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23"/>
  </p:notesMasterIdLst>
  <p:sldIdLst>
    <p:sldId id="256" r:id="rId7"/>
    <p:sldId id="865" r:id="rId8"/>
    <p:sldId id="1131" r:id="rId9"/>
    <p:sldId id="277" r:id="rId10"/>
    <p:sldId id="1132" r:id="rId11"/>
    <p:sldId id="1134" r:id="rId12"/>
    <p:sldId id="617" r:id="rId13"/>
    <p:sldId id="618" r:id="rId14"/>
    <p:sldId id="1135" r:id="rId15"/>
    <p:sldId id="279" r:id="rId16"/>
    <p:sldId id="270" r:id="rId17"/>
    <p:sldId id="1136" r:id="rId18"/>
    <p:sldId id="1038" r:id="rId19"/>
    <p:sldId id="1133" r:id="rId20"/>
    <p:sldId id="273" r:id="rId21"/>
    <p:sldId id="25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4B7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67078" autoAdjust="0"/>
  </p:normalViewPr>
  <p:slideViewPr>
    <p:cSldViewPr snapToGrid="0">
      <p:cViewPr varScale="1">
        <p:scale>
          <a:sx n="81" d="100"/>
          <a:sy n="81" d="100"/>
        </p:scale>
        <p:origin x="7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ata3.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peg"/><Relationship Id="rId1" Type="http://schemas.openxmlformats.org/officeDocument/2006/relationships/image" Target="../media/image9.jpg"/><Relationship Id="rId5" Type="http://schemas.openxmlformats.org/officeDocument/2006/relationships/image" Target="../media/image13.jpg"/><Relationship Id="rId4"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en-GB" sz="1900" b="1" kern="1200" dirty="0"/>
            <a:t>Josef Doppelbauer</a:t>
          </a:r>
        </a:p>
        <a:p>
          <a:pPr algn="ctr">
            <a:buNone/>
          </a:pPr>
          <a:r>
            <a:rPr lang="fr-BE" sz="1900" kern="1200" dirty="0" err="1"/>
            <a:t>Executive</a:t>
          </a:r>
          <a:r>
            <a:rPr lang="fr-BE" sz="1900" kern="1200" dirty="0"/>
            <a:t> </a:t>
          </a:r>
          <a:r>
            <a:rPr lang="fr-BE" sz="1900" kern="1200" dirty="0" err="1"/>
            <a:t>Director</a:t>
          </a:r>
          <a:endParaRPr lang="en-GB" sz="1900"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46D1BB39-D43D-4B17-A38E-517505092A18}">
      <dgm:prSet phldrT="[Text]" custT="1"/>
      <dgm:spPr/>
      <dgm:t>
        <a:bodyPr/>
        <a:lstStyle/>
        <a:p>
          <a:pPr algn="ctr">
            <a:buNone/>
          </a:pPr>
          <a:r>
            <a:rPr lang="en-GB" sz="1900" b="1" i="0" dirty="0"/>
            <a:t>Matthias Ruete</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D3C84CAF-E860-4840-A87D-AB956B1733CE}">
      <dgm:prSet phldrT="[Text]" custT="1"/>
      <dgm:spPr>
        <a:noFill/>
      </dgm:spPr>
      <dgm:t>
        <a:bodyPr/>
        <a:lstStyle/>
        <a:p>
          <a:pPr algn="ctr">
            <a:buNone/>
          </a:pPr>
          <a:r>
            <a:rPr lang="fr-BE" sz="1900" b="1" i="0" kern="1200" dirty="0"/>
            <a:t>Pio Guido</a:t>
          </a:r>
          <a:endParaRPr lang="en-GB" sz="1900" b="1" i="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r>
            <a:rPr lang="fr-BE" sz="1900" dirty="0"/>
            <a:t>European TEN-T Coordinator for ERTMS</a:t>
          </a:r>
          <a:endParaRPr lang="en-GB" sz="19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FBDB0E9-52D9-48D1-926F-99B04D7018A2}">
      <dgm:prSet phldrT="[Text]" custT="1"/>
      <dgm:spPr>
        <a:noFill/>
      </dgm:spPr>
      <dgm:t>
        <a:bodyPr/>
        <a:lstStyle/>
        <a:p>
          <a:pPr algn="ctr">
            <a:buNone/>
          </a:pPr>
          <a:endParaRPr lang="en-GB" sz="2000" kern="1200" dirty="0"/>
        </a:p>
      </dgm:t>
    </dgm:pt>
    <dgm:pt modelId="{21F96716-BCF5-4E78-83DC-48A4994DF307}" type="parTrans" cxnId="{C7661E8D-D271-44C2-A1C7-15947263867A}">
      <dgm:prSet/>
      <dgm:spPr/>
      <dgm:t>
        <a:bodyPr/>
        <a:lstStyle/>
        <a:p>
          <a:endParaRPr lang="en-GB"/>
        </a:p>
      </dgm:t>
    </dgm:pt>
    <dgm:pt modelId="{4E239BF4-81FF-4F5C-9580-B6A47ADB477B}" type="sibTrans" cxnId="{C7661E8D-D271-44C2-A1C7-15947263867A}">
      <dgm:prSet/>
      <dgm:spPr/>
      <dgm:t>
        <a:bodyPr/>
        <a:lstStyle/>
        <a:p>
          <a:endParaRPr lang="en-GB"/>
        </a:p>
      </dgm:t>
    </dgm:pt>
    <dgm:pt modelId="{68BE0D65-34DB-40E2-878D-6F94FCF0C7DD}">
      <dgm:prSet phldrT="[Text]" custT="1"/>
      <dgm:spPr>
        <a:noFill/>
      </dgm:spPr>
      <dgm:t>
        <a:bodyPr/>
        <a:lstStyle/>
        <a:p>
          <a:pPr algn="ctr">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gm:t>
    </dgm:pt>
    <dgm:pt modelId="{A798C503-9383-40E9-9CFF-4EE078EAAEC2}" type="parTrans" cxnId="{490BD72B-78CB-41DD-BEBC-905FD5A09330}">
      <dgm:prSet/>
      <dgm:spPr/>
      <dgm:t>
        <a:bodyPr/>
        <a:lstStyle/>
        <a:p>
          <a:endParaRPr lang="en-GB"/>
        </a:p>
      </dgm:t>
    </dgm:pt>
    <dgm:pt modelId="{CDB47BDE-7098-43B4-96A5-8F3AB1491824}" type="sibTrans" cxnId="{490BD72B-78CB-41DD-BEBC-905FD5A09330}">
      <dgm:prSet/>
      <dgm:spPr/>
      <dgm:t>
        <a:bodyPr/>
        <a:lstStyle/>
        <a:p>
          <a:endParaRPr lang="en-GB"/>
        </a:p>
      </dgm:t>
    </dgm:pt>
    <dgm:pt modelId="{20C07574-FBE7-419B-88ED-976DBE5D4A86}">
      <dgm:prSet phldrT="[Text]" custT="1"/>
      <dgm:spPr/>
      <dgm:t>
        <a:bodyPr/>
        <a:lstStyle/>
        <a:p>
          <a:pPr algn="ctr">
            <a:buNone/>
          </a:pPr>
          <a:r>
            <a:rPr lang="en-GB" sz="1900" b="1" kern="1200" dirty="0"/>
            <a:t>Monika </a:t>
          </a:r>
          <a:r>
            <a:rPr lang="en-GB" sz="1900" b="1" kern="1200" dirty="0" err="1"/>
            <a:t>Heiming</a:t>
          </a:r>
          <a:endParaRPr lang="en-GB" sz="1900" kern="1200" dirty="0"/>
        </a:p>
      </dgm:t>
    </dgm:pt>
    <dgm:pt modelId="{DFA7AE07-AFFE-404B-B65D-136AD2F4A090}" type="parTrans" cxnId="{C02294AE-3AED-4A09-9D91-3EECB1CDBD8D}">
      <dgm:prSet/>
      <dgm:spPr/>
      <dgm:t>
        <a:bodyPr/>
        <a:lstStyle/>
        <a:p>
          <a:endParaRPr lang="en-GB"/>
        </a:p>
      </dgm:t>
    </dgm:pt>
    <dgm:pt modelId="{2683D82C-2870-4A15-98F8-AF5F98E60B8A}" type="sibTrans" cxnId="{C02294AE-3AED-4A09-9D91-3EECB1CDBD8D}">
      <dgm:prSet/>
      <dgm:spPr/>
      <dgm:t>
        <a:bodyPr/>
        <a:lstStyle/>
        <a:p>
          <a:endParaRPr lang="en-GB"/>
        </a:p>
      </dgm:t>
    </dgm:pt>
    <dgm:pt modelId="{C61EF870-46F4-4865-A500-D6E31CD3B67F}">
      <dgm:prSet phldrT="[Text]" custT="1"/>
      <dgm:spPr/>
      <dgm:t>
        <a:bodyPr/>
        <a:lstStyle/>
        <a:p>
          <a:pPr algn="ctr">
            <a:buNone/>
          </a:pPr>
          <a:r>
            <a:rPr lang="fr-BE" sz="1900" dirty="0">
              <a:solidFill>
                <a:prstClr val="black">
                  <a:hueOff val="0"/>
                  <a:satOff val="0"/>
                  <a:lumOff val="0"/>
                  <a:alphaOff val="0"/>
                </a:prstClr>
              </a:solidFill>
              <a:latin typeface="Calibri" panose="020F0502020204030204"/>
              <a:ea typeface="+mn-ea"/>
              <a:cs typeface="+mn-cs"/>
            </a:rPr>
            <a:t>Executive Director</a:t>
          </a:r>
          <a:endParaRPr lang="en-GB" sz="1900" dirty="0">
            <a:solidFill>
              <a:prstClr val="black">
                <a:hueOff val="0"/>
                <a:satOff val="0"/>
                <a:lumOff val="0"/>
                <a:alphaOff val="0"/>
              </a:prstClr>
            </a:solidFill>
            <a:latin typeface="Calibri" panose="020F0502020204030204"/>
            <a:ea typeface="+mn-ea"/>
            <a:cs typeface="+mn-cs"/>
          </a:endParaRPr>
        </a:p>
      </dgm:t>
    </dgm:pt>
    <dgm:pt modelId="{0282C636-A2AB-4AC6-B069-3F93ADA18499}" type="parTrans" cxnId="{A32E3BFF-DD49-41F7-9B6F-5F98675B766A}">
      <dgm:prSet/>
      <dgm:spPr/>
      <dgm:t>
        <a:bodyPr/>
        <a:lstStyle/>
        <a:p>
          <a:endParaRPr lang="en-GB"/>
        </a:p>
      </dgm:t>
    </dgm:pt>
    <dgm:pt modelId="{79904300-8F02-4108-95AD-DB23FAB34FDD}" type="sibTrans" cxnId="{A32E3BFF-DD49-41F7-9B6F-5F98675B766A}">
      <dgm:prSet/>
      <dgm:spPr/>
      <dgm:t>
        <a:bodyPr/>
        <a:lstStyle/>
        <a:p>
          <a:endParaRPr lang="en-GB"/>
        </a:p>
      </dgm:t>
    </dgm:pt>
    <dgm:pt modelId="{C70313DB-6EC8-4232-A61E-16566D3F03D3}">
      <dgm:prSet phldrT="[Text]" custT="1"/>
      <dgm:spPr>
        <a:ln w="12700">
          <a:noFill/>
        </a:ln>
      </dgm:spPr>
      <dgm:t>
        <a:bodyPr/>
        <a:lstStyle/>
        <a:p>
          <a:pPr algn="l"/>
          <a:r>
            <a:rPr lang="en-GB" sz="1900" b="1" dirty="0"/>
            <a:t>Mark </a:t>
          </a:r>
          <a:r>
            <a:rPr lang="en-GB" sz="1900" b="1" dirty="0" err="1"/>
            <a:t>Topal-Gökceli</a:t>
          </a:r>
          <a:endParaRPr lang="en-GB" sz="1900" b="1" i="0" dirty="0"/>
        </a:p>
        <a:p>
          <a:pPr algn="ctr"/>
          <a:r>
            <a:rPr lang="en-GB" sz="1900" b="0" i="0" dirty="0"/>
            <a:t>CTO ÖBB</a:t>
          </a:r>
          <a:endParaRPr lang="en-GB" sz="1900" dirty="0">
            <a:solidFill>
              <a:prstClr val="black">
                <a:hueOff val="0"/>
                <a:satOff val="0"/>
                <a:lumOff val="0"/>
                <a:alphaOff val="0"/>
              </a:prstClr>
            </a:solidFill>
            <a:latin typeface="Calibri" panose="020F0502020204030204"/>
            <a:ea typeface="+mn-ea"/>
            <a:cs typeface="+mn-cs"/>
          </a:endParaRPr>
        </a:p>
      </dgm:t>
    </dgm:pt>
    <dgm:pt modelId="{1D4FCD65-50FE-4639-9388-1E8E47D70E28}" type="parTrans" cxnId="{EE66CE4B-491E-45CD-9EE2-46D899DA52BD}">
      <dgm:prSet/>
      <dgm:spPr/>
      <dgm:t>
        <a:bodyPr/>
        <a:lstStyle/>
        <a:p>
          <a:endParaRPr lang="en-GB"/>
        </a:p>
      </dgm:t>
    </dgm:pt>
    <dgm:pt modelId="{6494A7A5-307C-4A18-99B8-3055B89F7A4A}" type="sibTrans" cxnId="{EE66CE4B-491E-45CD-9EE2-46D899DA52BD}">
      <dgm:prSet/>
      <dgm:spPr/>
      <dgm:t>
        <a:bodyPr/>
        <a:lstStyle/>
        <a:p>
          <a:endParaRPr lang="en-GB"/>
        </a:p>
      </dgm:t>
    </dgm:pt>
    <dgm:pt modelId="{04037878-AAB7-4485-9621-862C59CB72E8}">
      <dgm:prSet phldrT="[Text]"/>
      <dgm:spPr/>
      <dgm:t>
        <a:bodyPr/>
        <a:lstStyle/>
        <a:p>
          <a:pPr algn="l">
            <a:buNone/>
          </a:pPr>
          <a:endParaRPr lang="en-GB" sz="3600" dirty="0">
            <a:solidFill>
              <a:prstClr val="black">
                <a:hueOff val="0"/>
                <a:satOff val="0"/>
                <a:lumOff val="0"/>
                <a:alphaOff val="0"/>
              </a:prstClr>
            </a:solidFill>
            <a:latin typeface="Calibri" panose="020F0502020204030204"/>
            <a:ea typeface="+mn-ea"/>
            <a:cs typeface="+mn-cs"/>
          </a:endParaRPr>
        </a:p>
      </dgm:t>
    </dgm:pt>
    <dgm:pt modelId="{5C5B9586-B02E-4212-96D5-F2A2404FF5AF}" type="parTrans" cxnId="{95FEA1F1-612A-489F-88E0-480FDF376F7F}">
      <dgm:prSet/>
      <dgm:spPr/>
      <dgm:t>
        <a:bodyPr/>
        <a:lstStyle/>
        <a:p>
          <a:endParaRPr lang="en-GB"/>
        </a:p>
      </dgm:t>
    </dgm:pt>
    <dgm:pt modelId="{32F97A64-5049-418F-AD5E-79C42A42F026}" type="sibTrans" cxnId="{95FEA1F1-612A-489F-88E0-480FDF376F7F}">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rotWithShape="1">
          <a:blip xmlns:r="http://schemas.openxmlformats.org/officeDocument/2006/relationships" r:embed="rId1"/>
          <a:srcRect/>
          <a:stretch>
            <a:fillRect t="-9000" b="-9000"/>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7AA77B15-68D5-40B7-963D-864668F8AF94}" type="pres">
      <dgm:prSet presAssocID="{D3C84CAF-E860-4840-A87D-AB956B1733CE}" presName="composite" presStyleCnt="0"/>
      <dgm:spPr/>
    </dgm:pt>
    <dgm:pt modelId="{C7E7016C-E0F9-4A55-B70E-CAD6427446F0}" type="pres">
      <dgm:prSet presAssocID="{D3C84CAF-E860-4840-A87D-AB956B1733CE}" presName="Image" presStyleLbl="alignNode1" presStyleIdx="1" presStyleCnt="5"/>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dgm:spPr>
    </dgm:pt>
    <dgm:pt modelId="{DBB99727-4C7F-441B-96F8-742FFE97C69D}" type="pres">
      <dgm:prSet presAssocID="{D3C84CAF-E860-4840-A87D-AB956B1733CE}" presName="Accent" presStyleLbl="parChTrans1D1" presStyleIdx="1" presStyleCnt="5"/>
      <dgm:spPr/>
    </dgm:pt>
    <dgm:pt modelId="{19116A59-6F16-4AC9-80BF-E96154F6BB48}" type="pres">
      <dgm:prSet presAssocID="{D3C84CAF-E860-4840-A87D-AB956B1733CE}" presName="Parent" presStyleLbl="revTx" presStyleIdx="1" presStyleCnt="5">
        <dgm:presLayoutVars>
          <dgm:chMax val="0"/>
          <dgm:chPref val="0"/>
          <dgm:bulletEnabled val="1"/>
        </dgm:presLayoutVars>
      </dgm:prSet>
      <dgm:spPr/>
    </dgm:pt>
    <dgm:pt modelId="{BE2C3984-0AF3-40F6-8201-F3769871B87B}" type="pres">
      <dgm:prSet presAssocID="{422CDC45-B32E-4522-A806-DBAF4EADC6F5}" presName="sibTrans" presStyleCnt="0"/>
      <dgm:spPr/>
    </dgm:pt>
    <dgm:pt modelId="{B42B4312-B445-4D15-A51B-1E086AA09A07}" type="pres">
      <dgm:prSet presAssocID="{20C07574-FBE7-419B-88ED-976DBE5D4A86}" presName="composite" presStyleCnt="0"/>
      <dgm:spPr/>
    </dgm:pt>
    <dgm:pt modelId="{DAD3FFCA-6BB8-49D9-A505-237A2CAED4E8}" type="pres">
      <dgm:prSet presAssocID="{20C07574-FBE7-419B-88ED-976DBE5D4A86}" presName="Image" presStyleLbl="alignNode1" presStyleIdx="2" presStyleCnt="5" custAng="0" custScaleY="99940" custLinFactNeighborX="201" custLinFactNeighborY="76"/>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20E41C8D-638C-419C-BF1E-188CA12E107E}" type="pres">
      <dgm:prSet presAssocID="{20C07574-FBE7-419B-88ED-976DBE5D4A86}" presName="Accent" presStyleLbl="parChTrans1D1" presStyleIdx="2" presStyleCnt="5"/>
      <dgm:spPr/>
    </dgm:pt>
    <dgm:pt modelId="{CDF5656E-D827-4493-929E-156B3436511E}" type="pres">
      <dgm:prSet presAssocID="{20C07574-FBE7-419B-88ED-976DBE5D4A86}" presName="Parent" presStyleLbl="revTx" presStyleIdx="2" presStyleCnt="5" custLinFactNeighborY="1012">
        <dgm:presLayoutVars>
          <dgm:chMax val="0"/>
          <dgm:chPref val="0"/>
          <dgm:bulletEnabled val="1"/>
        </dgm:presLayoutVars>
      </dgm:prSet>
      <dgm:spPr/>
    </dgm:pt>
    <dgm:pt modelId="{6F679087-7DE1-458C-B25F-2D672374C41B}" type="pres">
      <dgm:prSet presAssocID="{2683D82C-2870-4A15-98F8-AF5F98E60B8A}" presName="sibTrans" presStyleCnt="0"/>
      <dgm:spPr/>
    </dgm:pt>
    <dgm:pt modelId="{D24089AB-0F49-4618-9609-1528C056F856}" type="pres">
      <dgm:prSet presAssocID="{C70313DB-6EC8-4232-A61E-16566D3F03D3}" presName="composite" presStyleCnt="0"/>
      <dgm:spPr/>
    </dgm:pt>
    <dgm:pt modelId="{C8507F80-591B-4AB7-9275-39424C0C9C1B}" type="pres">
      <dgm:prSet presAssocID="{C70313DB-6EC8-4232-A61E-16566D3F03D3}" presName="Image" presStyleLbl="alignNode1" presStyleIdx="3" presStyleCnt="5" custAng="0" custLinFactNeighborX="17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dgm:spPr>
    </dgm:pt>
    <dgm:pt modelId="{98982B63-2730-490A-A52C-40A0B67194A8}" type="pres">
      <dgm:prSet presAssocID="{C70313DB-6EC8-4232-A61E-16566D3F03D3}" presName="Accent" presStyleLbl="parChTrans1D1" presStyleIdx="3" presStyleCnt="5"/>
      <dgm:spPr/>
    </dgm:pt>
    <dgm:pt modelId="{F38ABC61-85E1-4183-9F3D-A155892402B2}" type="pres">
      <dgm:prSet presAssocID="{C70313DB-6EC8-4232-A61E-16566D3F03D3}" presName="Parent" presStyleLbl="revTx" presStyleIdx="3" presStyleCnt="5">
        <dgm:presLayoutVars>
          <dgm:chMax val="0"/>
          <dgm:chPref val="0"/>
          <dgm:bulletEnabled val="1"/>
        </dgm:presLayoutVars>
      </dgm:prSet>
      <dgm:spPr/>
    </dgm:pt>
    <dgm:pt modelId="{0949B75D-031F-496F-BA9A-7B33F2BBDA59}" type="pres">
      <dgm:prSet presAssocID="{6494A7A5-307C-4A18-99B8-3055B89F7A4A}"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4" presStyleCnt="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dgm:spPr>
    </dgm:pt>
    <dgm:pt modelId="{E60285F4-3DDC-4049-94AD-43C74F866C9C}" type="pres">
      <dgm:prSet presAssocID="{46D1BB39-D43D-4B17-A38E-517505092A18}" presName="Accent" presStyleLbl="parChTrans1D1" presStyleIdx="4" presStyleCnt="5"/>
      <dgm:spPr/>
    </dgm:pt>
    <dgm:pt modelId="{2D7EAAB7-AE03-4F6F-AAA4-A945D49E7D27}" type="pres">
      <dgm:prSet presAssocID="{46D1BB39-D43D-4B17-A38E-517505092A18}"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4" destOrd="0" parTransId="{EEA3A7CF-C70B-4CAD-8D7A-433F62D6DA98}" sibTransId="{100C8992-8941-4136-94C8-B0C04EC91AF1}"/>
    <dgm:cxn modelId="{051F6F06-8738-41FC-9B2B-08C9E063D3F0}" type="presOf" srcId="{04037878-AAB7-4485-9621-862C59CB72E8}" destId="{CDF5656E-D827-4493-929E-156B3436511E}" srcOrd="0" destOrd="2" presId="urn:microsoft.com/office/officeart/2008/layout/PictureLineup"/>
    <dgm:cxn modelId="{490BD72B-78CB-41DD-BEBC-905FD5A09330}" srcId="{D3C84CAF-E860-4840-A87D-AB956B1733CE}" destId="{68BE0D65-34DB-40E2-878D-6F94FCF0C7DD}" srcOrd="0" destOrd="0" parTransId="{A798C503-9383-40E9-9CFF-4EE078EAAEC2}" sibTransId="{CDB47BDE-7098-43B4-96A5-8F3AB1491824}"/>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1" destOrd="0" parTransId="{F632A782-CB51-4DAA-AAD3-D40866D78581}" sibTransId="{70701FA5-751A-4C59-AE2A-B0421A8C53C2}"/>
    <dgm:cxn modelId="{E8C41E5D-9340-4FE3-9BD9-F07BF09C0B03}" type="presOf" srcId="{D3C84CAF-E860-4840-A87D-AB956B1733CE}" destId="{19116A59-6F16-4AC9-80BF-E96154F6BB48}" srcOrd="0" destOrd="0" presId="urn:microsoft.com/office/officeart/2008/layout/PictureLineup"/>
    <dgm:cxn modelId="{9077BA5D-2C27-4962-A159-888A7F32AA1D}" srcId="{46D1BB39-D43D-4B17-A38E-517505092A18}" destId="{94A62277-96EF-4E79-ABD3-0BF7BCE80F7F}" srcOrd="0" destOrd="0" parTransId="{7214C029-4474-48CC-A68A-B4A59811E134}" sibTransId="{88E59CDF-DD3D-421F-98C9-3497106077E6}"/>
    <dgm:cxn modelId="{149D706B-413D-4EEF-B628-9F22BF28C2C0}" type="presOf" srcId="{6E71002D-B555-4C1C-A436-EF6242C4C1A5}" destId="{7BED1ED8-AA3B-46C5-A3C0-2C18DF38AE9E}" srcOrd="0" destOrd="1" presId="urn:microsoft.com/office/officeart/2008/layout/PictureLineup"/>
    <dgm:cxn modelId="{EE66CE4B-491E-45CD-9EE2-46D899DA52BD}" srcId="{5A1229C2-2495-4A75-9FFC-E5EB00B4A239}" destId="{C70313DB-6EC8-4232-A61E-16566D3F03D3}" srcOrd="3" destOrd="0" parTransId="{1D4FCD65-50FE-4639-9388-1E8E47D70E28}" sibTransId="{6494A7A5-307C-4A18-99B8-3055B89F7A4A}"/>
    <dgm:cxn modelId="{C3720F76-5EEB-40FE-892E-C175C19772D8}" type="presOf" srcId="{CFBDB0E9-52D9-48D1-926F-99B04D7018A2}" destId="{7BED1ED8-AA3B-46C5-A3C0-2C18DF38AE9E}" srcOrd="0" destOrd="2" presId="urn:microsoft.com/office/officeart/2008/layout/PictureLineup"/>
    <dgm:cxn modelId="{5B00CE7E-A86B-46C3-A0C3-8DB8A3EE8A42}" type="presOf" srcId="{68BE0D65-34DB-40E2-878D-6F94FCF0C7DD}" destId="{19116A59-6F16-4AC9-80BF-E96154F6BB48}" srcOrd="0" destOrd="1" presId="urn:microsoft.com/office/officeart/2008/layout/PictureLineup"/>
    <dgm:cxn modelId="{14CE538C-FD95-46A2-9E7A-99C872E54017}" type="presOf" srcId="{C61EF870-46F4-4865-A500-D6E31CD3B67F}" destId="{CDF5656E-D827-4493-929E-156B3436511E}" srcOrd="0" destOrd="1" presId="urn:microsoft.com/office/officeart/2008/layout/PictureLineup"/>
    <dgm:cxn modelId="{C7661E8D-D271-44C2-A1C7-15947263867A}" srcId="{D802682C-1195-428C-A795-807F6385DD7C}" destId="{CFBDB0E9-52D9-48D1-926F-99B04D7018A2}" srcOrd="1" destOrd="0" parTransId="{21F96716-BCF5-4E78-83DC-48A4994DF307}" sibTransId="{4E239BF4-81FF-4F5C-9580-B6A47ADB477B}"/>
    <dgm:cxn modelId="{A6F983AD-CA31-42A6-93A5-3879616CE70B}" type="presOf" srcId="{1DE8EEDF-55D1-4DFF-883D-2741DB7BE2CD}" destId="{2D7EAAB7-AE03-4F6F-AAA4-A945D49E7D27}" srcOrd="0" destOrd="2" presId="urn:microsoft.com/office/officeart/2008/layout/PictureLineup"/>
    <dgm:cxn modelId="{C02294AE-3AED-4A09-9D91-3EECB1CDBD8D}" srcId="{5A1229C2-2495-4A75-9FFC-E5EB00B4A239}" destId="{20C07574-FBE7-419B-88ED-976DBE5D4A86}" srcOrd="2" destOrd="0" parTransId="{DFA7AE07-AFFE-404B-B65D-136AD2F4A090}" sibTransId="{2683D82C-2870-4A15-98F8-AF5F98E60B8A}"/>
    <dgm:cxn modelId="{AC567EAF-AD18-421C-9DB1-0D1E9BBDE6F5}" type="presOf" srcId="{5A1229C2-2495-4A75-9FFC-E5EB00B4A239}" destId="{359C2B28-21ED-4185-B73F-5B04762D78C0}" srcOrd="0" destOrd="0" presId="urn:microsoft.com/office/officeart/2008/layout/PictureLineup"/>
    <dgm:cxn modelId="{4E3A96BD-FD4C-44A0-8F9D-70BAED6A2C3B}" type="presOf" srcId="{20C07574-FBE7-419B-88ED-976DBE5D4A86}" destId="{CDF5656E-D827-4493-929E-156B3436511E}" srcOrd="0" destOrd="0" presId="urn:microsoft.com/office/officeart/2008/layout/PictureLineup"/>
    <dgm:cxn modelId="{77035CC0-B3BD-427E-B7FB-32C3B4A7F910}" srcId="{5A1229C2-2495-4A75-9FFC-E5EB00B4A239}" destId="{D3C84CAF-E860-4840-A87D-AB956B1733CE}" srcOrd="1" destOrd="0" parTransId="{5CF3E1C5-AF93-46B4-85B7-5F33316DEB38}" sibTransId="{422CDC45-B32E-4522-A806-DBAF4EADC6F5}"/>
    <dgm:cxn modelId="{77D0C1CA-CADC-41CF-A68E-8C67E2B8B992}" type="presOf" srcId="{D802682C-1195-428C-A795-807F6385DD7C}" destId="{7BED1ED8-AA3B-46C5-A3C0-2C18DF38AE9E}" srcOrd="0" destOrd="0" presId="urn:microsoft.com/office/officeart/2008/layout/PictureLineup"/>
    <dgm:cxn modelId="{02DFEFDE-A584-4D79-BBB8-4C9D40E0482D}" srcId="{D802682C-1195-428C-A795-807F6385DD7C}" destId="{6E71002D-B555-4C1C-A436-EF6242C4C1A5}" srcOrd="0" destOrd="0" parTransId="{4278351B-5147-4CF0-B82C-A3AC055D23E5}" sibTransId="{A24E98EB-CEA5-437A-A722-488124A0F2A9}"/>
    <dgm:cxn modelId="{95FEA1F1-612A-489F-88E0-480FDF376F7F}" srcId="{20C07574-FBE7-419B-88ED-976DBE5D4A86}" destId="{04037878-AAB7-4485-9621-862C59CB72E8}" srcOrd="1" destOrd="0" parTransId="{5C5B9586-B02E-4212-96D5-F2A2404FF5AF}" sibTransId="{32F97A64-5049-418F-AD5E-79C42A42F026}"/>
    <dgm:cxn modelId="{9324F3F1-AD22-4E4D-93CA-5388040D9B69}" type="presOf" srcId="{46D1BB39-D43D-4B17-A38E-517505092A18}" destId="{2D7EAAB7-AE03-4F6F-AAA4-A945D49E7D27}" srcOrd="0" destOrd="0" presId="urn:microsoft.com/office/officeart/2008/layout/PictureLineup"/>
    <dgm:cxn modelId="{0F3093F2-AC72-4B93-B49C-F6213F993BA7}" type="presOf" srcId="{C70313DB-6EC8-4232-A61E-16566D3F03D3}" destId="{F38ABC61-85E1-4183-9F3D-A155892402B2}" srcOrd="0" destOrd="0" presId="urn:microsoft.com/office/officeart/2008/layout/PictureLineup"/>
    <dgm:cxn modelId="{A03BCBFA-0F6E-4A64-AA79-2D1BC84BE380}" type="presOf" srcId="{94A62277-96EF-4E79-ABD3-0BF7BCE80F7F}" destId="{2D7EAAB7-AE03-4F6F-AAA4-A945D49E7D27}" srcOrd="0" destOrd="1" presId="urn:microsoft.com/office/officeart/2008/layout/PictureLineup"/>
    <dgm:cxn modelId="{A32E3BFF-DD49-41F7-9B6F-5F98675B766A}" srcId="{20C07574-FBE7-419B-88ED-976DBE5D4A86}" destId="{C61EF870-46F4-4865-A500-D6E31CD3B67F}" srcOrd="0" destOrd="0" parTransId="{0282C636-A2AB-4AC6-B069-3F93ADA18499}" sibTransId="{79904300-8F02-4108-95AD-DB23FAB34FDD}"/>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0317111A-12AD-4BD4-B8DC-10CDFEBE823D}" type="presParOf" srcId="{359C2B28-21ED-4185-B73F-5B04762D78C0}" destId="{7AA77B15-68D5-40B7-963D-864668F8AF94}" srcOrd="2" destOrd="0" presId="urn:microsoft.com/office/officeart/2008/layout/PictureLineup"/>
    <dgm:cxn modelId="{4C9BC311-0281-48FC-93C4-7E6D22059A6C}" type="presParOf" srcId="{7AA77B15-68D5-40B7-963D-864668F8AF94}" destId="{C7E7016C-E0F9-4A55-B70E-CAD6427446F0}" srcOrd="0" destOrd="0" presId="urn:microsoft.com/office/officeart/2008/layout/PictureLineup"/>
    <dgm:cxn modelId="{6E2B08EA-8F70-4740-8354-51C23EA7280F}" type="presParOf" srcId="{7AA77B15-68D5-40B7-963D-864668F8AF94}" destId="{DBB99727-4C7F-441B-96F8-742FFE97C69D}" srcOrd="1" destOrd="0" presId="urn:microsoft.com/office/officeart/2008/layout/PictureLineup"/>
    <dgm:cxn modelId="{EEA99F6D-12A4-45E2-AA94-18DCCB8B7FD4}" type="presParOf" srcId="{7AA77B15-68D5-40B7-963D-864668F8AF94}" destId="{19116A59-6F16-4AC9-80BF-E96154F6BB48}" srcOrd="2" destOrd="0" presId="urn:microsoft.com/office/officeart/2008/layout/PictureLineup"/>
    <dgm:cxn modelId="{E7066F4E-A69D-4B46-B3BF-B82213C256A3}" type="presParOf" srcId="{359C2B28-21ED-4185-B73F-5B04762D78C0}" destId="{BE2C3984-0AF3-40F6-8201-F3769871B87B}" srcOrd="3" destOrd="0" presId="urn:microsoft.com/office/officeart/2008/layout/PictureLineup"/>
    <dgm:cxn modelId="{40D4173F-62F8-47EF-8806-D9010DF9640E}" type="presParOf" srcId="{359C2B28-21ED-4185-B73F-5B04762D78C0}" destId="{B42B4312-B445-4D15-A51B-1E086AA09A07}" srcOrd="4" destOrd="0" presId="urn:microsoft.com/office/officeart/2008/layout/PictureLineup"/>
    <dgm:cxn modelId="{1CC80F72-BF2F-4665-AD2A-EA895C89BEA8}" type="presParOf" srcId="{B42B4312-B445-4D15-A51B-1E086AA09A07}" destId="{DAD3FFCA-6BB8-49D9-A505-237A2CAED4E8}" srcOrd="0" destOrd="0" presId="urn:microsoft.com/office/officeart/2008/layout/PictureLineup"/>
    <dgm:cxn modelId="{B1CAE3DE-D84E-4C15-ADEC-DBD874416966}" type="presParOf" srcId="{B42B4312-B445-4D15-A51B-1E086AA09A07}" destId="{20E41C8D-638C-419C-BF1E-188CA12E107E}" srcOrd="1" destOrd="0" presId="urn:microsoft.com/office/officeart/2008/layout/PictureLineup"/>
    <dgm:cxn modelId="{3F626D9D-2FF5-4638-A3B0-FE52813D031E}" type="presParOf" srcId="{B42B4312-B445-4D15-A51B-1E086AA09A07}" destId="{CDF5656E-D827-4493-929E-156B3436511E}" srcOrd="2" destOrd="0" presId="urn:microsoft.com/office/officeart/2008/layout/PictureLineup"/>
    <dgm:cxn modelId="{E2CF2FB5-4C02-42AD-B0C2-C4DEB9C48CCA}" type="presParOf" srcId="{359C2B28-21ED-4185-B73F-5B04762D78C0}" destId="{6F679087-7DE1-458C-B25F-2D672374C41B}" srcOrd="5" destOrd="0" presId="urn:microsoft.com/office/officeart/2008/layout/PictureLineup"/>
    <dgm:cxn modelId="{062B3FE0-7A23-462A-B03F-1858A6AAB80F}" type="presParOf" srcId="{359C2B28-21ED-4185-B73F-5B04762D78C0}" destId="{D24089AB-0F49-4618-9609-1528C056F856}" srcOrd="6" destOrd="0" presId="urn:microsoft.com/office/officeart/2008/layout/PictureLineup"/>
    <dgm:cxn modelId="{C0719248-D381-42D5-889D-D65DBA8641AA}" type="presParOf" srcId="{D24089AB-0F49-4618-9609-1528C056F856}" destId="{C8507F80-591B-4AB7-9275-39424C0C9C1B}" srcOrd="0" destOrd="0" presId="urn:microsoft.com/office/officeart/2008/layout/PictureLineup"/>
    <dgm:cxn modelId="{2B326AD4-3ADF-4060-827E-50D87D540A90}" type="presParOf" srcId="{D24089AB-0F49-4618-9609-1528C056F856}" destId="{98982B63-2730-490A-A52C-40A0B67194A8}" srcOrd="1" destOrd="0" presId="urn:microsoft.com/office/officeart/2008/layout/PictureLineup"/>
    <dgm:cxn modelId="{D38CF495-4BBA-41EB-BD27-17B25F30078A}" type="presParOf" srcId="{D24089AB-0F49-4618-9609-1528C056F856}" destId="{F38ABC61-85E1-4183-9F3D-A155892402B2}" srcOrd="2" destOrd="0" presId="urn:microsoft.com/office/officeart/2008/layout/PictureLineup"/>
    <dgm:cxn modelId="{BCDBE79B-3EE2-4DE9-A665-28302E89C259}" type="presParOf" srcId="{359C2B28-21ED-4185-B73F-5B04762D78C0}" destId="{0949B75D-031F-496F-BA9A-7B33F2BBDA59}" srcOrd="7" destOrd="0" presId="urn:microsoft.com/office/officeart/2008/layout/PictureLineup"/>
    <dgm:cxn modelId="{277AFAB4-B7D2-4CED-9560-DB279CD62D2D}" type="presParOf" srcId="{359C2B28-21ED-4185-B73F-5B04762D78C0}" destId="{215EDFE9-B1B0-41A9-94AB-CB26C5079A9B}" srcOrd="8"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en-GB" sz="1900" b="1" kern="1200" dirty="0"/>
            <a:t>Josef Doppelbauer</a:t>
          </a:r>
        </a:p>
        <a:p>
          <a:pPr algn="ctr">
            <a:buNone/>
          </a:pPr>
          <a:r>
            <a:rPr lang="fr-BE" sz="1900" kern="1200" dirty="0" err="1"/>
            <a:t>Executive</a:t>
          </a:r>
          <a:r>
            <a:rPr lang="fr-BE" sz="1900" kern="1200" dirty="0"/>
            <a:t> </a:t>
          </a:r>
          <a:r>
            <a:rPr lang="fr-BE" sz="1900" kern="1200" dirty="0" err="1"/>
            <a:t>Director</a:t>
          </a:r>
          <a:endParaRPr lang="en-GB" sz="1900"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46D1BB39-D43D-4B17-A38E-517505092A18}">
      <dgm:prSet phldrT="[Text]" custT="1"/>
      <dgm:spPr/>
      <dgm:t>
        <a:bodyPr/>
        <a:lstStyle/>
        <a:p>
          <a:pPr algn="ctr">
            <a:buNone/>
          </a:pPr>
          <a:r>
            <a:rPr lang="en-GB" sz="1900" b="1" i="0" dirty="0"/>
            <a:t>Matthias Ruete</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D3C84CAF-E860-4840-A87D-AB956B1733CE}">
      <dgm:prSet phldrT="[Text]" custT="1"/>
      <dgm:spPr>
        <a:noFill/>
      </dgm:spPr>
      <dgm:t>
        <a:bodyPr/>
        <a:lstStyle/>
        <a:p>
          <a:pPr algn="ctr">
            <a:buNone/>
          </a:pPr>
          <a:r>
            <a:rPr lang="fr-BE" sz="1900" b="1" i="0" kern="1200" dirty="0"/>
            <a:t>Pio Guido</a:t>
          </a:r>
          <a:endParaRPr lang="en-GB" sz="1900" b="1" i="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r>
            <a:rPr lang="fr-BE" sz="1900" dirty="0"/>
            <a:t>European TEN-T Coordinator for ERTMS</a:t>
          </a:r>
          <a:endParaRPr lang="en-GB" sz="19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FBDB0E9-52D9-48D1-926F-99B04D7018A2}">
      <dgm:prSet phldrT="[Text]" custT="1"/>
      <dgm:spPr>
        <a:noFill/>
      </dgm:spPr>
      <dgm:t>
        <a:bodyPr/>
        <a:lstStyle/>
        <a:p>
          <a:pPr algn="ctr">
            <a:buNone/>
          </a:pPr>
          <a:endParaRPr lang="en-GB" sz="2000" kern="1200" dirty="0"/>
        </a:p>
      </dgm:t>
    </dgm:pt>
    <dgm:pt modelId="{21F96716-BCF5-4E78-83DC-48A4994DF307}" type="parTrans" cxnId="{C7661E8D-D271-44C2-A1C7-15947263867A}">
      <dgm:prSet/>
      <dgm:spPr/>
      <dgm:t>
        <a:bodyPr/>
        <a:lstStyle/>
        <a:p>
          <a:endParaRPr lang="en-GB"/>
        </a:p>
      </dgm:t>
    </dgm:pt>
    <dgm:pt modelId="{4E239BF4-81FF-4F5C-9580-B6A47ADB477B}" type="sibTrans" cxnId="{C7661E8D-D271-44C2-A1C7-15947263867A}">
      <dgm:prSet/>
      <dgm:spPr/>
      <dgm:t>
        <a:bodyPr/>
        <a:lstStyle/>
        <a:p>
          <a:endParaRPr lang="en-GB"/>
        </a:p>
      </dgm:t>
    </dgm:pt>
    <dgm:pt modelId="{68BE0D65-34DB-40E2-878D-6F94FCF0C7DD}">
      <dgm:prSet phldrT="[Text]" custT="1"/>
      <dgm:spPr>
        <a:noFill/>
      </dgm:spPr>
      <dgm:t>
        <a:bodyPr/>
        <a:lstStyle/>
        <a:p>
          <a:pPr algn="ctr">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gm:t>
    </dgm:pt>
    <dgm:pt modelId="{A798C503-9383-40E9-9CFF-4EE078EAAEC2}" type="parTrans" cxnId="{490BD72B-78CB-41DD-BEBC-905FD5A09330}">
      <dgm:prSet/>
      <dgm:spPr/>
      <dgm:t>
        <a:bodyPr/>
        <a:lstStyle/>
        <a:p>
          <a:endParaRPr lang="en-GB"/>
        </a:p>
      </dgm:t>
    </dgm:pt>
    <dgm:pt modelId="{CDB47BDE-7098-43B4-96A5-8F3AB1491824}" type="sibTrans" cxnId="{490BD72B-78CB-41DD-BEBC-905FD5A09330}">
      <dgm:prSet/>
      <dgm:spPr/>
      <dgm:t>
        <a:bodyPr/>
        <a:lstStyle/>
        <a:p>
          <a:endParaRPr lang="en-GB"/>
        </a:p>
      </dgm:t>
    </dgm:pt>
    <dgm:pt modelId="{20C07574-FBE7-419B-88ED-976DBE5D4A86}">
      <dgm:prSet phldrT="[Text]" custT="1"/>
      <dgm:spPr/>
      <dgm:t>
        <a:bodyPr/>
        <a:lstStyle/>
        <a:p>
          <a:pPr algn="ctr">
            <a:buNone/>
          </a:pPr>
          <a:r>
            <a:rPr lang="en-GB" sz="1900" b="1" kern="1200" dirty="0"/>
            <a:t>Monika </a:t>
          </a:r>
          <a:r>
            <a:rPr lang="en-GB" sz="1900" b="1" kern="1200" dirty="0" err="1"/>
            <a:t>Heiming</a:t>
          </a:r>
          <a:endParaRPr lang="en-GB" sz="1900" kern="1200" dirty="0"/>
        </a:p>
      </dgm:t>
    </dgm:pt>
    <dgm:pt modelId="{DFA7AE07-AFFE-404B-B65D-136AD2F4A090}" type="parTrans" cxnId="{C02294AE-3AED-4A09-9D91-3EECB1CDBD8D}">
      <dgm:prSet/>
      <dgm:spPr/>
      <dgm:t>
        <a:bodyPr/>
        <a:lstStyle/>
        <a:p>
          <a:endParaRPr lang="en-GB"/>
        </a:p>
      </dgm:t>
    </dgm:pt>
    <dgm:pt modelId="{2683D82C-2870-4A15-98F8-AF5F98E60B8A}" type="sibTrans" cxnId="{C02294AE-3AED-4A09-9D91-3EECB1CDBD8D}">
      <dgm:prSet/>
      <dgm:spPr/>
      <dgm:t>
        <a:bodyPr/>
        <a:lstStyle/>
        <a:p>
          <a:endParaRPr lang="en-GB"/>
        </a:p>
      </dgm:t>
    </dgm:pt>
    <dgm:pt modelId="{C61EF870-46F4-4865-A500-D6E31CD3B67F}">
      <dgm:prSet phldrT="[Text]" custT="1"/>
      <dgm:spPr/>
      <dgm:t>
        <a:bodyPr/>
        <a:lstStyle/>
        <a:p>
          <a:pPr algn="ctr">
            <a:buNone/>
          </a:pPr>
          <a:r>
            <a:rPr lang="fr-BE" sz="1900" dirty="0">
              <a:solidFill>
                <a:prstClr val="black">
                  <a:hueOff val="0"/>
                  <a:satOff val="0"/>
                  <a:lumOff val="0"/>
                  <a:alphaOff val="0"/>
                </a:prstClr>
              </a:solidFill>
              <a:latin typeface="Calibri" panose="020F0502020204030204"/>
              <a:ea typeface="+mn-ea"/>
              <a:cs typeface="+mn-cs"/>
            </a:rPr>
            <a:t>Executive Director</a:t>
          </a:r>
          <a:endParaRPr lang="en-GB" sz="1900" dirty="0">
            <a:solidFill>
              <a:prstClr val="black">
                <a:hueOff val="0"/>
                <a:satOff val="0"/>
                <a:lumOff val="0"/>
                <a:alphaOff val="0"/>
              </a:prstClr>
            </a:solidFill>
            <a:latin typeface="Calibri" panose="020F0502020204030204"/>
            <a:ea typeface="+mn-ea"/>
            <a:cs typeface="+mn-cs"/>
          </a:endParaRPr>
        </a:p>
      </dgm:t>
    </dgm:pt>
    <dgm:pt modelId="{0282C636-A2AB-4AC6-B069-3F93ADA18499}" type="parTrans" cxnId="{A32E3BFF-DD49-41F7-9B6F-5F98675B766A}">
      <dgm:prSet/>
      <dgm:spPr/>
      <dgm:t>
        <a:bodyPr/>
        <a:lstStyle/>
        <a:p>
          <a:endParaRPr lang="en-GB"/>
        </a:p>
      </dgm:t>
    </dgm:pt>
    <dgm:pt modelId="{79904300-8F02-4108-95AD-DB23FAB34FDD}" type="sibTrans" cxnId="{A32E3BFF-DD49-41F7-9B6F-5F98675B766A}">
      <dgm:prSet/>
      <dgm:spPr/>
      <dgm:t>
        <a:bodyPr/>
        <a:lstStyle/>
        <a:p>
          <a:endParaRPr lang="en-GB"/>
        </a:p>
      </dgm:t>
    </dgm:pt>
    <dgm:pt modelId="{C70313DB-6EC8-4232-A61E-16566D3F03D3}">
      <dgm:prSet phldrT="[Text]" custT="1"/>
      <dgm:spPr>
        <a:ln w="12700">
          <a:noFill/>
        </a:ln>
      </dgm:spPr>
      <dgm:t>
        <a:bodyPr/>
        <a:lstStyle/>
        <a:p>
          <a:pPr algn="l"/>
          <a:r>
            <a:rPr lang="en-GB" sz="1900" b="1" dirty="0"/>
            <a:t>Mark </a:t>
          </a:r>
          <a:r>
            <a:rPr lang="en-GB" sz="1900" b="1" dirty="0" err="1"/>
            <a:t>Topal-Gökceli</a:t>
          </a:r>
          <a:endParaRPr lang="en-GB" sz="1900" b="1" i="0" dirty="0"/>
        </a:p>
        <a:p>
          <a:pPr algn="ctr"/>
          <a:r>
            <a:rPr lang="en-GB" sz="1900" b="0" i="0" dirty="0"/>
            <a:t>CTO ÖBB</a:t>
          </a:r>
          <a:endParaRPr lang="en-GB" sz="1900" dirty="0">
            <a:solidFill>
              <a:prstClr val="black">
                <a:hueOff val="0"/>
                <a:satOff val="0"/>
                <a:lumOff val="0"/>
                <a:alphaOff val="0"/>
              </a:prstClr>
            </a:solidFill>
            <a:latin typeface="Calibri" panose="020F0502020204030204"/>
            <a:ea typeface="+mn-ea"/>
            <a:cs typeface="+mn-cs"/>
          </a:endParaRPr>
        </a:p>
      </dgm:t>
    </dgm:pt>
    <dgm:pt modelId="{1D4FCD65-50FE-4639-9388-1E8E47D70E28}" type="parTrans" cxnId="{EE66CE4B-491E-45CD-9EE2-46D899DA52BD}">
      <dgm:prSet/>
      <dgm:spPr/>
      <dgm:t>
        <a:bodyPr/>
        <a:lstStyle/>
        <a:p>
          <a:endParaRPr lang="en-GB"/>
        </a:p>
      </dgm:t>
    </dgm:pt>
    <dgm:pt modelId="{6494A7A5-307C-4A18-99B8-3055B89F7A4A}" type="sibTrans" cxnId="{EE66CE4B-491E-45CD-9EE2-46D899DA52BD}">
      <dgm:prSet/>
      <dgm:spPr/>
      <dgm:t>
        <a:bodyPr/>
        <a:lstStyle/>
        <a:p>
          <a:endParaRPr lang="en-GB"/>
        </a:p>
      </dgm:t>
    </dgm:pt>
    <dgm:pt modelId="{04037878-AAB7-4485-9621-862C59CB72E8}">
      <dgm:prSet phldrT="[Text]"/>
      <dgm:spPr/>
      <dgm:t>
        <a:bodyPr/>
        <a:lstStyle/>
        <a:p>
          <a:pPr algn="l">
            <a:buNone/>
          </a:pPr>
          <a:endParaRPr lang="en-GB" sz="3600" dirty="0">
            <a:solidFill>
              <a:prstClr val="black">
                <a:hueOff val="0"/>
                <a:satOff val="0"/>
                <a:lumOff val="0"/>
                <a:alphaOff val="0"/>
              </a:prstClr>
            </a:solidFill>
            <a:latin typeface="Calibri" panose="020F0502020204030204"/>
            <a:ea typeface="+mn-ea"/>
            <a:cs typeface="+mn-cs"/>
          </a:endParaRPr>
        </a:p>
      </dgm:t>
    </dgm:pt>
    <dgm:pt modelId="{5C5B9586-B02E-4212-96D5-F2A2404FF5AF}" type="parTrans" cxnId="{95FEA1F1-612A-489F-88E0-480FDF376F7F}">
      <dgm:prSet/>
      <dgm:spPr/>
      <dgm:t>
        <a:bodyPr/>
        <a:lstStyle/>
        <a:p>
          <a:endParaRPr lang="en-GB"/>
        </a:p>
      </dgm:t>
    </dgm:pt>
    <dgm:pt modelId="{32F97A64-5049-418F-AD5E-79C42A42F026}" type="sibTrans" cxnId="{95FEA1F1-612A-489F-88E0-480FDF376F7F}">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rotWithShape="1">
          <a:blip xmlns:r="http://schemas.openxmlformats.org/officeDocument/2006/relationships" r:embed="rId1"/>
          <a:srcRect/>
          <a:stretch>
            <a:fillRect t="-9000" b="-9000"/>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7AA77B15-68D5-40B7-963D-864668F8AF94}" type="pres">
      <dgm:prSet presAssocID="{D3C84CAF-E860-4840-A87D-AB956B1733CE}" presName="composite" presStyleCnt="0"/>
      <dgm:spPr/>
    </dgm:pt>
    <dgm:pt modelId="{C7E7016C-E0F9-4A55-B70E-CAD6427446F0}" type="pres">
      <dgm:prSet presAssocID="{D3C84CAF-E860-4840-A87D-AB956B1733CE}" presName="Image" presStyleLbl="alignNode1" presStyleIdx="1" presStyleCnt="5"/>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dgm:spPr>
    </dgm:pt>
    <dgm:pt modelId="{DBB99727-4C7F-441B-96F8-742FFE97C69D}" type="pres">
      <dgm:prSet presAssocID="{D3C84CAF-E860-4840-A87D-AB956B1733CE}" presName="Accent" presStyleLbl="parChTrans1D1" presStyleIdx="1" presStyleCnt="5"/>
      <dgm:spPr/>
    </dgm:pt>
    <dgm:pt modelId="{19116A59-6F16-4AC9-80BF-E96154F6BB48}" type="pres">
      <dgm:prSet presAssocID="{D3C84CAF-E860-4840-A87D-AB956B1733CE}" presName="Parent" presStyleLbl="revTx" presStyleIdx="1" presStyleCnt="5">
        <dgm:presLayoutVars>
          <dgm:chMax val="0"/>
          <dgm:chPref val="0"/>
          <dgm:bulletEnabled val="1"/>
        </dgm:presLayoutVars>
      </dgm:prSet>
      <dgm:spPr/>
    </dgm:pt>
    <dgm:pt modelId="{BE2C3984-0AF3-40F6-8201-F3769871B87B}" type="pres">
      <dgm:prSet presAssocID="{422CDC45-B32E-4522-A806-DBAF4EADC6F5}" presName="sibTrans" presStyleCnt="0"/>
      <dgm:spPr/>
    </dgm:pt>
    <dgm:pt modelId="{B42B4312-B445-4D15-A51B-1E086AA09A07}" type="pres">
      <dgm:prSet presAssocID="{20C07574-FBE7-419B-88ED-976DBE5D4A86}" presName="composite" presStyleCnt="0"/>
      <dgm:spPr/>
    </dgm:pt>
    <dgm:pt modelId="{DAD3FFCA-6BB8-49D9-A505-237A2CAED4E8}" type="pres">
      <dgm:prSet presAssocID="{20C07574-FBE7-419B-88ED-976DBE5D4A86}" presName="Image" presStyleLbl="alignNode1" presStyleIdx="2" presStyleCnt="5" custAng="0" custScaleY="99940" custLinFactNeighborX="201" custLinFactNeighborY="76"/>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20E41C8D-638C-419C-BF1E-188CA12E107E}" type="pres">
      <dgm:prSet presAssocID="{20C07574-FBE7-419B-88ED-976DBE5D4A86}" presName="Accent" presStyleLbl="parChTrans1D1" presStyleIdx="2" presStyleCnt="5"/>
      <dgm:spPr/>
    </dgm:pt>
    <dgm:pt modelId="{CDF5656E-D827-4493-929E-156B3436511E}" type="pres">
      <dgm:prSet presAssocID="{20C07574-FBE7-419B-88ED-976DBE5D4A86}" presName="Parent" presStyleLbl="revTx" presStyleIdx="2" presStyleCnt="5" custLinFactNeighborY="1012">
        <dgm:presLayoutVars>
          <dgm:chMax val="0"/>
          <dgm:chPref val="0"/>
          <dgm:bulletEnabled val="1"/>
        </dgm:presLayoutVars>
      </dgm:prSet>
      <dgm:spPr/>
    </dgm:pt>
    <dgm:pt modelId="{6F679087-7DE1-458C-B25F-2D672374C41B}" type="pres">
      <dgm:prSet presAssocID="{2683D82C-2870-4A15-98F8-AF5F98E60B8A}" presName="sibTrans" presStyleCnt="0"/>
      <dgm:spPr/>
    </dgm:pt>
    <dgm:pt modelId="{D24089AB-0F49-4618-9609-1528C056F856}" type="pres">
      <dgm:prSet presAssocID="{C70313DB-6EC8-4232-A61E-16566D3F03D3}" presName="composite" presStyleCnt="0"/>
      <dgm:spPr/>
    </dgm:pt>
    <dgm:pt modelId="{C8507F80-591B-4AB7-9275-39424C0C9C1B}" type="pres">
      <dgm:prSet presAssocID="{C70313DB-6EC8-4232-A61E-16566D3F03D3}" presName="Image" presStyleLbl="alignNode1" presStyleIdx="3" presStyleCnt="5" custAng="0" custLinFactNeighborX="17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dgm:spPr>
    </dgm:pt>
    <dgm:pt modelId="{98982B63-2730-490A-A52C-40A0B67194A8}" type="pres">
      <dgm:prSet presAssocID="{C70313DB-6EC8-4232-A61E-16566D3F03D3}" presName="Accent" presStyleLbl="parChTrans1D1" presStyleIdx="3" presStyleCnt="5"/>
      <dgm:spPr/>
    </dgm:pt>
    <dgm:pt modelId="{F38ABC61-85E1-4183-9F3D-A155892402B2}" type="pres">
      <dgm:prSet presAssocID="{C70313DB-6EC8-4232-A61E-16566D3F03D3}" presName="Parent" presStyleLbl="revTx" presStyleIdx="3" presStyleCnt="5">
        <dgm:presLayoutVars>
          <dgm:chMax val="0"/>
          <dgm:chPref val="0"/>
          <dgm:bulletEnabled val="1"/>
        </dgm:presLayoutVars>
      </dgm:prSet>
      <dgm:spPr/>
    </dgm:pt>
    <dgm:pt modelId="{0949B75D-031F-496F-BA9A-7B33F2BBDA59}" type="pres">
      <dgm:prSet presAssocID="{6494A7A5-307C-4A18-99B8-3055B89F7A4A}"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4" presStyleCnt="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dgm:spPr>
    </dgm:pt>
    <dgm:pt modelId="{E60285F4-3DDC-4049-94AD-43C74F866C9C}" type="pres">
      <dgm:prSet presAssocID="{46D1BB39-D43D-4B17-A38E-517505092A18}" presName="Accent" presStyleLbl="parChTrans1D1" presStyleIdx="4" presStyleCnt="5"/>
      <dgm:spPr/>
    </dgm:pt>
    <dgm:pt modelId="{2D7EAAB7-AE03-4F6F-AAA4-A945D49E7D27}" type="pres">
      <dgm:prSet presAssocID="{46D1BB39-D43D-4B17-A38E-517505092A18}"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4" destOrd="0" parTransId="{EEA3A7CF-C70B-4CAD-8D7A-433F62D6DA98}" sibTransId="{100C8992-8941-4136-94C8-B0C04EC91AF1}"/>
    <dgm:cxn modelId="{051F6F06-8738-41FC-9B2B-08C9E063D3F0}" type="presOf" srcId="{04037878-AAB7-4485-9621-862C59CB72E8}" destId="{CDF5656E-D827-4493-929E-156B3436511E}" srcOrd="0" destOrd="2" presId="urn:microsoft.com/office/officeart/2008/layout/PictureLineup"/>
    <dgm:cxn modelId="{490BD72B-78CB-41DD-BEBC-905FD5A09330}" srcId="{D3C84CAF-E860-4840-A87D-AB956B1733CE}" destId="{68BE0D65-34DB-40E2-878D-6F94FCF0C7DD}" srcOrd="0" destOrd="0" parTransId="{A798C503-9383-40E9-9CFF-4EE078EAAEC2}" sibTransId="{CDB47BDE-7098-43B4-96A5-8F3AB1491824}"/>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1" destOrd="0" parTransId="{F632A782-CB51-4DAA-AAD3-D40866D78581}" sibTransId="{70701FA5-751A-4C59-AE2A-B0421A8C53C2}"/>
    <dgm:cxn modelId="{E8C41E5D-9340-4FE3-9BD9-F07BF09C0B03}" type="presOf" srcId="{D3C84CAF-E860-4840-A87D-AB956B1733CE}" destId="{19116A59-6F16-4AC9-80BF-E96154F6BB48}" srcOrd="0" destOrd="0" presId="urn:microsoft.com/office/officeart/2008/layout/PictureLineup"/>
    <dgm:cxn modelId="{9077BA5D-2C27-4962-A159-888A7F32AA1D}" srcId="{46D1BB39-D43D-4B17-A38E-517505092A18}" destId="{94A62277-96EF-4E79-ABD3-0BF7BCE80F7F}" srcOrd="0" destOrd="0" parTransId="{7214C029-4474-48CC-A68A-B4A59811E134}" sibTransId="{88E59CDF-DD3D-421F-98C9-3497106077E6}"/>
    <dgm:cxn modelId="{149D706B-413D-4EEF-B628-9F22BF28C2C0}" type="presOf" srcId="{6E71002D-B555-4C1C-A436-EF6242C4C1A5}" destId="{7BED1ED8-AA3B-46C5-A3C0-2C18DF38AE9E}" srcOrd="0" destOrd="1" presId="urn:microsoft.com/office/officeart/2008/layout/PictureLineup"/>
    <dgm:cxn modelId="{EE66CE4B-491E-45CD-9EE2-46D899DA52BD}" srcId="{5A1229C2-2495-4A75-9FFC-E5EB00B4A239}" destId="{C70313DB-6EC8-4232-A61E-16566D3F03D3}" srcOrd="3" destOrd="0" parTransId="{1D4FCD65-50FE-4639-9388-1E8E47D70E28}" sibTransId="{6494A7A5-307C-4A18-99B8-3055B89F7A4A}"/>
    <dgm:cxn modelId="{C3720F76-5EEB-40FE-892E-C175C19772D8}" type="presOf" srcId="{CFBDB0E9-52D9-48D1-926F-99B04D7018A2}" destId="{7BED1ED8-AA3B-46C5-A3C0-2C18DF38AE9E}" srcOrd="0" destOrd="2" presId="urn:microsoft.com/office/officeart/2008/layout/PictureLineup"/>
    <dgm:cxn modelId="{5B00CE7E-A86B-46C3-A0C3-8DB8A3EE8A42}" type="presOf" srcId="{68BE0D65-34DB-40E2-878D-6F94FCF0C7DD}" destId="{19116A59-6F16-4AC9-80BF-E96154F6BB48}" srcOrd="0" destOrd="1" presId="urn:microsoft.com/office/officeart/2008/layout/PictureLineup"/>
    <dgm:cxn modelId="{14CE538C-FD95-46A2-9E7A-99C872E54017}" type="presOf" srcId="{C61EF870-46F4-4865-A500-D6E31CD3B67F}" destId="{CDF5656E-D827-4493-929E-156B3436511E}" srcOrd="0" destOrd="1" presId="urn:microsoft.com/office/officeart/2008/layout/PictureLineup"/>
    <dgm:cxn modelId="{C7661E8D-D271-44C2-A1C7-15947263867A}" srcId="{D802682C-1195-428C-A795-807F6385DD7C}" destId="{CFBDB0E9-52D9-48D1-926F-99B04D7018A2}" srcOrd="1" destOrd="0" parTransId="{21F96716-BCF5-4E78-83DC-48A4994DF307}" sibTransId="{4E239BF4-81FF-4F5C-9580-B6A47ADB477B}"/>
    <dgm:cxn modelId="{A6F983AD-CA31-42A6-93A5-3879616CE70B}" type="presOf" srcId="{1DE8EEDF-55D1-4DFF-883D-2741DB7BE2CD}" destId="{2D7EAAB7-AE03-4F6F-AAA4-A945D49E7D27}" srcOrd="0" destOrd="2" presId="urn:microsoft.com/office/officeart/2008/layout/PictureLineup"/>
    <dgm:cxn modelId="{C02294AE-3AED-4A09-9D91-3EECB1CDBD8D}" srcId="{5A1229C2-2495-4A75-9FFC-E5EB00B4A239}" destId="{20C07574-FBE7-419B-88ED-976DBE5D4A86}" srcOrd="2" destOrd="0" parTransId="{DFA7AE07-AFFE-404B-B65D-136AD2F4A090}" sibTransId="{2683D82C-2870-4A15-98F8-AF5F98E60B8A}"/>
    <dgm:cxn modelId="{AC567EAF-AD18-421C-9DB1-0D1E9BBDE6F5}" type="presOf" srcId="{5A1229C2-2495-4A75-9FFC-E5EB00B4A239}" destId="{359C2B28-21ED-4185-B73F-5B04762D78C0}" srcOrd="0" destOrd="0" presId="urn:microsoft.com/office/officeart/2008/layout/PictureLineup"/>
    <dgm:cxn modelId="{4E3A96BD-FD4C-44A0-8F9D-70BAED6A2C3B}" type="presOf" srcId="{20C07574-FBE7-419B-88ED-976DBE5D4A86}" destId="{CDF5656E-D827-4493-929E-156B3436511E}" srcOrd="0" destOrd="0" presId="urn:microsoft.com/office/officeart/2008/layout/PictureLineup"/>
    <dgm:cxn modelId="{77035CC0-B3BD-427E-B7FB-32C3B4A7F910}" srcId="{5A1229C2-2495-4A75-9FFC-E5EB00B4A239}" destId="{D3C84CAF-E860-4840-A87D-AB956B1733CE}" srcOrd="1" destOrd="0" parTransId="{5CF3E1C5-AF93-46B4-85B7-5F33316DEB38}" sibTransId="{422CDC45-B32E-4522-A806-DBAF4EADC6F5}"/>
    <dgm:cxn modelId="{77D0C1CA-CADC-41CF-A68E-8C67E2B8B992}" type="presOf" srcId="{D802682C-1195-428C-A795-807F6385DD7C}" destId="{7BED1ED8-AA3B-46C5-A3C0-2C18DF38AE9E}" srcOrd="0" destOrd="0" presId="urn:microsoft.com/office/officeart/2008/layout/PictureLineup"/>
    <dgm:cxn modelId="{02DFEFDE-A584-4D79-BBB8-4C9D40E0482D}" srcId="{D802682C-1195-428C-A795-807F6385DD7C}" destId="{6E71002D-B555-4C1C-A436-EF6242C4C1A5}" srcOrd="0" destOrd="0" parTransId="{4278351B-5147-4CF0-B82C-A3AC055D23E5}" sibTransId="{A24E98EB-CEA5-437A-A722-488124A0F2A9}"/>
    <dgm:cxn modelId="{95FEA1F1-612A-489F-88E0-480FDF376F7F}" srcId="{20C07574-FBE7-419B-88ED-976DBE5D4A86}" destId="{04037878-AAB7-4485-9621-862C59CB72E8}" srcOrd="1" destOrd="0" parTransId="{5C5B9586-B02E-4212-96D5-F2A2404FF5AF}" sibTransId="{32F97A64-5049-418F-AD5E-79C42A42F026}"/>
    <dgm:cxn modelId="{9324F3F1-AD22-4E4D-93CA-5388040D9B69}" type="presOf" srcId="{46D1BB39-D43D-4B17-A38E-517505092A18}" destId="{2D7EAAB7-AE03-4F6F-AAA4-A945D49E7D27}" srcOrd="0" destOrd="0" presId="urn:microsoft.com/office/officeart/2008/layout/PictureLineup"/>
    <dgm:cxn modelId="{0F3093F2-AC72-4B93-B49C-F6213F993BA7}" type="presOf" srcId="{C70313DB-6EC8-4232-A61E-16566D3F03D3}" destId="{F38ABC61-85E1-4183-9F3D-A155892402B2}" srcOrd="0" destOrd="0" presId="urn:microsoft.com/office/officeart/2008/layout/PictureLineup"/>
    <dgm:cxn modelId="{A03BCBFA-0F6E-4A64-AA79-2D1BC84BE380}" type="presOf" srcId="{94A62277-96EF-4E79-ABD3-0BF7BCE80F7F}" destId="{2D7EAAB7-AE03-4F6F-AAA4-A945D49E7D27}" srcOrd="0" destOrd="1" presId="urn:microsoft.com/office/officeart/2008/layout/PictureLineup"/>
    <dgm:cxn modelId="{A32E3BFF-DD49-41F7-9B6F-5F98675B766A}" srcId="{20C07574-FBE7-419B-88ED-976DBE5D4A86}" destId="{C61EF870-46F4-4865-A500-D6E31CD3B67F}" srcOrd="0" destOrd="0" parTransId="{0282C636-A2AB-4AC6-B069-3F93ADA18499}" sibTransId="{79904300-8F02-4108-95AD-DB23FAB34FDD}"/>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0317111A-12AD-4BD4-B8DC-10CDFEBE823D}" type="presParOf" srcId="{359C2B28-21ED-4185-B73F-5B04762D78C0}" destId="{7AA77B15-68D5-40B7-963D-864668F8AF94}" srcOrd="2" destOrd="0" presId="urn:microsoft.com/office/officeart/2008/layout/PictureLineup"/>
    <dgm:cxn modelId="{4C9BC311-0281-48FC-93C4-7E6D22059A6C}" type="presParOf" srcId="{7AA77B15-68D5-40B7-963D-864668F8AF94}" destId="{C7E7016C-E0F9-4A55-B70E-CAD6427446F0}" srcOrd="0" destOrd="0" presId="urn:microsoft.com/office/officeart/2008/layout/PictureLineup"/>
    <dgm:cxn modelId="{6E2B08EA-8F70-4740-8354-51C23EA7280F}" type="presParOf" srcId="{7AA77B15-68D5-40B7-963D-864668F8AF94}" destId="{DBB99727-4C7F-441B-96F8-742FFE97C69D}" srcOrd="1" destOrd="0" presId="urn:microsoft.com/office/officeart/2008/layout/PictureLineup"/>
    <dgm:cxn modelId="{EEA99F6D-12A4-45E2-AA94-18DCCB8B7FD4}" type="presParOf" srcId="{7AA77B15-68D5-40B7-963D-864668F8AF94}" destId="{19116A59-6F16-4AC9-80BF-E96154F6BB48}" srcOrd="2" destOrd="0" presId="urn:microsoft.com/office/officeart/2008/layout/PictureLineup"/>
    <dgm:cxn modelId="{E7066F4E-A69D-4B46-B3BF-B82213C256A3}" type="presParOf" srcId="{359C2B28-21ED-4185-B73F-5B04762D78C0}" destId="{BE2C3984-0AF3-40F6-8201-F3769871B87B}" srcOrd="3" destOrd="0" presId="urn:microsoft.com/office/officeart/2008/layout/PictureLineup"/>
    <dgm:cxn modelId="{40D4173F-62F8-47EF-8806-D9010DF9640E}" type="presParOf" srcId="{359C2B28-21ED-4185-B73F-5B04762D78C0}" destId="{B42B4312-B445-4D15-A51B-1E086AA09A07}" srcOrd="4" destOrd="0" presId="urn:microsoft.com/office/officeart/2008/layout/PictureLineup"/>
    <dgm:cxn modelId="{1CC80F72-BF2F-4665-AD2A-EA895C89BEA8}" type="presParOf" srcId="{B42B4312-B445-4D15-A51B-1E086AA09A07}" destId="{DAD3FFCA-6BB8-49D9-A505-237A2CAED4E8}" srcOrd="0" destOrd="0" presId="urn:microsoft.com/office/officeart/2008/layout/PictureLineup"/>
    <dgm:cxn modelId="{B1CAE3DE-D84E-4C15-ADEC-DBD874416966}" type="presParOf" srcId="{B42B4312-B445-4D15-A51B-1E086AA09A07}" destId="{20E41C8D-638C-419C-BF1E-188CA12E107E}" srcOrd="1" destOrd="0" presId="urn:microsoft.com/office/officeart/2008/layout/PictureLineup"/>
    <dgm:cxn modelId="{3F626D9D-2FF5-4638-A3B0-FE52813D031E}" type="presParOf" srcId="{B42B4312-B445-4D15-A51B-1E086AA09A07}" destId="{CDF5656E-D827-4493-929E-156B3436511E}" srcOrd="2" destOrd="0" presId="urn:microsoft.com/office/officeart/2008/layout/PictureLineup"/>
    <dgm:cxn modelId="{E2CF2FB5-4C02-42AD-B0C2-C4DEB9C48CCA}" type="presParOf" srcId="{359C2B28-21ED-4185-B73F-5B04762D78C0}" destId="{6F679087-7DE1-458C-B25F-2D672374C41B}" srcOrd="5" destOrd="0" presId="urn:microsoft.com/office/officeart/2008/layout/PictureLineup"/>
    <dgm:cxn modelId="{062B3FE0-7A23-462A-B03F-1858A6AAB80F}" type="presParOf" srcId="{359C2B28-21ED-4185-B73F-5B04762D78C0}" destId="{D24089AB-0F49-4618-9609-1528C056F856}" srcOrd="6" destOrd="0" presId="urn:microsoft.com/office/officeart/2008/layout/PictureLineup"/>
    <dgm:cxn modelId="{C0719248-D381-42D5-889D-D65DBA8641AA}" type="presParOf" srcId="{D24089AB-0F49-4618-9609-1528C056F856}" destId="{C8507F80-591B-4AB7-9275-39424C0C9C1B}" srcOrd="0" destOrd="0" presId="urn:microsoft.com/office/officeart/2008/layout/PictureLineup"/>
    <dgm:cxn modelId="{2B326AD4-3ADF-4060-827E-50D87D540A90}" type="presParOf" srcId="{D24089AB-0F49-4618-9609-1528C056F856}" destId="{98982B63-2730-490A-A52C-40A0B67194A8}" srcOrd="1" destOrd="0" presId="urn:microsoft.com/office/officeart/2008/layout/PictureLineup"/>
    <dgm:cxn modelId="{D38CF495-4BBA-41EB-BD27-17B25F30078A}" type="presParOf" srcId="{D24089AB-0F49-4618-9609-1528C056F856}" destId="{F38ABC61-85E1-4183-9F3D-A155892402B2}" srcOrd="2" destOrd="0" presId="urn:microsoft.com/office/officeart/2008/layout/PictureLineup"/>
    <dgm:cxn modelId="{BCDBE79B-3EE2-4DE9-A665-28302E89C259}" type="presParOf" srcId="{359C2B28-21ED-4185-B73F-5B04762D78C0}" destId="{0949B75D-031F-496F-BA9A-7B33F2BBDA59}" srcOrd="7" destOrd="0" presId="urn:microsoft.com/office/officeart/2008/layout/PictureLineup"/>
    <dgm:cxn modelId="{277AFAB4-B7D2-4CED-9560-DB279CD62D2D}" type="presParOf" srcId="{359C2B28-21ED-4185-B73F-5B04762D78C0}" destId="{215EDFE9-B1B0-41A9-94AB-CB26C5079A9B}" srcOrd="8"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en-GB" sz="1900" b="1" kern="1200" dirty="0"/>
            <a:t>Josef Doppelbauer</a:t>
          </a:r>
        </a:p>
        <a:p>
          <a:pPr algn="ctr">
            <a:buNone/>
          </a:pPr>
          <a:r>
            <a:rPr lang="fr-BE" sz="1900" kern="1200" dirty="0" err="1"/>
            <a:t>Executive</a:t>
          </a:r>
          <a:r>
            <a:rPr lang="fr-BE" sz="1900" kern="1200" dirty="0"/>
            <a:t> </a:t>
          </a:r>
          <a:r>
            <a:rPr lang="fr-BE" sz="1900" kern="1200" dirty="0" err="1"/>
            <a:t>Director</a:t>
          </a:r>
          <a:endParaRPr lang="en-GB" sz="1900"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46D1BB39-D43D-4B17-A38E-517505092A18}">
      <dgm:prSet phldrT="[Text]" custT="1"/>
      <dgm:spPr/>
      <dgm:t>
        <a:bodyPr/>
        <a:lstStyle/>
        <a:p>
          <a:pPr algn="ctr">
            <a:buNone/>
          </a:pPr>
          <a:r>
            <a:rPr lang="en-GB" sz="1900" b="1" i="0" dirty="0"/>
            <a:t>Matthias Ruete</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D3C84CAF-E860-4840-A87D-AB956B1733CE}">
      <dgm:prSet phldrT="[Text]" custT="1"/>
      <dgm:spPr>
        <a:noFill/>
      </dgm:spPr>
      <dgm:t>
        <a:bodyPr/>
        <a:lstStyle/>
        <a:p>
          <a:pPr algn="ctr">
            <a:buNone/>
          </a:pPr>
          <a:r>
            <a:rPr lang="fr-BE" sz="1900" b="1" i="0" kern="1200" dirty="0"/>
            <a:t>Pio Guido</a:t>
          </a:r>
          <a:endParaRPr lang="en-GB" sz="1900" b="1" i="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r>
            <a:rPr lang="fr-BE" sz="1900" dirty="0"/>
            <a:t>European TEN-T Coordinator for ERTMS</a:t>
          </a:r>
          <a:endParaRPr lang="en-GB" sz="19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FBDB0E9-52D9-48D1-926F-99B04D7018A2}">
      <dgm:prSet phldrT="[Text]" custT="1"/>
      <dgm:spPr>
        <a:noFill/>
      </dgm:spPr>
      <dgm:t>
        <a:bodyPr/>
        <a:lstStyle/>
        <a:p>
          <a:pPr algn="ctr">
            <a:buNone/>
          </a:pPr>
          <a:endParaRPr lang="en-GB" sz="2000" kern="1200" dirty="0"/>
        </a:p>
      </dgm:t>
    </dgm:pt>
    <dgm:pt modelId="{21F96716-BCF5-4E78-83DC-48A4994DF307}" type="parTrans" cxnId="{C7661E8D-D271-44C2-A1C7-15947263867A}">
      <dgm:prSet/>
      <dgm:spPr/>
      <dgm:t>
        <a:bodyPr/>
        <a:lstStyle/>
        <a:p>
          <a:endParaRPr lang="en-GB"/>
        </a:p>
      </dgm:t>
    </dgm:pt>
    <dgm:pt modelId="{4E239BF4-81FF-4F5C-9580-B6A47ADB477B}" type="sibTrans" cxnId="{C7661E8D-D271-44C2-A1C7-15947263867A}">
      <dgm:prSet/>
      <dgm:spPr/>
      <dgm:t>
        <a:bodyPr/>
        <a:lstStyle/>
        <a:p>
          <a:endParaRPr lang="en-GB"/>
        </a:p>
      </dgm:t>
    </dgm:pt>
    <dgm:pt modelId="{68BE0D65-34DB-40E2-878D-6F94FCF0C7DD}">
      <dgm:prSet phldrT="[Text]" custT="1"/>
      <dgm:spPr>
        <a:noFill/>
      </dgm:spPr>
      <dgm:t>
        <a:bodyPr/>
        <a:lstStyle/>
        <a:p>
          <a:pPr algn="ctr">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gm:t>
    </dgm:pt>
    <dgm:pt modelId="{A798C503-9383-40E9-9CFF-4EE078EAAEC2}" type="parTrans" cxnId="{490BD72B-78CB-41DD-BEBC-905FD5A09330}">
      <dgm:prSet/>
      <dgm:spPr/>
      <dgm:t>
        <a:bodyPr/>
        <a:lstStyle/>
        <a:p>
          <a:endParaRPr lang="en-GB"/>
        </a:p>
      </dgm:t>
    </dgm:pt>
    <dgm:pt modelId="{CDB47BDE-7098-43B4-96A5-8F3AB1491824}" type="sibTrans" cxnId="{490BD72B-78CB-41DD-BEBC-905FD5A09330}">
      <dgm:prSet/>
      <dgm:spPr/>
      <dgm:t>
        <a:bodyPr/>
        <a:lstStyle/>
        <a:p>
          <a:endParaRPr lang="en-GB"/>
        </a:p>
      </dgm:t>
    </dgm:pt>
    <dgm:pt modelId="{20C07574-FBE7-419B-88ED-976DBE5D4A86}">
      <dgm:prSet phldrT="[Text]" custT="1"/>
      <dgm:spPr/>
      <dgm:t>
        <a:bodyPr/>
        <a:lstStyle/>
        <a:p>
          <a:pPr algn="ctr">
            <a:buNone/>
          </a:pPr>
          <a:r>
            <a:rPr lang="en-GB" sz="1900" b="1" kern="1200" dirty="0"/>
            <a:t>Monika </a:t>
          </a:r>
          <a:r>
            <a:rPr lang="en-GB" sz="1900" b="1" kern="1200" dirty="0" err="1"/>
            <a:t>Heiming</a:t>
          </a:r>
          <a:endParaRPr lang="en-GB" sz="1900" kern="1200" dirty="0"/>
        </a:p>
      </dgm:t>
    </dgm:pt>
    <dgm:pt modelId="{DFA7AE07-AFFE-404B-B65D-136AD2F4A090}" type="parTrans" cxnId="{C02294AE-3AED-4A09-9D91-3EECB1CDBD8D}">
      <dgm:prSet/>
      <dgm:spPr/>
      <dgm:t>
        <a:bodyPr/>
        <a:lstStyle/>
        <a:p>
          <a:endParaRPr lang="en-GB"/>
        </a:p>
      </dgm:t>
    </dgm:pt>
    <dgm:pt modelId="{2683D82C-2870-4A15-98F8-AF5F98E60B8A}" type="sibTrans" cxnId="{C02294AE-3AED-4A09-9D91-3EECB1CDBD8D}">
      <dgm:prSet/>
      <dgm:spPr/>
      <dgm:t>
        <a:bodyPr/>
        <a:lstStyle/>
        <a:p>
          <a:endParaRPr lang="en-GB"/>
        </a:p>
      </dgm:t>
    </dgm:pt>
    <dgm:pt modelId="{C61EF870-46F4-4865-A500-D6E31CD3B67F}">
      <dgm:prSet phldrT="[Text]" custT="1"/>
      <dgm:spPr/>
      <dgm:t>
        <a:bodyPr/>
        <a:lstStyle/>
        <a:p>
          <a:pPr algn="ctr">
            <a:buNone/>
          </a:pPr>
          <a:r>
            <a:rPr lang="fr-BE" sz="1900" dirty="0">
              <a:solidFill>
                <a:prstClr val="black">
                  <a:hueOff val="0"/>
                  <a:satOff val="0"/>
                  <a:lumOff val="0"/>
                  <a:alphaOff val="0"/>
                </a:prstClr>
              </a:solidFill>
              <a:latin typeface="Calibri" panose="020F0502020204030204"/>
              <a:ea typeface="+mn-ea"/>
              <a:cs typeface="+mn-cs"/>
            </a:rPr>
            <a:t>Executive Director</a:t>
          </a:r>
          <a:endParaRPr lang="en-GB" sz="1900" dirty="0">
            <a:solidFill>
              <a:prstClr val="black">
                <a:hueOff val="0"/>
                <a:satOff val="0"/>
                <a:lumOff val="0"/>
                <a:alphaOff val="0"/>
              </a:prstClr>
            </a:solidFill>
            <a:latin typeface="Calibri" panose="020F0502020204030204"/>
            <a:ea typeface="+mn-ea"/>
            <a:cs typeface="+mn-cs"/>
          </a:endParaRPr>
        </a:p>
      </dgm:t>
    </dgm:pt>
    <dgm:pt modelId="{0282C636-A2AB-4AC6-B069-3F93ADA18499}" type="parTrans" cxnId="{A32E3BFF-DD49-41F7-9B6F-5F98675B766A}">
      <dgm:prSet/>
      <dgm:spPr/>
      <dgm:t>
        <a:bodyPr/>
        <a:lstStyle/>
        <a:p>
          <a:endParaRPr lang="en-GB"/>
        </a:p>
      </dgm:t>
    </dgm:pt>
    <dgm:pt modelId="{79904300-8F02-4108-95AD-DB23FAB34FDD}" type="sibTrans" cxnId="{A32E3BFF-DD49-41F7-9B6F-5F98675B766A}">
      <dgm:prSet/>
      <dgm:spPr/>
      <dgm:t>
        <a:bodyPr/>
        <a:lstStyle/>
        <a:p>
          <a:endParaRPr lang="en-GB"/>
        </a:p>
      </dgm:t>
    </dgm:pt>
    <dgm:pt modelId="{C70313DB-6EC8-4232-A61E-16566D3F03D3}">
      <dgm:prSet phldrT="[Text]" custT="1"/>
      <dgm:spPr>
        <a:ln w="12700">
          <a:noFill/>
        </a:ln>
      </dgm:spPr>
      <dgm:t>
        <a:bodyPr/>
        <a:lstStyle/>
        <a:p>
          <a:pPr algn="l"/>
          <a:r>
            <a:rPr lang="en-GB" sz="1900" b="1" dirty="0"/>
            <a:t>Mark </a:t>
          </a:r>
          <a:r>
            <a:rPr lang="en-GB" sz="1900" b="1" dirty="0" err="1"/>
            <a:t>Topal-Gökceli</a:t>
          </a:r>
          <a:endParaRPr lang="en-GB" sz="1900" b="1" i="0" dirty="0"/>
        </a:p>
        <a:p>
          <a:pPr algn="ctr"/>
          <a:r>
            <a:rPr lang="en-GB" sz="1900" b="0" i="0" dirty="0"/>
            <a:t>CTO ÖBB</a:t>
          </a:r>
          <a:endParaRPr lang="en-GB" sz="1900" dirty="0">
            <a:solidFill>
              <a:prstClr val="black">
                <a:hueOff val="0"/>
                <a:satOff val="0"/>
                <a:lumOff val="0"/>
                <a:alphaOff val="0"/>
              </a:prstClr>
            </a:solidFill>
            <a:latin typeface="Calibri" panose="020F0502020204030204"/>
            <a:ea typeface="+mn-ea"/>
            <a:cs typeface="+mn-cs"/>
          </a:endParaRPr>
        </a:p>
      </dgm:t>
    </dgm:pt>
    <dgm:pt modelId="{1D4FCD65-50FE-4639-9388-1E8E47D70E28}" type="parTrans" cxnId="{EE66CE4B-491E-45CD-9EE2-46D899DA52BD}">
      <dgm:prSet/>
      <dgm:spPr/>
      <dgm:t>
        <a:bodyPr/>
        <a:lstStyle/>
        <a:p>
          <a:endParaRPr lang="en-GB"/>
        </a:p>
      </dgm:t>
    </dgm:pt>
    <dgm:pt modelId="{6494A7A5-307C-4A18-99B8-3055B89F7A4A}" type="sibTrans" cxnId="{EE66CE4B-491E-45CD-9EE2-46D899DA52BD}">
      <dgm:prSet/>
      <dgm:spPr/>
      <dgm:t>
        <a:bodyPr/>
        <a:lstStyle/>
        <a:p>
          <a:endParaRPr lang="en-GB"/>
        </a:p>
      </dgm:t>
    </dgm:pt>
    <dgm:pt modelId="{04037878-AAB7-4485-9621-862C59CB72E8}">
      <dgm:prSet phldrT="[Text]"/>
      <dgm:spPr/>
      <dgm:t>
        <a:bodyPr/>
        <a:lstStyle/>
        <a:p>
          <a:pPr algn="l">
            <a:buNone/>
          </a:pPr>
          <a:endParaRPr lang="en-GB" sz="3600" dirty="0">
            <a:solidFill>
              <a:prstClr val="black">
                <a:hueOff val="0"/>
                <a:satOff val="0"/>
                <a:lumOff val="0"/>
                <a:alphaOff val="0"/>
              </a:prstClr>
            </a:solidFill>
            <a:latin typeface="Calibri" panose="020F0502020204030204"/>
            <a:ea typeface="+mn-ea"/>
            <a:cs typeface="+mn-cs"/>
          </a:endParaRPr>
        </a:p>
      </dgm:t>
    </dgm:pt>
    <dgm:pt modelId="{5C5B9586-B02E-4212-96D5-F2A2404FF5AF}" type="parTrans" cxnId="{95FEA1F1-612A-489F-88E0-480FDF376F7F}">
      <dgm:prSet/>
      <dgm:spPr/>
      <dgm:t>
        <a:bodyPr/>
        <a:lstStyle/>
        <a:p>
          <a:endParaRPr lang="en-GB"/>
        </a:p>
      </dgm:t>
    </dgm:pt>
    <dgm:pt modelId="{32F97A64-5049-418F-AD5E-79C42A42F026}" type="sibTrans" cxnId="{95FEA1F1-612A-489F-88E0-480FDF376F7F}">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rotWithShape="1">
          <a:blip xmlns:r="http://schemas.openxmlformats.org/officeDocument/2006/relationships" r:embed="rId1"/>
          <a:srcRect/>
          <a:stretch>
            <a:fillRect t="-9000" b="-9000"/>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7AA77B15-68D5-40B7-963D-864668F8AF94}" type="pres">
      <dgm:prSet presAssocID="{D3C84CAF-E860-4840-A87D-AB956B1733CE}" presName="composite" presStyleCnt="0"/>
      <dgm:spPr/>
    </dgm:pt>
    <dgm:pt modelId="{C7E7016C-E0F9-4A55-B70E-CAD6427446F0}" type="pres">
      <dgm:prSet presAssocID="{D3C84CAF-E860-4840-A87D-AB956B1733CE}" presName="Image" presStyleLbl="alignNode1" presStyleIdx="1" presStyleCnt="5"/>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dgm:spPr>
    </dgm:pt>
    <dgm:pt modelId="{DBB99727-4C7F-441B-96F8-742FFE97C69D}" type="pres">
      <dgm:prSet presAssocID="{D3C84CAF-E860-4840-A87D-AB956B1733CE}" presName="Accent" presStyleLbl="parChTrans1D1" presStyleIdx="1" presStyleCnt="5"/>
      <dgm:spPr/>
    </dgm:pt>
    <dgm:pt modelId="{19116A59-6F16-4AC9-80BF-E96154F6BB48}" type="pres">
      <dgm:prSet presAssocID="{D3C84CAF-E860-4840-A87D-AB956B1733CE}" presName="Parent" presStyleLbl="revTx" presStyleIdx="1" presStyleCnt="5">
        <dgm:presLayoutVars>
          <dgm:chMax val="0"/>
          <dgm:chPref val="0"/>
          <dgm:bulletEnabled val="1"/>
        </dgm:presLayoutVars>
      </dgm:prSet>
      <dgm:spPr/>
    </dgm:pt>
    <dgm:pt modelId="{BE2C3984-0AF3-40F6-8201-F3769871B87B}" type="pres">
      <dgm:prSet presAssocID="{422CDC45-B32E-4522-A806-DBAF4EADC6F5}" presName="sibTrans" presStyleCnt="0"/>
      <dgm:spPr/>
    </dgm:pt>
    <dgm:pt modelId="{B42B4312-B445-4D15-A51B-1E086AA09A07}" type="pres">
      <dgm:prSet presAssocID="{20C07574-FBE7-419B-88ED-976DBE5D4A86}" presName="composite" presStyleCnt="0"/>
      <dgm:spPr/>
    </dgm:pt>
    <dgm:pt modelId="{DAD3FFCA-6BB8-49D9-A505-237A2CAED4E8}" type="pres">
      <dgm:prSet presAssocID="{20C07574-FBE7-419B-88ED-976DBE5D4A86}" presName="Image" presStyleLbl="alignNode1" presStyleIdx="2" presStyleCnt="5" custAng="0" custScaleY="99940" custLinFactNeighborX="201" custLinFactNeighborY="76"/>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20E41C8D-638C-419C-BF1E-188CA12E107E}" type="pres">
      <dgm:prSet presAssocID="{20C07574-FBE7-419B-88ED-976DBE5D4A86}" presName="Accent" presStyleLbl="parChTrans1D1" presStyleIdx="2" presStyleCnt="5"/>
      <dgm:spPr/>
    </dgm:pt>
    <dgm:pt modelId="{CDF5656E-D827-4493-929E-156B3436511E}" type="pres">
      <dgm:prSet presAssocID="{20C07574-FBE7-419B-88ED-976DBE5D4A86}" presName="Parent" presStyleLbl="revTx" presStyleIdx="2" presStyleCnt="5" custLinFactNeighborY="1012">
        <dgm:presLayoutVars>
          <dgm:chMax val="0"/>
          <dgm:chPref val="0"/>
          <dgm:bulletEnabled val="1"/>
        </dgm:presLayoutVars>
      </dgm:prSet>
      <dgm:spPr/>
    </dgm:pt>
    <dgm:pt modelId="{6F679087-7DE1-458C-B25F-2D672374C41B}" type="pres">
      <dgm:prSet presAssocID="{2683D82C-2870-4A15-98F8-AF5F98E60B8A}" presName="sibTrans" presStyleCnt="0"/>
      <dgm:spPr/>
    </dgm:pt>
    <dgm:pt modelId="{D24089AB-0F49-4618-9609-1528C056F856}" type="pres">
      <dgm:prSet presAssocID="{C70313DB-6EC8-4232-A61E-16566D3F03D3}" presName="composite" presStyleCnt="0"/>
      <dgm:spPr/>
    </dgm:pt>
    <dgm:pt modelId="{C8507F80-591B-4AB7-9275-39424C0C9C1B}" type="pres">
      <dgm:prSet presAssocID="{C70313DB-6EC8-4232-A61E-16566D3F03D3}" presName="Image" presStyleLbl="alignNode1" presStyleIdx="3" presStyleCnt="5" custAng="0" custLinFactNeighborX="17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dgm:spPr>
    </dgm:pt>
    <dgm:pt modelId="{98982B63-2730-490A-A52C-40A0B67194A8}" type="pres">
      <dgm:prSet presAssocID="{C70313DB-6EC8-4232-A61E-16566D3F03D3}" presName="Accent" presStyleLbl="parChTrans1D1" presStyleIdx="3" presStyleCnt="5"/>
      <dgm:spPr/>
    </dgm:pt>
    <dgm:pt modelId="{F38ABC61-85E1-4183-9F3D-A155892402B2}" type="pres">
      <dgm:prSet presAssocID="{C70313DB-6EC8-4232-A61E-16566D3F03D3}" presName="Parent" presStyleLbl="revTx" presStyleIdx="3" presStyleCnt="5">
        <dgm:presLayoutVars>
          <dgm:chMax val="0"/>
          <dgm:chPref val="0"/>
          <dgm:bulletEnabled val="1"/>
        </dgm:presLayoutVars>
      </dgm:prSet>
      <dgm:spPr/>
    </dgm:pt>
    <dgm:pt modelId="{0949B75D-031F-496F-BA9A-7B33F2BBDA59}" type="pres">
      <dgm:prSet presAssocID="{6494A7A5-307C-4A18-99B8-3055B89F7A4A}"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4" presStyleCnt="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dgm:spPr>
    </dgm:pt>
    <dgm:pt modelId="{E60285F4-3DDC-4049-94AD-43C74F866C9C}" type="pres">
      <dgm:prSet presAssocID="{46D1BB39-D43D-4B17-A38E-517505092A18}" presName="Accent" presStyleLbl="parChTrans1D1" presStyleIdx="4" presStyleCnt="5"/>
      <dgm:spPr/>
    </dgm:pt>
    <dgm:pt modelId="{2D7EAAB7-AE03-4F6F-AAA4-A945D49E7D27}" type="pres">
      <dgm:prSet presAssocID="{46D1BB39-D43D-4B17-A38E-517505092A18}"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4" destOrd="0" parTransId="{EEA3A7CF-C70B-4CAD-8D7A-433F62D6DA98}" sibTransId="{100C8992-8941-4136-94C8-B0C04EC91AF1}"/>
    <dgm:cxn modelId="{051F6F06-8738-41FC-9B2B-08C9E063D3F0}" type="presOf" srcId="{04037878-AAB7-4485-9621-862C59CB72E8}" destId="{CDF5656E-D827-4493-929E-156B3436511E}" srcOrd="0" destOrd="2" presId="urn:microsoft.com/office/officeart/2008/layout/PictureLineup"/>
    <dgm:cxn modelId="{490BD72B-78CB-41DD-BEBC-905FD5A09330}" srcId="{D3C84CAF-E860-4840-A87D-AB956B1733CE}" destId="{68BE0D65-34DB-40E2-878D-6F94FCF0C7DD}" srcOrd="0" destOrd="0" parTransId="{A798C503-9383-40E9-9CFF-4EE078EAAEC2}" sibTransId="{CDB47BDE-7098-43B4-96A5-8F3AB1491824}"/>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1" destOrd="0" parTransId="{F632A782-CB51-4DAA-AAD3-D40866D78581}" sibTransId="{70701FA5-751A-4C59-AE2A-B0421A8C53C2}"/>
    <dgm:cxn modelId="{E8C41E5D-9340-4FE3-9BD9-F07BF09C0B03}" type="presOf" srcId="{D3C84CAF-E860-4840-A87D-AB956B1733CE}" destId="{19116A59-6F16-4AC9-80BF-E96154F6BB48}" srcOrd="0" destOrd="0" presId="urn:microsoft.com/office/officeart/2008/layout/PictureLineup"/>
    <dgm:cxn modelId="{9077BA5D-2C27-4962-A159-888A7F32AA1D}" srcId="{46D1BB39-D43D-4B17-A38E-517505092A18}" destId="{94A62277-96EF-4E79-ABD3-0BF7BCE80F7F}" srcOrd="0" destOrd="0" parTransId="{7214C029-4474-48CC-A68A-B4A59811E134}" sibTransId="{88E59CDF-DD3D-421F-98C9-3497106077E6}"/>
    <dgm:cxn modelId="{149D706B-413D-4EEF-B628-9F22BF28C2C0}" type="presOf" srcId="{6E71002D-B555-4C1C-A436-EF6242C4C1A5}" destId="{7BED1ED8-AA3B-46C5-A3C0-2C18DF38AE9E}" srcOrd="0" destOrd="1" presId="urn:microsoft.com/office/officeart/2008/layout/PictureLineup"/>
    <dgm:cxn modelId="{EE66CE4B-491E-45CD-9EE2-46D899DA52BD}" srcId="{5A1229C2-2495-4A75-9FFC-E5EB00B4A239}" destId="{C70313DB-6EC8-4232-A61E-16566D3F03D3}" srcOrd="3" destOrd="0" parTransId="{1D4FCD65-50FE-4639-9388-1E8E47D70E28}" sibTransId="{6494A7A5-307C-4A18-99B8-3055B89F7A4A}"/>
    <dgm:cxn modelId="{C3720F76-5EEB-40FE-892E-C175C19772D8}" type="presOf" srcId="{CFBDB0E9-52D9-48D1-926F-99B04D7018A2}" destId="{7BED1ED8-AA3B-46C5-A3C0-2C18DF38AE9E}" srcOrd="0" destOrd="2" presId="urn:microsoft.com/office/officeart/2008/layout/PictureLineup"/>
    <dgm:cxn modelId="{5B00CE7E-A86B-46C3-A0C3-8DB8A3EE8A42}" type="presOf" srcId="{68BE0D65-34DB-40E2-878D-6F94FCF0C7DD}" destId="{19116A59-6F16-4AC9-80BF-E96154F6BB48}" srcOrd="0" destOrd="1" presId="urn:microsoft.com/office/officeart/2008/layout/PictureLineup"/>
    <dgm:cxn modelId="{14CE538C-FD95-46A2-9E7A-99C872E54017}" type="presOf" srcId="{C61EF870-46F4-4865-A500-D6E31CD3B67F}" destId="{CDF5656E-D827-4493-929E-156B3436511E}" srcOrd="0" destOrd="1" presId="urn:microsoft.com/office/officeart/2008/layout/PictureLineup"/>
    <dgm:cxn modelId="{C7661E8D-D271-44C2-A1C7-15947263867A}" srcId="{D802682C-1195-428C-A795-807F6385DD7C}" destId="{CFBDB0E9-52D9-48D1-926F-99B04D7018A2}" srcOrd="1" destOrd="0" parTransId="{21F96716-BCF5-4E78-83DC-48A4994DF307}" sibTransId="{4E239BF4-81FF-4F5C-9580-B6A47ADB477B}"/>
    <dgm:cxn modelId="{A6F983AD-CA31-42A6-93A5-3879616CE70B}" type="presOf" srcId="{1DE8EEDF-55D1-4DFF-883D-2741DB7BE2CD}" destId="{2D7EAAB7-AE03-4F6F-AAA4-A945D49E7D27}" srcOrd="0" destOrd="2" presId="urn:microsoft.com/office/officeart/2008/layout/PictureLineup"/>
    <dgm:cxn modelId="{C02294AE-3AED-4A09-9D91-3EECB1CDBD8D}" srcId="{5A1229C2-2495-4A75-9FFC-E5EB00B4A239}" destId="{20C07574-FBE7-419B-88ED-976DBE5D4A86}" srcOrd="2" destOrd="0" parTransId="{DFA7AE07-AFFE-404B-B65D-136AD2F4A090}" sibTransId="{2683D82C-2870-4A15-98F8-AF5F98E60B8A}"/>
    <dgm:cxn modelId="{AC567EAF-AD18-421C-9DB1-0D1E9BBDE6F5}" type="presOf" srcId="{5A1229C2-2495-4A75-9FFC-E5EB00B4A239}" destId="{359C2B28-21ED-4185-B73F-5B04762D78C0}" srcOrd="0" destOrd="0" presId="urn:microsoft.com/office/officeart/2008/layout/PictureLineup"/>
    <dgm:cxn modelId="{4E3A96BD-FD4C-44A0-8F9D-70BAED6A2C3B}" type="presOf" srcId="{20C07574-FBE7-419B-88ED-976DBE5D4A86}" destId="{CDF5656E-D827-4493-929E-156B3436511E}" srcOrd="0" destOrd="0" presId="urn:microsoft.com/office/officeart/2008/layout/PictureLineup"/>
    <dgm:cxn modelId="{77035CC0-B3BD-427E-B7FB-32C3B4A7F910}" srcId="{5A1229C2-2495-4A75-9FFC-E5EB00B4A239}" destId="{D3C84CAF-E860-4840-A87D-AB956B1733CE}" srcOrd="1" destOrd="0" parTransId="{5CF3E1C5-AF93-46B4-85B7-5F33316DEB38}" sibTransId="{422CDC45-B32E-4522-A806-DBAF4EADC6F5}"/>
    <dgm:cxn modelId="{77D0C1CA-CADC-41CF-A68E-8C67E2B8B992}" type="presOf" srcId="{D802682C-1195-428C-A795-807F6385DD7C}" destId="{7BED1ED8-AA3B-46C5-A3C0-2C18DF38AE9E}" srcOrd="0" destOrd="0" presId="urn:microsoft.com/office/officeart/2008/layout/PictureLineup"/>
    <dgm:cxn modelId="{02DFEFDE-A584-4D79-BBB8-4C9D40E0482D}" srcId="{D802682C-1195-428C-A795-807F6385DD7C}" destId="{6E71002D-B555-4C1C-A436-EF6242C4C1A5}" srcOrd="0" destOrd="0" parTransId="{4278351B-5147-4CF0-B82C-A3AC055D23E5}" sibTransId="{A24E98EB-CEA5-437A-A722-488124A0F2A9}"/>
    <dgm:cxn modelId="{95FEA1F1-612A-489F-88E0-480FDF376F7F}" srcId="{20C07574-FBE7-419B-88ED-976DBE5D4A86}" destId="{04037878-AAB7-4485-9621-862C59CB72E8}" srcOrd="1" destOrd="0" parTransId="{5C5B9586-B02E-4212-96D5-F2A2404FF5AF}" sibTransId="{32F97A64-5049-418F-AD5E-79C42A42F026}"/>
    <dgm:cxn modelId="{9324F3F1-AD22-4E4D-93CA-5388040D9B69}" type="presOf" srcId="{46D1BB39-D43D-4B17-A38E-517505092A18}" destId="{2D7EAAB7-AE03-4F6F-AAA4-A945D49E7D27}" srcOrd="0" destOrd="0" presId="urn:microsoft.com/office/officeart/2008/layout/PictureLineup"/>
    <dgm:cxn modelId="{0F3093F2-AC72-4B93-B49C-F6213F993BA7}" type="presOf" srcId="{C70313DB-6EC8-4232-A61E-16566D3F03D3}" destId="{F38ABC61-85E1-4183-9F3D-A155892402B2}" srcOrd="0" destOrd="0" presId="urn:microsoft.com/office/officeart/2008/layout/PictureLineup"/>
    <dgm:cxn modelId="{A03BCBFA-0F6E-4A64-AA79-2D1BC84BE380}" type="presOf" srcId="{94A62277-96EF-4E79-ABD3-0BF7BCE80F7F}" destId="{2D7EAAB7-AE03-4F6F-AAA4-A945D49E7D27}" srcOrd="0" destOrd="1" presId="urn:microsoft.com/office/officeart/2008/layout/PictureLineup"/>
    <dgm:cxn modelId="{A32E3BFF-DD49-41F7-9B6F-5F98675B766A}" srcId="{20C07574-FBE7-419B-88ED-976DBE5D4A86}" destId="{C61EF870-46F4-4865-A500-D6E31CD3B67F}" srcOrd="0" destOrd="0" parTransId="{0282C636-A2AB-4AC6-B069-3F93ADA18499}" sibTransId="{79904300-8F02-4108-95AD-DB23FAB34FDD}"/>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0317111A-12AD-4BD4-B8DC-10CDFEBE823D}" type="presParOf" srcId="{359C2B28-21ED-4185-B73F-5B04762D78C0}" destId="{7AA77B15-68D5-40B7-963D-864668F8AF94}" srcOrd="2" destOrd="0" presId="urn:microsoft.com/office/officeart/2008/layout/PictureLineup"/>
    <dgm:cxn modelId="{4C9BC311-0281-48FC-93C4-7E6D22059A6C}" type="presParOf" srcId="{7AA77B15-68D5-40B7-963D-864668F8AF94}" destId="{C7E7016C-E0F9-4A55-B70E-CAD6427446F0}" srcOrd="0" destOrd="0" presId="urn:microsoft.com/office/officeart/2008/layout/PictureLineup"/>
    <dgm:cxn modelId="{6E2B08EA-8F70-4740-8354-51C23EA7280F}" type="presParOf" srcId="{7AA77B15-68D5-40B7-963D-864668F8AF94}" destId="{DBB99727-4C7F-441B-96F8-742FFE97C69D}" srcOrd="1" destOrd="0" presId="urn:microsoft.com/office/officeart/2008/layout/PictureLineup"/>
    <dgm:cxn modelId="{EEA99F6D-12A4-45E2-AA94-18DCCB8B7FD4}" type="presParOf" srcId="{7AA77B15-68D5-40B7-963D-864668F8AF94}" destId="{19116A59-6F16-4AC9-80BF-E96154F6BB48}" srcOrd="2" destOrd="0" presId="urn:microsoft.com/office/officeart/2008/layout/PictureLineup"/>
    <dgm:cxn modelId="{E7066F4E-A69D-4B46-B3BF-B82213C256A3}" type="presParOf" srcId="{359C2B28-21ED-4185-B73F-5B04762D78C0}" destId="{BE2C3984-0AF3-40F6-8201-F3769871B87B}" srcOrd="3" destOrd="0" presId="urn:microsoft.com/office/officeart/2008/layout/PictureLineup"/>
    <dgm:cxn modelId="{40D4173F-62F8-47EF-8806-D9010DF9640E}" type="presParOf" srcId="{359C2B28-21ED-4185-B73F-5B04762D78C0}" destId="{B42B4312-B445-4D15-A51B-1E086AA09A07}" srcOrd="4" destOrd="0" presId="urn:microsoft.com/office/officeart/2008/layout/PictureLineup"/>
    <dgm:cxn modelId="{1CC80F72-BF2F-4665-AD2A-EA895C89BEA8}" type="presParOf" srcId="{B42B4312-B445-4D15-A51B-1E086AA09A07}" destId="{DAD3FFCA-6BB8-49D9-A505-237A2CAED4E8}" srcOrd="0" destOrd="0" presId="urn:microsoft.com/office/officeart/2008/layout/PictureLineup"/>
    <dgm:cxn modelId="{B1CAE3DE-D84E-4C15-ADEC-DBD874416966}" type="presParOf" srcId="{B42B4312-B445-4D15-A51B-1E086AA09A07}" destId="{20E41C8D-638C-419C-BF1E-188CA12E107E}" srcOrd="1" destOrd="0" presId="urn:microsoft.com/office/officeart/2008/layout/PictureLineup"/>
    <dgm:cxn modelId="{3F626D9D-2FF5-4638-A3B0-FE52813D031E}" type="presParOf" srcId="{B42B4312-B445-4D15-A51B-1E086AA09A07}" destId="{CDF5656E-D827-4493-929E-156B3436511E}" srcOrd="2" destOrd="0" presId="urn:microsoft.com/office/officeart/2008/layout/PictureLineup"/>
    <dgm:cxn modelId="{E2CF2FB5-4C02-42AD-B0C2-C4DEB9C48CCA}" type="presParOf" srcId="{359C2B28-21ED-4185-B73F-5B04762D78C0}" destId="{6F679087-7DE1-458C-B25F-2D672374C41B}" srcOrd="5" destOrd="0" presId="urn:microsoft.com/office/officeart/2008/layout/PictureLineup"/>
    <dgm:cxn modelId="{062B3FE0-7A23-462A-B03F-1858A6AAB80F}" type="presParOf" srcId="{359C2B28-21ED-4185-B73F-5B04762D78C0}" destId="{D24089AB-0F49-4618-9609-1528C056F856}" srcOrd="6" destOrd="0" presId="urn:microsoft.com/office/officeart/2008/layout/PictureLineup"/>
    <dgm:cxn modelId="{C0719248-D381-42D5-889D-D65DBA8641AA}" type="presParOf" srcId="{D24089AB-0F49-4618-9609-1528C056F856}" destId="{C8507F80-591B-4AB7-9275-39424C0C9C1B}" srcOrd="0" destOrd="0" presId="urn:microsoft.com/office/officeart/2008/layout/PictureLineup"/>
    <dgm:cxn modelId="{2B326AD4-3ADF-4060-827E-50D87D540A90}" type="presParOf" srcId="{D24089AB-0F49-4618-9609-1528C056F856}" destId="{98982B63-2730-490A-A52C-40A0B67194A8}" srcOrd="1" destOrd="0" presId="urn:microsoft.com/office/officeart/2008/layout/PictureLineup"/>
    <dgm:cxn modelId="{D38CF495-4BBA-41EB-BD27-17B25F30078A}" type="presParOf" srcId="{D24089AB-0F49-4618-9609-1528C056F856}" destId="{F38ABC61-85E1-4183-9F3D-A155892402B2}" srcOrd="2" destOrd="0" presId="urn:microsoft.com/office/officeart/2008/layout/PictureLineup"/>
    <dgm:cxn modelId="{BCDBE79B-3EE2-4DE9-A665-28302E89C259}" type="presParOf" srcId="{359C2B28-21ED-4185-B73F-5B04762D78C0}" destId="{0949B75D-031F-496F-BA9A-7B33F2BBDA59}" srcOrd="7" destOrd="0" presId="urn:microsoft.com/office/officeart/2008/layout/PictureLineup"/>
    <dgm:cxn modelId="{277AFAB4-B7D2-4CED-9560-DB279CD62D2D}" type="presParOf" srcId="{359C2B28-21ED-4185-B73F-5B04762D78C0}" destId="{215EDFE9-B1B0-41A9-94AB-CB26C5079A9B}" srcOrd="8"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1229C2-2495-4A75-9FFC-E5EB00B4A239}" type="doc">
      <dgm:prSet loTypeId="urn:microsoft.com/office/officeart/2008/layout/PictureLineup" loCatId="picture" qsTypeId="urn:microsoft.com/office/officeart/2005/8/quickstyle/simple1" qsCatId="simple" csTypeId="urn:microsoft.com/office/officeart/2005/8/colors/accent1_2" csCatId="accent1" phldr="1"/>
      <dgm:spPr/>
      <dgm:t>
        <a:bodyPr/>
        <a:lstStyle/>
        <a:p>
          <a:endParaRPr lang="en-GB"/>
        </a:p>
      </dgm:t>
    </dgm:pt>
    <dgm:pt modelId="{D802682C-1195-428C-A795-807F6385DD7C}">
      <dgm:prSet phldrT="[Text]" custT="1"/>
      <dgm:spPr>
        <a:noFill/>
      </dgm:spPr>
      <dgm:t>
        <a:bodyPr/>
        <a:lstStyle/>
        <a:p>
          <a:pPr algn="ctr">
            <a:buNone/>
          </a:pPr>
          <a:r>
            <a:rPr lang="en-GB" sz="1900" b="1" kern="1200" dirty="0"/>
            <a:t>Josef Doppelbauer</a:t>
          </a:r>
        </a:p>
        <a:p>
          <a:pPr algn="ctr">
            <a:buNone/>
          </a:pPr>
          <a:r>
            <a:rPr lang="fr-BE" sz="1900" kern="1200" dirty="0" err="1"/>
            <a:t>Executive</a:t>
          </a:r>
          <a:r>
            <a:rPr lang="fr-BE" sz="1900" kern="1200" dirty="0"/>
            <a:t> </a:t>
          </a:r>
          <a:r>
            <a:rPr lang="fr-BE" sz="1900" kern="1200" dirty="0" err="1"/>
            <a:t>Director</a:t>
          </a:r>
          <a:endParaRPr lang="en-GB" sz="1900" kern="1200" dirty="0"/>
        </a:p>
      </dgm:t>
    </dgm:pt>
    <dgm:pt modelId="{27851827-4B67-476C-95D9-4821B9D12FEE}" type="parTrans" cxnId="{8064A331-B65D-4116-BF5B-4CDBA52D164E}">
      <dgm:prSet/>
      <dgm:spPr/>
      <dgm:t>
        <a:bodyPr/>
        <a:lstStyle/>
        <a:p>
          <a:endParaRPr lang="en-GB"/>
        </a:p>
      </dgm:t>
    </dgm:pt>
    <dgm:pt modelId="{4FB65A30-61DF-4453-BDB0-2ECBE9B95B41}" type="sibTrans" cxnId="{8064A331-B65D-4116-BF5B-4CDBA52D164E}">
      <dgm:prSet/>
      <dgm:spPr/>
      <dgm:t>
        <a:bodyPr/>
        <a:lstStyle/>
        <a:p>
          <a:endParaRPr lang="en-GB"/>
        </a:p>
      </dgm:t>
    </dgm:pt>
    <dgm:pt modelId="{46D1BB39-D43D-4B17-A38E-517505092A18}">
      <dgm:prSet phldrT="[Text]" custT="1"/>
      <dgm:spPr/>
      <dgm:t>
        <a:bodyPr/>
        <a:lstStyle/>
        <a:p>
          <a:pPr algn="ctr">
            <a:buNone/>
          </a:pPr>
          <a:r>
            <a:rPr lang="en-GB" sz="1900" b="1" i="0" dirty="0"/>
            <a:t>Matthias Ruete</a:t>
          </a:r>
          <a:endParaRPr lang="en-GB" sz="1900" b="1" dirty="0"/>
        </a:p>
      </dgm:t>
    </dgm:pt>
    <dgm:pt modelId="{EEA3A7CF-C70B-4CAD-8D7A-433F62D6DA98}" type="parTrans" cxnId="{69857003-FA3A-4EC4-A6E8-1432106BA885}">
      <dgm:prSet/>
      <dgm:spPr/>
      <dgm:t>
        <a:bodyPr/>
        <a:lstStyle/>
        <a:p>
          <a:endParaRPr lang="en-GB"/>
        </a:p>
      </dgm:t>
    </dgm:pt>
    <dgm:pt modelId="{100C8992-8941-4136-94C8-B0C04EC91AF1}" type="sibTrans" cxnId="{69857003-FA3A-4EC4-A6E8-1432106BA885}">
      <dgm:prSet/>
      <dgm:spPr/>
      <dgm:t>
        <a:bodyPr/>
        <a:lstStyle/>
        <a:p>
          <a:endParaRPr lang="en-GB"/>
        </a:p>
      </dgm:t>
    </dgm:pt>
    <dgm:pt modelId="{D3C84CAF-E860-4840-A87D-AB956B1733CE}">
      <dgm:prSet phldrT="[Text]" custT="1"/>
      <dgm:spPr>
        <a:noFill/>
      </dgm:spPr>
      <dgm:t>
        <a:bodyPr/>
        <a:lstStyle/>
        <a:p>
          <a:pPr algn="ctr">
            <a:buNone/>
          </a:pPr>
          <a:r>
            <a:rPr lang="fr-BE" sz="1900" b="1" i="0" kern="1200" dirty="0"/>
            <a:t>Pio Guido</a:t>
          </a:r>
          <a:endParaRPr lang="en-GB" sz="1900" b="1" i="0" kern="1200" dirty="0"/>
        </a:p>
      </dgm:t>
    </dgm:pt>
    <dgm:pt modelId="{5CF3E1C5-AF93-46B4-85B7-5F33316DEB38}" type="parTrans" cxnId="{77035CC0-B3BD-427E-B7FB-32C3B4A7F910}">
      <dgm:prSet/>
      <dgm:spPr/>
      <dgm:t>
        <a:bodyPr/>
        <a:lstStyle/>
        <a:p>
          <a:endParaRPr lang="en-GB"/>
        </a:p>
      </dgm:t>
    </dgm:pt>
    <dgm:pt modelId="{422CDC45-B32E-4522-A806-DBAF4EADC6F5}" type="sibTrans" cxnId="{77035CC0-B3BD-427E-B7FB-32C3B4A7F910}">
      <dgm:prSet/>
      <dgm:spPr/>
      <dgm:t>
        <a:bodyPr/>
        <a:lstStyle/>
        <a:p>
          <a:endParaRPr lang="en-GB"/>
        </a:p>
      </dgm:t>
    </dgm:pt>
    <dgm:pt modelId="{1DE8EEDF-55D1-4DFF-883D-2741DB7BE2CD}">
      <dgm:prSet phldrT="[Text]" custT="1"/>
      <dgm:spPr/>
      <dgm:t>
        <a:bodyPr/>
        <a:lstStyle/>
        <a:p>
          <a:pPr algn="ctr">
            <a:buNone/>
          </a:pPr>
          <a:endParaRPr lang="en-GB" sz="2000" dirty="0"/>
        </a:p>
      </dgm:t>
    </dgm:pt>
    <dgm:pt modelId="{F632A782-CB51-4DAA-AAD3-D40866D78581}" type="parTrans" cxnId="{C186D731-CEF7-4F82-A913-CCE7C2D8CC24}">
      <dgm:prSet/>
      <dgm:spPr/>
      <dgm:t>
        <a:bodyPr/>
        <a:lstStyle/>
        <a:p>
          <a:endParaRPr lang="en-GB"/>
        </a:p>
      </dgm:t>
    </dgm:pt>
    <dgm:pt modelId="{70701FA5-751A-4C59-AE2A-B0421A8C53C2}" type="sibTrans" cxnId="{C186D731-CEF7-4F82-A913-CCE7C2D8CC24}">
      <dgm:prSet/>
      <dgm:spPr/>
      <dgm:t>
        <a:bodyPr/>
        <a:lstStyle/>
        <a:p>
          <a:endParaRPr lang="en-GB"/>
        </a:p>
      </dgm:t>
    </dgm:pt>
    <dgm:pt modelId="{6E71002D-B555-4C1C-A436-EF6242C4C1A5}">
      <dgm:prSet phldrT="[Text]" custT="1"/>
      <dgm:spPr>
        <a:noFill/>
      </dgm:spPr>
      <dgm:t>
        <a:bodyPr/>
        <a:lstStyle/>
        <a:p>
          <a:pPr algn="ctr">
            <a:buNone/>
          </a:pPr>
          <a:endParaRPr lang="en-GB" sz="2000" kern="1200" dirty="0"/>
        </a:p>
      </dgm:t>
    </dgm:pt>
    <dgm:pt modelId="{4278351B-5147-4CF0-B82C-A3AC055D23E5}" type="parTrans" cxnId="{02DFEFDE-A584-4D79-BBB8-4C9D40E0482D}">
      <dgm:prSet/>
      <dgm:spPr/>
      <dgm:t>
        <a:bodyPr/>
        <a:lstStyle/>
        <a:p>
          <a:endParaRPr lang="en-GB"/>
        </a:p>
      </dgm:t>
    </dgm:pt>
    <dgm:pt modelId="{A24E98EB-CEA5-437A-A722-488124A0F2A9}" type="sibTrans" cxnId="{02DFEFDE-A584-4D79-BBB8-4C9D40E0482D}">
      <dgm:prSet/>
      <dgm:spPr/>
      <dgm:t>
        <a:bodyPr/>
        <a:lstStyle/>
        <a:p>
          <a:endParaRPr lang="en-GB"/>
        </a:p>
      </dgm:t>
    </dgm:pt>
    <dgm:pt modelId="{94A62277-96EF-4E79-ABD3-0BF7BCE80F7F}">
      <dgm:prSet phldrT="[Text]" custT="1"/>
      <dgm:spPr/>
      <dgm:t>
        <a:bodyPr/>
        <a:lstStyle/>
        <a:p>
          <a:pPr algn="ctr">
            <a:buNone/>
          </a:pPr>
          <a:r>
            <a:rPr lang="fr-BE" sz="1900" dirty="0"/>
            <a:t>European TEN-T Coordinator for ERTMS</a:t>
          </a:r>
          <a:endParaRPr lang="en-GB" sz="1900" dirty="0"/>
        </a:p>
      </dgm:t>
    </dgm:pt>
    <dgm:pt modelId="{7214C029-4474-48CC-A68A-B4A59811E134}" type="parTrans" cxnId="{9077BA5D-2C27-4962-A159-888A7F32AA1D}">
      <dgm:prSet/>
      <dgm:spPr/>
      <dgm:t>
        <a:bodyPr/>
        <a:lstStyle/>
        <a:p>
          <a:endParaRPr lang="en-GB"/>
        </a:p>
      </dgm:t>
    </dgm:pt>
    <dgm:pt modelId="{88E59CDF-DD3D-421F-98C9-3497106077E6}" type="sibTrans" cxnId="{9077BA5D-2C27-4962-A159-888A7F32AA1D}">
      <dgm:prSet/>
      <dgm:spPr/>
      <dgm:t>
        <a:bodyPr/>
        <a:lstStyle/>
        <a:p>
          <a:endParaRPr lang="en-GB"/>
        </a:p>
      </dgm:t>
    </dgm:pt>
    <dgm:pt modelId="{CFBDB0E9-52D9-48D1-926F-99B04D7018A2}">
      <dgm:prSet phldrT="[Text]" custT="1"/>
      <dgm:spPr>
        <a:noFill/>
      </dgm:spPr>
      <dgm:t>
        <a:bodyPr/>
        <a:lstStyle/>
        <a:p>
          <a:pPr algn="ctr">
            <a:buNone/>
          </a:pPr>
          <a:endParaRPr lang="en-GB" sz="2000" kern="1200" dirty="0"/>
        </a:p>
      </dgm:t>
    </dgm:pt>
    <dgm:pt modelId="{21F96716-BCF5-4E78-83DC-48A4994DF307}" type="parTrans" cxnId="{C7661E8D-D271-44C2-A1C7-15947263867A}">
      <dgm:prSet/>
      <dgm:spPr/>
      <dgm:t>
        <a:bodyPr/>
        <a:lstStyle/>
        <a:p>
          <a:endParaRPr lang="en-GB"/>
        </a:p>
      </dgm:t>
    </dgm:pt>
    <dgm:pt modelId="{4E239BF4-81FF-4F5C-9580-B6A47ADB477B}" type="sibTrans" cxnId="{C7661E8D-D271-44C2-A1C7-15947263867A}">
      <dgm:prSet/>
      <dgm:spPr/>
      <dgm:t>
        <a:bodyPr/>
        <a:lstStyle/>
        <a:p>
          <a:endParaRPr lang="en-GB"/>
        </a:p>
      </dgm:t>
    </dgm:pt>
    <dgm:pt modelId="{68BE0D65-34DB-40E2-878D-6F94FCF0C7DD}">
      <dgm:prSet phldrT="[Text]" custT="1"/>
      <dgm:spPr>
        <a:noFill/>
      </dgm:spPr>
      <dgm:t>
        <a:bodyPr/>
        <a:lstStyle/>
        <a:p>
          <a:pPr algn="ctr">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gm:t>
    </dgm:pt>
    <dgm:pt modelId="{A798C503-9383-40E9-9CFF-4EE078EAAEC2}" type="parTrans" cxnId="{490BD72B-78CB-41DD-BEBC-905FD5A09330}">
      <dgm:prSet/>
      <dgm:spPr/>
      <dgm:t>
        <a:bodyPr/>
        <a:lstStyle/>
        <a:p>
          <a:endParaRPr lang="en-GB"/>
        </a:p>
      </dgm:t>
    </dgm:pt>
    <dgm:pt modelId="{CDB47BDE-7098-43B4-96A5-8F3AB1491824}" type="sibTrans" cxnId="{490BD72B-78CB-41DD-BEBC-905FD5A09330}">
      <dgm:prSet/>
      <dgm:spPr/>
      <dgm:t>
        <a:bodyPr/>
        <a:lstStyle/>
        <a:p>
          <a:endParaRPr lang="en-GB"/>
        </a:p>
      </dgm:t>
    </dgm:pt>
    <dgm:pt modelId="{20C07574-FBE7-419B-88ED-976DBE5D4A86}">
      <dgm:prSet phldrT="[Text]" custT="1"/>
      <dgm:spPr/>
      <dgm:t>
        <a:bodyPr/>
        <a:lstStyle/>
        <a:p>
          <a:pPr algn="ctr">
            <a:buNone/>
          </a:pPr>
          <a:r>
            <a:rPr lang="en-GB" sz="1900" b="1" kern="1200" dirty="0"/>
            <a:t>Monika </a:t>
          </a:r>
          <a:r>
            <a:rPr lang="en-GB" sz="1900" b="1" kern="1200" dirty="0" err="1"/>
            <a:t>Heiming</a:t>
          </a:r>
          <a:endParaRPr lang="en-GB" sz="1900" kern="1200" dirty="0"/>
        </a:p>
      </dgm:t>
    </dgm:pt>
    <dgm:pt modelId="{DFA7AE07-AFFE-404B-B65D-136AD2F4A090}" type="parTrans" cxnId="{C02294AE-3AED-4A09-9D91-3EECB1CDBD8D}">
      <dgm:prSet/>
      <dgm:spPr/>
      <dgm:t>
        <a:bodyPr/>
        <a:lstStyle/>
        <a:p>
          <a:endParaRPr lang="en-GB"/>
        </a:p>
      </dgm:t>
    </dgm:pt>
    <dgm:pt modelId="{2683D82C-2870-4A15-98F8-AF5F98E60B8A}" type="sibTrans" cxnId="{C02294AE-3AED-4A09-9D91-3EECB1CDBD8D}">
      <dgm:prSet/>
      <dgm:spPr/>
      <dgm:t>
        <a:bodyPr/>
        <a:lstStyle/>
        <a:p>
          <a:endParaRPr lang="en-GB"/>
        </a:p>
      </dgm:t>
    </dgm:pt>
    <dgm:pt modelId="{C61EF870-46F4-4865-A500-D6E31CD3B67F}">
      <dgm:prSet phldrT="[Text]" custT="1"/>
      <dgm:spPr/>
      <dgm:t>
        <a:bodyPr/>
        <a:lstStyle/>
        <a:p>
          <a:pPr algn="ctr">
            <a:buNone/>
          </a:pPr>
          <a:r>
            <a:rPr lang="fr-BE" sz="1900" dirty="0">
              <a:solidFill>
                <a:prstClr val="black">
                  <a:hueOff val="0"/>
                  <a:satOff val="0"/>
                  <a:lumOff val="0"/>
                  <a:alphaOff val="0"/>
                </a:prstClr>
              </a:solidFill>
              <a:latin typeface="Calibri" panose="020F0502020204030204"/>
              <a:ea typeface="+mn-ea"/>
              <a:cs typeface="+mn-cs"/>
            </a:rPr>
            <a:t>Executive Director</a:t>
          </a:r>
          <a:endParaRPr lang="en-GB" sz="1900" dirty="0">
            <a:solidFill>
              <a:prstClr val="black">
                <a:hueOff val="0"/>
                <a:satOff val="0"/>
                <a:lumOff val="0"/>
                <a:alphaOff val="0"/>
              </a:prstClr>
            </a:solidFill>
            <a:latin typeface="Calibri" panose="020F0502020204030204"/>
            <a:ea typeface="+mn-ea"/>
            <a:cs typeface="+mn-cs"/>
          </a:endParaRPr>
        </a:p>
      </dgm:t>
    </dgm:pt>
    <dgm:pt modelId="{0282C636-A2AB-4AC6-B069-3F93ADA18499}" type="parTrans" cxnId="{A32E3BFF-DD49-41F7-9B6F-5F98675B766A}">
      <dgm:prSet/>
      <dgm:spPr/>
      <dgm:t>
        <a:bodyPr/>
        <a:lstStyle/>
        <a:p>
          <a:endParaRPr lang="en-GB"/>
        </a:p>
      </dgm:t>
    </dgm:pt>
    <dgm:pt modelId="{79904300-8F02-4108-95AD-DB23FAB34FDD}" type="sibTrans" cxnId="{A32E3BFF-DD49-41F7-9B6F-5F98675B766A}">
      <dgm:prSet/>
      <dgm:spPr/>
      <dgm:t>
        <a:bodyPr/>
        <a:lstStyle/>
        <a:p>
          <a:endParaRPr lang="en-GB"/>
        </a:p>
      </dgm:t>
    </dgm:pt>
    <dgm:pt modelId="{C70313DB-6EC8-4232-A61E-16566D3F03D3}">
      <dgm:prSet phldrT="[Text]" custT="1"/>
      <dgm:spPr>
        <a:ln w="12700">
          <a:noFill/>
        </a:ln>
      </dgm:spPr>
      <dgm:t>
        <a:bodyPr/>
        <a:lstStyle/>
        <a:p>
          <a:pPr algn="l"/>
          <a:r>
            <a:rPr lang="en-GB" sz="1900" b="1" dirty="0"/>
            <a:t>Mark </a:t>
          </a:r>
          <a:r>
            <a:rPr lang="en-GB" sz="1900" b="1" dirty="0" err="1"/>
            <a:t>Topal-Gökceli</a:t>
          </a:r>
          <a:endParaRPr lang="en-GB" sz="1900" b="1" i="0" dirty="0"/>
        </a:p>
        <a:p>
          <a:pPr algn="ctr"/>
          <a:r>
            <a:rPr lang="en-GB" sz="1900" b="0" i="0" dirty="0"/>
            <a:t>CTO ÖBB</a:t>
          </a:r>
          <a:endParaRPr lang="en-GB" sz="1900" dirty="0">
            <a:solidFill>
              <a:prstClr val="black">
                <a:hueOff val="0"/>
                <a:satOff val="0"/>
                <a:lumOff val="0"/>
                <a:alphaOff val="0"/>
              </a:prstClr>
            </a:solidFill>
            <a:latin typeface="Calibri" panose="020F0502020204030204"/>
            <a:ea typeface="+mn-ea"/>
            <a:cs typeface="+mn-cs"/>
          </a:endParaRPr>
        </a:p>
      </dgm:t>
    </dgm:pt>
    <dgm:pt modelId="{1D4FCD65-50FE-4639-9388-1E8E47D70E28}" type="parTrans" cxnId="{EE66CE4B-491E-45CD-9EE2-46D899DA52BD}">
      <dgm:prSet/>
      <dgm:spPr/>
      <dgm:t>
        <a:bodyPr/>
        <a:lstStyle/>
        <a:p>
          <a:endParaRPr lang="en-GB"/>
        </a:p>
      </dgm:t>
    </dgm:pt>
    <dgm:pt modelId="{6494A7A5-307C-4A18-99B8-3055B89F7A4A}" type="sibTrans" cxnId="{EE66CE4B-491E-45CD-9EE2-46D899DA52BD}">
      <dgm:prSet/>
      <dgm:spPr/>
      <dgm:t>
        <a:bodyPr/>
        <a:lstStyle/>
        <a:p>
          <a:endParaRPr lang="en-GB"/>
        </a:p>
      </dgm:t>
    </dgm:pt>
    <dgm:pt modelId="{04037878-AAB7-4485-9621-862C59CB72E8}">
      <dgm:prSet phldrT="[Text]"/>
      <dgm:spPr/>
      <dgm:t>
        <a:bodyPr/>
        <a:lstStyle/>
        <a:p>
          <a:pPr algn="l">
            <a:buNone/>
          </a:pPr>
          <a:endParaRPr lang="en-GB" sz="3600" dirty="0">
            <a:solidFill>
              <a:prstClr val="black">
                <a:hueOff val="0"/>
                <a:satOff val="0"/>
                <a:lumOff val="0"/>
                <a:alphaOff val="0"/>
              </a:prstClr>
            </a:solidFill>
            <a:latin typeface="Calibri" panose="020F0502020204030204"/>
            <a:ea typeface="+mn-ea"/>
            <a:cs typeface="+mn-cs"/>
          </a:endParaRPr>
        </a:p>
      </dgm:t>
    </dgm:pt>
    <dgm:pt modelId="{5C5B9586-B02E-4212-96D5-F2A2404FF5AF}" type="parTrans" cxnId="{95FEA1F1-612A-489F-88E0-480FDF376F7F}">
      <dgm:prSet/>
      <dgm:spPr/>
      <dgm:t>
        <a:bodyPr/>
        <a:lstStyle/>
        <a:p>
          <a:endParaRPr lang="en-GB"/>
        </a:p>
      </dgm:t>
    </dgm:pt>
    <dgm:pt modelId="{32F97A64-5049-418F-AD5E-79C42A42F026}" type="sibTrans" cxnId="{95FEA1F1-612A-489F-88E0-480FDF376F7F}">
      <dgm:prSet/>
      <dgm:spPr/>
      <dgm:t>
        <a:bodyPr/>
        <a:lstStyle/>
        <a:p>
          <a:endParaRPr lang="en-GB"/>
        </a:p>
      </dgm:t>
    </dgm:pt>
    <dgm:pt modelId="{359C2B28-21ED-4185-B73F-5B04762D78C0}" type="pres">
      <dgm:prSet presAssocID="{5A1229C2-2495-4A75-9FFC-E5EB00B4A239}" presName="Name0" presStyleCnt="0">
        <dgm:presLayoutVars>
          <dgm:chMax/>
          <dgm:chPref/>
          <dgm:dir/>
          <dgm:animLvl val="lvl"/>
          <dgm:resizeHandles val="exact"/>
        </dgm:presLayoutVars>
      </dgm:prSet>
      <dgm:spPr/>
    </dgm:pt>
    <dgm:pt modelId="{7F39F499-455B-426B-82E7-1DC0381BAA11}" type="pres">
      <dgm:prSet presAssocID="{D802682C-1195-428C-A795-807F6385DD7C}" presName="composite" presStyleCnt="0"/>
      <dgm:spPr/>
    </dgm:pt>
    <dgm:pt modelId="{B66BB8BF-3150-4D18-A28E-7C34A0DECADE}" type="pres">
      <dgm:prSet presAssocID="{D802682C-1195-428C-A795-807F6385DD7C}" presName="Image" presStyleLbl="alignNode1" presStyleIdx="0" presStyleCnt="5" custLinFactNeighborX="813" custLinFactNeighborY="169"/>
      <dgm:spPr>
        <a:blipFill rotWithShape="1">
          <a:blip xmlns:r="http://schemas.openxmlformats.org/officeDocument/2006/relationships" r:embed="rId1"/>
          <a:srcRect/>
          <a:stretch>
            <a:fillRect t="-9000" b="-9000"/>
          </a:stretch>
        </a:blipFill>
      </dgm:spPr>
    </dgm:pt>
    <dgm:pt modelId="{3140174E-4CA0-412D-987D-212502B72577}" type="pres">
      <dgm:prSet presAssocID="{D802682C-1195-428C-A795-807F6385DD7C}" presName="Accent" presStyleLbl="parChTrans1D1" presStyleIdx="0" presStyleCnt="5"/>
      <dgm:spPr>
        <a:ln>
          <a:noFill/>
        </a:ln>
      </dgm:spPr>
    </dgm:pt>
    <dgm:pt modelId="{7BED1ED8-AA3B-46C5-A3C0-2C18DF38AE9E}" type="pres">
      <dgm:prSet presAssocID="{D802682C-1195-428C-A795-807F6385DD7C}" presName="Parent" presStyleLbl="revTx" presStyleIdx="0" presStyleCnt="5" custLinFactNeighborY="340">
        <dgm:presLayoutVars>
          <dgm:chMax val="0"/>
          <dgm:chPref val="0"/>
          <dgm:bulletEnabled val="1"/>
        </dgm:presLayoutVars>
      </dgm:prSet>
      <dgm:spPr/>
    </dgm:pt>
    <dgm:pt modelId="{46A19AB0-E02B-4DF6-BAA2-571A5FEFC9FF}" type="pres">
      <dgm:prSet presAssocID="{4FB65A30-61DF-4453-BDB0-2ECBE9B95B41}" presName="sibTrans" presStyleCnt="0"/>
      <dgm:spPr/>
    </dgm:pt>
    <dgm:pt modelId="{7AA77B15-68D5-40B7-963D-864668F8AF94}" type="pres">
      <dgm:prSet presAssocID="{D3C84CAF-E860-4840-A87D-AB956B1733CE}" presName="composite" presStyleCnt="0"/>
      <dgm:spPr/>
    </dgm:pt>
    <dgm:pt modelId="{C7E7016C-E0F9-4A55-B70E-CAD6427446F0}" type="pres">
      <dgm:prSet presAssocID="{D3C84CAF-E860-4840-A87D-AB956B1733CE}" presName="Image" presStyleLbl="alignNode1" presStyleIdx="1" presStyleCnt="5"/>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dgm:spPr>
    </dgm:pt>
    <dgm:pt modelId="{DBB99727-4C7F-441B-96F8-742FFE97C69D}" type="pres">
      <dgm:prSet presAssocID="{D3C84CAF-E860-4840-A87D-AB956B1733CE}" presName="Accent" presStyleLbl="parChTrans1D1" presStyleIdx="1" presStyleCnt="5"/>
      <dgm:spPr/>
    </dgm:pt>
    <dgm:pt modelId="{19116A59-6F16-4AC9-80BF-E96154F6BB48}" type="pres">
      <dgm:prSet presAssocID="{D3C84CAF-E860-4840-A87D-AB956B1733CE}" presName="Parent" presStyleLbl="revTx" presStyleIdx="1" presStyleCnt="5">
        <dgm:presLayoutVars>
          <dgm:chMax val="0"/>
          <dgm:chPref val="0"/>
          <dgm:bulletEnabled val="1"/>
        </dgm:presLayoutVars>
      </dgm:prSet>
      <dgm:spPr/>
    </dgm:pt>
    <dgm:pt modelId="{BE2C3984-0AF3-40F6-8201-F3769871B87B}" type="pres">
      <dgm:prSet presAssocID="{422CDC45-B32E-4522-A806-DBAF4EADC6F5}" presName="sibTrans" presStyleCnt="0"/>
      <dgm:spPr/>
    </dgm:pt>
    <dgm:pt modelId="{B42B4312-B445-4D15-A51B-1E086AA09A07}" type="pres">
      <dgm:prSet presAssocID="{20C07574-FBE7-419B-88ED-976DBE5D4A86}" presName="composite" presStyleCnt="0"/>
      <dgm:spPr/>
    </dgm:pt>
    <dgm:pt modelId="{DAD3FFCA-6BB8-49D9-A505-237A2CAED4E8}" type="pres">
      <dgm:prSet presAssocID="{20C07574-FBE7-419B-88ED-976DBE5D4A86}" presName="Image" presStyleLbl="alignNode1" presStyleIdx="2" presStyleCnt="5" custAng="0" custScaleY="99940" custLinFactNeighborX="201" custLinFactNeighborY="76"/>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20E41C8D-638C-419C-BF1E-188CA12E107E}" type="pres">
      <dgm:prSet presAssocID="{20C07574-FBE7-419B-88ED-976DBE5D4A86}" presName="Accent" presStyleLbl="parChTrans1D1" presStyleIdx="2" presStyleCnt="5"/>
      <dgm:spPr/>
    </dgm:pt>
    <dgm:pt modelId="{CDF5656E-D827-4493-929E-156B3436511E}" type="pres">
      <dgm:prSet presAssocID="{20C07574-FBE7-419B-88ED-976DBE5D4A86}" presName="Parent" presStyleLbl="revTx" presStyleIdx="2" presStyleCnt="5" custLinFactNeighborY="1012">
        <dgm:presLayoutVars>
          <dgm:chMax val="0"/>
          <dgm:chPref val="0"/>
          <dgm:bulletEnabled val="1"/>
        </dgm:presLayoutVars>
      </dgm:prSet>
      <dgm:spPr/>
    </dgm:pt>
    <dgm:pt modelId="{6F679087-7DE1-458C-B25F-2D672374C41B}" type="pres">
      <dgm:prSet presAssocID="{2683D82C-2870-4A15-98F8-AF5F98E60B8A}" presName="sibTrans" presStyleCnt="0"/>
      <dgm:spPr/>
    </dgm:pt>
    <dgm:pt modelId="{D24089AB-0F49-4618-9609-1528C056F856}" type="pres">
      <dgm:prSet presAssocID="{C70313DB-6EC8-4232-A61E-16566D3F03D3}" presName="composite" presStyleCnt="0"/>
      <dgm:spPr/>
    </dgm:pt>
    <dgm:pt modelId="{C8507F80-591B-4AB7-9275-39424C0C9C1B}" type="pres">
      <dgm:prSet presAssocID="{C70313DB-6EC8-4232-A61E-16566D3F03D3}" presName="Image" presStyleLbl="alignNode1" presStyleIdx="3" presStyleCnt="5" custAng="0" custLinFactNeighborX="175"/>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dgm:spPr>
    </dgm:pt>
    <dgm:pt modelId="{98982B63-2730-490A-A52C-40A0B67194A8}" type="pres">
      <dgm:prSet presAssocID="{C70313DB-6EC8-4232-A61E-16566D3F03D3}" presName="Accent" presStyleLbl="parChTrans1D1" presStyleIdx="3" presStyleCnt="5"/>
      <dgm:spPr/>
    </dgm:pt>
    <dgm:pt modelId="{F38ABC61-85E1-4183-9F3D-A155892402B2}" type="pres">
      <dgm:prSet presAssocID="{C70313DB-6EC8-4232-A61E-16566D3F03D3}" presName="Parent" presStyleLbl="revTx" presStyleIdx="3" presStyleCnt="5">
        <dgm:presLayoutVars>
          <dgm:chMax val="0"/>
          <dgm:chPref val="0"/>
          <dgm:bulletEnabled val="1"/>
        </dgm:presLayoutVars>
      </dgm:prSet>
      <dgm:spPr/>
    </dgm:pt>
    <dgm:pt modelId="{0949B75D-031F-496F-BA9A-7B33F2BBDA59}" type="pres">
      <dgm:prSet presAssocID="{6494A7A5-307C-4A18-99B8-3055B89F7A4A}" presName="sibTrans" presStyleCnt="0"/>
      <dgm:spPr/>
    </dgm:pt>
    <dgm:pt modelId="{215EDFE9-B1B0-41A9-94AB-CB26C5079A9B}" type="pres">
      <dgm:prSet presAssocID="{46D1BB39-D43D-4B17-A38E-517505092A18}" presName="composite" presStyleCnt="0"/>
      <dgm:spPr/>
    </dgm:pt>
    <dgm:pt modelId="{BFAD2A2C-8CA6-4EA1-9B3C-E8A6FD7F2F08}" type="pres">
      <dgm:prSet presAssocID="{46D1BB39-D43D-4B17-A38E-517505092A18}" presName="Image" presStyleLbl="alignNode1" presStyleIdx="4" presStyleCnt="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dgm:spPr>
    </dgm:pt>
    <dgm:pt modelId="{E60285F4-3DDC-4049-94AD-43C74F866C9C}" type="pres">
      <dgm:prSet presAssocID="{46D1BB39-D43D-4B17-A38E-517505092A18}" presName="Accent" presStyleLbl="parChTrans1D1" presStyleIdx="4" presStyleCnt="5"/>
      <dgm:spPr/>
    </dgm:pt>
    <dgm:pt modelId="{2D7EAAB7-AE03-4F6F-AAA4-A945D49E7D27}" type="pres">
      <dgm:prSet presAssocID="{46D1BB39-D43D-4B17-A38E-517505092A18}" presName="Parent" presStyleLbl="revTx" presStyleIdx="4" presStyleCnt="5">
        <dgm:presLayoutVars>
          <dgm:chMax val="0"/>
          <dgm:chPref val="0"/>
          <dgm:bulletEnabled val="1"/>
        </dgm:presLayoutVars>
      </dgm:prSet>
      <dgm:spPr/>
    </dgm:pt>
  </dgm:ptLst>
  <dgm:cxnLst>
    <dgm:cxn modelId="{69857003-FA3A-4EC4-A6E8-1432106BA885}" srcId="{5A1229C2-2495-4A75-9FFC-E5EB00B4A239}" destId="{46D1BB39-D43D-4B17-A38E-517505092A18}" srcOrd="4" destOrd="0" parTransId="{EEA3A7CF-C70B-4CAD-8D7A-433F62D6DA98}" sibTransId="{100C8992-8941-4136-94C8-B0C04EC91AF1}"/>
    <dgm:cxn modelId="{051F6F06-8738-41FC-9B2B-08C9E063D3F0}" type="presOf" srcId="{04037878-AAB7-4485-9621-862C59CB72E8}" destId="{CDF5656E-D827-4493-929E-156B3436511E}" srcOrd="0" destOrd="2" presId="urn:microsoft.com/office/officeart/2008/layout/PictureLineup"/>
    <dgm:cxn modelId="{490BD72B-78CB-41DD-BEBC-905FD5A09330}" srcId="{D3C84CAF-E860-4840-A87D-AB956B1733CE}" destId="{68BE0D65-34DB-40E2-878D-6F94FCF0C7DD}" srcOrd="0" destOrd="0" parTransId="{A798C503-9383-40E9-9CFF-4EE078EAAEC2}" sibTransId="{CDB47BDE-7098-43B4-96A5-8F3AB1491824}"/>
    <dgm:cxn modelId="{8064A331-B65D-4116-BF5B-4CDBA52D164E}" srcId="{5A1229C2-2495-4A75-9FFC-E5EB00B4A239}" destId="{D802682C-1195-428C-A795-807F6385DD7C}" srcOrd="0" destOrd="0" parTransId="{27851827-4B67-476C-95D9-4821B9D12FEE}" sibTransId="{4FB65A30-61DF-4453-BDB0-2ECBE9B95B41}"/>
    <dgm:cxn modelId="{C186D731-CEF7-4F82-A913-CCE7C2D8CC24}" srcId="{46D1BB39-D43D-4B17-A38E-517505092A18}" destId="{1DE8EEDF-55D1-4DFF-883D-2741DB7BE2CD}" srcOrd="1" destOrd="0" parTransId="{F632A782-CB51-4DAA-AAD3-D40866D78581}" sibTransId="{70701FA5-751A-4C59-AE2A-B0421A8C53C2}"/>
    <dgm:cxn modelId="{E8C41E5D-9340-4FE3-9BD9-F07BF09C0B03}" type="presOf" srcId="{D3C84CAF-E860-4840-A87D-AB956B1733CE}" destId="{19116A59-6F16-4AC9-80BF-E96154F6BB48}" srcOrd="0" destOrd="0" presId="urn:microsoft.com/office/officeart/2008/layout/PictureLineup"/>
    <dgm:cxn modelId="{9077BA5D-2C27-4962-A159-888A7F32AA1D}" srcId="{46D1BB39-D43D-4B17-A38E-517505092A18}" destId="{94A62277-96EF-4E79-ABD3-0BF7BCE80F7F}" srcOrd="0" destOrd="0" parTransId="{7214C029-4474-48CC-A68A-B4A59811E134}" sibTransId="{88E59CDF-DD3D-421F-98C9-3497106077E6}"/>
    <dgm:cxn modelId="{149D706B-413D-4EEF-B628-9F22BF28C2C0}" type="presOf" srcId="{6E71002D-B555-4C1C-A436-EF6242C4C1A5}" destId="{7BED1ED8-AA3B-46C5-A3C0-2C18DF38AE9E}" srcOrd="0" destOrd="1" presId="urn:microsoft.com/office/officeart/2008/layout/PictureLineup"/>
    <dgm:cxn modelId="{EE66CE4B-491E-45CD-9EE2-46D899DA52BD}" srcId="{5A1229C2-2495-4A75-9FFC-E5EB00B4A239}" destId="{C70313DB-6EC8-4232-A61E-16566D3F03D3}" srcOrd="3" destOrd="0" parTransId="{1D4FCD65-50FE-4639-9388-1E8E47D70E28}" sibTransId="{6494A7A5-307C-4A18-99B8-3055B89F7A4A}"/>
    <dgm:cxn modelId="{C3720F76-5EEB-40FE-892E-C175C19772D8}" type="presOf" srcId="{CFBDB0E9-52D9-48D1-926F-99B04D7018A2}" destId="{7BED1ED8-AA3B-46C5-A3C0-2C18DF38AE9E}" srcOrd="0" destOrd="2" presId="urn:microsoft.com/office/officeart/2008/layout/PictureLineup"/>
    <dgm:cxn modelId="{5B00CE7E-A86B-46C3-A0C3-8DB8A3EE8A42}" type="presOf" srcId="{68BE0D65-34DB-40E2-878D-6F94FCF0C7DD}" destId="{19116A59-6F16-4AC9-80BF-E96154F6BB48}" srcOrd="0" destOrd="1" presId="urn:microsoft.com/office/officeart/2008/layout/PictureLineup"/>
    <dgm:cxn modelId="{14CE538C-FD95-46A2-9E7A-99C872E54017}" type="presOf" srcId="{C61EF870-46F4-4865-A500-D6E31CD3B67F}" destId="{CDF5656E-D827-4493-929E-156B3436511E}" srcOrd="0" destOrd="1" presId="urn:microsoft.com/office/officeart/2008/layout/PictureLineup"/>
    <dgm:cxn modelId="{C7661E8D-D271-44C2-A1C7-15947263867A}" srcId="{D802682C-1195-428C-A795-807F6385DD7C}" destId="{CFBDB0E9-52D9-48D1-926F-99B04D7018A2}" srcOrd="1" destOrd="0" parTransId="{21F96716-BCF5-4E78-83DC-48A4994DF307}" sibTransId="{4E239BF4-81FF-4F5C-9580-B6A47ADB477B}"/>
    <dgm:cxn modelId="{A6F983AD-CA31-42A6-93A5-3879616CE70B}" type="presOf" srcId="{1DE8EEDF-55D1-4DFF-883D-2741DB7BE2CD}" destId="{2D7EAAB7-AE03-4F6F-AAA4-A945D49E7D27}" srcOrd="0" destOrd="2" presId="urn:microsoft.com/office/officeart/2008/layout/PictureLineup"/>
    <dgm:cxn modelId="{C02294AE-3AED-4A09-9D91-3EECB1CDBD8D}" srcId="{5A1229C2-2495-4A75-9FFC-E5EB00B4A239}" destId="{20C07574-FBE7-419B-88ED-976DBE5D4A86}" srcOrd="2" destOrd="0" parTransId="{DFA7AE07-AFFE-404B-B65D-136AD2F4A090}" sibTransId="{2683D82C-2870-4A15-98F8-AF5F98E60B8A}"/>
    <dgm:cxn modelId="{AC567EAF-AD18-421C-9DB1-0D1E9BBDE6F5}" type="presOf" srcId="{5A1229C2-2495-4A75-9FFC-E5EB00B4A239}" destId="{359C2B28-21ED-4185-B73F-5B04762D78C0}" srcOrd="0" destOrd="0" presId="urn:microsoft.com/office/officeart/2008/layout/PictureLineup"/>
    <dgm:cxn modelId="{4E3A96BD-FD4C-44A0-8F9D-70BAED6A2C3B}" type="presOf" srcId="{20C07574-FBE7-419B-88ED-976DBE5D4A86}" destId="{CDF5656E-D827-4493-929E-156B3436511E}" srcOrd="0" destOrd="0" presId="urn:microsoft.com/office/officeart/2008/layout/PictureLineup"/>
    <dgm:cxn modelId="{77035CC0-B3BD-427E-B7FB-32C3B4A7F910}" srcId="{5A1229C2-2495-4A75-9FFC-E5EB00B4A239}" destId="{D3C84CAF-E860-4840-A87D-AB956B1733CE}" srcOrd="1" destOrd="0" parTransId="{5CF3E1C5-AF93-46B4-85B7-5F33316DEB38}" sibTransId="{422CDC45-B32E-4522-A806-DBAF4EADC6F5}"/>
    <dgm:cxn modelId="{77D0C1CA-CADC-41CF-A68E-8C67E2B8B992}" type="presOf" srcId="{D802682C-1195-428C-A795-807F6385DD7C}" destId="{7BED1ED8-AA3B-46C5-A3C0-2C18DF38AE9E}" srcOrd="0" destOrd="0" presId="urn:microsoft.com/office/officeart/2008/layout/PictureLineup"/>
    <dgm:cxn modelId="{02DFEFDE-A584-4D79-BBB8-4C9D40E0482D}" srcId="{D802682C-1195-428C-A795-807F6385DD7C}" destId="{6E71002D-B555-4C1C-A436-EF6242C4C1A5}" srcOrd="0" destOrd="0" parTransId="{4278351B-5147-4CF0-B82C-A3AC055D23E5}" sibTransId="{A24E98EB-CEA5-437A-A722-488124A0F2A9}"/>
    <dgm:cxn modelId="{95FEA1F1-612A-489F-88E0-480FDF376F7F}" srcId="{20C07574-FBE7-419B-88ED-976DBE5D4A86}" destId="{04037878-AAB7-4485-9621-862C59CB72E8}" srcOrd="1" destOrd="0" parTransId="{5C5B9586-B02E-4212-96D5-F2A2404FF5AF}" sibTransId="{32F97A64-5049-418F-AD5E-79C42A42F026}"/>
    <dgm:cxn modelId="{9324F3F1-AD22-4E4D-93CA-5388040D9B69}" type="presOf" srcId="{46D1BB39-D43D-4B17-A38E-517505092A18}" destId="{2D7EAAB7-AE03-4F6F-AAA4-A945D49E7D27}" srcOrd="0" destOrd="0" presId="urn:microsoft.com/office/officeart/2008/layout/PictureLineup"/>
    <dgm:cxn modelId="{0F3093F2-AC72-4B93-B49C-F6213F993BA7}" type="presOf" srcId="{C70313DB-6EC8-4232-A61E-16566D3F03D3}" destId="{F38ABC61-85E1-4183-9F3D-A155892402B2}" srcOrd="0" destOrd="0" presId="urn:microsoft.com/office/officeart/2008/layout/PictureLineup"/>
    <dgm:cxn modelId="{A03BCBFA-0F6E-4A64-AA79-2D1BC84BE380}" type="presOf" srcId="{94A62277-96EF-4E79-ABD3-0BF7BCE80F7F}" destId="{2D7EAAB7-AE03-4F6F-AAA4-A945D49E7D27}" srcOrd="0" destOrd="1" presId="urn:microsoft.com/office/officeart/2008/layout/PictureLineup"/>
    <dgm:cxn modelId="{A32E3BFF-DD49-41F7-9B6F-5F98675B766A}" srcId="{20C07574-FBE7-419B-88ED-976DBE5D4A86}" destId="{C61EF870-46F4-4865-A500-D6E31CD3B67F}" srcOrd="0" destOrd="0" parTransId="{0282C636-A2AB-4AC6-B069-3F93ADA18499}" sibTransId="{79904300-8F02-4108-95AD-DB23FAB34FDD}"/>
    <dgm:cxn modelId="{B179B256-F000-4EED-A7E5-7410E9B718BE}" type="presParOf" srcId="{359C2B28-21ED-4185-B73F-5B04762D78C0}" destId="{7F39F499-455B-426B-82E7-1DC0381BAA11}" srcOrd="0" destOrd="0" presId="urn:microsoft.com/office/officeart/2008/layout/PictureLineup"/>
    <dgm:cxn modelId="{8CC107BA-0278-4F73-9DC9-EB2B64D29F4E}" type="presParOf" srcId="{7F39F499-455B-426B-82E7-1DC0381BAA11}" destId="{B66BB8BF-3150-4D18-A28E-7C34A0DECADE}" srcOrd="0" destOrd="0" presId="urn:microsoft.com/office/officeart/2008/layout/PictureLineup"/>
    <dgm:cxn modelId="{BDFEB51B-03D2-46A4-8634-E2D1C5A82043}" type="presParOf" srcId="{7F39F499-455B-426B-82E7-1DC0381BAA11}" destId="{3140174E-4CA0-412D-987D-212502B72577}" srcOrd="1" destOrd="0" presId="urn:microsoft.com/office/officeart/2008/layout/PictureLineup"/>
    <dgm:cxn modelId="{A3941323-F3D4-4B3F-89C4-48A932BCE826}" type="presParOf" srcId="{7F39F499-455B-426B-82E7-1DC0381BAA11}" destId="{7BED1ED8-AA3B-46C5-A3C0-2C18DF38AE9E}" srcOrd="2" destOrd="0" presId="urn:microsoft.com/office/officeart/2008/layout/PictureLineup"/>
    <dgm:cxn modelId="{7FF21165-CD1B-44FC-86BC-0133933A2158}" type="presParOf" srcId="{359C2B28-21ED-4185-B73F-5B04762D78C0}" destId="{46A19AB0-E02B-4DF6-BAA2-571A5FEFC9FF}" srcOrd="1" destOrd="0" presId="urn:microsoft.com/office/officeart/2008/layout/PictureLineup"/>
    <dgm:cxn modelId="{0317111A-12AD-4BD4-B8DC-10CDFEBE823D}" type="presParOf" srcId="{359C2B28-21ED-4185-B73F-5B04762D78C0}" destId="{7AA77B15-68D5-40B7-963D-864668F8AF94}" srcOrd="2" destOrd="0" presId="urn:microsoft.com/office/officeart/2008/layout/PictureLineup"/>
    <dgm:cxn modelId="{4C9BC311-0281-48FC-93C4-7E6D22059A6C}" type="presParOf" srcId="{7AA77B15-68D5-40B7-963D-864668F8AF94}" destId="{C7E7016C-E0F9-4A55-B70E-CAD6427446F0}" srcOrd="0" destOrd="0" presId="urn:microsoft.com/office/officeart/2008/layout/PictureLineup"/>
    <dgm:cxn modelId="{6E2B08EA-8F70-4740-8354-51C23EA7280F}" type="presParOf" srcId="{7AA77B15-68D5-40B7-963D-864668F8AF94}" destId="{DBB99727-4C7F-441B-96F8-742FFE97C69D}" srcOrd="1" destOrd="0" presId="urn:microsoft.com/office/officeart/2008/layout/PictureLineup"/>
    <dgm:cxn modelId="{EEA99F6D-12A4-45E2-AA94-18DCCB8B7FD4}" type="presParOf" srcId="{7AA77B15-68D5-40B7-963D-864668F8AF94}" destId="{19116A59-6F16-4AC9-80BF-E96154F6BB48}" srcOrd="2" destOrd="0" presId="urn:microsoft.com/office/officeart/2008/layout/PictureLineup"/>
    <dgm:cxn modelId="{E7066F4E-A69D-4B46-B3BF-B82213C256A3}" type="presParOf" srcId="{359C2B28-21ED-4185-B73F-5B04762D78C0}" destId="{BE2C3984-0AF3-40F6-8201-F3769871B87B}" srcOrd="3" destOrd="0" presId="urn:microsoft.com/office/officeart/2008/layout/PictureLineup"/>
    <dgm:cxn modelId="{40D4173F-62F8-47EF-8806-D9010DF9640E}" type="presParOf" srcId="{359C2B28-21ED-4185-B73F-5B04762D78C0}" destId="{B42B4312-B445-4D15-A51B-1E086AA09A07}" srcOrd="4" destOrd="0" presId="urn:microsoft.com/office/officeart/2008/layout/PictureLineup"/>
    <dgm:cxn modelId="{1CC80F72-BF2F-4665-AD2A-EA895C89BEA8}" type="presParOf" srcId="{B42B4312-B445-4D15-A51B-1E086AA09A07}" destId="{DAD3FFCA-6BB8-49D9-A505-237A2CAED4E8}" srcOrd="0" destOrd="0" presId="urn:microsoft.com/office/officeart/2008/layout/PictureLineup"/>
    <dgm:cxn modelId="{B1CAE3DE-D84E-4C15-ADEC-DBD874416966}" type="presParOf" srcId="{B42B4312-B445-4D15-A51B-1E086AA09A07}" destId="{20E41C8D-638C-419C-BF1E-188CA12E107E}" srcOrd="1" destOrd="0" presId="urn:microsoft.com/office/officeart/2008/layout/PictureLineup"/>
    <dgm:cxn modelId="{3F626D9D-2FF5-4638-A3B0-FE52813D031E}" type="presParOf" srcId="{B42B4312-B445-4D15-A51B-1E086AA09A07}" destId="{CDF5656E-D827-4493-929E-156B3436511E}" srcOrd="2" destOrd="0" presId="urn:microsoft.com/office/officeart/2008/layout/PictureLineup"/>
    <dgm:cxn modelId="{E2CF2FB5-4C02-42AD-B0C2-C4DEB9C48CCA}" type="presParOf" srcId="{359C2B28-21ED-4185-B73F-5B04762D78C0}" destId="{6F679087-7DE1-458C-B25F-2D672374C41B}" srcOrd="5" destOrd="0" presId="urn:microsoft.com/office/officeart/2008/layout/PictureLineup"/>
    <dgm:cxn modelId="{062B3FE0-7A23-462A-B03F-1858A6AAB80F}" type="presParOf" srcId="{359C2B28-21ED-4185-B73F-5B04762D78C0}" destId="{D24089AB-0F49-4618-9609-1528C056F856}" srcOrd="6" destOrd="0" presId="urn:microsoft.com/office/officeart/2008/layout/PictureLineup"/>
    <dgm:cxn modelId="{C0719248-D381-42D5-889D-D65DBA8641AA}" type="presParOf" srcId="{D24089AB-0F49-4618-9609-1528C056F856}" destId="{C8507F80-591B-4AB7-9275-39424C0C9C1B}" srcOrd="0" destOrd="0" presId="urn:microsoft.com/office/officeart/2008/layout/PictureLineup"/>
    <dgm:cxn modelId="{2B326AD4-3ADF-4060-827E-50D87D540A90}" type="presParOf" srcId="{D24089AB-0F49-4618-9609-1528C056F856}" destId="{98982B63-2730-490A-A52C-40A0B67194A8}" srcOrd="1" destOrd="0" presId="urn:microsoft.com/office/officeart/2008/layout/PictureLineup"/>
    <dgm:cxn modelId="{D38CF495-4BBA-41EB-BD27-17B25F30078A}" type="presParOf" srcId="{D24089AB-0F49-4618-9609-1528C056F856}" destId="{F38ABC61-85E1-4183-9F3D-A155892402B2}" srcOrd="2" destOrd="0" presId="urn:microsoft.com/office/officeart/2008/layout/PictureLineup"/>
    <dgm:cxn modelId="{BCDBE79B-3EE2-4DE9-A665-28302E89C259}" type="presParOf" srcId="{359C2B28-21ED-4185-B73F-5B04762D78C0}" destId="{0949B75D-031F-496F-BA9A-7B33F2BBDA59}" srcOrd="7" destOrd="0" presId="urn:microsoft.com/office/officeart/2008/layout/PictureLineup"/>
    <dgm:cxn modelId="{277AFAB4-B7D2-4CED-9560-DB279CD62D2D}" type="presParOf" srcId="{359C2B28-21ED-4185-B73F-5B04762D78C0}" destId="{215EDFE9-B1B0-41A9-94AB-CB26C5079A9B}" srcOrd="8" destOrd="0" presId="urn:microsoft.com/office/officeart/2008/layout/PictureLineup"/>
    <dgm:cxn modelId="{1800CDD0-7BC2-49BF-AA47-5C2A4715C3A3}" type="presParOf" srcId="{215EDFE9-B1B0-41A9-94AB-CB26C5079A9B}" destId="{BFAD2A2C-8CA6-4EA1-9B3C-E8A6FD7F2F08}" srcOrd="0" destOrd="0" presId="urn:microsoft.com/office/officeart/2008/layout/PictureLineup"/>
    <dgm:cxn modelId="{73431A8E-F172-46FF-8B7A-63D572723797}" type="presParOf" srcId="{215EDFE9-B1B0-41A9-94AB-CB26C5079A9B}" destId="{E60285F4-3DDC-4049-94AD-43C74F866C9C}" srcOrd="1" destOrd="0" presId="urn:microsoft.com/office/officeart/2008/layout/PictureLineup"/>
    <dgm:cxn modelId="{2E794E5C-3DB6-4F9F-B9C7-BE708E7D3270}" type="presParOf" srcId="{215EDFE9-B1B0-41A9-94AB-CB26C5079A9B}" destId="{2D7EAAB7-AE03-4F6F-AAA4-A945D49E7D27}"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rotWithShape="1">
          <a:blip xmlns:r="http://schemas.openxmlformats.org/officeDocument/2006/relationships" r:embed="rId1"/>
          <a:srcRect/>
          <a:stretch>
            <a:fillRect t="-9000" b="-9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Doppelbauer</a:t>
          </a:r>
        </a:p>
        <a:p>
          <a:pPr marL="0" lvl="0" indent="0" algn="ctr" defTabSz="844550">
            <a:lnSpc>
              <a:spcPct val="90000"/>
            </a:lnSpc>
            <a:spcBef>
              <a:spcPct val="0"/>
            </a:spcBef>
            <a:spcAft>
              <a:spcPct val="35000"/>
            </a:spcAft>
            <a:buNone/>
          </a:pPr>
          <a:r>
            <a:rPr lang="fr-BE" sz="1900" kern="1200" dirty="0" err="1"/>
            <a:t>Executive</a:t>
          </a:r>
          <a:r>
            <a:rPr lang="fr-BE" sz="1900" kern="1200" dirty="0"/>
            <a:t> </a:t>
          </a:r>
          <a:r>
            <a:rPr lang="fr-BE" sz="1900" kern="1200" dirty="0" err="1"/>
            <a:t>Director</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C7E7016C-E0F9-4A55-B70E-CAD6427446F0}">
      <dsp:nvSpPr>
        <dsp:cNvPr id="0" name=""/>
        <dsp:cNvSpPr/>
      </dsp:nvSpPr>
      <dsp:spPr>
        <a:xfrm>
          <a:off x="2106833" y="412160"/>
          <a:ext cx="2100058" cy="210005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99727-4C7F-441B-96F8-742FFE97C69D}">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116A59-6F16-4AC9-80BF-E96154F6BB48}">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i="0" kern="1200" dirty="0"/>
            <a:t>Pio Guido</a:t>
          </a:r>
          <a:endParaRPr lang="en-GB" sz="1900" b="1" i="0" kern="1200" dirty="0"/>
        </a:p>
        <a:p>
          <a:pPr marL="171450" lvl="1" indent="-171450" algn="ctr" defTabSz="844550">
            <a:lnSpc>
              <a:spcPct val="90000"/>
            </a:lnSpc>
            <a:spcBef>
              <a:spcPct val="0"/>
            </a:spcBef>
            <a:spcAft>
              <a:spcPct val="15000"/>
            </a:spcAft>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sp:txBody>
      <dsp:txXfrm>
        <a:off x="2106833" y="2512219"/>
        <a:ext cx="2100058" cy="2100058"/>
      </dsp:txXfrm>
    </dsp:sp>
    <dsp:sp modelId="{DAD3FFCA-6BB8-49D9-A505-237A2CAED4E8}">
      <dsp:nvSpPr>
        <dsp:cNvPr id="0" name=""/>
        <dsp:cNvSpPr/>
      </dsp:nvSpPr>
      <dsp:spPr>
        <a:xfrm>
          <a:off x="4211992" y="414386"/>
          <a:ext cx="2100058" cy="20987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41C8D-638C-419C-BF1E-188CA12E107E}">
      <dsp:nvSpPr>
        <dsp:cNvPr id="0" name=""/>
        <dsp:cNvSpPr/>
      </dsp:nvSpPr>
      <dsp:spPr>
        <a:xfrm>
          <a:off x="4207770"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F5656E-D827-4493-929E-156B3436511E}">
      <dsp:nvSpPr>
        <dsp:cNvPr id="0" name=""/>
        <dsp:cNvSpPr/>
      </dsp:nvSpPr>
      <dsp:spPr>
        <a:xfrm>
          <a:off x="4207770" y="2533471"/>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Monika </a:t>
          </a:r>
          <a:r>
            <a:rPr lang="en-GB" sz="1900" b="1" kern="1200" dirty="0" err="1"/>
            <a:t>Heiming</a:t>
          </a:r>
          <a:endParaRPr lang="en-GB" sz="1900" kern="1200" dirty="0"/>
        </a:p>
        <a:p>
          <a:pPr marL="171450" lvl="1" indent="-171450" algn="ctr" defTabSz="844550">
            <a:lnSpc>
              <a:spcPct val="90000"/>
            </a:lnSpc>
            <a:spcBef>
              <a:spcPct val="0"/>
            </a:spcBef>
            <a:spcAft>
              <a:spcPct val="15000"/>
            </a:spcAft>
            <a:buNone/>
          </a:pPr>
          <a:r>
            <a:rPr lang="fr-BE" sz="1900" kern="1200" dirty="0">
              <a:solidFill>
                <a:prstClr val="black">
                  <a:hueOff val="0"/>
                  <a:satOff val="0"/>
                  <a:lumOff val="0"/>
                  <a:alphaOff val="0"/>
                </a:prstClr>
              </a:solidFill>
              <a:latin typeface="Calibri" panose="020F0502020204030204"/>
              <a:ea typeface="+mn-ea"/>
              <a:cs typeface="+mn-cs"/>
            </a:rPr>
            <a:t>Executive Director</a:t>
          </a:r>
          <a:endParaRPr lang="en-GB" sz="1900" kern="1200" dirty="0">
            <a:solidFill>
              <a:prstClr val="black">
                <a:hueOff val="0"/>
                <a:satOff val="0"/>
                <a:lumOff val="0"/>
                <a:alphaOff val="0"/>
              </a:prstClr>
            </a:solidFill>
            <a:latin typeface="Calibri" panose="020F0502020204030204"/>
            <a:ea typeface="+mn-ea"/>
            <a:cs typeface="+mn-cs"/>
          </a:endParaRPr>
        </a:p>
        <a:p>
          <a:pPr marL="285750" lvl="1" indent="-285750" algn="l" defTabSz="1600200">
            <a:lnSpc>
              <a:spcPct val="90000"/>
            </a:lnSpc>
            <a:spcBef>
              <a:spcPct val="0"/>
            </a:spcBef>
            <a:spcAft>
              <a:spcPct val="15000"/>
            </a:spcAft>
            <a:buNone/>
          </a:pPr>
          <a:endParaRPr lang="en-GB" sz="3600" kern="1200" dirty="0">
            <a:solidFill>
              <a:prstClr val="black">
                <a:hueOff val="0"/>
                <a:satOff val="0"/>
                <a:lumOff val="0"/>
                <a:alphaOff val="0"/>
              </a:prstClr>
            </a:solidFill>
            <a:latin typeface="Calibri" panose="020F0502020204030204"/>
            <a:ea typeface="+mn-ea"/>
            <a:cs typeface="+mn-cs"/>
          </a:endParaRPr>
        </a:p>
      </dsp:txBody>
      <dsp:txXfrm>
        <a:off x="4207770" y="2533471"/>
        <a:ext cx="2100058" cy="2100058"/>
      </dsp:txXfrm>
    </dsp:sp>
    <dsp:sp modelId="{C8507F80-591B-4AB7-9275-39424C0C9C1B}">
      <dsp:nvSpPr>
        <dsp:cNvPr id="0" name=""/>
        <dsp:cNvSpPr/>
      </dsp:nvSpPr>
      <dsp:spPr>
        <a:xfrm>
          <a:off x="6312383" y="412160"/>
          <a:ext cx="2100058" cy="2100058"/>
        </a:xfrm>
        <a:prstGeom prst="rect">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982B63-2730-490A-A52C-40A0B67194A8}">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8ABC61-85E1-4183-9F3D-A155892402B2}">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dirty="0"/>
            <a:t>Mark </a:t>
          </a:r>
          <a:r>
            <a:rPr lang="en-GB" sz="1900" b="1" kern="1200" dirty="0" err="1"/>
            <a:t>Topal-Gökceli</a:t>
          </a:r>
          <a:endParaRPr lang="en-GB" sz="1900" b="1" i="0" kern="1200" dirty="0"/>
        </a:p>
        <a:p>
          <a:pPr marL="0" lvl="0" indent="0" algn="ctr" defTabSz="844550">
            <a:lnSpc>
              <a:spcPct val="90000"/>
            </a:lnSpc>
            <a:spcBef>
              <a:spcPct val="0"/>
            </a:spcBef>
            <a:spcAft>
              <a:spcPct val="35000"/>
            </a:spcAft>
            <a:buNone/>
          </a:pPr>
          <a:r>
            <a:rPr lang="en-GB" sz="1900" b="0" i="0" kern="1200" dirty="0"/>
            <a:t>CTO ÖBB</a:t>
          </a:r>
          <a:endParaRPr lang="en-GB" sz="1900" kern="1200" dirty="0">
            <a:solidFill>
              <a:prstClr val="black">
                <a:hueOff val="0"/>
                <a:satOff val="0"/>
                <a:lumOff val="0"/>
                <a:alphaOff val="0"/>
              </a:prstClr>
            </a:solidFill>
            <a:latin typeface="Calibri" panose="020F0502020204030204"/>
            <a:ea typeface="+mn-ea"/>
            <a:cs typeface="+mn-cs"/>
          </a:endParaRPr>
        </a:p>
      </dsp:txBody>
      <dsp:txXfrm>
        <a:off x="6308708" y="2512219"/>
        <a:ext cx="2100058" cy="2100058"/>
      </dsp:txXfrm>
    </dsp:sp>
    <dsp:sp modelId="{BFAD2A2C-8CA6-4EA1-9B3C-E8A6FD7F2F08}">
      <dsp:nvSpPr>
        <dsp:cNvPr id="0" name=""/>
        <dsp:cNvSpPr/>
      </dsp:nvSpPr>
      <dsp:spPr>
        <a:xfrm>
          <a:off x="8409645" y="412160"/>
          <a:ext cx="2100058" cy="2100058"/>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8409645"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8409645"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i="0" kern="1200" dirty="0"/>
            <a:t>Matthias Ruete</a:t>
          </a:r>
          <a:endParaRPr lang="en-GB" sz="1900" b="1" kern="1200" dirty="0"/>
        </a:p>
        <a:p>
          <a:pPr marL="171450" lvl="1" indent="-171450" algn="ctr" defTabSz="844550">
            <a:lnSpc>
              <a:spcPct val="90000"/>
            </a:lnSpc>
            <a:spcBef>
              <a:spcPct val="0"/>
            </a:spcBef>
            <a:spcAft>
              <a:spcPct val="15000"/>
            </a:spcAft>
            <a:buNone/>
          </a:pPr>
          <a:r>
            <a:rPr lang="fr-BE" sz="1900" kern="1200" dirty="0"/>
            <a:t>European TEN-T Coordinator for ERTMS</a:t>
          </a:r>
          <a:endParaRPr lang="en-GB" sz="1900" kern="1200" dirty="0"/>
        </a:p>
        <a:p>
          <a:pPr marL="228600" lvl="1" indent="-228600" algn="ctr" defTabSz="889000">
            <a:lnSpc>
              <a:spcPct val="90000"/>
            </a:lnSpc>
            <a:spcBef>
              <a:spcPct val="0"/>
            </a:spcBef>
            <a:spcAft>
              <a:spcPct val="15000"/>
            </a:spcAft>
            <a:buNone/>
          </a:pPr>
          <a:endParaRPr lang="en-GB" sz="2000" kern="1200" dirty="0"/>
        </a:p>
      </dsp:txBody>
      <dsp:txXfrm>
        <a:off x="8409645" y="2512219"/>
        <a:ext cx="2100058" cy="21000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rotWithShape="1">
          <a:blip xmlns:r="http://schemas.openxmlformats.org/officeDocument/2006/relationships" r:embed="rId1"/>
          <a:srcRect/>
          <a:stretch>
            <a:fillRect t="-9000" b="-9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Doppelbauer</a:t>
          </a:r>
        </a:p>
        <a:p>
          <a:pPr marL="0" lvl="0" indent="0" algn="ctr" defTabSz="844550">
            <a:lnSpc>
              <a:spcPct val="90000"/>
            </a:lnSpc>
            <a:spcBef>
              <a:spcPct val="0"/>
            </a:spcBef>
            <a:spcAft>
              <a:spcPct val="35000"/>
            </a:spcAft>
            <a:buNone/>
          </a:pPr>
          <a:r>
            <a:rPr lang="fr-BE" sz="1900" kern="1200" dirty="0" err="1"/>
            <a:t>Executive</a:t>
          </a:r>
          <a:r>
            <a:rPr lang="fr-BE" sz="1900" kern="1200" dirty="0"/>
            <a:t> </a:t>
          </a:r>
          <a:r>
            <a:rPr lang="fr-BE" sz="1900" kern="1200" dirty="0" err="1"/>
            <a:t>Director</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C7E7016C-E0F9-4A55-B70E-CAD6427446F0}">
      <dsp:nvSpPr>
        <dsp:cNvPr id="0" name=""/>
        <dsp:cNvSpPr/>
      </dsp:nvSpPr>
      <dsp:spPr>
        <a:xfrm>
          <a:off x="2106833" y="412160"/>
          <a:ext cx="2100058" cy="210005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99727-4C7F-441B-96F8-742FFE97C69D}">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116A59-6F16-4AC9-80BF-E96154F6BB48}">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i="0" kern="1200" dirty="0"/>
            <a:t>Pio Guido</a:t>
          </a:r>
          <a:endParaRPr lang="en-GB" sz="1900" b="1" i="0" kern="1200" dirty="0"/>
        </a:p>
        <a:p>
          <a:pPr marL="171450" lvl="1" indent="-171450" algn="ctr" defTabSz="844550">
            <a:lnSpc>
              <a:spcPct val="90000"/>
            </a:lnSpc>
            <a:spcBef>
              <a:spcPct val="0"/>
            </a:spcBef>
            <a:spcAft>
              <a:spcPct val="15000"/>
            </a:spcAft>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sp:txBody>
      <dsp:txXfrm>
        <a:off x="2106833" y="2512219"/>
        <a:ext cx="2100058" cy="2100058"/>
      </dsp:txXfrm>
    </dsp:sp>
    <dsp:sp modelId="{DAD3FFCA-6BB8-49D9-A505-237A2CAED4E8}">
      <dsp:nvSpPr>
        <dsp:cNvPr id="0" name=""/>
        <dsp:cNvSpPr/>
      </dsp:nvSpPr>
      <dsp:spPr>
        <a:xfrm>
          <a:off x="4211992" y="414386"/>
          <a:ext cx="2100058" cy="20987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41C8D-638C-419C-BF1E-188CA12E107E}">
      <dsp:nvSpPr>
        <dsp:cNvPr id="0" name=""/>
        <dsp:cNvSpPr/>
      </dsp:nvSpPr>
      <dsp:spPr>
        <a:xfrm>
          <a:off x="4207770"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F5656E-D827-4493-929E-156B3436511E}">
      <dsp:nvSpPr>
        <dsp:cNvPr id="0" name=""/>
        <dsp:cNvSpPr/>
      </dsp:nvSpPr>
      <dsp:spPr>
        <a:xfrm>
          <a:off x="4207770" y="2533471"/>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Monika </a:t>
          </a:r>
          <a:r>
            <a:rPr lang="en-GB" sz="1900" b="1" kern="1200" dirty="0" err="1"/>
            <a:t>Heiming</a:t>
          </a:r>
          <a:endParaRPr lang="en-GB" sz="1900" kern="1200" dirty="0"/>
        </a:p>
        <a:p>
          <a:pPr marL="171450" lvl="1" indent="-171450" algn="ctr" defTabSz="844550">
            <a:lnSpc>
              <a:spcPct val="90000"/>
            </a:lnSpc>
            <a:spcBef>
              <a:spcPct val="0"/>
            </a:spcBef>
            <a:spcAft>
              <a:spcPct val="15000"/>
            </a:spcAft>
            <a:buNone/>
          </a:pPr>
          <a:r>
            <a:rPr lang="fr-BE" sz="1900" kern="1200" dirty="0">
              <a:solidFill>
                <a:prstClr val="black">
                  <a:hueOff val="0"/>
                  <a:satOff val="0"/>
                  <a:lumOff val="0"/>
                  <a:alphaOff val="0"/>
                </a:prstClr>
              </a:solidFill>
              <a:latin typeface="Calibri" panose="020F0502020204030204"/>
              <a:ea typeface="+mn-ea"/>
              <a:cs typeface="+mn-cs"/>
            </a:rPr>
            <a:t>Executive Director</a:t>
          </a:r>
          <a:endParaRPr lang="en-GB" sz="1900" kern="1200" dirty="0">
            <a:solidFill>
              <a:prstClr val="black">
                <a:hueOff val="0"/>
                <a:satOff val="0"/>
                <a:lumOff val="0"/>
                <a:alphaOff val="0"/>
              </a:prstClr>
            </a:solidFill>
            <a:latin typeface="Calibri" panose="020F0502020204030204"/>
            <a:ea typeface="+mn-ea"/>
            <a:cs typeface="+mn-cs"/>
          </a:endParaRPr>
        </a:p>
        <a:p>
          <a:pPr marL="285750" lvl="1" indent="-285750" algn="l" defTabSz="1600200">
            <a:lnSpc>
              <a:spcPct val="90000"/>
            </a:lnSpc>
            <a:spcBef>
              <a:spcPct val="0"/>
            </a:spcBef>
            <a:spcAft>
              <a:spcPct val="15000"/>
            </a:spcAft>
            <a:buNone/>
          </a:pPr>
          <a:endParaRPr lang="en-GB" sz="3600" kern="1200" dirty="0">
            <a:solidFill>
              <a:prstClr val="black">
                <a:hueOff val="0"/>
                <a:satOff val="0"/>
                <a:lumOff val="0"/>
                <a:alphaOff val="0"/>
              </a:prstClr>
            </a:solidFill>
            <a:latin typeface="Calibri" panose="020F0502020204030204"/>
            <a:ea typeface="+mn-ea"/>
            <a:cs typeface="+mn-cs"/>
          </a:endParaRPr>
        </a:p>
      </dsp:txBody>
      <dsp:txXfrm>
        <a:off x="4207770" y="2533471"/>
        <a:ext cx="2100058" cy="2100058"/>
      </dsp:txXfrm>
    </dsp:sp>
    <dsp:sp modelId="{C8507F80-591B-4AB7-9275-39424C0C9C1B}">
      <dsp:nvSpPr>
        <dsp:cNvPr id="0" name=""/>
        <dsp:cNvSpPr/>
      </dsp:nvSpPr>
      <dsp:spPr>
        <a:xfrm>
          <a:off x="6312383" y="412160"/>
          <a:ext cx="2100058" cy="2100058"/>
        </a:xfrm>
        <a:prstGeom prst="rect">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982B63-2730-490A-A52C-40A0B67194A8}">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8ABC61-85E1-4183-9F3D-A155892402B2}">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dirty="0"/>
            <a:t>Mark </a:t>
          </a:r>
          <a:r>
            <a:rPr lang="en-GB" sz="1900" b="1" kern="1200" dirty="0" err="1"/>
            <a:t>Topal-Gökceli</a:t>
          </a:r>
          <a:endParaRPr lang="en-GB" sz="1900" b="1" i="0" kern="1200" dirty="0"/>
        </a:p>
        <a:p>
          <a:pPr marL="0" lvl="0" indent="0" algn="ctr" defTabSz="844550">
            <a:lnSpc>
              <a:spcPct val="90000"/>
            </a:lnSpc>
            <a:spcBef>
              <a:spcPct val="0"/>
            </a:spcBef>
            <a:spcAft>
              <a:spcPct val="35000"/>
            </a:spcAft>
            <a:buNone/>
          </a:pPr>
          <a:r>
            <a:rPr lang="en-GB" sz="1900" b="0" i="0" kern="1200" dirty="0"/>
            <a:t>CTO ÖBB</a:t>
          </a:r>
          <a:endParaRPr lang="en-GB" sz="1900" kern="1200" dirty="0">
            <a:solidFill>
              <a:prstClr val="black">
                <a:hueOff val="0"/>
                <a:satOff val="0"/>
                <a:lumOff val="0"/>
                <a:alphaOff val="0"/>
              </a:prstClr>
            </a:solidFill>
            <a:latin typeface="Calibri" panose="020F0502020204030204"/>
            <a:ea typeface="+mn-ea"/>
            <a:cs typeface="+mn-cs"/>
          </a:endParaRPr>
        </a:p>
      </dsp:txBody>
      <dsp:txXfrm>
        <a:off x="6308708" y="2512219"/>
        <a:ext cx="2100058" cy="2100058"/>
      </dsp:txXfrm>
    </dsp:sp>
    <dsp:sp modelId="{BFAD2A2C-8CA6-4EA1-9B3C-E8A6FD7F2F08}">
      <dsp:nvSpPr>
        <dsp:cNvPr id="0" name=""/>
        <dsp:cNvSpPr/>
      </dsp:nvSpPr>
      <dsp:spPr>
        <a:xfrm>
          <a:off x="8409645" y="412160"/>
          <a:ext cx="2100058" cy="2100058"/>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8409645"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8409645"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i="0" kern="1200" dirty="0"/>
            <a:t>Matthias Ruete</a:t>
          </a:r>
          <a:endParaRPr lang="en-GB" sz="1900" b="1" kern="1200" dirty="0"/>
        </a:p>
        <a:p>
          <a:pPr marL="171450" lvl="1" indent="-171450" algn="ctr" defTabSz="844550">
            <a:lnSpc>
              <a:spcPct val="90000"/>
            </a:lnSpc>
            <a:spcBef>
              <a:spcPct val="0"/>
            </a:spcBef>
            <a:spcAft>
              <a:spcPct val="15000"/>
            </a:spcAft>
            <a:buNone/>
          </a:pPr>
          <a:r>
            <a:rPr lang="fr-BE" sz="1900" kern="1200" dirty="0"/>
            <a:t>European TEN-T Coordinator for ERTMS</a:t>
          </a:r>
          <a:endParaRPr lang="en-GB" sz="1900" kern="1200" dirty="0"/>
        </a:p>
        <a:p>
          <a:pPr marL="228600" lvl="1" indent="-228600" algn="ctr" defTabSz="889000">
            <a:lnSpc>
              <a:spcPct val="90000"/>
            </a:lnSpc>
            <a:spcBef>
              <a:spcPct val="0"/>
            </a:spcBef>
            <a:spcAft>
              <a:spcPct val="15000"/>
            </a:spcAft>
            <a:buNone/>
          </a:pPr>
          <a:endParaRPr lang="en-GB" sz="2000" kern="1200" dirty="0"/>
        </a:p>
      </dsp:txBody>
      <dsp:txXfrm>
        <a:off x="8409645" y="2512219"/>
        <a:ext cx="2100058" cy="21000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rotWithShape="1">
          <a:blip xmlns:r="http://schemas.openxmlformats.org/officeDocument/2006/relationships" r:embed="rId1"/>
          <a:srcRect/>
          <a:stretch>
            <a:fillRect t="-9000" b="-9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Doppelbauer</a:t>
          </a:r>
        </a:p>
        <a:p>
          <a:pPr marL="0" lvl="0" indent="0" algn="ctr" defTabSz="844550">
            <a:lnSpc>
              <a:spcPct val="90000"/>
            </a:lnSpc>
            <a:spcBef>
              <a:spcPct val="0"/>
            </a:spcBef>
            <a:spcAft>
              <a:spcPct val="35000"/>
            </a:spcAft>
            <a:buNone/>
          </a:pPr>
          <a:r>
            <a:rPr lang="fr-BE" sz="1900" kern="1200" dirty="0" err="1"/>
            <a:t>Executive</a:t>
          </a:r>
          <a:r>
            <a:rPr lang="fr-BE" sz="1900" kern="1200" dirty="0"/>
            <a:t> </a:t>
          </a:r>
          <a:r>
            <a:rPr lang="fr-BE" sz="1900" kern="1200" dirty="0" err="1"/>
            <a:t>Director</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C7E7016C-E0F9-4A55-B70E-CAD6427446F0}">
      <dsp:nvSpPr>
        <dsp:cNvPr id="0" name=""/>
        <dsp:cNvSpPr/>
      </dsp:nvSpPr>
      <dsp:spPr>
        <a:xfrm>
          <a:off x="2106833" y="412160"/>
          <a:ext cx="2100058" cy="210005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99727-4C7F-441B-96F8-742FFE97C69D}">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116A59-6F16-4AC9-80BF-E96154F6BB48}">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i="0" kern="1200" dirty="0"/>
            <a:t>Pio Guido</a:t>
          </a:r>
          <a:endParaRPr lang="en-GB" sz="1900" b="1" i="0" kern="1200" dirty="0"/>
        </a:p>
        <a:p>
          <a:pPr marL="171450" lvl="1" indent="-171450" algn="ctr" defTabSz="844550">
            <a:lnSpc>
              <a:spcPct val="90000"/>
            </a:lnSpc>
            <a:spcBef>
              <a:spcPct val="0"/>
            </a:spcBef>
            <a:spcAft>
              <a:spcPct val="15000"/>
            </a:spcAft>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sp:txBody>
      <dsp:txXfrm>
        <a:off x="2106833" y="2512219"/>
        <a:ext cx="2100058" cy="2100058"/>
      </dsp:txXfrm>
    </dsp:sp>
    <dsp:sp modelId="{DAD3FFCA-6BB8-49D9-A505-237A2CAED4E8}">
      <dsp:nvSpPr>
        <dsp:cNvPr id="0" name=""/>
        <dsp:cNvSpPr/>
      </dsp:nvSpPr>
      <dsp:spPr>
        <a:xfrm>
          <a:off x="4211992" y="414386"/>
          <a:ext cx="2100058" cy="20987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41C8D-638C-419C-BF1E-188CA12E107E}">
      <dsp:nvSpPr>
        <dsp:cNvPr id="0" name=""/>
        <dsp:cNvSpPr/>
      </dsp:nvSpPr>
      <dsp:spPr>
        <a:xfrm>
          <a:off x="4207770"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F5656E-D827-4493-929E-156B3436511E}">
      <dsp:nvSpPr>
        <dsp:cNvPr id="0" name=""/>
        <dsp:cNvSpPr/>
      </dsp:nvSpPr>
      <dsp:spPr>
        <a:xfrm>
          <a:off x="4207770" y="2533471"/>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Monika </a:t>
          </a:r>
          <a:r>
            <a:rPr lang="en-GB" sz="1900" b="1" kern="1200" dirty="0" err="1"/>
            <a:t>Heiming</a:t>
          </a:r>
          <a:endParaRPr lang="en-GB" sz="1900" kern="1200" dirty="0"/>
        </a:p>
        <a:p>
          <a:pPr marL="171450" lvl="1" indent="-171450" algn="ctr" defTabSz="844550">
            <a:lnSpc>
              <a:spcPct val="90000"/>
            </a:lnSpc>
            <a:spcBef>
              <a:spcPct val="0"/>
            </a:spcBef>
            <a:spcAft>
              <a:spcPct val="15000"/>
            </a:spcAft>
            <a:buNone/>
          </a:pPr>
          <a:r>
            <a:rPr lang="fr-BE" sz="1900" kern="1200" dirty="0">
              <a:solidFill>
                <a:prstClr val="black">
                  <a:hueOff val="0"/>
                  <a:satOff val="0"/>
                  <a:lumOff val="0"/>
                  <a:alphaOff val="0"/>
                </a:prstClr>
              </a:solidFill>
              <a:latin typeface="Calibri" panose="020F0502020204030204"/>
              <a:ea typeface="+mn-ea"/>
              <a:cs typeface="+mn-cs"/>
            </a:rPr>
            <a:t>Executive Director</a:t>
          </a:r>
          <a:endParaRPr lang="en-GB" sz="1900" kern="1200" dirty="0">
            <a:solidFill>
              <a:prstClr val="black">
                <a:hueOff val="0"/>
                <a:satOff val="0"/>
                <a:lumOff val="0"/>
                <a:alphaOff val="0"/>
              </a:prstClr>
            </a:solidFill>
            <a:latin typeface="Calibri" panose="020F0502020204030204"/>
            <a:ea typeface="+mn-ea"/>
            <a:cs typeface="+mn-cs"/>
          </a:endParaRPr>
        </a:p>
        <a:p>
          <a:pPr marL="285750" lvl="1" indent="-285750" algn="l" defTabSz="1600200">
            <a:lnSpc>
              <a:spcPct val="90000"/>
            </a:lnSpc>
            <a:spcBef>
              <a:spcPct val="0"/>
            </a:spcBef>
            <a:spcAft>
              <a:spcPct val="15000"/>
            </a:spcAft>
            <a:buNone/>
          </a:pPr>
          <a:endParaRPr lang="en-GB" sz="3600" kern="1200" dirty="0">
            <a:solidFill>
              <a:prstClr val="black">
                <a:hueOff val="0"/>
                <a:satOff val="0"/>
                <a:lumOff val="0"/>
                <a:alphaOff val="0"/>
              </a:prstClr>
            </a:solidFill>
            <a:latin typeface="Calibri" panose="020F0502020204030204"/>
            <a:ea typeface="+mn-ea"/>
            <a:cs typeface="+mn-cs"/>
          </a:endParaRPr>
        </a:p>
      </dsp:txBody>
      <dsp:txXfrm>
        <a:off x="4207770" y="2533471"/>
        <a:ext cx="2100058" cy="2100058"/>
      </dsp:txXfrm>
    </dsp:sp>
    <dsp:sp modelId="{C8507F80-591B-4AB7-9275-39424C0C9C1B}">
      <dsp:nvSpPr>
        <dsp:cNvPr id="0" name=""/>
        <dsp:cNvSpPr/>
      </dsp:nvSpPr>
      <dsp:spPr>
        <a:xfrm>
          <a:off x="6312383" y="412160"/>
          <a:ext cx="2100058" cy="2100058"/>
        </a:xfrm>
        <a:prstGeom prst="rect">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982B63-2730-490A-A52C-40A0B67194A8}">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8ABC61-85E1-4183-9F3D-A155892402B2}">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dirty="0"/>
            <a:t>Mark </a:t>
          </a:r>
          <a:r>
            <a:rPr lang="en-GB" sz="1900" b="1" kern="1200" dirty="0" err="1"/>
            <a:t>Topal-Gökceli</a:t>
          </a:r>
          <a:endParaRPr lang="en-GB" sz="1900" b="1" i="0" kern="1200" dirty="0"/>
        </a:p>
        <a:p>
          <a:pPr marL="0" lvl="0" indent="0" algn="ctr" defTabSz="844550">
            <a:lnSpc>
              <a:spcPct val="90000"/>
            </a:lnSpc>
            <a:spcBef>
              <a:spcPct val="0"/>
            </a:spcBef>
            <a:spcAft>
              <a:spcPct val="35000"/>
            </a:spcAft>
            <a:buNone/>
          </a:pPr>
          <a:r>
            <a:rPr lang="en-GB" sz="1900" b="0" i="0" kern="1200" dirty="0"/>
            <a:t>CTO ÖBB</a:t>
          </a:r>
          <a:endParaRPr lang="en-GB" sz="1900" kern="1200" dirty="0">
            <a:solidFill>
              <a:prstClr val="black">
                <a:hueOff val="0"/>
                <a:satOff val="0"/>
                <a:lumOff val="0"/>
                <a:alphaOff val="0"/>
              </a:prstClr>
            </a:solidFill>
            <a:latin typeface="Calibri" panose="020F0502020204030204"/>
            <a:ea typeface="+mn-ea"/>
            <a:cs typeface="+mn-cs"/>
          </a:endParaRPr>
        </a:p>
      </dsp:txBody>
      <dsp:txXfrm>
        <a:off x="6308708" y="2512219"/>
        <a:ext cx="2100058" cy="2100058"/>
      </dsp:txXfrm>
    </dsp:sp>
    <dsp:sp modelId="{BFAD2A2C-8CA6-4EA1-9B3C-E8A6FD7F2F08}">
      <dsp:nvSpPr>
        <dsp:cNvPr id="0" name=""/>
        <dsp:cNvSpPr/>
      </dsp:nvSpPr>
      <dsp:spPr>
        <a:xfrm>
          <a:off x="8409645" y="412160"/>
          <a:ext cx="2100058" cy="2100058"/>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8409645"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8409645"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i="0" kern="1200" dirty="0"/>
            <a:t>Matthias Ruete</a:t>
          </a:r>
          <a:endParaRPr lang="en-GB" sz="1900" b="1" kern="1200" dirty="0"/>
        </a:p>
        <a:p>
          <a:pPr marL="171450" lvl="1" indent="-171450" algn="ctr" defTabSz="844550">
            <a:lnSpc>
              <a:spcPct val="90000"/>
            </a:lnSpc>
            <a:spcBef>
              <a:spcPct val="0"/>
            </a:spcBef>
            <a:spcAft>
              <a:spcPct val="15000"/>
            </a:spcAft>
            <a:buNone/>
          </a:pPr>
          <a:r>
            <a:rPr lang="fr-BE" sz="1900" kern="1200" dirty="0"/>
            <a:t>European TEN-T Coordinator for ERTMS</a:t>
          </a:r>
          <a:endParaRPr lang="en-GB" sz="1900" kern="1200" dirty="0"/>
        </a:p>
        <a:p>
          <a:pPr marL="228600" lvl="1" indent="-228600" algn="ctr" defTabSz="889000">
            <a:lnSpc>
              <a:spcPct val="90000"/>
            </a:lnSpc>
            <a:spcBef>
              <a:spcPct val="0"/>
            </a:spcBef>
            <a:spcAft>
              <a:spcPct val="15000"/>
            </a:spcAft>
            <a:buNone/>
          </a:pPr>
          <a:endParaRPr lang="en-GB" sz="2000" kern="1200" dirty="0"/>
        </a:p>
      </dsp:txBody>
      <dsp:txXfrm>
        <a:off x="8409645" y="2512219"/>
        <a:ext cx="2100058" cy="21000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BB8BF-3150-4D18-A28E-7C34A0DECADE}">
      <dsp:nvSpPr>
        <dsp:cNvPr id="0" name=""/>
        <dsp:cNvSpPr/>
      </dsp:nvSpPr>
      <dsp:spPr>
        <a:xfrm>
          <a:off x="22970" y="415710"/>
          <a:ext cx="2100058" cy="2100058"/>
        </a:xfrm>
        <a:prstGeom prst="rect">
          <a:avLst/>
        </a:prstGeom>
        <a:blipFill rotWithShape="1">
          <a:blip xmlns:r="http://schemas.openxmlformats.org/officeDocument/2006/relationships" r:embed="rId1"/>
          <a:srcRect/>
          <a:stretch>
            <a:fillRect t="-9000" b="-9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0174E-4CA0-412D-987D-212502B72577}">
      <dsp:nvSpPr>
        <dsp:cNvPr id="0" name=""/>
        <dsp:cNvSpPr/>
      </dsp:nvSpPr>
      <dsp:spPr>
        <a:xfrm>
          <a:off x="5896" y="412160"/>
          <a:ext cx="210" cy="4200116"/>
        </a:xfrm>
        <a:prstGeom prst="line">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BED1ED8-AA3B-46C5-A3C0-2C18DF38AE9E}">
      <dsp:nvSpPr>
        <dsp:cNvPr id="0" name=""/>
        <dsp:cNvSpPr/>
      </dsp:nvSpPr>
      <dsp:spPr>
        <a:xfrm>
          <a:off x="5896" y="251935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Josef Doppelbauer</a:t>
          </a:r>
        </a:p>
        <a:p>
          <a:pPr marL="0" lvl="0" indent="0" algn="ctr" defTabSz="844550">
            <a:lnSpc>
              <a:spcPct val="90000"/>
            </a:lnSpc>
            <a:spcBef>
              <a:spcPct val="0"/>
            </a:spcBef>
            <a:spcAft>
              <a:spcPct val="35000"/>
            </a:spcAft>
            <a:buNone/>
          </a:pPr>
          <a:r>
            <a:rPr lang="fr-BE" sz="1900" kern="1200" dirty="0" err="1"/>
            <a:t>Executive</a:t>
          </a:r>
          <a:r>
            <a:rPr lang="fr-BE" sz="1900" kern="1200" dirty="0"/>
            <a:t> </a:t>
          </a:r>
          <a:r>
            <a:rPr lang="fr-BE" sz="1900" kern="1200" dirty="0" err="1"/>
            <a:t>Director</a:t>
          </a:r>
          <a:endParaRPr lang="en-GB" sz="1900" kern="1200" dirty="0"/>
        </a:p>
        <a:p>
          <a:pPr marL="228600" lvl="1" indent="-228600" algn="ctr" defTabSz="889000">
            <a:lnSpc>
              <a:spcPct val="90000"/>
            </a:lnSpc>
            <a:spcBef>
              <a:spcPct val="0"/>
            </a:spcBef>
            <a:spcAft>
              <a:spcPct val="15000"/>
            </a:spcAft>
            <a:buNone/>
          </a:pPr>
          <a:endParaRPr lang="en-GB" sz="2000" kern="1200" dirty="0"/>
        </a:p>
        <a:p>
          <a:pPr marL="228600" lvl="1" indent="-228600" algn="ctr" defTabSz="889000">
            <a:lnSpc>
              <a:spcPct val="90000"/>
            </a:lnSpc>
            <a:spcBef>
              <a:spcPct val="0"/>
            </a:spcBef>
            <a:spcAft>
              <a:spcPct val="15000"/>
            </a:spcAft>
            <a:buNone/>
          </a:pPr>
          <a:endParaRPr lang="en-GB" sz="2000" kern="1200" dirty="0"/>
        </a:p>
      </dsp:txBody>
      <dsp:txXfrm>
        <a:off x="5896" y="2519359"/>
        <a:ext cx="2100058" cy="2100058"/>
      </dsp:txXfrm>
    </dsp:sp>
    <dsp:sp modelId="{C7E7016C-E0F9-4A55-B70E-CAD6427446F0}">
      <dsp:nvSpPr>
        <dsp:cNvPr id="0" name=""/>
        <dsp:cNvSpPr/>
      </dsp:nvSpPr>
      <dsp:spPr>
        <a:xfrm>
          <a:off x="2106833" y="412160"/>
          <a:ext cx="2100058" cy="210005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28" t="-15999" r="-8284" b="-571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99727-4C7F-441B-96F8-742FFE97C69D}">
      <dsp:nvSpPr>
        <dsp:cNvPr id="0" name=""/>
        <dsp:cNvSpPr/>
      </dsp:nvSpPr>
      <dsp:spPr>
        <a:xfrm>
          <a:off x="2106833"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116A59-6F16-4AC9-80BF-E96154F6BB48}">
      <dsp:nvSpPr>
        <dsp:cNvPr id="0" name=""/>
        <dsp:cNvSpPr/>
      </dsp:nvSpPr>
      <dsp:spPr>
        <a:xfrm>
          <a:off x="2106833"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fr-BE" sz="1900" b="1" i="0" kern="1200" dirty="0"/>
            <a:t>Pio Guido</a:t>
          </a:r>
          <a:endParaRPr lang="en-GB" sz="1900" b="1" i="0" kern="1200" dirty="0"/>
        </a:p>
        <a:p>
          <a:pPr marL="171450" lvl="1" indent="-171450" algn="ctr" defTabSz="844550">
            <a:lnSpc>
              <a:spcPct val="90000"/>
            </a:lnSpc>
            <a:spcBef>
              <a:spcPct val="0"/>
            </a:spcBef>
            <a:spcAft>
              <a:spcPct val="15000"/>
            </a:spcAft>
            <a:buNone/>
          </a:pPr>
          <a:r>
            <a:rPr lang="fr-BE" sz="1900" kern="1200" dirty="0"/>
            <a:t>Head of Railway </a:t>
          </a:r>
          <a:r>
            <a:rPr lang="fr-BE" sz="1900" kern="1200" dirty="0" err="1"/>
            <a:t>Systems</a:t>
          </a:r>
          <a:r>
            <a:rPr lang="fr-BE" sz="1900" kern="1200" dirty="0"/>
            <a:t> </a:t>
          </a:r>
          <a:r>
            <a:rPr lang="fr-BE" sz="1900" kern="1200" dirty="0" err="1"/>
            <a:t>Department</a:t>
          </a:r>
          <a:endParaRPr lang="en-GB" sz="1900" kern="1200" dirty="0"/>
        </a:p>
      </dsp:txBody>
      <dsp:txXfrm>
        <a:off x="2106833" y="2512219"/>
        <a:ext cx="2100058" cy="2100058"/>
      </dsp:txXfrm>
    </dsp:sp>
    <dsp:sp modelId="{DAD3FFCA-6BB8-49D9-A505-237A2CAED4E8}">
      <dsp:nvSpPr>
        <dsp:cNvPr id="0" name=""/>
        <dsp:cNvSpPr/>
      </dsp:nvSpPr>
      <dsp:spPr>
        <a:xfrm>
          <a:off x="4211992" y="414386"/>
          <a:ext cx="2100058" cy="209879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E41C8D-638C-419C-BF1E-188CA12E107E}">
      <dsp:nvSpPr>
        <dsp:cNvPr id="0" name=""/>
        <dsp:cNvSpPr/>
      </dsp:nvSpPr>
      <dsp:spPr>
        <a:xfrm>
          <a:off x="4207770"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F5656E-D827-4493-929E-156B3436511E}">
      <dsp:nvSpPr>
        <dsp:cNvPr id="0" name=""/>
        <dsp:cNvSpPr/>
      </dsp:nvSpPr>
      <dsp:spPr>
        <a:xfrm>
          <a:off x="4207770" y="2533471"/>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kern="1200" dirty="0"/>
            <a:t>Monika </a:t>
          </a:r>
          <a:r>
            <a:rPr lang="en-GB" sz="1900" b="1" kern="1200" dirty="0" err="1"/>
            <a:t>Heiming</a:t>
          </a:r>
          <a:endParaRPr lang="en-GB" sz="1900" kern="1200" dirty="0"/>
        </a:p>
        <a:p>
          <a:pPr marL="171450" lvl="1" indent="-171450" algn="ctr" defTabSz="844550">
            <a:lnSpc>
              <a:spcPct val="90000"/>
            </a:lnSpc>
            <a:spcBef>
              <a:spcPct val="0"/>
            </a:spcBef>
            <a:spcAft>
              <a:spcPct val="15000"/>
            </a:spcAft>
            <a:buNone/>
          </a:pPr>
          <a:r>
            <a:rPr lang="fr-BE" sz="1900" kern="1200" dirty="0">
              <a:solidFill>
                <a:prstClr val="black">
                  <a:hueOff val="0"/>
                  <a:satOff val="0"/>
                  <a:lumOff val="0"/>
                  <a:alphaOff val="0"/>
                </a:prstClr>
              </a:solidFill>
              <a:latin typeface="Calibri" panose="020F0502020204030204"/>
              <a:ea typeface="+mn-ea"/>
              <a:cs typeface="+mn-cs"/>
            </a:rPr>
            <a:t>Executive Director</a:t>
          </a:r>
          <a:endParaRPr lang="en-GB" sz="1900" kern="1200" dirty="0">
            <a:solidFill>
              <a:prstClr val="black">
                <a:hueOff val="0"/>
                <a:satOff val="0"/>
                <a:lumOff val="0"/>
                <a:alphaOff val="0"/>
              </a:prstClr>
            </a:solidFill>
            <a:latin typeface="Calibri" panose="020F0502020204030204"/>
            <a:ea typeface="+mn-ea"/>
            <a:cs typeface="+mn-cs"/>
          </a:endParaRPr>
        </a:p>
        <a:p>
          <a:pPr marL="285750" lvl="1" indent="-285750" algn="l" defTabSz="1600200">
            <a:lnSpc>
              <a:spcPct val="90000"/>
            </a:lnSpc>
            <a:spcBef>
              <a:spcPct val="0"/>
            </a:spcBef>
            <a:spcAft>
              <a:spcPct val="15000"/>
            </a:spcAft>
            <a:buNone/>
          </a:pPr>
          <a:endParaRPr lang="en-GB" sz="3600" kern="1200" dirty="0">
            <a:solidFill>
              <a:prstClr val="black">
                <a:hueOff val="0"/>
                <a:satOff val="0"/>
                <a:lumOff val="0"/>
                <a:alphaOff val="0"/>
              </a:prstClr>
            </a:solidFill>
            <a:latin typeface="Calibri" panose="020F0502020204030204"/>
            <a:ea typeface="+mn-ea"/>
            <a:cs typeface="+mn-cs"/>
          </a:endParaRPr>
        </a:p>
      </dsp:txBody>
      <dsp:txXfrm>
        <a:off x="4207770" y="2533471"/>
        <a:ext cx="2100058" cy="2100058"/>
      </dsp:txXfrm>
    </dsp:sp>
    <dsp:sp modelId="{C8507F80-591B-4AB7-9275-39424C0C9C1B}">
      <dsp:nvSpPr>
        <dsp:cNvPr id="0" name=""/>
        <dsp:cNvSpPr/>
      </dsp:nvSpPr>
      <dsp:spPr>
        <a:xfrm>
          <a:off x="6312383" y="412160"/>
          <a:ext cx="2100058" cy="2100058"/>
        </a:xfrm>
        <a:prstGeom prst="rect">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55709" t="-21998" r="-52854" b="-8371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982B63-2730-490A-A52C-40A0B67194A8}">
      <dsp:nvSpPr>
        <dsp:cNvPr id="0" name=""/>
        <dsp:cNvSpPr/>
      </dsp:nvSpPr>
      <dsp:spPr>
        <a:xfrm>
          <a:off x="6308708"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8ABC61-85E1-4183-9F3D-A155892402B2}">
      <dsp:nvSpPr>
        <dsp:cNvPr id="0" name=""/>
        <dsp:cNvSpPr/>
      </dsp:nvSpPr>
      <dsp:spPr>
        <a:xfrm>
          <a:off x="6308708" y="2512219"/>
          <a:ext cx="2100058" cy="2100058"/>
        </a:xfrm>
        <a:prstGeom prst="rect">
          <a:avLst/>
        </a:prstGeom>
        <a:noFill/>
        <a:ln w="12700">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b="1" kern="1200" dirty="0"/>
            <a:t>Mark </a:t>
          </a:r>
          <a:r>
            <a:rPr lang="en-GB" sz="1900" b="1" kern="1200" dirty="0" err="1"/>
            <a:t>Topal-Gökceli</a:t>
          </a:r>
          <a:endParaRPr lang="en-GB" sz="1900" b="1" i="0" kern="1200" dirty="0"/>
        </a:p>
        <a:p>
          <a:pPr marL="0" lvl="0" indent="0" algn="ctr" defTabSz="844550">
            <a:lnSpc>
              <a:spcPct val="90000"/>
            </a:lnSpc>
            <a:spcBef>
              <a:spcPct val="0"/>
            </a:spcBef>
            <a:spcAft>
              <a:spcPct val="35000"/>
            </a:spcAft>
            <a:buNone/>
          </a:pPr>
          <a:r>
            <a:rPr lang="en-GB" sz="1900" b="0" i="0" kern="1200" dirty="0"/>
            <a:t>CTO ÖBB</a:t>
          </a:r>
          <a:endParaRPr lang="en-GB" sz="1900" kern="1200" dirty="0">
            <a:solidFill>
              <a:prstClr val="black">
                <a:hueOff val="0"/>
                <a:satOff val="0"/>
                <a:lumOff val="0"/>
                <a:alphaOff val="0"/>
              </a:prstClr>
            </a:solidFill>
            <a:latin typeface="Calibri" panose="020F0502020204030204"/>
            <a:ea typeface="+mn-ea"/>
            <a:cs typeface="+mn-cs"/>
          </a:endParaRPr>
        </a:p>
      </dsp:txBody>
      <dsp:txXfrm>
        <a:off x="6308708" y="2512219"/>
        <a:ext cx="2100058" cy="2100058"/>
      </dsp:txXfrm>
    </dsp:sp>
    <dsp:sp modelId="{BFAD2A2C-8CA6-4EA1-9B3C-E8A6FD7F2F08}">
      <dsp:nvSpPr>
        <dsp:cNvPr id="0" name=""/>
        <dsp:cNvSpPr/>
      </dsp:nvSpPr>
      <dsp:spPr>
        <a:xfrm>
          <a:off x="8409645" y="412160"/>
          <a:ext cx="2100058" cy="2100058"/>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158794" t="-61425" r="-107366" b="-44283"/>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285F4-3DDC-4049-94AD-43C74F866C9C}">
      <dsp:nvSpPr>
        <dsp:cNvPr id="0" name=""/>
        <dsp:cNvSpPr/>
      </dsp:nvSpPr>
      <dsp:spPr>
        <a:xfrm>
          <a:off x="8409645" y="412160"/>
          <a:ext cx="210" cy="4200116"/>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7EAAB7-AE03-4F6F-AAA4-A945D49E7D27}">
      <dsp:nvSpPr>
        <dsp:cNvPr id="0" name=""/>
        <dsp:cNvSpPr/>
      </dsp:nvSpPr>
      <dsp:spPr>
        <a:xfrm>
          <a:off x="8409645" y="2512219"/>
          <a:ext cx="2100058" cy="2100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n-GB" sz="1900" b="1" i="0" kern="1200" dirty="0"/>
            <a:t>Matthias Ruete</a:t>
          </a:r>
          <a:endParaRPr lang="en-GB" sz="1900" b="1" kern="1200" dirty="0"/>
        </a:p>
        <a:p>
          <a:pPr marL="171450" lvl="1" indent="-171450" algn="ctr" defTabSz="844550">
            <a:lnSpc>
              <a:spcPct val="90000"/>
            </a:lnSpc>
            <a:spcBef>
              <a:spcPct val="0"/>
            </a:spcBef>
            <a:spcAft>
              <a:spcPct val="15000"/>
            </a:spcAft>
            <a:buNone/>
          </a:pPr>
          <a:r>
            <a:rPr lang="fr-BE" sz="1900" kern="1200" dirty="0"/>
            <a:t>European TEN-T Coordinator for ERTMS</a:t>
          </a:r>
          <a:endParaRPr lang="en-GB" sz="1900" kern="1200" dirty="0"/>
        </a:p>
        <a:p>
          <a:pPr marL="228600" lvl="1" indent="-228600" algn="ctr" defTabSz="889000">
            <a:lnSpc>
              <a:spcPct val="90000"/>
            </a:lnSpc>
            <a:spcBef>
              <a:spcPct val="0"/>
            </a:spcBef>
            <a:spcAft>
              <a:spcPct val="15000"/>
            </a:spcAft>
            <a:buNone/>
          </a:pPr>
          <a:endParaRPr lang="en-GB" sz="2000" kern="1200" dirty="0"/>
        </a:p>
      </dsp:txBody>
      <dsp:txXfrm>
        <a:off x="8409645" y="2512219"/>
        <a:ext cx="2100058" cy="2100058"/>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E4F7F-F8C9-4A96-B1A8-400EECCF4A65}" type="datetimeFigureOut">
              <a:rPr lang="en-GB" smtClean="0"/>
              <a:t>18/03/2022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1CC5A7-D359-45DC-A043-AC33E81F8012}" type="slidenum">
              <a:rPr lang="en-GB" smtClean="0"/>
              <a:t>‹#›</a:t>
            </a:fld>
            <a:endParaRPr lang="en-GB"/>
          </a:p>
        </p:txBody>
      </p:sp>
    </p:spTree>
    <p:extLst>
      <p:ext uri="{BB962C8B-B14F-4D97-AF65-F5344CB8AC3E}">
        <p14:creationId xmlns:p14="http://schemas.microsoft.com/office/powerpoint/2010/main" val="72396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2</a:t>
            </a:fld>
            <a:endParaRPr lang="en-GB"/>
          </a:p>
        </p:txBody>
      </p:sp>
    </p:spTree>
    <p:extLst>
      <p:ext uri="{BB962C8B-B14F-4D97-AF65-F5344CB8AC3E}">
        <p14:creationId xmlns:p14="http://schemas.microsoft.com/office/powerpoint/2010/main" val="3270617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a:t>
            </a:r>
            <a:r>
              <a:rPr lang="en-US" dirty="0"/>
              <a:t>key </a:t>
            </a:r>
            <a:r>
              <a:rPr lang="en-US"/>
              <a:t>advantage of </a:t>
            </a:r>
            <a:r>
              <a:rPr lang="en-US" dirty="0"/>
              <a:t>ERTMS, compared with legacy fragmented national system, is the huge amount of return from experience available with ERTMS – we have lessons learned that are valuable for the whole EU rail community of suppliers, clients and service providers, in terms of engineering, operations, maintenance and migration, market conditions, all along the system life cycle – this amount of collective learning and building on experience is simply not available with legacy national systems. </a:t>
            </a:r>
            <a:endParaRPr lang="en-GB" dirty="0"/>
          </a:p>
        </p:txBody>
      </p:sp>
      <p:sp>
        <p:nvSpPr>
          <p:cNvPr id="4" name="Slide Number Placeholder 3"/>
          <p:cNvSpPr>
            <a:spLocks noGrp="1"/>
          </p:cNvSpPr>
          <p:nvPr>
            <p:ph type="sldNum" sz="quarter" idx="5"/>
          </p:nvPr>
        </p:nvSpPr>
        <p:spPr/>
        <p:txBody>
          <a:bodyPr/>
          <a:lstStyle/>
          <a:p>
            <a:fld id="{79FB337F-2D9A-F54D-8B6C-7A1B394C3E55}" type="slidenum">
              <a:rPr lang="en-US" smtClean="0"/>
              <a:t>3</a:t>
            </a:fld>
            <a:endParaRPr lang="en-US"/>
          </a:p>
        </p:txBody>
      </p:sp>
    </p:spTree>
    <p:extLst>
      <p:ext uri="{BB962C8B-B14F-4D97-AF65-F5344CB8AC3E}">
        <p14:creationId xmlns:p14="http://schemas.microsoft.com/office/powerpoint/2010/main" val="4142942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5</a:t>
            </a:fld>
            <a:endParaRPr lang="en-GB"/>
          </a:p>
        </p:txBody>
      </p:sp>
    </p:spTree>
    <p:extLst>
      <p:ext uri="{BB962C8B-B14F-4D97-AF65-F5344CB8AC3E}">
        <p14:creationId xmlns:p14="http://schemas.microsoft.com/office/powerpoint/2010/main" val="945715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0BBD7F8D-A064-4E6C-AC9B-6EE43EDC2088}" type="slidenum">
              <a:rPr lang="en-GB" smtClean="0"/>
              <a:t>6</a:t>
            </a:fld>
            <a:endParaRPr lang="en-GB"/>
          </a:p>
        </p:txBody>
      </p:sp>
    </p:spTree>
    <p:extLst>
      <p:ext uri="{BB962C8B-B14F-4D97-AF65-F5344CB8AC3E}">
        <p14:creationId xmlns:p14="http://schemas.microsoft.com/office/powerpoint/2010/main" val="1651944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9</a:t>
            </a:fld>
            <a:endParaRPr lang="en-GB"/>
          </a:p>
        </p:txBody>
      </p:sp>
    </p:spTree>
    <p:extLst>
      <p:ext uri="{BB962C8B-B14F-4D97-AF65-F5344CB8AC3E}">
        <p14:creationId xmlns:p14="http://schemas.microsoft.com/office/powerpoint/2010/main" val="1853514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1CC5A7-D359-45DC-A043-AC33E81F8012}" type="slidenum">
              <a:rPr lang="en-GB" smtClean="0"/>
              <a:t>12</a:t>
            </a:fld>
            <a:endParaRPr lang="en-GB"/>
          </a:p>
        </p:txBody>
      </p:sp>
    </p:spTree>
    <p:extLst>
      <p:ext uri="{BB962C8B-B14F-4D97-AF65-F5344CB8AC3E}">
        <p14:creationId xmlns:p14="http://schemas.microsoft.com/office/powerpoint/2010/main" val="2469640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8851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420736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pic>
        <p:nvPicPr>
          <p:cNvPr id="8" name="Picture 7"/>
          <p:cNvPicPr>
            <a:picLocks noChangeAspect="1"/>
          </p:cNvPicPr>
          <p:nvPr userDrawn="1"/>
        </p:nvPicPr>
        <p:blipFill rotWithShape="1">
          <a:blip r:embed="rId3"/>
          <a:srcRect l="1691" t="3553" r="4758" b="4392"/>
          <a:stretch/>
        </p:blipFill>
        <p:spPr>
          <a:xfrm>
            <a:off x="10348116" y="5330367"/>
            <a:ext cx="1146628" cy="526321"/>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dirty="0">
                <a:solidFill>
                  <a:srgbClr val="004494"/>
                </a:solidFill>
                <a:effectLst/>
                <a:latin typeface="-apple-system"/>
              </a:rPr>
              <a:t>Moving Europe towards a sustainable</a:t>
            </a:r>
            <a:br>
              <a:rPr lang="en-US" sz="2800" dirty="0"/>
            </a:br>
            <a:r>
              <a:rPr lang="en-US" sz="2800" b="1" i="0" dirty="0">
                <a:solidFill>
                  <a:srgbClr val="004494"/>
                </a:solidFill>
                <a:effectLst/>
                <a:latin typeface="-apple-system"/>
              </a:rPr>
              <a:t>and safe railway system without frontiers.</a:t>
            </a:r>
            <a:endParaRPr lang="en-GB" sz="2800" dirty="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dirty="0">
                <a:solidFill>
                  <a:srgbClr val="004494"/>
                </a:solidFill>
              </a:rPr>
              <a:t>Discover our job opportunities on </a:t>
            </a:r>
            <a:r>
              <a:rPr lang="en-GB" b="1" dirty="0">
                <a:solidFill>
                  <a:srgbClr val="004494"/>
                </a:solidFill>
              </a:rPr>
              <a:t>era.europa.eu</a:t>
            </a:r>
            <a:endParaRPr lang="en-GB" b="1" dirty="0"/>
          </a:p>
          <a:p>
            <a:endParaRPr lang="en-GB" dirty="0"/>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dirty="0">
                <a:solidFill>
                  <a:srgbClr val="004494"/>
                </a:solidFill>
              </a:rPr>
              <a:t>Follow us on             </a:t>
            </a:r>
            <a:r>
              <a:rPr lang="en-GB" dirty="0">
                <a:solidFill>
                  <a:srgbClr val="004494"/>
                </a:solidFill>
              </a:rPr>
              <a:t>ERA_railways</a:t>
            </a:r>
          </a:p>
          <a:p>
            <a:endParaRPr lang="en-US" dirty="0">
              <a:solidFill>
                <a:srgbClr val="004494"/>
              </a:solidFill>
            </a:endParaRPr>
          </a:p>
        </p:txBody>
      </p:sp>
    </p:spTree>
    <p:extLst>
      <p:ext uri="{BB962C8B-B14F-4D97-AF65-F5344CB8AC3E}">
        <p14:creationId xmlns:p14="http://schemas.microsoft.com/office/powerpoint/2010/main" val="1063126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18/03/2022</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413848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over">
    <p:bg>
      <p:bgRef idx="1001">
        <a:schemeClr val="bg1"/>
      </p:bgRef>
    </p:bg>
    <p:spTree>
      <p:nvGrpSpPr>
        <p:cNvPr id="1" name=""/>
        <p:cNvGrpSpPr/>
        <p:nvPr/>
      </p:nvGrpSpPr>
      <p:grpSpPr>
        <a:xfrm>
          <a:off x="0" y="0"/>
          <a:ext cx="0" cy="0"/>
          <a:chOff x="0" y="0"/>
          <a:chExt cx="0" cy="0"/>
        </a:xfrm>
      </p:grpSpPr>
      <p:sp>
        <p:nvSpPr>
          <p:cNvPr id="53" name="Rectangle 52"/>
          <p:cNvSpPr/>
          <p:nvPr userDrawn="1"/>
        </p:nvSpPr>
        <p:spPr>
          <a:xfrm>
            <a:off x="0" y="0"/>
            <a:ext cx="12192000" cy="68834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noProof="0" dirty="0"/>
          </a:p>
        </p:txBody>
      </p:sp>
      <p:pic>
        <p:nvPicPr>
          <p:cNvPr id="52" name="Image 51" descr="banner_blue_red.jpg"/>
          <p:cNvPicPr>
            <a:picLocks noChangeAspect="1"/>
          </p:cNvPicPr>
          <p:nvPr userDrawn="1"/>
        </p:nvPicPr>
        <p:blipFill>
          <a:blip r:embed="rId2">
            <a:clrChange>
              <a:clrFrom>
                <a:srgbClr val="FFFFFF"/>
              </a:clrFrom>
              <a:clrTo>
                <a:srgbClr val="FFFFFF">
                  <a:alpha val="0"/>
                </a:srgbClr>
              </a:clrTo>
            </a:clrChange>
          </a:blip>
          <a:stretch>
            <a:fillRect/>
          </a:stretch>
        </p:blipFill>
        <p:spPr>
          <a:xfrm>
            <a:off x="0" y="3886268"/>
            <a:ext cx="12192000" cy="2997132"/>
          </a:xfrm>
          <a:prstGeom prst="rect">
            <a:avLst/>
          </a:prstGeom>
        </p:spPr>
      </p:pic>
      <p:sp>
        <p:nvSpPr>
          <p:cNvPr id="2" name="Titre 1"/>
          <p:cNvSpPr>
            <a:spLocks noGrp="1"/>
          </p:cNvSpPr>
          <p:nvPr>
            <p:ph type="ctrTitle" hasCustomPrompt="1"/>
          </p:nvPr>
        </p:nvSpPr>
        <p:spPr>
          <a:xfrm>
            <a:off x="970844" y="1765827"/>
            <a:ext cx="10435089" cy="563231"/>
          </a:xfrm>
        </p:spPr>
        <p:txBody>
          <a:bodyPr wrap="square" anchor="t">
            <a:spAutoFit/>
          </a:bodyPr>
          <a:lstStyle>
            <a:lvl1pPr algn="l">
              <a:defRPr sz="3400" b="1" baseline="0">
                <a:solidFill>
                  <a:schemeClr val="tx1"/>
                </a:solidFill>
              </a:defRPr>
            </a:lvl1pPr>
          </a:lstStyle>
          <a:p>
            <a:r>
              <a:rPr lang="en-GB" noProof="0" dirty="0"/>
              <a:t>Click to add a title - Verdana 34 * RGB 0/95/170</a:t>
            </a:r>
          </a:p>
        </p:txBody>
      </p:sp>
      <p:sp>
        <p:nvSpPr>
          <p:cNvPr id="3" name="Sous-titre 2"/>
          <p:cNvSpPr>
            <a:spLocks noGrp="1"/>
          </p:cNvSpPr>
          <p:nvPr>
            <p:ph type="subTitle" idx="1" hasCustomPrompt="1"/>
          </p:nvPr>
        </p:nvSpPr>
        <p:spPr>
          <a:xfrm>
            <a:off x="970849" y="4277595"/>
            <a:ext cx="10435084" cy="365661"/>
          </a:xfrm>
          <a:prstGeom prst="rect">
            <a:avLst/>
          </a:prstGeom>
        </p:spPr>
        <p:txBody>
          <a:bodyPr/>
          <a:lstStyle>
            <a:lvl1pPr marL="0" indent="0" algn="l">
              <a:buNone/>
              <a:defRPr sz="2000">
                <a:solidFill>
                  <a:srgbClr val="B30E0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Name of the meeting – Verdana 20 * RGB 179/14/10</a:t>
            </a:r>
          </a:p>
        </p:txBody>
      </p:sp>
      <p:pic>
        <p:nvPicPr>
          <p:cNvPr id="12" name="Image 11" descr="CER Logo_Main_transparency.png"/>
          <p:cNvPicPr>
            <a:picLocks noChangeAspect="1"/>
          </p:cNvPicPr>
          <p:nvPr/>
        </p:nvPicPr>
        <p:blipFill>
          <a:blip r:embed="rId3"/>
          <a:stretch>
            <a:fillRect/>
          </a:stretch>
        </p:blipFill>
        <p:spPr>
          <a:xfrm>
            <a:off x="9030753" y="424393"/>
            <a:ext cx="2375179" cy="871007"/>
          </a:xfrm>
          <a:prstGeom prst="rect">
            <a:avLst/>
          </a:prstGeom>
        </p:spPr>
      </p:pic>
      <p:sp>
        <p:nvSpPr>
          <p:cNvPr id="17" name="Espace réservé du texte 2"/>
          <p:cNvSpPr>
            <a:spLocks noGrp="1"/>
          </p:cNvSpPr>
          <p:nvPr>
            <p:ph type="body" idx="14" hasCustomPrompt="1"/>
          </p:nvPr>
        </p:nvSpPr>
        <p:spPr>
          <a:xfrm>
            <a:off x="970846" y="4649083"/>
            <a:ext cx="10435087" cy="408802"/>
          </a:xfrm>
          <a:prstGeom prst="rect">
            <a:avLst/>
          </a:prstGeom>
        </p:spPr>
        <p:txBody>
          <a:bodyPr anchor="t"/>
          <a:lstStyle>
            <a:lvl1pPr marL="0" marR="0" indent="0" algn="l" defTabSz="457200" rtl="0" eaLnBrk="1" fontAlgn="auto" latinLnBrk="0" hangingPunct="1">
              <a:lnSpc>
                <a:spcPct val="100000"/>
              </a:lnSpc>
              <a:spcBef>
                <a:spcPct val="20000"/>
              </a:spcBef>
              <a:spcAft>
                <a:spcPts val="0"/>
              </a:spcAft>
              <a:buClrTx/>
              <a:buSzTx/>
              <a:buFont typeface="Arial"/>
              <a:buNone/>
              <a:tabLst/>
              <a:defRPr sz="2000" baseline="0">
                <a:solidFill>
                  <a:schemeClr val="accent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noProof="0" dirty="0"/>
              <a:t>Date, place - Verdana 20 * RGB 179/14/10</a:t>
            </a:r>
          </a:p>
          <a:p>
            <a:pPr lvl="0"/>
            <a:endParaRPr lang="en-GB" noProof="0" dirty="0"/>
          </a:p>
        </p:txBody>
      </p:sp>
      <p:sp>
        <p:nvSpPr>
          <p:cNvPr id="18" name="Espace réservé du texte 2"/>
          <p:cNvSpPr>
            <a:spLocks noGrp="1"/>
          </p:cNvSpPr>
          <p:nvPr>
            <p:ph type="body" idx="15" hasCustomPrompt="1"/>
          </p:nvPr>
        </p:nvSpPr>
        <p:spPr>
          <a:xfrm>
            <a:off x="970847" y="3856092"/>
            <a:ext cx="10435085" cy="408802"/>
          </a:xfrm>
          <a:prstGeom prst="rect">
            <a:avLst/>
          </a:prstGeom>
        </p:spPr>
        <p:txBody>
          <a:bodyPr anchor="t"/>
          <a:lstStyle>
            <a:lvl1pPr marL="0" indent="0">
              <a:buNone/>
              <a:defRPr sz="2000">
                <a:solidFill>
                  <a:schemeClr val="accent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dirty="0"/>
              <a:t>Name, title - Verdana 34 * RGB 0/95/170</a:t>
            </a:r>
          </a:p>
        </p:txBody>
      </p:sp>
    </p:spTree>
    <p:extLst>
      <p:ext uri="{BB962C8B-B14F-4D97-AF65-F5344CB8AC3E}">
        <p14:creationId xmlns:p14="http://schemas.microsoft.com/office/powerpoint/2010/main" val="30958288"/>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ullet points">
    <p:spTree>
      <p:nvGrpSpPr>
        <p:cNvPr id="1" name=""/>
        <p:cNvGrpSpPr/>
        <p:nvPr/>
      </p:nvGrpSpPr>
      <p:grpSpPr>
        <a:xfrm>
          <a:off x="0" y="0"/>
          <a:ext cx="0" cy="0"/>
          <a:chOff x="0" y="0"/>
          <a:chExt cx="0" cy="0"/>
        </a:xfrm>
      </p:grpSpPr>
      <p:sp>
        <p:nvSpPr>
          <p:cNvPr id="4" name="Espace réservé du texte 2"/>
          <p:cNvSpPr>
            <a:spLocks noGrp="1"/>
          </p:cNvSpPr>
          <p:nvPr>
            <p:ph type="body" idx="13" hasCustomPrompt="1"/>
          </p:nvPr>
        </p:nvSpPr>
        <p:spPr>
          <a:xfrm>
            <a:off x="331714" y="211727"/>
            <a:ext cx="9236829" cy="1500187"/>
          </a:xfrm>
          <a:prstGeom prst="rect">
            <a:avLst/>
          </a:prstGeom>
        </p:spPr>
        <p:txBody>
          <a:bodyPr anchor="t"/>
          <a:lstStyle>
            <a:lvl1pPr marL="0" indent="0">
              <a:buNone/>
              <a:defRPr sz="3400" b="1" baseline="0">
                <a:solidFill>
                  <a:schemeClr val="accent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dirty="0"/>
              <a:t>Bullet points - Click to add a title </a:t>
            </a:r>
            <a:r>
              <a:rPr lang="en-GB" noProof="0" dirty="0" err="1"/>
              <a:t>xxxxxxx</a:t>
            </a:r>
            <a:r>
              <a:rPr lang="en-GB" noProof="0" dirty="0"/>
              <a:t> </a:t>
            </a:r>
            <a:r>
              <a:rPr lang="en-GB" noProof="0" dirty="0" err="1"/>
              <a:t>xxxx</a:t>
            </a:r>
            <a:endParaRPr lang="en-GB" noProof="0" dirty="0"/>
          </a:p>
        </p:txBody>
      </p:sp>
      <p:pic>
        <p:nvPicPr>
          <p:cNvPr id="5" name="Image 7" descr="CER Logo_Main_transparency.png"/>
          <p:cNvPicPr>
            <a:picLocks noChangeAspect="1"/>
          </p:cNvPicPr>
          <p:nvPr userDrawn="1"/>
        </p:nvPicPr>
        <p:blipFill>
          <a:blip r:embed="rId2"/>
          <a:stretch>
            <a:fillRect/>
          </a:stretch>
        </p:blipFill>
        <p:spPr>
          <a:xfrm>
            <a:off x="10117259" y="218267"/>
            <a:ext cx="1829512" cy="670905"/>
          </a:xfrm>
          <a:prstGeom prst="rect">
            <a:avLst/>
          </a:prstGeom>
        </p:spPr>
      </p:pic>
      <p:sp>
        <p:nvSpPr>
          <p:cNvPr id="6" name="Espace réservé du contenu 14"/>
          <p:cNvSpPr>
            <a:spLocks noGrp="1"/>
          </p:cNvSpPr>
          <p:nvPr>
            <p:ph sz="quarter" idx="15" hasCustomPrompt="1"/>
          </p:nvPr>
        </p:nvSpPr>
        <p:spPr>
          <a:xfrm>
            <a:off x="331715" y="2201181"/>
            <a:ext cx="11025715" cy="3559175"/>
          </a:xfrm>
          <a:prstGeom prst="rect">
            <a:avLst/>
          </a:prstGeom>
        </p:spPr>
        <p:txBody>
          <a:bodyPr vert="horz"/>
          <a:lstStyle>
            <a:lvl1pPr>
              <a:buClr>
                <a:schemeClr val="accent4"/>
              </a:buClr>
              <a:buFont typeface="Wingdings" charset="2"/>
              <a:buChar char="§"/>
              <a:defRPr sz="3000" baseline="0">
                <a:solidFill>
                  <a:srgbClr val="3C5C87"/>
                </a:solidFill>
              </a:defRPr>
            </a:lvl1pPr>
            <a:lvl2pPr>
              <a:buClr>
                <a:schemeClr val="accent4"/>
              </a:buClr>
              <a:buFont typeface="Wingdings" charset="2"/>
              <a:buChar char="§"/>
              <a:defRPr sz="2400">
                <a:solidFill>
                  <a:srgbClr val="3C5C87"/>
                </a:solidFill>
              </a:defRPr>
            </a:lvl2pPr>
            <a:lvl3pPr>
              <a:buClr>
                <a:schemeClr val="accent4"/>
              </a:buClr>
              <a:buFont typeface="Wingdings" charset="2"/>
              <a:buChar char="§"/>
              <a:defRPr sz="1600">
                <a:solidFill>
                  <a:srgbClr val="3C5C87"/>
                </a:solidFill>
              </a:defRPr>
            </a:lvl3pPr>
            <a:lvl4pPr>
              <a:buClr>
                <a:schemeClr val="accent4"/>
              </a:buClr>
              <a:buFont typeface="Wingdings" charset="2"/>
              <a:buChar char="§"/>
              <a:defRPr sz="1400">
                <a:solidFill>
                  <a:srgbClr val="3C5C87"/>
                </a:solidFill>
              </a:defRPr>
            </a:lvl4pPr>
            <a:lvl5pPr>
              <a:buClr>
                <a:schemeClr val="accent4"/>
              </a:buClr>
              <a:buFont typeface="Wingdings" charset="2"/>
              <a:buChar char="§"/>
              <a:defRPr sz="1200">
                <a:solidFill>
                  <a:srgbClr val="3C5C87"/>
                </a:solidFill>
              </a:defRPr>
            </a:lvl5pPr>
          </a:lstStyle>
          <a:p>
            <a:pPr lvl="0"/>
            <a:r>
              <a:rPr lang="en-GB" noProof="0" dirty="0"/>
              <a:t>Level 1 bullet point</a:t>
            </a:r>
          </a:p>
          <a:p>
            <a:pPr lvl="1"/>
            <a:r>
              <a:rPr lang="en-GB" noProof="0" dirty="0"/>
              <a:t>Level 2 bullet point</a:t>
            </a:r>
          </a:p>
        </p:txBody>
      </p:sp>
      <p:sp>
        <p:nvSpPr>
          <p:cNvPr id="8" name="Rectangle 7"/>
          <p:cNvSpPr/>
          <p:nvPr userDrawn="1"/>
        </p:nvSpPr>
        <p:spPr>
          <a:xfrm>
            <a:off x="11701341" y="6537250"/>
            <a:ext cx="196143" cy="1471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noProof="0" dirty="0"/>
          </a:p>
        </p:txBody>
      </p:sp>
      <p:sp>
        <p:nvSpPr>
          <p:cNvPr id="9" name="ZoneTexte 48"/>
          <p:cNvSpPr txBox="1"/>
          <p:nvPr userDrawn="1"/>
        </p:nvSpPr>
        <p:spPr>
          <a:xfrm>
            <a:off x="11511899" y="6499742"/>
            <a:ext cx="571501" cy="477054"/>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fld id="{026FC6BE-8529-4A40-BD32-6FBEF43C03E3}" type="slidenum">
              <a:rPr lang="en-GB" sz="700" noProof="0" smtClean="0">
                <a:solidFill>
                  <a:schemeClr val="bg1"/>
                </a:solidFill>
              </a:rPr>
              <a:pPr marL="0" marR="0" indent="0" algn="ctr" defTabSz="457200" rtl="0" eaLnBrk="1" fontAlgn="auto" latinLnBrk="0" hangingPunct="1">
                <a:lnSpc>
                  <a:spcPct val="100000"/>
                </a:lnSpc>
                <a:spcBef>
                  <a:spcPts val="0"/>
                </a:spcBef>
                <a:spcAft>
                  <a:spcPts val="0"/>
                </a:spcAft>
                <a:buClrTx/>
                <a:buSzTx/>
                <a:buFontTx/>
                <a:buNone/>
                <a:tabLst/>
                <a:defRPr/>
              </a:pPr>
              <a:t>‹#›</a:t>
            </a:fld>
            <a:endParaRPr lang="en-GB" sz="700" noProof="0" dirty="0">
              <a:solidFill>
                <a:schemeClr val="bg1"/>
              </a:solidFill>
            </a:endParaRPr>
          </a:p>
          <a:p>
            <a:endParaRPr lang="en-GB" sz="1800" noProof="0" dirty="0"/>
          </a:p>
        </p:txBody>
      </p:sp>
    </p:spTree>
    <p:extLst>
      <p:ext uri="{BB962C8B-B14F-4D97-AF65-F5344CB8AC3E}">
        <p14:creationId xmlns:p14="http://schemas.microsoft.com/office/powerpoint/2010/main" val="236398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1443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17.jpeg"/><Relationship Id="rId5" Type="http://schemas.openxmlformats.org/officeDocument/2006/relationships/diagramQuickStyle" Target="../diagrams/quickStyle4.xml"/><Relationship Id="rId10" Type="http://schemas.openxmlformats.org/officeDocument/2006/relationships/image" Target="../media/image16.png"/><Relationship Id="rId4" Type="http://schemas.openxmlformats.org/officeDocument/2006/relationships/diagramLayout" Target="../diagrams/layout4.xml"/><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7.jpeg"/><Relationship Id="rId5" Type="http://schemas.openxmlformats.org/officeDocument/2006/relationships/diagramQuickStyle" Target="../diagrams/quickStyle1.xml"/><Relationship Id="rId10" Type="http://schemas.openxmlformats.org/officeDocument/2006/relationships/image" Target="../media/image16.png"/><Relationship Id="rId4" Type="http://schemas.openxmlformats.org/officeDocument/2006/relationships/diagramLayout" Target="../diagrams/layout1.xml"/><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7.jpeg"/><Relationship Id="rId5" Type="http://schemas.openxmlformats.org/officeDocument/2006/relationships/diagramQuickStyle" Target="../diagrams/quickStyle2.xml"/><Relationship Id="rId10" Type="http://schemas.openxmlformats.org/officeDocument/2006/relationships/image" Target="../media/image16.png"/><Relationship Id="rId4" Type="http://schemas.openxmlformats.org/officeDocument/2006/relationships/diagramLayout" Target="../diagrams/layout2.xm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7.jpeg"/><Relationship Id="rId5" Type="http://schemas.openxmlformats.org/officeDocument/2006/relationships/diagramQuickStyle" Target="../diagrams/quickStyle3.xml"/><Relationship Id="rId10" Type="http://schemas.openxmlformats.org/officeDocument/2006/relationships/image" Target="../media/image16.png"/><Relationship Id="rId4" Type="http://schemas.openxmlformats.org/officeDocument/2006/relationships/diagramLayout" Target="../diagrams/layout3.xml"/><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r-BE" dirty="0" err="1"/>
              <a:t>Announcing</a:t>
            </a:r>
            <a:r>
              <a:rPr lang="fr-BE" dirty="0"/>
              <a:t> the ERTMS 2022 Conference</a:t>
            </a:r>
            <a:endParaRPr lang="en-US" dirty="0"/>
          </a:p>
        </p:txBody>
      </p:sp>
      <p:sp>
        <p:nvSpPr>
          <p:cNvPr id="3" name="Subtitle 2"/>
          <p:cNvSpPr>
            <a:spLocks noGrp="1"/>
          </p:cNvSpPr>
          <p:nvPr>
            <p:ph type="subTitle" idx="1"/>
          </p:nvPr>
        </p:nvSpPr>
        <p:spPr/>
        <p:txBody>
          <a:bodyPr/>
          <a:lstStyle/>
          <a:p>
            <a:r>
              <a:rPr lang="fr-BE" dirty="0"/>
              <a:t>17 March 2022 – Free ERA Webinar</a:t>
            </a:r>
          </a:p>
          <a:p>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EF6367D8-4CE6-4613-94A7-CC4967D3C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Announcing the ERTMS 2022 Conference</a:t>
            </a:r>
          </a:p>
        </p:txBody>
      </p:sp>
      <p:sp>
        <p:nvSpPr>
          <p:cNvPr id="3" name="Subtitle 2"/>
          <p:cNvSpPr>
            <a:spLocks noGrp="1"/>
          </p:cNvSpPr>
          <p:nvPr>
            <p:ph type="subTitle" idx="1"/>
          </p:nvPr>
        </p:nvSpPr>
        <p:spPr/>
        <p:txBody>
          <a:bodyPr>
            <a:normAutofit/>
          </a:bodyPr>
          <a:lstStyle/>
          <a:p>
            <a:r>
              <a:rPr lang="en-GB" dirty="0"/>
              <a:t>Mark </a:t>
            </a:r>
            <a:r>
              <a:rPr lang="en-GB" dirty="0" err="1"/>
              <a:t>Topal-Gökceli</a:t>
            </a:r>
            <a:r>
              <a:rPr lang="en-GB" dirty="0"/>
              <a:t> (CTO, ÖBB Holding AG, CER)</a:t>
            </a:r>
          </a:p>
        </p:txBody>
      </p:sp>
    </p:spTree>
    <p:extLst>
      <p:ext uri="{BB962C8B-B14F-4D97-AF65-F5344CB8AC3E}">
        <p14:creationId xmlns:p14="http://schemas.microsoft.com/office/powerpoint/2010/main" val="3121117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3"/>
          </p:nvPr>
        </p:nvSpPr>
        <p:spPr>
          <a:xfrm>
            <a:off x="2358477" y="268288"/>
            <a:ext cx="9236829" cy="1500187"/>
          </a:xfrm>
        </p:spPr>
        <p:txBody>
          <a:bodyPr/>
          <a:lstStyle/>
          <a:p>
            <a:r>
              <a:rPr lang="en-GB" dirty="0"/>
              <a:t>ERTMS Deployment</a:t>
            </a:r>
            <a:br>
              <a:rPr lang="en-GB" dirty="0"/>
            </a:br>
            <a:r>
              <a:rPr lang="en-GB" dirty="0"/>
              <a:t>shall be boosted</a:t>
            </a:r>
          </a:p>
        </p:txBody>
      </p:sp>
      <p:sp>
        <p:nvSpPr>
          <p:cNvPr id="3" name="Content Placeholder 2"/>
          <p:cNvSpPr>
            <a:spLocks noGrp="1"/>
          </p:cNvSpPr>
          <p:nvPr>
            <p:ph sz="quarter" idx="15"/>
          </p:nvPr>
        </p:nvSpPr>
        <p:spPr/>
        <p:txBody>
          <a:bodyPr/>
          <a:lstStyle/>
          <a:p>
            <a:pPr marL="0" indent="0">
              <a:buNone/>
            </a:pPr>
            <a:r>
              <a:rPr lang="en-GB" sz="2200" dirty="0"/>
              <a:t>…but taking into account</a:t>
            </a:r>
          </a:p>
          <a:p>
            <a:pPr marL="0" indent="0">
              <a:buNone/>
            </a:pPr>
            <a:endParaRPr lang="en-GB" sz="2200" dirty="0"/>
          </a:p>
          <a:p>
            <a:pPr>
              <a:spcBef>
                <a:spcPts val="600"/>
              </a:spcBef>
              <a:spcAft>
                <a:spcPts val="600"/>
              </a:spcAft>
            </a:pPr>
            <a:r>
              <a:rPr lang="en-GB" sz="2600" b="1" dirty="0"/>
              <a:t>Sound economics and fair funding</a:t>
            </a:r>
          </a:p>
          <a:p>
            <a:pPr>
              <a:spcBef>
                <a:spcPts val="600"/>
              </a:spcBef>
              <a:spcAft>
                <a:spcPts val="600"/>
              </a:spcAft>
            </a:pPr>
            <a:r>
              <a:rPr lang="en-GB" sz="2600" b="1" dirty="0"/>
              <a:t>Effective harmonisation</a:t>
            </a:r>
          </a:p>
          <a:p>
            <a:pPr>
              <a:spcBef>
                <a:spcPts val="600"/>
              </a:spcBef>
              <a:spcAft>
                <a:spcPts val="600"/>
              </a:spcAft>
            </a:pPr>
            <a:r>
              <a:rPr lang="en-GB" sz="2600" b="1" dirty="0"/>
              <a:t>Synchronisation of deployment</a:t>
            </a:r>
          </a:p>
          <a:p>
            <a:pPr>
              <a:spcBef>
                <a:spcPts val="600"/>
              </a:spcBef>
              <a:spcAft>
                <a:spcPts val="600"/>
              </a:spcAft>
            </a:pPr>
            <a:r>
              <a:rPr lang="en-GB" sz="2600" b="1" dirty="0"/>
              <a:t>Focusing on real benefit and impact</a:t>
            </a:r>
          </a:p>
          <a:p>
            <a:pPr marL="457200" lvl="1" indent="0">
              <a:buNone/>
            </a:pPr>
            <a:endParaRPr lang="en-GB" dirty="0"/>
          </a:p>
          <a:p>
            <a:pPr marL="0" indent="0">
              <a:buNone/>
            </a:pPr>
            <a:endParaRPr lang="en-GB" dirty="0"/>
          </a:p>
        </p:txBody>
      </p:sp>
      <p:sp>
        <p:nvSpPr>
          <p:cNvPr id="4" name="Text Placeholder 4"/>
          <p:cNvSpPr txBox="1">
            <a:spLocks/>
          </p:cNvSpPr>
          <p:nvPr/>
        </p:nvSpPr>
        <p:spPr>
          <a:xfrm>
            <a:off x="1895615" y="6319513"/>
            <a:ext cx="7826314" cy="408802"/>
          </a:xfrm>
          <a:prstGeom prst="rect">
            <a:avLst/>
          </a:prstGeom>
        </p:spPr>
        <p:txBody>
          <a:bodyPr vert="horz"/>
          <a:lstStyle>
            <a:lvl1pPr marL="342900" indent="-342900" algn="l" defTabSz="457200" rtl="0" eaLnBrk="1" latinLnBrk="0" hangingPunct="1">
              <a:spcBef>
                <a:spcPct val="20000"/>
              </a:spcBef>
              <a:buClr>
                <a:schemeClr val="accent4"/>
              </a:buClr>
              <a:buFont typeface="Wingdings" charset="2"/>
              <a:buChar char="§"/>
              <a:defRPr sz="3000" kern="1200" baseline="0">
                <a:solidFill>
                  <a:srgbClr val="3C5C87"/>
                </a:solidFill>
                <a:latin typeface="+mn-lt"/>
                <a:ea typeface="+mn-ea"/>
                <a:cs typeface="+mn-cs"/>
              </a:defRPr>
            </a:lvl1pPr>
            <a:lvl2pPr marL="742950" indent="-285750" algn="l" defTabSz="457200" rtl="0" eaLnBrk="1" latinLnBrk="0" hangingPunct="1">
              <a:spcBef>
                <a:spcPct val="20000"/>
              </a:spcBef>
              <a:buClr>
                <a:schemeClr val="accent4"/>
              </a:buClr>
              <a:buFont typeface="Wingdings" charset="2"/>
              <a:buChar char="§"/>
              <a:defRPr sz="2400" kern="1200">
                <a:solidFill>
                  <a:srgbClr val="3C5C87"/>
                </a:solidFill>
                <a:latin typeface="+mn-lt"/>
                <a:ea typeface="+mn-ea"/>
                <a:cs typeface="+mn-cs"/>
              </a:defRPr>
            </a:lvl2pPr>
            <a:lvl3pPr marL="1143000" indent="-228600" algn="l" defTabSz="457200" rtl="0" eaLnBrk="1" latinLnBrk="0" hangingPunct="1">
              <a:spcBef>
                <a:spcPct val="20000"/>
              </a:spcBef>
              <a:buClr>
                <a:schemeClr val="accent4"/>
              </a:buClr>
              <a:buFont typeface="Wingdings" charset="2"/>
              <a:buChar char="§"/>
              <a:defRPr sz="1600" kern="1200">
                <a:solidFill>
                  <a:srgbClr val="3C5C87"/>
                </a:solidFill>
                <a:latin typeface="+mn-lt"/>
                <a:ea typeface="+mn-ea"/>
                <a:cs typeface="+mn-cs"/>
              </a:defRPr>
            </a:lvl3pPr>
            <a:lvl4pPr marL="1600200" indent="-228600" algn="l" defTabSz="457200" rtl="0" eaLnBrk="1" latinLnBrk="0" hangingPunct="1">
              <a:spcBef>
                <a:spcPct val="20000"/>
              </a:spcBef>
              <a:buClr>
                <a:schemeClr val="accent4"/>
              </a:buClr>
              <a:buFont typeface="Wingdings" charset="2"/>
              <a:buChar char="§"/>
              <a:defRPr sz="1400" kern="1200">
                <a:solidFill>
                  <a:srgbClr val="3C5C87"/>
                </a:solidFill>
                <a:latin typeface="+mn-lt"/>
                <a:ea typeface="+mn-ea"/>
                <a:cs typeface="+mn-cs"/>
              </a:defRPr>
            </a:lvl4pPr>
            <a:lvl5pPr marL="2057400" indent="-228600" algn="l" defTabSz="457200" rtl="0" eaLnBrk="1" latinLnBrk="0" hangingPunct="1">
              <a:spcBef>
                <a:spcPct val="20000"/>
              </a:spcBef>
              <a:buClr>
                <a:schemeClr val="accent4"/>
              </a:buClr>
              <a:buFont typeface="Wingdings" charset="2"/>
              <a:buChar char="§"/>
              <a:defRPr sz="1200" kern="1200">
                <a:solidFill>
                  <a:srgbClr val="3C5C87"/>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000" dirty="0"/>
              <a:t>Announcing the ERTMS 2022 Conference, Webinar, 17 MAR 2022, Mark Topal-</a:t>
            </a:r>
            <a:r>
              <a:rPr lang="en-GB" sz="1000" dirty="0" err="1"/>
              <a:t>Gökceli</a:t>
            </a:r>
            <a:r>
              <a:rPr lang="en-GB" sz="1000" dirty="0"/>
              <a:t> (CTO, ÖBB Holding AG)</a:t>
            </a:r>
          </a:p>
        </p:txBody>
      </p:sp>
    </p:spTree>
    <p:extLst>
      <p:ext uri="{BB962C8B-B14F-4D97-AF65-F5344CB8AC3E}">
        <p14:creationId xmlns:p14="http://schemas.microsoft.com/office/powerpoint/2010/main" val="151186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3D91FE6A-FC0E-453E-A698-81763AA6CF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7861" y="4891567"/>
            <a:ext cx="1313596" cy="796772"/>
          </a:xfrm>
          <a:prstGeom prst="rect">
            <a:avLst/>
          </a:prstGeom>
        </p:spPr>
      </p:pic>
      <p:pic>
        <p:nvPicPr>
          <p:cNvPr id="16" name="Picture 15" descr="Logo, company name&#10;&#10;Description automatically generated">
            <a:extLst>
              <a:ext uri="{FF2B5EF4-FFF2-40B4-BE49-F238E27FC236}">
                <a16:creationId xmlns:a16="http://schemas.microsoft.com/office/drawing/2014/main" id="{41180C06-25D9-4C56-A272-C536B86760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6091" y="4885424"/>
            <a:ext cx="1313596" cy="796772"/>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A5F4A7A9-BEB4-424B-8409-30FEA1E949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84923" y="4785582"/>
            <a:ext cx="1535786" cy="880517"/>
          </a:xfrm>
          <a:prstGeom prst="rect">
            <a:avLst/>
          </a:prstGeom>
        </p:spPr>
      </p:pic>
      <p:pic>
        <p:nvPicPr>
          <p:cNvPr id="9" name="Picture 8" descr="Logo, company name&#10;&#10;Description automatically generated">
            <a:extLst>
              <a:ext uri="{FF2B5EF4-FFF2-40B4-BE49-F238E27FC236}">
                <a16:creationId xmlns:a16="http://schemas.microsoft.com/office/drawing/2014/main" id="{02E17889-B5DF-4805-B986-7EB0C8E5CBBB}"/>
              </a:ext>
            </a:extLst>
          </p:cNvPr>
          <p:cNvPicPr>
            <a:picLocks noChangeAspect="1"/>
          </p:cNvPicPr>
          <p:nvPr/>
        </p:nvPicPr>
        <p:blipFill rotWithShape="1">
          <a:blip r:embed="rId10">
            <a:extLst>
              <a:ext uri="{28A0092B-C50C-407E-A947-70E740481C1C}">
                <a14:useLocalDpi xmlns:a14="http://schemas.microsoft.com/office/drawing/2010/main" val="0"/>
              </a:ext>
            </a:extLst>
          </a:blip>
          <a:srcRect t="20589" r="3892" b="18466"/>
          <a:stretch/>
        </p:blipFill>
        <p:spPr>
          <a:xfrm>
            <a:off x="5401745" y="4810217"/>
            <a:ext cx="1388509" cy="880518"/>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56DA0836-F34C-4EE3-A297-4925299ACA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65842" y="4785582"/>
            <a:ext cx="1834762" cy="996456"/>
          </a:xfrm>
          <a:prstGeom prst="rect">
            <a:avLst/>
          </a:prstGeom>
        </p:spPr>
      </p:pic>
    </p:spTree>
    <p:extLst>
      <p:ext uri="{BB962C8B-B14F-4D97-AF65-F5344CB8AC3E}">
        <p14:creationId xmlns:p14="http://schemas.microsoft.com/office/powerpoint/2010/main" val="1449472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F7787-5A88-4371-93C7-C21DB5090137}"/>
              </a:ext>
            </a:extLst>
          </p:cNvPr>
          <p:cNvSpPr>
            <a:spLocks noGrp="1"/>
          </p:cNvSpPr>
          <p:nvPr>
            <p:ph type="title"/>
          </p:nvPr>
        </p:nvSpPr>
        <p:spPr/>
        <p:txBody>
          <a:bodyPr/>
          <a:lstStyle/>
          <a:p>
            <a:r>
              <a:rPr lang="fr-BE" dirty="0"/>
              <a:t>Give us your feedback</a:t>
            </a:r>
            <a:endParaRPr lang="en-GB" dirty="0"/>
          </a:p>
        </p:txBody>
      </p:sp>
      <p:pic>
        <p:nvPicPr>
          <p:cNvPr id="6" name="Content Placeholder 5">
            <a:extLst>
              <a:ext uri="{FF2B5EF4-FFF2-40B4-BE49-F238E27FC236}">
                <a16:creationId xmlns:a16="http://schemas.microsoft.com/office/drawing/2014/main" id="{3B2F0797-1F66-4DC4-8D98-108F713171A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583781" y="1152525"/>
            <a:ext cx="5024438" cy="5024438"/>
          </a:xfrm>
        </p:spPr>
      </p:pic>
    </p:spTree>
    <p:extLst>
      <p:ext uri="{BB962C8B-B14F-4D97-AF65-F5344CB8AC3E}">
        <p14:creationId xmlns:p14="http://schemas.microsoft.com/office/powerpoint/2010/main" val="2575386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A609F-8D1C-4AF3-895F-A98ACECA65BD}"/>
              </a:ext>
            </a:extLst>
          </p:cNvPr>
          <p:cNvSpPr>
            <a:spLocks noGrp="1"/>
          </p:cNvSpPr>
          <p:nvPr>
            <p:ph type="title"/>
          </p:nvPr>
        </p:nvSpPr>
        <p:spPr/>
        <p:txBody>
          <a:bodyPr/>
          <a:lstStyle/>
          <a:p>
            <a:r>
              <a:rPr lang="fr-BE" dirty="0"/>
              <a:t>Registration</a:t>
            </a:r>
            <a:endParaRPr lang="en-GB" dirty="0"/>
          </a:p>
        </p:txBody>
      </p:sp>
      <p:pic>
        <p:nvPicPr>
          <p:cNvPr id="5" name="Content Placeholder 4" descr="Graphical user interface&#10;&#10;Description automatically generated">
            <a:extLst>
              <a:ext uri="{FF2B5EF4-FFF2-40B4-BE49-F238E27FC236}">
                <a16:creationId xmlns:a16="http://schemas.microsoft.com/office/drawing/2014/main" id="{B728542C-C661-4ACC-81C3-EFEF6CB62B9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6780" r="15616"/>
          <a:stretch/>
        </p:blipFill>
        <p:spPr>
          <a:xfrm>
            <a:off x="720513" y="2602159"/>
            <a:ext cx="7542701" cy="3400286"/>
          </a:xfrm>
        </p:spPr>
      </p:pic>
      <p:sp>
        <p:nvSpPr>
          <p:cNvPr id="6" name="Rectangle 5">
            <a:extLst>
              <a:ext uri="{FF2B5EF4-FFF2-40B4-BE49-F238E27FC236}">
                <a16:creationId xmlns:a16="http://schemas.microsoft.com/office/drawing/2014/main" id="{E75D2FEA-E271-41F9-9A7F-E2EBC7910145}"/>
              </a:ext>
            </a:extLst>
          </p:cNvPr>
          <p:cNvSpPr/>
          <p:nvPr/>
        </p:nvSpPr>
        <p:spPr>
          <a:xfrm>
            <a:off x="1034264" y="1249426"/>
            <a:ext cx="10123471" cy="1138773"/>
          </a:xfrm>
          <a:prstGeom prst="rect">
            <a:avLst/>
          </a:prstGeom>
        </p:spPr>
        <p:txBody>
          <a:bodyPr wrap="square">
            <a:spAutoFit/>
          </a:bodyPr>
          <a:lstStyle/>
          <a:p>
            <a:pPr algn="ctr"/>
            <a:r>
              <a:rPr lang="en-US" sz="3200" b="1" dirty="0"/>
              <a:t>Flash the QR code to register for the</a:t>
            </a:r>
          </a:p>
          <a:p>
            <a:pPr algn="ctr"/>
            <a:r>
              <a:rPr lang="en-US" sz="3600" dirty="0">
                <a:solidFill>
                  <a:srgbClr val="004494"/>
                </a:solidFill>
                <a:latin typeface="Calibri"/>
                <a:ea typeface="+mj-ea"/>
                <a:cs typeface="+mj-cs"/>
              </a:rPr>
              <a:t>ERTMS </a:t>
            </a:r>
            <a:r>
              <a:rPr lang="en-US" sz="3600" dirty="0">
                <a:solidFill>
                  <a:schemeClr val="bg1">
                    <a:lumMod val="50000"/>
                  </a:schemeClr>
                </a:solidFill>
                <a:latin typeface="Calibri"/>
                <a:ea typeface="+mj-ea"/>
                <a:cs typeface="+mj-cs"/>
              </a:rPr>
              <a:t>2022</a:t>
            </a:r>
            <a:r>
              <a:rPr lang="en-US" sz="3600" dirty="0">
                <a:solidFill>
                  <a:srgbClr val="004494"/>
                </a:solidFill>
                <a:latin typeface="Calibri"/>
                <a:ea typeface="+mj-ea"/>
                <a:cs typeface="+mj-cs"/>
              </a:rPr>
              <a:t> Conference</a:t>
            </a:r>
          </a:p>
        </p:txBody>
      </p:sp>
      <p:pic>
        <p:nvPicPr>
          <p:cNvPr id="8" name="Picture 7">
            <a:extLst>
              <a:ext uri="{FF2B5EF4-FFF2-40B4-BE49-F238E27FC236}">
                <a16:creationId xmlns:a16="http://schemas.microsoft.com/office/drawing/2014/main" id="{3F6179D8-3E68-4A45-A3D3-94B37CE487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63214" y="2787004"/>
            <a:ext cx="2894518" cy="2894518"/>
          </a:xfrm>
          <a:prstGeom prst="rect">
            <a:avLst/>
          </a:prstGeom>
        </p:spPr>
      </p:pic>
    </p:spTree>
    <p:extLst>
      <p:ext uri="{BB962C8B-B14F-4D97-AF65-F5344CB8AC3E}">
        <p14:creationId xmlns:p14="http://schemas.microsoft.com/office/powerpoint/2010/main" val="1459571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Upcoming Free Webinar</a:t>
            </a:r>
            <a:endParaRPr lang="en-GB" dirty="0"/>
          </a:p>
        </p:txBody>
      </p:sp>
      <p:sp>
        <p:nvSpPr>
          <p:cNvPr id="11" name="Rectangle 10">
            <a:extLst>
              <a:ext uri="{FF2B5EF4-FFF2-40B4-BE49-F238E27FC236}">
                <a16:creationId xmlns:a16="http://schemas.microsoft.com/office/drawing/2014/main" id="{771209D2-03E5-4CE5-AE5E-B3FBA3CBC323}"/>
              </a:ext>
            </a:extLst>
          </p:cNvPr>
          <p:cNvSpPr/>
          <p:nvPr/>
        </p:nvSpPr>
        <p:spPr>
          <a:xfrm>
            <a:off x="1018467" y="1655451"/>
            <a:ext cx="10123471" cy="2062103"/>
          </a:xfrm>
          <a:prstGeom prst="rect">
            <a:avLst/>
          </a:prstGeom>
        </p:spPr>
        <p:txBody>
          <a:bodyPr wrap="square">
            <a:spAutoFit/>
          </a:bodyPr>
          <a:lstStyle/>
          <a:p>
            <a:pPr algn="ctr"/>
            <a:r>
              <a:rPr lang="en-US" sz="3200" b="1" dirty="0"/>
              <a:t>23 March, 12.00-13.00 </a:t>
            </a:r>
            <a:r>
              <a:rPr lang="en-US" sz="2400" b="1" dirty="0"/>
              <a:t>(Paris Time, CET - UTC+1)</a:t>
            </a:r>
          </a:p>
          <a:p>
            <a:pPr algn="ctr"/>
            <a:r>
              <a:rPr lang="en-US" sz="3200" dirty="0">
                <a:solidFill>
                  <a:srgbClr val="004494"/>
                </a:solidFill>
                <a:latin typeface="Calibri"/>
                <a:ea typeface="+mj-ea"/>
                <a:cs typeface="+mj-cs"/>
              </a:rPr>
              <a:t>Attracting Talent to the Railway Sector</a:t>
            </a:r>
            <a:endParaRPr lang="fr-BE" sz="3200" dirty="0">
              <a:solidFill>
                <a:srgbClr val="004494"/>
              </a:solidFill>
              <a:latin typeface="Calibri"/>
              <a:ea typeface="+mj-ea"/>
              <a:cs typeface="+mj-cs"/>
            </a:endParaRPr>
          </a:p>
          <a:p>
            <a:pPr algn="ctr"/>
            <a:endParaRPr lang="en-US" sz="3200" dirty="0">
              <a:solidFill>
                <a:srgbClr val="004494"/>
              </a:solidFill>
              <a:latin typeface="Calibri"/>
              <a:ea typeface="+mj-ea"/>
              <a:cs typeface="+mj-cs"/>
            </a:endParaRPr>
          </a:p>
          <a:p>
            <a:pPr algn="ctr"/>
            <a:endParaRPr lang="en-GB" sz="3200" dirty="0">
              <a:solidFill>
                <a:schemeClr val="bg1"/>
              </a:solidFill>
            </a:endParaRPr>
          </a:p>
        </p:txBody>
      </p:sp>
      <p:pic>
        <p:nvPicPr>
          <p:cNvPr id="12" name="Picture 11" descr="Text&#10;&#10;Description automatically generated">
            <a:extLst>
              <a:ext uri="{FF2B5EF4-FFF2-40B4-BE49-F238E27FC236}">
                <a16:creationId xmlns:a16="http://schemas.microsoft.com/office/drawing/2014/main" id="{CA9BAC5B-32B7-44AD-856F-397166CC60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29" y="4713657"/>
            <a:ext cx="3267285" cy="2238377"/>
          </a:xfrm>
          <a:prstGeom prst="rect">
            <a:avLst/>
          </a:prstGeom>
        </p:spPr>
      </p:pic>
      <p:sp>
        <p:nvSpPr>
          <p:cNvPr id="7" name="TextBox 6">
            <a:extLst>
              <a:ext uri="{FF2B5EF4-FFF2-40B4-BE49-F238E27FC236}">
                <a16:creationId xmlns:a16="http://schemas.microsoft.com/office/drawing/2014/main" id="{E08CCD07-5546-4605-A4EC-50B1D675EBCA}"/>
              </a:ext>
            </a:extLst>
          </p:cNvPr>
          <p:cNvSpPr txBox="1"/>
          <p:nvPr/>
        </p:nvSpPr>
        <p:spPr>
          <a:xfrm>
            <a:off x="9991234" y="4713657"/>
            <a:ext cx="2506894" cy="369332"/>
          </a:xfrm>
          <a:prstGeom prst="rect">
            <a:avLst/>
          </a:prstGeom>
          <a:noFill/>
        </p:spPr>
        <p:txBody>
          <a:bodyPr wrap="square">
            <a:spAutoFit/>
          </a:bodyPr>
          <a:lstStyle/>
          <a:p>
            <a:r>
              <a:rPr lang="fr-BE" dirty="0">
                <a:solidFill>
                  <a:srgbClr val="004494"/>
                </a:solidFill>
                <a:latin typeface="Calibri"/>
                <a:ea typeface="+mj-ea"/>
                <a:cs typeface="+mj-cs"/>
              </a:rPr>
              <a:t>Give us your feedback</a:t>
            </a:r>
            <a:endParaRPr lang="en-GB" dirty="0">
              <a:solidFill>
                <a:srgbClr val="004494"/>
              </a:solidFill>
              <a:latin typeface="Calibri"/>
              <a:ea typeface="+mj-ea"/>
              <a:cs typeface="+mj-cs"/>
            </a:endParaRPr>
          </a:p>
        </p:txBody>
      </p:sp>
      <p:pic>
        <p:nvPicPr>
          <p:cNvPr id="8" name="Picture 7" descr="Logo, company name&#10;&#10;Description automatically generated">
            <a:extLst>
              <a:ext uri="{FF2B5EF4-FFF2-40B4-BE49-F238E27FC236}">
                <a16:creationId xmlns:a16="http://schemas.microsoft.com/office/drawing/2014/main" id="{41EBCC1C-5F69-4AEB-88D3-DC5A933176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3146" y="3482436"/>
            <a:ext cx="2029850" cy="1231221"/>
          </a:xfrm>
          <a:prstGeom prst="rect">
            <a:avLst/>
          </a:prstGeom>
        </p:spPr>
      </p:pic>
      <p:pic>
        <p:nvPicPr>
          <p:cNvPr id="14" name="Content Placeholder 13">
            <a:extLst>
              <a:ext uri="{FF2B5EF4-FFF2-40B4-BE49-F238E27FC236}">
                <a16:creationId xmlns:a16="http://schemas.microsoft.com/office/drawing/2014/main" id="{8E4D47EC-73C9-44F2-8513-1F15E265826D}"/>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10342766" y="5082989"/>
            <a:ext cx="1598344" cy="1598344"/>
          </a:xfrm>
        </p:spPr>
      </p:pic>
    </p:spTree>
    <p:extLst>
      <p:ext uri="{BB962C8B-B14F-4D97-AF65-F5344CB8AC3E}">
        <p14:creationId xmlns:p14="http://schemas.microsoft.com/office/powerpoint/2010/main" val="2476759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51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extLst>
              <p:ext uri="{D42A27DB-BD31-4B8C-83A1-F6EECF244321}">
                <p14:modId xmlns:p14="http://schemas.microsoft.com/office/powerpoint/2010/main" val="4040195550"/>
              </p:ext>
            </p:extLst>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3D91FE6A-FC0E-453E-A698-81763AA6CF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7861" y="4891567"/>
            <a:ext cx="1313596" cy="796772"/>
          </a:xfrm>
          <a:prstGeom prst="rect">
            <a:avLst/>
          </a:prstGeom>
        </p:spPr>
      </p:pic>
      <p:pic>
        <p:nvPicPr>
          <p:cNvPr id="16" name="Picture 15" descr="Logo, company name&#10;&#10;Description automatically generated">
            <a:extLst>
              <a:ext uri="{FF2B5EF4-FFF2-40B4-BE49-F238E27FC236}">
                <a16:creationId xmlns:a16="http://schemas.microsoft.com/office/drawing/2014/main" id="{41180C06-25D9-4C56-A272-C536B86760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6091" y="4885424"/>
            <a:ext cx="1313596" cy="796772"/>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A5F4A7A9-BEB4-424B-8409-30FEA1E949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84923" y="4785582"/>
            <a:ext cx="1535786" cy="880517"/>
          </a:xfrm>
          <a:prstGeom prst="rect">
            <a:avLst/>
          </a:prstGeom>
        </p:spPr>
      </p:pic>
      <p:pic>
        <p:nvPicPr>
          <p:cNvPr id="9" name="Picture 8" descr="Logo, company name&#10;&#10;Description automatically generated">
            <a:extLst>
              <a:ext uri="{FF2B5EF4-FFF2-40B4-BE49-F238E27FC236}">
                <a16:creationId xmlns:a16="http://schemas.microsoft.com/office/drawing/2014/main" id="{02E17889-B5DF-4805-B986-7EB0C8E5CBBB}"/>
              </a:ext>
            </a:extLst>
          </p:cNvPr>
          <p:cNvPicPr>
            <a:picLocks noChangeAspect="1"/>
          </p:cNvPicPr>
          <p:nvPr/>
        </p:nvPicPr>
        <p:blipFill rotWithShape="1">
          <a:blip r:embed="rId10">
            <a:extLst>
              <a:ext uri="{28A0092B-C50C-407E-A947-70E740481C1C}">
                <a14:useLocalDpi xmlns:a14="http://schemas.microsoft.com/office/drawing/2010/main" val="0"/>
              </a:ext>
            </a:extLst>
          </a:blip>
          <a:srcRect t="20589" r="3892" b="18466"/>
          <a:stretch/>
        </p:blipFill>
        <p:spPr>
          <a:xfrm>
            <a:off x="5401745" y="4810217"/>
            <a:ext cx="1388509" cy="880518"/>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56DA0836-F34C-4EE3-A297-4925299ACA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65842" y="4785582"/>
            <a:ext cx="1834762" cy="996456"/>
          </a:xfrm>
          <a:prstGeom prst="rect">
            <a:avLst/>
          </a:prstGeom>
        </p:spPr>
      </p:pic>
    </p:spTree>
    <p:extLst>
      <p:ext uri="{BB962C8B-B14F-4D97-AF65-F5344CB8AC3E}">
        <p14:creationId xmlns:p14="http://schemas.microsoft.com/office/powerpoint/2010/main" val="1395725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duotone>
              <a:prstClr val="black"/>
              <a:schemeClr val="accent5">
                <a:tint val="45000"/>
                <a:satMod val="400000"/>
              </a:schemeClr>
            </a:duotone>
          </a:blip>
          <a:stretch>
            <a:fillRect/>
          </a:stretch>
        </p:blipFill>
        <p:spPr>
          <a:xfrm>
            <a:off x="3737689" y="997628"/>
            <a:ext cx="4371975" cy="4007358"/>
          </a:xfrm>
          <a:prstGeom prst="rect">
            <a:avLst/>
          </a:prstGeom>
        </p:spPr>
      </p:pic>
      <p:sp>
        <p:nvSpPr>
          <p:cNvPr id="3" name="object 3"/>
          <p:cNvSpPr txBox="1"/>
          <p:nvPr/>
        </p:nvSpPr>
        <p:spPr>
          <a:xfrm>
            <a:off x="5136928" y="3041596"/>
            <a:ext cx="1812818" cy="687207"/>
          </a:xfrm>
          <a:prstGeom prst="rect">
            <a:avLst/>
          </a:prstGeom>
        </p:spPr>
        <p:txBody>
          <a:bodyPr vert="horz" wrap="square" lIns="0" tIns="10001" rIns="0" bIns="0" rtlCol="0">
            <a:spAutoFit/>
          </a:bodyPr>
          <a:lstStyle/>
          <a:p>
            <a:pPr marL="9525">
              <a:spcBef>
                <a:spcPts val="79"/>
              </a:spcBef>
            </a:pPr>
            <a:r>
              <a:rPr sz="4400" b="1" spc="-15" dirty="0">
                <a:latin typeface="Calibri"/>
                <a:cs typeface="Calibri"/>
              </a:rPr>
              <a:t>ERTMS</a:t>
            </a:r>
            <a:endParaRPr lang="fr-BE" sz="4400" b="1" spc="-15" dirty="0">
              <a:latin typeface="Calibri"/>
              <a:cs typeface="Calibri"/>
            </a:endParaRPr>
          </a:p>
        </p:txBody>
      </p:sp>
      <p:sp>
        <p:nvSpPr>
          <p:cNvPr id="4" name="object 4"/>
          <p:cNvSpPr txBox="1">
            <a:spLocks noGrp="1"/>
          </p:cNvSpPr>
          <p:nvPr>
            <p:ph type="title"/>
          </p:nvPr>
        </p:nvSpPr>
        <p:spPr>
          <a:xfrm>
            <a:off x="5085345" y="1522516"/>
            <a:ext cx="1696665" cy="563616"/>
          </a:xfrm>
          <a:prstGeom prst="rect">
            <a:avLst/>
          </a:prstGeom>
        </p:spPr>
        <p:txBody>
          <a:bodyPr vert="horz" wrap="square" lIns="0" tIns="9525" rIns="0" bIns="0" rtlCol="0" anchor="ctr" anchorCtr="0">
            <a:spAutoFit/>
          </a:bodyPr>
          <a:lstStyle/>
          <a:p>
            <a:pPr marL="9525" algn="ctr">
              <a:spcBef>
                <a:spcPts val="75"/>
              </a:spcBef>
            </a:pPr>
            <a:r>
              <a:rPr lang="en-US" sz="2000" spc="-8" dirty="0">
                <a:solidFill>
                  <a:srgbClr val="FFFFFF"/>
                </a:solidFill>
              </a:rPr>
              <a:t>End-to end </a:t>
            </a:r>
            <a:r>
              <a:rPr sz="2000" spc="-8" dirty="0">
                <a:solidFill>
                  <a:srgbClr val="FFFFFF"/>
                </a:solidFill>
              </a:rPr>
              <a:t>Interoperability</a:t>
            </a:r>
            <a:endParaRPr sz="2000" dirty="0"/>
          </a:p>
        </p:txBody>
      </p:sp>
      <p:sp>
        <p:nvSpPr>
          <p:cNvPr id="5" name="object 5"/>
          <p:cNvSpPr txBox="1"/>
          <p:nvPr/>
        </p:nvSpPr>
        <p:spPr>
          <a:xfrm>
            <a:off x="6597283" y="3987855"/>
            <a:ext cx="1437333" cy="317395"/>
          </a:xfrm>
          <a:prstGeom prst="rect">
            <a:avLst/>
          </a:prstGeom>
        </p:spPr>
        <p:txBody>
          <a:bodyPr vert="horz" wrap="square" lIns="0" tIns="9525" rIns="0" bIns="0" rtlCol="0">
            <a:spAutoFit/>
          </a:bodyPr>
          <a:lstStyle/>
          <a:p>
            <a:pPr marL="9525">
              <a:spcBef>
                <a:spcPts val="75"/>
              </a:spcBef>
            </a:pPr>
            <a:r>
              <a:rPr lang="fr-BE" sz="2000" spc="-4" dirty="0">
                <a:solidFill>
                  <a:srgbClr val="FFFFFF"/>
                </a:solidFill>
                <a:latin typeface="Calibri"/>
                <a:cs typeface="Calibri"/>
              </a:rPr>
              <a:t>Performance</a:t>
            </a:r>
            <a:endParaRPr sz="2000" dirty="0">
              <a:latin typeface="Calibri"/>
              <a:cs typeface="Calibri"/>
            </a:endParaRPr>
          </a:p>
        </p:txBody>
      </p:sp>
      <p:sp>
        <p:nvSpPr>
          <p:cNvPr id="6" name="object 6"/>
          <p:cNvSpPr txBox="1"/>
          <p:nvPr/>
        </p:nvSpPr>
        <p:spPr>
          <a:xfrm>
            <a:off x="3743934" y="3987855"/>
            <a:ext cx="1675971" cy="317395"/>
          </a:xfrm>
          <a:prstGeom prst="rect">
            <a:avLst/>
          </a:prstGeom>
        </p:spPr>
        <p:txBody>
          <a:bodyPr vert="horz" wrap="square" lIns="0" tIns="9525" rIns="0" bIns="0" rtlCol="0">
            <a:spAutoFit/>
          </a:bodyPr>
          <a:lstStyle/>
          <a:p>
            <a:pPr marL="9525">
              <a:spcBef>
                <a:spcPts val="75"/>
              </a:spcBef>
            </a:pPr>
            <a:r>
              <a:rPr lang="fr-BE" sz="2000" spc="-11" dirty="0">
                <a:solidFill>
                  <a:srgbClr val="FFFFFF"/>
                </a:solidFill>
                <a:latin typeface="Calibri"/>
                <a:cs typeface="Calibri"/>
              </a:rPr>
              <a:t>Standardisation</a:t>
            </a:r>
            <a:endParaRPr sz="2000" dirty="0">
              <a:latin typeface="Calibri"/>
              <a:cs typeface="Calibri"/>
            </a:endParaRPr>
          </a:p>
        </p:txBody>
      </p:sp>
      <p:sp>
        <p:nvSpPr>
          <p:cNvPr id="7" name="object 7"/>
          <p:cNvSpPr txBox="1"/>
          <p:nvPr/>
        </p:nvSpPr>
        <p:spPr>
          <a:xfrm>
            <a:off x="6943777" y="1430423"/>
            <a:ext cx="4049193" cy="747801"/>
          </a:xfrm>
          <a:prstGeom prst="rect">
            <a:avLst/>
          </a:prstGeom>
        </p:spPr>
        <p:txBody>
          <a:bodyPr vert="horz" wrap="square" lIns="0" tIns="9049" rIns="0" bIns="0" rtlCol="0">
            <a:spAutoFit/>
          </a:bodyPr>
          <a:lstStyle/>
          <a:p>
            <a:pPr marL="295275" indent="-285750">
              <a:spcBef>
                <a:spcPts val="71"/>
              </a:spcBef>
              <a:buFont typeface="Arial" panose="020B0604020202020204" pitchFamily="34" charset="0"/>
              <a:buChar char="•"/>
            </a:pPr>
            <a:r>
              <a:rPr sz="1600" spc="-11" dirty="0">
                <a:latin typeface="Calibri"/>
                <a:cs typeface="Calibri"/>
              </a:rPr>
              <a:t>Removal </a:t>
            </a:r>
            <a:r>
              <a:rPr sz="1600" spc="-4" dirty="0">
                <a:latin typeface="Calibri"/>
                <a:cs typeface="Calibri"/>
              </a:rPr>
              <a:t>of </a:t>
            </a:r>
            <a:r>
              <a:rPr sz="1600" spc="-8" dirty="0">
                <a:latin typeface="Calibri"/>
                <a:cs typeface="Calibri"/>
              </a:rPr>
              <a:t>cross-border</a:t>
            </a:r>
            <a:r>
              <a:rPr sz="1600" spc="75" dirty="0">
                <a:latin typeface="Calibri"/>
                <a:cs typeface="Calibri"/>
              </a:rPr>
              <a:t> </a:t>
            </a:r>
            <a:r>
              <a:rPr lang="en-US" sz="1600" spc="-4" dirty="0">
                <a:latin typeface="Calibri"/>
                <a:cs typeface="Calibri"/>
              </a:rPr>
              <a:t>burden and cost</a:t>
            </a:r>
            <a:endParaRPr sz="1600" dirty="0">
              <a:solidFill>
                <a:srgbClr val="FF0000"/>
              </a:solidFill>
              <a:latin typeface="Calibri"/>
              <a:cs typeface="Calibri"/>
            </a:endParaRPr>
          </a:p>
          <a:p>
            <a:pPr marL="295275" marR="3810" indent="-285750">
              <a:buFont typeface="Arial" panose="020B0604020202020204" pitchFamily="34" charset="0"/>
              <a:buChar char="•"/>
            </a:pPr>
            <a:r>
              <a:rPr sz="1600" spc="-8" dirty="0">
                <a:latin typeface="Calibri"/>
                <a:cs typeface="Calibri"/>
              </a:rPr>
              <a:t>More competition </a:t>
            </a:r>
            <a:r>
              <a:rPr sz="1600" spc="-4" dirty="0">
                <a:latin typeface="Calibri"/>
                <a:cs typeface="Calibri"/>
              </a:rPr>
              <a:t>on the </a:t>
            </a:r>
            <a:r>
              <a:rPr sz="1600" spc="-11" dirty="0">
                <a:latin typeface="Calibri"/>
                <a:cs typeface="Calibri"/>
              </a:rPr>
              <a:t>railway </a:t>
            </a:r>
            <a:r>
              <a:rPr sz="1600" spc="-15" dirty="0">
                <a:latin typeface="Calibri"/>
                <a:cs typeface="Calibri"/>
              </a:rPr>
              <a:t>market  </a:t>
            </a:r>
            <a:endParaRPr lang="fr-BE" sz="1600" spc="-15" dirty="0">
              <a:latin typeface="Calibri"/>
              <a:cs typeface="Calibri"/>
            </a:endParaRPr>
          </a:p>
          <a:p>
            <a:pPr marL="295275" marR="3810" indent="-285750">
              <a:buFont typeface="Arial" panose="020B0604020202020204" pitchFamily="34" charset="0"/>
              <a:buChar char="•"/>
            </a:pPr>
            <a:r>
              <a:rPr sz="1600" spc="-8" dirty="0">
                <a:latin typeface="Calibri"/>
                <a:cs typeface="Calibri"/>
              </a:rPr>
              <a:t>Level playing </a:t>
            </a:r>
            <a:r>
              <a:rPr sz="1600" spc="-4" dirty="0">
                <a:latin typeface="Calibri"/>
                <a:cs typeface="Calibri"/>
              </a:rPr>
              <a:t>field with </a:t>
            </a:r>
            <a:r>
              <a:rPr sz="1600" spc="-11" dirty="0">
                <a:latin typeface="Calibri"/>
                <a:cs typeface="Calibri"/>
              </a:rPr>
              <a:t>road</a:t>
            </a:r>
            <a:r>
              <a:rPr sz="1600" spc="19" dirty="0">
                <a:latin typeface="Calibri"/>
                <a:cs typeface="Calibri"/>
              </a:rPr>
              <a:t> </a:t>
            </a:r>
            <a:r>
              <a:rPr sz="1600" spc="-8" dirty="0">
                <a:latin typeface="Calibri"/>
                <a:cs typeface="Calibri"/>
              </a:rPr>
              <a:t>transport</a:t>
            </a:r>
            <a:endParaRPr sz="1600" dirty="0">
              <a:latin typeface="Calibri"/>
              <a:cs typeface="Calibri"/>
            </a:endParaRPr>
          </a:p>
        </p:txBody>
      </p:sp>
      <p:sp>
        <p:nvSpPr>
          <p:cNvPr id="8" name="object 8"/>
          <p:cNvSpPr txBox="1"/>
          <p:nvPr/>
        </p:nvSpPr>
        <p:spPr>
          <a:xfrm>
            <a:off x="1482736" y="4486999"/>
            <a:ext cx="2945988" cy="1240244"/>
          </a:xfrm>
          <a:prstGeom prst="rect">
            <a:avLst/>
          </a:prstGeom>
        </p:spPr>
        <p:txBody>
          <a:bodyPr vert="horz" wrap="square" lIns="0" tIns="9049" rIns="0" bIns="0" rtlCol="0">
            <a:spAutoFit/>
          </a:bodyPr>
          <a:lstStyle/>
          <a:p>
            <a:pPr marL="295275" indent="-285750">
              <a:spcBef>
                <a:spcPts val="71"/>
              </a:spcBef>
              <a:buFont typeface="Arial" panose="020B0604020202020204" pitchFamily="34" charset="0"/>
              <a:buChar char="•"/>
            </a:pPr>
            <a:r>
              <a:rPr sz="1600" spc="-8" dirty="0">
                <a:latin typeface="Calibri"/>
                <a:cs typeface="Calibri"/>
              </a:rPr>
              <a:t>Universal</a:t>
            </a:r>
            <a:r>
              <a:rPr sz="1600" dirty="0">
                <a:latin typeface="Calibri"/>
                <a:cs typeface="Calibri"/>
              </a:rPr>
              <a:t> </a:t>
            </a:r>
            <a:r>
              <a:rPr sz="1600" spc="-11" dirty="0">
                <a:latin typeface="Calibri"/>
                <a:cs typeface="Calibri"/>
              </a:rPr>
              <a:t>system</a:t>
            </a:r>
            <a:endParaRPr sz="1600" dirty="0">
              <a:latin typeface="Calibri"/>
              <a:cs typeface="Calibri"/>
            </a:endParaRPr>
          </a:p>
          <a:p>
            <a:pPr marL="295275" indent="-285750">
              <a:buFont typeface="Arial" panose="020B0604020202020204" pitchFamily="34" charset="0"/>
              <a:buChar char="•"/>
            </a:pPr>
            <a:r>
              <a:rPr sz="1600" spc="-8" dirty="0">
                <a:latin typeface="Calibri"/>
                <a:cs typeface="Calibri"/>
              </a:rPr>
              <a:t>Standardised</a:t>
            </a:r>
            <a:r>
              <a:rPr sz="1600" dirty="0">
                <a:latin typeface="Calibri"/>
                <a:cs typeface="Calibri"/>
              </a:rPr>
              <a:t> </a:t>
            </a:r>
            <a:r>
              <a:rPr sz="1600" spc="-8" dirty="0">
                <a:latin typeface="Calibri"/>
                <a:cs typeface="Calibri"/>
              </a:rPr>
              <a:t>products</a:t>
            </a:r>
            <a:endParaRPr sz="1600" dirty="0">
              <a:latin typeface="Calibri"/>
              <a:cs typeface="Calibri"/>
            </a:endParaRPr>
          </a:p>
          <a:p>
            <a:pPr marL="295275" marR="3810" indent="-285750">
              <a:buFont typeface="Arial" panose="020B0604020202020204" pitchFamily="34" charset="0"/>
              <a:buChar char="•"/>
            </a:pPr>
            <a:r>
              <a:rPr sz="1600" spc="-8" dirty="0">
                <a:latin typeface="Calibri"/>
                <a:cs typeface="Calibri"/>
              </a:rPr>
              <a:t>One </a:t>
            </a:r>
            <a:r>
              <a:rPr sz="1600" spc="-11" dirty="0">
                <a:latin typeface="Calibri"/>
                <a:cs typeface="Calibri"/>
              </a:rPr>
              <a:t>system, </a:t>
            </a:r>
            <a:r>
              <a:rPr sz="1600" spc="-4" dirty="0">
                <a:latin typeface="Calibri"/>
                <a:cs typeface="Calibri"/>
              </a:rPr>
              <a:t>multiple </a:t>
            </a:r>
            <a:r>
              <a:rPr sz="1600" spc="-8" dirty="0">
                <a:latin typeface="Calibri"/>
                <a:cs typeface="Calibri"/>
              </a:rPr>
              <a:t>suppliers  </a:t>
            </a:r>
            <a:endParaRPr lang="fr-BE" sz="1600" spc="-8" dirty="0">
              <a:latin typeface="Calibri"/>
              <a:cs typeface="Calibri"/>
            </a:endParaRPr>
          </a:p>
          <a:p>
            <a:pPr marL="295275" marR="3810" indent="-285750">
              <a:buFont typeface="Arial" panose="020B0604020202020204" pitchFamily="34" charset="0"/>
              <a:buChar char="•"/>
            </a:pPr>
            <a:r>
              <a:rPr sz="1600" spc="-8" dirty="0">
                <a:latin typeface="Calibri"/>
                <a:cs typeface="Calibri"/>
              </a:rPr>
              <a:t>Opening worldwide </a:t>
            </a:r>
            <a:r>
              <a:rPr sz="1600" spc="-11" dirty="0">
                <a:latin typeface="Calibri"/>
                <a:cs typeface="Calibri"/>
              </a:rPr>
              <a:t>market  </a:t>
            </a:r>
            <a:r>
              <a:rPr lang="en-US" sz="1600" spc="-4" dirty="0">
                <a:latin typeface="Calibri"/>
                <a:cs typeface="Calibri"/>
              </a:rPr>
              <a:t>O</a:t>
            </a:r>
            <a:r>
              <a:rPr sz="1600" spc="-4" dirty="0">
                <a:latin typeface="Calibri"/>
                <a:cs typeface="Calibri"/>
              </a:rPr>
              <a:t>pportunities </a:t>
            </a:r>
            <a:r>
              <a:rPr sz="1600" spc="-11" dirty="0">
                <a:latin typeface="Calibri"/>
                <a:cs typeface="Calibri"/>
              </a:rPr>
              <a:t>for</a:t>
            </a:r>
            <a:r>
              <a:rPr sz="1600" spc="-4" dirty="0">
                <a:latin typeface="Calibri"/>
                <a:cs typeface="Calibri"/>
              </a:rPr>
              <a:t> </a:t>
            </a:r>
            <a:r>
              <a:rPr sz="1600" spc="-8" dirty="0">
                <a:latin typeface="Calibri"/>
                <a:cs typeface="Calibri"/>
              </a:rPr>
              <a:t>suppliers</a:t>
            </a:r>
            <a:endParaRPr sz="1600" dirty="0">
              <a:latin typeface="Calibri"/>
              <a:cs typeface="Calibri"/>
            </a:endParaRPr>
          </a:p>
        </p:txBody>
      </p:sp>
      <p:sp>
        <p:nvSpPr>
          <p:cNvPr id="11" name="Title 1">
            <a:extLst>
              <a:ext uri="{FF2B5EF4-FFF2-40B4-BE49-F238E27FC236}">
                <a16:creationId xmlns:a16="http://schemas.microsoft.com/office/drawing/2014/main" id="{FF840D9B-A434-499B-A488-BDCFC4A72BBE}"/>
              </a:ext>
            </a:extLst>
          </p:cNvPr>
          <p:cNvSpPr txBox="1">
            <a:spLocks/>
          </p:cNvSpPr>
          <p:nvPr/>
        </p:nvSpPr>
        <p:spPr>
          <a:xfrm>
            <a:off x="3894667" y="238323"/>
            <a:ext cx="7306235" cy="558542"/>
          </a:xfrm>
          <a:prstGeom prst="rect">
            <a:avLst/>
          </a:prstGeom>
        </p:spPr>
        <p:txBody>
          <a:bodyPr vert="horz" wrap="none" lIns="0" tIns="0" rIns="0" bIns="0" rtlCol="0" anchor="b" anchorCtr="0">
            <a:noAutofit/>
          </a:bodyPr>
          <a:lstStyle>
            <a:lvl1pPr algn="r" defTabSz="457200" rtl="0" eaLnBrk="1" latinLnBrk="0" hangingPunct="1">
              <a:spcBef>
                <a:spcPct val="0"/>
              </a:spcBef>
              <a:buNone/>
              <a:defRPr sz="2200" kern="1200">
                <a:solidFill>
                  <a:srgbClr val="004494"/>
                </a:solidFill>
                <a:latin typeface="Calibri"/>
                <a:ea typeface="+mj-ea"/>
                <a:cs typeface="Calibri"/>
              </a:defRPr>
            </a:lvl1pPr>
          </a:lstStyle>
          <a:p>
            <a:r>
              <a:rPr lang="sv-SE" sz="2400" dirty="0"/>
              <a:t>ERTMS: the </a:t>
            </a:r>
            <a:r>
              <a:rPr lang="sv-SE" sz="2400" dirty="0" err="1"/>
              <a:t>Rationale</a:t>
            </a:r>
            <a:endParaRPr lang="en-US" sz="2400" dirty="0"/>
          </a:p>
        </p:txBody>
      </p:sp>
      <p:sp>
        <p:nvSpPr>
          <p:cNvPr id="12" name="object 7">
            <a:extLst>
              <a:ext uri="{FF2B5EF4-FFF2-40B4-BE49-F238E27FC236}">
                <a16:creationId xmlns:a16="http://schemas.microsoft.com/office/drawing/2014/main" id="{0BCD601D-9D81-48D9-91C3-90151E0E94A0}"/>
              </a:ext>
            </a:extLst>
          </p:cNvPr>
          <p:cNvSpPr txBox="1"/>
          <p:nvPr/>
        </p:nvSpPr>
        <p:spPr>
          <a:xfrm>
            <a:off x="6043337" y="4733221"/>
            <a:ext cx="4517634" cy="994022"/>
          </a:xfrm>
          <a:prstGeom prst="rect">
            <a:avLst/>
          </a:prstGeom>
        </p:spPr>
        <p:txBody>
          <a:bodyPr vert="horz" wrap="square" lIns="0" tIns="9049" rIns="0" bIns="0" rtlCol="0">
            <a:spAutoFit/>
          </a:bodyPr>
          <a:lstStyle/>
          <a:p>
            <a:pPr marL="295275" marR="3810" indent="-285750" algn="r">
              <a:buFont typeface="Arial" panose="020B0604020202020204" pitchFamily="34" charset="0"/>
              <a:buChar char="•"/>
            </a:pPr>
            <a:r>
              <a:rPr lang="en-US" sz="1600" spc="-8" dirty="0">
                <a:cs typeface="Calibri"/>
              </a:rPr>
              <a:t>Improved safety</a:t>
            </a:r>
          </a:p>
          <a:p>
            <a:pPr marL="295275" marR="3810" indent="-285750" algn="r">
              <a:buFont typeface="Arial" panose="020B0604020202020204" pitchFamily="34" charset="0"/>
              <a:buChar char="•"/>
            </a:pPr>
            <a:r>
              <a:rPr lang="en-US" sz="1600" spc="-8" dirty="0">
                <a:latin typeface="Calibri"/>
                <a:cs typeface="Calibri"/>
              </a:rPr>
              <a:t>Increased capacity and speed</a:t>
            </a:r>
          </a:p>
          <a:p>
            <a:pPr marL="295275" marR="3810" indent="-285750" algn="r">
              <a:buFont typeface="Arial" panose="020B0604020202020204" pitchFamily="34" charset="0"/>
              <a:buChar char="•"/>
            </a:pPr>
            <a:r>
              <a:rPr lang="en-US" sz="1600" spc="-8" dirty="0">
                <a:latin typeface="Calibri"/>
                <a:cs typeface="Calibri"/>
              </a:rPr>
              <a:t>Increased reliability and reduced journey times</a:t>
            </a:r>
          </a:p>
          <a:p>
            <a:pPr marL="295275" marR="3810" indent="-285750" algn="r">
              <a:buFont typeface="Arial" panose="020B0604020202020204" pitchFamily="34" charset="0"/>
              <a:buChar char="•"/>
            </a:pPr>
            <a:r>
              <a:rPr lang="en-US" sz="1600" spc="-8" dirty="0">
                <a:latin typeface="Calibri"/>
                <a:cs typeface="Calibri"/>
              </a:rPr>
              <a:t>Reduce costs (capital, maintenance, and training)</a:t>
            </a:r>
            <a:endParaRPr sz="1600" dirty="0">
              <a:latin typeface="Calibri"/>
              <a:cs typeface="Calibri"/>
            </a:endParaRPr>
          </a:p>
        </p:txBody>
      </p:sp>
      <p:pic>
        <p:nvPicPr>
          <p:cNvPr id="10" name="Picture 9">
            <a:extLst>
              <a:ext uri="{FF2B5EF4-FFF2-40B4-BE49-F238E27FC236}">
                <a16:creationId xmlns:a16="http://schemas.microsoft.com/office/drawing/2014/main" id="{243AE067-6BEC-4D34-924E-D1A6ACD7A9E2}"/>
              </a:ext>
            </a:extLst>
          </p:cNvPr>
          <p:cNvPicPr>
            <a:picLocks noChangeAspect="1"/>
          </p:cNvPicPr>
          <p:nvPr/>
        </p:nvPicPr>
        <p:blipFill>
          <a:blip r:embed="rId4"/>
          <a:stretch>
            <a:fillRect/>
          </a:stretch>
        </p:blipFill>
        <p:spPr>
          <a:xfrm>
            <a:off x="1252996" y="5868358"/>
            <a:ext cx="9135750" cy="962159"/>
          </a:xfrm>
          <a:prstGeom prst="rect">
            <a:avLst/>
          </a:prstGeom>
        </p:spPr>
      </p:pic>
    </p:spTree>
    <p:extLst>
      <p:ext uri="{BB962C8B-B14F-4D97-AF65-F5344CB8AC3E}">
        <p14:creationId xmlns:p14="http://schemas.microsoft.com/office/powerpoint/2010/main" val="314039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64B7D"/>
        </a:solidFill>
        <a:effectLst/>
      </p:bgPr>
    </p:bg>
    <p:spTree>
      <p:nvGrpSpPr>
        <p:cNvPr id="1" name=""/>
        <p:cNvGrpSpPr/>
        <p:nvPr/>
      </p:nvGrpSpPr>
      <p:grpSpPr>
        <a:xfrm>
          <a:off x="0" y="0"/>
          <a:ext cx="0" cy="0"/>
          <a:chOff x="0" y="0"/>
          <a:chExt cx="0" cy="0"/>
        </a:xfrm>
      </p:grpSpPr>
      <p:pic>
        <p:nvPicPr>
          <p:cNvPr id="4" name="Picture 3" descr="A picture containing indoor, ceiling, scene, hall&#10;&#10;Description automatically generated">
            <a:extLst>
              <a:ext uri="{FF2B5EF4-FFF2-40B4-BE49-F238E27FC236}">
                <a16:creationId xmlns:a16="http://schemas.microsoft.com/office/drawing/2014/main" id="{07C441E3-00A8-4195-B9D8-EF8F4F5B8587}"/>
              </a:ext>
            </a:extLst>
          </p:cNvPr>
          <p:cNvPicPr>
            <a:picLocks noChangeAspect="1"/>
          </p:cNvPicPr>
          <p:nvPr/>
        </p:nvPicPr>
        <p:blipFill rotWithShape="1">
          <a:blip r:embed="rId2">
            <a:extLst>
              <a:ext uri="{28A0092B-C50C-407E-A947-70E740481C1C}">
                <a14:useLocalDpi xmlns:a14="http://schemas.microsoft.com/office/drawing/2010/main" val="0"/>
              </a:ext>
            </a:extLst>
          </a:blip>
          <a:srcRect l="36865" t="36364" r="14394"/>
          <a:stretch/>
        </p:blipFill>
        <p:spPr>
          <a:xfrm>
            <a:off x="5749304" y="1245020"/>
            <a:ext cx="6440502" cy="5612980"/>
          </a:xfrm>
          <a:prstGeom prst="rect">
            <a:avLst/>
          </a:prstGeom>
        </p:spPr>
      </p:pic>
      <p:sp>
        <p:nvSpPr>
          <p:cNvPr id="6" name="Rettangolo 5">
            <a:extLst>
              <a:ext uri="{FF2B5EF4-FFF2-40B4-BE49-F238E27FC236}">
                <a16:creationId xmlns:a16="http://schemas.microsoft.com/office/drawing/2014/main" id="{3F29321B-332B-3948-8FA0-4947A5B4711C}"/>
              </a:ext>
            </a:extLst>
          </p:cNvPr>
          <p:cNvSpPr/>
          <p:nvPr/>
        </p:nvSpPr>
        <p:spPr>
          <a:xfrm>
            <a:off x="5536411" y="1245020"/>
            <a:ext cx="456462" cy="5626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Title 4">
            <a:extLst>
              <a:ext uri="{FF2B5EF4-FFF2-40B4-BE49-F238E27FC236}">
                <a16:creationId xmlns:a16="http://schemas.microsoft.com/office/drawing/2014/main" id="{FBE093D7-F0AF-9A48-9376-363DC00D7033}"/>
              </a:ext>
            </a:extLst>
          </p:cNvPr>
          <p:cNvSpPr>
            <a:spLocks noGrp="1"/>
          </p:cNvSpPr>
          <p:nvPr>
            <p:ph type="title"/>
          </p:nvPr>
        </p:nvSpPr>
        <p:spPr>
          <a:xfrm>
            <a:off x="134957" y="1636247"/>
            <a:ext cx="4285790" cy="659443"/>
          </a:xfrm>
        </p:spPr>
        <p:txBody>
          <a:bodyPr lIns="0" tIns="0" rIns="0" bIns="0">
            <a:noAutofit/>
          </a:bodyPr>
          <a:lstStyle/>
          <a:p>
            <a:pPr algn="l"/>
            <a:r>
              <a:rPr lang="en-US" sz="2400" dirty="0">
                <a:solidFill>
                  <a:schemeClr val="bg1"/>
                </a:solidFill>
                <a:latin typeface="+mn-lt"/>
              </a:rPr>
              <a:t>Engaging. Participatory. Dynamic.</a:t>
            </a:r>
            <a:endParaRPr lang="id-ID" sz="2400" dirty="0">
              <a:solidFill>
                <a:schemeClr val="bg1"/>
              </a:solidFill>
              <a:latin typeface="+mn-lt"/>
            </a:endParaRPr>
          </a:p>
        </p:txBody>
      </p:sp>
      <p:sp>
        <p:nvSpPr>
          <p:cNvPr id="8" name="Rectangle 2">
            <a:extLst>
              <a:ext uri="{FF2B5EF4-FFF2-40B4-BE49-F238E27FC236}">
                <a16:creationId xmlns:a16="http://schemas.microsoft.com/office/drawing/2014/main" id="{3F494DC7-318E-FF40-9C20-802A6DCA80E0}"/>
              </a:ext>
            </a:extLst>
          </p:cNvPr>
          <p:cNvSpPr/>
          <p:nvPr/>
        </p:nvSpPr>
        <p:spPr>
          <a:xfrm>
            <a:off x="67795" y="3151280"/>
            <a:ext cx="5866623" cy="303225"/>
          </a:xfrm>
          <a:prstGeom prst="rect">
            <a:avLst/>
          </a:prstGeom>
        </p:spPr>
        <p:txBody>
          <a:bodyPr wrap="square">
            <a:spAutoFit/>
          </a:bodyPr>
          <a:lstStyle/>
          <a:p>
            <a:pPr algn="just">
              <a:lnSpc>
                <a:spcPts val="1680"/>
              </a:lnSpc>
            </a:pPr>
            <a:r>
              <a:rPr lang="en-US" sz="1400" b="1" dirty="0">
                <a:solidFill>
                  <a:schemeClr val="bg1"/>
                </a:solidFill>
              </a:rPr>
              <a:t>DAY 1 | 26 April: </a:t>
            </a:r>
            <a:r>
              <a:rPr lang="en-US" sz="1400" dirty="0">
                <a:solidFill>
                  <a:schemeClr val="bg1"/>
                </a:solidFill>
              </a:rPr>
              <a:t>Registration, introductory remarks, 10 workshops</a:t>
            </a:r>
          </a:p>
        </p:txBody>
      </p:sp>
      <p:sp>
        <p:nvSpPr>
          <p:cNvPr id="9" name="Rectangle 2">
            <a:extLst>
              <a:ext uri="{FF2B5EF4-FFF2-40B4-BE49-F238E27FC236}">
                <a16:creationId xmlns:a16="http://schemas.microsoft.com/office/drawing/2014/main" id="{8ABE2821-404D-428D-86E7-711DDCDD4D0D}"/>
              </a:ext>
            </a:extLst>
          </p:cNvPr>
          <p:cNvSpPr/>
          <p:nvPr/>
        </p:nvSpPr>
        <p:spPr>
          <a:xfrm>
            <a:off x="80939" y="3778689"/>
            <a:ext cx="5730240" cy="1175258"/>
          </a:xfrm>
          <a:prstGeom prst="rect">
            <a:avLst/>
          </a:prstGeom>
        </p:spPr>
        <p:txBody>
          <a:bodyPr wrap="square">
            <a:spAutoFit/>
          </a:bodyPr>
          <a:lstStyle/>
          <a:p>
            <a:pPr algn="just">
              <a:lnSpc>
                <a:spcPts val="1680"/>
              </a:lnSpc>
            </a:pPr>
            <a:r>
              <a:rPr lang="en-US" sz="1400" b="1" dirty="0">
                <a:solidFill>
                  <a:schemeClr val="bg1"/>
                </a:solidFill>
              </a:rPr>
              <a:t>DAY 2 | 27 April: </a:t>
            </a:r>
            <a:r>
              <a:rPr lang="en-US" sz="1400" dirty="0">
                <a:solidFill>
                  <a:schemeClr val="bg1"/>
                </a:solidFill>
              </a:rPr>
              <a:t>ERTMS Past – Present –Future, 3 Sessions, Round table</a:t>
            </a:r>
          </a:p>
          <a:p>
            <a:pPr algn="just">
              <a:lnSpc>
                <a:spcPts val="1680"/>
              </a:lnSpc>
            </a:pPr>
            <a:r>
              <a:rPr lang="en-US" sz="1400" dirty="0">
                <a:solidFill>
                  <a:schemeClr val="bg1"/>
                </a:solidFill>
              </a:rPr>
              <a:t>and conclusions</a:t>
            </a:r>
          </a:p>
          <a:p>
            <a:pPr algn="just">
              <a:lnSpc>
                <a:spcPts val="1680"/>
              </a:lnSpc>
            </a:pPr>
            <a:r>
              <a:rPr lang="en-US" sz="1400" b="1" dirty="0">
                <a:solidFill>
                  <a:schemeClr val="bg1"/>
                </a:solidFill>
              </a:rPr>
              <a:t>Session   I: </a:t>
            </a:r>
            <a:r>
              <a:rPr lang="en-US" sz="1400" dirty="0">
                <a:solidFill>
                  <a:schemeClr val="bg1"/>
                </a:solidFill>
              </a:rPr>
              <a:t>2000 – 2022 ERTMS Achievements</a:t>
            </a:r>
          </a:p>
          <a:p>
            <a:pPr algn="just">
              <a:lnSpc>
                <a:spcPts val="1680"/>
              </a:lnSpc>
            </a:pPr>
            <a:r>
              <a:rPr lang="en-US" sz="1400" b="1" dirty="0">
                <a:solidFill>
                  <a:schemeClr val="bg1"/>
                </a:solidFill>
              </a:rPr>
              <a:t>Session  II: </a:t>
            </a:r>
            <a:r>
              <a:rPr lang="en-US" sz="1400" dirty="0">
                <a:solidFill>
                  <a:schemeClr val="bg1"/>
                </a:solidFill>
              </a:rPr>
              <a:t>TSI CCS Revision Package 2022</a:t>
            </a:r>
          </a:p>
          <a:p>
            <a:pPr algn="just">
              <a:lnSpc>
                <a:spcPts val="1680"/>
              </a:lnSpc>
            </a:pPr>
            <a:r>
              <a:rPr lang="en-US" sz="1400" b="1" dirty="0">
                <a:solidFill>
                  <a:schemeClr val="bg1"/>
                </a:solidFill>
              </a:rPr>
              <a:t>Session III: </a:t>
            </a:r>
            <a:r>
              <a:rPr lang="en-US" sz="1400" dirty="0">
                <a:solidFill>
                  <a:schemeClr val="bg1"/>
                </a:solidFill>
              </a:rPr>
              <a:t>System evolution towards digital rail</a:t>
            </a:r>
          </a:p>
        </p:txBody>
      </p:sp>
      <p:sp>
        <p:nvSpPr>
          <p:cNvPr id="10" name="Rectangle 2">
            <a:extLst>
              <a:ext uri="{FF2B5EF4-FFF2-40B4-BE49-F238E27FC236}">
                <a16:creationId xmlns:a16="http://schemas.microsoft.com/office/drawing/2014/main" id="{1C002D96-D4EF-4C29-BEA6-8F77E9C20954}"/>
              </a:ext>
            </a:extLst>
          </p:cNvPr>
          <p:cNvSpPr/>
          <p:nvPr/>
        </p:nvSpPr>
        <p:spPr>
          <a:xfrm>
            <a:off x="67795" y="5273341"/>
            <a:ext cx="5730240" cy="957250"/>
          </a:xfrm>
          <a:prstGeom prst="rect">
            <a:avLst/>
          </a:prstGeom>
        </p:spPr>
        <p:txBody>
          <a:bodyPr wrap="square">
            <a:spAutoFit/>
          </a:bodyPr>
          <a:lstStyle/>
          <a:p>
            <a:pPr algn="just">
              <a:lnSpc>
                <a:spcPts val="1680"/>
              </a:lnSpc>
            </a:pPr>
            <a:r>
              <a:rPr lang="en-US" sz="1400" b="1" dirty="0">
                <a:solidFill>
                  <a:schemeClr val="bg1"/>
                </a:solidFill>
              </a:rPr>
              <a:t>DAY 3 | 28 April: </a:t>
            </a:r>
            <a:r>
              <a:rPr lang="en-US" sz="1400" dirty="0">
                <a:solidFill>
                  <a:schemeClr val="bg1"/>
                </a:solidFill>
              </a:rPr>
              <a:t>ERTMS Projects Return of Experience</a:t>
            </a:r>
          </a:p>
          <a:p>
            <a:pPr algn="just">
              <a:lnSpc>
                <a:spcPts val="1680"/>
              </a:lnSpc>
            </a:pPr>
            <a:r>
              <a:rPr lang="en-US" sz="1400" b="1" dirty="0">
                <a:solidFill>
                  <a:schemeClr val="bg1"/>
                </a:solidFill>
              </a:rPr>
              <a:t>Session IV: </a:t>
            </a:r>
            <a:r>
              <a:rPr lang="en-US" sz="1400" dirty="0">
                <a:solidFill>
                  <a:schemeClr val="bg1"/>
                </a:solidFill>
              </a:rPr>
              <a:t>Feedback from the ERTMS Projects | Part I</a:t>
            </a:r>
          </a:p>
          <a:p>
            <a:pPr algn="just">
              <a:lnSpc>
                <a:spcPts val="1680"/>
              </a:lnSpc>
            </a:pPr>
            <a:r>
              <a:rPr lang="en-US" sz="1400" b="1" dirty="0">
                <a:solidFill>
                  <a:schemeClr val="bg1"/>
                </a:solidFill>
              </a:rPr>
              <a:t>Session  V: </a:t>
            </a:r>
            <a:r>
              <a:rPr lang="en-US" sz="1400" dirty="0">
                <a:solidFill>
                  <a:schemeClr val="bg1"/>
                </a:solidFill>
              </a:rPr>
              <a:t>Feedback from the ERTMS Projects | Part II</a:t>
            </a:r>
            <a:endParaRPr lang="en-US" sz="1400" b="1" dirty="0">
              <a:solidFill>
                <a:schemeClr val="bg1"/>
              </a:solidFill>
            </a:endParaRPr>
          </a:p>
          <a:p>
            <a:pPr algn="just">
              <a:lnSpc>
                <a:spcPts val="1680"/>
              </a:lnSpc>
            </a:pPr>
            <a:r>
              <a:rPr lang="en-US" sz="1400" b="1" dirty="0">
                <a:solidFill>
                  <a:schemeClr val="bg1"/>
                </a:solidFill>
              </a:rPr>
              <a:t>Session VI: </a:t>
            </a:r>
            <a:r>
              <a:rPr lang="en-US" sz="1400" dirty="0">
                <a:solidFill>
                  <a:schemeClr val="bg1"/>
                </a:solidFill>
              </a:rPr>
              <a:t>Window of opportunity</a:t>
            </a:r>
          </a:p>
        </p:txBody>
      </p:sp>
      <p:sp>
        <p:nvSpPr>
          <p:cNvPr id="3" name="Rectangle 2">
            <a:extLst>
              <a:ext uri="{FF2B5EF4-FFF2-40B4-BE49-F238E27FC236}">
                <a16:creationId xmlns:a16="http://schemas.microsoft.com/office/drawing/2014/main" id="{D32D278B-A92F-4F08-A7B1-A8C9E656FBA0}"/>
              </a:ext>
            </a:extLst>
          </p:cNvPr>
          <p:cNvSpPr/>
          <p:nvPr/>
        </p:nvSpPr>
        <p:spPr>
          <a:xfrm>
            <a:off x="0" y="-2827"/>
            <a:ext cx="1989343" cy="1633356"/>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Company name&#10;&#10;Description automatically generated with medium confidence">
            <a:extLst>
              <a:ext uri="{FF2B5EF4-FFF2-40B4-BE49-F238E27FC236}">
                <a16:creationId xmlns:a16="http://schemas.microsoft.com/office/drawing/2014/main" id="{E3DD469D-312F-4047-8324-63D33A114E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231" y="203708"/>
            <a:ext cx="1074375" cy="651670"/>
          </a:xfrm>
          <a:prstGeom prst="rect">
            <a:avLst/>
          </a:prstGeom>
        </p:spPr>
      </p:pic>
      <p:sp>
        <p:nvSpPr>
          <p:cNvPr id="11" name="Title 1">
            <a:extLst>
              <a:ext uri="{FF2B5EF4-FFF2-40B4-BE49-F238E27FC236}">
                <a16:creationId xmlns:a16="http://schemas.microsoft.com/office/drawing/2014/main" id="{292FEEF2-FA2F-4304-837B-99A8BA9A0293}"/>
              </a:ext>
            </a:extLst>
          </p:cNvPr>
          <p:cNvSpPr txBox="1">
            <a:spLocks/>
          </p:cNvSpPr>
          <p:nvPr/>
        </p:nvSpPr>
        <p:spPr>
          <a:xfrm>
            <a:off x="4527184" y="239011"/>
            <a:ext cx="7306235" cy="558542"/>
          </a:xfrm>
          <a:prstGeom prst="rect">
            <a:avLst/>
          </a:prstGeom>
        </p:spPr>
        <p:txBody>
          <a:bodyPr vert="horz" wrap="none" lIns="0" tIns="0" rIns="0" bIns="0" rtlCol="0" anchor="b" anchorCtr="0">
            <a:noAutofit/>
          </a:bodyPr>
          <a:lstStyle>
            <a:lvl1pPr algn="r" defTabSz="457200" rtl="0" eaLnBrk="1" latinLnBrk="0" hangingPunct="1">
              <a:spcBef>
                <a:spcPct val="0"/>
              </a:spcBef>
              <a:buNone/>
              <a:defRPr sz="2200" kern="1200">
                <a:solidFill>
                  <a:srgbClr val="004494"/>
                </a:solidFill>
                <a:latin typeface="Calibri"/>
                <a:ea typeface="+mj-ea"/>
                <a:cs typeface="Calibri"/>
              </a:defRPr>
            </a:lvl1pPr>
          </a:lstStyle>
          <a:p>
            <a:r>
              <a:rPr lang="sv-SE" sz="2400" dirty="0">
                <a:solidFill>
                  <a:schemeClr val="bg1"/>
                </a:solidFill>
              </a:rPr>
              <a:t>Agenda Insight</a:t>
            </a:r>
            <a:endParaRPr lang="en-US" sz="2400" dirty="0">
              <a:solidFill>
                <a:schemeClr val="bg1"/>
              </a:solidFill>
            </a:endParaRPr>
          </a:p>
        </p:txBody>
      </p:sp>
    </p:spTree>
    <p:extLst>
      <p:ext uri="{BB962C8B-B14F-4D97-AF65-F5344CB8AC3E}">
        <p14:creationId xmlns:p14="http://schemas.microsoft.com/office/powerpoint/2010/main" val="82110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3D91FE6A-FC0E-453E-A698-81763AA6CF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7861" y="4891567"/>
            <a:ext cx="1313596" cy="796772"/>
          </a:xfrm>
          <a:prstGeom prst="rect">
            <a:avLst/>
          </a:prstGeom>
        </p:spPr>
      </p:pic>
      <p:pic>
        <p:nvPicPr>
          <p:cNvPr id="16" name="Picture 15" descr="Logo, company name&#10;&#10;Description automatically generated">
            <a:extLst>
              <a:ext uri="{FF2B5EF4-FFF2-40B4-BE49-F238E27FC236}">
                <a16:creationId xmlns:a16="http://schemas.microsoft.com/office/drawing/2014/main" id="{41180C06-25D9-4C56-A272-C536B86760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6091" y="4885424"/>
            <a:ext cx="1313596" cy="796772"/>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A5F4A7A9-BEB4-424B-8409-30FEA1E949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84923" y="4785582"/>
            <a:ext cx="1535786" cy="880517"/>
          </a:xfrm>
          <a:prstGeom prst="rect">
            <a:avLst/>
          </a:prstGeom>
        </p:spPr>
      </p:pic>
      <p:pic>
        <p:nvPicPr>
          <p:cNvPr id="9" name="Picture 8" descr="Logo, company name&#10;&#10;Description automatically generated">
            <a:extLst>
              <a:ext uri="{FF2B5EF4-FFF2-40B4-BE49-F238E27FC236}">
                <a16:creationId xmlns:a16="http://schemas.microsoft.com/office/drawing/2014/main" id="{02E17889-B5DF-4805-B986-7EB0C8E5CBBB}"/>
              </a:ext>
            </a:extLst>
          </p:cNvPr>
          <p:cNvPicPr>
            <a:picLocks noChangeAspect="1"/>
          </p:cNvPicPr>
          <p:nvPr/>
        </p:nvPicPr>
        <p:blipFill rotWithShape="1">
          <a:blip r:embed="rId10">
            <a:extLst>
              <a:ext uri="{28A0092B-C50C-407E-A947-70E740481C1C}">
                <a14:useLocalDpi xmlns:a14="http://schemas.microsoft.com/office/drawing/2010/main" val="0"/>
              </a:ext>
            </a:extLst>
          </a:blip>
          <a:srcRect t="20589" r="3892" b="18466"/>
          <a:stretch/>
        </p:blipFill>
        <p:spPr>
          <a:xfrm>
            <a:off x="5401745" y="4810217"/>
            <a:ext cx="1388509" cy="880518"/>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56DA0836-F34C-4EE3-A297-4925299ACA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65842" y="4785582"/>
            <a:ext cx="1834762" cy="996456"/>
          </a:xfrm>
          <a:prstGeom prst="rect">
            <a:avLst/>
          </a:prstGeom>
        </p:spPr>
      </p:pic>
    </p:spTree>
    <p:extLst>
      <p:ext uri="{BB962C8B-B14F-4D97-AF65-F5344CB8AC3E}">
        <p14:creationId xmlns:p14="http://schemas.microsoft.com/office/powerpoint/2010/main" val="2994912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extBox 4"/>
          <p:cNvSpPr/>
          <p:nvPr/>
        </p:nvSpPr>
        <p:spPr bwMode="auto">
          <a:xfrm>
            <a:off x="839416" y="1916832"/>
            <a:ext cx="10369152" cy="4524315"/>
          </a:xfrm>
          <a:prstGeom prst="rect">
            <a:avLst/>
          </a:prstGeom>
          <a:noFill/>
        </p:spPr>
        <p:txBody>
          <a:bodyPr wrap="square">
            <a:spAutoFit/>
          </a:bodyPr>
          <a:lstStyle/>
          <a:p>
            <a:pPr algn="ctr">
              <a:defRPr/>
            </a:pPr>
            <a:r>
              <a:rPr lang="en-GB" sz="4800" dirty="0">
                <a:solidFill>
                  <a:schemeClr val="accent2"/>
                </a:solidFill>
                <a:latin typeface="Arial" panose="020B0604020202020204" pitchFamily="34" charset="0"/>
                <a:cs typeface="Arial" panose="020B0604020202020204" pitchFamily="34" charset="0"/>
              </a:rPr>
              <a:t>ERA ERTMS 2022 webinar</a:t>
            </a:r>
          </a:p>
          <a:p>
            <a:pPr algn="ctr">
              <a:defRPr/>
            </a:pPr>
            <a:br>
              <a:rPr lang="en-GB" sz="4800" dirty="0">
                <a:solidFill>
                  <a:schemeClr val="accent2"/>
                </a:solidFill>
                <a:latin typeface="Arial" panose="020B0604020202020204" pitchFamily="34" charset="0"/>
                <a:cs typeface="Arial" panose="020B0604020202020204" pitchFamily="34" charset="0"/>
              </a:rPr>
            </a:br>
            <a:r>
              <a:rPr lang="en-GB" sz="4800" dirty="0">
                <a:solidFill>
                  <a:schemeClr val="accent2"/>
                </a:solidFill>
                <a:latin typeface="Arial" panose="020B0604020202020204" pitchFamily="34" charset="0"/>
                <a:cs typeface="Arial" panose="020B0604020202020204" pitchFamily="34" charset="0"/>
              </a:rPr>
              <a:t>EIM’s view on ERTMS</a:t>
            </a:r>
          </a:p>
          <a:p>
            <a:pPr algn="ctr">
              <a:defRPr/>
            </a:pPr>
            <a:endParaRPr lang="en-GB" sz="4800" b="1" dirty="0">
              <a:solidFill>
                <a:schemeClr val="accent2"/>
              </a:solidFill>
              <a:latin typeface="Arial" panose="020B0604020202020204" pitchFamily="34" charset="0"/>
              <a:cs typeface="Arial" panose="020B0604020202020204" pitchFamily="34" charset="0"/>
            </a:endParaRPr>
          </a:p>
          <a:p>
            <a:pPr algn="ctr">
              <a:defRPr/>
            </a:pPr>
            <a:br>
              <a:rPr lang="en-GB" sz="4800" b="1" dirty="0">
                <a:solidFill>
                  <a:schemeClr val="accent2"/>
                </a:solidFill>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Date: 17</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March 2022</a:t>
            </a:r>
          </a:p>
          <a:p>
            <a:pPr algn="ctr">
              <a:defRPr/>
            </a:pPr>
            <a:r>
              <a:rPr lang="en-GB" sz="1200" dirty="0">
                <a:latin typeface="Arial" panose="020B0604020202020204" pitchFamily="34" charset="0"/>
                <a:cs typeface="Arial" panose="020B0604020202020204" pitchFamily="34" charset="0"/>
              </a:rPr>
              <a:t>Time: 12.00 – 13.00 </a:t>
            </a:r>
          </a:p>
          <a:p>
            <a:pPr algn="ctr">
              <a:defRPr/>
            </a:pPr>
            <a:r>
              <a:rPr lang="en-GB" sz="1200" dirty="0">
                <a:latin typeface="Arial" panose="020B0604020202020204" pitchFamily="34" charset="0"/>
                <a:cs typeface="Arial" panose="020B0604020202020204" pitchFamily="34" charset="0"/>
              </a:rPr>
              <a:t>Format: virtual</a:t>
            </a:r>
          </a:p>
          <a:p>
            <a:pPr algn="ctr">
              <a:defRPr/>
            </a:pPr>
            <a:r>
              <a:rPr lang="en-GB" sz="1200" dirty="0">
                <a:latin typeface="Arial" panose="020B0604020202020204" pitchFamily="34" charset="0"/>
                <a:cs typeface="Arial" panose="020B0604020202020204" pitchFamily="34" charset="0"/>
              </a:rPr>
              <a:t>Speaker: Monika Heiming, EIM </a:t>
            </a:r>
            <a:r>
              <a:rPr lang="en-GB" sz="1200" dirty="0" err="1">
                <a:latin typeface="Arial" panose="020B0604020202020204" pitchFamily="34" charset="0"/>
                <a:cs typeface="Arial" panose="020B0604020202020204" pitchFamily="34" charset="0"/>
              </a:rPr>
              <a:t>aisbl</a:t>
            </a:r>
            <a:r>
              <a:rPr lang="en-GB" sz="1200" dirty="0">
                <a:latin typeface="Arial" panose="020B0604020202020204" pitchFamily="34" charset="0"/>
                <a:cs typeface="Arial" panose="020B0604020202020204" pitchFamily="34" charset="0"/>
              </a:rPr>
              <a:t> </a:t>
            </a:r>
            <a:endParaRPr sz="12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3CB0ABDA-B7FF-46F5-BF5A-F5D376AE23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48328" y="122800"/>
            <a:ext cx="3063448" cy="53689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B5BAE0B-591E-4F2B-A0A8-094175942762}"/>
              </a:ext>
            </a:extLst>
          </p:cNvPr>
          <p:cNvSpPr txBox="1"/>
          <p:nvPr/>
        </p:nvSpPr>
        <p:spPr>
          <a:xfrm>
            <a:off x="1055440" y="1268760"/>
            <a:ext cx="10729192" cy="458587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sz="1600" b="1" dirty="0">
              <a:solidFill>
                <a:schemeClr val="accent2">
                  <a:lumMod val="75000"/>
                </a:schemeClr>
              </a:solidFill>
              <a:latin typeface="Arial" panose="020B0604020202020204" pitchFamily="34" charset="0"/>
              <a:cs typeface="Arial" panose="020B0604020202020204" pitchFamily="34" charset="0"/>
            </a:endParaRPr>
          </a:p>
          <a:p>
            <a:pPr marL="457200" indent="-457200">
              <a:buAutoNum type="arabicPeriod"/>
            </a:pPr>
            <a:r>
              <a:rPr lang="en-US" sz="2000" b="1" dirty="0">
                <a:solidFill>
                  <a:schemeClr val="accent2"/>
                </a:solidFill>
                <a:latin typeface="Arial" panose="020B0604020202020204" pitchFamily="34" charset="0"/>
                <a:cs typeface="Arial" panose="020B0604020202020204" pitchFamily="34" charset="0"/>
              </a:rPr>
              <a:t>Reflection on the TSI CCS revision process:</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EIM supports the revision process (there was a higher level of ambition - e.g. FRMCS):</a:t>
            </a:r>
          </a:p>
          <a:p>
            <a:pPr marL="1076325" indent="-355600">
              <a:buFont typeface="Arial" panose="020B0604020202020204" pitchFamily="34" charset="0"/>
              <a:buChar char="•"/>
            </a:pPr>
            <a:r>
              <a:rPr lang="en-US" b="0" strike="noStrike" baseline="0" dirty="0">
                <a:solidFill>
                  <a:schemeClr val="tx1"/>
                </a:solidFill>
                <a:latin typeface="Arial" panose="020B0604020202020204" pitchFamily="34" charset="0"/>
                <a:cs typeface="Arial" panose="020B0604020202020204" pitchFamily="34" charset="0"/>
              </a:rPr>
              <a:t>ERTMS remains more than ever the backbone for </a:t>
            </a:r>
            <a:r>
              <a:rPr lang="en-US" b="0" strike="noStrike" baseline="0" dirty="0" err="1">
                <a:solidFill>
                  <a:schemeClr val="tx1"/>
                </a:solidFill>
                <a:latin typeface="Arial" panose="020B0604020202020204" pitchFamily="34" charset="0"/>
                <a:cs typeface="Arial" panose="020B0604020202020204" pitchFamily="34" charset="0"/>
              </a:rPr>
              <a:t>digitalisation</a:t>
            </a:r>
            <a:r>
              <a:rPr lang="en-US" b="0" strike="noStrike" baseline="0" dirty="0">
                <a:solidFill>
                  <a:schemeClr val="tx1"/>
                </a:solidFill>
                <a:latin typeface="Arial" panose="020B0604020202020204" pitchFamily="34" charset="0"/>
                <a:cs typeface="Arial" panose="020B0604020202020204" pitchFamily="34" charset="0"/>
              </a:rPr>
              <a:t> of rail:  </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EIM considers that f</a:t>
            </a:r>
            <a:r>
              <a:rPr lang="en-US" b="0" strike="noStrike" baseline="0" dirty="0">
                <a:solidFill>
                  <a:schemeClr val="tx1"/>
                </a:solidFill>
                <a:latin typeface="Arial" panose="020B0604020202020204" pitchFamily="34" charset="0"/>
                <a:cs typeface="Arial" panose="020B0604020202020204" pitchFamily="34" charset="0"/>
              </a:rPr>
              <a:t>aster evolution is needed </a:t>
            </a:r>
            <a:r>
              <a:rPr lang="en-US" b="0" strike="noStrike" baseline="0"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b="0" strike="noStrike" baseline="0" dirty="0">
                <a:solidFill>
                  <a:schemeClr val="tx1"/>
                </a:solidFill>
                <a:latin typeface="Arial" panose="020B0604020202020204" pitchFamily="34" charset="0"/>
                <a:cs typeface="Arial" panose="020B0604020202020204" pitchFamily="34" charset="0"/>
              </a:rPr>
              <a:t> rapidly evolving markets demand;</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ERTMS “error correction process”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now </a:t>
            </a:r>
            <a:r>
              <a:rPr lang="en-US" dirty="0">
                <a:solidFill>
                  <a:schemeClr val="tx1"/>
                </a:solidFill>
                <a:latin typeface="Arial" panose="020B0604020202020204" pitchFamily="34" charset="0"/>
                <a:cs typeface="Arial" panose="020B0604020202020204" pitchFamily="34" charset="0"/>
              </a:rPr>
              <a:t>becoming part of the TSI CCS </a:t>
            </a:r>
            <a:endParaRPr lang="en-US" dirty="0">
              <a:solidFill>
                <a:schemeClr val="tx1"/>
              </a:solidFill>
              <a:latin typeface="Arial" panose="020B0604020202020204" pitchFamily="34" charset="0"/>
              <a:cs typeface="Arial" panose="020B0604020202020204" pitchFamily="34" charset="0"/>
              <a:sym typeface="Wingdings" panose="05000000000000000000" pitchFamily="2" charset="2"/>
            </a:endParaRPr>
          </a:p>
          <a:p>
            <a:pPr marL="720725"/>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(struggle with regular updates and upgrades: threat for ERTMS success)</a:t>
            </a:r>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        </a:t>
            </a:r>
            <a:endParaRPr lang="en-GB" sz="2000" dirty="0">
              <a:solidFill>
                <a:schemeClr val="tx1"/>
              </a:solidFill>
              <a:latin typeface="Arial" panose="020B0604020202020204" pitchFamily="34" charset="0"/>
              <a:cs typeface="Arial" panose="020B0604020202020204" pitchFamily="34" charset="0"/>
            </a:endParaRPr>
          </a:p>
          <a:p>
            <a:pPr marL="457200" indent="-457200">
              <a:buFont typeface="+mj-lt"/>
              <a:buAutoNum type="arabicPeriod" startAt="2"/>
            </a:pPr>
            <a:r>
              <a:rPr lang="en-GB" sz="2000" b="1" dirty="0">
                <a:solidFill>
                  <a:schemeClr val="accent2"/>
                </a:solidFill>
                <a:latin typeface="Arial" panose="020B0604020202020204" pitchFamily="34" charset="0"/>
                <a:cs typeface="Arial" panose="020B0604020202020204" pitchFamily="34" charset="0"/>
              </a:rPr>
              <a:t>ERTMS  Trackside Approval:</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EIM members still need to assess the cost-benefit ratio;</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CCRCC Conference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dirty="0">
                <a:solidFill>
                  <a:schemeClr val="tx1"/>
                </a:solidFill>
                <a:latin typeface="Arial" panose="020B0604020202020204" pitchFamily="34" charset="0"/>
                <a:cs typeface="Arial" panose="020B0604020202020204" pitchFamily="34" charset="0"/>
              </a:rPr>
              <a:t>good basis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a:t>
            </a:r>
            <a:r>
              <a:rPr lang="en-US" dirty="0">
                <a:solidFill>
                  <a:schemeClr val="tx1"/>
                </a:solidFill>
                <a:latin typeface="Arial" panose="020B0604020202020204" pitchFamily="34" charset="0"/>
                <a:cs typeface="Arial" panose="020B0604020202020204" pitchFamily="34" charset="0"/>
              </a:rPr>
              <a:t> further discussions with ERA / EC.</a:t>
            </a:r>
          </a:p>
          <a:p>
            <a:pPr marL="1076325" indent="-355600">
              <a:buFont typeface="Arial" panose="020B0604020202020204" pitchFamily="34" charset="0"/>
              <a:buChar char="•"/>
            </a:pPr>
            <a:endParaRPr lang="en-US" i="1" dirty="0">
              <a:solidFill>
                <a:schemeClr val="tx1"/>
              </a:solidFill>
              <a:latin typeface="Arial" panose="020B0604020202020204" pitchFamily="34" charset="0"/>
              <a:cs typeface="Arial" panose="020B0604020202020204" pitchFamily="34" charset="0"/>
            </a:endParaRPr>
          </a:p>
          <a:p>
            <a:pPr marL="457200" indent="-457200">
              <a:buAutoNum type="arabicPeriod" startAt="3"/>
            </a:pPr>
            <a:r>
              <a:rPr lang="en-GB" sz="2000" b="1" dirty="0">
                <a:solidFill>
                  <a:schemeClr val="accent2"/>
                </a:solidFill>
                <a:latin typeface="Arial" panose="020B0604020202020204" pitchFamily="34" charset="0"/>
                <a:cs typeface="Arial" panose="020B0604020202020204" pitchFamily="34" charset="0"/>
              </a:rPr>
              <a:t>ERTMS Trackside Engineering Rules:</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EIM fully supports the further operational </a:t>
            </a:r>
            <a:r>
              <a:rPr lang="en-US" dirty="0" err="1">
                <a:solidFill>
                  <a:schemeClr val="tx1"/>
                </a:solidFill>
                <a:latin typeface="Arial" panose="020B0604020202020204" pitchFamily="34" charset="0"/>
                <a:cs typeface="Arial" panose="020B0604020202020204" pitchFamily="34" charset="0"/>
              </a:rPr>
              <a:t>harmonisation</a:t>
            </a:r>
            <a:r>
              <a:rPr lang="en-US" dirty="0">
                <a:solidFill>
                  <a:schemeClr val="tx1"/>
                </a:solidFill>
                <a:latin typeface="Arial" panose="020B0604020202020204" pitchFamily="34" charset="0"/>
                <a:cs typeface="Arial" panose="020B0604020202020204" pitchFamily="34" charset="0"/>
              </a:rPr>
              <a:t> of the EU rail system;</a:t>
            </a:r>
          </a:p>
          <a:p>
            <a:pPr marL="1076325" indent="-35560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ERA Conference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dirty="0">
                <a:solidFill>
                  <a:schemeClr val="tx1"/>
                </a:solidFill>
                <a:latin typeface="Arial" panose="020B0604020202020204" pitchFamily="34" charset="0"/>
                <a:cs typeface="Arial" panose="020B0604020202020204" pitchFamily="34" charset="0"/>
              </a:rPr>
              <a:t>starting point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a:t>
            </a:r>
            <a:r>
              <a:rPr lang="en-US" dirty="0">
                <a:solidFill>
                  <a:schemeClr val="tx1"/>
                </a:solidFill>
                <a:latin typeface="Arial" panose="020B0604020202020204" pitchFamily="34" charset="0"/>
                <a:cs typeface="Arial" panose="020B0604020202020204" pitchFamily="34" charset="0"/>
              </a:rPr>
              <a:t> further discussion with IMs</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dirty="0">
                <a:solidFill>
                  <a:schemeClr val="tx1"/>
                </a:solidFill>
                <a:latin typeface="Arial" panose="020B0604020202020204" pitchFamily="34" charset="0"/>
                <a:cs typeface="Arial" panose="020B0604020202020204" pitchFamily="34" charset="0"/>
              </a:rPr>
              <a:t>possibilities and impacts).</a:t>
            </a:r>
            <a:endParaRPr lang="en-GB" dirty="0">
              <a:solidFill>
                <a:schemeClr val="tx1"/>
              </a:solidFill>
              <a:latin typeface="Arial" panose="020B0604020202020204" pitchFamily="34" charset="0"/>
              <a:cs typeface="Arial" panose="020B0604020202020204" pitchFamily="34" charset="0"/>
            </a:endParaRPr>
          </a:p>
          <a:p>
            <a:pPr marL="720725"/>
            <a:endParaRPr lang="en-US" i="1" dirty="0">
              <a:solidFill>
                <a:schemeClr val="tx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AFA22BB-36A0-484B-9A92-AFCBACE4F4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48328" y="122800"/>
            <a:ext cx="3063448" cy="536893"/>
          </a:xfrm>
          <a:prstGeom prst="rect">
            <a:avLst/>
          </a:prstGeom>
          <a:noFill/>
          <a:ln>
            <a:noFill/>
          </a:ln>
        </p:spPr>
      </p:pic>
      <p:grpSp>
        <p:nvGrpSpPr>
          <p:cNvPr id="10" name="Group 9">
            <a:extLst>
              <a:ext uri="{FF2B5EF4-FFF2-40B4-BE49-F238E27FC236}">
                <a16:creationId xmlns:a16="http://schemas.microsoft.com/office/drawing/2014/main" id="{69B4594B-EC6F-4A3C-982D-D931B3ACCB27}"/>
              </a:ext>
            </a:extLst>
          </p:cNvPr>
          <p:cNvGrpSpPr/>
          <p:nvPr/>
        </p:nvGrpSpPr>
        <p:grpSpPr>
          <a:xfrm>
            <a:off x="10416480" y="5523425"/>
            <a:ext cx="1866437" cy="1211775"/>
            <a:chOff x="10325563" y="5501005"/>
            <a:chExt cx="1866437" cy="1211775"/>
          </a:xfrm>
        </p:grpSpPr>
        <p:sp>
          <p:nvSpPr>
            <p:cNvPr id="11" name="TextBox 10">
              <a:extLst>
                <a:ext uri="{FF2B5EF4-FFF2-40B4-BE49-F238E27FC236}">
                  <a16:creationId xmlns:a16="http://schemas.microsoft.com/office/drawing/2014/main" id="{B92E0EA5-05FC-4504-9ABB-2B794FD614AA}"/>
                </a:ext>
              </a:extLst>
            </p:cNvPr>
            <p:cNvSpPr txBox="1"/>
            <p:nvPr/>
          </p:nvSpPr>
          <p:spPr>
            <a:xfrm>
              <a:off x="10325563" y="6431989"/>
              <a:ext cx="18664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100" b="0" i="0" u="none" strike="noStrike" kern="1200" cap="none" spc="0" normalizeH="0" baseline="0" noProof="0" dirty="0">
                  <a:ln>
                    <a:noFill/>
                  </a:ln>
                  <a:solidFill>
                    <a:prstClr val="black"/>
                  </a:solidFill>
                  <a:effectLst/>
                  <a:uLnTx/>
                  <a:uFillTx/>
                  <a:latin typeface="Calibri" panose="020F0502020204030204"/>
                  <a:ea typeface="+mn-ea"/>
                  <a:cs typeface="+mn-cs"/>
                </a:rPr>
                <a:t>www.eimrail.org </a:t>
              </a:r>
            </a:p>
          </p:txBody>
        </p:sp>
        <p:pic>
          <p:nvPicPr>
            <p:cNvPr id="12" name="Picture 11" descr="A picture containing drawing&#10;&#10;Description automatically generated">
              <a:extLst>
                <a:ext uri="{FF2B5EF4-FFF2-40B4-BE49-F238E27FC236}">
                  <a16:creationId xmlns:a16="http://schemas.microsoft.com/office/drawing/2014/main" id="{9182975D-465F-4199-8BCA-3A14D74528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66665" y="5501005"/>
              <a:ext cx="436595" cy="1211775"/>
            </a:xfrm>
            <a:prstGeom prst="rect">
              <a:avLst/>
            </a:prstGeom>
          </p:spPr>
        </p:pic>
      </p:grpSp>
    </p:spTree>
    <p:extLst>
      <p:ext uri="{BB962C8B-B14F-4D97-AF65-F5344CB8AC3E}">
        <p14:creationId xmlns:p14="http://schemas.microsoft.com/office/powerpoint/2010/main" val="68923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B5BAE0B-591E-4F2B-A0A8-094175942762}"/>
              </a:ext>
            </a:extLst>
          </p:cNvPr>
          <p:cNvSpPr txBox="1"/>
          <p:nvPr/>
        </p:nvSpPr>
        <p:spPr>
          <a:xfrm>
            <a:off x="1055439" y="980731"/>
            <a:ext cx="10750705" cy="501675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GB" sz="2400" dirty="0">
              <a:solidFill>
                <a:schemeClr val="accent3">
                  <a:lumMod val="50000"/>
                </a:schemeClr>
              </a:solidFill>
              <a:latin typeface="Arial" panose="020B0604020202020204" pitchFamily="34" charset="0"/>
              <a:cs typeface="Arial" panose="020B0604020202020204" pitchFamily="34" charset="0"/>
            </a:endParaRPr>
          </a:p>
          <a:p>
            <a:pPr marL="457200" indent="-457200">
              <a:buAutoNum type="arabicPeriod" startAt="4"/>
            </a:pPr>
            <a:r>
              <a:rPr lang="en-GB" sz="2000" b="1" dirty="0">
                <a:solidFill>
                  <a:schemeClr val="accent2"/>
                </a:solidFill>
                <a:latin typeface="Arial" panose="020B0604020202020204" pitchFamily="34" charset="0"/>
                <a:cs typeface="Arial" panose="020B0604020202020204" pitchFamily="34" charset="0"/>
              </a:rPr>
              <a:t>System Pillar:</a:t>
            </a:r>
          </a:p>
          <a:p>
            <a:endParaRPr lang="en-GB" sz="2400" b="1" dirty="0">
              <a:solidFill>
                <a:schemeClr val="accent2"/>
              </a:solidFill>
              <a:latin typeface="Arial" panose="020B0604020202020204" pitchFamily="34" charset="0"/>
              <a:cs typeface="Arial" panose="020B0604020202020204" pitchFamily="34" charset="0"/>
            </a:endParaRPr>
          </a:p>
          <a:p>
            <a:pPr marL="1076325" indent="-355600">
              <a:buFont typeface="Arial" panose="020B0604020202020204" pitchFamily="34" charset="0"/>
              <a:buChar char="•"/>
            </a:pPr>
            <a:r>
              <a:rPr lang="en-US" b="1" dirty="0">
                <a:solidFill>
                  <a:schemeClr val="accent2"/>
                </a:solidFill>
                <a:latin typeface="Arial" panose="020B0604020202020204" pitchFamily="34" charset="0"/>
                <a:cs typeface="Arial" panose="020B0604020202020204" pitchFamily="34" charset="0"/>
              </a:rPr>
              <a:t>Desired outcome: </a:t>
            </a:r>
          </a:p>
          <a:p>
            <a:pPr marL="1524000" indent="-446088">
              <a:buFont typeface="Wingdings" panose="05000000000000000000" pitchFamily="2" charset="2"/>
              <a:buChar char="Ø"/>
              <a:tabLst>
                <a:tab pos="1524000" algn="l"/>
              </a:tabLst>
            </a:pPr>
            <a:r>
              <a:rPr lang="en-US" dirty="0">
                <a:solidFill>
                  <a:schemeClr val="tx1"/>
                </a:solidFill>
                <a:latin typeface="Arial" panose="020B0604020202020204" pitchFamily="34" charset="0"/>
                <a:cs typeface="Arial" panose="020B0604020202020204" pitchFamily="34" charset="0"/>
              </a:rPr>
              <a:t>more harmonized technical solutions for the broader CCS scope; </a:t>
            </a:r>
          </a:p>
          <a:p>
            <a:pPr marL="1524000" indent="-446088">
              <a:buFont typeface="Wingdings" panose="05000000000000000000" pitchFamily="2" charset="2"/>
              <a:buChar char="Ø"/>
              <a:tabLst>
                <a:tab pos="1524000" algn="l"/>
              </a:tabLst>
            </a:pPr>
            <a:r>
              <a:rPr lang="en-US" dirty="0">
                <a:solidFill>
                  <a:schemeClr val="tx1"/>
                </a:solidFill>
                <a:latin typeface="Arial" panose="020B0604020202020204" pitchFamily="34" charset="0"/>
                <a:cs typeface="Arial" panose="020B0604020202020204" pitchFamily="34" charset="0"/>
              </a:rPr>
              <a:t>solutions for the business problems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dirty="0">
                <a:solidFill>
                  <a:schemeClr val="tx1"/>
                </a:solidFill>
                <a:latin typeface="Arial" panose="020B0604020202020204" pitchFamily="34" charset="0"/>
                <a:cs typeface="Arial" panose="020B0604020202020204" pitchFamily="34" charset="0"/>
              </a:rPr>
              <a:t>ERTMS implementation</a:t>
            </a:r>
          </a:p>
          <a:p>
            <a:pPr marL="1524000" indent="-446088">
              <a:tabLst>
                <a:tab pos="1524000" algn="l"/>
              </a:tabLst>
            </a:pPr>
            <a:r>
              <a:rPr lang="en-US" dirty="0">
                <a:solidFill>
                  <a:schemeClr val="tx1"/>
                </a:solidFill>
                <a:latin typeface="Arial" panose="020B0604020202020204" pitchFamily="34" charset="0"/>
                <a:cs typeface="Arial" panose="020B0604020202020204" pitchFamily="34" charset="0"/>
              </a:rPr>
              <a:t>      (error corrections / vendor lock-in).</a:t>
            </a:r>
          </a:p>
          <a:p>
            <a:pPr marL="720725"/>
            <a:endParaRPr lang="en-US" dirty="0">
              <a:solidFill>
                <a:schemeClr val="tx1"/>
              </a:solidFill>
              <a:latin typeface="Arial" panose="020B0604020202020204" pitchFamily="34" charset="0"/>
              <a:cs typeface="Arial" panose="020B0604020202020204" pitchFamily="34" charset="0"/>
            </a:endParaRPr>
          </a:p>
          <a:p>
            <a:pPr marL="1076325" indent="-355600">
              <a:buFont typeface="Arial" panose="020B0604020202020204" pitchFamily="34" charset="0"/>
              <a:buChar char="•"/>
            </a:pPr>
            <a:r>
              <a:rPr lang="en-US" b="1" dirty="0">
                <a:solidFill>
                  <a:schemeClr val="accent2"/>
                </a:solidFill>
                <a:latin typeface="Arial" panose="020B0604020202020204" pitchFamily="34" charset="0"/>
                <a:cs typeface="Arial" panose="020B0604020202020204" pitchFamily="34" charset="0"/>
              </a:rPr>
              <a:t>EIM ambition: </a:t>
            </a:r>
          </a:p>
          <a:p>
            <a:pPr marL="1524000" indent="-446088">
              <a:buFont typeface="Wingdings" panose="05000000000000000000" pitchFamily="2" charset="2"/>
              <a:buChar char="Ø"/>
              <a:tabLst>
                <a:tab pos="1524000" algn="l"/>
              </a:tabLst>
            </a:pPr>
            <a:r>
              <a:rPr lang="en-US" dirty="0">
                <a:solidFill>
                  <a:schemeClr val="tx1"/>
                </a:solidFill>
                <a:latin typeface="Arial" panose="020B0604020202020204" pitchFamily="34" charset="0"/>
                <a:cs typeface="Arial" panose="020B0604020202020204" pitchFamily="34" charset="0"/>
              </a:rPr>
              <a:t>ERA should have an important role in the System Pillar (as System Authority);</a:t>
            </a:r>
          </a:p>
          <a:p>
            <a:pPr marL="1524000" indent="-446088">
              <a:buFont typeface="Wingdings" panose="05000000000000000000" pitchFamily="2" charset="2"/>
              <a:buChar char="Ø"/>
              <a:tabLst>
                <a:tab pos="1524000" algn="l"/>
              </a:tabLst>
            </a:pPr>
            <a:r>
              <a:rPr lang="en-US" dirty="0">
                <a:solidFill>
                  <a:schemeClr val="tx1"/>
                </a:solidFill>
                <a:latin typeface="Arial" panose="020B0604020202020204" pitchFamily="34" charset="0"/>
                <a:cs typeface="Arial" panose="020B0604020202020204" pitchFamily="34" charset="0"/>
              </a:rPr>
              <a:t>ERA’s TSI Change control Management process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dirty="0">
                <a:solidFill>
                  <a:schemeClr val="tx1"/>
                </a:solidFill>
                <a:latin typeface="Arial" panose="020B0604020202020204" pitchFamily="34" charset="0"/>
                <a:cs typeface="Arial" panose="020B0604020202020204" pitchFamily="34" charset="0"/>
              </a:rPr>
              <a:t>important role </a:t>
            </a:r>
          </a:p>
          <a:p>
            <a:pPr marL="1524000" indent="-446088">
              <a:tabLst>
                <a:tab pos="1524000" algn="l"/>
              </a:tabLst>
            </a:pP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a:t>
            </a:r>
            <a:r>
              <a:rPr lang="en-US" dirty="0">
                <a:solidFill>
                  <a:schemeClr val="tx1"/>
                </a:solidFill>
                <a:latin typeface="Arial" panose="020B0604020202020204" pitchFamily="34" charset="0"/>
                <a:cs typeface="Arial" panose="020B0604020202020204" pitchFamily="34" charset="0"/>
              </a:rPr>
              <a:t>broad sector involvement + engagement in the results of the System Pillar);</a:t>
            </a:r>
          </a:p>
          <a:p>
            <a:pPr marL="1524000" indent="-446088">
              <a:buFont typeface="Wingdings" panose="05000000000000000000" pitchFamily="2" charset="2"/>
              <a:buChar char="Ø"/>
              <a:tabLst>
                <a:tab pos="1524000" algn="l"/>
              </a:tabLst>
            </a:pPr>
            <a:r>
              <a:rPr lang="en-US" dirty="0">
                <a:solidFill>
                  <a:schemeClr val="tx1"/>
                </a:solidFill>
                <a:latin typeface="Arial" panose="020B0604020202020204" pitchFamily="34" charset="0"/>
                <a:cs typeface="Arial" panose="020B0604020202020204" pitchFamily="34" charset="0"/>
              </a:rPr>
              <a:t>“Migration” - current situation </a:t>
            </a:r>
            <a:r>
              <a:rPr lang="en-US" dirty="0">
                <a:solidFill>
                  <a:schemeClr val="tx1"/>
                </a:solidFill>
                <a:latin typeface="Arial" panose="020B0604020202020204" pitchFamily="34" charset="0"/>
                <a:cs typeface="Arial" panose="020B0604020202020204" pitchFamily="34" charset="0"/>
                <a:sym typeface="Wingdings" panose="05000000000000000000" pitchFamily="2" charset="2"/>
              </a:rPr>
              <a:t>  evolving target situation.</a:t>
            </a:r>
          </a:p>
          <a:p>
            <a:endParaRPr lang="en-GB" sz="2400" b="1" dirty="0">
              <a:solidFill>
                <a:schemeClr val="accent2"/>
              </a:solidFill>
              <a:latin typeface="Arial" panose="020B0604020202020204" pitchFamily="34" charset="0"/>
              <a:cs typeface="Arial" panose="020B0604020202020204" pitchFamily="34" charset="0"/>
            </a:endParaRPr>
          </a:p>
          <a:p>
            <a:pPr algn="ctr"/>
            <a:r>
              <a:rPr lang="en-GB" sz="2400" b="1" dirty="0">
                <a:solidFill>
                  <a:schemeClr val="accent2"/>
                </a:solidFill>
                <a:latin typeface="Arial" panose="020B0604020202020204" pitchFamily="34" charset="0"/>
                <a:cs typeface="Arial" panose="020B0604020202020204" pitchFamily="34" charset="0"/>
              </a:rPr>
              <a:t>            </a:t>
            </a:r>
            <a:r>
              <a:rPr lang="en-GB" sz="2000" b="1" dirty="0">
                <a:solidFill>
                  <a:schemeClr val="accent2"/>
                </a:solidFill>
                <a:latin typeface="Arial" panose="020B0604020202020204" pitchFamily="34" charset="0"/>
                <a:cs typeface="Arial" panose="020B0604020202020204" pitchFamily="34" charset="0"/>
              </a:rPr>
              <a:t>EIM is fully committed to continue its cooperation with </a:t>
            </a:r>
            <a:r>
              <a:rPr lang="en-GB" sz="2000" b="1">
                <a:solidFill>
                  <a:schemeClr val="accent2"/>
                </a:solidFill>
                <a:latin typeface="Arial" panose="020B0604020202020204" pitchFamily="34" charset="0"/>
                <a:cs typeface="Arial" panose="020B0604020202020204" pitchFamily="34" charset="0"/>
              </a:rPr>
              <a:t>ERA </a:t>
            </a:r>
          </a:p>
          <a:p>
            <a:pPr algn="ctr"/>
            <a:r>
              <a:rPr lang="en-GB" sz="2000" b="1">
                <a:solidFill>
                  <a:schemeClr val="accent2"/>
                </a:solidFill>
                <a:latin typeface="Arial" panose="020B0604020202020204" pitchFamily="34" charset="0"/>
                <a:cs typeface="Arial" panose="020B0604020202020204" pitchFamily="34" charset="0"/>
              </a:rPr>
              <a:t>regarding </a:t>
            </a:r>
            <a:r>
              <a:rPr lang="en-GB" sz="2000" b="1" dirty="0">
                <a:solidFill>
                  <a:schemeClr val="accent2"/>
                </a:solidFill>
                <a:latin typeface="Arial" panose="020B0604020202020204" pitchFamily="34" charset="0"/>
                <a:cs typeface="Arial" panose="020B0604020202020204" pitchFamily="34" charset="0"/>
              </a:rPr>
              <a:t>the TSI CCS / ERTMS</a:t>
            </a:r>
            <a:endParaRPr lang="en-US" sz="2000" i="1" dirty="0">
              <a:solidFill>
                <a:schemeClr val="tx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3C6CDB5B-9DF8-422B-BC4E-9D2EF5CA57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48328" y="122800"/>
            <a:ext cx="3063448" cy="536893"/>
          </a:xfrm>
          <a:prstGeom prst="rect">
            <a:avLst/>
          </a:prstGeom>
          <a:noFill/>
          <a:ln>
            <a:noFill/>
          </a:ln>
        </p:spPr>
      </p:pic>
      <p:grpSp>
        <p:nvGrpSpPr>
          <p:cNvPr id="10" name="Group 9">
            <a:extLst>
              <a:ext uri="{FF2B5EF4-FFF2-40B4-BE49-F238E27FC236}">
                <a16:creationId xmlns:a16="http://schemas.microsoft.com/office/drawing/2014/main" id="{C1A69287-C07A-4EB6-9D9F-D63A7A827929}"/>
              </a:ext>
            </a:extLst>
          </p:cNvPr>
          <p:cNvGrpSpPr/>
          <p:nvPr/>
        </p:nvGrpSpPr>
        <p:grpSpPr>
          <a:xfrm>
            <a:off x="10128448" y="5642223"/>
            <a:ext cx="1866437" cy="1211775"/>
            <a:chOff x="10325563" y="5501005"/>
            <a:chExt cx="1866437" cy="1211775"/>
          </a:xfrm>
        </p:grpSpPr>
        <p:sp>
          <p:nvSpPr>
            <p:cNvPr id="11" name="TextBox 10">
              <a:extLst>
                <a:ext uri="{FF2B5EF4-FFF2-40B4-BE49-F238E27FC236}">
                  <a16:creationId xmlns:a16="http://schemas.microsoft.com/office/drawing/2014/main" id="{2D9888DF-E7B6-4AA7-9386-17ECA2844D37}"/>
                </a:ext>
              </a:extLst>
            </p:cNvPr>
            <p:cNvSpPr txBox="1"/>
            <p:nvPr/>
          </p:nvSpPr>
          <p:spPr>
            <a:xfrm>
              <a:off x="10325563" y="6431989"/>
              <a:ext cx="186643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www.eimrail.org </a:t>
              </a:r>
            </a:p>
          </p:txBody>
        </p:sp>
        <p:pic>
          <p:nvPicPr>
            <p:cNvPr id="12" name="Picture 11" descr="A picture containing drawing&#10;&#10;Description automatically generated">
              <a:extLst>
                <a:ext uri="{FF2B5EF4-FFF2-40B4-BE49-F238E27FC236}">
                  <a16:creationId xmlns:a16="http://schemas.microsoft.com/office/drawing/2014/main" id="{56EF082F-7F25-44A5-916B-4028523E28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66665" y="5501005"/>
              <a:ext cx="436595" cy="1211775"/>
            </a:xfrm>
            <a:prstGeom prst="rect">
              <a:avLst/>
            </a:prstGeom>
          </p:spPr>
        </p:pic>
      </p:grpSp>
    </p:spTree>
    <p:extLst>
      <p:ext uri="{BB962C8B-B14F-4D97-AF65-F5344CB8AC3E}">
        <p14:creationId xmlns:p14="http://schemas.microsoft.com/office/powerpoint/2010/main" val="573896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dirty="0"/>
              <a:t>Speakers</a:t>
            </a:r>
            <a:endParaRPr lang="en-GB" dirty="0"/>
          </a:p>
        </p:txBody>
      </p:sp>
      <p:graphicFrame>
        <p:nvGraphicFramePr>
          <p:cNvPr id="4" name="Content Placeholder 3">
            <a:extLst>
              <a:ext uri="{FF2B5EF4-FFF2-40B4-BE49-F238E27FC236}">
                <a16:creationId xmlns:a16="http://schemas.microsoft.com/office/drawing/2014/main" id="{ED8E8AB6-951C-40A2-81B5-4DE0F34E3FFB}"/>
              </a:ext>
            </a:extLst>
          </p:cNvPr>
          <p:cNvGraphicFramePr>
            <a:graphicFrameLocks noGrp="1"/>
          </p:cNvGraphicFramePr>
          <p:nvPr>
            <p:ph idx="1"/>
          </p:nvPr>
        </p:nvGraphicFramePr>
        <p:xfrm>
          <a:off x="824753" y="970990"/>
          <a:ext cx="10515600" cy="5024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3D91FE6A-FC0E-453E-A698-81763AA6CF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7861" y="4891567"/>
            <a:ext cx="1313596" cy="796772"/>
          </a:xfrm>
          <a:prstGeom prst="rect">
            <a:avLst/>
          </a:prstGeom>
        </p:spPr>
      </p:pic>
      <p:pic>
        <p:nvPicPr>
          <p:cNvPr id="16" name="Picture 15" descr="Logo, company name&#10;&#10;Description automatically generated">
            <a:extLst>
              <a:ext uri="{FF2B5EF4-FFF2-40B4-BE49-F238E27FC236}">
                <a16:creationId xmlns:a16="http://schemas.microsoft.com/office/drawing/2014/main" id="{41180C06-25D9-4C56-A272-C536B86760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6091" y="4885424"/>
            <a:ext cx="1313596" cy="796772"/>
          </a:xfrm>
          <a:prstGeom prst="rect">
            <a:avLst/>
          </a:prstGeom>
        </p:spPr>
      </p:pic>
      <p:pic>
        <p:nvPicPr>
          <p:cNvPr id="7" name="Picture 6" descr="A picture containing logo&#10;&#10;Description automatically generated">
            <a:extLst>
              <a:ext uri="{FF2B5EF4-FFF2-40B4-BE49-F238E27FC236}">
                <a16:creationId xmlns:a16="http://schemas.microsoft.com/office/drawing/2014/main" id="{A5F4A7A9-BEB4-424B-8409-30FEA1E949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84923" y="4785582"/>
            <a:ext cx="1535786" cy="880517"/>
          </a:xfrm>
          <a:prstGeom prst="rect">
            <a:avLst/>
          </a:prstGeom>
        </p:spPr>
      </p:pic>
      <p:pic>
        <p:nvPicPr>
          <p:cNvPr id="9" name="Picture 8" descr="Logo, company name&#10;&#10;Description automatically generated">
            <a:extLst>
              <a:ext uri="{FF2B5EF4-FFF2-40B4-BE49-F238E27FC236}">
                <a16:creationId xmlns:a16="http://schemas.microsoft.com/office/drawing/2014/main" id="{02E17889-B5DF-4805-B986-7EB0C8E5CBBB}"/>
              </a:ext>
            </a:extLst>
          </p:cNvPr>
          <p:cNvPicPr>
            <a:picLocks noChangeAspect="1"/>
          </p:cNvPicPr>
          <p:nvPr/>
        </p:nvPicPr>
        <p:blipFill rotWithShape="1">
          <a:blip r:embed="rId10">
            <a:extLst>
              <a:ext uri="{28A0092B-C50C-407E-A947-70E740481C1C}">
                <a14:useLocalDpi xmlns:a14="http://schemas.microsoft.com/office/drawing/2010/main" val="0"/>
              </a:ext>
            </a:extLst>
          </a:blip>
          <a:srcRect t="20589" r="3892" b="18466"/>
          <a:stretch/>
        </p:blipFill>
        <p:spPr>
          <a:xfrm>
            <a:off x="5401745" y="4810217"/>
            <a:ext cx="1388509" cy="880518"/>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56DA0836-F34C-4EE3-A297-4925299ACA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65842" y="4785582"/>
            <a:ext cx="1834762" cy="996456"/>
          </a:xfrm>
          <a:prstGeom prst="rect">
            <a:avLst/>
          </a:prstGeom>
        </p:spPr>
      </p:pic>
    </p:spTree>
    <p:extLst>
      <p:ext uri="{BB962C8B-B14F-4D97-AF65-F5344CB8AC3E}">
        <p14:creationId xmlns:p14="http://schemas.microsoft.com/office/powerpoint/2010/main" val="964967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_16 9" id="{1FA06BF8-E46F-4CD9-8CE3-4303FB0721F5}" vid="{2B16241D-3B5A-42C8-9CE3-D9E541A6AA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b1d52ad1-4fc8-48e5-9ebf-c709b056ed17" ContentTypeId="0x010100CA9806D3932DA942ADAA782981EB548D" PreviousValue="false"/>
</file>

<file path=customXml/item2.xml><?xml version="1.0" encoding="utf-8"?>
<ct:contentTypeSchema xmlns:ct="http://schemas.microsoft.com/office/2006/metadata/contentType" xmlns:ma="http://schemas.microsoft.com/office/2006/metadata/properties/metaAttributes" ct:_="" ma:_="" ma:contentTypeName="ERA_Document" ma:contentTypeID="0x010100CA9806D3932DA942ADAA782981EB548D009C03A7E426E1E9429660A2191E5DF435" ma:contentTypeVersion="211" ma:contentTypeDescription="" ma:contentTypeScope="" ma:versionID="c66816650caad7f5305578bdafda3f6a">
  <xsd:schema xmlns:xsd="http://www.w3.org/2001/XMLSchema" xmlns:xs="http://www.w3.org/2001/XMLSchema" xmlns:p="http://schemas.microsoft.com/office/2006/metadata/properties" xmlns:ns2="37dc432a-8ebf-4af5-8237-268edd3a8664" xmlns:ns3="d1ca7aab-5a9c-43b7-bbe8-a2a991b5e839" targetNamespace="http://schemas.microsoft.com/office/2006/metadata/properties" ma:root="true" ma:fieldsID="3fe097f23d218cc7b16819b45d2cd864" ns2:_="" ns3:_="">
    <xsd:import namespace="37dc432a-8ebf-4af5-8237-268edd3a8664"/>
    <xsd:import namespace="d1ca7aab-5a9c-43b7-bbe8-a2a991b5e839"/>
    <xsd:element name="properties">
      <xsd:complexType>
        <xsd:sequence>
          <xsd:element name="documentManagement">
            <xsd:complexType>
              <xsd:all>
                <xsd:element ref="ns2:_dlc_DocId" minOccurs="0"/>
                <xsd:element ref="ns2:_dlc_DocIdUrl" minOccurs="0"/>
                <xsd:element ref="ns2:_dlc_DocIdPersistId" minOccurs="0"/>
                <xsd:element ref="ns2:gf147c1d654543abacff4a31dfc45623" minOccurs="0"/>
                <xsd:element ref="ns2:TaxCatchAll" minOccurs="0"/>
                <xsd:element ref="ns2:TaxCatchAllLabel" minOccurs="0"/>
                <xsd:element ref="ns2:g337828d867743cab065af36c4e1a31c" minOccurs="0"/>
                <xsd:element ref="ns2:h70713ed90ce4adeabe454f2aabfa4ef" minOccurs="0"/>
                <xsd:element ref="ns2:Project_x0020_Code" minOccurs="0"/>
                <xsd:element ref="ns3:pfc5cbcc9e1b4978a6dcd8c6688cb03d" minOccurs="0"/>
                <xsd:element ref="ns3:Eventye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dc432a-8ebf-4af5-8237-268edd3a8664" elementFormDefault="qualified">
    <xsd:import namespace="http://schemas.microsoft.com/office/2006/documentManagement/types"/>
    <xsd:import namespace="http://schemas.microsoft.com/office/infopath/2007/PartnerControls"/>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element name="gf147c1d654543abacff4a31dfc45623" ma:index="8" ma:taxonomy="true" ma:internalName="gf147c1d654543abacff4a31dfc45623" ma:taxonomyFieldName="Origin_x002d_Author" ma:displayName="Origin-Author" ma:readOnly="false" ma:default="141;#ERA|8287c6ea-6f12-4bfd-9fc9-6825fce534f5" ma:fieldId="{0f147c1d-6545-43ab-acff-4a31dfc45623}" ma:sspId="b1d52ad1-4fc8-48e5-9ebf-c709b056ed17" ma:termSetId="3bd325ee-ad60-4d4f-86e3-57acc143124f"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40853311-224c-45cb-aa93-7b40079dd3b8}" ma:internalName="TaxCatchAll" ma:showField="CatchAllData" ma:web="aed2df5d-2ae5-40d6-b29c-154a1409ffe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40853311-224c-45cb-aa93-7b40079dd3b8}" ma:internalName="TaxCatchAllLabel" ma:readOnly="true" ma:showField="CatchAllDataLabel" ma:web="aed2df5d-2ae5-40d6-b29c-154a1409ffe6">
      <xsd:complexType>
        <xsd:complexContent>
          <xsd:extension base="dms:MultiChoiceLookup">
            <xsd:sequence>
              <xsd:element name="Value" type="dms:Lookup" maxOccurs="unbounded" minOccurs="0" nillable="true"/>
            </xsd:sequence>
          </xsd:extension>
        </xsd:complexContent>
      </xsd:complexType>
    </xsd:element>
    <xsd:element name="g337828d867743cab065af36c4e1a31c" ma:index="14" ma:taxonomy="true" ma:internalName="g337828d867743cab065af36c4e1a31c" ma:taxonomyFieldName="Process" ma:displayName="Process" ma:indexed="true" ma:readOnly="false" ma:default="" ma:fieldId="{0337828d-8677-43ca-b065-af36c4e1a31c}" ma:sspId="b1d52ad1-4fc8-48e5-9ebf-c709b056ed17"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7" ma:taxonomy="true" ma:internalName="h70713ed90ce4adeabe454f2aabfa4ef" ma:taxonomyFieldName="Document_x0020_type" ma:displayName="Document type" ma:readOnly="false" ma:default="" ma:fieldId="{170713ed-90ce-4ade-abe4-54f2aabfa4ef}" ma:sspId="b1d52ad1-4fc8-48e5-9ebf-c709b056ed17" ma:termSetId="07ece8fb-22f7-4a45-9bd0-d78559e8cddf" ma:anchorId="00000000-0000-0000-0000-000000000000" ma:open="false" ma:isKeyword="false">
      <xsd:complexType>
        <xsd:sequence>
          <xsd:element ref="pc:Terms" minOccurs="0" maxOccurs="1"/>
        </xsd:sequence>
      </xsd:complexType>
    </xsd:element>
    <xsd:element name="Project_x0020_Code" ma:index="19" nillable="true" ma:displayName="Project Code" ma:description="Only if the project code exists" ma:internalName="Project_x0020_Cod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1ca7aab-5a9c-43b7-bbe8-a2a991b5e839" elementFormDefault="qualified">
    <xsd:import namespace="http://schemas.microsoft.com/office/2006/documentManagement/types"/>
    <xsd:import namespace="http://schemas.microsoft.com/office/infopath/2007/PartnerControls"/>
    <xsd:element name="pfc5cbcc9e1b4978a6dcd8c6688cb03d" ma:index="20" ma:taxonomy="true" ma:internalName="pfc5cbcc9e1b4978a6dcd8c6688cb03d" ma:taxonomyFieldName="Event_x0020_name" ma:displayName="Event name" ma:default="" ma:fieldId="{9fc5cbcc-9e1b-4978-a6dc-d8c6688cb03d}" ma:sspId="b1d52ad1-4fc8-48e5-9ebf-c709b056ed17" ma:termSetId="4582b54e-3c6b-45d8-908c-3de39fa58b07" ma:anchorId="00000000-0000-0000-0000-000000000000" ma:open="true" ma:isKeyword="false">
      <xsd:complexType>
        <xsd:sequence>
          <xsd:element ref="pc:Terms" minOccurs="0" maxOccurs="1"/>
        </xsd:sequence>
      </xsd:complexType>
    </xsd:element>
    <xsd:element name="Eventyear" ma:index="22" nillable="true" ma:displayName="Eventyear" ma:hidden="true" ma:internalName="Eventyear"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Eventyear xmlns="d1ca7aab-5a9c-43b7-bbe8-a2a991b5e839" xsi:nil="true"/>
    <pfc5cbcc9e1b4978a6dcd8c6688cb03d xmlns="d1ca7aab-5a9c-43b7-bbe8-a2a991b5e839">
      <Terms xmlns="http://schemas.microsoft.com/office/infopath/2007/PartnerControls">
        <TermInfo xmlns="http://schemas.microsoft.com/office/infopath/2007/PartnerControls">
          <TermName xmlns="http://schemas.microsoft.com/office/infopath/2007/PartnerControls">2022 Webinar March 17 - Announcing the ERTMS 2022 Conference</TermName>
          <TermId xmlns="http://schemas.microsoft.com/office/infopath/2007/PartnerControls">35c984b7-fe40-4371-8954-8cbf555014ba</TermId>
        </TermInfo>
      </Terms>
    </pfc5cbcc9e1b4978a6dcd8c6688cb03d>
    <Project_x0020_Code xmlns="37dc432a-8ebf-4af5-8237-268edd3a8664" xsi:nil="true"/>
    <g337828d867743cab065af36c4e1a31c xmlns="37dc432a-8ebf-4af5-8237-268edd3a8664">
      <Terms xmlns="http://schemas.microsoft.com/office/infopath/2007/PartnerControls">
        <TermInfo xmlns="http://schemas.microsoft.com/office/infopath/2007/PartnerControls">
          <TermName xmlns="http://schemas.microsoft.com/office/infopath/2007/PartnerControls">COS - Communication services (events, press, internal communication)</TermName>
          <TermId xmlns="http://schemas.microsoft.com/office/infopath/2007/PartnerControls">6e7aecaf-4b6f-4553-9375-5c2379a2e3d6</TermId>
        </TermInfo>
      </Terms>
    </g337828d867743cab065af36c4e1a31c>
    <gf147c1d654543abacff4a31dfc45623 xmlns="37dc432a-8ebf-4af5-8237-268edd3a8664">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TaxCatchAll xmlns="37dc432a-8ebf-4af5-8237-268edd3a8664">
      <Value>578</Value>
      <Value>374</Value>
      <Value>2972</Value>
      <Value>141</Value>
    </TaxCatchAll>
    <h70713ed90ce4adeabe454f2aabfa4ef xmlns="37dc432a-8ebf-4af5-8237-268edd3a8664">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_dlc_DocId xmlns="37dc432a-8ebf-4af5-8237-268edd3a8664">ERAINT-290-1245</_dlc_DocId>
    <_dlc_DocIdUrl xmlns="37dc432a-8ebf-4af5-8237-268edd3a8664">
      <Url>https://intranet.era.europa.eu/Communication/_layouts/15/DocIdRedir.aspx?ID=ERAINT-290-1245</Url>
      <Description>ERAINT-290-1245</Description>
    </_dlc_DocIdUrl>
  </documentManagement>
</p:properties>
</file>

<file path=customXml/itemProps1.xml><?xml version="1.0" encoding="utf-8"?>
<ds:datastoreItem xmlns:ds="http://schemas.openxmlformats.org/officeDocument/2006/customXml" ds:itemID="{1F6EBD55-1F9C-4701-991E-CDC2DE3E3DE9}">
  <ds:schemaRefs>
    <ds:schemaRef ds:uri="Microsoft.SharePoint.Taxonomy.ContentTypeSync"/>
  </ds:schemaRefs>
</ds:datastoreItem>
</file>

<file path=customXml/itemProps2.xml><?xml version="1.0" encoding="utf-8"?>
<ds:datastoreItem xmlns:ds="http://schemas.openxmlformats.org/officeDocument/2006/customXml" ds:itemID="{17510DFE-497B-4DED-9267-94605CA4AA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dc432a-8ebf-4af5-8237-268edd3a8664"/>
    <ds:schemaRef ds:uri="d1ca7aab-5a9c-43b7-bbe8-a2a991b5e8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E4A5A1-46B0-4563-A82A-BB286C8B2D2A}">
  <ds:schemaRefs>
    <ds:schemaRef ds:uri="http://schemas.microsoft.com/sharepoint/events"/>
  </ds:schemaRefs>
</ds:datastoreItem>
</file>

<file path=customXml/itemProps4.xml><?xml version="1.0" encoding="utf-8"?>
<ds:datastoreItem xmlns:ds="http://schemas.openxmlformats.org/officeDocument/2006/customXml" ds:itemID="{C6399D99-BCB2-49D0-8658-252088648944}">
  <ds:schemaRefs>
    <ds:schemaRef ds:uri="http://schemas.microsoft.com/sharepoint/v3/contenttype/forms"/>
  </ds:schemaRefs>
</ds:datastoreItem>
</file>

<file path=customXml/itemProps5.xml><?xml version="1.0" encoding="utf-8"?>
<ds:datastoreItem xmlns:ds="http://schemas.openxmlformats.org/officeDocument/2006/customXml" ds:itemID="{74728ADC-0F28-47EA-BCCB-4933C22382A5}">
  <ds:schemaRefs>
    <ds:schemaRef ds:uri="d1ca7aab-5a9c-43b7-bbe8-a2a991b5e839"/>
    <ds:schemaRef ds:uri="http://purl.org/dc/terms/"/>
    <ds:schemaRef ds:uri="http://schemas.microsoft.com/office/2006/documentManagement/types"/>
    <ds:schemaRef ds:uri="http://schemas.microsoft.com/office/2006/metadata/properties"/>
    <ds:schemaRef ds:uri="http://purl.org/dc/elements/1.1/"/>
    <ds:schemaRef ds:uri="http://purl.org/dc/dcmitype/"/>
    <ds:schemaRef ds:uri="http://schemas.microsoft.com/office/infopath/2007/PartnerControls"/>
    <ds:schemaRef ds:uri="http://schemas.openxmlformats.org/package/2006/metadata/core-properties"/>
    <ds:schemaRef ds:uri="37dc432a-8ebf-4af5-8237-268edd3a866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ERA Template_16 9</Template>
  <TotalTime>892</TotalTime>
  <Words>773</Words>
  <Application>Microsoft Office PowerPoint</Application>
  <PresentationFormat>Widescreen</PresentationFormat>
  <Paragraphs>139</Paragraphs>
  <Slides>16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-apple-system</vt:lpstr>
      <vt:lpstr>Arial</vt:lpstr>
      <vt:lpstr>Calibri</vt:lpstr>
      <vt:lpstr>Calibri Light</vt:lpstr>
      <vt:lpstr>Wingdings</vt:lpstr>
      <vt:lpstr>Office Theme</vt:lpstr>
      <vt:lpstr>Announcing the ERTMS 2022 Conference</vt:lpstr>
      <vt:lpstr>Speakers</vt:lpstr>
      <vt:lpstr>End-to end Interoperability</vt:lpstr>
      <vt:lpstr>Engaging. Participatory. Dynamic.</vt:lpstr>
      <vt:lpstr>Speakers</vt:lpstr>
      <vt:lpstr>PowerPoint Presentation</vt:lpstr>
      <vt:lpstr>PowerPoint Presentation</vt:lpstr>
      <vt:lpstr>PowerPoint Presentation</vt:lpstr>
      <vt:lpstr>Speakers</vt:lpstr>
      <vt:lpstr>Announcing the ERTMS 2022 Conference</vt:lpstr>
      <vt:lpstr>PowerPoint Presentation</vt:lpstr>
      <vt:lpstr>Speakers</vt:lpstr>
      <vt:lpstr>Give us your feedback</vt:lpstr>
      <vt:lpstr>Registration</vt:lpstr>
      <vt:lpstr>Upcoming Free Webinar</vt:lpstr>
      <vt:lpstr>PowerPoint Presentation</vt:lpstr>
    </vt:vector>
  </TitlesOfParts>
  <Company>European Union Agency for Railways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TSI Revision Package 2022 Digital Rail and Green Freight</dc:title>
  <dc:creator>MARTIN Cyriel</dc:creator>
  <cp:lastModifiedBy>MARTIN Cyriel</cp:lastModifiedBy>
  <cp:revision>20</cp:revision>
  <dcterms:created xsi:type="dcterms:W3CDTF">2022-02-16T08:34:50Z</dcterms:created>
  <dcterms:modified xsi:type="dcterms:W3CDTF">2022-03-18T07:57:24Z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0x010100CA9806D3932DA942ADAA782981EB548D009C03A7E426E1E9429660A2191E5DF435</vt:lpwstr>
  </property>
  <property fmtid="{D5CDD505-2E9C-101B-9397-08002B2CF9AE}" pid="3" name="Origin-Author">
    <vt:lpwstr>141;#ERA|8287c6ea-6f12-4bfd-9fc9-6825fce534f5</vt:lpwstr>
  </property>
  <property fmtid="{D5CDD505-2E9C-101B-9397-08002B2CF9AE}" pid="4" name="_dlc_DocIdItemGuid">
    <vt:lpwstr>50546acf-9751-48d6-a662-78d3fdaa12ae</vt:lpwstr>
  </property>
  <property fmtid="{D5CDD505-2E9C-101B-9397-08002B2CF9AE}" pid="5" name="Event name">
    <vt:lpwstr>2972;#2022 Webinar March 17 - Announcing the ERTMS 2022 Conference|35c984b7-fe40-4371-8954-8cbf555014ba</vt:lpwstr>
  </property>
  <property fmtid="{D5CDD505-2E9C-101B-9397-08002B2CF9AE}" pid="6" name="Document type">
    <vt:lpwstr>374;#Presentation|d69afb93-d8c7-4c9e-870f-5298841c2f8f</vt:lpwstr>
  </property>
  <property fmtid="{D5CDD505-2E9C-101B-9397-08002B2CF9AE}" pid="7" name="Process">
    <vt:lpwstr>578;#COS - Communication services (events, press, internal communication)|6e7aecaf-4b6f-4553-9375-5c2379a2e3d6</vt:lpwstr>
  </property>
</Properties>
</file>