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147469022" r:id="rId2"/>
    <p:sldId id="261" r:id="rId3"/>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6" autoAdjust="0"/>
    <p:restoredTop sz="94660"/>
  </p:normalViewPr>
  <p:slideViewPr>
    <p:cSldViewPr snapToGrid="0">
      <p:cViewPr varScale="1">
        <p:scale>
          <a:sx n="59" d="100"/>
          <a:sy n="59" d="100"/>
        </p:scale>
        <p:origin x="84" y="3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6405B7-0181-497F-90A9-D9E9A4B40804}" type="datetimeFigureOut">
              <a:rPr lang="en-GB" smtClean="0"/>
              <a:t>04/07/2024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9DB891-3E9F-4B01-8DEB-1F8F27651F0D}" type="slidenum">
              <a:rPr lang="en-GB" smtClean="0"/>
              <a:t>‹#›</a:t>
            </a:fld>
            <a:endParaRPr lang="en-GB"/>
          </a:p>
        </p:txBody>
      </p:sp>
    </p:spTree>
    <p:extLst>
      <p:ext uri="{BB962C8B-B14F-4D97-AF65-F5344CB8AC3E}">
        <p14:creationId xmlns:p14="http://schemas.microsoft.com/office/powerpoint/2010/main" val="1804393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a:p>
        </p:txBody>
      </p:sp>
      <p:sp>
        <p:nvSpPr>
          <p:cNvPr id="4" name="Foliennummernplatzhalter 3"/>
          <p:cNvSpPr>
            <a:spLocks noGrp="1"/>
          </p:cNvSpPr>
          <p:nvPr>
            <p:ph type="sldNum" sz="quarter" idx="5"/>
          </p:nvPr>
        </p:nvSpPr>
        <p:spPr/>
        <p:txBody>
          <a:bodyPr/>
          <a:lstStyle/>
          <a:p>
            <a:fld id="{6C4E1086-5C64-4057-8E65-60C4FEC37626}" type="slidenum">
              <a:rPr lang="de-DE" smtClean="0"/>
              <a:pPr/>
              <a:t>1</a:t>
            </a:fld>
            <a:endParaRPr lang="de-DE"/>
          </a:p>
        </p:txBody>
      </p:sp>
    </p:spTree>
    <p:extLst>
      <p:ext uri="{BB962C8B-B14F-4D97-AF65-F5344CB8AC3E}">
        <p14:creationId xmlns:p14="http://schemas.microsoft.com/office/powerpoint/2010/main" val="3617034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3" name="Google Shape;333;p6:notes"/>
          <p:cNvSpPr txBox="1">
            <a:spLocks noGrp="1"/>
          </p:cNvSpPr>
          <p:nvPr>
            <p:ph type="body" idx="1"/>
          </p:nvPr>
        </p:nvSpPr>
        <p:spPr>
          <a:xfrm>
            <a:off x="685800" y="4400550"/>
            <a:ext cx="5486400" cy="360045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334" name="Google Shape;334;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7" name="Google Shape;347;p7:notes"/>
          <p:cNvSpPr txBox="1">
            <a:spLocks noGrp="1"/>
          </p:cNvSpPr>
          <p:nvPr>
            <p:ph type="body" idx="1"/>
          </p:nvPr>
        </p:nvSpPr>
        <p:spPr>
          <a:xfrm>
            <a:off x="685800" y="4400550"/>
            <a:ext cx="5486400" cy="3600450"/>
          </a:xfrm>
          <a:prstGeom prst="rect">
            <a:avLst/>
          </a:prstGeom>
          <a:noFill/>
          <a:ln>
            <a:noFill/>
          </a:ln>
        </p:spPr>
        <p:txBody>
          <a:bodyPr spcFirstLastPara="1" wrap="square" lIns="0" tIns="0" rIns="0" bIns="0" anchor="t" anchorCtr="0">
            <a:noAutofit/>
          </a:bodyPr>
          <a:lstStyle/>
          <a:p>
            <a:pPr marL="0" lvl="0" indent="-114300" algn="l" rtl="0">
              <a:spcBef>
                <a:spcPts val="0"/>
              </a:spcBef>
              <a:spcAft>
                <a:spcPts val="0"/>
              </a:spcAft>
              <a:buClr>
                <a:srgbClr val="212529"/>
              </a:buClr>
              <a:buSzPts val="1800"/>
              <a:buFont typeface="Arial"/>
              <a:buChar char="•"/>
            </a:pPr>
            <a:r>
              <a:rPr lang="en-GB" sz="1800" b="1" i="0" u="none" strike="noStrike">
                <a:solidFill>
                  <a:srgbClr val="212529"/>
                </a:solidFill>
                <a:highlight>
                  <a:srgbClr val="F5F5F5"/>
                </a:highlight>
                <a:latin typeface="Arial"/>
                <a:ea typeface="Arial"/>
                <a:cs typeface="Arial"/>
                <a:sym typeface="Arial"/>
              </a:rPr>
              <a:t>Interoperable and continuous data exchange on the Web with Linked Data Event Streams</a:t>
            </a:r>
            <a:r>
              <a:rPr lang="en-GB" sz="1800" b="0" i="0">
                <a:solidFill>
                  <a:srgbClr val="000000"/>
                </a:solidFill>
                <a:highlight>
                  <a:srgbClr val="F5F5F5"/>
                </a:highlight>
                <a:latin typeface="Arial"/>
                <a:ea typeface="Arial"/>
                <a:cs typeface="Arial"/>
                <a:sym typeface="Arial"/>
              </a:rPr>
              <a:t>​</a:t>
            </a:r>
            <a:endParaRPr b="0" i="0">
              <a:solidFill>
                <a:srgbClr val="000000"/>
              </a:solidFill>
              <a:highlight>
                <a:srgbClr val="F5F5F5"/>
              </a:highlight>
              <a:latin typeface="Arial"/>
              <a:ea typeface="Arial"/>
              <a:cs typeface="Arial"/>
              <a:sym typeface="Arial"/>
            </a:endParaRPr>
          </a:p>
          <a:p>
            <a:pPr marL="0" lvl="0" indent="0" algn="l" rtl="0">
              <a:spcBef>
                <a:spcPts val="0"/>
              </a:spcBef>
              <a:spcAft>
                <a:spcPts val="0"/>
              </a:spcAft>
              <a:buNone/>
            </a:pPr>
            <a:r>
              <a:rPr lang="en-GB" sz="1800" b="0" i="0">
                <a:solidFill>
                  <a:srgbClr val="000000"/>
                </a:solidFill>
                <a:highlight>
                  <a:srgbClr val="F5F5F5"/>
                </a:highlight>
                <a:latin typeface="Arial"/>
                <a:ea typeface="Arial"/>
                <a:cs typeface="Arial"/>
                <a:sym typeface="Arial"/>
              </a:rPr>
              <a:t>​</a:t>
            </a:r>
            <a:endParaRPr b="0" i="0">
              <a:solidFill>
                <a:srgbClr val="000000"/>
              </a:solidFill>
              <a:highlight>
                <a:srgbClr val="F5F5F5"/>
              </a:highlight>
              <a:latin typeface="Quattrocento Sans"/>
              <a:ea typeface="Quattrocento Sans"/>
              <a:cs typeface="Quattrocento Sans"/>
              <a:sym typeface="Quattrocento Sans"/>
            </a:endParaRPr>
          </a:p>
          <a:p>
            <a:pPr marL="0" lvl="0" indent="0" algn="l" rtl="0">
              <a:spcBef>
                <a:spcPts val="0"/>
              </a:spcBef>
              <a:spcAft>
                <a:spcPts val="0"/>
              </a:spcAft>
              <a:buNone/>
            </a:pPr>
            <a:r>
              <a:rPr lang="en-GB" sz="1800" b="0" i="0" u="none" strike="noStrike">
                <a:solidFill>
                  <a:srgbClr val="212529"/>
                </a:solidFill>
                <a:highlight>
                  <a:srgbClr val="F5F5F5"/>
                </a:highlight>
                <a:latin typeface="Arial"/>
                <a:ea typeface="Arial"/>
                <a:cs typeface="Arial"/>
                <a:sym typeface="Arial"/>
              </a:rPr>
              <a:t>Linked Data Event Streams (LDES) specification is an interoperable approach for data exchange on the Web. It will highlight its vision, benefits and challenges. Lastly, it will show the results obtained in a proof-of-concept that applied LDES to generate and continuously publish the ERA Knowledge Graph.</a:t>
            </a:r>
            <a:r>
              <a:rPr lang="en-GB" sz="1800" b="0" i="0">
                <a:solidFill>
                  <a:srgbClr val="000000"/>
                </a:solidFill>
                <a:highlight>
                  <a:srgbClr val="F5F5F5"/>
                </a:highlight>
                <a:latin typeface="Arial"/>
                <a:ea typeface="Arial"/>
                <a:cs typeface="Arial"/>
                <a:sym typeface="Arial"/>
              </a:rPr>
              <a:t>​</a:t>
            </a:r>
            <a:endParaRPr b="0" i="0">
              <a:solidFill>
                <a:srgbClr val="000000"/>
              </a:solidFill>
              <a:highlight>
                <a:srgbClr val="F5F5F5"/>
              </a:highlight>
              <a:latin typeface="Quattrocento Sans"/>
              <a:ea typeface="Quattrocento Sans"/>
              <a:cs typeface="Quattrocento Sans"/>
              <a:sym typeface="Quattrocento Sans"/>
            </a:endParaRPr>
          </a:p>
          <a:p>
            <a:pPr marL="0" lvl="0" indent="0" algn="l" rtl="0">
              <a:spcBef>
                <a:spcPts val="0"/>
              </a:spcBef>
              <a:spcAft>
                <a:spcPts val="0"/>
              </a:spcAft>
              <a:buNone/>
            </a:pPr>
            <a:r>
              <a:rPr lang="en-GB" sz="1800" b="0" i="0">
                <a:solidFill>
                  <a:srgbClr val="000000"/>
                </a:solidFill>
                <a:highlight>
                  <a:srgbClr val="F5F5F5"/>
                </a:highlight>
                <a:latin typeface="Arial"/>
                <a:ea typeface="Arial"/>
                <a:cs typeface="Arial"/>
                <a:sym typeface="Arial"/>
              </a:rPr>
              <a:t>​</a:t>
            </a:r>
            <a:endParaRPr b="0" i="0">
              <a:solidFill>
                <a:srgbClr val="000000"/>
              </a:solidFill>
              <a:highlight>
                <a:srgbClr val="F5F5F5"/>
              </a:highlight>
              <a:latin typeface="Quattrocento Sans"/>
              <a:ea typeface="Quattrocento Sans"/>
              <a:cs typeface="Quattrocento Sans"/>
              <a:sym typeface="Quattrocento Sans"/>
            </a:endParaRPr>
          </a:p>
          <a:p>
            <a:pPr marL="0" lvl="0" indent="0" algn="l" rtl="0">
              <a:spcBef>
                <a:spcPts val="0"/>
              </a:spcBef>
              <a:spcAft>
                <a:spcPts val="0"/>
              </a:spcAft>
              <a:buNone/>
            </a:pPr>
            <a:endParaRPr b="0" i="0">
              <a:solidFill>
                <a:srgbClr val="000000"/>
              </a:solidFill>
              <a:highlight>
                <a:srgbClr val="F5F5F5"/>
              </a:highlight>
              <a:latin typeface="Quattrocento Sans"/>
              <a:ea typeface="Quattrocento Sans"/>
              <a:cs typeface="Quattrocento Sans"/>
              <a:sym typeface="Quattrocento Sans"/>
            </a:endParaRPr>
          </a:p>
        </p:txBody>
      </p:sp>
      <p:sp>
        <p:nvSpPr>
          <p:cNvPr id="348" name="Google Shape;348;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rne.eu/"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08794-EC8E-45BD-B44C-E1F4C339A6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3FC231F-FDE9-C8AF-A3F9-D845C4A043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79B6C1C-2105-2C51-2B35-CE8F4F37548C}"/>
              </a:ext>
            </a:extLst>
          </p:cNvPr>
          <p:cNvSpPr>
            <a:spLocks noGrp="1"/>
          </p:cNvSpPr>
          <p:nvPr>
            <p:ph type="dt" sz="half" idx="10"/>
          </p:nvPr>
        </p:nvSpPr>
        <p:spPr/>
        <p:txBody>
          <a:bodyPr/>
          <a:lstStyle/>
          <a:p>
            <a:fld id="{13CF0212-692D-4206-B4D7-04D41EEB6E70}" type="datetimeFigureOut">
              <a:rPr lang="en-GB" smtClean="0"/>
              <a:t>04/07/2024</a:t>
            </a:fld>
            <a:endParaRPr lang="en-GB"/>
          </a:p>
        </p:txBody>
      </p:sp>
      <p:sp>
        <p:nvSpPr>
          <p:cNvPr id="5" name="Footer Placeholder 4">
            <a:extLst>
              <a:ext uri="{FF2B5EF4-FFF2-40B4-BE49-F238E27FC236}">
                <a16:creationId xmlns:a16="http://schemas.microsoft.com/office/drawing/2014/main" id="{B0A01AB4-3B09-FB24-2DAD-0B1B22E1C7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5FACEE-AEDB-AD9D-C348-76BCCD1AC627}"/>
              </a:ext>
            </a:extLst>
          </p:cNvPr>
          <p:cNvSpPr>
            <a:spLocks noGrp="1"/>
          </p:cNvSpPr>
          <p:nvPr>
            <p:ph type="sldNum" sz="quarter" idx="12"/>
          </p:nvPr>
        </p:nvSpPr>
        <p:spPr/>
        <p:txBody>
          <a:bodyPr/>
          <a:lstStyle/>
          <a:p>
            <a:fld id="{06586A60-5017-4976-A21D-3FD75913EC1F}" type="slidenum">
              <a:rPr lang="en-GB" smtClean="0"/>
              <a:t>‹#›</a:t>
            </a:fld>
            <a:endParaRPr lang="en-GB"/>
          </a:p>
        </p:txBody>
      </p:sp>
    </p:spTree>
    <p:extLst>
      <p:ext uri="{BB962C8B-B14F-4D97-AF65-F5344CB8AC3E}">
        <p14:creationId xmlns:p14="http://schemas.microsoft.com/office/powerpoint/2010/main" val="3519799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6E186-59D5-5291-EC22-4DBA1D434B1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29AC9A-62F2-0939-32A2-5984C9CE4C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96DF02-43F7-C8C7-3B8F-D78DAA0087D0}"/>
              </a:ext>
            </a:extLst>
          </p:cNvPr>
          <p:cNvSpPr>
            <a:spLocks noGrp="1"/>
          </p:cNvSpPr>
          <p:nvPr>
            <p:ph type="dt" sz="half" idx="10"/>
          </p:nvPr>
        </p:nvSpPr>
        <p:spPr/>
        <p:txBody>
          <a:bodyPr/>
          <a:lstStyle/>
          <a:p>
            <a:fld id="{13CF0212-692D-4206-B4D7-04D41EEB6E70}" type="datetimeFigureOut">
              <a:rPr lang="en-GB" smtClean="0"/>
              <a:t>04/07/2024</a:t>
            </a:fld>
            <a:endParaRPr lang="en-GB"/>
          </a:p>
        </p:txBody>
      </p:sp>
      <p:sp>
        <p:nvSpPr>
          <p:cNvPr id="5" name="Footer Placeholder 4">
            <a:extLst>
              <a:ext uri="{FF2B5EF4-FFF2-40B4-BE49-F238E27FC236}">
                <a16:creationId xmlns:a16="http://schemas.microsoft.com/office/drawing/2014/main" id="{2591EC1D-8794-B10E-157D-B662F456FA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8A077A-6755-AF53-5EC4-4372869ABF2A}"/>
              </a:ext>
            </a:extLst>
          </p:cNvPr>
          <p:cNvSpPr>
            <a:spLocks noGrp="1"/>
          </p:cNvSpPr>
          <p:nvPr>
            <p:ph type="sldNum" sz="quarter" idx="12"/>
          </p:nvPr>
        </p:nvSpPr>
        <p:spPr/>
        <p:txBody>
          <a:bodyPr/>
          <a:lstStyle/>
          <a:p>
            <a:fld id="{06586A60-5017-4976-A21D-3FD75913EC1F}" type="slidenum">
              <a:rPr lang="en-GB" smtClean="0"/>
              <a:t>‹#›</a:t>
            </a:fld>
            <a:endParaRPr lang="en-GB"/>
          </a:p>
        </p:txBody>
      </p:sp>
    </p:spTree>
    <p:extLst>
      <p:ext uri="{BB962C8B-B14F-4D97-AF65-F5344CB8AC3E}">
        <p14:creationId xmlns:p14="http://schemas.microsoft.com/office/powerpoint/2010/main" val="4246706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322F57-FFC6-EB72-E1C2-0B6FC9DE316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42D299-A10A-B218-FEB2-A1F37FE5BC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FA0161-97B5-2F7A-135E-080B7F41005B}"/>
              </a:ext>
            </a:extLst>
          </p:cNvPr>
          <p:cNvSpPr>
            <a:spLocks noGrp="1"/>
          </p:cNvSpPr>
          <p:nvPr>
            <p:ph type="dt" sz="half" idx="10"/>
          </p:nvPr>
        </p:nvSpPr>
        <p:spPr/>
        <p:txBody>
          <a:bodyPr/>
          <a:lstStyle/>
          <a:p>
            <a:fld id="{13CF0212-692D-4206-B4D7-04D41EEB6E70}" type="datetimeFigureOut">
              <a:rPr lang="en-GB" smtClean="0"/>
              <a:t>04/07/2024</a:t>
            </a:fld>
            <a:endParaRPr lang="en-GB"/>
          </a:p>
        </p:txBody>
      </p:sp>
      <p:sp>
        <p:nvSpPr>
          <p:cNvPr id="5" name="Footer Placeholder 4">
            <a:extLst>
              <a:ext uri="{FF2B5EF4-FFF2-40B4-BE49-F238E27FC236}">
                <a16:creationId xmlns:a16="http://schemas.microsoft.com/office/drawing/2014/main" id="{137CBDB6-7A00-1BBD-D942-2D8258088F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0CBEC2-9DA8-9A6A-64FE-7299554C9FF2}"/>
              </a:ext>
            </a:extLst>
          </p:cNvPr>
          <p:cNvSpPr>
            <a:spLocks noGrp="1"/>
          </p:cNvSpPr>
          <p:nvPr>
            <p:ph type="sldNum" sz="quarter" idx="12"/>
          </p:nvPr>
        </p:nvSpPr>
        <p:spPr/>
        <p:txBody>
          <a:bodyPr/>
          <a:lstStyle/>
          <a:p>
            <a:fld id="{06586A60-5017-4976-A21D-3FD75913EC1F}" type="slidenum">
              <a:rPr lang="en-GB" smtClean="0"/>
              <a:t>‹#›</a:t>
            </a:fld>
            <a:endParaRPr lang="en-GB"/>
          </a:p>
        </p:txBody>
      </p:sp>
    </p:spTree>
    <p:extLst>
      <p:ext uri="{BB962C8B-B14F-4D97-AF65-F5344CB8AC3E}">
        <p14:creationId xmlns:p14="http://schemas.microsoft.com/office/powerpoint/2010/main" val="3748425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hapter Divider">
    <p:spTree>
      <p:nvGrpSpPr>
        <p:cNvPr id="1" name=""/>
        <p:cNvGrpSpPr/>
        <p:nvPr/>
      </p:nvGrpSpPr>
      <p:grpSpPr>
        <a:xfrm>
          <a:off x="0" y="0"/>
          <a:ext cx="0" cy="0"/>
          <a:chOff x="0" y="0"/>
          <a:chExt cx="0" cy="0"/>
        </a:xfrm>
      </p:grpSpPr>
      <p:cxnSp>
        <p:nvCxnSpPr>
          <p:cNvPr id="4" name="Straight Connector 4">
            <a:extLst>
              <a:ext uri="{FF2B5EF4-FFF2-40B4-BE49-F238E27FC236}">
                <a16:creationId xmlns:a16="http://schemas.microsoft.com/office/drawing/2014/main" id="{73BEEE9E-564D-D4A8-2218-553AA1256741}"/>
              </a:ext>
            </a:extLst>
          </p:cNvPr>
          <p:cNvCxnSpPr>
            <a:cxnSpLocks/>
          </p:cNvCxnSpPr>
          <p:nvPr userDrawn="1"/>
        </p:nvCxnSpPr>
        <p:spPr>
          <a:xfrm>
            <a:off x="407988" y="3094164"/>
            <a:ext cx="961200"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itle 4">
            <a:extLst>
              <a:ext uri="{FF2B5EF4-FFF2-40B4-BE49-F238E27FC236}">
                <a16:creationId xmlns:a16="http://schemas.microsoft.com/office/drawing/2014/main" id="{1C5CAB87-124B-1E1B-D94C-1C2823C193E9}"/>
              </a:ext>
            </a:extLst>
          </p:cNvPr>
          <p:cNvSpPr>
            <a:spLocks noGrp="1"/>
          </p:cNvSpPr>
          <p:nvPr>
            <p:ph type="title" hasCustomPrompt="1"/>
          </p:nvPr>
        </p:nvSpPr>
        <p:spPr>
          <a:xfrm>
            <a:off x="1817998" y="3194974"/>
            <a:ext cx="5148572" cy="1674186"/>
          </a:xfrm>
          <a:prstGeom prst="rect">
            <a:avLst/>
          </a:prstGeom>
        </p:spPr>
        <p:txBody>
          <a:bodyPr wrap="square" anchor="t">
            <a:noAutofit/>
          </a:bodyPr>
          <a:lstStyle>
            <a:lvl1pPr algn="l" defTabSz="914400" rtl="0" eaLnBrk="1" latinLnBrk="0" hangingPunct="1">
              <a:lnSpc>
                <a:spcPct val="100000"/>
              </a:lnSpc>
              <a:spcBef>
                <a:spcPct val="0"/>
              </a:spcBef>
              <a:buNone/>
              <a:defRPr lang="en-US" sz="4800" b="1" kern="1200" cap="none" baseline="0" dirty="0">
                <a:solidFill>
                  <a:schemeClr val="tx1"/>
                </a:solidFill>
                <a:latin typeface="+mj-lt"/>
                <a:ea typeface="+mj-ea"/>
                <a:cs typeface="Arial" panose="020B0604020202020204" pitchFamily="34" charset="0"/>
              </a:defRPr>
            </a:lvl1pPr>
          </a:lstStyle>
          <a:p>
            <a:r>
              <a:rPr lang="en-GB">
                <a:solidFill>
                  <a:schemeClr val="tx1"/>
                </a:solidFill>
              </a:rPr>
              <a:t>Chapter divider</a:t>
            </a:r>
            <a:endParaRPr lang="en-GB">
              <a:solidFill>
                <a:schemeClr val="bg1"/>
              </a:solidFill>
            </a:endParaRPr>
          </a:p>
        </p:txBody>
      </p:sp>
      <p:sp>
        <p:nvSpPr>
          <p:cNvPr id="17" name="Textplatzhalter 16">
            <a:extLst>
              <a:ext uri="{FF2B5EF4-FFF2-40B4-BE49-F238E27FC236}">
                <a16:creationId xmlns:a16="http://schemas.microsoft.com/office/drawing/2014/main" id="{66B4FCB1-6562-A3A7-AF20-C1BC9CE3566C}"/>
              </a:ext>
            </a:extLst>
          </p:cNvPr>
          <p:cNvSpPr>
            <a:spLocks noGrp="1"/>
          </p:cNvSpPr>
          <p:nvPr>
            <p:ph type="body" sz="quarter" idx="11" hasCustomPrompt="1"/>
          </p:nvPr>
        </p:nvSpPr>
        <p:spPr>
          <a:xfrm>
            <a:off x="407367" y="3194973"/>
            <a:ext cx="961200" cy="1674185"/>
          </a:xfrm>
        </p:spPr>
        <p:txBody>
          <a:bodyPr>
            <a:noAutofit/>
          </a:bodyPr>
          <a:lstStyle>
            <a:lvl1pPr algn="r">
              <a:lnSpc>
                <a:spcPct val="100000"/>
              </a:lnSpc>
              <a:defRPr sz="4800" b="1">
                <a:latin typeface="+mj-lt"/>
              </a:defRPr>
            </a:lvl1pPr>
          </a:lstStyle>
          <a:p>
            <a:pPr lvl="0"/>
            <a:r>
              <a:rPr lang="en-GB"/>
              <a:t>01</a:t>
            </a:r>
          </a:p>
        </p:txBody>
      </p:sp>
      <p:pic>
        <p:nvPicPr>
          <p:cNvPr id="7" name="easyBackground_Agenda">
            <a:extLst>
              <a:ext uri="{FF2B5EF4-FFF2-40B4-BE49-F238E27FC236}">
                <a16:creationId xmlns:a16="http://schemas.microsoft.com/office/drawing/2014/main" id="{5DEE5BCE-4F8F-7729-0A54-626D838488E8}"/>
              </a:ext>
            </a:extLst>
          </p:cNvPr>
          <p:cNvPicPr>
            <a:picLocks noChangeAspect="1"/>
          </p:cNvPicPr>
          <p:nvPr userDrawn="1">
            <p:custDataLst>
              <p:tags r:id="rId1"/>
            </p:custDataLst>
          </p:nvPr>
        </p:nvPicPr>
        <p:blipFill>
          <a:blip r:embed="rId3">
            <a:extLst>
              <a:ext uri="{28A0092B-C50C-407E-A947-70E740481C1C}">
                <a14:useLocalDpi xmlns:a14="http://schemas.microsoft.com/office/drawing/2010/main" val="0"/>
              </a:ext>
            </a:extLst>
          </a:blip>
          <a:srcRect l="30999" r="31076"/>
          <a:stretch>
            <a:fillRect/>
          </a:stretch>
        </p:blipFill>
        <p:spPr>
          <a:xfrm>
            <a:off x="8301160" y="0"/>
            <a:ext cx="3890831" cy="6858000"/>
          </a:xfrm>
          <a:custGeom>
            <a:avLst/>
            <a:gdLst>
              <a:gd name="connsiteX0" fmla="*/ 0 w 3890831"/>
              <a:gd name="connsiteY0" fmla="*/ 6681046 h 6858000"/>
              <a:gd name="connsiteX1" fmla="*/ 3890831 w 3890831"/>
              <a:gd name="connsiteY1" fmla="*/ 6681046 h 6858000"/>
              <a:gd name="connsiteX2" fmla="*/ 3890831 w 3890831"/>
              <a:gd name="connsiteY2" fmla="*/ 6858000 h 6858000"/>
              <a:gd name="connsiteX3" fmla="*/ 0 w 3890831"/>
              <a:gd name="connsiteY3" fmla="*/ 6858000 h 6858000"/>
              <a:gd name="connsiteX4" fmla="*/ 0 w 3890831"/>
              <a:gd name="connsiteY4" fmla="*/ 0 h 6858000"/>
              <a:gd name="connsiteX5" fmla="*/ 3890831 w 3890831"/>
              <a:gd name="connsiteY5" fmla="*/ 0 h 6858000"/>
              <a:gd name="connsiteX6" fmla="*/ 3890831 w 3890831"/>
              <a:gd name="connsiteY6" fmla="*/ 6447046 h 6858000"/>
              <a:gd name="connsiteX7" fmla="*/ 0 w 3890831"/>
              <a:gd name="connsiteY7" fmla="*/ 644704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90831" h="6858000">
                <a:moveTo>
                  <a:pt x="0" y="6681046"/>
                </a:moveTo>
                <a:lnTo>
                  <a:pt x="3890831" y="6681046"/>
                </a:lnTo>
                <a:lnTo>
                  <a:pt x="3890831" y="6858000"/>
                </a:lnTo>
                <a:lnTo>
                  <a:pt x="0" y="6858000"/>
                </a:lnTo>
                <a:close/>
                <a:moveTo>
                  <a:pt x="0" y="0"/>
                </a:moveTo>
                <a:lnTo>
                  <a:pt x="3890831" y="0"/>
                </a:lnTo>
                <a:lnTo>
                  <a:pt x="3890831" y="6447046"/>
                </a:lnTo>
                <a:lnTo>
                  <a:pt x="0" y="6447046"/>
                </a:lnTo>
                <a:close/>
              </a:path>
            </a:pathLst>
          </a:custGeom>
        </p:spPr>
      </p:pic>
    </p:spTree>
    <p:extLst>
      <p:ext uri="{BB962C8B-B14F-4D97-AF65-F5344CB8AC3E}">
        <p14:creationId xmlns:p14="http://schemas.microsoft.com/office/powerpoint/2010/main" val="919412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Closing Slide">
    <p:spTree>
      <p:nvGrpSpPr>
        <p:cNvPr id="1" name=""/>
        <p:cNvGrpSpPr/>
        <p:nvPr/>
      </p:nvGrpSpPr>
      <p:grpSpPr>
        <a:xfrm>
          <a:off x="0" y="0"/>
          <a:ext cx="0" cy="0"/>
          <a:chOff x="0" y="0"/>
          <a:chExt cx="0" cy="0"/>
        </a:xfrm>
      </p:grpSpPr>
      <p:cxnSp>
        <p:nvCxnSpPr>
          <p:cNvPr id="18" name="Straight Connector 4">
            <a:extLst>
              <a:ext uri="{FF2B5EF4-FFF2-40B4-BE49-F238E27FC236}">
                <a16:creationId xmlns:a16="http://schemas.microsoft.com/office/drawing/2014/main" id="{6181577F-F8E1-4D6E-8E80-524F0E31470B}"/>
              </a:ext>
            </a:extLst>
          </p:cNvPr>
          <p:cNvCxnSpPr>
            <a:cxnSpLocks/>
          </p:cNvCxnSpPr>
          <p:nvPr userDrawn="1"/>
        </p:nvCxnSpPr>
        <p:spPr>
          <a:xfrm>
            <a:off x="407988" y="1448780"/>
            <a:ext cx="961200"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Rechteck 1">
            <a:hlinkClick r:id="rId2"/>
            <a:extLst>
              <a:ext uri="{FF2B5EF4-FFF2-40B4-BE49-F238E27FC236}">
                <a16:creationId xmlns:a16="http://schemas.microsoft.com/office/drawing/2014/main" id="{919F9282-7ECC-C17E-0DF9-1CADE3E05ABB}"/>
              </a:ext>
            </a:extLst>
          </p:cNvPr>
          <p:cNvSpPr/>
          <p:nvPr userDrawn="1"/>
        </p:nvSpPr>
        <p:spPr>
          <a:xfrm>
            <a:off x="8436260" y="5429759"/>
            <a:ext cx="2304256" cy="301728"/>
          </a:xfrm>
          <a:prstGeom prst="rect">
            <a:avLst/>
          </a:prstGeom>
          <a:noFill/>
          <a:ln w="6350" cap="flat" cmpd="sng" algn="ctr">
            <a:noFill/>
            <a:prstDash val="solid"/>
            <a:miter lim="800000"/>
          </a:ln>
          <a:effectLst/>
          <a:extLst>
            <a:ext uri="{909E8E84-426E-40DD-AFC4-6F175D3DCCD1}">
              <a14:hiddenFill xmlns:a14="http://schemas.microsoft.com/office/drawing/2010/main">
                <a:solidFill>
                  <a:srgbClr val="E8E8E8"/>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en-GB" sz="1600">
              <a:solidFill>
                <a:srgbClr val="000000"/>
              </a:solidFill>
              <a:latin typeface="Aptos" panose="020B0004020202020204" pitchFamily="34" charset="0"/>
            </a:endParaRPr>
          </a:p>
        </p:txBody>
      </p:sp>
      <p:sp>
        <p:nvSpPr>
          <p:cNvPr id="4" name="Titel 3">
            <a:extLst>
              <a:ext uri="{FF2B5EF4-FFF2-40B4-BE49-F238E27FC236}">
                <a16:creationId xmlns:a16="http://schemas.microsoft.com/office/drawing/2014/main" id="{77F484EE-B37F-94B3-FD59-A0A5673B594B}"/>
              </a:ext>
            </a:extLst>
          </p:cNvPr>
          <p:cNvSpPr>
            <a:spLocks noGrp="1"/>
          </p:cNvSpPr>
          <p:nvPr>
            <p:ph type="title" hasCustomPrompt="1"/>
          </p:nvPr>
        </p:nvSpPr>
        <p:spPr>
          <a:xfrm>
            <a:off x="407367" y="764705"/>
            <a:ext cx="9397045" cy="504055"/>
          </a:xfrm>
        </p:spPr>
        <p:txBody>
          <a:bodyPr vert="horz" lIns="0" tIns="0" rIns="0" bIns="0" rtlCol="0" anchor="t">
            <a:noAutofit/>
          </a:bodyPr>
          <a:lstStyle>
            <a:lvl1pPr>
              <a:defRPr lang="en-GB" dirty="0"/>
            </a:lvl1pPr>
          </a:lstStyle>
          <a:p>
            <a:pPr lvl="0"/>
            <a:r>
              <a:rPr lang="en-GB"/>
              <a:t>Contact</a:t>
            </a:r>
          </a:p>
        </p:txBody>
      </p:sp>
    </p:spTree>
    <p:extLst>
      <p:ext uri="{BB962C8B-B14F-4D97-AF65-F5344CB8AC3E}">
        <p14:creationId xmlns:p14="http://schemas.microsoft.com/office/powerpoint/2010/main" val="387123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082DA-2543-6F29-A1A2-3E4167A5AB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BC0DB6-D283-F382-40FF-DD7E06CC50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90B209-EC4E-1E90-88F0-9C93CC060BD2}"/>
              </a:ext>
            </a:extLst>
          </p:cNvPr>
          <p:cNvSpPr>
            <a:spLocks noGrp="1"/>
          </p:cNvSpPr>
          <p:nvPr>
            <p:ph type="dt" sz="half" idx="10"/>
          </p:nvPr>
        </p:nvSpPr>
        <p:spPr/>
        <p:txBody>
          <a:bodyPr/>
          <a:lstStyle/>
          <a:p>
            <a:fld id="{13CF0212-692D-4206-B4D7-04D41EEB6E70}" type="datetimeFigureOut">
              <a:rPr lang="en-GB" smtClean="0"/>
              <a:t>04/07/2024</a:t>
            </a:fld>
            <a:endParaRPr lang="en-GB"/>
          </a:p>
        </p:txBody>
      </p:sp>
      <p:sp>
        <p:nvSpPr>
          <p:cNvPr id="5" name="Footer Placeholder 4">
            <a:extLst>
              <a:ext uri="{FF2B5EF4-FFF2-40B4-BE49-F238E27FC236}">
                <a16:creationId xmlns:a16="http://schemas.microsoft.com/office/drawing/2014/main" id="{EE4C9818-2F69-0CC3-40E7-C590CA7E08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32EA7E-8700-ECA4-854E-3A1EFF2929E9}"/>
              </a:ext>
            </a:extLst>
          </p:cNvPr>
          <p:cNvSpPr>
            <a:spLocks noGrp="1"/>
          </p:cNvSpPr>
          <p:nvPr>
            <p:ph type="sldNum" sz="quarter" idx="12"/>
          </p:nvPr>
        </p:nvSpPr>
        <p:spPr/>
        <p:txBody>
          <a:bodyPr/>
          <a:lstStyle/>
          <a:p>
            <a:fld id="{06586A60-5017-4976-A21D-3FD75913EC1F}" type="slidenum">
              <a:rPr lang="en-GB" smtClean="0"/>
              <a:t>‹#›</a:t>
            </a:fld>
            <a:endParaRPr lang="en-GB"/>
          </a:p>
        </p:txBody>
      </p:sp>
    </p:spTree>
    <p:extLst>
      <p:ext uri="{BB962C8B-B14F-4D97-AF65-F5344CB8AC3E}">
        <p14:creationId xmlns:p14="http://schemas.microsoft.com/office/powerpoint/2010/main" val="288201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90A80-90D2-1B6E-1A01-D30693586B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D32D991-C90C-BCDA-9B6D-A1A75BF0F1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1D3CAB-FCD7-2833-11DF-DF25137A3212}"/>
              </a:ext>
            </a:extLst>
          </p:cNvPr>
          <p:cNvSpPr>
            <a:spLocks noGrp="1"/>
          </p:cNvSpPr>
          <p:nvPr>
            <p:ph type="dt" sz="half" idx="10"/>
          </p:nvPr>
        </p:nvSpPr>
        <p:spPr/>
        <p:txBody>
          <a:bodyPr/>
          <a:lstStyle/>
          <a:p>
            <a:fld id="{13CF0212-692D-4206-B4D7-04D41EEB6E70}" type="datetimeFigureOut">
              <a:rPr lang="en-GB" smtClean="0"/>
              <a:t>04/07/2024</a:t>
            </a:fld>
            <a:endParaRPr lang="en-GB"/>
          </a:p>
        </p:txBody>
      </p:sp>
      <p:sp>
        <p:nvSpPr>
          <p:cNvPr id="5" name="Footer Placeholder 4">
            <a:extLst>
              <a:ext uri="{FF2B5EF4-FFF2-40B4-BE49-F238E27FC236}">
                <a16:creationId xmlns:a16="http://schemas.microsoft.com/office/drawing/2014/main" id="{4665DC6A-F9F2-1E3A-28BE-7F182DF14D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DAA0E1-B0AA-1699-9608-69CAE71E1E7D}"/>
              </a:ext>
            </a:extLst>
          </p:cNvPr>
          <p:cNvSpPr>
            <a:spLocks noGrp="1"/>
          </p:cNvSpPr>
          <p:nvPr>
            <p:ph type="sldNum" sz="quarter" idx="12"/>
          </p:nvPr>
        </p:nvSpPr>
        <p:spPr/>
        <p:txBody>
          <a:bodyPr/>
          <a:lstStyle/>
          <a:p>
            <a:fld id="{06586A60-5017-4976-A21D-3FD75913EC1F}" type="slidenum">
              <a:rPr lang="en-GB" smtClean="0"/>
              <a:t>‹#›</a:t>
            </a:fld>
            <a:endParaRPr lang="en-GB"/>
          </a:p>
        </p:txBody>
      </p:sp>
    </p:spTree>
    <p:extLst>
      <p:ext uri="{BB962C8B-B14F-4D97-AF65-F5344CB8AC3E}">
        <p14:creationId xmlns:p14="http://schemas.microsoft.com/office/powerpoint/2010/main" val="3955013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0EC79-3C3E-3E64-0BE9-62417BCA10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5C6CC7-3DF7-2C59-378D-2E9A42403B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96D9A71-5606-F15E-01A0-CBB1642E18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A7CE56C-4EC6-F5BA-A9E7-912641B15468}"/>
              </a:ext>
            </a:extLst>
          </p:cNvPr>
          <p:cNvSpPr>
            <a:spLocks noGrp="1"/>
          </p:cNvSpPr>
          <p:nvPr>
            <p:ph type="dt" sz="half" idx="10"/>
          </p:nvPr>
        </p:nvSpPr>
        <p:spPr/>
        <p:txBody>
          <a:bodyPr/>
          <a:lstStyle/>
          <a:p>
            <a:fld id="{13CF0212-692D-4206-B4D7-04D41EEB6E70}" type="datetimeFigureOut">
              <a:rPr lang="en-GB" smtClean="0"/>
              <a:t>04/07/2024</a:t>
            </a:fld>
            <a:endParaRPr lang="en-GB"/>
          </a:p>
        </p:txBody>
      </p:sp>
      <p:sp>
        <p:nvSpPr>
          <p:cNvPr id="6" name="Footer Placeholder 5">
            <a:extLst>
              <a:ext uri="{FF2B5EF4-FFF2-40B4-BE49-F238E27FC236}">
                <a16:creationId xmlns:a16="http://schemas.microsoft.com/office/drawing/2014/main" id="{13733531-C4E8-E7CA-F7FF-C0C88610A5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A97777-19C2-1DC2-8452-F8FC563E4D46}"/>
              </a:ext>
            </a:extLst>
          </p:cNvPr>
          <p:cNvSpPr>
            <a:spLocks noGrp="1"/>
          </p:cNvSpPr>
          <p:nvPr>
            <p:ph type="sldNum" sz="quarter" idx="12"/>
          </p:nvPr>
        </p:nvSpPr>
        <p:spPr/>
        <p:txBody>
          <a:bodyPr/>
          <a:lstStyle/>
          <a:p>
            <a:fld id="{06586A60-5017-4976-A21D-3FD75913EC1F}" type="slidenum">
              <a:rPr lang="en-GB" smtClean="0"/>
              <a:t>‹#›</a:t>
            </a:fld>
            <a:endParaRPr lang="en-GB"/>
          </a:p>
        </p:txBody>
      </p:sp>
    </p:spTree>
    <p:extLst>
      <p:ext uri="{BB962C8B-B14F-4D97-AF65-F5344CB8AC3E}">
        <p14:creationId xmlns:p14="http://schemas.microsoft.com/office/powerpoint/2010/main" val="158933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F6D41-1868-B163-46E2-F5CE83C49D9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FD95534-1750-AC87-3A13-85DD71E133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4751EA-4198-0DBC-DE13-6FF247A729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159D937-A81A-492C-9763-35BB1A9CEA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999F83-217A-6FBE-7C76-A2D0C7A8C3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D1F5BF-F5C5-350B-1BDA-F2F564A170D9}"/>
              </a:ext>
            </a:extLst>
          </p:cNvPr>
          <p:cNvSpPr>
            <a:spLocks noGrp="1"/>
          </p:cNvSpPr>
          <p:nvPr>
            <p:ph type="dt" sz="half" idx="10"/>
          </p:nvPr>
        </p:nvSpPr>
        <p:spPr/>
        <p:txBody>
          <a:bodyPr/>
          <a:lstStyle/>
          <a:p>
            <a:fld id="{13CF0212-692D-4206-B4D7-04D41EEB6E70}" type="datetimeFigureOut">
              <a:rPr lang="en-GB" smtClean="0"/>
              <a:t>04/07/2024</a:t>
            </a:fld>
            <a:endParaRPr lang="en-GB"/>
          </a:p>
        </p:txBody>
      </p:sp>
      <p:sp>
        <p:nvSpPr>
          <p:cNvPr id="8" name="Footer Placeholder 7">
            <a:extLst>
              <a:ext uri="{FF2B5EF4-FFF2-40B4-BE49-F238E27FC236}">
                <a16:creationId xmlns:a16="http://schemas.microsoft.com/office/drawing/2014/main" id="{3DD740FD-D9D1-6CBF-9B3D-89C8D5F11E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DE84907-A290-5218-DC73-90C2ADEFD9CD}"/>
              </a:ext>
            </a:extLst>
          </p:cNvPr>
          <p:cNvSpPr>
            <a:spLocks noGrp="1"/>
          </p:cNvSpPr>
          <p:nvPr>
            <p:ph type="sldNum" sz="quarter" idx="12"/>
          </p:nvPr>
        </p:nvSpPr>
        <p:spPr/>
        <p:txBody>
          <a:bodyPr/>
          <a:lstStyle/>
          <a:p>
            <a:fld id="{06586A60-5017-4976-A21D-3FD75913EC1F}" type="slidenum">
              <a:rPr lang="en-GB" smtClean="0"/>
              <a:t>‹#›</a:t>
            </a:fld>
            <a:endParaRPr lang="en-GB"/>
          </a:p>
        </p:txBody>
      </p:sp>
    </p:spTree>
    <p:extLst>
      <p:ext uri="{BB962C8B-B14F-4D97-AF65-F5344CB8AC3E}">
        <p14:creationId xmlns:p14="http://schemas.microsoft.com/office/powerpoint/2010/main" val="2414892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CF0D3-4355-89B2-7318-ECCFDC39E1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8C81BAF-0F6C-E2B0-2B0E-63C634C42DBC}"/>
              </a:ext>
            </a:extLst>
          </p:cNvPr>
          <p:cNvSpPr>
            <a:spLocks noGrp="1"/>
          </p:cNvSpPr>
          <p:nvPr>
            <p:ph type="dt" sz="half" idx="10"/>
          </p:nvPr>
        </p:nvSpPr>
        <p:spPr/>
        <p:txBody>
          <a:bodyPr/>
          <a:lstStyle/>
          <a:p>
            <a:fld id="{13CF0212-692D-4206-B4D7-04D41EEB6E70}" type="datetimeFigureOut">
              <a:rPr lang="en-GB" smtClean="0"/>
              <a:t>04/07/2024</a:t>
            </a:fld>
            <a:endParaRPr lang="en-GB"/>
          </a:p>
        </p:txBody>
      </p:sp>
      <p:sp>
        <p:nvSpPr>
          <p:cNvPr id="4" name="Footer Placeholder 3">
            <a:extLst>
              <a:ext uri="{FF2B5EF4-FFF2-40B4-BE49-F238E27FC236}">
                <a16:creationId xmlns:a16="http://schemas.microsoft.com/office/drawing/2014/main" id="{FA146699-1884-D4E4-1160-8DADED0FE45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4EAC808-F1DF-0429-795E-0619ED8F3D67}"/>
              </a:ext>
            </a:extLst>
          </p:cNvPr>
          <p:cNvSpPr>
            <a:spLocks noGrp="1"/>
          </p:cNvSpPr>
          <p:nvPr>
            <p:ph type="sldNum" sz="quarter" idx="12"/>
          </p:nvPr>
        </p:nvSpPr>
        <p:spPr/>
        <p:txBody>
          <a:bodyPr/>
          <a:lstStyle/>
          <a:p>
            <a:fld id="{06586A60-5017-4976-A21D-3FD75913EC1F}" type="slidenum">
              <a:rPr lang="en-GB" smtClean="0"/>
              <a:t>‹#›</a:t>
            </a:fld>
            <a:endParaRPr lang="en-GB"/>
          </a:p>
        </p:txBody>
      </p:sp>
    </p:spTree>
    <p:extLst>
      <p:ext uri="{BB962C8B-B14F-4D97-AF65-F5344CB8AC3E}">
        <p14:creationId xmlns:p14="http://schemas.microsoft.com/office/powerpoint/2010/main" val="956989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6C1BA8-52FF-9C0B-4B07-A5CB273BF662}"/>
              </a:ext>
            </a:extLst>
          </p:cNvPr>
          <p:cNvSpPr>
            <a:spLocks noGrp="1"/>
          </p:cNvSpPr>
          <p:nvPr>
            <p:ph type="dt" sz="half" idx="10"/>
          </p:nvPr>
        </p:nvSpPr>
        <p:spPr/>
        <p:txBody>
          <a:bodyPr/>
          <a:lstStyle/>
          <a:p>
            <a:fld id="{13CF0212-692D-4206-B4D7-04D41EEB6E70}" type="datetimeFigureOut">
              <a:rPr lang="en-GB" smtClean="0"/>
              <a:t>04/07/2024</a:t>
            </a:fld>
            <a:endParaRPr lang="en-GB"/>
          </a:p>
        </p:txBody>
      </p:sp>
      <p:sp>
        <p:nvSpPr>
          <p:cNvPr id="3" name="Footer Placeholder 2">
            <a:extLst>
              <a:ext uri="{FF2B5EF4-FFF2-40B4-BE49-F238E27FC236}">
                <a16:creationId xmlns:a16="http://schemas.microsoft.com/office/drawing/2014/main" id="{7522B469-5B38-3BAC-3300-980442369E6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3A73EA1-F634-BC2B-F3C6-21C734284851}"/>
              </a:ext>
            </a:extLst>
          </p:cNvPr>
          <p:cNvSpPr>
            <a:spLocks noGrp="1"/>
          </p:cNvSpPr>
          <p:nvPr>
            <p:ph type="sldNum" sz="quarter" idx="12"/>
          </p:nvPr>
        </p:nvSpPr>
        <p:spPr/>
        <p:txBody>
          <a:bodyPr/>
          <a:lstStyle/>
          <a:p>
            <a:fld id="{06586A60-5017-4976-A21D-3FD75913EC1F}" type="slidenum">
              <a:rPr lang="en-GB" smtClean="0"/>
              <a:t>‹#›</a:t>
            </a:fld>
            <a:endParaRPr lang="en-GB"/>
          </a:p>
        </p:txBody>
      </p:sp>
    </p:spTree>
    <p:extLst>
      <p:ext uri="{BB962C8B-B14F-4D97-AF65-F5344CB8AC3E}">
        <p14:creationId xmlns:p14="http://schemas.microsoft.com/office/powerpoint/2010/main" val="2408349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8610-6C39-D743-6576-0B078C9BAE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683CCDB-2203-9EEE-A37D-9D9A9EB53A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01E1126-41E2-EDE5-650E-0F36914E5C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DD92EE-99B0-1B1A-41A1-F39FEB3FDB6D}"/>
              </a:ext>
            </a:extLst>
          </p:cNvPr>
          <p:cNvSpPr>
            <a:spLocks noGrp="1"/>
          </p:cNvSpPr>
          <p:nvPr>
            <p:ph type="dt" sz="half" idx="10"/>
          </p:nvPr>
        </p:nvSpPr>
        <p:spPr/>
        <p:txBody>
          <a:bodyPr/>
          <a:lstStyle/>
          <a:p>
            <a:fld id="{13CF0212-692D-4206-B4D7-04D41EEB6E70}" type="datetimeFigureOut">
              <a:rPr lang="en-GB" smtClean="0"/>
              <a:t>04/07/2024</a:t>
            </a:fld>
            <a:endParaRPr lang="en-GB"/>
          </a:p>
        </p:txBody>
      </p:sp>
      <p:sp>
        <p:nvSpPr>
          <p:cNvPr id="6" name="Footer Placeholder 5">
            <a:extLst>
              <a:ext uri="{FF2B5EF4-FFF2-40B4-BE49-F238E27FC236}">
                <a16:creationId xmlns:a16="http://schemas.microsoft.com/office/drawing/2014/main" id="{E7526775-B689-3862-FD2B-F7101BA1E7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24D3F4-5D26-2673-8590-C3C7C5435B14}"/>
              </a:ext>
            </a:extLst>
          </p:cNvPr>
          <p:cNvSpPr>
            <a:spLocks noGrp="1"/>
          </p:cNvSpPr>
          <p:nvPr>
            <p:ph type="sldNum" sz="quarter" idx="12"/>
          </p:nvPr>
        </p:nvSpPr>
        <p:spPr/>
        <p:txBody>
          <a:bodyPr/>
          <a:lstStyle/>
          <a:p>
            <a:fld id="{06586A60-5017-4976-A21D-3FD75913EC1F}" type="slidenum">
              <a:rPr lang="en-GB" smtClean="0"/>
              <a:t>‹#›</a:t>
            </a:fld>
            <a:endParaRPr lang="en-GB"/>
          </a:p>
        </p:txBody>
      </p:sp>
    </p:spTree>
    <p:extLst>
      <p:ext uri="{BB962C8B-B14F-4D97-AF65-F5344CB8AC3E}">
        <p14:creationId xmlns:p14="http://schemas.microsoft.com/office/powerpoint/2010/main" val="2883355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1B9B5-888B-3478-72B3-54CDEF369E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CBC43-8125-E8DC-7104-0F68887D7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E0638CD-A2F1-2C9D-9E1E-596C544C52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5CE8C6-0191-3CC4-453A-67C0227A1DB4}"/>
              </a:ext>
            </a:extLst>
          </p:cNvPr>
          <p:cNvSpPr>
            <a:spLocks noGrp="1"/>
          </p:cNvSpPr>
          <p:nvPr>
            <p:ph type="dt" sz="half" idx="10"/>
          </p:nvPr>
        </p:nvSpPr>
        <p:spPr/>
        <p:txBody>
          <a:bodyPr/>
          <a:lstStyle/>
          <a:p>
            <a:fld id="{13CF0212-692D-4206-B4D7-04D41EEB6E70}" type="datetimeFigureOut">
              <a:rPr lang="en-GB" smtClean="0"/>
              <a:t>04/07/2024</a:t>
            </a:fld>
            <a:endParaRPr lang="en-GB"/>
          </a:p>
        </p:txBody>
      </p:sp>
      <p:sp>
        <p:nvSpPr>
          <p:cNvPr id="6" name="Footer Placeholder 5">
            <a:extLst>
              <a:ext uri="{FF2B5EF4-FFF2-40B4-BE49-F238E27FC236}">
                <a16:creationId xmlns:a16="http://schemas.microsoft.com/office/drawing/2014/main" id="{4570799A-EE69-CC65-7FE0-6AF5ADD40A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27396C-05AB-F677-1CB8-C32C7D7DFDE4}"/>
              </a:ext>
            </a:extLst>
          </p:cNvPr>
          <p:cNvSpPr>
            <a:spLocks noGrp="1"/>
          </p:cNvSpPr>
          <p:nvPr>
            <p:ph type="sldNum" sz="quarter" idx="12"/>
          </p:nvPr>
        </p:nvSpPr>
        <p:spPr/>
        <p:txBody>
          <a:bodyPr/>
          <a:lstStyle/>
          <a:p>
            <a:fld id="{06586A60-5017-4976-A21D-3FD75913EC1F}" type="slidenum">
              <a:rPr lang="en-GB" smtClean="0"/>
              <a:t>‹#›</a:t>
            </a:fld>
            <a:endParaRPr lang="en-GB"/>
          </a:p>
        </p:txBody>
      </p:sp>
    </p:spTree>
    <p:extLst>
      <p:ext uri="{BB962C8B-B14F-4D97-AF65-F5344CB8AC3E}">
        <p14:creationId xmlns:p14="http://schemas.microsoft.com/office/powerpoint/2010/main" val="2252085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C699F2-9AF1-71BA-D376-9E799A0547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158000-69B1-8808-F84B-ECAA50CB73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383F57-171D-5010-33B0-64842A8D1A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CF0212-692D-4206-B4D7-04D41EEB6E70}" type="datetimeFigureOut">
              <a:rPr lang="en-GB" smtClean="0"/>
              <a:t>04/07/2024</a:t>
            </a:fld>
            <a:endParaRPr lang="en-GB"/>
          </a:p>
        </p:txBody>
      </p:sp>
      <p:sp>
        <p:nvSpPr>
          <p:cNvPr id="5" name="Footer Placeholder 4">
            <a:extLst>
              <a:ext uri="{FF2B5EF4-FFF2-40B4-BE49-F238E27FC236}">
                <a16:creationId xmlns:a16="http://schemas.microsoft.com/office/drawing/2014/main" id="{9EF334DA-0E84-B86A-F470-59D9678FCC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5A1C110-2678-719A-8FDC-520E7D75EC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86A60-5017-4976-A21D-3FD75913EC1F}" type="slidenum">
              <a:rPr lang="en-GB" smtClean="0"/>
              <a:t>‹#›</a:t>
            </a:fld>
            <a:endParaRPr lang="en-GB"/>
          </a:p>
        </p:txBody>
      </p:sp>
    </p:spTree>
    <p:extLst>
      <p:ext uri="{BB962C8B-B14F-4D97-AF65-F5344CB8AC3E}">
        <p14:creationId xmlns:p14="http://schemas.microsoft.com/office/powerpoint/2010/main" val="1952429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485EE0-08CC-7E93-5F77-1CC4CAC8940E}"/>
              </a:ext>
            </a:extLst>
          </p:cNvPr>
          <p:cNvSpPr>
            <a:spLocks noGrp="1"/>
          </p:cNvSpPr>
          <p:nvPr>
            <p:ph type="title"/>
          </p:nvPr>
        </p:nvSpPr>
        <p:spPr/>
        <p:txBody>
          <a:bodyPr/>
          <a:lstStyle/>
          <a:p>
            <a:r>
              <a:rPr lang="en-AT"/>
              <a:t>Data Consumers</a:t>
            </a:r>
            <a:endParaRPr lang="en-GB"/>
          </a:p>
        </p:txBody>
      </p:sp>
      <p:sp>
        <p:nvSpPr>
          <p:cNvPr id="3" name="Textplatzhalter 2">
            <a:extLst>
              <a:ext uri="{FF2B5EF4-FFF2-40B4-BE49-F238E27FC236}">
                <a16:creationId xmlns:a16="http://schemas.microsoft.com/office/drawing/2014/main" id="{29315049-D55D-3464-0809-5B220BD9E975}"/>
              </a:ext>
            </a:extLst>
          </p:cNvPr>
          <p:cNvSpPr>
            <a:spLocks noGrp="1"/>
          </p:cNvSpPr>
          <p:nvPr>
            <p:ph type="body" sz="quarter" idx="11"/>
          </p:nvPr>
        </p:nvSpPr>
        <p:spPr>
          <a:xfrm>
            <a:off x="407366" y="3194973"/>
            <a:ext cx="1181947" cy="1674185"/>
          </a:xfrm>
        </p:spPr>
        <p:txBody>
          <a:bodyPr/>
          <a:lstStyle/>
          <a:p>
            <a:r>
              <a:rPr lang="en-AT"/>
              <a:t>0</a:t>
            </a:r>
            <a:r>
              <a:rPr lang="fr-BE"/>
              <a:t>1</a:t>
            </a:r>
            <a:endParaRPr lang="en-GB"/>
          </a:p>
        </p:txBody>
      </p:sp>
    </p:spTree>
    <p:custDataLst>
      <p:tags r:id="rId1"/>
    </p:custDataLst>
    <p:extLst>
      <p:ext uri="{BB962C8B-B14F-4D97-AF65-F5344CB8AC3E}">
        <p14:creationId xmlns:p14="http://schemas.microsoft.com/office/powerpoint/2010/main" val="1519691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6"/>
          <p:cNvSpPr txBox="1">
            <a:spLocks noGrp="1"/>
          </p:cNvSpPr>
          <p:nvPr>
            <p:ph type="title"/>
          </p:nvPr>
        </p:nvSpPr>
        <p:spPr>
          <a:xfrm>
            <a:off x="407367" y="764705"/>
            <a:ext cx="9397045" cy="504055"/>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1"/>
              </a:buClr>
              <a:buSzPts val="3200"/>
              <a:buFont typeface="Arial"/>
              <a:buNone/>
            </a:pPr>
            <a:r>
              <a:rPr lang="en-GB"/>
              <a:t>Julián Rojas​</a:t>
            </a:r>
            <a:endParaRPr/>
          </a:p>
        </p:txBody>
      </p:sp>
      <p:sp>
        <p:nvSpPr>
          <p:cNvPr id="337" name="Google Shape;337;p6"/>
          <p:cNvSpPr/>
          <p:nvPr/>
        </p:nvSpPr>
        <p:spPr>
          <a:xfrm>
            <a:off x="1343472" y="1808820"/>
            <a:ext cx="2361192" cy="2327101"/>
          </a:xfrm>
          <a:prstGeom prst="ellipse">
            <a:avLst/>
          </a:prstGeom>
          <a:no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38" name="Google Shape;338;p6"/>
          <p:cNvSpPr txBox="1"/>
          <p:nvPr/>
        </p:nvSpPr>
        <p:spPr>
          <a:xfrm>
            <a:off x="4476439" y="1934789"/>
            <a:ext cx="6372089" cy="2327101"/>
          </a:xfrm>
          <a:prstGeom prst="rect">
            <a:avLst/>
          </a:prstGeom>
          <a:noFill/>
          <a:ln>
            <a:noFill/>
          </a:ln>
        </p:spPr>
        <p:txBody>
          <a:bodyPr spcFirstLastPara="1" wrap="square" lIns="0" tIns="0" rIns="0" bIns="0" anchor="t" anchorCtr="0">
            <a:noAutofit/>
          </a:bodyPr>
          <a:lstStyle/>
          <a:p>
            <a:pPr marL="180000" marR="0" lvl="2" indent="-180000" algn="l" rtl="0">
              <a:lnSpc>
                <a:spcPct val="100000"/>
              </a:lnSpc>
              <a:spcBef>
                <a:spcPts val="0"/>
              </a:spcBef>
              <a:spcAft>
                <a:spcPts val="0"/>
              </a:spcAft>
              <a:buClr>
                <a:srgbClr val="BA8748"/>
              </a:buClr>
              <a:buSzPts val="1800"/>
              <a:buFont typeface="Noto Sans Symbols"/>
              <a:buChar char="▪"/>
            </a:pPr>
            <a:r>
              <a:rPr lang="en-GB" sz="1800" b="0" i="0" u="none" strike="noStrike" cap="none">
                <a:solidFill>
                  <a:schemeClr val="dk1"/>
                </a:solidFill>
                <a:latin typeface="Arial"/>
                <a:ea typeface="Arial"/>
                <a:cs typeface="Arial"/>
                <a:sym typeface="Arial"/>
              </a:rPr>
              <a:t>Data Interoperability and Semantic Web researcher at Imec and Ghent University</a:t>
            </a:r>
            <a:endParaRPr sz="1800" b="0" i="0" u="none" strike="noStrike" cap="none">
              <a:solidFill>
                <a:schemeClr val="dk1"/>
              </a:solidFill>
              <a:latin typeface="Arial"/>
              <a:ea typeface="Arial"/>
              <a:cs typeface="Arial"/>
              <a:sym typeface="Arial"/>
            </a:endParaRPr>
          </a:p>
          <a:p>
            <a:pPr marL="180000" marR="0" lvl="2" indent="-180000" algn="l" rtl="0">
              <a:lnSpc>
                <a:spcPct val="100000"/>
              </a:lnSpc>
              <a:spcBef>
                <a:spcPts val="600"/>
              </a:spcBef>
              <a:spcAft>
                <a:spcPts val="0"/>
              </a:spcAft>
              <a:buClr>
                <a:srgbClr val="BA8748"/>
              </a:buClr>
              <a:buSzPts val="1800"/>
              <a:buFont typeface="Noto Sans Symbols"/>
              <a:buChar char="▪"/>
            </a:pPr>
            <a:r>
              <a:rPr lang="en-GB" sz="1800" b="0" i="0" u="none" strike="noStrike" cap="none">
                <a:solidFill>
                  <a:schemeClr val="dk1"/>
                </a:solidFill>
                <a:latin typeface="Arial"/>
                <a:ea typeface="Arial"/>
                <a:cs typeface="Arial"/>
                <a:sym typeface="Arial"/>
              </a:rPr>
              <a:t>Focus mainly on the design of cost-efficient system architectures for scalable and interoperable data exchange at Web scale</a:t>
            </a:r>
            <a:endParaRPr sz="1800" b="0" i="0" u="none" strike="noStrike" cap="none">
              <a:solidFill>
                <a:schemeClr val="dk1"/>
              </a:solidFill>
              <a:latin typeface="Arial"/>
              <a:ea typeface="Arial"/>
              <a:cs typeface="Arial"/>
              <a:sym typeface="Arial"/>
            </a:endParaRPr>
          </a:p>
          <a:p>
            <a:pPr marL="179999" marR="0" lvl="2" indent="-179999" algn="l" rtl="0">
              <a:lnSpc>
                <a:spcPct val="100000"/>
              </a:lnSpc>
              <a:spcBef>
                <a:spcPts val="600"/>
              </a:spcBef>
              <a:spcAft>
                <a:spcPts val="0"/>
              </a:spcAft>
              <a:buClr>
                <a:srgbClr val="BA8748"/>
              </a:buClr>
              <a:buSzPts val="1800"/>
              <a:buFont typeface="Noto Sans Symbols"/>
              <a:buChar char="▪"/>
            </a:pPr>
            <a:r>
              <a:rPr lang="en-GB" sz="1800" b="0" i="0" u="none" strike="noStrike" cap="none">
                <a:solidFill>
                  <a:schemeClr val="dk1"/>
                </a:solidFill>
                <a:latin typeface="Arial"/>
                <a:ea typeface="Arial"/>
                <a:cs typeface="Arial"/>
                <a:sym typeface="Arial"/>
              </a:rPr>
              <a:t>Applied research on transportation domain, </a:t>
            </a:r>
            <a:br>
              <a:rPr lang="en-GB" sz="1800" b="0" i="0" u="none" strike="noStrike" cap="none">
                <a:solidFill>
                  <a:schemeClr val="dk1"/>
                </a:solidFill>
                <a:latin typeface="Arial"/>
                <a:ea typeface="Arial"/>
                <a:cs typeface="Arial"/>
                <a:sym typeface="Arial"/>
              </a:rPr>
            </a:br>
            <a:r>
              <a:rPr lang="en-GB" sz="1800" b="0" i="0" u="none" strike="noStrike" cap="none">
                <a:solidFill>
                  <a:schemeClr val="dk1"/>
                </a:solidFill>
                <a:latin typeface="Arial"/>
                <a:ea typeface="Arial"/>
                <a:cs typeface="Arial"/>
                <a:sym typeface="Arial"/>
              </a:rPr>
              <a:t>including public transport, logistics and infrastructure</a:t>
            </a:r>
            <a:endParaRPr sz="1800" b="0" i="0" u="none" strike="noStrike" cap="none">
              <a:solidFill>
                <a:schemeClr val="dk1"/>
              </a:solidFill>
              <a:latin typeface="Arial"/>
              <a:ea typeface="Arial"/>
              <a:cs typeface="Arial"/>
              <a:sym typeface="Arial"/>
            </a:endParaRPr>
          </a:p>
          <a:p>
            <a:pPr marL="179999" lvl="2" indent="-179999" algn="l" rtl="0">
              <a:spcBef>
                <a:spcPts val="600"/>
              </a:spcBef>
              <a:spcAft>
                <a:spcPts val="0"/>
              </a:spcAft>
              <a:buClr>
                <a:schemeClr val="hlink"/>
              </a:buClr>
              <a:buSzPts val="1800"/>
              <a:buFont typeface="Noto Sans Symbols"/>
              <a:buChar char="▪"/>
            </a:pPr>
            <a:r>
              <a:rPr lang="en-GB" sz="1800">
                <a:solidFill>
                  <a:schemeClr val="dk1"/>
                </a:solidFill>
              </a:rPr>
              <a:t>Collaborating with ERA for the last 4 years on developing semantic interoperability solutions such as the ERA Vocabulary and Knowledge Graph.</a:t>
            </a:r>
            <a:endParaRPr sz="1800" b="0" i="0" u="none" strike="noStrike" cap="none">
              <a:solidFill>
                <a:schemeClr val="dk1"/>
              </a:solidFill>
              <a:latin typeface="Arial"/>
              <a:ea typeface="Arial"/>
              <a:cs typeface="Arial"/>
              <a:sym typeface="Arial"/>
            </a:endParaRPr>
          </a:p>
        </p:txBody>
      </p:sp>
      <p:sp>
        <p:nvSpPr>
          <p:cNvPr id="339" name="Google Shape;339;p6"/>
          <p:cNvSpPr txBox="1"/>
          <p:nvPr/>
        </p:nvSpPr>
        <p:spPr>
          <a:xfrm>
            <a:off x="4497606" y="4927919"/>
            <a:ext cx="6372089" cy="1006434"/>
          </a:xfrm>
          <a:prstGeom prst="rect">
            <a:avLst/>
          </a:prstGeom>
          <a:noFill/>
          <a:ln>
            <a:noFill/>
          </a:ln>
        </p:spPr>
        <p:txBody>
          <a:bodyPr spcFirstLastPara="1" wrap="square" lIns="0" tIns="0" rIns="0" bIns="0" anchor="t" anchorCtr="0">
            <a:noAutofit/>
          </a:bodyPr>
          <a:lstStyle/>
          <a:p>
            <a:pPr marL="0" marR="0" lvl="2" indent="0" algn="l" rtl="0">
              <a:lnSpc>
                <a:spcPct val="100000"/>
              </a:lnSpc>
              <a:spcBef>
                <a:spcPts val="0"/>
              </a:spcBef>
              <a:spcAft>
                <a:spcPts val="0"/>
              </a:spcAft>
              <a:buClr>
                <a:srgbClr val="BA8748"/>
              </a:buClr>
              <a:buSzPts val="1600"/>
              <a:buFont typeface="Noto Sans Symbols"/>
              <a:buNone/>
            </a:pPr>
            <a:endParaRPr sz="1600">
              <a:solidFill>
                <a:schemeClr val="dk1"/>
              </a:solidFill>
            </a:endParaRPr>
          </a:p>
          <a:p>
            <a:pPr marL="0" marR="0" lvl="2" indent="0" algn="l" rtl="0">
              <a:lnSpc>
                <a:spcPct val="100000"/>
              </a:lnSpc>
              <a:spcBef>
                <a:spcPts val="0"/>
              </a:spcBef>
              <a:spcAft>
                <a:spcPts val="0"/>
              </a:spcAft>
              <a:buClr>
                <a:srgbClr val="BA8748"/>
              </a:buClr>
              <a:buSzPts val="1600"/>
              <a:buFont typeface="Noto Sans Symbols"/>
              <a:buNone/>
            </a:pPr>
            <a:r>
              <a:rPr lang="en-GB" sz="1600" b="0" i="0" u="none" strike="noStrike" cap="none">
                <a:solidFill>
                  <a:schemeClr val="dk1"/>
                </a:solidFill>
                <a:latin typeface="Arial"/>
                <a:ea typeface="Arial"/>
                <a:cs typeface="Arial"/>
                <a:sym typeface="Arial"/>
              </a:rPr>
              <a:t>Imec </a:t>
            </a:r>
            <a:endParaRPr sz="1600" b="0" i="0" u="none" strike="noStrike" cap="none">
              <a:solidFill>
                <a:schemeClr val="dk1"/>
              </a:solidFill>
              <a:latin typeface="Arial"/>
              <a:ea typeface="Arial"/>
              <a:cs typeface="Arial"/>
              <a:sym typeface="Arial"/>
            </a:endParaRPr>
          </a:p>
          <a:p>
            <a:pPr marL="179999" marR="0" lvl="2" indent="-179999" algn="l" rtl="0">
              <a:lnSpc>
                <a:spcPct val="100000"/>
              </a:lnSpc>
              <a:spcBef>
                <a:spcPts val="600"/>
              </a:spcBef>
              <a:spcAft>
                <a:spcPts val="0"/>
              </a:spcAft>
              <a:buClr>
                <a:srgbClr val="BA8748"/>
              </a:buClr>
              <a:buSzPts val="1600"/>
              <a:buFont typeface="Noto Sans Symbols"/>
              <a:buChar char="▪"/>
            </a:pPr>
            <a:r>
              <a:rPr lang="en-GB" sz="1600" b="0" i="0" u="none" strike="noStrike" cap="none">
                <a:solidFill>
                  <a:schemeClr val="dk1"/>
                </a:solidFill>
                <a:latin typeface="Arial"/>
                <a:ea typeface="Arial"/>
                <a:cs typeface="Arial"/>
                <a:sym typeface="Arial"/>
              </a:rPr>
              <a:t>World's leading independent nanoelectronics R&amp;D hub</a:t>
            </a:r>
            <a:endParaRPr sz="1600" b="0" i="0" u="none" strike="noStrike" cap="none">
              <a:solidFill>
                <a:schemeClr val="dk1"/>
              </a:solidFill>
              <a:latin typeface="Arial"/>
              <a:ea typeface="Arial"/>
              <a:cs typeface="Arial"/>
              <a:sym typeface="Arial"/>
            </a:endParaRPr>
          </a:p>
          <a:p>
            <a:pPr marL="179999" marR="0" lvl="2" indent="-179999" algn="l" rtl="0">
              <a:lnSpc>
                <a:spcPct val="100000"/>
              </a:lnSpc>
              <a:spcBef>
                <a:spcPts val="600"/>
              </a:spcBef>
              <a:spcAft>
                <a:spcPts val="0"/>
              </a:spcAft>
              <a:buClr>
                <a:srgbClr val="BA8748"/>
              </a:buClr>
              <a:buSzPts val="1600"/>
              <a:buFont typeface="Noto Sans Symbols"/>
              <a:buChar char="▪"/>
            </a:pPr>
            <a:r>
              <a:rPr lang="en-GB" sz="1600" b="0" i="0" u="none" strike="noStrike" cap="none">
                <a:solidFill>
                  <a:schemeClr val="dk1"/>
                </a:solidFill>
                <a:latin typeface="Arial"/>
                <a:ea typeface="Arial"/>
                <a:cs typeface="Arial"/>
                <a:sym typeface="Arial"/>
              </a:rPr>
              <a:t>Combines nanotech expertise with data and AI</a:t>
            </a:r>
            <a:endParaRPr sz="1600" b="0" i="0" u="none" strike="noStrike" cap="none">
              <a:solidFill>
                <a:schemeClr val="dk1"/>
              </a:solidFill>
              <a:latin typeface="Arial"/>
              <a:ea typeface="Arial"/>
              <a:cs typeface="Arial"/>
              <a:sym typeface="Arial"/>
            </a:endParaRPr>
          </a:p>
        </p:txBody>
      </p:sp>
      <p:sp>
        <p:nvSpPr>
          <p:cNvPr id="340" name="Google Shape;340;p6"/>
          <p:cNvSpPr txBox="1"/>
          <p:nvPr/>
        </p:nvSpPr>
        <p:spPr>
          <a:xfrm>
            <a:off x="1083907" y="4401108"/>
            <a:ext cx="2880320" cy="345856"/>
          </a:xfrm>
          <a:prstGeom prst="rect">
            <a:avLst/>
          </a:prstGeom>
          <a:noFill/>
          <a:ln>
            <a:noFill/>
          </a:ln>
        </p:spPr>
        <p:txBody>
          <a:bodyPr spcFirstLastPara="1" wrap="square" lIns="0" tIns="0" rIns="0" bIns="0" anchor="t" anchorCtr="0">
            <a:noAutofit/>
          </a:bodyPr>
          <a:lstStyle/>
          <a:p>
            <a:pPr marL="0" marR="0" lvl="1" indent="0" algn="ctr" rtl="0">
              <a:lnSpc>
                <a:spcPct val="100000"/>
              </a:lnSpc>
              <a:spcBef>
                <a:spcPts val="0"/>
              </a:spcBef>
              <a:spcAft>
                <a:spcPts val="0"/>
              </a:spcAft>
              <a:buClr>
                <a:schemeClr val="dk1"/>
              </a:buClr>
              <a:buSzPts val="2000"/>
              <a:buFont typeface="Arial"/>
              <a:buNone/>
            </a:pPr>
            <a:r>
              <a:rPr lang="en-GB" sz="2000" b="0" i="0" u="none" strike="noStrike" cap="none">
                <a:solidFill>
                  <a:schemeClr val="dk1"/>
                </a:solidFill>
                <a:latin typeface="Arial"/>
                <a:ea typeface="Arial"/>
                <a:cs typeface="Arial"/>
                <a:sym typeface="Arial"/>
              </a:rPr>
              <a:t>Researcher</a:t>
            </a:r>
            <a:endParaRPr sz="2000" b="0" i="0" u="none" strike="noStrike" cap="none">
              <a:solidFill>
                <a:schemeClr val="dk1"/>
              </a:solidFill>
              <a:latin typeface="Arial"/>
              <a:ea typeface="Arial"/>
              <a:cs typeface="Arial"/>
              <a:sym typeface="Arial"/>
            </a:endParaRPr>
          </a:p>
        </p:txBody>
      </p:sp>
      <p:sp>
        <p:nvSpPr>
          <p:cNvPr id="341" name="Google Shape;341;p6"/>
          <p:cNvSpPr txBox="1"/>
          <p:nvPr/>
        </p:nvSpPr>
        <p:spPr>
          <a:xfrm>
            <a:off x="1378722" y="4839223"/>
            <a:ext cx="2290691" cy="345856"/>
          </a:xfrm>
          <a:prstGeom prst="rect">
            <a:avLst/>
          </a:prstGeom>
          <a:noFill/>
          <a:ln>
            <a:noFill/>
          </a:ln>
        </p:spPr>
        <p:txBody>
          <a:bodyPr spcFirstLastPara="1" wrap="square" lIns="0" tIns="0" rIns="0" bIns="0" anchor="t" anchorCtr="0">
            <a:noAutofit/>
          </a:bodyPr>
          <a:lstStyle/>
          <a:p>
            <a:pPr marL="0" marR="0" lvl="1" indent="0" algn="ctr" rtl="0">
              <a:lnSpc>
                <a:spcPct val="100000"/>
              </a:lnSpc>
              <a:spcBef>
                <a:spcPts val="0"/>
              </a:spcBef>
              <a:spcAft>
                <a:spcPts val="0"/>
              </a:spcAft>
              <a:buClr>
                <a:schemeClr val="dk1"/>
              </a:buClr>
              <a:buSzPts val="2000"/>
              <a:buFont typeface="Arial"/>
              <a:buNone/>
            </a:pPr>
            <a:r>
              <a:rPr lang="en-GB" sz="2000" b="1" i="0" u="none" strike="noStrike" cap="none">
                <a:solidFill>
                  <a:schemeClr val="dk1"/>
                </a:solidFill>
                <a:latin typeface="Arial"/>
                <a:ea typeface="Arial"/>
                <a:cs typeface="Arial"/>
                <a:sym typeface="Arial"/>
              </a:rPr>
              <a:t>Imec</a:t>
            </a:r>
            <a:endParaRPr sz="2000" b="1" i="0" u="none" strike="noStrike" cap="none">
              <a:solidFill>
                <a:schemeClr val="dk1"/>
              </a:solidFill>
              <a:latin typeface="Arial"/>
              <a:ea typeface="Arial"/>
              <a:cs typeface="Arial"/>
              <a:sym typeface="Arial"/>
            </a:endParaRPr>
          </a:p>
        </p:txBody>
      </p:sp>
      <p:pic>
        <p:nvPicPr>
          <p:cNvPr id="342" name="Google Shape;342;p6" descr="Mathias Vanden Auweele"/>
          <p:cNvPicPr preferRelativeResize="0"/>
          <p:nvPr/>
        </p:nvPicPr>
        <p:blipFill rotWithShape="1">
          <a:blip r:embed="rId3">
            <a:alphaModFix/>
          </a:blip>
          <a:srcRect/>
          <a:stretch/>
        </p:blipFill>
        <p:spPr>
          <a:xfrm>
            <a:off x="1486486" y="1934789"/>
            <a:ext cx="2075162" cy="2075162"/>
          </a:xfrm>
          <a:prstGeom prst="rect">
            <a:avLst/>
          </a:prstGeom>
          <a:noFill/>
          <a:ln>
            <a:noFill/>
          </a:ln>
        </p:spPr>
      </p:pic>
      <p:pic>
        <p:nvPicPr>
          <p:cNvPr id="343" name="Google Shape;343;p6" descr="Julián Rojas"/>
          <p:cNvPicPr preferRelativeResize="0"/>
          <p:nvPr/>
        </p:nvPicPr>
        <p:blipFill rotWithShape="1">
          <a:blip r:embed="rId4">
            <a:alphaModFix/>
          </a:blip>
          <a:srcRect/>
          <a:stretch/>
        </p:blipFill>
        <p:spPr>
          <a:xfrm>
            <a:off x="1494877" y="1934788"/>
            <a:ext cx="2075161" cy="2075161"/>
          </a:xfrm>
          <a:prstGeom prst="rect">
            <a:avLst/>
          </a:prstGeom>
          <a:noFill/>
          <a:ln>
            <a:noFill/>
          </a:ln>
        </p:spPr>
      </p:pic>
      <p:pic>
        <p:nvPicPr>
          <p:cNvPr id="344" name="Google Shape;344;p6"/>
          <p:cNvPicPr preferRelativeResize="0"/>
          <p:nvPr/>
        </p:nvPicPr>
        <p:blipFill rotWithShape="1">
          <a:blip r:embed="rId5">
            <a:alphaModFix/>
          </a:blip>
          <a:srcRect/>
          <a:stretch/>
        </p:blipFill>
        <p:spPr>
          <a:xfrm>
            <a:off x="10164452" y="589343"/>
            <a:ext cx="1620181" cy="60103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7"/>
          <p:cNvSpPr txBox="1"/>
          <p:nvPr/>
        </p:nvSpPr>
        <p:spPr>
          <a:xfrm>
            <a:off x="659396" y="3515677"/>
            <a:ext cx="11125239" cy="2649627"/>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accent1"/>
              </a:buClr>
              <a:buSzPts val="1600"/>
              <a:buFont typeface="Arial"/>
              <a:buNone/>
            </a:pPr>
            <a:r>
              <a:rPr lang="en-GB" sz="1600" b="1" i="0" u="none" strike="noStrike" cap="none">
                <a:solidFill>
                  <a:schemeClr val="accent1"/>
                </a:solidFill>
                <a:latin typeface="Arial"/>
                <a:ea typeface="Arial"/>
                <a:cs typeface="Arial"/>
                <a:sym typeface="Arial"/>
              </a:rPr>
              <a:t>Interoperable and continuous data exchange on the Web with Linked Data Event Streams​</a:t>
            </a:r>
            <a:endParaRPr sz="1600" b="1" i="0" u="none" strike="noStrike" cap="none">
              <a:solidFill>
                <a:schemeClr val="accent1"/>
              </a:solidFill>
              <a:latin typeface="Arial"/>
              <a:ea typeface="Arial"/>
              <a:cs typeface="Arial"/>
              <a:sym typeface="Arial"/>
            </a:endParaRPr>
          </a:p>
          <a:p>
            <a:pPr marL="1971675" marR="0" lvl="3" indent="-268287" algn="l" rtl="0">
              <a:lnSpc>
                <a:spcPct val="100000"/>
              </a:lnSpc>
              <a:spcBef>
                <a:spcPts val="600"/>
              </a:spcBef>
              <a:spcAft>
                <a:spcPts val="0"/>
              </a:spcAft>
              <a:buClr>
                <a:srgbClr val="BA8748"/>
              </a:buClr>
              <a:buSzPts val="1600"/>
              <a:buFont typeface="Arial"/>
              <a:buChar char="▫"/>
            </a:pPr>
            <a:r>
              <a:rPr lang="en-GB" sz="1600" b="0" i="0" u="none" strike="noStrike" cap="none">
                <a:solidFill>
                  <a:schemeClr val="dk1"/>
                </a:solidFill>
                <a:latin typeface="Arial"/>
                <a:ea typeface="Arial"/>
                <a:cs typeface="Arial"/>
                <a:sym typeface="Arial"/>
              </a:rPr>
              <a:t>Linked Data Event Streams (LDES) specification as a uniform, scalable</a:t>
            </a:r>
            <a:r>
              <a:rPr lang="en-GB" sz="1600">
                <a:solidFill>
                  <a:schemeClr val="dk1"/>
                </a:solidFill>
              </a:rPr>
              <a:t>, domain-agnostic </a:t>
            </a:r>
            <a:r>
              <a:rPr lang="en-GB" sz="1600" b="0" i="0" u="none" strike="noStrike" cap="none">
                <a:solidFill>
                  <a:schemeClr val="dk1"/>
                </a:solidFill>
                <a:latin typeface="Arial"/>
                <a:ea typeface="Arial"/>
                <a:cs typeface="Arial"/>
                <a:sym typeface="Arial"/>
              </a:rPr>
              <a:t>and semantically interoperable data excha</a:t>
            </a:r>
            <a:r>
              <a:rPr lang="en-GB" sz="1600">
                <a:solidFill>
                  <a:schemeClr val="dk1"/>
                </a:solidFill>
              </a:rPr>
              <a:t>nge interface for the Web.</a:t>
            </a:r>
            <a:endParaRPr sz="1600">
              <a:solidFill>
                <a:schemeClr val="dk1"/>
              </a:solidFill>
            </a:endParaRPr>
          </a:p>
          <a:p>
            <a:pPr marL="1828800" marR="0" lvl="0" indent="0" algn="l" rtl="0">
              <a:lnSpc>
                <a:spcPct val="100000"/>
              </a:lnSpc>
              <a:spcBef>
                <a:spcPts val="600"/>
              </a:spcBef>
              <a:spcAft>
                <a:spcPts val="0"/>
              </a:spcAft>
              <a:buNone/>
            </a:pPr>
            <a:endParaRPr sz="1600">
              <a:solidFill>
                <a:schemeClr val="dk1"/>
              </a:solidFill>
            </a:endParaRPr>
          </a:p>
          <a:p>
            <a:pPr marL="1971675" marR="0" lvl="3" indent="-268287" algn="l" rtl="0">
              <a:lnSpc>
                <a:spcPct val="100000"/>
              </a:lnSpc>
              <a:spcBef>
                <a:spcPts val="600"/>
              </a:spcBef>
              <a:spcAft>
                <a:spcPts val="0"/>
              </a:spcAft>
              <a:buClr>
                <a:srgbClr val="BA8748"/>
              </a:buClr>
              <a:buSzPts val="1600"/>
              <a:buFont typeface="Arial"/>
              <a:buChar char="▫"/>
            </a:pPr>
            <a:r>
              <a:rPr lang="en-GB" sz="1600">
                <a:solidFill>
                  <a:schemeClr val="dk1"/>
                </a:solidFill>
              </a:rPr>
              <a:t>Publish historic and </a:t>
            </a:r>
            <a:r>
              <a:rPr lang="en-GB" sz="1600" i="1">
                <a:solidFill>
                  <a:schemeClr val="dk1"/>
                </a:solidFill>
              </a:rPr>
              <a:t>up-to-date</a:t>
            </a:r>
            <a:r>
              <a:rPr lang="en-GB" sz="1600">
                <a:solidFill>
                  <a:schemeClr val="dk1"/>
                </a:solidFill>
              </a:rPr>
              <a:t> data that allows consumers to travel back in time (e.g., for training AI models) and remain </a:t>
            </a:r>
            <a:r>
              <a:rPr lang="en-GB" sz="1600" i="1">
                <a:solidFill>
                  <a:schemeClr val="dk1"/>
                </a:solidFill>
              </a:rPr>
              <a:t>in-sync</a:t>
            </a:r>
            <a:r>
              <a:rPr lang="en-GB" sz="1600">
                <a:solidFill>
                  <a:schemeClr val="dk1"/>
                </a:solidFill>
              </a:rPr>
              <a:t> with a given data source.</a:t>
            </a:r>
            <a:endParaRPr sz="1600">
              <a:solidFill>
                <a:schemeClr val="dk1"/>
              </a:solidFill>
            </a:endParaRPr>
          </a:p>
          <a:p>
            <a:pPr marL="1828800" marR="0" lvl="0" indent="0" algn="l" rtl="0">
              <a:lnSpc>
                <a:spcPct val="100000"/>
              </a:lnSpc>
              <a:spcBef>
                <a:spcPts val="600"/>
              </a:spcBef>
              <a:spcAft>
                <a:spcPts val="0"/>
              </a:spcAft>
              <a:buNone/>
            </a:pPr>
            <a:endParaRPr sz="1600">
              <a:solidFill>
                <a:schemeClr val="dk1"/>
              </a:solidFill>
            </a:endParaRPr>
          </a:p>
          <a:p>
            <a:pPr marL="1971675" marR="0" lvl="3" indent="-268288" algn="l" rtl="0">
              <a:lnSpc>
                <a:spcPct val="100000"/>
              </a:lnSpc>
              <a:spcBef>
                <a:spcPts val="600"/>
              </a:spcBef>
              <a:spcAft>
                <a:spcPts val="0"/>
              </a:spcAft>
              <a:buClr>
                <a:srgbClr val="BA8748"/>
              </a:buClr>
              <a:buSzPts val="1600"/>
              <a:buFont typeface="Arial"/>
              <a:buChar char="▫"/>
            </a:pPr>
            <a:r>
              <a:rPr lang="en-GB" sz="1600">
                <a:solidFill>
                  <a:schemeClr val="dk1"/>
                </a:solidFill>
              </a:rPr>
              <a:t>P</a:t>
            </a:r>
            <a:r>
              <a:rPr lang="en-GB" sz="1600" b="0" i="0" u="none" strike="noStrike" cap="none">
                <a:solidFill>
                  <a:schemeClr val="dk1"/>
                </a:solidFill>
                <a:latin typeface="Arial"/>
                <a:ea typeface="Arial"/>
                <a:cs typeface="Arial"/>
                <a:sym typeface="Arial"/>
              </a:rPr>
              <a:t>roof-of-concept that applied LDES to generate and continuously publish the ERA Knowledge Graph.</a:t>
            </a:r>
            <a:endParaRPr/>
          </a:p>
        </p:txBody>
      </p:sp>
      <p:sp>
        <p:nvSpPr>
          <p:cNvPr id="351" name="Google Shape;351;p7"/>
          <p:cNvSpPr txBox="1">
            <a:spLocks noGrp="1"/>
          </p:cNvSpPr>
          <p:nvPr>
            <p:ph type="title"/>
          </p:nvPr>
        </p:nvSpPr>
        <p:spPr>
          <a:xfrm>
            <a:off x="407367" y="764705"/>
            <a:ext cx="9397045" cy="504055"/>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1"/>
              </a:buClr>
              <a:buSzPts val="3200"/>
              <a:buFont typeface="Arial"/>
              <a:buNone/>
            </a:pPr>
            <a:r>
              <a:rPr lang="en-GB"/>
              <a:t>Julián Rojas</a:t>
            </a:r>
            <a:endParaRPr/>
          </a:p>
        </p:txBody>
      </p:sp>
      <p:pic>
        <p:nvPicPr>
          <p:cNvPr id="352" name="Google Shape;352;p7"/>
          <p:cNvPicPr preferRelativeResize="0"/>
          <p:nvPr/>
        </p:nvPicPr>
        <p:blipFill>
          <a:blip r:embed="rId3">
            <a:alphaModFix/>
          </a:blip>
          <a:stretch>
            <a:fillRect/>
          </a:stretch>
        </p:blipFill>
        <p:spPr>
          <a:xfrm>
            <a:off x="2311563" y="1421160"/>
            <a:ext cx="8036347" cy="1942117"/>
          </a:xfrm>
          <a:prstGeom prst="rect">
            <a:avLst/>
          </a:prstGeom>
          <a:noFill/>
          <a:ln>
            <a:noFill/>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UTOSHAPETYPE" val="138"/>
</p:tagLst>
</file>

<file path=ppt/tags/tag2.xml><?xml version="1.0" encoding="utf-8"?>
<p:tagLst xmlns:a="http://schemas.openxmlformats.org/drawingml/2006/main" xmlns:r="http://schemas.openxmlformats.org/officeDocument/2006/relationships" xmlns:p="http://schemas.openxmlformats.org/presentationml/2006/main">
  <p:tag name="EASYCOUNT" val=";9."/>
  <p:tag name="EASYCHECK" val=";SHNO"/>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250</Words>
  <Application>Microsoft Office PowerPoint</Application>
  <PresentationFormat>Widescreen</PresentationFormat>
  <Paragraphs>27</Paragraphs>
  <Slides>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Aptos</vt:lpstr>
      <vt:lpstr>Arial</vt:lpstr>
      <vt:lpstr>Calibri</vt:lpstr>
      <vt:lpstr>Calibri Light</vt:lpstr>
      <vt:lpstr>Noto Sans Symbols</vt:lpstr>
      <vt:lpstr>Quattrocento Sans</vt:lpstr>
      <vt:lpstr>Office Theme</vt:lpstr>
      <vt:lpstr>Data Consumers</vt:lpstr>
      <vt:lpstr>Julián Rojas​</vt:lpstr>
      <vt:lpstr>Julián Rojas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Consumers</dc:title>
  <dc:creator>ATEMEZING Ghislain</dc:creator>
  <cp:lastModifiedBy>ATEMEZING Ghislain</cp:lastModifiedBy>
  <cp:revision>1</cp:revision>
  <dcterms:created xsi:type="dcterms:W3CDTF">2024-07-04T06:29:02Z</dcterms:created>
  <dcterms:modified xsi:type="dcterms:W3CDTF">2024-07-04T06:29:50Z</dcterms:modified>
</cp:coreProperties>
</file>