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4"/>
  </p:notesMasterIdLst>
  <p:sldIdLst>
    <p:sldId id="2147469007" r:id="rId3"/>
    <p:sldId id="2147469044" r:id="rId4"/>
    <p:sldId id="2147469045" r:id="rId5"/>
    <p:sldId id="2147469008" r:id="rId6"/>
    <p:sldId id="2147469010" r:id="rId7"/>
    <p:sldId id="2147469029" r:id="rId8"/>
    <p:sldId id="2147469030" r:id="rId9"/>
    <p:sldId id="2147469031" r:id="rId10"/>
    <p:sldId id="2147469032" r:id="rId11"/>
    <p:sldId id="2147469033" r:id="rId12"/>
    <p:sldId id="214746903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95BFD-BF13-4F00-B680-0F396D45FB00}" v="1" dt="2024-07-04T06:39:26.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6" autoAdjust="0"/>
    <p:restoredTop sz="94660"/>
  </p:normalViewPr>
  <p:slideViewPr>
    <p:cSldViewPr snapToGrid="0">
      <p:cViewPr varScale="1">
        <p:scale>
          <a:sx n="50" d="100"/>
          <a:sy n="50" d="100"/>
        </p:scale>
        <p:origin x="36"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EMEZING Ghislain" userId="2eeada26-7f62-4cbe-856c-c75040d75e9f" providerId="ADAL" clId="{0F295BFD-BF13-4F00-B680-0F396D45FB00}"/>
    <pc:docChg chg="addSld modSld">
      <pc:chgData name="ATEMEZING Ghislain" userId="2eeada26-7f62-4cbe-856c-c75040d75e9f" providerId="ADAL" clId="{0F295BFD-BF13-4F00-B680-0F396D45FB00}" dt="2024-07-04T06:39:26.958" v="0"/>
      <pc:docMkLst>
        <pc:docMk/>
      </pc:docMkLst>
      <pc:sldChg chg="add">
        <pc:chgData name="ATEMEZING Ghislain" userId="2eeada26-7f62-4cbe-856c-c75040d75e9f" providerId="ADAL" clId="{0F295BFD-BF13-4F00-B680-0F396D45FB00}" dt="2024-07-04T06:39:26.958" v="0"/>
        <pc:sldMkLst>
          <pc:docMk/>
          <pc:sldMk cId="3343977589" sldId="2147469031"/>
        </pc:sldMkLst>
      </pc:sldChg>
      <pc:sldChg chg="add">
        <pc:chgData name="ATEMEZING Ghislain" userId="2eeada26-7f62-4cbe-856c-c75040d75e9f" providerId="ADAL" clId="{0F295BFD-BF13-4F00-B680-0F396D45FB00}" dt="2024-07-04T06:39:26.958" v="0"/>
        <pc:sldMkLst>
          <pc:docMk/>
          <pc:sldMk cId="1681602531" sldId="2147469032"/>
        </pc:sldMkLst>
      </pc:sldChg>
      <pc:sldChg chg="add">
        <pc:chgData name="ATEMEZING Ghislain" userId="2eeada26-7f62-4cbe-856c-c75040d75e9f" providerId="ADAL" clId="{0F295BFD-BF13-4F00-B680-0F396D45FB00}" dt="2024-07-04T06:39:26.958" v="0"/>
        <pc:sldMkLst>
          <pc:docMk/>
          <pc:sldMk cId="1788364421" sldId="2147469033"/>
        </pc:sldMkLst>
      </pc:sldChg>
      <pc:sldChg chg="add">
        <pc:chgData name="ATEMEZING Ghislain" userId="2eeada26-7f62-4cbe-856c-c75040d75e9f" providerId="ADAL" clId="{0F295BFD-BF13-4F00-B680-0F396D45FB00}" dt="2024-07-04T06:39:26.958" v="0"/>
        <pc:sldMkLst>
          <pc:docMk/>
          <pc:sldMk cId="2433981982" sldId="21474690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5C29F6-3FB6-4AB0-ADF8-BA6CADEDE3E3}" type="datetimeFigureOut">
              <a:rPr lang="en-GB" smtClean="0"/>
              <a:t>04/07/2024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02C87-B4EF-497E-A3D1-7E6302E4E445}" type="slidenum">
              <a:rPr lang="en-GB" smtClean="0"/>
              <a:t>‹#›</a:t>
            </a:fld>
            <a:endParaRPr lang="en-GB"/>
          </a:p>
        </p:txBody>
      </p:sp>
    </p:spTree>
    <p:extLst>
      <p:ext uri="{BB962C8B-B14F-4D97-AF65-F5344CB8AC3E}">
        <p14:creationId xmlns:p14="http://schemas.microsoft.com/office/powerpoint/2010/main" val="4001947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6C4E1086-5C64-4057-8E65-60C4FEC37626}" type="slidenum">
              <a:rPr lang="de-DE" smtClean="0"/>
              <a:pPr/>
              <a:t>3</a:t>
            </a:fld>
            <a:endParaRPr lang="de-DE"/>
          </a:p>
        </p:txBody>
      </p:sp>
    </p:spTree>
    <p:extLst>
      <p:ext uri="{BB962C8B-B14F-4D97-AF65-F5344CB8AC3E}">
        <p14:creationId xmlns:p14="http://schemas.microsoft.com/office/powerpoint/2010/main" val="22608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a:xfrm>
            <a:off x="685800" y="4400550"/>
            <a:ext cx="5486400" cy="3600450"/>
          </a:xfrm>
        </p:spPr>
        <p:txBody>
          <a:bodyPr/>
          <a:lstStyle/>
          <a:p>
            <a:endParaRPr lang="de-DE"/>
          </a:p>
        </p:txBody>
      </p:sp>
      <p:sp>
        <p:nvSpPr>
          <p:cNvPr id="4" name="Foliennummernplatzhalter 3"/>
          <p:cNvSpPr>
            <a:spLocks noGrp="1"/>
          </p:cNvSpPr>
          <p:nvPr>
            <p:ph type="sldNum" sz="quarter" idx="5"/>
          </p:nvPr>
        </p:nvSpPr>
        <p:spPr/>
        <p:txBody>
          <a:bodyPr/>
          <a:lstStyle/>
          <a:p>
            <a:fld id="{FFA5DC04-472E-46CD-9CA2-17731012BE17}" type="slidenum">
              <a:rPr lang="de-DE" smtClean="0"/>
              <a:pPr/>
              <a:t>4</a:t>
            </a:fld>
            <a:endParaRPr lang="de-DE"/>
          </a:p>
        </p:txBody>
      </p:sp>
    </p:spTree>
    <p:extLst>
      <p:ext uri="{BB962C8B-B14F-4D97-AF65-F5344CB8AC3E}">
        <p14:creationId xmlns:p14="http://schemas.microsoft.com/office/powerpoint/2010/main" val="2644906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a:xfrm>
            <a:off x="685800" y="4400550"/>
            <a:ext cx="5486400" cy="3600450"/>
          </a:xfrm>
        </p:spPr>
        <p:txBody>
          <a:bodyPr/>
          <a:lstStyle/>
          <a:p>
            <a:r>
              <a:rPr lang="en-GB" sz="1000"/>
              <a:t>“Data and information are the gold of the future" is a statement often heard. </a:t>
            </a:r>
            <a:endParaRPr lang="en-AT" sz="1000"/>
          </a:p>
          <a:p>
            <a:r>
              <a:rPr lang="en-GB" sz="1000"/>
              <a:t>However, they must follow the principles defines by STARTS :​</a:t>
            </a:r>
          </a:p>
          <a:p>
            <a:endParaRPr lang="en-GB" sz="1000"/>
          </a:p>
          <a:p>
            <a:r>
              <a:rPr lang="en-GB" sz="1000"/>
              <a:t>❖ Sharable ​</a:t>
            </a:r>
          </a:p>
          <a:p>
            <a:endParaRPr lang="en-GB" sz="1000"/>
          </a:p>
          <a:p>
            <a:r>
              <a:rPr lang="en-GB" sz="1000"/>
              <a:t>❖ Transportable (from the archiving site) ​</a:t>
            </a:r>
          </a:p>
          <a:p>
            <a:endParaRPr lang="en-GB" sz="1000"/>
          </a:p>
          <a:p>
            <a:r>
              <a:rPr lang="en-GB" sz="1000"/>
              <a:t>❖ Accurate ​</a:t>
            </a:r>
          </a:p>
          <a:p>
            <a:endParaRPr lang="en-GB" sz="1000"/>
          </a:p>
          <a:p>
            <a:r>
              <a:rPr lang="en-GB" sz="1000"/>
              <a:t>❖ Relevant ​</a:t>
            </a:r>
          </a:p>
          <a:p>
            <a:endParaRPr lang="en-GB" sz="1000"/>
          </a:p>
          <a:p>
            <a:r>
              <a:rPr lang="en-GB" sz="1000"/>
              <a:t>❖ Timely ​</a:t>
            </a:r>
          </a:p>
          <a:p>
            <a:endParaRPr lang="en-GB" sz="1000"/>
          </a:p>
          <a:p>
            <a:r>
              <a:rPr lang="en-GB" sz="1000"/>
              <a:t>❖ Secure ​</a:t>
            </a:r>
          </a:p>
          <a:p>
            <a:endParaRPr lang="en-GB" sz="1000"/>
          </a:p>
          <a:p>
            <a:r>
              <a:rPr lang="en-GB" sz="1000"/>
              <a:t>​</a:t>
            </a:r>
          </a:p>
          <a:p>
            <a:endParaRPr lang="en-GB" sz="1000"/>
          </a:p>
          <a:p>
            <a:r>
              <a:rPr lang="en-GB" sz="1000"/>
              <a:t>There are several approaches to achieve this and we would like to understand better what the needs of the data consumers are, and which challenges the data providers are facing. Which requirements and challenges will we face in the coming years and how can we deal with them? Railways are still often oriented "national", "manual" and "annual", how do we move towards a European, digital and flexible approach?”​</a:t>
            </a:r>
            <a:endParaRPr lang="de-DE" sz="1000"/>
          </a:p>
        </p:txBody>
      </p:sp>
      <p:sp>
        <p:nvSpPr>
          <p:cNvPr id="4" name="Foliennummernplatzhalter 3"/>
          <p:cNvSpPr>
            <a:spLocks noGrp="1"/>
          </p:cNvSpPr>
          <p:nvPr>
            <p:ph type="sldNum" sz="quarter" idx="10"/>
          </p:nvPr>
        </p:nvSpPr>
        <p:spPr/>
        <p:txBody>
          <a:bodyPr/>
          <a:lstStyle/>
          <a:p>
            <a:fld id="{386A8E65-D6A2-46A9-A804-F8963EBBAF83}" type="slidenum">
              <a:rPr lang="de-DE" smtClean="0"/>
              <a:t>5</a:t>
            </a:fld>
            <a:endParaRPr lang="de-DE"/>
          </a:p>
        </p:txBody>
      </p:sp>
    </p:spTree>
    <p:extLst>
      <p:ext uri="{BB962C8B-B14F-4D97-AF65-F5344CB8AC3E}">
        <p14:creationId xmlns:p14="http://schemas.microsoft.com/office/powerpoint/2010/main" val="3144822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rne.eu/"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rne.eu/"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8935-8BB9-415E-C9B5-659E0C593F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D3A78D-2295-D843-5DF8-E0B12D69B2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4F09A3-FD22-66E1-B041-155580E7E93B}"/>
              </a:ext>
            </a:extLst>
          </p:cNvPr>
          <p:cNvSpPr>
            <a:spLocks noGrp="1"/>
          </p:cNvSpPr>
          <p:nvPr>
            <p:ph type="dt" sz="half" idx="10"/>
          </p:nvPr>
        </p:nvSpPr>
        <p:spPr/>
        <p:txBody>
          <a:bodyPr/>
          <a:lstStyle/>
          <a:p>
            <a:fld id="{305ACA5B-7F52-4E4C-8B4A-518E9E6063D4}" type="datetimeFigureOut">
              <a:rPr lang="en-GB" smtClean="0"/>
              <a:t>04/07/2024</a:t>
            </a:fld>
            <a:endParaRPr lang="en-GB"/>
          </a:p>
        </p:txBody>
      </p:sp>
      <p:sp>
        <p:nvSpPr>
          <p:cNvPr id="5" name="Footer Placeholder 4">
            <a:extLst>
              <a:ext uri="{FF2B5EF4-FFF2-40B4-BE49-F238E27FC236}">
                <a16:creationId xmlns:a16="http://schemas.microsoft.com/office/drawing/2014/main" id="{BC56EDF2-BF71-06B7-F6AE-D8671D001D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505E65-5EAC-5062-DA2F-C47C345C7DC5}"/>
              </a:ext>
            </a:extLst>
          </p:cNvPr>
          <p:cNvSpPr>
            <a:spLocks noGrp="1"/>
          </p:cNvSpPr>
          <p:nvPr>
            <p:ph type="sldNum" sz="quarter" idx="12"/>
          </p:nvPr>
        </p:nvSpPr>
        <p:spPr/>
        <p:txBody>
          <a:bodyPr/>
          <a:lstStyle/>
          <a:p>
            <a:fld id="{DA5F5206-9DC1-491E-8BB1-956D8D0FAB71}" type="slidenum">
              <a:rPr lang="en-GB" smtClean="0"/>
              <a:t>‹#›</a:t>
            </a:fld>
            <a:endParaRPr lang="en-GB"/>
          </a:p>
        </p:txBody>
      </p:sp>
    </p:spTree>
    <p:extLst>
      <p:ext uri="{BB962C8B-B14F-4D97-AF65-F5344CB8AC3E}">
        <p14:creationId xmlns:p14="http://schemas.microsoft.com/office/powerpoint/2010/main" val="236647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F55D-1A43-C56A-BD50-29A3588C46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35CCA0-D73A-CF42-1DAC-8AFE2836D1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A44E34-F53C-B84E-7D1B-6EDE41FD6754}"/>
              </a:ext>
            </a:extLst>
          </p:cNvPr>
          <p:cNvSpPr>
            <a:spLocks noGrp="1"/>
          </p:cNvSpPr>
          <p:nvPr>
            <p:ph type="dt" sz="half" idx="10"/>
          </p:nvPr>
        </p:nvSpPr>
        <p:spPr/>
        <p:txBody>
          <a:bodyPr/>
          <a:lstStyle/>
          <a:p>
            <a:fld id="{305ACA5B-7F52-4E4C-8B4A-518E9E6063D4}" type="datetimeFigureOut">
              <a:rPr lang="en-GB" smtClean="0"/>
              <a:t>04/07/2024</a:t>
            </a:fld>
            <a:endParaRPr lang="en-GB"/>
          </a:p>
        </p:txBody>
      </p:sp>
      <p:sp>
        <p:nvSpPr>
          <p:cNvPr id="5" name="Footer Placeholder 4">
            <a:extLst>
              <a:ext uri="{FF2B5EF4-FFF2-40B4-BE49-F238E27FC236}">
                <a16:creationId xmlns:a16="http://schemas.microsoft.com/office/drawing/2014/main" id="{A82A4442-CB43-DF1A-3D32-0AF6F83CFA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114402-3212-DC42-9AC3-EC041AA72FBE}"/>
              </a:ext>
            </a:extLst>
          </p:cNvPr>
          <p:cNvSpPr>
            <a:spLocks noGrp="1"/>
          </p:cNvSpPr>
          <p:nvPr>
            <p:ph type="sldNum" sz="quarter" idx="12"/>
          </p:nvPr>
        </p:nvSpPr>
        <p:spPr/>
        <p:txBody>
          <a:bodyPr/>
          <a:lstStyle/>
          <a:p>
            <a:fld id="{DA5F5206-9DC1-491E-8BB1-956D8D0FAB71}" type="slidenum">
              <a:rPr lang="en-GB" smtClean="0"/>
              <a:t>‹#›</a:t>
            </a:fld>
            <a:endParaRPr lang="en-GB"/>
          </a:p>
        </p:txBody>
      </p:sp>
    </p:spTree>
    <p:extLst>
      <p:ext uri="{BB962C8B-B14F-4D97-AF65-F5344CB8AC3E}">
        <p14:creationId xmlns:p14="http://schemas.microsoft.com/office/powerpoint/2010/main" val="188094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1D5D12-C54E-A336-DC7C-5328B68A12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B90C42-D410-63AD-A77E-625EFB0B44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2641DC-F8C9-0A42-03AC-EC1D49C99DB1}"/>
              </a:ext>
            </a:extLst>
          </p:cNvPr>
          <p:cNvSpPr>
            <a:spLocks noGrp="1"/>
          </p:cNvSpPr>
          <p:nvPr>
            <p:ph type="dt" sz="half" idx="10"/>
          </p:nvPr>
        </p:nvSpPr>
        <p:spPr/>
        <p:txBody>
          <a:bodyPr/>
          <a:lstStyle/>
          <a:p>
            <a:fld id="{305ACA5B-7F52-4E4C-8B4A-518E9E6063D4}" type="datetimeFigureOut">
              <a:rPr lang="en-GB" smtClean="0"/>
              <a:t>04/07/2024</a:t>
            </a:fld>
            <a:endParaRPr lang="en-GB"/>
          </a:p>
        </p:txBody>
      </p:sp>
      <p:sp>
        <p:nvSpPr>
          <p:cNvPr id="5" name="Footer Placeholder 4">
            <a:extLst>
              <a:ext uri="{FF2B5EF4-FFF2-40B4-BE49-F238E27FC236}">
                <a16:creationId xmlns:a16="http://schemas.microsoft.com/office/drawing/2014/main" id="{F53BB31B-E0AC-568D-25B1-2AE28A446D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24F2A-4F83-7B02-1440-9757DE12FC27}"/>
              </a:ext>
            </a:extLst>
          </p:cNvPr>
          <p:cNvSpPr>
            <a:spLocks noGrp="1"/>
          </p:cNvSpPr>
          <p:nvPr>
            <p:ph type="sldNum" sz="quarter" idx="12"/>
          </p:nvPr>
        </p:nvSpPr>
        <p:spPr/>
        <p:txBody>
          <a:bodyPr/>
          <a:lstStyle/>
          <a:p>
            <a:fld id="{DA5F5206-9DC1-491E-8BB1-956D8D0FAB71}" type="slidenum">
              <a:rPr lang="en-GB" smtClean="0"/>
              <a:t>‹#›</a:t>
            </a:fld>
            <a:endParaRPr lang="en-GB"/>
          </a:p>
        </p:txBody>
      </p:sp>
    </p:spTree>
    <p:extLst>
      <p:ext uri="{BB962C8B-B14F-4D97-AF65-F5344CB8AC3E}">
        <p14:creationId xmlns:p14="http://schemas.microsoft.com/office/powerpoint/2010/main" val="3429541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cxnSp>
        <p:nvCxnSpPr>
          <p:cNvPr id="10" name="Straight Connector 4">
            <a:extLst>
              <a:ext uri="{FF2B5EF4-FFF2-40B4-BE49-F238E27FC236}">
                <a16:creationId xmlns:a16="http://schemas.microsoft.com/office/drawing/2014/main" id="{E806659D-ACF4-C126-8CB1-7CB53A2E5446}"/>
              </a:ext>
            </a:extLst>
          </p:cNvPr>
          <p:cNvCxnSpPr>
            <a:cxnSpLocks/>
          </p:cNvCxnSpPr>
          <p:nvPr userDrawn="1"/>
        </p:nvCxnSpPr>
        <p:spPr>
          <a:xfrm>
            <a:off x="407988" y="1448780"/>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platzhalter 3">
            <a:extLst>
              <a:ext uri="{FF2B5EF4-FFF2-40B4-BE49-F238E27FC236}">
                <a16:creationId xmlns:a16="http://schemas.microsoft.com/office/drawing/2014/main" id="{F971C6C7-8170-9AB8-2960-99B67CFB1F29}"/>
              </a:ext>
            </a:extLst>
          </p:cNvPr>
          <p:cNvSpPr>
            <a:spLocks noGrp="1"/>
          </p:cNvSpPr>
          <p:nvPr>
            <p:ph type="body" sz="quarter" idx="11" hasCustomPrompt="1"/>
          </p:nvPr>
        </p:nvSpPr>
        <p:spPr>
          <a:xfrm>
            <a:off x="407367" y="532479"/>
            <a:ext cx="11377265" cy="215444"/>
          </a:xfrm>
          <a:prstGeom prst="rect">
            <a:avLst/>
          </a:prstGeom>
        </p:spPr>
        <p:txBody>
          <a:bodyPr lIns="0" tIns="0" rIns="0" bIns="0" anchor="ctr">
            <a:noAutofit/>
          </a:bodyPr>
          <a:lstStyle>
            <a:lvl1pPr marL="0" indent="0" algn="l">
              <a:lnSpc>
                <a:spcPct val="100000"/>
              </a:lnSpc>
              <a:buFontTx/>
              <a:buNone/>
              <a:defRPr sz="1400">
                <a:latin typeface="+mj-lt"/>
              </a:defRPr>
            </a:lvl1pPr>
          </a:lstStyle>
          <a:p>
            <a:pPr lvl="0"/>
            <a:r>
              <a:rPr lang="en-GB"/>
              <a:t>Slide navigator</a:t>
            </a:r>
          </a:p>
        </p:txBody>
      </p:sp>
      <p:sp>
        <p:nvSpPr>
          <p:cNvPr id="9" name="Titel 8">
            <a:extLst>
              <a:ext uri="{FF2B5EF4-FFF2-40B4-BE49-F238E27FC236}">
                <a16:creationId xmlns:a16="http://schemas.microsoft.com/office/drawing/2014/main" id="{2FE0FE16-7645-6501-05FA-4B9EC8A4006B}"/>
              </a:ext>
            </a:extLst>
          </p:cNvPr>
          <p:cNvSpPr>
            <a:spLocks noGrp="1"/>
          </p:cNvSpPr>
          <p:nvPr>
            <p:ph type="title" hasCustomPrompt="1"/>
          </p:nvPr>
        </p:nvSpPr>
        <p:spPr/>
        <p:txBody>
          <a:bodyPr anchor="t"/>
          <a:lstStyle>
            <a:lvl1pPr>
              <a:lnSpc>
                <a:spcPct val="100000"/>
              </a:lnSpc>
              <a:defRPr/>
            </a:lvl1pPr>
          </a:lstStyle>
          <a:p>
            <a:pPr lvl="0"/>
            <a:r>
              <a:rPr lang="en-GB"/>
              <a:t>Title of the slide (max. one line)</a:t>
            </a:r>
          </a:p>
        </p:txBody>
      </p:sp>
    </p:spTree>
    <p:extLst>
      <p:ext uri="{BB962C8B-B14F-4D97-AF65-F5344CB8AC3E}">
        <p14:creationId xmlns:p14="http://schemas.microsoft.com/office/powerpoint/2010/main" val="2868821283"/>
      </p:ext>
    </p:extLst>
  </p:cSld>
  <p:clrMapOvr>
    <a:masterClrMapping/>
  </p:clrMapOvr>
  <p:extLst>
    <p:ext uri="{DCECCB84-F9BA-43D5-87BE-67443E8EF086}">
      <p15:sldGuideLst xmlns:p15="http://schemas.microsoft.com/office/powerpoint/2012/main">
        <p15:guide id="1" orient="horz" pos="1117">
          <p15:clr>
            <a:srgbClr val="F26B43"/>
          </p15:clr>
        </p15:guide>
        <p15:guide id="2" orient="horz" pos="3884">
          <p15:clr>
            <a:srgbClr val="F26B43"/>
          </p15:clr>
        </p15:guide>
        <p15:guide id="4" pos="3704">
          <p15:clr>
            <a:srgbClr val="F26B43"/>
          </p15:clr>
        </p15:guide>
        <p15:guide id="5" pos="3976">
          <p15:clr>
            <a:srgbClr val="F26B43"/>
          </p15:clr>
        </p15:guide>
        <p15:guide id="6" orient="horz" pos="799">
          <p15:clr>
            <a:srgbClr val="F26B43"/>
          </p15:clr>
        </p15:guide>
        <p15:guide id="7" orient="horz" pos="323">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cxnSp>
        <p:nvCxnSpPr>
          <p:cNvPr id="18" name="Straight Connector 4">
            <a:extLst>
              <a:ext uri="{FF2B5EF4-FFF2-40B4-BE49-F238E27FC236}">
                <a16:creationId xmlns:a16="http://schemas.microsoft.com/office/drawing/2014/main" id="{6181577F-F8E1-4D6E-8E80-524F0E31470B}"/>
              </a:ext>
            </a:extLst>
          </p:cNvPr>
          <p:cNvCxnSpPr>
            <a:cxnSpLocks/>
          </p:cNvCxnSpPr>
          <p:nvPr userDrawn="1"/>
        </p:nvCxnSpPr>
        <p:spPr>
          <a:xfrm>
            <a:off x="407988" y="1448780"/>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a:hlinkClick r:id="rId2"/>
            <a:extLst>
              <a:ext uri="{FF2B5EF4-FFF2-40B4-BE49-F238E27FC236}">
                <a16:creationId xmlns:a16="http://schemas.microsoft.com/office/drawing/2014/main" id="{919F9282-7ECC-C17E-0DF9-1CADE3E05ABB}"/>
              </a:ext>
            </a:extLst>
          </p:cNvPr>
          <p:cNvSpPr/>
          <p:nvPr userDrawn="1"/>
        </p:nvSpPr>
        <p:spPr>
          <a:xfrm>
            <a:off x="8436260" y="5429759"/>
            <a:ext cx="2304256" cy="301728"/>
          </a:xfrm>
          <a:prstGeom prst="rect">
            <a:avLst/>
          </a:prstGeom>
          <a:noFill/>
          <a:ln w="6350" cap="flat" cmpd="sng" algn="ctr">
            <a:noFill/>
            <a:prstDash val="solid"/>
            <a:miter lim="800000"/>
          </a:ln>
          <a:effectLst/>
          <a:extLst>
            <a:ext uri="{909E8E84-426E-40DD-AFC4-6F175D3DCCD1}">
              <a14:hiddenFill xmlns:a14="http://schemas.microsoft.com/office/drawing/2010/main">
                <a:solidFill>
                  <a:srgbClr val="E8E8E8"/>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a:solidFill>
                <a:srgbClr val="000000"/>
              </a:solidFill>
              <a:latin typeface="Aptos" panose="020B0004020202020204" pitchFamily="34" charset="0"/>
            </a:endParaRPr>
          </a:p>
        </p:txBody>
      </p:sp>
      <p:sp>
        <p:nvSpPr>
          <p:cNvPr id="4" name="Titel 3">
            <a:extLst>
              <a:ext uri="{FF2B5EF4-FFF2-40B4-BE49-F238E27FC236}">
                <a16:creationId xmlns:a16="http://schemas.microsoft.com/office/drawing/2014/main" id="{77F484EE-B37F-94B3-FD59-A0A5673B594B}"/>
              </a:ext>
            </a:extLst>
          </p:cNvPr>
          <p:cNvSpPr>
            <a:spLocks noGrp="1"/>
          </p:cNvSpPr>
          <p:nvPr>
            <p:ph type="title" hasCustomPrompt="1"/>
          </p:nvPr>
        </p:nvSpPr>
        <p:spPr>
          <a:xfrm>
            <a:off x="407367" y="764705"/>
            <a:ext cx="9397045" cy="504055"/>
          </a:xfrm>
        </p:spPr>
        <p:txBody>
          <a:bodyPr vert="horz" lIns="0" tIns="0" rIns="0" bIns="0" rtlCol="0" anchor="t">
            <a:noAutofit/>
          </a:bodyPr>
          <a:lstStyle>
            <a:lvl1pPr>
              <a:defRPr lang="en-GB" dirty="0"/>
            </a:lvl1pPr>
          </a:lstStyle>
          <a:p>
            <a:pPr lvl="0"/>
            <a:r>
              <a:rPr lang="en-GB"/>
              <a:t>Contact</a:t>
            </a:r>
          </a:p>
        </p:txBody>
      </p:sp>
    </p:spTree>
    <p:extLst>
      <p:ext uri="{BB962C8B-B14F-4D97-AF65-F5344CB8AC3E}">
        <p14:creationId xmlns:p14="http://schemas.microsoft.com/office/powerpoint/2010/main" val="3609260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B9E0590C-472F-AF78-7E43-C06E108E984D}"/>
              </a:ext>
            </a:extLst>
          </p:cNvPr>
          <p:cNvSpPr>
            <a:spLocks noGrp="1"/>
          </p:cNvSpPr>
          <p:nvPr>
            <p:ph type="pic" sz="quarter" idx="10" hasCustomPrompt="1"/>
          </p:nvPr>
        </p:nvSpPr>
        <p:spPr>
          <a:xfrm>
            <a:off x="0" y="2993359"/>
            <a:ext cx="12192000" cy="3864641"/>
          </a:xfrm>
          <a:custGeom>
            <a:avLst/>
            <a:gdLst>
              <a:gd name="connsiteX0" fmla="*/ 0 w 12200844"/>
              <a:gd name="connsiteY0" fmla="*/ 0 h 3865649"/>
              <a:gd name="connsiteX1" fmla="*/ 12200844 w 12200844"/>
              <a:gd name="connsiteY1" fmla="*/ 0 h 3865649"/>
              <a:gd name="connsiteX2" fmla="*/ 12200844 w 12200844"/>
              <a:gd name="connsiteY2" fmla="*/ 3865649 h 3865649"/>
              <a:gd name="connsiteX3" fmla="*/ 0 w 12200844"/>
              <a:gd name="connsiteY3" fmla="*/ 3865649 h 3865649"/>
              <a:gd name="connsiteX4" fmla="*/ 0 w 12200844"/>
              <a:gd name="connsiteY4" fmla="*/ 170334 h 3865649"/>
              <a:gd name="connsiteX5" fmla="*/ 12197972 w 12200844"/>
              <a:gd name="connsiteY5" fmla="*/ 170334 h 3865649"/>
              <a:gd name="connsiteX6" fmla="*/ 12197972 w 12200844"/>
              <a:gd name="connsiteY6" fmla="*/ 98334 h 3865649"/>
              <a:gd name="connsiteX7" fmla="*/ 0 w 12200844"/>
              <a:gd name="connsiteY7" fmla="*/ 98334 h 386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0844" h="3865649">
                <a:moveTo>
                  <a:pt x="0" y="0"/>
                </a:moveTo>
                <a:lnTo>
                  <a:pt x="12200844" y="0"/>
                </a:lnTo>
                <a:lnTo>
                  <a:pt x="12200844" y="3865649"/>
                </a:lnTo>
                <a:lnTo>
                  <a:pt x="0" y="3865649"/>
                </a:lnTo>
                <a:lnTo>
                  <a:pt x="0" y="170334"/>
                </a:lnTo>
                <a:lnTo>
                  <a:pt x="12197972" y="170334"/>
                </a:lnTo>
                <a:lnTo>
                  <a:pt x="12197972" y="98334"/>
                </a:lnTo>
                <a:lnTo>
                  <a:pt x="0" y="98334"/>
                </a:lnTo>
                <a:close/>
              </a:path>
            </a:pathLst>
          </a:custGeom>
          <a:pattFill prst="ltUpDiag">
            <a:fgClr>
              <a:srgbClr val="E8E8E8"/>
            </a:fgClr>
            <a:bgClr>
              <a:schemeClr val="bg1"/>
            </a:bgClr>
          </a:pattFill>
        </p:spPr>
        <p:txBody>
          <a:bodyPr vert="horz" wrap="square" lIns="144000" tIns="144000" rIns="144000" bIns="144000" rtlCol="0" anchor="ctr">
            <a:noAutofit/>
          </a:bodyPr>
          <a:lstStyle>
            <a:lvl1pPr>
              <a:defRPr lang="de-DE" b="0" i="1" dirty="0">
                <a:latin typeface="Aptos" panose="020B0004020202020204" pitchFamily="34" charset="0"/>
              </a:defRPr>
            </a:lvl1pPr>
          </a:lstStyle>
          <a:p>
            <a:pPr lvl="0" algn="ctr">
              <a:buFont typeface="Arial" panose="020B0604020202020204" pitchFamily="34" charset="0"/>
            </a:pPr>
            <a:br>
              <a:rPr lang="en-GB"/>
            </a:br>
            <a:br>
              <a:rPr lang="en-GB"/>
            </a:br>
            <a:br>
              <a:rPr lang="en-GB"/>
            </a:br>
            <a:br>
              <a:rPr lang="en-GB"/>
            </a:br>
            <a:r>
              <a:rPr lang="en-GB"/>
              <a:t>Image placeholder </a:t>
            </a:r>
            <a:br>
              <a:rPr lang="en-GB"/>
            </a:br>
            <a:r>
              <a:rPr lang="en-GB"/>
              <a:t>easySlides &gt; Pictures &gt; set pictures in selected shapes</a:t>
            </a:r>
          </a:p>
        </p:txBody>
      </p:sp>
      <p:cxnSp>
        <p:nvCxnSpPr>
          <p:cNvPr id="12" name="Straight Connector 4">
            <a:extLst>
              <a:ext uri="{FF2B5EF4-FFF2-40B4-BE49-F238E27FC236}">
                <a16:creationId xmlns:a16="http://schemas.microsoft.com/office/drawing/2014/main" id="{D928A61A-C5CD-8F49-DB0B-D93555FEF726}"/>
              </a:ext>
            </a:extLst>
          </p:cNvPr>
          <p:cNvCxnSpPr>
            <a:cxnSpLocks/>
          </p:cNvCxnSpPr>
          <p:nvPr userDrawn="1"/>
        </p:nvCxnSpPr>
        <p:spPr>
          <a:xfrm>
            <a:off x="407988" y="1950110"/>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52504871-28BF-ED63-EDB3-25C6752C4E1F}"/>
              </a:ext>
            </a:extLst>
          </p:cNvPr>
          <p:cNvSpPr/>
          <p:nvPr userDrawn="1"/>
        </p:nvSpPr>
        <p:spPr>
          <a:xfrm>
            <a:off x="408231" y="2128210"/>
            <a:ext cx="1800000" cy="184666"/>
          </a:xfrm>
          <a:prstGeom prst="rect">
            <a:avLst/>
          </a:prstGeom>
        </p:spPr>
        <p:txBody>
          <a:bodyPr wrap="square" lIns="0" tIns="0" rIns="0" bIns="0" anchor="b">
            <a:spAutoFit/>
          </a:bodyPr>
          <a:lstStyle/>
          <a:p>
            <a:pPr lvl="0" algn="l">
              <a:lnSpc>
                <a:spcPct val="100000"/>
              </a:lnSpc>
              <a:spcBef>
                <a:spcPct val="0"/>
              </a:spcBef>
              <a:buNone/>
            </a:pPr>
            <a:r>
              <a:rPr lang="en-GB" sz="1200" b="0" cap="all" baseline="0">
                <a:solidFill>
                  <a:schemeClr val="tx1"/>
                </a:solidFill>
                <a:latin typeface="+mj-lt"/>
                <a:ea typeface="+mj-ea"/>
                <a:cs typeface="Arial" panose="020B0604020202020204" pitchFamily="34" charset="0"/>
              </a:rPr>
              <a:t>RailNet Europe</a:t>
            </a:r>
          </a:p>
        </p:txBody>
      </p:sp>
      <p:sp>
        <p:nvSpPr>
          <p:cNvPr id="14" name="Titel 13">
            <a:extLst>
              <a:ext uri="{FF2B5EF4-FFF2-40B4-BE49-F238E27FC236}">
                <a16:creationId xmlns:a16="http://schemas.microsoft.com/office/drawing/2014/main" id="{B9167EC9-B72F-397F-0EF3-7571905A5DC3}"/>
              </a:ext>
            </a:extLst>
          </p:cNvPr>
          <p:cNvSpPr>
            <a:spLocks noGrp="1"/>
          </p:cNvSpPr>
          <p:nvPr>
            <p:ph type="title" hasCustomPrompt="1"/>
          </p:nvPr>
        </p:nvSpPr>
        <p:spPr>
          <a:xfrm>
            <a:off x="407367" y="620688"/>
            <a:ext cx="9001001" cy="1231106"/>
          </a:xfrm>
        </p:spPr>
        <p:txBody>
          <a:bodyPr anchor="b">
            <a:noAutofit/>
          </a:bodyPr>
          <a:lstStyle>
            <a:lvl1pPr>
              <a:lnSpc>
                <a:spcPct val="100000"/>
              </a:lnSpc>
              <a:defRPr sz="4000"/>
            </a:lvl1pPr>
          </a:lstStyle>
          <a:p>
            <a:r>
              <a:rPr lang="en-GB"/>
              <a:t>Presentation Title</a:t>
            </a:r>
          </a:p>
        </p:txBody>
      </p:sp>
      <p:pic>
        <p:nvPicPr>
          <p:cNvPr id="15" name="Picture 11">
            <a:extLst>
              <a:ext uri="{FF2B5EF4-FFF2-40B4-BE49-F238E27FC236}">
                <a16:creationId xmlns:a16="http://schemas.microsoft.com/office/drawing/2014/main" id="{A3A63BA4-2730-257A-AA97-E9236DF5D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92445" y="620688"/>
            <a:ext cx="1647702" cy="619536"/>
          </a:xfrm>
          <a:prstGeom prst="rect">
            <a:avLst/>
          </a:prstGeom>
        </p:spPr>
      </p:pic>
      <p:sp>
        <p:nvSpPr>
          <p:cNvPr id="2" name="Datumsplatzhalter 1">
            <a:extLst>
              <a:ext uri="{FF2B5EF4-FFF2-40B4-BE49-F238E27FC236}">
                <a16:creationId xmlns:a16="http://schemas.microsoft.com/office/drawing/2014/main" id="{4D2A21DB-54F9-E40E-6016-C0BD4222CB6B}"/>
              </a:ext>
            </a:extLst>
          </p:cNvPr>
          <p:cNvSpPr>
            <a:spLocks noGrp="1"/>
          </p:cNvSpPr>
          <p:nvPr>
            <p:ph type="dt" sz="half" idx="2"/>
          </p:nvPr>
        </p:nvSpPr>
        <p:spPr>
          <a:xfrm>
            <a:off x="408231" y="2709840"/>
            <a:ext cx="1800000" cy="185738"/>
          </a:xfrm>
          <a:prstGeom prst="rect">
            <a:avLst/>
          </a:prstGeom>
        </p:spPr>
        <p:txBody>
          <a:bodyPr vert="horz" lIns="0" tIns="0" rIns="0" bIns="0" rtlCol="0" anchor="b" anchorCtr="0">
            <a:noAutofit/>
          </a:bodyPr>
          <a:lstStyle>
            <a:lvl1pPr>
              <a:defRPr lang="en-GB" sz="1200" cap="all" baseline="0" smtClean="0">
                <a:cs typeface="Arial" panose="020B0604020202020204" pitchFamily="34" charset="0"/>
              </a:defRPr>
            </a:lvl1pPr>
          </a:lstStyle>
          <a:p>
            <a:pPr>
              <a:lnSpc>
                <a:spcPct val="90000"/>
              </a:lnSpc>
              <a:spcBef>
                <a:spcPts val="1000"/>
              </a:spcBef>
            </a:pPr>
            <a:fld id="{A7EDE8CD-E13A-4E22-925A-CAB0ACBBBF52}" type="datetime4">
              <a:rPr lang="en-GB" smtClean="0"/>
              <a:t>04 July 2024</a:t>
            </a:fld>
            <a:endParaRPr lang="de-DE"/>
          </a:p>
        </p:txBody>
      </p:sp>
    </p:spTree>
    <p:extLst>
      <p:ext uri="{BB962C8B-B14F-4D97-AF65-F5344CB8AC3E}">
        <p14:creationId xmlns:p14="http://schemas.microsoft.com/office/powerpoint/2010/main" val="4233467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B9E0590C-472F-AF78-7E43-C06E108E984D}"/>
              </a:ext>
            </a:extLst>
          </p:cNvPr>
          <p:cNvSpPr>
            <a:spLocks noGrp="1"/>
          </p:cNvSpPr>
          <p:nvPr>
            <p:ph type="pic" sz="quarter" idx="10" hasCustomPrompt="1"/>
          </p:nvPr>
        </p:nvSpPr>
        <p:spPr>
          <a:xfrm>
            <a:off x="0" y="2993359"/>
            <a:ext cx="12192000" cy="3864641"/>
          </a:xfrm>
          <a:custGeom>
            <a:avLst/>
            <a:gdLst>
              <a:gd name="connsiteX0" fmla="*/ 0 w 12200844"/>
              <a:gd name="connsiteY0" fmla="*/ 0 h 3865649"/>
              <a:gd name="connsiteX1" fmla="*/ 12200844 w 12200844"/>
              <a:gd name="connsiteY1" fmla="*/ 0 h 3865649"/>
              <a:gd name="connsiteX2" fmla="*/ 12200844 w 12200844"/>
              <a:gd name="connsiteY2" fmla="*/ 3865649 h 3865649"/>
              <a:gd name="connsiteX3" fmla="*/ 0 w 12200844"/>
              <a:gd name="connsiteY3" fmla="*/ 3865649 h 3865649"/>
              <a:gd name="connsiteX4" fmla="*/ 0 w 12200844"/>
              <a:gd name="connsiteY4" fmla="*/ 170334 h 3865649"/>
              <a:gd name="connsiteX5" fmla="*/ 12197972 w 12200844"/>
              <a:gd name="connsiteY5" fmla="*/ 170334 h 3865649"/>
              <a:gd name="connsiteX6" fmla="*/ 12197972 w 12200844"/>
              <a:gd name="connsiteY6" fmla="*/ 98334 h 3865649"/>
              <a:gd name="connsiteX7" fmla="*/ 0 w 12200844"/>
              <a:gd name="connsiteY7" fmla="*/ 98334 h 386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0844" h="3865649">
                <a:moveTo>
                  <a:pt x="0" y="0"/>
                </a:moveTo>
                <a:lnTo>
                  <a:pt x="12200844" y="0"/>
                </a:lnTo>
                <a:lnTo>
                  <a:pt x="12200844" y="3865649"/>
                </a:lnTo>
                <a:lnTo>
                  <a:pt x="0" y="3865649"/>
                </a:lnTo>
                <a:lnTo>
                  <a:pt x="0" y="170334"/>
                </a:lnTo>
                <a:lnTo>
                  <a:pt x="12197972" y="170334"/>
                </a:lnTo>
                <a:lnTo>
                  <a:pt x="12197972" y="98334"/>
                </a:lnTo>
                <a:lnTo>
                  <a:pt x="0" y="98334"/>
                </a:lnTo>
                <a:close/>
              </a:path>
            </a:pathLst>
          </a:custGeom>
          <a:pattFill prst="ltUpDiag">
            <a:fgClr>
              <a:srgbClr val="E8E8E8"/>
            </a:fgClr>
            <a:bgClr>
              <a:schemeClr val="bg1"/>
            </a:bgClr>
          </a:pattFill>
        </p:spPr>
        <p:txBody>
          <a:bodyPr vert="horz" wrap="square" lIns="144000" tIns="144000" rIns="144000" bIns="144000" rtlCol="0" anchor="ctr">
            <a:noAutofit/>
          </a:bodyPr>
          <a:lstStyle>
            <a:lvl1pPr>
              <a:defRPr lang="de-DE" b="0" i="1" dirty="0">
                <a:latin typeface="Aptos" panose="020B0004020202020204" pitchFamily="34" charset="0"/>
              </a:defRPr>
            </a:lvl1pPr>
          </a:lstStyle>
          <a:p>
            <a:pPr lvl="0" algn="ctr">
              <a:buFont typeface="Arial" panose="020B0604020202020204" pitchFamily="34" charset="0"/>
            </a:pPr>
            <a:br>
              <a:rPr lang="en-GB"/>
            </a:br>
            <a:br>
              <a:rPr lang="en-GB"/>
            </a:br>
            <a:br>
              <a:rPr lang="en-GB"/>
            </a:br>
            <a:br>
              <a:rPr lang="en-GB"/>
            </a:br>
            <a:r>
              <a:rPr lang="en-GB"/>
              <a:t>Image placeholder </a:t>
            </a:r>
            <a:br>
              <a:rPr lang="en-GB"/>
            </a:br>
            <a:r>
              <a:rPr lang="en-GB"/>
              <a:t>easySlides &gt; Pictures &gt; set pictures in selected shapes</a:t>
            </a:r>
          </a:p>
        </p:txBody>
      </p:sp>
      <p:cxnSp>
        <p:nvCxnSpPr>
          <p:cNvPr id="12" name="Straight Connector 4">
            <a:extLst>
              <a:ext uri="{FF2B5EF4-FFF2-40B4-BE49-F238E27FC236}">
                <a16:creationId xmlns:a16="http://schemas.microsoft.com/office/drawing/2014/main" id="{D928A61A-C5CD-8F49-DB0B-D93555FEF726}"/>
              </a:ext>
            </a:extLst>
          </p:cNvPr>
          <p:cNvCxnSpPr>
            <a:cxnSpLocks/>
          </p:cNvCxnSpPr>
          <p:nvPr userDrawn="1"/>
        </p:nvCxnSpPr>
        <p:spPr>
          <a:xfrm>
            <a:off x="407988" y="1950110"/>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52504871-28BF-ED63-EDB3-25C6752C4E1F}"/>
              </a:ext>
            </a:extLst>
          </p:cNvPr>
          <p:cNvSpPr/>
          <p:nvPr userDrawn="1"/>
        </p:nvSpPr>
        <p:spPr>
          <a:xfrm>
            <a:off x="408231" y="2128210"/>
            <a:ext cx="1800000" cy="184666"/>
          </a:xfrm>
          <a:prstGeom prst="rect">
            <a:avLst/>
          </a:prstGeom>
        </p:spPr>
        <p:txBody>
          <a:bodyPr wrap="square" lIns="0" tIns="0" rIns="0" bIns="0" anchor="b">
            <a:spAutoFit/>
          </a:bodyPr>
          <a:lstStyle/>
          <a:p>
            <a:pPr lvl="0" algn="l">
              <a:lnSpc>
                <a:spcPct val="100000"/>
              </a:lnSpc>
              <a:spcBef>
                <a:spcPct val="0"/>
              </a:spcBef>
              <a:buNone/>
            </a:pPr>
            <a:r>
              <a:rPr lang="en-GB" sz="1200" b="0" cap="all" baseline="0">
                <a:solidFill>
                  <a:schemeClr val="tx1"/>
                </a:solidFill>
                <a:latin typeface="+mj-lt"/>
                <a:ea typeface="+mj-ea"/>
                <a:cs typeface="Arial" panose="020B0604020202020204" pitchFamily="34" charset="0"/>
              </a:rPr>
              <a:t>RailNet Europe</a:t>
            </a:r>
          </a:p>
        </p:txBody>
      </p:sp>
      <p:sp>
        <p:nvSpPr>
          <p:cNvPr id="14" name="Titel 13">
            <a:extLst>
              <a:ext uri="{FF2B5EF4-FFF2-40B4-BE49-F238E27FC236}">
                <a16:creationId xmlns:a16="http://schemas.microsoft.com/office/drawing/2014/main" id="{B9167EC9-B72F-397F-0EF3-7571905A5DC3}"/>
              </a:ext>
            </a:extLst>
          </p:cNvPr>
          <p:cNvSpPr>
            <a:spLocks noGrp="1"/>
          </p:cNvSpPr>
          <p:nvPr>
            <p:ph type="title" hasCustomPrompt="1"/>
          </p:nvPr>
        </p:nvSpPr>
        <p:spPr>
          <a:xfrm>
            <a:off x="407367" y="620688"/>
            <a:ext cx="9001001" cy="1231106"/>
          </a:xfrm>
        </p:spPr>
        <p:txBody>
          <a:bodyPr anchor="b">
            <a:noAutofit/>
          </a:bodyPr>
          <a:lstStyle>
            <a:lvl1pPr>
              <a:lnSpc>
                <a:spcPct val="100000"/>
              </a:lnSpc>
              <a:defRPr sz="4000"/>
            </a:lvl1pPr>
          </a:lstStyle>
          <a:p>
            <a:r>
              <a:rPr lang="en-GB"/>
              <a:t>Presentation Title</a:t>
            </a:r>
          </a:p>
        </p:txBody>
      </p:sp>
      <p:pic>
        <p:nvPicPr>
          <p:cNvPr id="15" name="Picture 11">
            <a:extLst>
              <a:ext uri="{FF2B5EF4-FFF2-40B4-BE49-F238E27FC236}">
                <a16:creationId xmlns:a16="http://schemas.microsoft.com/office/drawing/2014/main" id="{A3A63BA4-2730-257A-AA97-E9236DF5D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92445" y="620688"/>
            <a:ext cx="1647702" cy="619536"/>
          </a:xfrm>
          <a:prstGeom prst="rect">
            <a:avLst/>
          </a:prstGeom>
        </p:spPr>
      </p:pic>
      <p:sp>
        <p:nvSpPr>
          <p:cNvPr id="2" name="Datumsplatzhalter 1">
            <a:extLst>
              <a:ext uri="{FF2B5EF4-FFF2-40B4-BE49-F238E27FC236}">
                <a16:creationId xmlns:a16="http://schemas.microsoft.com/office/drawing/2014/main" id="{4D2A21DB-54F9-E40E-6016-C0BD4222CB6B}"/>
              </a:ext>
            </a:extLst>
          </p:cNvPr>
          <p:cNvSpPr>
            <a:spLocks noGrp="1"/>
          </p:cNvSpPr>
          <p:nvPr>
            <p:ph type="dt" sz="half" idx="2"/>
          </p:nvPr>
        </p:nvSpPr>
        <p:spPr>
          <a:xfrm>
            <a:off x="408231" y="2709840"/>
            <a:ext cx="1800000" cy="185738"/>
          </a:xfrm>
          <a:prstGeom prst="rect">
            <a:avLst/>
          </a:prstGeom>
        </p:spPr>
        <p:txBody>
          <a:bodyPr vert="horz" lIns="0" tIns="0" rIns="0" bIns="0" rtlCol="0" anchor="b" anchorCtr="0">
            <a:noAutofit/>
          </a:bodyPr>
          <a:lstStyle>
            <a:lvl1pPr>
              <a:defRPr lang="en-GB" sz="1200" cap="all" baseline="0" smtClean="0">
                <a:cs typeface="Arial" panose="020B0604020202020204" pitchFamily="34" charset="0"/>
              </a:defRPr>
            </a:lvl1pPr>
          </a:lstStyle>
          <a:p>
            <a:pPr>
              <a:lnSpc>
                <a:spcPct val="90000"/>
              </a:lnSpc>
              <a:spcBef>
                <a:spcPts val="1000"/>
              </a:spcBef>
            </a:pPr>
            <a:fld id="{A7EDE8CD-E13A-4E22-925A-CAB0ACBBBF52}" type="datetime4">
              <a:rPr lang="en-GB" smtClean="0"/>
              <a:t>04 July 2024</a:t>
            </a:fld>
            <a:endParaRPr lang="de-DE"/>
          </a:p>
        </p:txBody>
      </p:sp>
    </p:spTree>
    <p:extLst>
      <p:ext uri="{BB962C8B-B14F-4D97-AF65-F5344CB8AC3E}">
        <p14:creationId xmlns:p14="http://schemas.microsoft.com/office/powerpoint/2010/main" val="3743985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0" name="Straight Connector 4">
            <a:extLst>
              <a:ext uri="{FF2B5EF4-FFF2-40B4-BE49-F238E27FC236}">
                <a16:creationId xmlns:a16="http://schemas.microsoft.com/office/drawing/2014/main" id="{E806659D-ACF4-C126-8CB1-7CB53A2E5446}"/>
              </a:ext>
            </a:extLst>
          </p:cNvPr>
          <p:cNvCxnSpPr>
            <a:cxnSpLocks/>
          </p:cNvCxnSpPr>
          <p:nvPr userDrawn="1"/>
        </p:nvCxnSpPr>
        <p:spPr>
          <a:xfrm>
            <a:off x="407988" y="1448780"/>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platzhalter 3">
            <a:extLst>
              <a:ext uri="{FF2B5EF4-FFF2-40B4-BE49-F238E27FC236}">
                <a16:creationId xmlns:a16="http://schemas.microsoft.com/office/drawing/2014/main" id="{F971C6C7-8170-9AB8-2960-99B67CFB1F29}"/>
              </a:ext>
            </a:extLst>
          </p:cNvPr>
          <p:cNvSpPr>
            <a:spLocks noGrp="1"/>
          </p:cNvSpPr>
          <p:nvPr>
            <p:ph type="body" sz="quarter" idx="11" hasCustomPrompt="1"/>
          </p:nvPr>
        </p:nvSpPr>
        <p:spPr>
          <a:xfrm>
            <a:off x="407367" y="532479"/>
            <a:ext cx="11377265" cy="215444"/>
          </a:xfrm>
          <a:prstGeom prst="rect">
            <a:avLst/>
          </a:prstGeom>
        </p:spPr>
        <p:txBody>
          <a:bodyPr lIns="0" tIns="0" rIns="0" bIns="0" anchor="ctr">
            <a:noAutofit/>
          </a:bodyPr>
          <a:lstStyle>
            <a:lvl1pPr marL="0" indent="0" algn="l">
              <a:lnSpc>
                <a:spcPct val="100000"/>
              </a:lnSpc>
              <a:buFontTx/>
              <a:buNone/>
              <a:defRPr sz="1400">
                <a:latin typeface="+mj-lt"/>
              </a:defRPr>
            </a:lvl1pPr>
          </a:lstStyle>
          <a:p>
            <a:pPr lvl="0"/>
            <a:r>
              <a:rPr lang="en-GB"/>
              <a:t>Slide navigator</a:t>
            </a:r>
          </a:p>
        </p:txBody>
      </p:sp>
      <p:sp>
        <p:nvSpPr>
          <p:cNvPr id="9" name="Titel 8">
            <a:extLst>
              <a:ext uri="{FF2B5EF4-FFF2-40B4-BE49-F238E27FC236}">
                <a16:creationId xmlns:a16="http://schemas.microsoft.com/office/drawing/2014/main" id="{2FE0FE16-7645-6501-05FA-4B9EC8A4006B}"/>
              </a:ext>
            </a:extLst>
          </p:cNvPr>
          <p:cNvSpPr>
            <a:spLocks noGrp="1"/>
          </p:cNvSpPr>
          <p:nvPr>
            <p:ph type="title" hasCustomPrompt="1"/>
          </p:nvPr>
        </p:nvSpPr>
        <p:spPr/>
        <p:txBody>
          <a:bodyPr anchor="t"/>
          <a:lstStyle>
            <a:lvl1pPr>
              <a:lnSpc>
                <a:spcPct val="100000"/>
              </a:lnSpc>
              <a:defRPr/>
            </a:lvl1pPr>
          </a:lstStyle>
          <a:p>
            <a:pPr lvl="0"/>
            <a:r>
              <a:rPr lang="en-GB"/>
              <a:t>Title of the slide (max. one line)</a:t>
            </a:r>
          </a:p>
        </p:txBody>
      </p:sp>
    </p:spTree>
    <p:extLst>
      <p:ext uri="{BB962C8B-B14F-4D97-AF65-F5344CB8AC3E}">
        <p14:creationId xmlns:p14="http://schemas.microsoft.com/office/powerpoint/2010/main" val="272288696"/>
      </p:ext>
    </p:extLst>
  </p:cSld>
  <p:clrMapOvr>
    <a:masterClrMapping/>
  </p:clrMapOvr>
  <p:extLst>
    <p:ext uri="{DCECCB84-F9BA-43D5-87BE-67443E8EF086}">
      <p15:sldGuideLst xmlns:p15="http://schemas.microsoft.com/office/powerpoint/2012/main">
        <p15:guide id="1" orient="horz" pos="1117">
          <p15:clr>
            <a:srgbClr val="F26B43"/>
          </p15:clr>
        </p15:guide>
        <p15:guide id="2" orient="horz" pos="3884">
          <p15:clr>
            <a:srgbClr val="F26B43"/>
          </p15:clr>
        </p15:guide>
        <p15:guide id="4" pos="3704">
          <p15:clr>
            <a:srgbClr val="F26B43"/>
          </p15:clr>
        </p15:guide>
        <p15:guide id="5" pos="3976">
          <p15:clr>
            <a:srgbClr val="F26B43"/>
          </p15:clr>
        </p15:guide>
        <p15:guide id="6" orient="horz" pos="799">
          <p15:clr>
            <a:srgbClr val="F26B43"/>
          </p15:clr>
        </p15:guide>
        <p15:guide id="7" orient="horz" pos="323">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73BEEE9E-564D-D4A8-2218-553AA1256741}"/>
              </a:ext>
            </a:extLst>
          </p:cNvPr>
          <p:cNvCxnSpPr>
            <a:cxnSpLocks/>
          </p:cNvCxnSpPr>
          <p:nvPr userDrawn="1"/>
        </p:nvCxnSpPr>
        <p:spPr>
          <a:xfrm>
            <a:off x="407988" y="3094164"/>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4">
            <a:extLst>
              <a:ext uri="{FF2B5EF4-FFF2-40B4-BE49-F238E27FC236}">
                <a16:creationId xmlns:a16="http://schemas.microsoft.com/office/drawing/2014/main" id="{1C5CAB87-124B-1E1B-D94C-1C2823C193E9}"/>
              </a:ext>
            </a:extLst>
          </p:cNvPr>
          <p:cNvSpPr>
            <a:spLocks noGrp="1"/>
          </p:cNvSpPr>
          <p:nvPr>
            <p:ph type="title" hasCustomPrompt="1"/>
          </p:nvPr>
        </p:nvSpPr>
        <p:spPr>
          <a:xfrm>
            <a:off x="1817998" y="3194974"/>
            <a:ext cx="5148572" cy="1674186"/>
          </a:xfrm>
          <a:prstGeom prst="rect">
            <a:avLst/>
          </a:prstGeom>
        </p:spPr>
        <p:txBody>
          <a:bodyPr wrap="square" anchor="t">
            <a:noAutofit/>
          </a:bodyPr>
          <a:lstStyle>
            <a:lvl1pPr algn="l" defTabSz="914400" rtl="0" eaLnBrk="1" latinLnBrk="0" hangingPunct="1">
              <a:lnSpc>
                <a:spcPct val="100000"/>
              </a:lnSpc>
              <a:spcBef>
                <a:spcPct val="0"/>
              </a:spcBef>
              <a:buNone/>
              <a:defRPr lang="en-US" sz="4800" b="1" kern="1200" cap="none" baseline="0" dirty="0">
                <a:solidFill>
                  <a:schemeClr val="tx1"/>
                </a:solidFill>
                <a:latin typeface="+mj-lt"/>
                <a:ea typeface="+mj-ea"/>
                <a:cs typeface="Arial" panose="020B0604020202020204" pitchFamily="34" charset="0"/>
              </a:defRPr>
            </a:lvl1pPr>
          </a:lstStyle>
          <a:p>
            <a:r>
              <a:rPr lang="en-GB">
                <a:solidFill>
                  <a:schemeClr val="tx1"/>
                </a:solidFill>
              </a:rPr>
              <a:t>Chapter divider</a:t>
            </a:r>
            <a:endParaRPr lang="en-GB">
              <a:solidFill>
                <a:schemeClr val="bg1"/>
              </a:solidFill>
            </a:endParaRPr>
          </a:p>
        </p:txBody>
      </p:sp>
      <p:sp>
        <p:nvSpPr>
          <p:cNvPr id="17" name="Textplatzhalter 16">
            <a:extLst>
              <a:ext uri="{FF2B5EF4-FFF2-40B4-BE49-F238E27FC236}">
                <a16:creationId xmlns:a16="http://schemas.microsoft.com/office/drawing/2014/main" id="{66B4FCB1-6562-A3A7-AF20-C1BC9CE3566C}"/>
              </a:ext>
            </a:extLst>
          </p:cNvPr>
          <p:cNvSpPr>
            <a:spLocks noGrp="1"/>
          </p:cNvSpPr>
          <p:nvPr>
            <p:ph type="body" sz="quarter" idx="11" hasCustomPrompt="1"/>
          </p:nvPr>
        </p:nvSpPr>
        <p:spPr>
          <a:xfrm>
            <a:off x="407367" y="3194973"/>
            <a:ext cx="961200" cy="1674185"/>
          </a:xfrm>
        </p:spPr>
        <p:txBody>
          <a:bodyPr>
            <a:noAutofit/>
          </a:bodyPr>
          <a:lstStyle>
            <a:lvl1pPr algn="r">
              <a:lnSpc>
                <a:spcPct val="100000"/>
              </a:lnSpc>
              <a:defRPr sz="4800" b="1">
                <a:latin typeface="+mj-lt"/>
              </a:defRPr>
            </a:lvl1pPr>
          </a:lstStyle>
          <a:p>
            <a:pPr lvl="0"/>
            <a:r>
              <a:rPr lang="en-GB"/>
              <a:t>01</a:t>
            </a:r>
          </a:p>
        </p:txBody>
      </p:sp>
      <p:pic>
        <p:nvPicPr>
          <p:cNvPr id="7" name="easyBackground_Agenda">
            <a:extLst>
              <a:ext uri="{FF2B5EF4-FFF2-40B4-BE49-F238E27FC236}">
                <a16:creationId xmlns:a16="http://schemas.microsoft.com/office/drawing/2014/main" id="{5DEE5BCE-4F8F-7729-0A54-626D838488E8}"/>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l="30999" r="31076"/>
          <a:stretch>
            <a:fillRect/>
          </a:stretch>
        </p:blipFill>
        <p:spPr>
          <a:xfrm>
            <a:off x="8301160" y="0"/>
            <a:ext cx="3890831" cy="6858000"/>
          </a:xfrm>
          <a:custGeom>
            <a:avLst/>
            <a:gdLst>
              <a:gd name="connsiteX0" fmla="*/ 0 w 3890831"/>
              <a:gd name="connsiteY0" fmla="*/ 6681046 h 6858000"/>
              <a:gd name="connsiteX1" fmla="*/ 3890831 w 3890831"/>
              <a:gd name="connsiteY1" fmla="*/ 6681046 h 6858000"/>
              <a:gd name="connsiteX2" fmla="*/ 3890831 w 3890831"/>
              <a:gd name="connsiteY2" fmla="*/ 6858000 h 6858000"/>
              <a:gd name="connsiteX3" fmla="*/ 0 w 3890831"/>
              <a:gd name="connsiteY3" fmla="*/ 6858000 h 6858000"/>
              <a:gd name="connsiteX4" fmla="*/ 0 w 3890831"/>
              <a:gd name="connsiteY4" fmla="*/ 0 h 6858000"/>
              <a:gd name="connsiteX5" fmla="*/ 3890831 w 3890831"/>
              <a:gd name="connsiteY5" fmla="*/ 0 h 6858000"/>
              <a:gd name="connsiteX6" fmla="*/ 3890831 w 3890831"/>
              <a:gd name="connsiteY6" fmla="*/ 6447046 h 6858000"/>
              <a:gd name="connsiteX7" fmla="*/ 0 w 3890831"/>
              <a:gd name="connsiteY7" fmla="*/ 64470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0831" h="6858000">
                <a:moveTo>
                  <a:pt x="0" y="6681046"/>
                </a:moveTo>
                <a:lnTo>
                  <a:pt x="3890831" y="6681046"/>
                </a:lnTo>
                <a:lnTo>
                  <a:pt x="3890831" y="6858000"/>
                </a:lnTo>
                <a:lnTo>
                  <a:pt x="0" y="6858000"/>
                </a:lnTo>
                <a:close/>
                <a:moveTo>
                  <a:pt x="0" y="0"/>
                </a:moveTo>
                <a:lnTo>
                  <a:pt x="3890831" y="0"/>
                </a:lnTo>
                <a:lnTo>
                  <a:pt x="3890831" y="6447046"/>
                </a:lnTo>
                <a:lnTo>
                  <a:pt x="0" y="6447046"/>
                </a:lnTo>
                <a:close/>
              </a:path>
            </a:pathLst>
          </a:custGeom>
        </p:spPr>
      </p:pic>
    </p:spTree>
    <p:extLst>
      <p:ext uri="{BB962C8B-B14F-4D97-AF65-F5344CB8AC3E}">
        <p14:creationId xmlns:p14="http://schemas.microsoft.com/office/powerpoint/2010/main" val="3481542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cxnSp>
        <p:nvCxnSpPr>
          <p:cNvPr id="18" name="Straight Connector 4">
            <a:extLst>
              <a:ext uri="{FF2B5EF4-FFF2-40B4-BE49-F238E27FC236}">
                <a16:creationId xmlns:a16="http://schemas.microsoft.com/office/drawing/2014/main" id="{6181577F-F8E1-4D6E-8E80-524F0E31470B}"/>
              </a:ext>
            </a:extLst>
          </p:cNvPr>
          <p:cNvCxnSpPr>
            <a:cxnSpLocks/>
          </p:cNvCxnSpPr>
          <p:nvPr userDrawn="1"/>
        </p:nvCxnSpPr>
        <p:spPr>
          <a:xfrm>
            <a:off x="407988" y="1448780"/>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a:hlinkClick r:id="rId2"/>
            <a:extLst>
              <a:ext uri="{FF2B5EF4-FFF2-40B4-BE49-F238E27FC236}">
                <a16:creationId xmlns:a16="http://schemas.microsoft.com/office/drawing/2014/main" id="{919F9282-7ECC-C17E-0DF9-1CADE3E05ABB}"/>
              </a:ext>
            </a:extLst>
          </p:cNvPr>
          <p:cNvSpPr/>
          <p:nvPr userDrawn="1"/>
        </p:nvSpPr>
        <p:spPr>
          <a:xfrm>
            <a:off x="8436260" y="5429759"/>
            <a:ext cx="2304256" cy="301728"/>
          </a:xfrm>
          <a:prstGeom prst="rect">
            <a:avLst/>
          </a:prstGeom>
          <a:noFill/>
          <a:ln w="6350" cap="flat" cmpd="sng" algn="ctr">
            <a:noFill/>
            <a:prstDash val="solid"/>
            <a:miter lim="800000"/>
          </a:ln>
          <a:effectLst/>
          <a:extLst>
            <a:ext uri="{909E8E84-426E-40DD-AFC4-6F175D3DCCD1}">
              <a14:hiddenFill xmlns:a14="http://schemas.microsoft.com/office/drawing/2010/main">
                <a:solidFill>
                  <a:srgbClr val="E8E8E8"/>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a:solidFill>
                <a:srgbClr val="000000"/>
              </a:solidFill>
              <a:latin typeface="Aptos" panose="020B0004020202020204" pitchFamily="34" charset="0"/>
            </a:endParaRPr>
          </a:p>
        </p:txBody>
      </p:sp>
      <p:sp>
        <p:nvSpPr>
          <p:cNvPr id="4" name="Titel 3">
            <a:extLst>
              <a:ext uri="{FF2B5EF4-FFF2-40B4-BE49-F238E27FC236}">
                <a16:creationId xmlns:a16="http://schemas.microsoft.com/office/drawing/2014/main" id="{77F484EE-B37F-94B3-FD59-A0A5673B594B}"/>
              </a:ext>
            </a:extLst>
          </p:cNvPr>
          <p:cNvSpPr>
            <a:spLocks noGrp="1"/>
          </p:cNvSpPr>
          <p:nvPr>
            <p:ph type="title" hasCustomPrompt="1"/>
          </p:nvPr>
        </p:nvSpPr>
        <p:spPr>
          <a:xfrm>
            <a:off x="407367" y="764705"/>
            <a:ext cx="9397045" cy="504055"/>
          </a:xfrm>
        </p:spPr>
        <p:txBody>
          <a:bodyPr vert="horz" lIns="0" tIns="0" rIns="0" bIns="0" rtlCol="0" anchor="t">
            <a:noAutofit/>
          </a:bodyPr>
          <a:lstStyle>
            <a:lvl1pPr>
              <a:defRPr lang="en-GB" dirty="0"/>
            </a:lvl1pPr>
          </a:lstStyle>
          <a:p>
            <a:pPr lvl="0"/>
            <a:r>
              <a:rPr lang="en-GB"/>
              <a:t>Contact</a:t>
            </a:r>
          </a:p>
        </p:txBody>
      </p:sp>
    </p:spTree>
    <p:extLst>
      <p:ext uri="{BB962C8B-B14F-4D97-AF65-F5344CB8AC3E}">
        <p14:creationId xmlns:p14="http://schemas.microsoft.com/office/powerpoint/2010/main" val="1466282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able Slides">
    <p:bg>
      <p:bgPr>
        <a:solidFill>
          <a:srgbClr val="F9FAFD"/>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4E1BDAD-F866-9B84-6F77-21E57E0E2B38}"/>
              </a:ext>
            </a:extLst>
          </p:cNvPr>
          <p:cNvGraphicFramePr>
            <a:graphicFrameLocks noChangeAspect="1"/>
          </p:cNvGraphicFramePr>
          <p:nvPr userDrawn="1">
            <p:custDataLst>
              <p:tags r:id="rId1"/>
            </p:custDataLst>
            <p:extLst>
              <p:ext uri="{D42A27DB-BD31-4B8C-83A1-F6EECF244321}">
                <p14:modId xmlns:p14="http://schemas.microsoft.com/office/powerpoint/2010/main" val="2421024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D4E1BDAD-F866-9B84-6F77-21E57E0E2B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Graphic 7">
            <a:extLst>
              <a:ext uri="{FF2B5EF4-FFF2-40B4-BE49-F238E27FC236}">
                <a16:creationId xmlns:a16="http://schemas.microsoft.com/office/drawing/2014/main" id="{C0681C26-2BFC-4B02-BDB0-AC089F1C51BD}"/>
              </a:ext>
            </a:extLst>
          </p:cNvPr>
          <p:cNvPicPr>
            <a:picLocks noChangeAspect="1"/>
          </p:cNvPicPr>
          <p:nvPr userDrawn="1"/>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l="50000" b="50000"/>
          <a:stretch/>
        </p:blipFill>
        <p:spPr>
          <a:xfrm rot="10800000">
            <a:off x="10816349" y="0"/>
            <a:ext cx="1375360" cy="1375360"/>
          </a:xfrm>
          <a:prstGeom prst="rect">
            <a:avLst/>
          </a:prstGeom>
        </p:spPr>
      </p:pic>
      <p:sp>
        <p:nvSpPr>
          <p:cNvPr id="23" name="Table Placeholder 22">
            <a:extLst>
              <a:ext uri="{FF2B5EF4-FFF2-40B4-BE49-F238E27FC236}">
                <a16:creationId xmlns:a16="http://schemas.microsoft.com/office/drawing/2014/main" id="{C4E2D344-3F94-460A-A686-9C29DF9914F3}"/>
              </a:ext>
            </a:extLst>
          </p:cNvPr>
          <p:cNvSpPr>
            <a:spLocks noGrp="1"/>
          </p:cNvSpPr>
          <p:nvPr>
            <p:ph type="tbl" sz="quarter" idx="10"/>
          </p:nvPr>
        </p:nvSpPr>
        <p:spPr>
          <a:xfrm>
            <a:off x="579531" y="1987476"/>
            <a:ext cx="3444918" cy="673016"/>
          </a:xfrm>
          <a:prstGeom prst="rect">
            <a:avLst/>
          </a:prstGeom>
          <a:solidFill>
            <a:srgbClr val="F9FAFD"/>
          </a:solidFill>
          <a:ln>
            <a:solidFill>
              <a:srgbClr val="02304C"/>
            </a:solidFill>
          </a:ln>
        </p:spPr>
        <p:txBody>
          <a:bodyPr/>
          <a:lstStyle>
            <a:lvl1pPr>
              <a:defRPr sz="140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2" name="Title 1">
            <a:extLst>
              <a:ext uri="{FF2B5EF4-FFF2-40B4-BE49-F238E27FC236}">
                <a16:creationId xmlns:a16="http://schemas.microsoft.com/office/drawing/2014/main" id="{6DFF55A5-3F2E-BB8E-6B1F-ECFE9FD1F5E9}"/>
              </a:ext>
            </a:extLst>
          </p:cNvPr>
          <p:cNvSpPr>
            <a:spLocks noGrp="1"/>
          </p:cNvSpPr>
          <p:nvPr>
            <p:ph type="title"/>
          </p:nvPr>
        </p:nvSpPr>
        <p:spPr>
          <a:xfrm>
            <a:off x="838200" y="365125"/>
            <a:ext cx="10515600" cy="1325563"/>
          </a:xfrm>
          <a:prstGeom prst="rect">
            <a:avLst/>
          </a:prstGeom>
        </p:spPr>
        <p:txBody>
          <a:bodyPr vert="horz"/>
          <a:lstStyle>
            <a:lvl1pPr rtl="0">
              <a:defRPr/>
            </a:lvl1pPr>
          </a:lstStyle>
          <a:p>
            <a:r>
              <a:rPr lang="en-GB" dirty="0"/>
              <a:t>Click to edit Master title style</a:t>
            </a:r>
          </a:p>
        </p:txBody>
      </p:sp>
      <p:sp>
        <p:nvSpPr>
          <p:cNvPr id="3" name="Date Placeholder 2">
            <a:extLst>
              <a:ext uri="{FF2B5EF4-FFF2-40B4-BE49-F238E27FC236}">
                <a16:creationId xmlns:a16="http://schemas.microsoft.com/office/drawing/2014/main" id="{E9919116-5064-3F50-6443-55EAE21AF694}"/>
              </a:ext>
            </a:extLst>
          </p:cNvPr>
          <p:cNvSpPr>
            <a:spLocks noGrp="1"/>
          </p:cNvSpPr>
          <p:nvPr>
            <p:ph type="dt" sz="half" idx="15"/>
          </p:nvPr>
        </p:nvSpPr>
        <p:spPr>
          <a:xfrm>
            <a:off x="334879" y="6516313"/>
            <a:ext cx="2743200" cy="268785"/>
          </a:xfrm>
          <a:prstGeom prst="rect">
            <a:avLst/>
          </a:prstGeom>
        </p:spPr>
        <p:txBody>
          <a:bodyPr/>
          <a:lstStyle>
            <a:lvl1pPr rtl="0">
              <a:defRPr sz="1600">
                <a:latin typeface="Open Sans Medium"/>
              </a:defRPr>
            </a:lvl1pPr>
          </a:lstStyle>
          <a:p>
            <a:r>
              <a:rPr lang="de-DE"/>
              <a:t>18/06/2024</a:t>
            </a:r>
            <a:endParaRPr lang="en-GB" dirty="0"/>
          </a:p>
        </p:txBody>
      </p:sp>
      <p:sp>
        <p:nvSpPr>
          <p:cNvPr id="4" name="Footer Placeholder 3">
            <a:extLst>
              <a:ext uri="{FF2B5EF4-FFF2-40B4-BE49-F238E27FC236}">
                <a16:creationId xmlns:a16="http://schemas.microsoft.com/office/drawing/2014/main" id="{DF7DBDA4-0C7A-593C-EF2E-DB24B184B97E}"/>
              </a:ext>
            </a:extLst>
          </p:cNvPr>
          <p:cNvSpPr>
            <a:spLocks noGrp="1"/>
          </p:cNvSpPr>
          <p:nvPr>
            <p:ph type="ftr" sz="quarter" idx="16"/>
          </p:nvPr>
        </p:nvSpPr>
        <p:spPr>
          <a:xfrm>
            <a:off x="334879" y="6122218"/>
            <a:ext cx="4114800" cy="322917"/>
          </a:xfrm>
          <a:prstGeom prst="rect">
            <a:avLst/>
          </a:prstGeom>
        </p:spPr>
        <p:txBody>
          <a:bodyPr/>
          <a:lstStyle>
            <a:lvl1pPr algn="l" rtl="0">
              <a:defRPr sz="1600" b="1">
                <a:solidFill>
                  <a:srgbClr val="02304C"/>
                </a:solidFill>
                <a:latin typeface="Open Sans Medium"/>
              </a:defRPr>
            </a:lvl1pPr>
          </a:lstStyle>
          <a:p>
            <a:r>
              <a:rPr lang="en-GB"/>
              <a:t>UIRR @ Rail Data Forum</a:t>
            </a:r>
            <a:endParaRPr lang="en-GB" dirty="0"/>
          </a:p>
        </p:txBody>
      </p:sp>
    </p:spTree>
    <p:extLst>
      <p:ext uri="{BB962C8B-B14F-4D97-AF65-F5344CB8AC3E}">
        <p14:creationId xmlns:p14="http://schemas.microsoft.com/office/powerpoint/2010/main" val="105473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95A3-35C0-6A99-4EB4-11E3B0AA4C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3F7C3-E6BD-A7C0-2E9D-26D4069300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115D8-3F55-3CF4-DF1A-CA99FF6F0FEB}"/>
              </a:ext>
            </a:extLst>
          </p:cNvPr>
          <p:cNvSpPr>
            <a:spLocks noGrp="1"/>
          </p:cNvSpPr>
          <p:nvPr>
            <p:ph type="dt" sz="half" idx="10"/>
          </p:nvPr>
        </p:nvSpPr>
        <p:spPr/>
        <p:txBody>
          <a:bodyPr/>
          <a:lstStyle/>
          <a:p>
            <a:fld id="{305ACA5B-7F52-4E4C-8B4A-518E9E6063D4}" type="datetimeFigureOut">
              <a:rPr lang="en-GB" smtClean="0"/>
              <a:t>04/07/2024</a:t>
            </a:fld>
            <a:endParaRPr lang="en-GB"/>
          </a:p>
        </p:txBody>
      </p:sp>
      <p:sp>
        <p:nvSpPr>
          <p:cNvPr id="5" name="Footer Placeholder 4">
            <a:extLst>
              <a:ext uri="{FF2B5EF4-FFF2-40B4-BE49-F238E27FC236}">
                <a16:creationId xmlns:a16="http://schemas.microsoft.com/office/drawing/2014/main" id="{D2172A4C-395D-F39B-8A6D-6553651AC7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A6907D-6E08-F4EA-4744-00580362F270}"/>
              </a:ext>
            </a:extLst>
          </p:cNvPr>
          <p:cNvSpPr>
            <a:spLocks noGrp="1"/>
          </p:cNvSpPr>
          <p:nvPr>
            <p:ph type="sldNum" sz="quarter" idx="12"/>
          </p:nvPr>
        </p:nvSpPr>
        <p:spPr/>
        <p:txBody>
          <a:bodyPr/>
          <a:lstStyle/>
          <a:p>
            <a:fld id="{DA5F5206-9DC1-491E-8BB1-956D8D0FAB71}" type="slidenum">
              <a:rPr lang="en-GB" smtClean="0"/>
              <a:t>‹#›</a:t>
            </a:fld>
            <a:endParaRPr lang="en-GB"/>
          </a:p>
        </p:txBody>
      </p:sp>
    </p:spTree>
    <p:extLst>
      <p:ext uri="{BB962C8B-B14F-4D97-AF65-F5344CB8AC3E}">
        <p14:creationId xmlns:p14="http://schemas.microsoft.com/office/powerpoint/2010/main" val="300450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7933-613E-761F-18F8-303BEE12B3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798674-A82B-967C-239A-83CA5024F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80DE80-396B-A24E-2B7D-365AC418BCA1}"/>
              </a:ext>
            </a:extLst>
          </p:cNvPr>
          <p:cNvSpPr>
            <a:spLocks noGrp="1"/>
          </p:cNvSpPr>
          <p:nvPr>
            <p:ph type="dt" sz="half" idx="10"/>
          </p:nvPr>
        </p:nvSpPr>
        <p:spPr/>
        <p:txBody>
          <a:bodyPr/>
          <a:lstStyle/>
          <a:p>
            <a:fld id="{305ACA5B-7F52-4E4C-8B4A-518E9E6063D4}" type="datetimeFigureOut">
              <a:rPr lang="en-GB" smtClean="0"/>
              <a:t>04/07/2024</a:t>
            </a:fld>
            <a:endParaRPr lang="en-GB"/>
          </a:p>
        </p:txBody>
      </p:sp>
      <p:sp>
        <p:nvSpPr>
          <p:cNvPr id="5" name="Footer Placeholder 4">
            <a:extLst>
              <a:ext uri="{FF2B5EF4-FFF2-40B4-BE49-F238E27FC236}">
                <a16:creationId xmlns:a16="http://schemas.microsoft.com/office/drawing/2014/main" id="{00B1BE26-D701-D903-69C2-97B25BE595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2178AA-BD1F-2160-B3A2-2DD3F35CBD3D}"/>
              </a:ext>
            </a:extLst>
          </p:cNvPr>
          <p:cNvSpPr>
            <a:spLocks noGrp="1"/>
          </p:cNvSpPr>
          <p:nvPr>
            <p:ph type="sldNum" sz="quarter" idx="12"/>
          </p:nvPr>
        </p:nvSpPr>
        <p:spPr/>
        <p:txBody>
          <a:bodyPr/>
          <a:lstStyle/>
          <a:p>
            <a:fld id="{DA5F5206-9DC1-491E-8BB1-956D8D0FAB71}" type="slidenum">
              <a:rPr lang="en-GB" smtClean="0"/>
              <a:t>‹#›</a:t>
            </a:fld>
            <a:endParaRPr lang="en-GB"/>
          </a:p>
        </p:txBody>
      </p:sp>
    </p:spTree>
    <p:extLst>
      <p:ext uri="{BB962C8B-B14F-4D97-AF65-F5344CB8AC3E}">
        <p14:creationId xmlns:p14="http://schemas.microsoft.com/office/powerpoint/2010/main" val="1511905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0099-53E3-121C-45DE-BBF8C130C2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96B73C-7287-5391-28E1-0577F5525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830BD4-47FD-A921-E03C-77C172B5F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FD2073-C63F-704D-E488-F930336F0C37}"/>
              </a:ext>
            </a:extLst>
          </p:cNvPr>
          <p:cNvSpPr>
            <a:spLocks noGrp="1"/>
          </p:cNvSpPr>
          <p:nvPr>
            <p:ph type="dt" sz="half" idx="10"/>
          </p:nvPr>
        </p:nvSpPr>
        <p:spPr/>
        <p:txBody>
          <a:bodyPr/>
          <a:lstStyle/>
          <a:p>
            <a:fld id="{305ACA5B-7F52-4E4C-8B4A-518E9E6063D4}" type="datetimeFigureOut">
              <a:rPr lang="en-GB" smtClean="0"/>
              <a:t>04/07/2024</a:t>
            </a:fld>
            <a:endParaRPr lang="en-GB"/>
          </a:p>
        </p:txBody>
      </p:sp>
      <p:sp>
        <p:nvSpPr>
          <p:cNvPr id="6" name="Footer Placeholder 5">
            <a:extLst>
              <a:ext uri="{FF2B5EF4-FFF2-40B4-BE49-F238E27FC236}">
                <a16:creationId xmlns:a16="http://schemas.microsoft.com/office/drawing/2014/main" id="{F2395B68-3DA6-7E37-C982-7339234EB8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5C113F-2E2D-CC98-E4A4-B957CEC2CD75}"/>
              </a:ext>
            </a:extLst>
          </p:cNvPr>
          <p:cNvSpPr>
            <a:spLocks noGrp="1"/>
          </p:cNvSpPr>
          <p:nvPr>
            <p:ph type="sldNum" sz="quarter" idx="12"/>
          </p:nvPr>
        </p:nvSpPr>
        <p:spPr/>
        <p:txBody>
          <a:bodyPr/>
          <a:lstStyle/>
          <a:p>
            <a:fld id="{DA5F5206-9DC1-491E-8BB1-956D8D0FAB71}" type="slidenum">
              <a:rPr lang="en-GB" smtClean="0"/>
              <a:t>‹#›</a:t>
            </a:fld>
            <a:endParaRPr lang="en-GB"/>
          </a:p>
        </p:txBody>
      </p:sp>
    </p:spTree>
    <p:extLst>
      <p:ext uri="{BB962C8B-B14F-4D97-AF65-F5344CB8AC3E}">
        <p14:creationId xmlns:p14="http://schemas.microsoft.com/office/powerpoint/2010/main" val="63066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1015-B2FF-9365-2C2D-68468CB8FB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2D9F3B-115F-C41E-D71A-2568FEDA0A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A36D9B-F5CC-36A8-D44D-7570111AC8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00C4AF-D8B1-5944-2AF6-31EFADA1C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AE27B6-1CB6-01AB-9E0D-51FD8367FD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2BA3FC-7598-1386-F098-2E12BC7329C9}"/>
              </a:ext>
            </a:extLst>
          </p:cNvPr>
          <p:cNvSpPr>
            <a:spLocks noGrp="1"/>
          </p:cNvSpPr>
          <p:nvPr>
            <p:ph type="dt" sz="half" idx="10"/>
          </p:nvPr>
        </p:nvSpPr>
        <p:spPr/>
        <p:txBody>
          <a:bodyPr/>
          <a:lstStyle/>
          <a:p>
            <a:fld id="{305ACA5B-7F52-4E4C-8B4A-518E9E6063D4}" type="datetimeFigureOut">
              <a:rPr lang="en-GB" smtClean="0"/>
              <a:t>04/07/2024</a:t>
            </a:fld>
            <a:endParaRPr lang="en-GB"/>
          </a:p>
        </p:txBody>
      </p:sp>
      <p:sp>
        <p:nvSpPr>
          <p:cNvPr id="8" name="Footer Placeholder 7">
            <a:extLst>
              <a:ext uri="{FF2B5EF4-FFF2-40B4-BE49-F238E27FC236}">
                <a16:creationId xmlns:a16="http://schemas.microsoft.com/office/drawing/2014/main" id="{392EC63E-B3AD-9D86-C6D6-959E98E3D7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D9BF89-239E-BF51-6E06-F5B688E374B7}"/>
              </a:ext>
            </a:extLst>
          </p:cNvPr>
          <p:cNvSpPr>
            <a:spLocks noGrp="1"/>
          </p:cNvSpPr>
          <p:nvPr>
            <p:ph type="sldNum" sz="quarter" idx="12"/>
          </p:nvPr>
        </p:nvSpPr>
        <p:spPr/>
        <p:txBody>
          <a:bodyPr/>
          <a:lstStyle/>
          <a:p>
            <a:fld id="{DA5F5206-9DC1-491E-8BB1-956D8D0FAB71}" type="slidenum">
              <a:rPr lang="en-GB" smtClean="0"/>
              <a:t>‹#›</a:t>
            </a:fld>
            <a:endParaRPr lang="en-GB"/>
          </a:p>
        </p:txBody>
      </p:sp>
    </p:spTree>
    <p:extLst>
      <p:ext uri="{BB962C8B-B14F-4D97-AF65-F5344CB8AC3E}">
        <p14:creationId xmlns:p14="http://schemas.microsoft.com/office/powerpoint/2010/main" val="51311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A337-404E-CD98-3872-C5D3AB607D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77E501-1FFA-4148-937C-B4762FCDED14}"/>
              </a:ext>
            </a:extLst>
          </p:cNvPr>
          <p:cNvSpPr>
            <a:spLocks noGrp="1"/>
          </p:cNvSpPr>
          <p:nvPr>
            <p:ph type="dt" sz="half" idx="10"/>
          </p:nvPr>
        </p:nvSpPr>
        <p:spPr/>
        <p:txBody>
          <a:bodyPr/>
          <a:lstStyle/>
          <a:p>
            <a:fld id="{305ACA5B-7F52-4E4C-8B4A-518E9E6063D4}" type="datetimeFigureOut">
              <a:rPr lang="en-GB" smtClean="0"/>
              <a:t>04/07/2024</a:t>
            </a:fld>
            <a:endParaRPr lang="en-GB"/>
          </a:p>
        </p:txBody>
      </p:sp>
      <p:sp>
        <p:nvSpPr>
          <p:cNvPr id="4" name="Footer Placeholder 3">
            <a:extLst>
              <a:ext uri="{FF2B5EF4-FFF2-40B4-BE49-F238E27FC236}">
                <a16:creationId xmlns:a16="http://schemas.microsoft.com/office/drawing/2014/main" id="{AF89ECB2-881D-03C7-C4D2-1E71F79AF9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D00505-C7BE-449E-1BBC-07C26DBEFDD9}"/>
              </a:ext>
            </a:extLst>
          </p:cNvPr>
          <p:cNvSpPr>
            <a:spLocks noGrp="1"/>
          </p:cNvSpPr>
          <p:nvPr>
            <p:ph type="sldNum" sz="quarter" idx="12"/>
          </p:nvPr>
        </p:nvSpPr>
        <p:spPr/>
        <p:txBody>
          <a:bodyPr/>
          <a:lstStyle/>
          <a:p>
            <a:fld id="{DA5F5206-9DC1-491E-8BB1-956D8D0FAB71}" type="slidenum">
              <a:rPr lang="en-GB" smtClean="0"/>
              <a:t>‹#›</a:t>
            </a:fld>
            <a:endParaRPr lang="en-GB"/>
          </a:p>
        </p:txBody>
      </p:sp>
    </p:spTree>
    <p:extLst>
      <p:ext uri="{BB962C8B-B14F-4D97-AF65-F5344CB8AC3E}">
        <p14:creationId xmlns:p14="http://schemas.microsoft.com/office/powerpoint/2010/main" val="369440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35BE46-5B54-422C-5B9E-CB892F4AD27E}"/>
              </a:ext>
            </a:extLst>
          </p:cNvPr>
          <p:cNvSpPr>
            <a:spLocks noGrp="1"/>
          </p:cNvSpPr>
          <p:nvPr>
            <p:ph type="dt" sz="half" idx="10"/>
          </p:nvPr>
        </p:nvSpPr>
        <p:spPr/>
        <p:txBody>
          <a:bodyPr/>
          <a:lstStyle/>
          <a:p>
            <a:fld id="{305ACA5B-7F52-4E4C-8B4A-518E9E6063D4}" type="datetimeFigureOut">
              <a:rPr lang="en-GB" smtClean="0"/>
              <a:t>04/07/2024</a:t>
            </a:fld>
            <a:endParaRPr lang="en-GB"/>
          </a:p>
        </p:txBody>
      </p:sp>
      <p:sp>
        <p:nvSpPr>
          <p:cNvPr id="3" name="Footer Placeholder 2">
            <a:extLst>
              <a:ext uri="{FF2B5EF4-FFF2-40B4-BE49-F238E27FC236}">
                <a16:creationId xmlns:a16="http://schemas.microsoft.com/office/drawing/2014/main" id="{31165B64-94D3-AF3B-FDF5-9AABBE7539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062301-2E61-ED52-A617-2895762DABEC}"/>
              </a:ext>
            </a:extLst>
          </p:cNvPr>
          <p:cNvSpPr>
            <a:spLocks noGrp="1"/>
          </p:cNvSpPr>
          <p:nvPr>
            <p:ph type="sldNum" sz="quarter" idx="12"/>
          </p:nvPr>
        </p:nvSpPr>
        <p:spPr/>
        <p:txBody>
          <a:bodyPr/>
          <a:lstStyle/>
          <a:p>
            <a:fld id="{DA5F5206-9DC1-491E-8BB1-956D8D0FAB71}" type="slidenum">
              <a:rPr lang="en-GB" smtClean="0"/>
              <a:t>‹#›</a:t>
            </a:fld>
            <a:endParaRPr lang="en-GB"/>
          </a:p>
        </p:txBody>
      </p:sp>
    </p:spTree>
    <p:extLst>
      <p:ext uri="{BB962C8B-B14F-4D97-AF65-F5344CB8AC3E}">
        <p14:creationId xmlns:p14="http://schemas.microsoft.com/office/powerpoint/2010/main" val="35756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DC6E-3715-850A-A3DB-B416F9B40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1480CF-C1E0-7984-D403-F5878FFA5A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86E90A3-9B4A-1CC6-9869-6A4397E63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1BBFE8-E9BB-7A68-F378-349028D71155}"/>
              </a:ext>
            </a:extLst>
          </p:cNvPr>
          <p:cNvSpPr>
            <a:spLocks noGrp="1"/>
          </p:cNvSpPr>
          <p:nvPr>
            <p:ph type="dt" sz="half" idx="10"/>
          </p:nvPr>
        </p:nvSpPr>
        <p:spPr/>
        <p:txBody>
          <a:bodyPr/>
          <a:lstStyle/>
          <a:p>
            <a:fld id="{305ACA5B-7F52-4E4C-8B4A-518E9E6063D4}" type="datetimeFigureOut">
              <a:rPr lang="en-GB" smtClean="0"/>
              <a:t>04/07/2024</a:t>
            </a:fld>
            <a:endParaRPr lang="en-GB"/>
          </a:p>
        </p:txBody>
      </p:sp>
      <p:sp>
        <p:nvSpPr>
          <p:cNvPr id="6" name="Footer Placeholder 5">
            <a:extLst>
              <a:ext uri="{FF2B5EF4-FFF2-40B4-BE49-F238E27FC236}">
                <a16:creationId xmlns:a16="http://schemas.microsoft.com/office/drawing/2014/main" id="{B75C6CC7-493D-6655-30F1-320E656E9D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21CEFE-DAFD-9D4C-2F59-65FD666553CB}"/>
              </a:ext>
            </a:extLst>
          </p:cNvPr>
          <p:cNvSpPr>
            <a:spLocks noGrp="1"/>
          </p:cNvSpPr>
          <p:nvPr>
            <p:ph type="sldNum" sz="quarter" idx="12"/>
          </p:nvPr>
        </p:nvSpPr>
        <p:spPr/>
        <p:txBody>
          <a:bodyPr/>
          <a:lstStyle/>
          <a:p>
            <a:fld id="{DA5F5206-9DC1-491E-8BB1-956D8D0FAB71}" type="slidenum">
              <a:rPr lang="en-GB" smtClean="0"/>
              <a:t>‹#›</a:t>
            </a:fld>
            <a:endParaRPr lang="en-GB"/>
          </a:p>
        </p:txBody>
      </p:sp>
    </p:spTree>
    <p:extLst>
      <p:ext uri="{BB962C8B-B14F-4D97-AF65-F5344CB8AC3E}">
        <p14:creationId xmlns:p14="http://schemas.microsoft.com/office/powerpoint/2010/main" val="4127884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7F1A-1C02-EF0E-80C4-F923149E6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A261D3-E28C-3436-7899-15D6CD322D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2D500B-CE66-6DE1-2BD2-888305E0B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F15A81-F32A-95E2-0765-306F1801904B}"/>
              </a:ext>
            </a:extLst>
          </p:cNvPr>
          <p:cNvSpPr>
            <a:spLocks noGrp="1"/>
          </p:cNvSpPr>
          <p:nvPr>
            <p:ph type="dt" sz="half" idx="10"/>
          </p:nvPr>
        </p:nvSpPr>
        <p:spPr/>
        <p:txBody>
          <a:bodyPr/>
          <a:lstStyle/>
          <a:p>
            <a:fld id="{305ACA5B-7F52-4E4C-8B4A-518E9E6063D4}" type="datetimeFigureOut">
              <a:rPr lang="en-GB" smtClean="0"/>
              <a:t>04/07/2024</a:t>
            </a:fld>
            <a:endParaRPr lang="en-GB"/>
          </a:p>
        </p:txBody>
      </p:sp>
      <p:sp>
        <p:nvSpPr>
          <p:cNvPr id="6" name="Footer Placeholder 5">
            <a:extLst>
              <a:ext uri="{FF2B5EF4-FFF2-40B4-BE49-F238E27FC236}">
                <a16:creationId xmlns:a16="http://schemas.microsoft.com/office/drawing/2014/main" id="{4D25C9E3-3652-E7A2-8C38-17D8916931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6B81BD-3EB0-70F3-387F-DE1A40B0FB3F}"/>
              </a:ext>
            </a:extLst>
          </p:cNvPr>
          <p:cNvSpPr>
            <a:spLocks noGrp="1"/>
          </p:cNvSpPr>
          <p:nvPr>
            <p:ph type="sldNum" sz="quarter" idx="12"/>
          </p:nvPr>
        </p:nvSpPr>
        <p:spPr/>
        <p:txBody>
          <a:bodyPr/>
          <a:lstStyle/>
          <a:p>
            <a:fld id="{DA5F5206-9DC1-491E-8BB1-956D8D0FAB71}" type="slidenum">
              <a:rPr lang="en-GB" smtClean="0"/>
              <a:t>‹#›</a:t>
            </a:fld>
            <a:endParaRPr lang="en-GB"/>
          </a:p>
        </p:txBody>
      </p:sp>
    </p:spTree>
    <p:extLst>
      <p:ext uri="{BB962C8B-B14F-4D97-AF65-F5344CB8AC3E}">
        <p14:creationId xmlns:p14="http://schemas.microsoft.com/office/powerpoint/2010/main" val="133707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gi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2D86BA-81B0-2483-D800-88D8E2D90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F66839-1782-AEE8-08F7-DCAA5D598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CC0284-6048-31D5-2540-D08F67F4B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ACA5B-7F52-4E4C-8B4A-518E9E6063D4}" type="datetimeFigureOut">
              <a:rPr lang="en-GB" smtClean="0"/>
              <a:t>04/07/2024</a:t>
            </a:fld>
            <a:endParaRPr lang="en-GB"/>
          </a:p>
        </p:txBody>
      </p:sp>
      <p:sp>
        <p:nvSpPr>
          <p:cNvPr id="5" name="Footer Placeholder 4">
            <a:extLst>
              <a:ext uri="{FF2B5EF4-FFF2-40B4-BE49-F238E27FC236}">
                <a16:creationId xmlns:a16="http://schemas.microsoft.com/office/drawing/2014/main" id="{6FEF59EE-F6C1-46D8-3B27-B7C4B117A8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4F2A262-1C46-1B3D-731C-FAA9C9A8F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F5206-9DC1-491E-8BB1-956D8D0FAB71}" type="slidenum">
              <a:rPr lang="en-GB" smtClean="0"/>
              <a:t>‹#›</a:t>
            </a:fld>
            <a:endParaRPr lang="en-GB"/>
          </a:p>
        </p:txBody>
      </p:sp>
    </p:spTree>
    <p:extLst>
      <p:ext uri="{BB962C8B-B14F-4D97-AF65-F5344CB8AC3E}">
        <p14:creationId xmlns:p14="http://schemas.microsoft.com/office/powerpoint/2010/main" val="2431983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C9D2F168-EB49-D5A0-8394-A5B490580E75}"/>
              </a:ext>
            </a:extLst>
          </p:cNvPr>
          <p:cNvSpPr/>
          <p:nvPr userDrawn="1"/>
        </p:nvSpPr>
        <p:spPr>
          <a:xfrm>
            <a:off x="1479182" y="6447046"/>
            <a:ext cx="10712818" cy="2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11">
            <a:extLst>
              <a:ext uri="{FF2B5EF4-FFF2-40B4-BE49-F238E27FC236}">
                <a16:creationId xmlns:a16="http://schemas.microsoft.com/office/drawing/2014/main" id="{9C365169-195A-E101-706C-4D4E02D3234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5649" y="6430751"/>
            <a:ext cx="1039091" cy="390698"/>
          </a:xfrm>
          <a:prstGeom prst="rect">
            <a:avLst/>
          </a:prstGeom>
        </p:spPr>
      </p:pic>
      <p:sp>
        <p:nvSpPr>
          <p:cNvPr id="5" name="Rectangle 10">
            <a:extLst>
              <a:ext uri="{FF2B5EF4-FFF2-40B4-BE49-F238E27FC236}">
                <a16:creationId xmlns:a16="http://schemas.microsoft.com/office/drawing/2014/main" id="{53647DA4-5817-7AE8-E6D5-C3D4ED1F3715}"/>
              </a:ext>
            </a:extLst>
          </p:cNvPr>
          <p:cNvSpPr/>
          <p:nvPr userDrawn="1"/>
        </p:nvSpPr>
        <p:spPr>
          <a:xfrm>
            <a:off x="0" y="6447046"/>
            <a:ext cx="295620" cy="2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elplatzhalter 5">
            <a:extLst>
              <a:ext uri="{FF2B5EF4-FFF2-40B4-BE49-F238E27FC236}">
                <a16:creationId xmlns:a16="http://schemas.microsoft.com/office/drawing/2014/main" id="{69BE4EC7-E9AC-A944-68EC-A5F2AB00C76A}"/>
              </a:ext>
            </a:extLst>
          </p:cNvPr>
          <p:cNvSpPr>
            <a:spLocks noGrp="1"/>
          </p:cNvSpPr>
          <p:nvPr>
            <p:ph type="title"/>
          </p:nvPr>
        </p:nvSpPr>
        <p:spPr>
          <a:xfrm>
            <a:off x="407367" y="764705"/>
            <a:ext cx="11377265" cy="504055"/>
          </a:xfrm>
          <a:prstGeom prst="rect">
            <a:avLst/>
          </a:prstGeom>
        </p:spPr>
        <p:txBody>
          <a:bodyPr vert="horz" lIns="0" tIns="0" rIns="0" bIns="0" rtlCol="0" anchor="t">
            <a:noAutofit/>
          </a:bodyPr>
          <a:lstStyle/>
          <a:p>
            <a:pPr lvl="0"/>
            <a:r>
              <a:rPr lang="en-GB"/>
              <a:t>Title</a:t>
            </a:r>
          </a:p>
        </p:txBody>
      </p:sp>
      <p:sp>
        <p:nvSpPr>
          <p:cNvPr id="11" name="Textplatzhalter 10">
            <a:extLst>
              <a:ext uri="{FF2B5EF4-FFF2-40B4-BE49-F238E27FC236}">
                <a16:creationId xmlns:a16="http://schemas.microsoft.com/office/drawing/2014/main" id="{6744F400-1FE0-7422-76DB-BBA8E770693B}"/>
              </a:ext>
            </a:extLst>
          </p:cNvPr>
          <p:cNvSpPr>
            <a:spLocks noGrp="1"/>
          </p:cNvSpPr>
          <p:nvPr>
            <p:ph type="body" idx="1"/>
          </p:nvPr>
        </p:nvSpPr>
        <p:spPr>
          <a:xfrm>
            <a:off x="407367" y="1772816"/>
            <a:ext cx="11377265" cy="4392488"/>
          </a:xfrm>
          <a:prstGeom prst="rect">
            <a:avLst/>
          </a:prstGeom>
        </p:spPr>
        <p:txBody>
          <a:bodyPr vert="horz" lIns="0" tIns="0" rIns="0" bIns="0" rtlCol="0">
            <a:noAutofit/>
          </a:bodyPr>
          <a:lstStyle/>
          <a:p>
            <a:pPr lvl="0"/>
            <a:r>
              <a:rPr lang="en-GB"/>
              <a:t>Text level</a:t>
            </a:r>
          </a:p>
          <a:p>
            <a:pPr lvl="1"/>
            <a:r>
              <a:rPr lang="en-GB"/>
              <a:t>First level</a:t>
            </a:r>
          </a:p>
          <a:p>
            <a:pPr lvl="2"/>
            <a:r>
              <a:rPr lang="en-GB"/>
              <a:t>Second level</a:t>
            </a:r>
          </a:p>
          <a:p>
            <a:pPr lvl="3"/>
            <a:r>
              <a:rPr lang="en-GB"/>
              <a:t>Third level</a:t>
            </a:r>
          </a:p>
        </p:txBody>
      </p:sp>
    </p:spTree>
    <p:extLst>
      <p:ext uri="{BB962C8B-B14F-4D97-AF65-F5344CB8AC3E}">
        <p14:creationId xmlns:p14="http://schemas.microsoft.com/office/powerpoint/2010/main" val="135078500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sldNum="0" hdr="0" ftr="0"/>
  <p:txStyles>
    <p:titleStyle>
      <a:lvl1pPr algn="l" defTabSz="914400" rtl="0" eaLnBrk="1" latinLnBrk="0" hangingPunct="1">
        <a:lnSpc>
          <a:spcPct val="100000"/>
        </a:lnSpc>
        <a:spcBef>
          <a:spcPct val="0"/>
        </a:spcBef>
        <a:buNone/>
        <a:defRPr lang="de-DE" sz="3200" b="1" kern="1200" dirty="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lang="de-DE" sz="1600" kern="1200" smtClean="0">
          <a:solidFill>
            <a:schemeClr val="tx1"/>
          </a:solidFill>
          <a:latin typeface="+mn-lt"/>
          <a:ea typeface="+mn-ea"/>
          <a:cs typeface="Arial" panose="020B0604020202020204" pitchFamily="34" charset="0"/>
        </a:defRPr>
      </a:lvl1pPr>
      <a:lvl2pPr marL="18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2pPr>
      <a:lvl3pPr marL="36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3pPr>
      <a:lvl4pPr marL="54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4pPr>
      <a:lvl5pPr marL="720000" indent="-180000" algn="l" defTabSz="914400" rtl="0" eaLnBrk="1" latinLnBrk="0" hangingPunct="1">
        <a:lnSpc>
          <a:spcPct val="100000"/>
        </a:lnSpc>
        <a:spcBef>
          <a:spcPts val="600"/>
        </a:spcBef>
        <a:buClr>
          <a:srgbClr val="BA8748"/>
        </a:buClr>
        <a:buFont typeface="Wingdings" panose="05000000000000000000" pitchFamily="2" charset="2"/>
        <a:buChar char="§"/>
        <a:defRPr lang="en-GB" sz="16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7">
          <p15:clr>
            <a:srgbClr val="F26B43"/>
          </p15:clr>
        </p15:guide>
        <p15:guide id="3" pos="742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5.xml"/><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slideLayout" Target="../slideLayouts/slideLayout13.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6.xml"/><Relationship Id="rId5" Type="http://schemas.openxmlformats.org/officeDocument/2006/relationships/image" Target="file:///C:\Users\SusanneHeinrich-Rapt\easySlides%20GmbH\Nadja%20Paul%20easySlides%20GmbH%20-%2032_Kundenmaster\master\RNE\images\01%20General%20(Title%20Page).jpg" TargetMode="Externa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gi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7.jpeg"/><Relationship Id="rId5" Type="http://schemas.openxmlformats.org/officeDocument/2006/relationships/tags" Target="../tags/tag11.xml"/><Relationship Id="rId10" Type="http://schemas.openxmlformats.org/officeDocument/2006/relationships/notesSlide" Target="../notesSlides/notesSlide2.xml"/><Relationship Id="rId4" Type="http://schemas.openxmlformats.org/officeDocument/2006/relationships/tags" Target="../tags/tag10.xml"/><Relationship Id="rId9"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tags" Target="../tags/tag40.xml"/><Relationship Id="rId39" Type="http://schemas.openxmlformats.org/officeDocument/2006/relationships/tags" Target="../tags/tag53.xml"/><Relationship Id="rId21" Type="http://schemas.openxmlformats.org/officeDocument/2006/relationships/tags" Target="../tags/tag35.xml"/><Relationship Id="rId34" Type="http://schemas.openxmlformats.org/officeDocument/2006/relationships/tags" Target="../tags/tag48.xml"/><Relationship Id="rId42" Type="http://schemas.openxmlformats.org/officeDocument/2006/relationships/image" Target="../media/image15.png"/><Relationship Id="rId47" Type="http://schemas.openxmlformats.org/officeDocument/2006/relationships/image" Target="../media/image20.svg"/><Relationship Id="rId50" Type="http://schemas.openxmlformats.org/officeDocument/2006/relationships/image" Target="../media/image23.png"/><Relationship Id="rId7" Type="http://schemas.openxmlformats.org/officeDocument/2006/relationships/tags" Target="../tags/tag21.xml"/><Relationship Id="rId2" Type="http://schemas.openxmlformats.org/officeDocument/2006/relationships/tags" Target="../tags/tag16.xml"/><Relationship Id="rId16" Type="http://schemas.openxmlformats.org/officeDocument/2006/relationships/tags" Target="../tags/tag30.xml"/><Relationship Id="rId29" Type="http://schemas.openxmlformats.org/officeDocument/2006/relationships/tags" Target="../tags/tag43.xml"/><Relationship Id="rId11" Type="http://schemas.openxmlformats.org/officeDocument/2006/relationships/tags" Target="../tags/tag25.xml"/><Relationship Id="rId24" Type="http://schemas.openxmlformats.org/officeDocument/2006/relationships/tags" Target="../tags/tag38.xml"/><Relationship Id="rId32" Type="http://schemas.openxmlformats.org/officeDocument/2006/relationships/tags" Target="../tags/tag46.xml"/><Relationship Id="rId37" Type="http://schemas.openxmlformats.org/officeDocument/2006/relationships/tags" Target="../tags/tag51.xml"/><Relationship Id="rId40" Type="http://schemas.openxmlformats.org/officeDocument/2006/relationships/slideLayout" Target="../slideLayouts/slideLayout13.xml"/><Relationship Id="rId45" Type="http://schemas.openxmlformats.org/officeDocument/2006/relationships/image" Target="../media/image18.svg"/><Relationship Id="rId53" Type="http://schemas.openxmlformats.org/officeDocument/2006/relationships/image" Target="../media/image26.svg"/><Relationship Id="rId5" Type="http://schemas.openxmlformats.org/officeDocument/2006/relationships/tags" Target="../tags/tag19.xml"/><Relationship Id="rId10" Type="http://schemas.openxmlformats.org/officeDocument/2006/relationships/tags" Target="../tags/tag24.xml"/><Relationship Id="rId19" Type="http://schemas.openxmlformats.org/officeDocument/2006/relationships/tags" Target="../tags/tag33.xml"/><Relationship Id="rId31" Type="http://schemas.openxmlformats.org/officeDocument/2006/relationships/tags" Target="../tags/tag45.xml"/><Relationship Id="rId44" Type="http://schemas.openxmlformats.org/officeDocument/2006/relationships/image" Target="../media/image17.png"/><Relationship Id="rId52" Type="http://schemas.openxmlformats.org/officeDocument/2006/relationships/image" Target="../media/image25.png"/><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 Id="rId27" Type="http://schemas.openxmlformats.org/officeDocument/2006/relationships/tags" Target="../tags/tag41.xml"/><Relationship Id="rId30" Type="http://schemas.openxmlformats.org/officeDocument/2006/relationships/tags" Target="../tags/tag44.xml"/><Relationship Id="rId35" Type="http://schemas.openxmlformats.org/officeDocument/2006/relationships/tags" Target="../tags/tag49.xml"/><Relationship Id="rId43" Type="http://schemas.openxmlformats.org/officeDocument/2006/relationships/image" Target="../media/image16.svg"/><Relationship Id="rId48" Type="http://schemas.openxmlformats.org/officeDocument/2006/relationships/image" Target="../media/image21.png"/><Relationship Id="rId8" Type="http://schemas.openxmlformats.org/officeDocument/2006/relationships/tags" Target="../tags/tag22.xml"/><Relationship Id="rId51" Type="http://schemas.openxmlformats.org/officeDocument/2006/relationships/image" Target="../media/image24.svg"/><Relationship Id="rId3" Type="http://schemas.openxmlformats.org/officeDocument/2006/relationships/tags" Target="../tags/tag17.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tags" Target="../tags/tag39.xml"/><Relationship Id="rId33" Type="http://schemas.openxmlformats.org/officeDocument/2006/relationships/tags" Target="../tags/tag47.xml"/><Relationship Id="rId38" Type="http://schemas.openxmlformats.org/officeDocument/2006/relationships/tags" Target="../tags/tag52.xml"/><Relationship Id="rId46" Type="http://schemas.openxmlformats.org/officeDocument/2006/relationships/image" Target="../media/image19.png"/><Relationship Id="rId20" Type="http://schemas.openxmlformats.org/officeDocument/2006/relationships/tags" Target="../tags/tag34.xml"/><Relationship Id="rId41" Type="http://schemas.openxmlformats.org/officeDocument/2006/relationships/notesSlide" Target="../notesSlides/notesSlide3.xml"/><Relationship Id="rId1" Type="http://schemas.openxmlformats.org/officeDocument/2006/relationships/tags" Target="../tags/tag15.xml"/><Relationship Id="rId6" Type="http://schemas.openxmlformats.org/officeDocument/2006/relationships/tags" Target="../tags/tag20.xml"/><Relationship Id="rId15" Type="http://schemas.openxmlformats.org/officeDocument/2006/relationships/tags" Target="../tags/tag29.xml"/><Relationship Id="rId23" Type="http://schemas.openxmlformats.org/officeDocument/2006/relationships/tags" Target="../tags/tag37.xml"/><Relationship Id="rId28" Type="http://schemas.openxmlformats.org/officeDocument/2006/relationships/tags" Target="../tags/tag42.xml"/><Relationship Id="rId36" Type="http://schemas.openxmlformats.org/officeDocument/2006/relationships/tags" Target="../tags/tag50.xml"/><Relationship Id="rId49" Type="http://schemas.openxmlformats.org/officeDocument/2006/relationships/image" Target="../media/image2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5C06F7-D1FD-CE0E-105E-E5E58F830CA0}"/>
              </a:ext>
            </a:extLst>
          </p:cNvPr>
          <p:cNvSpPr>
            <a:spLocks noGrp="1"/>
          </p:cNvSpPr>
          <p:nvPr>
            <p:ph type="body" sz="quarter" idx="11"/>
          </p:nvPr>
        </p:nvSpPr>
        <p:spPr/>
        <p:txBody>
          <a:bodyPr/>
          <a:lstStyle/>
          <a:p>
            <a:endParaRPr lang="en-GB"/>
          </a:p>
        </p:txBody>
      </p:sp>
      <p:sp>
        <p:nvSpPr>
          <p:cNvPr id="3" name="Title 2">
            <a:extLst>
              <a:ext uri="{FF2B5EF4-FFF2-40B4-BE49-F238E27FC236}">
                <a16:creationId xmlns:a16="http://schemas.microsoft.com/office/drawing/2014/main" id="{6F336F1B-C8BF-9639-B3CF-6709DD5E90B0}"/>
              </a:ext>
            </a:extLst>
          </p:cNvPr>
          <p:cNvSpPr>
            <a:spLocks noGrp="1"/>
          </p:cNvSpPr>
          <p:nvPr>
            <p:ph type="title"/>
          </p:nvPr>
        </p:nvSpPr>
        <p:spPr/>
        <p:txBody>
          <a:bodyPr/>
          <a:lstStyle/>
          <a:p>
            <a:endParaRPr lang="en-GB"/>
          </a:p>
        </p:txBody>
      </p:sp>
      <p:pic>
        <p:nvPicPr>
          <p:cNvPr id="1026" name="Picture 2" descr="A person holding a globe&#10;&#10;Description automatically generated">
            <a:extLst>
              <a:ext uri="{FF2B5EF4-FFF2-40B4-BE49-F238E27FC236}">
                <a16:creationId xmlns:a16="http://schemas.microsoft.com/office/drawing/2014/main" id="{A8E0F408-CD26-4433-9F35-652483B61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4690" cy="6921388"/>
          </a:xfrm>
          <a:prstGeom prst="rect">
            <a:avLst/>
          </a:prstGeom>
          <a:noFill/>
          <a:extLst>
            <a:ext uri="{909E8E84-426E-40DD-AFC4-6F175D3DCCD1}">
              <a14:hiddenFill xmlns:a14="http://schemas.microsoft.com/office/drawing/2010/main">
                <a:solidFill>
                  <a:srgbClr val="FFFFFF"/>
                </a:solidFill>
              </a14:hiddenFill>
            </a:ext>
          </a:extLst>
        </p:spPr>
      </p:pic>
      <p:sp>
        <p:nvSpPr>
          <p:cNvPr id="4" name="masterTextbox3">
            <a:extLst>
              <a:ext uri="{FF2B5EF4-FFF2-40B4-BE49-F238E27FC236}">
                <a16:creationId xmlns:a16="http://schemas.microsoft.com/office/drawing/2014/main" id="{719E4F6C-EC70-E8BF-1813-AA050940D897}"/>
              </a:ext>
            </a:extLst>
          </p:cNvPr>
          <p:cNvSpPr txBox="1">
            <a:spLocks/>
          </p:cNvSpPr>
          <p:nvPr/>
        </p:nvSpPr>
        <p:spPr>
          <a:xfrm>
            <a:off x="479375" y="3933056"/>
            <a:ext cx="11233248" cy="111612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Aptos" panose="020B0004020202020204" pitchFamily="34" charset="0"/>
                <a:ea typeface="+mn-ea"/>
                <a:cs typeface="Arial" panose="020B0604020202020204" pitchFamily="34" charset="0"/>
              </a:defRPr>
            </a:lvl1pPr>
            <a:lvl2pPr marL="0" indent="0" algn="l" defTabSz="914400" rtl="0" eaLnBrk="1" latinLnBrk="0" hangingPunct="1">
              <a:lnSpc>
                <a:spcPct val="100000"/>
              </a:lnSpc>
              <a:spcBef>
                <a:spcPts val="9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SzPct val="100000"/>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Aptos" panose="020B0004020202020204" pitchFamily="34" charset="0"/>
              <a:buChar char="▫"/>
              <a:defRPr lang="en-GB" sz="16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fr-BE" sz="5500" b="1" dirty="0">
                <a:solidFill>
                  <a:schemeClr val="bg1"/>
                </a:solidFill>
              </a:rPr>
              <a:t>Data providers – Data </a:t>
            </a:r>
            <a:r>
              <a:rPr lang="fr-BE" sz="5500" b="1" dirty="0" err="1">
                <a:solidFill>
                  <a:schemeClr val="bg1"/>
                </a:solidFill>
              </a:rPr>
              <a:t>consumers</a:t>
            </a:r>
            <a:br>
              <a:rPr lang="en-AT" sz="6500" b="1" dirty="0">
                <a:solidFill>
                  <a:schemeClr val="bg1"/>
                </a:solidFill>
              </a:rPr>
            </a:br>
            <a:endParaRPr lang="en-AT" sz="2500" b="1" dirty="0">
              <a:solidFill>
                <a:schemeClr val="bg1"/>
              </a:solidFill>
            </a:endParaRPr>
          </a:p>
        </p:txBody>
      </p:sp>
      <p:sp>
        <p:nvSpPr>
          <p:cNvPr id="5" name="masterTextbox3">
            <a:extLst>
              <a:ext uri="{FF2B5EF4-FFF2-40B4-BE49-F238E27FC236}">
                <a16:creationId xmlns:a16="http://schemas.microsoft.com/office/drawing/2014/main" id="{7A3B30B7-2FE0-4428-B677-AB4C2B966C92}"/>
              </a:ext>
            </a:extLst>
          </p:cNvPr>
          <p:cNvSpPr txBox="1">
            <a:spLocks/>
          </p:cNvSpPr>
          <p:nvPr/>
        </p:nvSpPr>
        <p:spPr>
          <a:xfrm>
            <a:off x="479375" y="5337213"/>
            <a:ext cx="11233248" cy="111612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Aptos" panose="020B0004020202020204" pitchFamily="34" charset="0"/>
                <a:ea typeface="+mn-ea"/>
                <a:cs typeface="Arial" panose="020B0604020202020204" pitchFamily="34" charset="0"/>
              </a:defRPr>
            </a:lvl1pPr>
            <a:lvl2pPr marL="0" indent="0" algn="l" defTabSz="914400" rtl="0" eaLnBrk="1" latinLnBrk="0" hangingPunct="1">
              <a:lnSpc>
                <a:spcPct val="100000"/>
              </a:lnSpc>
              <a:spcBef>
                <a:spcPts val="9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SzPct val="100000"/>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Aptos" panose="020B0004020202020204" pitchFamily="34" charset="0"/>
              <a:buChar char="▫"/>
              <a:defRPr lang="en-GB" sz="16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AT" sz="4000" b="1">
                <a:solidFill>
                  <a:schemeClr val="bg1"/>
                </a:solidFill>
              </a:rPr>
              <a:t>European Union Agency for Railways</a:t>
            </a:r>
          </a:p>
        </p:txBody>
      </p:sp>
    </p:spTree>
    <p:extLst>
      <p:ext uri="{BB962C8B-B14F-4D97-AF65-F5344CB8AC3E}">
        <p14:creationId xmlns:p14="http://schemas.microsoft.com/office/powerpoint/2010/main" val="3488854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1ACAB2-055C-D179-ABAF-1E23C94D3D32}"/>
              </a:ext>
            </a:extLst>
          </p:cNvPr>
          <p:cNvSpPr>
            <a:spLocks noGrp="1"/>
          </p:cNvSpPr>
          <p:nvPr>
            <p:ph type="title"/>
          </p:nvPr>
        </p:nvSpPr>
        <p:spPr/>
        <p:txBody>
          <a:bodyPr/>
          <a:lstStyle/>
          <a:p>
            <a:r>
              <a:rPr lang="en-GB"/>
              <a:t>Data Providers and Data Consumers</a:t>
            </a:r>
          </a:p>
        </p:txBody>
      </p:sp>
      <p:sp>
        <p:nvSpPr>
          <p:cNvPr id="5" name="TextBox 4">
            <a:extLst>
              <a:ext uri="{FF2B5EF4-FFF2-40B4-BE49-F238E27FC236}">
                <a16:creationId xmlns:a16="http://schemas.microsoft.com/office/drawing/2014/main" id="{D3D67F27-175E-C51C-BFBE-691954FC28BD}"/>
              </a:ext>
            </a:extLst>
          </p:cNvPr>
          <p:cNvSpPr txBox="1"/>
          <p:nvPr/>
        </p:nvSpPr>
        <p:spPr>
          <a:xfrm>
            <a:off x="1091444" y="3290500"/>
            <a:ext cx="10261140" cy="492443"/>
          </a:xfrm>
          <a:prstGeom prst="rect">
            <a:avLst/>
          </a:prstGeom>
          <a:noFill/>
          <a:ln w="6350">
            <a:noFill/>
          </a:ln>
        </p:spPr>
        <p:txBody>
          <a:bodyPr wrap="square" lIns="0" tIns="0" rIns="0" bIns="0" rtlCol="0">
            <a:spAutoFit/>
          </a:bodyPr>
          <a:lstStyle/>
          <a:p>
            <a:pPr algn="ctr"/>
            <a:r>
              <a:rPr lang="en-US" sz="3200" b="1" i="1" u="none" strike="noStrike">
                <a:solidFill>
                  <a:srgbClr val="000000"/>
                </a:solidFill>
                <a:effectLst/>
                <a:latin typeface="Calibri" panose="020F0502020204030204" pitchFamily="34" charset="0"/>
              </a:rPr>
              <a:t>THANK YOU FOR YOUR ATTENTION</a:t>
            </a:r>
            <a:endParaRPr lang="en-GB" sz="2800">
              <a:latin typeface="Aptos" panose="020B0004020202020204" pitchFamily="34" charset="0"/>
            </a:endParaRPr>
          </a:p>
        </p:txBody>
      </p:sp>
    </p:spTree>
    <p:extLst>
      <p:ext uri="{BB962C8B-B14F-4D97-AF65-F5344CB8AC3E}">
        <p14:creationId xmlns:p14="http://schemas.microsoft.com/office/powerpoint/2010/main" val="1788364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1ACAB2-055C-D179-ABAF-1E23C94D3D32}"/>
              </a:ext>
            </a:extLst>
          </p:cNvPr>
          <p:cNvSpPr>
            <a:spLocks noGrp="1"/>
          </p:cNvSpPr>
          <p:nvPr>
            <p:ph type="title"/>
          </p:nvPr>
        </p:nvSpPr>
        <p:spPr/>
        <p:txBody>
          <a:bodyPr/>
          <a:lstStyle/>
          <a:p>
            <a:r>
              <a:rPr lang="en-GB"/>
              <a:t>Data Providers and Data Consumers</a:t>
            </a:r>
          </a:p>
        </p:txBody>
      </p:sp>
      <p:sp>
        <p:nvSpPr>
          <p:cNvPr id="5" name="TextBox 4">
            <a:extLst>
              <a:ext uri="{FF2B5EF4-FFF2-40B4-BE49-F238E27FC236}">
                <a16:creationId xmlns:a16="http://schemas.microsoft.com/office/drawing/2014/main" id="{D3D67F27-175E-C51C-BFBE-691954FC28BD}"/>
              </a:ext>
            </a:extLst>
          </p:cNvPr>
          <p:cNvSpPr txBox="1"/>
          <p:nvPr/>
        </p:nvSpPr>
        <p:spPr>
          <a:xfrm>
            <a:off x="1091444" y="3290500"/>
            <a:ext cx="10261140" cy="984885"/>
          </a:xfrm>
          <a:prstGeom prst="rect">
            <a:avLst/>
          </a:prstGeom>
          <a:noFill/>
          <a:ln w="6350">
            <a:noFill/>
          </a:ln>
        </p:spPr>
        <p:txBody>
          <a:bodyPr wrap="square" lIns="0" tIns="0" rIns="0" bIns="0" rtlCol="0">
            <a:spAutoFit/>
          </a:bodyPr>
          <a:lstStyle/>
          <a:p>
            <a:pPr algn="ctr"/>
            <a:r>
              <a:rPr lang="en-US" sz="3200" b="1" i="1" u="none" strike="noStrike">
                <a:solidFill>
                  <a:srgbClr val="000000"/>
                </a:solidFill>
                <a:effectLst/>
                <a:latin typeface="Calibri" panose="020F0502020204030204" pitchFamily="34" charset="0"/>
              </a:rPr>
              <a:t>"Which enablers could facilitate data providers and consumers "</a:t>
            </a:r>
            <a:r>
              <a:rPr lang="en-US" sz="2800"/>
              <a:t> </a:t>
            </a:r>
            <a:endParaRPr lang="en-GB" sz="2800">
              <a:latin typeface="Aptos" panose="020B0004020202020204" pitchFamily="34" charset="0"/>
            </a:endParaRPr>
          </a:p>
        </p:txBody>
      </p:sp>
    </p:spTree>
    <p:extLst>
      <p:ext uri="{BB962C8B-B14F-4D97-AF65-F5344CB8AC3E}">
        <p14:creationId xmlns:p14="http://schemas.microsoft.com/office/powerpoint/2010/main" val="243398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sterTextbox3">
            <a:extLst>
              <a:ext uri="{FF2B5EF4-FFF2-40B4-BE49-F238E27FC236}">
                <a16:creationId xmlns:a16="http://schemas.microsoft.com/office/drawing/2014/main" id="{719E4F6C-EC70-E8BF-1813-AA050940D897}"/>
              </a:ext>
            </a:extLst>
          </p:cNvPr>
          <p:cNvSpPr txBox="1">
            <a:spLocks/>
          </p:cNvSpPr>
          <p:nvPr/>
        </p:nvSpPr>
        <p:spPr>
          <a:xfrm>
            <a:off x="479375" y="3933056"/>
            <a:ext cx="11233248" cy="111612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Aptos" panose="020B0004020202020204" pitchFamily="34" charset="0"/>
                <a:ea typeface="+mn-ea"/>
                <a:cs typeface="Arial" panose="020B0604020202020204" pitchFamily="34" charset="0"/>
              </a:defRPr>
            </a:lvl1pPr>
            <a:lvl2pPr marL="0" indent="0" algn="l" defTabSz="914400" rtl="0" eaLnBrk="1" latinLnBrk="0" hangingPunct="1">
              <a:lnSpc>
                <a:spcPct val="100000"/>
              </a:lnSpc>
              <a:spcBef>
                <a:spcPts val="9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SzPct val="100000"/>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Aptos" panose="020B0004020202020204" pitchFamily="34" charset="0"/>
              <a:buChar char="▫"/>
              <a:defRPr lang="en-GB" sz="16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AT" sz="5500" b="1">
                <a:solidFill>
                  <a:schemeClr val="bg1"/>
                </a:solidFill>
              </a:rPr>
              <a:t>Harald Reisinger</a:t>
            </a:r>
            <a:br>
              <a:rPr lang="en-AT" sz="6500" b="1">
                <a:solidFill>
                  <a:schemeClr val="bg1"/>
                </a:solidFill>
              </a:rPr>
            </a:br>
            <a:r>
              <a:rPr lang="en-AT" sz="2500" b="1">
                <a:solidFill>
                  <a:schemeClr val="bg1"/>
                </a:solidFill>
              </a:rPr>
              <a:t>RailNetEurope</a:t>
            </a:r>
          </a:p>
        </p:txBody>
      </p:sp>
      <p:sp>
        <p:nvSpPr>
          <p:cNvPr id="5" name="masterTextbox3">
            <a:extLst>
              <a:ext uri="{FF2B5EF4-FFF2-40B4-BE49-F238E27FC236}">
                <a16:creationId xmlns:a16="http://schemas.microsoft.com/office/drawing/2014/main" id="{7A3B30B7-2FE0-4428-B677-AB4C2B966C92}"/>
              </a:ext>
            </a:extLst>
          </p:cNvPr>
          <p:cNvSpPr txBox="1">
            <a:spLocks/>
          </p:cNvSpPr>
          <p:nvPr/>
        </p:nvSpPr>
        <p:spPr>
          <a:xfrm>
            <a:off x="479375" y="5337213"/>
            <a:ext cx="11233248" cy="111612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Aptos" panose="020B0004020202020204" pitchFamily="34" charset="0"/>
                <a:ea typeface="+mn-ea"/>
                <a:cs typeface="Arial" panose="020B0604020202020204" pitchFamily="34" charset="0"/>
              </a:defRPr>
            </a:lvl1pPr>
            <a:lvl2pPr marL="0" indent="0" algn="l" defTabSz="914400" rtl="0" eaLnBrk="1" latinLnBrk="0" hangingPunct="1">
              <a:lnSpc>
                <a:spcPct val="100000"/>
              </a:lnSpc>
              <a:spcBef>
                <a:spcPts val="9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SzPct val="100000"/>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Aptos" panose="020B0004020202020204" pitchFamily="34" charset="0"/>
              <a:buChar char="▫"/>
              <a:defRPr lang="en-GB" sz="16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en-AT" sz="4000" b="1">
                <a:solidFill>
                  <a:schemeClr val="bg1"/>
                </a:solidFill>
              </a:rPr>
              <a:t>European Union Agency for Railways</a:t>
            </a:r>
          </a:p>
        </p:txBody>
      </p:sp>
      <p:pic>
        <p:nvPicPr>
          <p:cNvPr id="7" name="Picture 2" descr="A person holding a globe&#10;&#10;Description automatically generated">
            <a:extLst>
              <a:ext uri="{FF2B5EF4-FFF2-40B4-BE49-F238E27FC236}">
                <a16:creationId xmlns:a16="http://schemas.microsoft.com/office/drawing/2014/main" id="{F95CF50A-1367-2EA7-9D88-87D3DBAA47EA}"/>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0" y="0"/>
            <a:ext cx="12304690" cy="69213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4C6CDE5-0C0E-2F09-68DF-5442B8FDDAAB}"/>
              </a:ext>
            </a:extLst>
          </p:cNvPr>
          <p:cNvSpPr/>
          <p:nvPr/>
        </p:nvSpPr>
        <p:spPr>
          <a:xfrm>
            <a:off x="4024397" y="1032387"/>
            <a:ext cx="4739148" cy="1242868"/>
          </a:xfrm>
          <a:prstGeom prst="rect">
            <a:avLst/>
          </a:prstGeom>
          <a:solidFill>
            <a:schemeClr val="bg1">
              <a:lumMod val="50000"/>
              <a:alpha val="82000"/>
            </a:schemeClr>
          </a:solidFill>
          <a:ln w="63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dirty="0">
              <a:solidFill>
                <a:srgbClr val="000000"/>
              </a:solidFill>
              <a:latin typeface="Aptos" panose="020B0004020202020204" pitchFamily="34" charset="0"/>
            </a:endParaRPr>
          </a:p>
        </p:txBody>
      </p:sp>
      <p:pic>
        <p:nvPicPr>
          <p:cNvPr id="8" name="Ellipse 12">
            <a:extLst>
              <a:ext uri="{FF2B5EF4-FFF2-40B4-BE49-F238E27FC236}">
                <a16:creationId xmlns:a16="http://schemas.microsoft.com/office/drawing/2014/main" id="{DA175E3B-AB0E-6177-4011-5E354CAE7916}"/>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a:xfrm>
            <a:off x="4142383" y="1095759"/>
            <a:ext cx="1116123" cy="1116123"/>
          </a:xfrm>
          <a:prstGeom prst="ellipse">
            <a:avLst/>
          </a:prstGeom>
        </p:spPr>
      </p:pic>
      <p:sp>
        <p:nvSpPr>
          <p:cNvPr id="10" name="TextBox 9">
            <a:extLst>
              <a:ext uri="{FF2B5EF4-FFF2-40B4-BE49-F238E27FC236}">
                <a16:creationId xmlns:a16="http://schemas.microsoft.com/office/drawing/2014/main" id="{6CE3687B-8C74-6D6C-10A4-8898E3BA7EFA}"/>
              </a:ext>
            </a:extLst>
          </p:cNvPr>
          <p:cNvSpPr txBox="1"/>
          <p:nvPr/>
        </p:nvSpPr>
        <p:spPr>
          <a:xfrm>
            <a:off x="5432831" y="1183588"/>
            <a:ext cx="3215149" cy="369332"/>
          </a:xfrm>
          <a:prstGeom prst="rect">
            <a:avLst/>
          </a:prstGeom>
          <a:noFill/>
          <a:ln w="6350">
            <a:noFill/>
          </a:ln>
        </p:spPr>
        <p:txBody>
          <a:bodyPr wrap="square" lIns="0" tIns="0" rIns="0" bIns="0" rtlCol="0">
            <a:spAutoFit/>
          </a:bodyPr>
          <a:lstStyle/>
          <a:p>
            <a:pPr algn="l"/>
            <a:r>
              <a:rPr lang="en-GB" sz="2400" dirty="0">
                <a:solidFill>
                  <a:schemeClr val="bg1"/>
                </a:solidFill>
                <a:latin typeface="Aptos" panose="020B0004020202020204" pitchFamily="34" charset="0"/>
              </a:rPr>
              <a:t>HARALD REISINGER</a:t>
            </a:r>
          </a:p>
        </p:txBody>
      </p:sp>
      <p:sp>
        <p:nvSpPr>
          <p:cNvPr id="11" name="TextBox 10">
            <a:extLst>
              <a:ext uri="{FF2B5EF4-FFF2-40B4-BE49-F238E27FC236}">
                <a16:creationId xmlns:a16="http://schemas.microsoft.com/office/drawing/2014/main" id="{2DD0894F-6FAE-6536-8022-47413B368896}"/>
              </a:ext>
            </a:extLst>
          </p:cNvPr>
          <p:cNvSpPr txBox="1"/>
          <p:nvPr/>
        </p:nvSpPr>
        <p:spPr>
          <a:xfrm>
            <a:off x="5816289" y="1840954"/>
            <a:ext cx="2094271" cy="246221"/>
          </a:xfrm>
          <a:prstGeom prst="rect">
            <a:avLst/>
          </a:prstGeom>
          <a:noFill/>
          <a:ln w="6350">
            <a:noFill/>
          </a:ln>
        </p:spPr>
        <p:txBody>
          <a:bodyPr wrap="square" lIns="0" tIns="0" rIns="0" bIns="0" rtlCol="0">
            <a:spAutoFit/>
          </a:bodyPr>
          <a:lstStyle/>
          <a:p>
            <a:pPr algn="l"/>
            <a:r>
              <a:rPr lang="en-GB" sz="1600" dirty="0">
                <a:solidFill>
                  <a:schemeClr val="bg1"/>
                </a:solidFill>
                <a:latin typeface="Aptos" panose="020B0004020202020204" pitchFamily="34" charset="0"/>
              </a:rPr>
              <a:t>RAILNETEUROPE</a:t>
            </a:r>
          </a:p>
        </p:txBody>
      </p:sp>
      <p:sp>
        <p:nvSpPr>
          <p:cNvPr id="12" name="Rectangle 11">
            <a:extLst>
              <a:ext uri="{FF2B5EF4-FFF2-40B4-BE49-F238E27FC236}">
                <a16:creationId xmlns:a16="http://schemas.microsoft.com/office/drawing/2014/main" id="{1CC4753E-3343-D68A-9D4F-0FEF2ED5C78E}"/>
              </a:ext>
            </a:extLst>
          </p:cNvPr>
          <p:cNvSpPr/>
          <p:nvPr/>
        </p:nvSpPr>
        <p:spPr>
          <a:xfrm>
            <a:off x="868258" y="2538332"/>
            <a:ext cx="4739148" cy="1242868"/>
          </a:xfrm>
          <a:prstGeom prst="rect">
            <a:avLst/>
          </a:prstGeom>
          <a:solidFill>
            <a:schemeClr val="bg1">
              <a:lumMod val="50000"/>
              <a:alpha val="82000"/>
            </a:schemeClr>
          </a:solidFill>
          <a:ln w="63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dirty="0">
              <a:solidFill>
                <a:srgbClr val="000000"/>
              </a:solidFill>
              <a:latin typeface="Aptos" panose="020B0004020202020204" pitchFamily="34" charset="0"/>
            </a:endParaRPr>
          </a:p>
        </p:txBody>
      </p:sp>
      <p:sp>
        <p:nvSpPr>
          <p:cNvPr id="14" name="TextBox 13">
            <a:extLst>
              <a:ext uri="{FF2B5EF4-FFF2-40B4-BE49-F238E27FC236}">
                <a16:creationId xmlns:a16="http://schemas.microsoft.com/office/drawing/2014/main" id="{DA9A37C1-1D58-B8AE-2B3E-B0A818246E6A}"/>
              </a:ext>
            </a:extLst>
          </p:cNvPr>
          <p:cNvSpPr txBox="1"/>
          <p:nvPr/>
        </p:nvSpPr>
        <p:spPr>
          <a:xfrm>
            <a:off x="2660165" y="2677623"/>
            <a:ext cx="2477729" cy="369332"/>
          </a:xfrm>
          <a:prstGeom prst="rect">
            <a:avLst/>
          </a:prstGeom>
          <a:noFill/>
          <a:ln w="6350">
            <a:noFill/>
          </a:ln>
        </p:spPr>
        <p:txBody>
          <a:bodyPr wrap="square" lIns="0" tIns="0" rIns="0" bIns="0" rtlCol="0">
            <a:spAutoFit/>
          </a:bodyPr>
          <a:lstStyle/>
          <a:p>
            <a:pPr algn="l"/>
            <a:r>
              <a:rPr lang="en-GB" sz="2400" dirty="0">
                <a:solidFill>
                  <a:schemeClr val="bg1"/>
                </a:solidFill>
                <a:latin typeface="Aptos" panose="020B0004020202020204" pitchFamily="34" charset="0"/>
              </a:rPr>
              <a:t>JULIAN ROJAS</a:t>
            </a:r>
          </a:p>
        </p:txBody>
      </p:sp>
      <p:sp>
        <p:nvSpPr>
          <p:cNvPr id="15" name="TextBox 14">
            <a:extLst>
              <a:ext uri="{FF2B5EF4-FFF2-40B4-BE49-F238E27FC236}">
                <a16:creationId xmlns:a16="http://schemas.microsoft.com/office/drawing/2014/main" id="{7945B6FE-ED9C-67F0-D3E8-83D5689B7BD6}"/>
              </a:ext>
            </a:extLst>
          </p:cNvPr>
          <p:cNvSpPr txBox="1"/>
          <p:nvPr/>
        </p:nvSpPr>
        <p:spPr>
          <a:xfrm>
            <a:off x="3275876" y="3337583"/>
            <a:ext cx="2094271" cy="246221"/>
          </a:xfrm>
          <a:prstGeom prst="rect">
            <a:avLst/>
          </a:prstGeom>
          <a:noFill/>
          <a:ln w="6350">
            <a:noFill/>
          </a:ln>
        </p:spPr>
        <p:txBody>
          <a:bodyPr wrap="square" lIns="0" tIns="0" rIns="0" bIns="0" rtlCol="0">
            <a:spAutoFit/>
          </a:bodyPr>
          <a:lstStyle/>
          <a:p>
            <a:pPr algn="l"/>
            <a:r>
              <a:rPr lang="en-GB" sz="1600" dirty="0">
                <a:solidFill>
                  <a:schemeClr val="bg1"/>
                </a:solidFill>
                <a:latin typeface="Aptos" panose="020B0004020202020204" pitchFamily="34" charset="0"/>
              </a:rPr>
              <a:t>IMEC</a:t>
            </a:r>
          </a:p>
        </p:txBody>
      </p:sp>
      <p:sp>
        <p:nvSpPr>
          <p:cNvPr id="16" name="Rectangle 15">
            <a:extLst>
              <a:ext uri="{FF2B5EF4-FFF2-40B4-BE49-F238E27FC236}">
                <a16:creationId xmlns:a16="http://schemas.microsoft.com/office/drawing/2014/main" id="{F418DC2F-E865-75AB-54FE-32D1D417A47B}"/>
              </a:ext>
            </a:extLst>
          </p:cNvPr>
          <p:cNvSpPr/>
          <p:nvPr/>
        </p:nvSpPr>
        <p:spPr>
          <a:xfrm>
            <a:off x="868258" y="3958167"/>
            <a:ext cx="4739148" cy="1242868"/>
          </a:xfrm>
          <a:prstGeom prst="rect">
            <a:avLst/>
          </a:prstGeom>
          <a:solidFill>
            <a:schemeClr val="bg1">
              <a:lumMod val="50000"/>
              <a:alpha val="82000"/>
            </a:schemeClr>
          </a:solidFill>
          <a:ln w="63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dirty="0">
              <a:solidFill>
                <a:srgbClr val="000000"/>
              </a:solidFill>
              <a:latin typeface="Aptos" panose="020B0004020202020204" pitchFamily="34" charset="0"/>
            </a:endParaRPr>
          </a:p>
        </p:txBody>
      </p:sp>
      <p:sp>
        <p:nvSpPr>
          <p:cNvPr id="18" name="TextBox 17">
            <a:extLst>
              <a:ext uri="{FF2B5EF4-FFF2-40B4-BE49-F238E27FC236}">
                <a16:creationId xmlns:a16="http://schemas.microsoft.com/office/drawing/2014/main" id="{82AC0A50-E969-88A4-0D68-1003CF957F5F}"/>
              </a:ext>
            </a:extLst>
          </p:cNvPr>
          <p:cNvSpPr txBox="1"/>
          <p:nvPr/>
        </p:nvSpPr>
        <p:spPr>
          <a:xfrm>
            <a:off x="2715436" y="4121785"/>
            <a:ext cx="3215149" cy="369332"/>
          </a:xfrm>
          <a:prstGeom prst="rect">
            <a:avLst/>
          </a:prstGeom>
          <a:noFill/>
          <a:ln w="6350">
            <a:noFill/>
          </a:ln>
        </p:spPr>
        <p:txBody>
          <a:bodyPr wrap="square" lIns="0" tIns="0" rIns="0" bIns="0" rtlCol="0">
            <a:spAutoFit/>
          </a:bodyPr>
          <a:lstStyle/>
          <a:p>
            <a:pPr algn="l"/>
            <a:r>
              <a:rPr lang="en-GB" sz="2400" dirty="0">
                <a:solidFill>
                  <a:schemeClr val="bg1"/>
                </a:solidFill>
                <a:latin typeface="Aptos" panose="020B0004020202020204" pitchFamily="34" charset="0"/>
              </a:rPr>
              <a:t>INGO RITTER</a:t>
            </a:r>
          </a:p>
        </p:txBody>
      </p:sp>
      <p:sp>
        <p:nvSpPr>
          <p:cNvPr id="19" name="TextBox 18">
            <a:extLst>
              <a:ext uri="{FF2B5EF4-FFF2-40B4-BE49-F238E27FC236}">
                <a16:creationId xmlns:a16="http://schemas.microsoft.com/office/drawing/2014/main" id="{11E677C5-1E31-1F0E-0B31-C9CA77A6BCA4}"/>
              </a:ext>
            </a:extLst>
          </p:cNvPr>
          <p:cNvSpPr txBox="1"/>
          <p:nvPr/>
        </p:nvSpPr>
        <p:spPr>
          <a:xfrm>
            <a:off x="3043623" y="4766734"/>
            <a:ext cx="2094271" cy="246221"/>
          </a:xfrm>
          <a:prstGeom prst="rect">
            <a:avLst/>
          </a:prstGeom>
          <a:noFill/>
          <a:ln w="6350">
            <a:noFill/>
          </a:ln>
        </p:spPr>
        <p:txBody>
          <a:bodyPr wrap="square" lIns="0" tIns="0" rIns="0" bIns="0" rtlCol="0">
            <a:spAutoFit/>
          </a:bodyPr>
          <a:lstStyle/>
          <a:p>
            <a:pPr algn="l"/>
            <a:r>
              <a:rPr lang="en-GB" sz="1600" dirty="0">
                <a:solidFill>
                  <a:schemeClr val="bg1"/>
                </a:solidFill>
                <a:latin typeface="Aptos" panose="020B0004020202020204" pitchFamily="34" charset="0"/>
              </a:rPr>
              <a:t>DB GROUP</a:t>
            </a:r>
          </a:p>
        </p:txBody>
      </p:sp>
      <p:sp>
        <p:nvSpPr>
          <p:cNvPr id="20" name="Rectangle 19">
            <a:extLst>
              <a:ext uri="{FF2B5EF4-FFF2-40B4-BE49-F238E27FC236}">
                <a16:creationId xmlns:a16="http://schemas.microsoft.com/office/drawing/2014/main" id="{62236F20-BF8D-70E4-D0D2-2227A9171687}"/>
              </a:ext>
            </a:extLst>
          </p:cNvPr>
          <p:cNvSpPr/>
          <p:nvPr/>
        </p:nvSpPr>
        <p:spPr>
          <a:xfrm>
            <a:off x="868258" y="5355577"/>
            <a:ext cx="4739148" cy="1242868"/>
          </a:xfrm>
          <a:prstGeom prst="rect">
            <a:avLst/>
          </a:prstGeom>
          <a:solidFill>
            <a:schemeClr val="bg1">
              <a:lumMod val="50000"/>
              <a:alpha val="82000"/>
            </a:schemeClr>
          </a:solidFill>
          <a:ln w="63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dirty="0">
              <a:solidFill>
                <a:srgbClr val="000000"/>
              </a:solidFill>
              <a:latin typeface="Aptos" panose="020B0004020202020204" pitchFamily="34" charset="0"/>
            </a:endParaRPr>
          </a:p>
        </p:txBody>
      </p:sp>
      <p:sp>
        <p:nvSpPr>
          <p:cNvPr id="22" name="TextBox 21">
            <a:extLst>
              <a:ext uri="{FF2B5EF4-FFF2-40B4-BE49-F238E27FC236}">
                <a16:creationId xmlns:a16="http://schemas.microsoft.com/office/drawing/2014/main" id="{E7190F91-BF74-8768-191E-5872BCFA195F}"/>
              </a:ext>
            </a:extLst>
          </p:cNvPr>
          <p:cNvSpPr txBox="1"/>
          <p:nvPr/>
        </p:nvSpPr>
        <p:spPr>
          <a:xfrm>
            <a:off x="2450039" y="5525942"/>
            <a:ext cx="3215149" cy="369332"/>
          </a:xfrm>
          <a:prstGeom prst="rect">
            <a:avLst/>
          </a:prstGeom>
          <a:noFill/>
          <a:ln w="6350">
            <a:noFill/>
          </a:ln>
        </p:spPr>
        <p:txBody>
          <a:bodyPr wrap="square" lIns="0" tIns="0" rIns="0" bIns="0" rtlCol="0">
            <a:spAutoFit/>
          </a:bodyPr>
          <a:lstStyle/>
          <a:p>
            <a:pPr algn="l"/>
            <a:r>
              <a:rPr lang="en-GB" sz="2400" dirty="0">
                <a:solidFill>
                  <a:schemeClr val="bg1"/>
                </a:solidFill>
                <a:latin typeface="Aptos" panose="020B0004020202020204" pitchFamily="34" charset="0"/>
              </a:rPr>
              <a:t>ROLAND KLUBER</a:t>
            </a:r>
          </a:p>
        </p:txBody>
      </p:sp>
      <p:sp>
        <p:nvSpPr>
          <p:cNvPr id="23" name="TextBox 22">
            <a:extLst>
              <a:ext uri="{FF2B5EF4-FFF2-40B4-BE49-F238E27FC236}">
                <a16:creationId xmlns:a16="http://schemas.microsoft.com/office/drawing/2014/main" id="{AE084445-BA53-B6A5-08BA-5E7DF742DC51}"/>
              </a:ext>
            </a:extLst>
          </p:cNvPr>
          <p:cNvSpPr txBox="1"/>
          <p:nvPr/>
        </p:nvSpPr>
        <p:spPr>
          <a:xfrm>
            <a:off x="2660150" y="6164144"/>
            <a:ext cx="2094271" cy="246221"/>
          </a:xfrm>
          <a:prstGeom prst="rect">
            <a:avLst/>
          </a:prstGeom>
          <a:noFill/>
          <a:ln w="6350">
            <a:noFill/>
          </a:ln>
        </p:spPr>
        <p:txBody>
          <a:bodyPr wrap="square" lIns="0" tIns="0" rIns="0" bIns="0" rtlCol="0">
            <a:spAutoFit/>
          </a:bodyPr>
          <a:lstStyle/>
          <a:p>
            <a:pPr algn="l"/>
            <a:r>
              <a:rPr lang="en-GB" sz="1600" dirty="0">
                <a:solidFill>
                  <a:schemeClr val="bg1"/>
                </a:solidFill>
                <a:latin typeface="Aptos" panose="020B0004020202020204" pitchFamily="34" charset="0"/>
              </a:rPr>
              <a:t>CONSILIS / UIRR</a:t>
            </a:r>
          </a:p>
        </p:txBody>
      </p:sp>
      <p:sp>
        <p:nvSpPr>
          <p:cNvPr id="24" name="Rectangle 23">
            <a:extLst>
              <a:ext uri="{FF2B5EF4-FFF2-40B4-BE49-F238E27FC236}">
                <a16:creationId xmlns:a16="http://schemas.microsoft.com/office/drawing/2014/main" id="{28EC6B98-22FA-CAB2-A8BB-C638B66B0C43}"/>
              </a:ext>
            </a:extLst>
          </p:cNvPr>
          <p:cNvSpPr/>
          <p:nvPr/>
        </p:nvSpPr>
        <p:spPr>
          <a:xfrm>
            <a:off x="6780915" y="2540760"/>
            <a:ext cx="4739148" cy="1242868"/>
          </a:xfrm>
          <a:prstGeom prst="rect">
            <a:avLst/>
          </a:prstGeom>
          <a:solidFill>
            <a:schemeClr val="bg1">
              <a:lumMod val="50000"/>
              <a:alpha val="82000"/>
            </a:schemeClr>
          </a:solidFill>
          <a:ln w="63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dirty="0">
              <a:solidFill>
                <a:srgbClr val="000000"/>
              </a:solidFill>
              <a:latin typeface="Aptos" panose="020B0004020202020204" pitchFamily="34" charset="0"/>
            </a:endParaRPr>
          </a:p>
        </p:txBody>
      </p:sp>
      <p:sp>
        <p:nvSpPr>
          <p:cNvPr id="26" name="TextBox 25">
            <a:extLst>
              <a:ext uri="{FF2B5EF4-FFF2-40B4-BE49-F238E27FC236}">
                <a16:creationId xmlns:a16="http://schemas.microsoft.com/office/drawing/2014/main" id="{CA1EECA8-72EA-AAB8-E226-6A675D34A8CF}"/>
              </a:ext>
            </a:extLst>
          </p:cNvPr>
          <p:cNvSpPr txBox="1"/>
          <p:nvPr/>
        </p:nvSpPr>
        <p:spPr>
          <a:xfrm>
            <a:off x="8131449" y="2724072"/>
            <a:ext cx="3215149" cy="738664"/>
          </a:xfrm>
          <a:prstGeom prst="rect">
            <a:avLst/>
          </a:prstGeom>
          <a:noFill/>
          <a:ln w="6350">
            <a:noFill/>
          </a:ln>
        </p:spPr>
        <p:txBody>
          <a:bodyPr wrap="square" lIns="0" tIns="0" rIns="0" bIns="0" rtlCol="0">
            <a:spAutoFit/>
          </a:bodyPr>
          <a:lstStyle/>
          <a:p>
            <a:pPr algn="ctr"/>
            <a:r>
              <a:rPr lang="en-GB" sz="2400" dirty="0">
                <a:solidFill>
                  <a:schemeClr val="bg1"/>
                </a:solidFill>
                <a:latin typeface="Aptos" panose="020B0004020202020204" pitchFamily="34" charset="0"/>
              </a:rPr>
              <a:t>MATTHIAS VANDEN AUWEELE</a:t>
            </a:r>
          </a:p>
        </p:txBody>
      </p:sp>
      <p:sp>
        <p:nvSpPr>
          <p:cNvPr id="27" name="TextBox 26">
            <a:extLst>
              <a:ext uri="{FF2B5EF4-FFF2-40B4-BE49-F238E27FC236}">
                <a16:creationId xmlns:a16="http://schemas.microsoft.com/office/drawing/2014/main" id="{0B325A8B-C0B9-27FE-382F-AB734FAE67F9}"/>
              </a:ext>
            </a:extLst>
          </p:cNvPr>
          <p:cNvSpPr txBox="1"/>
          <p:nvPr/>
        </p:nvSpPr>
        <p:spPr>
          <a:xfrm>
            <a:off x="9252327" y="3454336"/>
            <a:ext cx="2094271" cy="246221"/>
          </a:xfrm>
          <a:prstGeom prst="rect">
            <a:avLst/>
          </a:prstGeom>
          <a:noFill/>
          <a:ln w="6350">
            <a:noFill/>
          </a:ln>
        </p:spPr>
        <p:txBody>
          <a:bodyPr wrap="square" lIns="0" tIns="0" rIns="0" bIns="0" rtlCol="0">
            <a:spAutoFit/>
          </a:bodyPr>
          <a:lstStyle/>
          <a:p>
            <a:pPr algn="l"/>
            <a:r>
              <a:rPr lang="en-GB" sz="1600" dirty="0">
                <a:solidFill>
                  <a:schemeClr val="bg1"/>
                </a:solidFill>
                <a:latin typeface="Aptos" panose="020B0004020202020204" pitchFamily="34" charset="0"/>
              </a:rPr>
              <a:t>INFRABEL</a:t>
            </a:r>
          </a:p>
        </p:txBody>
      </p:sp>
      <p:sp>
        <p:nvSpPr>
          <p:cNvPr id="28" name="Rectangle 27">
            <a:extLst>
              <a:ext uri="{FF2B5EF4-FFF2-40B4-BE49-F238E27FC236}">
                <a16:creationId xmlns:a16="http://schemas.microsoft.com/office/drawing/2014/main" id="{5ECE4A5A-7BB7-E93A-67FE-83EB68DA075B}"/>
              </a:ext>
            </a:extLst>
          </p:cNvPr>
          <p:cNvSpPr/>
          <p:nvPr/>
        </p:nvSpPr>
        <p:spPr>
          <a:xfrm>
            <a:off x="6780915" y="3958167"/>
            <a:ext cx="4739148" cy="1242868"/>
          </a:xfrm>
          <a:prstGeom prst="rect">
            <a:avLst/>
          </a:prstGeom>
          <a:solidFill>
            <a:schemeClr val="bg1">
              <a:lumMod val="50000"/>
              <a:alpha val="82000"/>
            </a:schemeClr>
          </a:solidFill>
          <a:ln w="63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dirty="0">
              <a:solidFill>
                <a:srgbClr val="000000"/>
              </a:solidFill>
              <a:latin typeface="Aptos" panose="020B0004020202020204" pitchFamily="34" charset="0"/>
            </a:endParaRPr>
          </a:p>
        </p:txBody>
      </p:sp>
      <p:sp>
        <p:nvSpPr>
          <p:cNvPr id="30" name="TextBox 29">
            <a:extLst>
              <a:ext uri="{FF2B5EF4-FFF2-40B4-BE49-F238E27FC236}">
                <a16:creationId xmlns:a16="http://schemas.microsoft.com/office/drawing/2014/main" id="{707FD098-DAF2-1236-65B1-C4DFFCEA1F78}"/>
              </a:ext>
            </a:extLst>
          </p:cNvPr>
          <p:cNvSpPr txBox="1"/>
          <p:nvPr/>
        </p:nvSpPr>
        <p:spPr>
          <a:xfrm>
            <a:off x="8453785" y="4109368"/>
            <a:ext cx="3215149" cy="369332"/>
          </a:xfrm>
          <a:prstGeom prst="rect">
            <a:avLst/>
          </a:prstGeom>
          <a:noFill/>
          <a:ln w="6350">
            <a:noFill/>
          </a:ln>
        </p:spPr>
        <p:txBody>
          <a:bodyPr wrap="square" lIns="0" tIns="0" rIns="0" bIns="0" rtlCol="0">
            <a:spAutoFit/>
          </a:bodyPr>
          <a:lstStyle/>
          <a:p>
            <a:pPr algn="l"/>
            <a:r>
              <a:rPr lang="en-GB" sz="2400" dirty="0">
                <a:solidFill>
                  <a:schemeClr val="bg1"/>
                </a:solidFill>
                <a:latin typeface="Aptos" panose="020B0004020202020204" pitchFamily="34" charset="0"/>
              </a:rPr>
              <a:t>GILLES PETERHANS</a:t>
            </a:r>
          </a:p>
        </p:txBody>
      </p:sp>
      <p:sp>
        <p:nvSpPr>
          <p:cNvPr id="31" name="TextBox 30">
            <a:extLst>
              <a:ext uri="{FF2B5EF4-FFF2-40B4-BE49-F238E27FC236}">
                <a16:creationId xmlns:a16="http://schemas.microsoft.com/office/drawing/2014/main" id="{F6EA3304-5B42-1CEA-AE5F-E21691A27FBD}"/>
              </a:ext>
            </a:extLst>
          </p:cNvPr>
          <p:cNvSpPr txBox="1"/>
          <p:nvPr/>
        </p:nvSpPr>
        <p:spPr>
          <a:xfrm>
            <a:off x="8572807" y="4766734"/>
            <a:ext cx="2094271" cy="246221"/>
          </a:xfrm>
          <a:prstGeom prst="rect">
            <a:avLst/>
          </a:prstGeom>
          <a:noFill/>
          <a:ln w="6350">
            <a:noFill/>
          </a:ln>
        </p:spPr>
        <p:txBody>
          <a:bodyPr wrap="square" lIns="0" tIns="0" rIns="0" bIns="0" rtlCol="0">
            <a:spAutoFit/>
          </a:bodyPr>
          <a:lstStyle/>
          <a:p>
            <a:pPr algn="ctr"/>
            <a:r>
              <a:rPr lang="en-GB" sz="1600" dirty="0">
                <a:solidFill>
                  <a:schemeClr val="bg1"/>
                </a:solidFill>
                <a:latin typeface="Aptos" panose="020B0004020202020204" pitchFamily="34" charset="0"/>
              </a:rPr>
              <a:t>UIP</a:t>
            </a:r>
          </a:p>
        </p:txBody>
      </p:sp>
      <p:sp>
        <p:nvSpPr>
          <p:cNvPr id="32" name="Rectangle 31">
            <a:extLst>
              <a:ext uri="{FF2B5EF4-FFF2-40B4-BE49-F238E27FC236}">
                <a16:creationId xmlns:a16="http://schemas.microsoft.com/office/drawing/2014/main" id="{5F09543B-A954-E762-3A91-63576D9C725D}"/>
              </a:ext>
            </a:extLst>
          </p:cNvPr>
          <p:cNvSpPr/>
          <p:nvPr/>
        </p:nvSpPr>
        <p:spPr>
          <a:xfrm>
            <a:off x="6780915" y="5353920"/>
            <a:ext cx="4739148" cy="1242868"/>
          </a:xfrm>
          <a:prstGeom prst="rect">
            <a:avLst/>
          </a:prstGeom>
          <a:solidFill>
            <a:schemeClr val="bg1">
              <a:lumMod val="50000"/>
              <a:alpha val="82000"/>
            </a:schemeClr>
          </a:solidFill>
          <a:ln w="63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dirty="0">
              <a:solidFill>
                <a:srgbClr val="000000"/>
              </a:solidFill>
              <a:latin typeface="Aptos" panose="020B0004020202020204" pitchFamily="34" charset="0"/>
            </a:endParaRPr>
          </a:p>
        </p:txBody>
      </p:sp>
      <p:sp>
        <p:nvSpPr>
          <p:cNvPr id="34" name="TextBox 33">
            <a:extLst>
              <a:ext uri="{FF2B5EF4-FFF2-40B4-BE49-F238E27FC236}">
                <a16:creationId xmlns:a16="http://schemas.microsoft.com/office/drawing/2014/main" id="{2B1B3247-84FB-1579-4A66-CC6E8A0FAEC4}"/>
              </a:ext>
            </a:extLst>
          </p:cNvPr>
          <p:cNvSpPr txBox="1"/>
          <p:nvPr/>
        </p:nvSpPr>
        <p:spPr>
          <a:xfrm>
            <a:off x="8189349" y="5505121"/>
            <a:ext cx="3215149" cy="738664"/>
          </a:xfrm>
          <a:prstGeom prst="rect">
            <a:avLst/>
          </a:prstGeom>
          <a:noFill/>
          <a:ln w="6350">
            <a:noFill/>
          </a:ln>
        </p:spPr>
        <p:txBody>
          <a:bodyPr wrap="square" lIns="0" tIns="0" rIns="0" bIns="0" rtlCol="0">
            <a:spAutoFit/>
          </a:bodyPr>
          <a:lstStyle/>
          <a:p>
            <a:pPr algn="ctr"/>
            <a:r>
              <a:rPr lang="en-GB" sz="2400" dirty="0">
                <a:solidFill>
                  <a:schemeClr val="bg1"/>
                </a:solidFill>
                <a:latin typeface="Aptos" panose="020B0004020202020204" pitchFamily="34" charset="0"/>
              </a:rPr>
              <a:t>MIGUEL FIGUERES-  ESTEBAN</a:t>
            </a:r>
          </a:p>
        </p:txBody>
      </p:sp>
      <p:sp>
        <p:nvSpPr>
          <p:cNvPr id="35" name="TextBox 34">
            <a:extLst>
              <a:ext uri="{FF2B5EF4-FFF2-40B4-BE49-F238E27FC236}">
                <a16:creationId xmlns:a16="http://schemas.microsoft.com/office/drawing/2014/main" id="{9D0A07CC-85D8-705D-483B-2193B1409FB1}"/>
              </a:ext>
            </a:extLst>
          </p:cNvPr>
          <p:cNvSpPr txBox="1"/>
          <p:nvPr/>
        </p:nvSpPr>
        <p:spPr>
          <a:xfrm>
            <a:off x="9386592" y="6292463"/>
            <a:ext cx="2094271" cy="246221"/>
          </a:xfrm>
          <a:prstGeom prst="rect">
            <a:avLst/>
          </a:prstGeom>
          <a:noFill/>
          <a:ln w="6350">
            <a:noFill/>
          </a:ln>
        </p:spPr>
        <p:txBody>
          <a:bodyPr wrap="square" lIns="0" tIns="0" rIns="0" bIns="0" rtlCol="0">
            <a:spAutoFit/>
          </a:bodyPr>
          <a:lstStyle/>
          <a:p>
            <a:pPr algn="l"/>
            <a:r>
              <a:rPr lang="en-GB" sz="1600" dirty="0">
                <a:solidFill>
                  <a:schemeClr val="bg1"/>
                </a:solidFill>
                <a:latin typeface="Aptos" panose="020B0004020202020204" pitchFamily="34" charset="0"/>
              </a:rPr>
              <a:t>RENFE</a:t>
            </a:r>
          </a:p>
        </p:txBody>
      </p:sp>
      <p:pic>
        <p:nvPicPr>
          <p:cNvPr id="36" name="Google Shape;343;p6" descr="Julián Rojas">
            <a:extLst>
              <a:ext uri="{FF2B5EF4-FFF2-40B4-BE49-F238E27FC236}">
                <a16:creationId xmlns:a16="http://schemas.microsoft.com/office/drawing/2014/main" id="{896399D9-C5BA-E361-EF35-C86CD0D82AC3}"/>
              </a:ext>
            </a:extLst>
          </p:cNvPr>
          <p:cNvPicPr preferRelativeResize="0"/>
          <p:nvPr/>
        </p:nvPicPr>
        <p:blipFill rotWithShape="1">
          <a:blip r:embed="rId7">
            <a:alphaModFix/>
          </a:blip>
          <a:srcRect/>
          <a:stretch/>
        </p:blipFill>
        <p:spPr>
          <a:xfrm>
            <a:off x="951486" y="2547750"/>
            <a:ext cx="1185637" cy="1224031"/>
          </a:xfrm>
          <a:prstGeom prst="rect">
            <a:avLst/>
          </a:prstGeom>
          <a:noFill/>
          <a:ln>
            <a:noFill/>
          </a:ln>
        </p:spPr>
      </p:pic>
      <p:sp>
        <p:nvSpPr>
          <p:cNvPr id="37" name="Oval 36" descr="Image preview">
            <a:extLst>
              <a:ext uri="{FF2B5EF4-FFF2-40B4-BE49-F238E27FC236}">
                <a16:creationId xmlns:a16="http://schemas.microsoft.com/office/drawing/2014/main" id="{D4E06F90-90E0-A173-A77E-92CC0235FB04}"/>
              </a:ext>
            </a:extLst>
          </p:cNvPr>
          <p:cNvSpPr/>
          <p:nvPr/>
        </p:nvSpPr>
        <p:spPr>
          <a:xfrm>
            <a:off x="951780" y="4021539"/>
            <a:ext cx="1156022" cy="1136831"/>
          </a:xfrm>
          <a:prstGeom prst="ellipse">
            <a:avLst/>
          </a:prstGeom>
          <a:blipFill>
            <a:blip r:embed="rId8">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pic>
        <p:nvPicPr>
          <p:cNvPr id="38" name="Picture 37" descr="A person wearing glasses and a suit&#10;&#10;Description automatically generated">
            <a:extLst>
              <a:ext uri="{FF2B5EF4-FFF2-40B4-BE49-F238E27FC236}">
                <a16:creationId xmlns:a16="http://schemas.microsoft.com/office/drawing/2014/main" id="{EF80D0EB-E059-B620-4203-DFE5D138751B}"/>
              </a:ext>
            </a:extLst>
          </p:cNvPr>
          <p:cNvPicPr>
            <a:picLocks noChangeAspect="1"/>
          </p:cNvPicPr>
          <p:nvPr/>
        </p:nvPicPr>
        <p:blipFill rotWithShape="1">
          <a:blip r:embed="rId9">
            <a:extLst>
              <a:ext uri="{28A0092B-C50C-407E-A947-70E740481C1C}">
                <a14:useLocalDpi xmlns:a14="http://schemas.microsoft.com/office/drawing/2010/main" val="0"/>
              </a:ext>
            </a:extLst>
          </a:blip>
          <a:srcRect t="12746" b="12206"/>
          <a:stretch/>
        </p:blipFill>
        <p:spPr>
          <a:xfrm>
            <a:off x="994824" y="5417292"/>
            <a:ext cx="1098959" cy="1130662"/>
          </a:xfrm>
          <a:prstGeom prst="ellipse">
            <a:avLst/>
          </a:prstGeom>
          <a:ln>
            <a:noFill/>
          </a:ln>
          <a:effectLst>
            <a:softEdge rad="0"/>
          </a:effectLst>
        </p:spPr>
      </p:pic>
      <p:pic>
        <p:nvPicPr>
          <p:cNvPr id="39" name="Picture 4">
            <a:extLst>
              <a:ext uri="{FF2B5EF4-FFF2-40B4-BE49-F238E27FC236}">
                <a16:creationId xmlns:a16="http://schemas.microsoft.com/office/drawing/2014/main" id="{C5FB2D87-5508-89DF-CE6E-55C0E83B89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6863424" y="2583172"/>
            <a:ext cx="1151600" cy="1151600"/>
          </a:xfrm>
          <a:prstGeom prst="ellipse">
            <a:avLst/>
          </a:prstGeom>
          <a:noFill/>
          <a:extLst>
            <a:ext uri="{909E8E84-426E-40DD-AFC4-6F175D3DCCD1}">
              <a14:hiddenFill xmlns:a14="http://schemas.microsoft.com/office/drawing/2010/main">
                <a:solidFill>
                  <a:srgbClr val="FFFFFF"/>
                </a:solidFill>
              </a14:hiddenFill>
            </a:ext>
          </a:extLst>
        </p:spPr>
      </p:pic>
      <p:pic>
        <p:nvPicPr>
          <p:cNvPr id="40" name="Ellipse 12">
            <a:extLst>
              <a:ext uri="{FF2B5EF4-FFF2-40B4-BE49-F238E27FC236}">
                <a16:creationId xmlns:a16="http://schemas.microsoft.com/office/drawing/2014/main" id="{6400D7F0-B816-0A61-E987-118162CF2CAE}"/>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a:xfrm>
            <a:off x="6929786" y="4031709"/>
            <a:ext cx="1126661" cy="1126661"/>
          </a:xfrm>
          <a:prstGeom prst="ellipse">
            <a:avLst/>
          </a:prstGeom>
        </p:spPr>
      </p:pic>
      <p:pic>
        <p:nvPicPr>
          <p:cNvPr id="41" name="Ellipse 12">
            <a:extLst>
              <a:ext uri="{FF2B5EF4-FFF2-40B4-BE49-F238E27FC236}">
                <a16:creationId xmlns:a16="http://schemas.microsoft.com/office/drawing/2014/main" id="{9A2FB723-CB4D-C823-0F1E-6AF8FC36817D}"/>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rcRect t="3723" b="3723"/>
          <a:stretch/>
        </p:blipFill>
        <p:spPr>
          <a:xfrm>
            <a:off x="6947123" y="5412023"/>
            <a:ext cx="1126661" cy="1126661"/>
          </a:xfrm>
          <a:prstGeom prst="ellipse">
            <a:avLst/>
          </a:prstGeom>
        </p:spPr>
      </p:pic>
    </p:spTree>
    <p:extLst>
      <p:ext uri="{BB962C8B-B14F-4D97-AF65-F5344CB8AC3E}">
        <p14:creationId xmlns:p14="http://schemas.microsoft.com/office/powerpoint/2010/main" val="361294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a:extLst>
              <a:ext uri="{FF2B5EF4-FFF2-40B4-BE49-F238E27FC236}">
                <a16:creationId xmlns:a16="http://schemas.microsoft.com/office/drawing/2014/main" id="{C751DF60-4E5A-1F19-4C6A-6F73AD5DFF18}"/>
              </a:ext>
            </a:extLst>
          </p:cNvPr>
          <p:cNvPicPr>
            <a:picLocks noGrp="1" noChangeAspect="1"/>
          </p:cNvPicPr>
          <p:nvPr>
            <p:ph type="pic" sz="quarter" idx="10"/>
          </p:nvPr>
        </p:nvPicPr>
        <p:blipFill>
          <a:blip r:embed="rId4" r:link="rId5">
            <a:extLst>
              <a:ext uri="{28A0092B-C50C-407E-A947-70E740481C1C}">
                <a14:useLocalDpi xmlns:a14="http://schemas.microsoft.com/office/drawing/2010/main" val="0"/>
              </a:ext>
            </a:extLst>
          </a:blip>
          <a:srcRect l="5629" r="5629"/>
          <a:stretch>
            <a:fillRect/>
          </a:stretch>
        </p:blipFill>
        <p:spPr>
          <a:xfrm>
            <a:off x="0" y="2993359"/>
            <a:ext cx="12192000" cy="3864641"/>
          </a:xfrm>
        </p:spPr>
      </p:pic>
      <p:sp>
        <p:nvSpPr>
          <p:cNvPr id="3" name="Titel 2">
            <a:extLst>
              <a:ext uri="{FF2B5EF4-FFF2-40B4-BE49-F238E27FC236}">
                <a16:creationId xmlns:a16="http://schemas.microsoft.com/office/drawing/2014/main" id="{89EDC38D-0FCA-BCAB-D392-7F457E761D93}"/>
              </a:ext>
            </a:extLst>
          </p:cNvPr>
          <p:cNvSpPr>
            <a:spLocks noGrp="1"/>
          </p:cNvSpPr>
          <p:nvPr>
            <p:ph type="title"/>
          </p:nvPr>
        </p:nvSpPr>
        <p:spPr>
          <a:xfrm>
            <a:off x="407367" y="620688"/>
            <a:ext cx="9001001" cy="1231106"/>
          </a:xfrm>
        </p:spPr>
        <p:txBody>
          <a:bodyPr/>
          <a:lstStyle/>
          <a:p>
            <a:r>
              <a:rPr lang="fr-BE" noProof="0"/>
              <a:t>Data providers and Data </a:t>
            </a:r>
            <a:r>
              <a:rPr lang="fr-BE" noProof="0" err="1"/>
              <a:t>consumers</a:t>
            </a:r>
            <a:endParaRPr lang="en-GB" noProof="0"/>
          </a:p>
        </p:txBody>
      </p:sp>
      <p:sp>
        <p:nvSpPr>
          <p:cNvPr id="6" name="Datumsplatzhalter 5">
            <a:extLst>
              <a:ext uri="{FF2B5EF4-FFF2-40B4-BE49-F238E27FC236}">
                <a16:creationId xmlns:a16="http://schemas.microsoft.com/office/drawing/2014/main" id="{8921F866-4485-3568-1F5E-03E156E0EFEF}"/>
              </a:ext>
            </a:extLst>
          </p:cNvPr>
          <p:cNvSpPr>
            <a:spLocks noGrp="1"/>
          </p:cNvSpPr>
          <p:nvPr>
            <p:ph type="dt" sz="half" idx="2"/>
          </p:nvPr>
        </p:nvSpPr>
        <p:spPr>
          <a:xfrm>
            <a:off x="411882" y="2672916"/>
            <a:ext cx="1800000" cy="185738"/>
          </a:xfrm>
        </p:spPr>
        <p:txBody>
          <a:bodyPr/>
          <a:lstStyle/>
          <a:p>
            <a:pPr>
              <a:lnSpc>
                <a:spcPct val="90000"/>
              </a:lnSpc>
              <a:spcBef>
                <a:spcPts val="1000"/>
              </a:spcBef>
            </a:pPr>
            <a:r>
              <a:rPr lang="de-DE" cap="all" dirty="0"/>
              <a:t>18 JUNE 2024</a:t>
            </a:r>
          </a:p>
        </p:txBody>
      </p:sp>
      <p:sp>
        <p:nvSpPr>
          <p:cNvPr id="2" name="Rectangle 1">
            <a:extLst>
              <a:ext uri="{FF2B5EF4-FFF2-40B4-BE49-F238E27FC236}">
                <a16:creationId xmlns:a16="http://schemas.microsoft.com/office/drawing/2014/main" id="{52A824D4-32DE-5628-84B5-B0922A963624}"/>
              </a:ext>
            </a:extLst>
          </p:cNvPr>
          <p:cNvSpPr/>
          <p:nvPr/>
        </p:nvSpPr>
        <p:spPr>
          <a:xfrm>
            <a:off x="299356" y="2060848"/>
            <a:ext cx="1332148" cy="360040"/>
          </a:xfrm>
          <a:prstGeom prst="rect">
            <a:avLst/>
          </a:prstGeom>
          <a:solidFill>
            <a:schemeClr val="bg1"/>
          </a:solidFill>
          <a:ln w="63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a:solidFill>
                <a:srgbClr val="000000"/>
              </a:solidFill>
              <a:latin typeface="Aptos" panose="020B0004020202020204" pitchFamily="34" charset="0"/>
            </a:endParaRPr>
          </a:p>
        </p:txBody>
      </p:sp>
    </p:spTree>
    <p:custDataLst>
      <p:tags r:id="rId1"/>
    </p:custDataLst>
    <p:extLst>
      <p:ext uri="{BB962C8B-B14F-4D97-AF65-F5344CB8AC3E}">
        <p14:creationId xmlns:p14="http://schemas.microsoft.com/office/powerpoint/2010/main" val="196211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asyData_Photo" hidden="1">
            <a:extLst>
              <a:ext uri="{FF2B5EF4-FFF2-40B4-BE49-F238E27FC236}">
                <a16:creationId xmlns:a16="http://schemas.microsoft.com/office/drawing/2014/main" id="{1E20F06C-FBCD-E73F-B1AD-33013A9B81D3}"/>
              </a:ext>
            </a:extLst>
          </p:cNvPr>
          <p:cNvSpPr/>
          <p:nvPr>
            <p:custDataLst>
              <p:tags r:id="rId2"/>
            </p:custDataLst>
          </p:nvPr>
        </p:nvSpPr>
        <p:spPr>
          <a:xfrm>
            <a:off x="1260334" y="2106571"/>
            <a:ext cx="1983248" cy="1983249"/>
          </a:xfrm>
          <a:prstGeom prst="ellipse">
            <a:avLst/>
          </a:prstGeom>
          <a:solidFill>
            <a:srgbClr val="EBEFEF"/>
          </a:solidFill>
          <a:ln>
            <a:solidFill>
              <a:srgbClr val="9CAF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spcBef>
                <a:spcPts val="600"/>
              </a:spcBef>
              <a:spcAft>
                <a:spcPts val="600"/>
              </a:spcAft>
            </a:pPr>
            <a:endParaRPr lang="en-GB" sz="1200" spc="60">
              <a:solidFill>
                <a:srgbClr val="000000"/>
              </a:solidFill>
              <a:latin typeface="Segoe UI" panose="020B0502040204020203" pitchFamily="34" charset="0"/>
            </a:endParaRPr>
          </a:p>
        </p:txBody>
      </p:sp>
      <p:sp>
        <p:nvSpPr>
          <p:cNvPr id="40" name="easyData_Photo" hidden="1">
            <a:extLst>
              <a:ext uri="{FF2B5EF4-FFF2-40B4-BE49-F238E27FC236}">
                <a16:creationId xmlns:a16="http://schemas.microsoft.com/office/drawing/2014/main" id="{C4DF6BA9-7D1D-3672-EB68-0ED707D6D151}"/>
              </a:ext>
            </a:extLst>
          </p:cNvPr>
          <p:cNvSpPr/>
          <p:nvPr>
            <p:custDataLst>
              <p:tags r:id="rId3"/>
            </p:custDataLst>
          </p:nvPr>
        </p:nvSpPr>
        <p:spPr>
          <a:xfrm>
            <a:off x="8948418" y="2106571"/>
            <a:ext cx="1983248" cy="1983249"/>
          </a:xfrm>
          <a:prstGeom prst="ellipse">
            <a:avLst/>
          </a:prstGeom>
          <a:solidFill>
            <a:srgbClr val="EBEFEF"/>
          </a:solidFill>
          <a:ln>
            <a:solidFill>
              <a:srgbClr val="9CAF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spcBef>
                <a:spcPts val="600"/>
              </a:spcBef>
              <a:spcAft>
                <a:spcPts val="600"/>
              </a:spcAft>
            </a:pPr>
            <a:endParaRPr lang="en-GB" sz="1200" spc="60">
              <a:solidFill>
                <a:srgbClr val="000000"/>
              </a:solidFill>
              <a:latin typeface="Segoe UI" panose="020B0502040204020203" pitchFamily="34" charset="0"/>
            </a:endParaRPr>
          </a:p>
        </p:txBody>
      </p:sp>
      <p:sp>
        <p:nvSpPr>
          <p:cNvPr id="25" name="easyData_Photo" hidden="1">
            <a:extLst>
              <a:ext uri="{FF2B5EF4-FFF2-40B4-BE49-F238E27FC236}">
                <a16:creationId xmlns:a16="http://schemas.microsoft.com/office/drawing/2014/main" id="{1250C906-14A4-1EC4-9CFD-02896EF314DB}"/>
              </a:ext>
            </a:extLst>
          </p:cNvPr>
          <p:cNvSpPr/>
          <p:nvPr>
            <p:custDataLst>
              <p:tags r:id="rId4"/>
            </p:custDataLst>
          </p:nvPr>
        </p:nvSpPr>
        <p:spPr>
          <a:xfrm>
            <a:off x="5104376" y="2106571"/>
            <a:ext cx="1983248" cy="1983249"/>
          </a:xfrm>
          <a:prstGeom prst="ellipse">
            <a:avLst/>
          </a:prstGeom>
          <a:solidFill>
            <a:srgbClr val="EBEFEF"/>
          </a:solidFill>
          <a:ln>
            <a:solidFill>
              <a:srgbClr val="9CAFB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110000"/>
              </a:lnSpc>
              <a:spcBef>
                <a:spcPts val="600"/>
              </a:spcBef>
              <a:spcAft>
                <a:spcPts val="600"/>
              </a:spcAft>
            </a:pPr>
            <a:endParaRPr lang="en-GB" sz="1200" spc="60">
              <a:solidFill>
                <a:srgbClr val="000000"/>
              </a:solidFill>
              <a:latin typeface="Segoe UI" panose="020B0502040204020203" pitchFamily="34" charset="0"/>
            </a:endParaRPr>
          </a:p>
        </p:txBody>
      </p:sp>
      <p:sp>
        <p:nvSpPr>
          <p:cNvPr id="2" name="Titel 1">
            <a:extLst>
              <a:ext uri="{FF2B5EF4-FFF2-40B4-BE49-F238E27FC236}">
                <a16:creationId xmlns:a16="http://schemas.microsoft.com/office/drawing/2014/main" id="{076FFE19-C0C2-83D2-9F7C-628F6691ED66}"/>
              </a:ext>
            </a:extLst>
          </p:cNvPr>
          <p:cNvSpPr>
            <a:spLocks noGrp="1"/>
          </p:cNvSpPr>
          <p:nvPr>
            <p:ph type="title"/>
          </p:nvPr>
        </p:nvSpPr>
        <p:spPr/>
        <p:txBody>
          <a:bodyPr/>
          <a:lstStyle/>
          <a:p>
            <a:r>
              <a:rPr lang="en-AT"/>
              <a:t>Harald Reisinger</a:t>
            </a:r>
            <a:endParaRPr lang="en-GB"/>
          </a:p>
        </p:txBody>
      </p:sp>
      <p:sp>
        <p:nvSpPr>
          <p:cNvPr id="10" name="easyData_Function">
            <a:extLst>
              <a:ext uri="{FF2B5EF4-FFF2-40B4-BE49-F238E27FC236}">
                <a16:creationId xmlns:a16="http://schemas.microsoft.com/office/drawing/2014/main" id="{AB886BE5-8840-A751-08BB-09B8A424445E}"/>
              </a:ext>
            </a:extLst>
          </p:cNvPr>
          <p:cNvSpPr txBox="1">
            <a:spLocks/>
          </p:cNvSpPr>
          <p:nvPr>
            <p:custDataLst>
              <p:tags r:id="rId5"/>
            </p:custDataLst>
          </p:nvPr>
        </p:nvSpPr>
        <p:spPr bwMode="gray">
          <a:xfrm>
            <a:off x="1343472" y="4401108"/>
            <a:ext cx="2290691" cy="345856"/>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FontTx/>
              <a:buNone/>
              <a:defRPr lang="de-DE" sz="1600" b="0" kern="1200" dirty="0">
                <a:solidFill>
                  <a:srgbClr val="06416A"/>
                </a:solidFill>
                <a:effectLst/>
                <a:latin typeface="Segoe UI Semibold" panose="020B0702040204020203" pitchFamily="34" charset="0"/>
                <a:ea typeface="+mn-ea"/>
                <a:cs typeface="Segoe UI" panose="020B0502040204020203" pitchFamily="34" charset="0"/>
              </a:defRPr>
            </a:lvl1pPr>
            <a:lvl2pPr marL="0" indent="0" algn="l" defTabSz="914400" rtl="0" eaLnBrk="1" latinLnBrk="0" hangingPunct="1">
              <a:lnSpc>
                <a:spcPct val="100000"/>
              </a:lnSpc>
              <a:spcBef>
                <a:spcPts val="800"/>
              </a:spcBef>
              <a:buFontTx/>
              <a:buNone/>
              <a:defRPr lang="de-DE" sz="1600" kern="1200" smtClean="0">
                <a:solidFill>
                  <a:schemeClr val="tx1"/>
                </a:solidFill>
                <a:effectLst/>
                <a:latin typeface="+mn-lt"/>
                <a:ea typeface="+mn-ea"/>
                <a:cs typeface="Segoe UI" panose="020B0502040204020203" pitchFamily="34" charset="0"/>
              </a:defRPr>
            </a:lvl2pPr>
            <a:lvl3pPr marL="180000" indent="-180000" algn="l" defTabSz="914400" rtl="0" eaLnBrk="1" latinLnBrk="0" hangingPunct="1">
              <a:lnSpc>
                <a:spcPct val="100000"/>
              </a:lnSpc>
              <a:spcBef>
                <a:spcPts val="800"/>
              </a:spcBef>
              <a:buFont typeface="Arial" panose="020B0604020202020204" pitchFamily="34" charset="0"/>
              <a:buChar char="•"/>
              <a:defRPr lang="de-DE" sz="1600" kern="1200" dirty="0" smtClean="0">
                <a:solidFill>
                  <a:schemeClr val="tx1"/>
                </a:solidFill>
                <a:effectLst/>
                <a:latin typeface="+mn-lt"/>
                <a:ea typeface="+mn-ea"/>
                <a:cs typeface="Segoe UI" panose="020B0502040204020203" pitchFamily="34" charset="0"/>
              </a:defRPr>
            </a:lvl3pPr>
            <a:lvl4pPr marL="360000" indent="-180000" algn="l" defTabSz="914400" rtl="0" eaLnBrk="1" latinLnBrk="0" hangingPunct="1">
              <a:lnSpc>
                <a:spcPct val="100000"/>
              </a:lnSpc>
              <a:spcBef>
                <a:spcPts val="800"/>
              </a:spcBef>
              <a:buFont typeface="Symbol" panose="05050102010706020507" pitchFamily="18" charset="2"/>
              <a:buChar char="-"/>
              <a:defRPr lang="de-DE" sz="1600" kern="1200" smtClean="0">
                <a:solidFill>
                  <a:schemeClr val="tx1"/>
                </a:solidFill>
                <a:effectLst/>
                <a:latin typeface="+mn-lt"/>
                <a:ea typeface="+mn-ea"/>
                <a:cs typeface="Segoe UI" panose="020B0502040204020203"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lang="de-DE" sz="1600" kern="1200" smtClean="0">
                <a:solidFill>
                  <a:schemeClr val="tx1"/>
                </a:solidFill>
                <a:effectLst/>
                <a:latin typeface="+mn-lt"/>
                <a:ea typeface="+mn-ea"/>
                <a:cs typeface="Segoe UI" panose="020B0502040204020203" pitchFamily="34" charset="0"/>
              </a:defRPr>
            </a:lvl5pPr>
            <a:lvl6pPr marL="720000" indent="-180000" algn="l" defTabSz="914400" rtl="0" eaLnBrk="1" latinLnBrk="0" hangingPunct="1">
              <a:lnSpc>
                <a:spcPct val="100000"/>
              </a:lnSpc>
              <a:spcBef>
                <a:spcPts val="800"/>
              </a:spcBef>
              <a:buFont typeface="Symbol" panose="05050102010706020507" pitchFamily="18"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ts val="0"/>
              </a:spcBef>
            </a:pPr>
            <a:r>
              <a:rPr lang="en-AT" sz="2000"/>
              <a:t>CIO, CFO</a:t>
            </a:r>
            <a:endParaRPr lang="en-GB" sz="2000"/>
          </a:p>
        </p:txBody>
      </p:sp>
      <p:sp>
        <p:nvSpPr>
          <p:cNvPr id="12" name="Ellipse 11">
            <a:extLst>
              <a:ext uri="{FF2B5EF4-FFF2-40B4-BE49-F238E27FC236}">
                <a16:creationId xmlns:a16="http://schemas.microsoft.com/office/drawing/2014/main" id="{695B752E-7788-6F68-A189-97BB7C6838FA}"/>
              </a:ext>
            </a:extLst>
          </p:cNvPr>
          <p:cNvSpPr/>
          <p:nvPr>
            <p:custDataLst>
              <p:tags r:id="rId6"/>
            </p:custDataLst>
          </p:nvPr>
        </p:nvSpPr>
        <p:spPr>
          <a:xfrm>
            <a:off x="1343472" y="1808820"/>
            <a:ext cx="2361192" cy="2327101"/>
          </a:xfrm>
          <a:prstGeom prst="ellipse">
            <a:avLst/>
          </a:prstGeom>
          <a:noFill/>
          <a:ln w="12700" cmpd="sng">
            <a:solidFill>
              <a:schemeClr val="accent1"/>
            </a:solidFill>
            <a:prstDash val="solid"/>
          </a:ln>
          <a:extLst>
            <a:ext uri="{909E8E84-426E-40DD-AFC4-6F175D3DCCD1}">
              <a14:hiddenFill xmlns:a14="http://schemas.microsoft.com/office/drawing/2010/main">
                <a:solidFill>
                  <a:srgbClr val="00ADE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lang="en-GB" sz="1400">
              <a:solidFill>
                <a:srgbClr val="000000"/>
              </a:solidFill>
              <a:latin typeface="Aptos" panose="020B0004020202020204" pitchFamily="34" charset="0"/>
              <a:cs typeface="Segoe UI" panose="020B0502040204020203" pitchFamily="34" charset="0"/>
            </a:endParaRPr>
          </a:p>
        </p:txBody>
      </p:sp>
      <p:pic>
        <p:nvPicPr>
          <p:cNvPr id="6" name="Ellipse 12">
            <a:extLst>
              <a:ext uri="{FF2B5EF4-FFF2-40B4-BE49-F238E27FC236}">
                <a16:creationId xmlns:a16="http://schemas.microsoft.com/office/drawing/2014/main" id="{8D598918-512A-26C9-F806-F0AA292BB238}"/>
              </a:ext>
            </a:extLst>
          </p:cNvPr>
          <p:cNvPicPr>
            <a:picLocks noChangeAspect="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a:xfrm>
            <a:off x="1472416" y="1937765"/>
            <a:ext cx="2075162" cy="2075162"/>
          </a:xfrm>
          <a:prstGeom prst="ellipse">
            <a:avLst/>
          </a:prstGeom>
        </p:spPr>
      </p:pic>
      <p:sp>
        <p:nvSpPr>
          <p:cNvPr id="11" name="masterTextbox1">
            <a:extLst>
              <a:ext uri="{FF2B5EF4-FFF2-40B4-BE49-F238E27FC236}">
                <a16:creationId xmlns:a16="http://schemas.microsoft.com/office/drawing/2014/main" id="{98FA59B7-93CA-3114-39C7-9D2E2A9DEC6D}"/>
              </a:ext>
            </a:extLst>
          </p:cNvPr>
          <p:cNvSpPr txBox="1">
            <a:spLocks/>
          </p:cNvSpPr>
          <p:nvPr/>
        </p:nvSpPr>
        <p:spPr>
          <a:xfrm>
            <a:off x="4476439" y="1937765"/>
            <a:ext cx="6372089" cy="232710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Aptos" panose="020B0004020202020204" pitchFamily="34" charset="0"/>
                <a:ea typeface="+mn-ea"/>
                <a:cs typeface="Arial" panose="020B0604020202020204" pitchFamily="34" charset="0"/>
              </a:defRPr>
            </a:lvl1pPr>
            <a:lvl2pPr marL="0" indent="0" algn="l" defTabSz="914400" rtl="0" eaLnBrk="1" latinLnBrk="0" hangingPunct="1">
              <a:lnSpc>
                <a:spcPct val="100000"/>
              </a:lnSpc>
              <a:spcBef>
                <a:spcPts val="9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SzPct val="100000"/>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Aptos" panose="020B0004020202020204" pitchFamily="34" charset="0"/>
              <a:buChar char="▫"/>
              <a:defRPr lang="en-GB" sz="16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sz="1800"/>
              <a:t>Responsible for the operation, implementation, and roll-out of RNE's digital services</a:t>
            </a:r>
            <a:endParaRPr lang="en-AT" sz="1800"/>
          </a:p>
          <a:p>
            <a:pPr lvl="2"/>
            <a:r>
              <a:rPr lang="en-GB" sz="1800"/>
              <a:t>Chairman of the PRIME digital subgroup since 2019</a:t>
            </a:r>
            <a:endParaRPr lang="en-AT" sz="1800"/>
          </a:p>
          <a:p>
            <a:pPr lvl="2"/>
            <a:r>
              <a:rPr lang="en-AT" sz="1800" err="1"/>
              <a:t>RNE’s</a:t>
            </a:r>
            <a:r>
              <a:rPr lang="en-AT" sz="1800"/>
              <a:t> </a:t>
            </a:r>
            <a:r>
              <a:rPr lang="en-GB" sz="1800"/>
              <a:t>CFO</a:t>
            </a:r>
            <a:r>
              <a:rPr lang="en-AT" sz="1800"/>
              <a:t>: </a:t>
            </a:r>
          </a:p>
          <a:p>
            <a:pPr lvl="3"/>
            <a:r>
              <a:rPr lang="en-GB" sz="1800"/>
              <a:t>oversees RNE's finances</a:t>
            </a:r>
            <a:endParaRPr lang="en-AT" sz="1800"/>
          </a:p>
          <a:p>
            <a:pPr lvl="3"/>
            <a:r>
              <a:rPr lang="en-GB" sz="1800"/>
              <a:t>coordinates the implementation of CEF and TEN-T funding projects for RNE and other companies in the railway </a:t>
            </a:r>
            <a:r>
              <a:rPr lang="en-GB" sz="1800" err="1"/>
              <a:t>secto</a:t>
            </a:r>
            <a:r>
              <a:rPr lang="en-AT" sz="1800"/>
              <a:t>r</a:t>
            </a:r>
          </a:p>
        </p:txBody>
      </p:sp>
      <p:sp>
        <p:nvSpPr>
          <p:cNvPr id="4" name="masterTextbox1">
            <a:extLst>
              <a:ext uri="{FF2B5EF4-FFF2-40B4-BE49-F238E27FC236}">
                <a16:creationId xmlns:a16="http://schemas.microsoft.com/office/drawing/2014/main" id="{9C41FF64-6200-20D7-35FA-E99E04CEE104}"/>
              </a:ext>
            </a:extLst>
          </p:cNvPr>
          <p:cNvSpPr txBox="1">
            <a:spLocks/>
          </p:cNvSpPr>
          <p:nvPr/>
        </p:nvSpPr>
        <p:spPr>
          <a:xfrm>
            <a:off x="4567612" y="4554807"/>
            <a:ext cx="6372089" cy="100643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Aptos" panose="020B0004020202020204" pitchFamily="34" charset="0"/>
                <a:ea typeface="+mn-ea"/>
                <a:cs typeface="Arial" panose="020B0604020202020204" pitchFamily="34" charset="0"/>
              </a:defRPr>
            </a:lvl1pPr>
            <a:lvl2pPr marL="0" indent="0" algn="l" defTabSz="914400" rtl="0" eaLnBrk="1" latinLnBrk="0" hangingPunct="1">
              <a:lnSpc>
                <a:spcPct val="100000"/>
              </a:lnSpc>
              <a:spcBef>
                <a:spcPts val="9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SzPct val="100000"/>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Aptos" panose="020B0004020202020204" pitchFamily="34" charset="0"/>
              <a:buChar char="▫"/>
              <a:defRPr lang="en-GB" sz="16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buNone/>
            </a:pPr>
            <a:r>
              <a:rPr lang="en-GB"/>
              <a:t>R</a:t>
            </a:r>
            <a:r>
              <a:rPr lang="en-AT" err="1"/>
              <a:t>ailNetEurope</a:t>
            </a:r>
            <a:r>
              <a:rPr lang="en-AT"/>
              <a:t> (RNE)</a:t>
            </a:r>
          </a:p>
          <a:p>
            <a:pPr lvl="2"/>
            <a:r>
              <a:rPr lang="en-GB"/>
              <a:t>association of European Rail Infrastructure Managers</a:t>
            </a:r>
            <a:r>
              <a:rPr lang="en-AT"/>
              <a:t> (IMs)</a:t>
            </a:r>
          </a:p>
          <a:p>
            <a:pPr lvl="2"/>
            <a:r>
              <a:rPr lang="en-GB"/>
              <a:t>umbrella organisation that helps coordinate its Members' international processes in the areas of Capacity Management, Traffic Management, Corridor Management, IT and Sales &amp; Legal Matters</a:t>
            </a:r>
            <a:endParaRPr lang="en-AT"/>
          </a:p>
        </p:txBody>
      </p:sp>
      <p:sp>
        <p:nvSpPr>
          <p:cNvPr id="5" name="easyData_Function">
            <a:extLst>
              <a:ext uri="{FF2B5EF4-FFF2-40B4-BE49-F238E27FC236}">
                <a16:creationId xmlns:a16="http://schemas.microsoft.com/office/drawing/2014/main" id="{A677B60B-3DFE-BF31-75BC-EA4967C95C27}"/>
              </a:ext>
            </a:extLst>
          </p:cNvPr>
          <p:cNvSpPr txBox="1">
            <a:spLocks/>
          </p:cNvSpPr>
          <p:nvPr>
            <p:custDataLst>
              <p:tags r:id="rId8"/>
            </p:custDataLst>
          </p:nvPr>
        </p:nvSpPr>
        <p:spPr bwMode="gray">
          <a:xfrm>
            <a:off x="1378722" y="4839223"/>
            <a:ext cx="2290691" cy="345856"/>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FontTx/>
              <a:buNone/>
              <a:defRPr lang="de-DE" sz="1600" b="0" kern="1200" dirty="0">
                <a:solidFill>
                  <a:srgbClr val="06416A"/>
                </a:solidFill>
                <a:effectLst/>
                <a:latin typeface="Segoe UI Semibold" panose="020B0702040204020203" pitchFamily="34" charset="0"/>
                <a:ea typeface="+mn-ea"/>
                <a:cs typeface="Segoe UI" panose="020B0502040204020203" pitchFamily="34" charset="0"/>
              </a:defRPr>
            </a:lvl1pPr>
            <a:lvl2pPr marL="0" indent="0" algn="l" defTabSz="914400" rtl="0" eaLnBrk="1" latinLnBrk="0" hangingPunct="1">
              <a:lnSpc>
                <a:spcPct val="100000"/>
              </a:lnSpc>
              <a:spcBef>
                <a:spcPts val="800"/>
              </a:spcBef>
              <a:buFontTx/>
              <a:buNone/>
              <a:defRPr lang="de-DE" sz="1600" kern="1200" smtClean="0">
                <a:solidFill>
                  <a:schemeClr val="tx1"/>
                </a:solidFill>
                <a:effectLst/>
                <a:latin typeface="+mn-lt"/>
                <a:ea typeface="+mn-ea"/>
                <a:cs typeface="Segoe UI" panose="020B0502040204020203" pitchFamily="34" charset="0"/>
              </a:defRPr>
            </a:lvl2pPr>
            <a:lvl3pPr marL="180000" indent="-180000" algn="l" defTabSz="914400" rtl="0" eaLnBrk="1" latinLnBrk="0" hangingPunct="1">
              <a:lnSpc>
                <a:spcPct val="100000"/>
              </a:lnSpc>
              <a:spcBef>
                <a:spcPts val="800"/>
              </a:spcBef>
              <a:buFont typeface="Arial" panose="020B0604020202020204" pitchFamily="34" charset="0"/>
              <a:buChar char="•"/>
              <a:defRPr lang="de-DE" sz="1600" kern="1200" dirty="0" smtClean="0">
                <a:solidFill>
                  <a:schemeClr val="tx1"/>
                </a:solidFill>
                <a:effectLst/>
                <a:latin typeface="+mn-lt"/>
                <a:ea typeface="+mn-ea"/>
                <a:cs typeface="Segoe UI" panose="020B0502040204020203" pitchFamily="34" charset="0"/>
              </a:defRPr>
            </a:lvl3pPr>
            <a:lvl4pPr marL="360000" indent="-180000" algn="l" defTabSz="914400" rtl="0" eaLnBrk="1" latinLnBrk="0" hangingPunct="1">
              <a:lnSpc>
                <a:spcPct val="100000"/>
              </a:lnSpc>
              <a:spcBef>
                <a:spcPts val="800"/>
              </a:spcBef>
              <a:buFont typeface="Symbol" panose="05050102010706020507" pitchFamily="18" charset="2"/>
              <a:buChar char="-"/>
              <a:defRPr lang="de-DE" sz="1600" kern="1200" smtClean="0">
                <a:solidFill>
                  <a:schemeClr val="tx1"/>
                </a:solidFill>
                <a:effectLst/>
                <a:latin typeface="+mn-lt"/>
                <a:ea typeface="+mn-ea"/>
                <a:cs typeface="Segoe UI" panose="020B0502040204020203"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lang="de-DE" sz="1600" kern="1200" smtClean="0">
                <a:solidFill>
                  <a:schemeClr val="tx1"/>
                </a:solidFill>
                <a:effectLst/>
                <a:latin typeface="+mn-lt"/>
                <a:ea typeface="+mn-ea"/>
                <a:cs typeface="Segoe UI" panose="020B0502040204020203" pitchFamily="34" charset="0"/>
              </a:defRPr>
            </a:lvl5pPr>
            <a:lvl6pPr marL="720000" indent="-180000" algn="l" defTabSz="914400" rtl="0" eaLnBrk="1" latinLnBrk="0" hangingPunct="1">
              <a:lnSpc>
                <a:spcPct val="100000"/>
              </a:lnSpc>
              <a:spcBef>
                <a:spcPts val="800"/>
              </a:spcBef>
              <a:buFont typeface="Symbol" panose="05050102010706020507" pitchFamily="18"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spcBef>
                <a:spcPts val="0"/>
              </a:spcBef>
            </a:pPr>
            <a:r>
              <a:rPr lang="en-AT" sz="2000" b="1"/>
              <a:t>RailNetEurope</a:t>
            </a:r>
            <a:endParaRPr lang="en-GB" sz="2000" b="1"/>
          </a:p>
        </p:txBody>
      </p:sp>
      <p:pic>
        <p:nvPicPr>
          <p:cNvPr id="9" name="Picture 11">
            <a:extLst>
              <a:ext uri="{FF2B5EF4-FFF2-40B4-BE49-F238E27FC236}">
                <a16:creationId xmlns:a16="http://schemas.microsoft.com/office/drawing/2014/main" id="{7CB20888-BD97-259B-C295-ADFB2E38FB9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092445" y="620688"/>
            <a:ext cx="1647702" cy="619536"/>
          </a:xfrm>
          <a:prstGeom prst="rect">
            <a:avLst/>
          </a:prstGeom>
        </p:spPr>
      </p:pic>
      <p:sp>
        <p:nvSpPr>
          <p:cNvPr id="8" name="Rectangle 10">
            <a:extLst>
              <a:ext uri="{FF2B5EF4-FFF2-40B4-BE49-F238E27FC236}">
                <a16:creationId xmlns:a16="http://schemas.microsoft.com/office/drawing/2014/main" id="{144F963B-1436-9B6F-007B-2BCF786A739F}"/>
              </a:ext>
            </a:extLst>
          </p:cNvPr>
          <p:cNvSpPr/>
          <p:nvPr/>
        </p:nvSpPr>
        <p:spPr>
          <a:xfrm>
            <a:off x="1479182" y="6447046"/>
            <a:ext cx="10712818" cy="2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3" name="Picture 11">
            <a:extLst>
              <a:ext uri="{FF2B5EF4-FFF2-40B4-BE49-F238E27FC236}">
                <a16:creationId xmlns:a16="http://schemas.microsoft.com/office/drawing/2014/main" id="{D5FD1ADE-6C6B-4646-03CB-31E98FF5CD5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5649" y="6430751"/>
            <a:ext cx="1039091" cy="390698"/>
          </a:xfrm>
          <a:prstGeom prst="rect">
            <a:avLst/>
          </a:prstGeom>
        </p:spPr>
      </p:pic>
      <p:sp>
        <p:nvSpPr>
          <p:cNvPr id="14" name="Rectangle 10">
            <a:extLst>
              <a:ext uri="{FF2B5EF4-FFF2-40B4-BE49-F238E27FC236}">
                <a16:creationId xmlns:a16="http://schemas.microsoft.com/office/drawing/2014/main" id="{ECC55493-197A-9036-9BE6-04164947D753}"/>
              </a:ext>
            </a:extLst>
          </p:cNvPr>
          <p:cNvSpPr/>
          <p:nvPr/>
        </p:nvSpPr>
        <p:spPr>
          <a:xfrm>
            <a:off x="0" y="6447046"/>
            <a:ext cx="295620" cy="2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custDataLst>
      <p:tags r:id="rId1"/>
    </p:custDataLst>
    <p:extLst>
      <p:ext uri="{BB962C8B-B14F-4D97-AF65-F5344CB8AC3E}">
        <p14:creationId xmlns:p14="http://schemas.microsoft.com/office/powerpoint/2010/main" val="85779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feil: nach links 51">
            <a:extLst>
              <a:ext uri="{FF2B5EF4-FFF2-40B4-BE49-F238E27FC236}">
                <a16:creationId xmlns:a16="http://schemas.microsoft.com/office/drawing/2014/main" id="{65B0ED31-2579-4C11-81FA-9FF428D8DA59}"/>
              </a:ext>
            </a:extLst>
          </p:cNvPr>
          <p:cNvSpPr/>
          <p:nvPr/>
        </p:nvSpPr>
        <p:spPr>
          <a:xfrm>
            <a:off x="2135560" y="2183947"/>
            <a:ext cx="4212345" cy="4029130"/>
          </a:xfrm>
          <a:prstGeom prst="leftArrow">
            <a:avLst>
              <a:gd name="adj1" fmla="val 100000"/>
              <a:gd name="adj2" fmla="val 16469"/>
            </a:avLst>
          </a:prstGeom>
          <a:solidFill>
            <a:srgbClr val="E8E8E8"/>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lIns="54000" tIns="54000" rIns="54000" bIns="54000" rtlCol="0" anchor="ctr"/>
          <a:lstStyle/>
          <a:p>
            <a:pPr algn="ctr"/>
            <a:endParaRPr lang="en-GB" sz="1200">
              <a:solidFill>
                <a:srgbClr val="303032"/>
              </a:solidFill>
              <a:latin typeface="Aptos" panose="020B0004020202020204" pitchFamily="34" charset="0"/>
              <a:cs typeface="Segoe UI" panose="020B0502040204020203" pitchFamily="34" charset="0"/>
            </a:endParaRPr>
          </a:p>
        </p:txBody>
      </p:sp>
      <p:sp>
        <p:nvSpPr>
          <p:cNvPr id="2" name="Titel 1">
            <a:extLst>
              <a:ext uri="{FF2B5EF4-FFF2-40B4-BE49-F238E27FC236}">
                <a16:creationId xmlns:a16="http://schemas.microsoft.com/office/drawing/2014/main" id="{93EDDE4F-90A2-4FF5-A5C1-173DBE703776}"/>
              </a:ext>
            </a:extLst>
          </p:cNvPr>
          <p:cNvSpPr>
            <a:spLocks noGrp="1"/>
          </p:cNvSpPr>
          <p:nvPr>
            <p:ph type="title"/>
          </p:nvPr>
        </p:nvSpPr>
        <p:spPr/>
        <p:txBody>
          <a:bodyPr/>
          <a:lstStyle/>
          <a:p>
            <a:r>
              <a:rPr lang="en-GB"/>
              <a:t>Data providers and Data consumers</a:t>
            </a:r>
          </a:p>
        </p:txBody>
      </p:sp>
      <p:grpSp>
        <p:nvGrpSpPr>
          <p:cNvPr id="47" name="easyElement">
            <a:extLst>
              <a:ext uri="{FF2B5EF4-FFF2-40B4-BE49-F238E27FC236}">
                <a16:creationId xmlns:a16="http://schemas.microsoft.com/office/drawing/2014/main" id="{8C954421-2704-8239-DC42-EA45EC9B8A1A}"/>
              </a:ext>
            </a:extLst>
          </p:cNvPr>
          <p:cNvGrpSpPr/>
          <p:nvPr>
            <p:custDataLst>
              <p:tags r:id="rId2"/>
            </p:custDataLst>
          </p:nvPr>
        </p:nvGrpSpPr>
        <p:grpSpPr>
          <a:xfrm>
            <a:off x="3263584" y="2306896"/>
            <a:ext cx="4143238" cy="3699288"/>
            <a:chOff x="2927648" y="2276872"/>
            <a:chExt cx="4143238" cy="3699288"/>
          </a:xfrm>
        </p:grpSpPr>
        <p:sp>
          <p:nvSpPr>
            <p:cNvPr id="21" name="element_01_01">
              <a:extLst>
                <a:ext uri="{FF2B5EF4-FFF2-40B4-BE49-F238E27FC236}">
                  <a16:creationId xmlns:a16="http://schemas.microsoft.com/office/drawing/2014/main" id="{2A6DF5BD-98CB-4FB7-EF10-427A9E0E56AE}"/>
                </a:ext>
              </a:extLst>
            </p:cNvPr>
            <p:cNvSpPr txBox="1">
              <a:spLocks/>
            </p:cNvSpPr>
            <p:nvPr>
              <p:custDataLst>
                <p:tags r:id="rId22"/>
              </p:custDataLst>
            </p:nvPr>
          </p:nvSpPr>
          <p:spPr>
            <a:xfrm>
              <a:off x="2927648" y="2276872"/>
              <a:ext cx="3165222" cy="436548"/>
            </a:xfrm>
            <a:prstGeom prst="rect">
              <a:avLst/>
            </a:prstGeom>
          </p:spPr>
          <p:txBody>
            <a:bodyPr vert="horz" lIns="828000" tIns="72000" rIns="72000" bIns="7200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mn-lt"/>
                  <a:ea typeface="+mn-ea"/>
                  <a:cs typeface="Arial" panose="020B0604020202020204" pitchFamily="34" charset="0"/>
                </a:defRPr>
              </a:lvl1pPr>
              <a:lvl2pPr marL="0" indent="0" algn="l" defTabSz="914400" rtl="0" eaLnBrk="1" latinLnBrk="0" hangingPunct="1">
                <a:lnSpc>
                  <a:spcPct val="100000"/>
                </a:lnSpc>
                <a:spcBef>
                  <a:spcPts val="6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Wingdings" panose="05000000000000000000" pitchFamily="2" charset="2"/>
                <a:buChar char="§"/>
                <a:defRPr lang="en-GB" sz="1600" kern="1200" dirty="0">
                  <a:solidFill>
                    <a:schemeClr val="tx1"/>
                  </a:solidFill>
                  <a:latin typeface="+mn-lt"/>
                  <a:ea typeface="+mn-ea"/>
                  <a:cs typeface="Arial" panose="020B0604020202020204" pitchFamily="34" charset="0"/>
                </a:defRPr>
              </a:lvl5pPr>
              <a:lvl6pPr marL="720000" indent="-180000" algn="l" defTabSz="914400" rtl="0" eaLnBrk="1" latinLnBrk="0" hangingPunct="1">
                <a:lnSpc>
                  <a:spcPct val="100000"/>
                </a:lnSpc>
                <a:spcBef>
                  <a:spcPts val="600"/>
                </a:spcBef>
                <a:buClr>
                  <a:srgbClr val="BA8748"/>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T" sz="2800"/>
                <a:t>S</a:t>
              </a:r>
              <a:r>
                <a:rPr lang="en-AT" sz="1400"/>
                <a:t>hareable</a:t>
              </a:r>
              <a:endParaRPr lang="en-GB" sz="1400"/>
            </a:p>
          </p:txBody>
        </p:sp>
        <p:sp>
          <p:nvSpPr>
            <p:cNvPr id="22" name="element_01_02">
              <a:extLst>
                <a:ext uri="{FF2B5EF4-FFF2-40B4-BE49-F238E27FC236}">
                  <a16:creationId xmlns:a16="http://schemas.microsoft.com/office/drawing/2014/main" id="{030FEEA5-C70D-BE95-C67C-757CC34AC786}"/>
                </a:ext>
              </a:extLst>
            </p:cNvPr>
            <p:cNvSpPr txBox="1">
              <a:spLocks/>
            </p:cNvSpPr>
            <p:nvPr>
              <p:custDataLst>
                <p:tags r:id="rId23"/>
              </p:custDataLst>
            </p:nvPr>
          </p:nvSpPr>
          <p:spPr>
            <a:xfrm>
              <a:off x="2927648" y="2929420"/>
              <a:ext cx="3165222" cy="436548"/>
            </a:xfrm>
            <a:prstGeom prst="rect">
              <a:avLst/>
            </a:prstGeom>
          </p:spPr>
          <p:txBody>
            <a:bodyPr vert="horz" lIns="828000" tIns="72000" rIns="72000" bIns="7200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mn-lt"/>
                  <a:ea typeface="+mn-ea"/>
                  <a:cs typeface="Arial" panose="020B0604020202020204" pitchFamily="34" charset="0"/>
                </a:defRPr>
              </a:lvl1pPr>
              <a:lvl2pPr marL="0" indent="0" algn="l" defTabSz="914400" rtl="0" eaLnBrk="1" latinLnBrk="0" hangingPunct="1">
                <a:lnSpc>
                  <a:spcPct val="100000"/>
                </a:lnSpc>
                <a:spcBef>
                  <a:spcPts val="6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Wingdings" panose="05000000000000000000" pitchFamily="2" charset="2"/>
                <a:buChar char="§"/>
                <a:defRPr lang="en-GB" sz="1600" kern="1200" dirty="0">
                  <a:solidFill>
                    <a:schemeClr val="tx1"/>
                  </a:solidFill>
                  <a:latin typeface="+mn-lt"/>
                  <a:ea typeface="+mn-ea"/>
                  <a:cs typeface="Arial" panose="020B0604020202020204" pitchFamily="34" charset="0"/>
                </a:defRPr>
              </a:lvl5pPr>
              <a:lvl6pPr marL="720000" indent="-180000" algn="l" defTabSz="914400" rtl="0" eaLnBrk="1" latinLnBrk="0" hangingPunct="1">
                <a:lnSpc>
                  <a:spcPct val="100000"/>
                </a:lnSpc>
                <a:spcBef>
                  <a:spcPts val="600"/>
                </a:spcBef>
                <a:buClr>
                  <a:srgbClr val="BA8748"/>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T" sz="2800"/>
                <a:t>T</a:t>
              </a:r>
              <a:r>
                <a:rPr lang="en-AT" sz="1400"/>
                <a:t>ransportable</a:t>
              </a:r>
              <a:endParaRPr lang="en-GB" sz="1400"/>
            </a:p>
          </p:txBody>
        </p:sp>
        <p:sp>
          <p:nvSpPr>
            <p:cNvPr id="7" name="element_03_01" hidden="1">
              <a:extLst>
                <a:ext uri="{FF2B5EF4-FFF2-40B4-BE49-F238E27FC236}">
                  <a16:creationId xmlns:a16="http://schemas.microsoft.com/office/drawing/2014/main" id="{48EFA527-55F5-55C4-CBE1-DB28F9E0A6F7}"/>
                </a:ext>
              </a:extLst>
            </p:cNvPr>
            <p:cNvSpPr txBox="1">
              <a:spLocks/>
            </p:cNvSpPr>
            <p:nvPr>
              <p:custDataLst>
                <p:tags r:id="rId24"/>
              </p:custDataLst>
            </p:nvPr>
          </p:nvSpPr>
          <p:spPr>
            <a:xfrm>
              <a:off x="6253090" y="2276872"/>
              <a:ext cx="817796" cy="436548"/>
            </a:xfrm>
            <a:prstGeom prst="rect">
              <a:avLst/>
            </a:prstGeom>
            <a:solidFill>
              <a:srgbClr val="E8E8E8"/>
            </a:solidFill>
          </p:spPr>
          <p:txBody>
            <a:bodyPr vert="horz" lIns="0" tIns="0" rIns="0" bIns="0" rtlCol="0" anchor="ctr">
              <a:noAutofit/>
            </a:bodyPr>
            <a:lstStyle>
              <a:lvl1pPr marL="0" indent="0" algn="l" defTabSz="914400" rtl="0" eaLnBrk="1" latinLnBrk="0" hangingPunct="1">
                <a:spcBef>
                  <a:spcPts val="1500"/>
                </a:spcBef>
                <a:spcAft>
                  <a:spcPts val="0"/>
                </a:spcAft>
                <a:buFont typeface="Arial" pitchFamily="34" charset="0"/>
                <a:buNone/>
                <a:defRPr sz="1200" b="0" kern="1200">
                  <a:solidFill>
                    <a:srgbClr val="06416A"/>
                  </a:solidFill>
                  <a:effectLst/>
                  <a:latin typeface="Segoe UI Semibold" panose="020B0702040204020203" pitchFamily="34" charset="0"/>
                  <a:ea typeface="Segoe UI" panose="020F0502020204030203" pitchFamily="34" charset="0"/>
                  <a:cs typeface="Arial" panose="020B0604020202020204" pitchFamily="34" charset="0"/>
                </a:defRPr>
              </a:lvl1pPr>
              <a:lvl2pPr marL="0" indent="0" algn="l" defTabSz="914400" rtl="0" eaLnBrk="1" latinLnBrk="0" hangingPunct="1">
                <a:spcBef>
                  <a:spcPts val="600"/>
                </a:spcBef>
                <a:buClr>
                  <a:schemeClr val="tx1"/>
                </a:buClr>
                <a:buSzPct val="100000"/>
                <a:buFontTx/>
                <a:buNone/>
                <a:defRPr sz="1200" kern="1200">
                  <a:solidFill>
                    <a:schemeClr val="tx1"/>
                  </a:solidFill>
                  <a:effectLst/>
                  <a:latin typeface="+mn-lt"/>
                  <a:ea typeface="Segoe UI" panose="020F0502020204030203" pitchFamily="34" charset="0"/>
                  <a:cs typeface="Arial" panose="020B0604020202020204" pitchFamily="34" charset="0"/>
                </a:defRPr>
              </a:lvl2pPr>
              <a:lvl3pPr marL="180000" indent="-180000" algn="l" defTabSz="914400" rtl="0" eaLnBrk="1" latinLnBrk="0" hangingPunct="1">
                <a:spcBef>
                  <a:spcPts val="600"/>
                </a:spcBef>
                <a:buClr>
                  <a:schemeClr val="tx1"/>
                </a:buClr>
                <a:buFont typeface="Arial" panose="020B0604020202020204" pitchFamily="34" charset="0"/>
                <a:buChar char="•"/>
                <a:defRPr sz="1200" kern="1200">
                  <a:solidFill>
                    <a:schemeClr val="tx1"/>
                  </a:solidFill>
                  <a:effectLst/>
                  <a:latin typeface="+mn-lt"/>
                  <a:ea typeface="Segoe UI" panose="020F0502020204030203" pitchFamily="34" charset="0"/>
                  <a:cs typeface="Arial" panose="020B0604020202020204" pitchFamily="34" charset="0"/>
                </a:defRPr>
              </a:lvl3pPr>
              <a:lvl4pPr marL="36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4pPr>
              <a:lvl5pPr marL="54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5pPr>
              <a:lvl6pPr marL="72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marR="0" lvl="2" indent="-180000" algn="l" defTabSz="914400" rtl="0" eaLnBrk="1" fontAlgn="auto" latinLnBrk="0" hangingPunct="1">
                <a:lnSpc>
                  <a:spcPct val="100000"/>
                </a:lnSpc>
                <a:spcBef>
                  <a:spcPts val="600"/>
                </a:spcBef>
                <a:spcAft>
                  <a:spcPts val="0"/>
                </a:spcAft>
                <a:buClr>
                  <a:srgbClr val="001E3C"/>
                </a:buClr>
                <a:buSzTx/>
                <a:buFont typeface="Arial" panose="020B0604020202020204" pitchFamily="34" charset="0"/>
                <a:buChar char="•"/>
                <a:tabLst/>
                <a:defRPr/>
              </a:pPr>
              <a:endParaRPr kumimoji="0" lang="en-GB" sz="1600" b="0" i="0" u="none" strike="noStrike" kern="1200" cap="none" spc="0" normalizeH="0" baseline="0" noProof="0">
                <a:ln>
                  <a:noFill/>
                </a:ln>
                <a:solidFill>
                  <a:srgbClr val="FFFFFF"/>
                </a:solidFill>
                <a:effectLst/>
                <a:uLnTx/>
                <a:uFillTx/>
                <a:latin typeface="Aptos" panose="020B0004020202020204" pitchFamily="34" charset="0"/>
                <a:cs typeface="Segoe UI" panose="020B0502040204020203" pitchFamily="34" charset="0"/>
              </a:endParaRPr>
            </a:p>
          </p:txBody>
        </p:sp>
        <p:sp>
          <p:nvSpPr>
            <p:cNvPr id="8" name="element_03_02" hidden="1">
              <a:extLst>
                <a:ext uri="{FF2B5EF4-FFF2-40B4-BE49-F238E27FC236}">
                  <a16:creationId xmlns:a16="http://schemas.microsoft.com/office/drawing/2014/main" id="{3D806D40-4C07-C222-2BFA-171B133EC10A}"/>
                </a:ext>
              </a:extLst>
            </p:cNvPr>
            <p:cNvSpPr txBox="1">
              <a:spLocks/>
            </p:cNvSpPr>
            <p:nvPr>
              <p:custDataLst>
                <p:tags r:id="rId25"/>
              </p:custDataLst>
            </p:nvPr>
          </p:nvSpPr>
          <p:spPr>
            <a:xfrm>
              <a:off x="6253090" y="2929420"/>
              <a:ext cx="817796" cy="436548"/>
            </a:xfrm>
            <a:prstGeom prst="rect">
              <a:avLst/>
            </a:prstGeom>
            <a:solidFill>
              <a:srgbClr val="E8E8E8"/>
            </a:solidFill>
          </p:spPr>
          <p:txBody>
            <a:bodyPr vert="horz" lIns="0" tIns="0" rIns="0" bIns="0" rtlCol="0" anchor="ctr">
              <a:noAutofit/>
            </a:bodyPr>
            <a:lstStyle>
              <a:lvl1pPr marL="0" indent="0" algn="l" defTabSz="914400" rtl="0" eaLnBrk="1" latinLnBrk="0" hangingPunct="1">
                <a:spcBef>
                  <a:spcPts val="1500"/>
                </a:spcBef>
                <a:spcAft>
                  <a:spcPts val="0"/>
                </a:spcAft>
                <a:buFont typeface="Arial" pitchFamily="34" charset="0"/>
                <a:buNone/>
                <a:defRPr sz="1200" b="0" kern="1200">
                  <a:solidFill>
                    <a:srgbClr val="06416A"/>
                  </a:solidFill>
                  <a:effectLst/>
                  <a:latin typeface="Segoe UI Semibold" panose="020B0702040204020203" pitchFamily="34" charset="0"/>
                  <a:ea typeface="Segoe UI" panose="020F0502020204030203" pitchFamily="34" charset="0"/>
                  <a:cs typeface="Arial" panose="020B0604020202020204" pitchFamily="34" charset="0"/>
                </a:defRPr>
              </a:lvl1pPr>
              <a:lvl2pPr marL="0" indent="0" algn="l" defTabSz="914400" rtl="0" eaLnBrk="1" latinLnBrk="0" hangingPunct="1">
                <a:spcBef>
                  <a:spcPts val="600"/>
                </a:spcBef>
                <a:buClr>
                  <a:schemeClr val="tx1"/>
                </a:buClr>
                <a:buSzPct val="100000"/>
                <a:buFontTx/>
                <a:buNone/>
                <a:defRPr sz="1200" kern="1200">
                  <a:solidFill>
                    <a:schemeClr val="tx1"/>
                  </a:solidFill>
                  <a:effectLst/>
                  <a:latin typeface="+mn-lt"/>
                  <a:ea typeface="Segoe UI" panose="020F0502020204030203" pitchFamily="34" charset="0"/>
                  <a:cs typeface="Arial" panose="020B0604020202020204" pitchFamily="34" charset="0"/>
                </a:defRPr>
              </a:lvl2pPr>
              <a:lvl3pPr marL="180000" indent="-180000" algn="l" defTabSz="914400" rtl="0" eaLnBrk="1" latinLnBrk="0" hangingPunct="1">
                <a:spcBef>
                  <a:spcPts val="600"/>
                </a:spcBef>
                <a:buClr>
                  <a:schemeClr val="tx1"/>
                </a:buClr>
                <a:buFont typeface="Arial" panose="020B0604020202020204" pitchFamily="34" charset="0"/>
                <a:buChar char="•"/>
                <a:defRPr sz="1200" kern="1200">
                  <a:solidFill>
                    <a:schemeClr val="tx1"/>
                  </a:solidFill>
                  <a:effectLst/>
                  <a:latin typeface="+mn-lt"/>
                  <a:ea typeface="Segoe UI" panose="020F0502020204030203" pitchFamily="34" charset="0"/>
                  <a:cs typeface="Arial" panose="020B0604020202020204" pitchFamily="34" charset="0"/>
                </a:defRPr>
              </a:lvl3pPr>
              <a:lvl4pPr marL="36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4pPr>
              <a:lvl5pPr marL="54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5pPr>
              <a:lvl6pPr marL="72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marR="0" lvl="2" indent="-180000" algn="l" defTabSz="914400" rtl="0" eaLnBrk="1" fontAlgn="auto" latinLnBrk="0" hangingPunct="1">
                <a:lnSpc>
                  <a:spcPct val="100000"/>
                </a:lnSpc>
                <a:spcBef>
                  <a:spcPts val="600"/>
                </a:spcBef>
                <a:spcAft>
                  <a:spcPts val="0"/>
                </a:spcAft>
                <a:buClr>
                  <a:srgbClr val="001E3C"/>
                </a:buClr>
                <a:buSzTx/>
                <a:buFont typeface="Arial" panose="020B0604020202020204" pitchFamily="34" charset="0"/>
                <a:buChar char="•"/>
                <a:tabLst/>
                <a:defRPr/>
              </a:pPr>
              <a:endParaRPr kumimoji="0" lang="en-GB" sz="1600" b="0" i="0" u="none" strike="noStrike" kern="1200" cap="none" spc="0" normalizeH="0" baseline="0" noProof="0">
                <a:ln>
                  <a:noFill/>
                </a:ln>
                <a:solidFill>
                  <a:srgbClr val="FFFFFF"/>
                </a:solidFill>
                <a:effectLst/>
                <a:uLnTx/>
                <a:uFillTx/>
                <a:latin typeface="Aptos" panose="020B0004020202020204" pitchFamily="34" charset="0"/>
                <a:cs typeface="Segoe UI" panose="020B0502040204020203" pitchFamily="34" charset="0"/>
              </a:endParaRPr>
            </a:p>
          </p:txBody>
        </p:sp>
        <p:sp>
          <p:nvSpPr>
            <p:cNvPr id="9" name="element_04_01" hidden="1">
              <a:extLst>
                <a:ext uri="{FF2B5EF4-FFF2-40B4-BE49-F238E27FC236}">
                  <a16:creationId xmlns:a16="http://schemas.microsoft.com/office/drawing/2014/main" id="{98BEEA29-BD83-22FA-19A3-E166EE29BB6A}"/>
                </a:ext>
              </a:extLst>
            </p:cNvPr>
            <p:cNvSpPr txBox="1">
              <a:spLocks/>
            </p:cNvSpPr>
            <p:nvPr>
              <p:custDataLst>
                <p:tags r:id="rId26"/>
              </p:custDataLst>
            </p:nvPr>
          </p:nvSpPr>
          <p:spPr>
            <a:xfrm>
              <a:off x="2927648" y="2276872"/>
              <a:ext cx="657273" cy="436548"/>
            </a:xfrm>
            <a:prstGeom prst="rightArrow">
              <a:avLst>
                <a:gd name="adj1" fmla="val 100000"/>
                <a:gd name="adj2" fmla="val 0"/>
              </a:avLst>
            </a:prstGeom>
            <a:solidFill>
              <a:srgbClr val="E8E8E8"/>
            </a:solidFill>
            <a:ln w="12700" cmpd="sng">
              <a:noFill/>
              <a:prstDash val="solid"/>
            </a:ln>
            <a:extLst>
              <a:ext uri="{91240B29-F687-4F45-9708-019B960494DF}">
                <a14:hiddenLine xmlns:a14="http://schemas.microsoft.com/office/drawing/2010/main" w="12700" cmpd="sng">
                  <a:solidFill>
                    <a:srgbClr val="001E3C"/>
                  </a:solidFill>
                  <a:prstDash val="solid"/>
                </a14:hiddenLine>
              </a:ext>
            </a:extLst>
          </p:spPr>
          <p:txBody>
            <a:bodyPr vert="horz" lIns="72000" tIns="72000" rIns="72000" bIns="72000" rtlCol="0" anchor="ctr">
              <a:noAutofit/>
            </a:bodyPr>
            <a:lstStyle>
              <a:lvl1pPr marL="0" indent="0" algn="l" defTabSz="914400" rtl="0" eaLnBrk="1" latinLnBrk="0" hangingPunct="1">
                <a:spcBef>
                  <a:spcPts val="600"/>
                </a:spcBef>
                <a:buFont typeface="Arial" pitchFamily="34" charset="0"/>
                <a:buNone/>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1pPr>
              <a:lvl2pPr marL="185738" indent="-185738" algn="l" defTabSz="914400" rtl="0" eaLnBrk="1" latinLnBrk="0" hangingPunct="1">
                <a:spcBef>
                  <a:spcPts val="600"/>
                </a:spcBef>
                <a:buClr>
                  <a:srgbClr val="00ADEF"/>
                </a:buClr>
                <a:buSzPct val="110000"/>
                <a:buFont typeface="Segoe UI" panose="05020102010507070707" pitchFamily="18" charset="2"/>
                <a:buChar char=""/>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2pPr>
              <a:lvl3pPr marL="357188" indent="-171450" algn="l" defTabSz="914400" rtl="0" eaLnBrk="1" latinLnBrk="0" hangingPunct="1">
                <a:spcBef>
                  <a:spcPts val="600"/>
                </a:spcBef>
                <a:buClr>
                  <a:srgbClr val="00ADEF"/>
                </a:buClr>
                <a:buFont typeface="Symbol" pitchFamily="18" charset="2"/>
                <a:buChar char="-"/>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3pPr>
              <a:lvl4pPr marL="542925" indent="-1857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4pPr>
              <a:lvl5pPr marL="715963" indent="-1730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5pPr>
              <a:lvl6pPr marL="901700" indent="-1857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1600" b="1" i="0" u="none" strike="noStrike" kern="1200" cap="none" spc="0" normalizeH="0" baseline="0" noProof="0">
                <a:ln>
                  <a:noFill/>
                </a:ln>
                <a:solidFill>
                  <a:srgbClr val="FFFFFF"/>
                </a:solidFill>
                <a:effectLst/>
                <a:uLnTx/>
                <a:uFillTx/>
                <a:latin typeface="Aptos" panose="020B0004020202020204" pitchFamily="34" charset="0"/>
                <a:cs typeface="Segoe UI" panose="020B0502040204020203" pitchFamily="34" charset="0"/>
              </a:endParaRPr>
            </a:p>
          </p:txBody>
        </p:sp>
        <p:sp>
          <p:nvSpPr>
            <p:cNvPr id="10" name="element_04_02" hidden="1">
              <a:extLst>
                <a:ext uri="{FF2B5EF4-FFF2-40B4-BE49-F238E27FC236}">
                  <a16:creationId xmlns:a16="http://schemas.microsoft.com/office/drawing/2014/main" id="{FD9360BD-C682-069C-0977-353D1B76F335}"/>
                </a:ext>
              </a:extLst>
            </p:cNvPr>
            <p:cNvSpPr txBox="1">
              <a:spLocks/>
            </p:cNvSpPr>
            <p:nvPr>
              <p:custDataLst>
                <p:tags r:id="rId27"/>
              </p:custDataLst>
            </p:nvPr>
          </p:nvSpPr>
          <p:spPr>
            <a:xfrm>
              <a:off x="2927648" y="2929420"/>
              <a:ext cx="657273" cy="436548"/>
            </a:xfrm>
            <a:prstGeom prst="rightArrow">
              <a:avLst>
                <a:gd name="adj1" fmla="val 100000"/>
                <a:gd name="adj2" fmla="val 0"/>
              </a:avLst>
            </a:prstGeom>
            <a:solidFill>
              <a:srgbClr val="E8E8E8"/>
            </a:solidFill>
            <a:ln w="12700" cmpd="sng">
              <a:noFill/>
              <a:prstDash val="solid"/>
            </a:ln>
            <a:extLst>
              <a:ext uri="{91240B29-F687-4F45-9708-019B960494DF}">
                <a14:hiddenLine xmlns:a14="http://schemas.microsoft.com/office/drawing/2010/main" w="12700" cmpd="sng">
                  <a:solidFill>
                    <a:srgbClr val="001E3C"/>
                  </a:solidFill>
                  <a:prstDash val="solid"/>
                </a14:hiddenLine>
              </a:ext>
            </a:extLst>
          </p:spPr>
          <p:txBody>
            <a:bodyPr vert="horz" lIns="72000" tIns="72000" rIns="72000" bIns="72000" rtlCol="0" anchor="ctr">
              <a:noAutofit/>
            </a:bodyPr>
            <a:lstStyle>
              <a:lvl1pPr marL="0" indent="0" algn="l" defTabSz="914400" rtl="0" eaLnBrk="1" latinLnBrk="0" hangingPunct="1">
                <a:spcBef>
                  <a:spcPts val="600"/>
                </a:spcBef>
                <a:buFont typeface="Arial" pitchFamily="34" charset="0"/>
                <a:buNone/>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1pPr>
              <a:lvl2pPr marL="185738" indent="-185738" algn="l" defTabSz="914400" rtl="0" eaLnBrk="1" latinLnBrk="0" hangingPunct="1">
                <a:spcBef>
                  <a:spcPts val="600"/>
                </a:spcBef>
                <a:buClr>
                  <a:srgbClr val="00ADEF"/>
                </a:buClr>
                <a:buSzPct val="110000"/>
                <a:buFont typeface="Segoe UI" panose="05020102010507070707" pitchFamily="18" charset="2"/>
                <a:buChar char=""/>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2pPr>
              <a:lvl3pPr marL="357188" indent="-171450" algn="l" defTabSz="914400" rtl="0" eaLnBrk="1" latinLnBrk="0" hangingPunct="1">
                <a:spcBef>
                  <a:spcPts val="600"/>
                </a:spcBef>
                <a:buClr>
                  <a:srgbClr val="00ADEF"/>
                </a:buClr>
                <a:buFont typeface="Symbol" pitchFamily="18" charset="2"/>
                <a:buChar char="-"/>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3pPr>
              <a:lvl4pPr marL="542925" indent="-1857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4pPr>
              <a:lvl5pPr marL="715963" indent="-1730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5pPr>
              <a:lvl6pPr marL="901700" indent="-1857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1600" b="1" i="0" u="none" strike="noStrike" kern="1200" cap="none" spc="0" normalizeH="0" baseline="0" noProof="0">
                <a:ln>
                  <a:noFill/>
                </a:ln>
                <a:solidFill>
                  <a:srgbClr val="FFFFFF"/>
                </a:solidFill>
                <a:effectLst/>
                <a:uLnTx/>
                <a:uFillTx/>
                <a:latin typeface="Aptos" panose="020B0004020202020204" pitchFamily="34" charset="0"/>
                <a:cs typeface="Segoe UI" panose="020B0502040204020203" pitchFamily="34" charset="0"/>
              </a:endParaRPr>
            </a:p>
          </p:txBody>
        </p:sp>
        <p:sp>
          <p:nvSpPr>
            <p:cNvPr id="23" name="element_01_03">
              <a:extLst>
                <a:ext uri="{FF2B5EF4-FFF2-40B4-BE49-F238E27FC236}">
                  <a16:creationId xmlns:a16="http://schemas.microsoft.com/office/drawing/2014/main" id="{9DA4DA52-5D0C-8B05-0F6B-DA58D4AEB9DC}"/>
                </a:ext>
              </a:extLst>
            </p:cNvPr>
            <p:cNvSpPr txBox="1">
              <a:spLocks/>
            </p:cNvSpPr>
            <p:nvPr>
              <p:custDataLst>
                <p:tags r:id="rId28"/>
              </p:custDataLst>
            </p:nvPr>
          </p:nvSpPr>
          <p:spPr>
            <a:xfrm>
              <a:off x="2927648" y="3581968"/>
              <a:ext cx="3165222" cy="436548"/>
            </a:xfrm>
            <a:prstGeom prst="rect">
              <a:avLst/>
            </a:prstGeom>
          </p:spPr>
          <p:txBody>
            <a:bodyPr vert="horz" lIns="828000" tIns="72000" rIns="72000" bIns="7200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mn-lt"/>
                  <a:ea typeface="+mn-ea"/>
                  <a:cs typeface="Arial" panose="020B0604020202020204" pitchFamily="34" charset="0"/>
                </a:defRPr>
              </a:lvl1pPr>
              <a:lvl2pPr marL="0" indent="0" algn="l" defTabSz="914400" rtl="0" eaLnBrk="1" latinLnBrk="0" hangingPunct="1">
                <a:lnSpc>
                  <a:spcPct val="100000"/>
                </a:lnSpc>
                <a:spcBef>
                  <a:spcPts val="6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Wingdings" panose="05000000000000000000" pitchFamily="2" charset="2"/>
                <a:buChar char="§"/>
                <a:defRPr lang="en-GB" sz="1600" kern="1200" dirty="0">
                  <a:solidFill>
                    <a:schemeClr val="tx1"/>
                  </a:solidFill>
                  <a:latin typeface="+mn-lt"/>
                  <a:ea typeface="+mn-ea"/>
                  <a:cs typeface="Arial" panose="020B0604020202020204" pitchFamily="34" charset="0"/>
                </a:defRPr>
              </a:lvl5pPr>
              <a:lvl6pPr marL="720000" indent="-180000" algn="l" defTabSz="914400" rtl="0" eaLnBrk="1" latinLnBrk="0" hangingPunct="1">
                <a:lnSpc>
                  <a:spcPct val="100000"/>
                </a:lnSpc>
                <a:spcBef>
                  <a:spcPts val="600"/>
                </a:spcBef>
                <a:buClr>
                  <a:srgbClr val="BA8748"/>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T" sz="2800"/>
                <a:t>A</a:t>
              </a:r>
              <a:r>
                <a:rPr lang="en-AT" sz="1400"/>
                <a:t>ccurate</a:t>
              </a:r>
              <a:endParaRPr lang="en-GB" sz="1400"/>
            </a:p>
          </p:txBody>
        </p:sp>
        <p:sp>
          <p:nvSpPr>
            <p:cNvPr id="50" name="element_03_03" hidden="1">
              <a:extLst>
                <a:ext uri="{FF2B5EF4-FFF2-40B4-BE49-F238E27FC236}">
                  <a16:creationId xmlns:a16="http://schemas.microsoft.com/office/drawing/2014/main" id="{8A47F8B4-4621-1ADC-EC64-7531224D1926}"/>
                </a:ext>
              </a:extLst>
            </p:cNvPr>
            <p:cNvSpPr txBox="1">
              <a:spLocks/>
            </p:cNvSpPr>
            <p:nvPr>
              <p:custDataLst>
                <p:tags r:id="rId29"/>
              </p:custDataLst>
            </p:nvPr>
          </p:nvSpPr>
          <p:spPr>
            <a:xfrm>
              <a:off x="6253090" y="3581968"/>
              <a:ext cx="817796" cy="436548"/>
            </a:xfrm>
            <a:prstGeom prst="rect">
              <a:avLst/>
            </a:prstGeom>
            <a:solidFill>
              <a:srgbClr val="E8E8E8"/>
            </a:solidFill>
          </p:spPr>
          <p:txBody>
            <a:bodyPr vert="horz" lIns="0" tIns="0" rIns="0" bIns="0" rtlCol="0" anchor="ctr">
              <a:noAutofit/>
            </a:bodyPr>
            <a:lstStyle>
              <a:lvl1pPr marL="0" indent="0" algn="l" defTabSz="914400" rtl="0" eaLnBrk="1" latinLnBrk="0" hangingPunct="1">
                <a:spcBef>
                  <a:spcPts val="1500"/>
                </a:spcBef>
                <a:spcAft>
                  <a:spcPts val="0"/>
                </a:spcAft>
                <a:buFont typeface="Arial" pitchFamily="34" charset="0"/>
                <a:buNone/>
                <a:defRPr sz="1200" b="0" kern="1200">
                  <a:solidFill>
                    <a:srgbClr val="06416A"/>
                  </a:solidFill>
                  <a:effectLst/>
                  <a:latin typeface="Segoe UI Semibold" panose="020B0702040204020203" pitchFamily="34" charset="0"/>
                  <a:ea typeface="Segoe UI" panose="020F0502020204030203" pitchFamily="34" charset="0"/>
                  <a:cs typeface="Arial" panose="020B0604020202020204" pitchFamily="34" charset="0"/>
                </a:defRPr>
              </a:lvl1pPr>
              <a:lvl2pPr marL="0" indent="0" algn="l" defTabSz="914400" rtl="0" eaLnBrk="1" latinLnBrk="0" hangingPunct="1">
                <a:spcBef>
                  <a:spcPts val="600"/>
                </a:spcBef>
                <a:buClr>
                  <a:schemeClr val="tx1"/>
                </a:buClr>
                <a:buSzPct val="100000"/>
                <a:buFontTx/>
                <a:buNone/>
                <a:defRPr sz="1200" kern="1200">
                  <a:solidFill>
                    <a:schemeClr val="tx1"/>
                  </a:solidFill>
                  <a:effectLst/>
                  <a:latin typeface="+mn-lt"/>
                  <a:ea typeface="Segoe UI" panose="020F0502020204030203" pitchFamily="34" charset="0"/>
                  <a:cs typeface="Arial" panose="020B0604020202020204" pitchFamily="34" charset="0"/>
                </a:defRPr>
              </a:lvl2pPr>
              <a:lvl3pPr marL="180000" indent="-180000" algn="l" defTabSz="914400" rtl="0" eaLnBrk="1" latinLnBrk="0" hangingPunct="1">
                <a:spcBef>
                  <a:spcPts val="600"/>
                </a:spcBef>
                <a:buClr>
                  <a:schemeClr val="tx1"/>
                </a:buClr>
                <a:buFont typeface="Arial" panose="020B0604020202020204" pitchFamily="34" charset="0"/>
                <a:buChar char="•"/>
                <a:defRPr sz="1200" kern="1200">
                  <a:solidFill>
                    <a:schemeClr val="tx1"/>
                  </a:solidFill>
                  <a:effectLst/>
                  <a:latin typeface="+mn-lt"/>
                  <a:ea typeface="Segoe UI" panose="020F0502020204030203" pitchFamily="34" charset="0"/>
                  <a:cs typeface="Arial" panose="020B0604020202020204" pitchFamily="34" charset="0"/>
                </a:defRPr>
              </a:lvl3pPr>
              <a:lvl4pPr marL="36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4pPr>
              <a:lvl5pPr marL="54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5pPr>
              <a:lvl6pPr marL="72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marR="0" lvl="2" indent="-180000" algn="l" defTabSz="914400" rtl="0" eaLnBrk="1" fontAlgn="auto" latinLnBrk="0" hangingPunct="1">
                <a:lnSpc>
                  <a:spcPct val="100000"/>
                </a:lnSpc>
                <a:spcBef>
                  <a:spcPts val="600"/>
                </a:spcBef>
                <a:spcAft>
                  <a:spcPts val="0"/>
                </a:spcAft>
                <a:buClr>
                  <a:srgbClr val="001E3C"/>
                </a:buClr>
                <a:buSzTx/>
                <a:buFont typeface="Arial" panose="020B0604020202020204" pitchFamily="34" charset="0"/>
                <a:buChar char="•"/>
                <a:tabLst/>
                <a:defRPr/>
              </a:pPr>
              <a:endParaRPr kumimoji="0" lang="en-GB" sz="1600" b="0" i="0" u="none" strike="noStrike" kern="1200" cap="none" spc="0" normalizeH="0" baseline="0" noProof="0">
                <a:ln>
                  <a:noFill/>
                </a:ln>
                <a:solidFill>
                  <a:srgbClr val="FFFFFF"/>
                </a:solidFill>
                <a:effectLst/>
                <a:uLnTx/>
                <a:uFillTx/>
                <a:latin typeface="Aptos" panose="020B0004020202020204" pitchFamily="34" charset="0"/>
                <a:cs typeface="Segoe UI" panose="020B0502040204020203" pitchFamily="34" charset="0"/>
              </a:endParaRPr>
            </a:p>
          </p:txBody>
        </p:sp>
        <p:sp>
          <p:nvSpPr>
            <p:cNvPr id="51" name="element_04_03" hidden="1">
              <a:extLst>
                <a:ext uri="{FF2B5EF4-FFF2-40B4-BE49-F238E27FC236}">
                  <a16:creationId xmlns:a16="http://schemas.microsoft.com/office/drawing/2014/main" id="{79FAAA96-2D2A-6345-FCDC-290BC5D800E7}"/>
                </a:ext>
              </a:extLst>
            </p:cNvPr>
            <p:cNvSpPr txBox="1">
              <a:spLocks/>
            </p:cNvSpPr>
            <p:nvPr>
              <p:custDataLst>
                <p:tags r:id="rId30"/>
              </p:custDataLst>
            </p:nvPr>
          </p:nvSpPr>
          <p:spPr>
            <a:xfrm>
              <a:off x="2927648" y="3581968"/>
              <a:ext cx="657273" cy="436548"/>
            </a:xfrm>
            <a:prstGeom prst="rightArrow">
              <a:avLst>
                <a:gd name="adj1" fmla="val 100000"/>
                <a:gd name="adj2" fmla="val 0"/>
              </a:avLst>
            </a:prstGeom>
            <a:solidFill>
              <a:srgbClr val="E8E8E8"/>
            </a:solidFill>
            <a:ln w="12700" cmpd="sng">
              <a:noFill/>
              <a:prstDash val="solid"/>
            </a:ln>
            <a:extLst>
              <a:ext uri="{91240B29-F687-4F45-9708-019B960494DF}">
                <a14:hiddenLine xmlns:a14="http://schemas.microsoft.com/office/drawing/2010/main" w="12700" cmpd="sng">
                  <a:solidFill>
                    <a:srgbClr val="001E3C"/>
                  </a:solidFill>
                  <a:prstDash val="solid"/>
                </a14:hiddenLine>
              </a:ext>
            </a:extLst>
          </p:spPr>
          <p:txBody>
            <a:bodyPr vert="horz" lIns="72000" tIns="72000" rIns="72000" bIns="72000" rtlCol="0" anchor="ctr">
              <a:noAutofit/>
            </a:bodyPr>
            <a:lstStyle>
              <a:lvl1pPr marL="0" indent="0" algn="l" defTabSz="914400" rtl="0" eaLnBrk="1" latinLnBrk="0" hangingPunct="1">
                <a:spcBef>
                  <a:spcPts val="600"/>
                </a:spcBef>
                <a:buFont typeface="Arial" pitchFamily="34" charset="0"/>
                <a:buNone/>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1pPr>
              <a:lvl2pPr marL="185738" indent="-185738" algn="l" defTabSz="914400" rtl="0" eaLnBrk="1" latinLnBrk="0" hangingPunct="1">
                <a:spcBef>
                  <a:spcPts val="600"/>
                </a:spcBef>
                <a:buClr>
                  <a:srgbClr val="00ADEF"/>
                </a:buClr>
                <a:buSzPct val="110000"/>
                <a:buFont typeface="Segoe UI" panose="05020102010507070707" pitchFamily="18" charset="2"/>
                <a:buChar char=""/>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2pPr>
              <a:lvl3pPr marL="357188" indent="-171450" algn="l" defTabSz="914400" rtl="0" eaLnBrk="1" latinLnBrk="0" hangingPunct="1">
                <a:spcBef>
                  <a:spcPts val="600"/>
                </a:spcBef>
                <a:buClr>
                  <a:srgbClr val="00ADEF"/>
                </a:buClr>
                <a:buFont typeface="Symbol" pitchFamily="18" charset="2"/>
                <a:buChar char="-"/>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3pPr>
              <a:lvl4pPr marL="542925" indent="-1857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4pPr>
              <a:lvl5pPr marL="715963" indent="-1730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5pPr>
              <a:lvl6pPr marL="901700" indent="-1857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1600" b="1" i="0" u="none" strike="noStrike" kern="1200" cap="none" spc="0" normalizeH="0" baseline="0" noProof="0">
                <a:ln>
                  <a:noFill/>
                </a:ln>
                <a:solidFill>
                  <a:srgbClr val="FFFFFF"/>
                </a:solidFill>
                <a:effectLst/>
                <a:uLnTx/>
                <a:uFillTx/>
                <a:latin typeface="Aptos" panose="020B0004020202020204" pitchFamily="34" charset="0"/>
                <a:cs typeface="Segoe UI" panose="020B0502040204020203" pitchFamily="34" charset="0"/>
              </a:endParaRPr>
            </a:p>
          </p:txBody>
        </p:sp>
        <p:sp>
          <p:nvSpPr>
            <p:cNvPr id="11" name="element_01_04">
              <a:extLst>
                <a:ext uri="{FF2B5EF4-FFF2-40B4-BE49-F238E27FC236}">
                  <a16:creationId xmlns:a16="http://schemas.microsoft.com/office/drawing/2014/main" id="{F34ECE15-F972-A768-4887-CAC23FC40A6A}"/>
                </a:ext>
              </a:extLst>
            </p:cNvPr>
            <p:cNvSpPr txBox="1">
              <a:spLocks/>
            </p:cNvSpPr>
            <p:nvPr>
              <p:custDataLst>
                <p:tags r:id="rId31"/>
              </p:custDataLst>
            </p:nvPr>
          </p:nvSpPr>
          <p:spPr>
            <a:xfrm>
              <a:off x="2927648" y="4234516"/>
              <a:ext cx="3165222" cy="436548"/>
            </a:xfrm>
            <a:prstGeom prst="rect">
              <a:avLst/>
            </a:prstGeom>
          </p:spPr>
          <p:txBody>
            <a:bodyPr vert="horz" lIns="828000" tIns="72000" rIns="72000" bIns="7200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mn-lt"/>
                  <a:ea typeface="+mn-ea"/>
                  <a:cs typeface="Arial" panose="020B0604020202020204" pitchFamily="34" charset="0"/>
                </a:defRPr>
              </a:lvl1pPr>
              <a:lvl2pPr marL="0" indent="0" algn="l" defTabSz="914400" rtl="0" eaLnBrk="1" latinLnBrk="0" hangingPunct="1">
                <a:lnSpc>
                  <a:spcPct val="100000"/>
                </a:lnSpc>
                <a:spcBef>
                  <a:spcPts val="6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Wingdings" panose="05000000000000000000" pitchFamily="2" charset="2"/>
                <a:buChar char="§"/>
                <a:defRPr lang="en-GB" sz="1600" kern="1200" dirty="0">
                  <a:solidFill>
                    <a:schemeClr val="tx1"/>
                  </a:solidFill>
                  <a:latin typeface="+mn-lt"/>
                  <a:ea typeface="+mn-ea"/>
                  <a:cs typeface="Arial" panose="020B0604020202020204" pitchFamily="34" charset="0"/>
                </a:defRPr>
              </a:lvl5pPr>
              <a:lvl6pPr marL="720000" indent="-180000" algn="l" defTabSz="914400" rtl="0" eaLnBrk="1" latinLnBrk="0" hangingPunct="1">
                <a:lnSpc>
                  <a:spcPct val="100000"/>
                </a:lnSpc>
                <a:spcBef>
                  <a:spcPts val="600"/>
                </a:spcBef>
                <a:buClr>
                  <a:srgbClr val="BA8748"/>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T" sz="2800"/>
                <a:t>R</a:t>
              </a:r>
              <a:r>
                <a:rPr lang="en-AT" sz="1400"/>
                <a:t>elevant</a:t>
              </a:r>
              <a:endParaRPr lang="en-GB" sz="1400"/>
            </a:p>
          </p:txBody>
        </p:sp>
        <p:sp>
          <p:nvSpPr>
            <p:cNvPr id="13" name="element_03_04" hidden="1">
              <a:extLst>
                <a:ext uri="{FF2B5EF4-FFF2-40B4-BE49-F238E27FC236}">
                  <a16:creationId xmlns:a16="http://schemas.microsoft.com/office/drawing/2014/main" id="{4CD23A4B-A496-D8AC-2608-41B94B078B91}"/>
                </a:ext>
              </a:extLst>
            </p:cNvPr>
            <p:cNvSpPr txBox="1">
              <a:spLocks/>
            </p:cNvSpPr>
            <p:nvPr>
              <p:custDataLst>
                <p:tags r:id="rId32"/>
              </p:custDataLst>
            </p:nvPr>
          </p:nvSpPr>
          <p:spPr>
            <a:xfrm>
              <a:off x="6253090" y="4234516"/>
              <a:ext cx="817796" cy="436548"/>
            </a:xfrm>
            <a:prstGeom prst="rect">
              <a:avLst/>
            </a:prstGeom>
            <a:solidFill>
              <a:srgbClr val="E8E8E8"/>
            </a:solidFill>
          </p:spPr>
          <p:txBody>
            <a:bodyPr vert="horz" lIns="0" tIns="0" rIns="0" bIns="0" rtlCol="0" anchor="ctr">
              <a:noAutofit/>
            </a:bodyPr>
            <a:lstStyle>
              <a:lvl1pPr marL="0" indent="0" algn="l" defTabSz="914400" rtl="0" eaLnBrk="1" latinLnBrk="0" hangingPunct="1">
                <a:spcBef>
                  <a:spcPts val="1500"/>
                </a:spcBef>
                <a:spcAft>
                  <a:spcPts val="0"/>
                </a:spcAft>
                <a:buFont typeface="Arial" pitchFamily="34" charset="0"/>
                <a:buNone/>
                <a:defRPr sz="1200" b="0" kern="1200">
                  <a:solidFill>
                    <a:srgbClr val="06416A"/>
                  </a:solidFill>
                  <a:effectLst/>
                  <a:latin typeface="Segoe UI Semibold" panose="020B0702040204020203" pitchFamily="34" charset="0"/>
                  <a:ea typeface="Segoe UI" panose="020F0502020204030203" pitchFamily="34" charset="0"/>
                  <a:cs typeface="Arial" panose="020B0604020202020204" pitchFamily="34" charset="0"/>
                </a:defRPr>
              </a:lvl1pPr>
              <a:lvl2pPr marL="0" indent="0" algn="l" defTabSz="914400" rtl="0" eaLnBrk="1" latinLnBrk="0" hangingPunct="1">
                <a:spcBef>
                  <a:spcPts val="600"/>
                </a:spcBef>
                <a:buClr>
                  <a:schemeClr val="tx1"/>
                </a:buClr>
                <a:buSzPct val="100000"/>
                <a:buFontTx/>
                <a:buNone/>
                <a:defRPr sz="1200" kern="1200">
                  <a:solidFill>
                    <a:schemeClr val="tx1"/>
                  </a:solidFill>
                  <a:effectLst/>
                  <a:latin typeface="+mn-lt"/>
                  <a:ea typeface="Segoe UI" panose="020F0502020204030203" pitchFamily="34" charset="0"/>
                  <a:cs typeface="Arial" panose="020B0604020202020204" pitchFamily="34" charset="0"/>
                </a:defRPr>
              </a:lvl2pPr>
              <a:lvl3pPr marL="180000" indent="-180000" algn="l" defTabSz="914400" rtl="0" eaLnBrk="1" latinLnBrk="0" hangingPunct="1">
                <a:spcBef>
                  <a:spcPts val="600"/>
                </a:spcBef>
                <a:buClr>
                  <a:schemeClr val="tx1"/>
                </a:buClr>
                <a:buFont typeface="Arial" panose="020B0604020202020204" pitchFamily="34" charset="0"/>
                <a:buChar char="•"/>
                <a:defRPr sz="1200" kern="1200">
                  <a:solidFill>
                    <a:schemeClr val="tx1"/>
                  </a:solidFill>
                  <a:effectLst/>
                  <a:latin typeface="+mn-lt"/>
                  <a:ea typeface="Segoe UI" panose="020F0502020204030203" pitchFamily="34" charset="0"/>
                  <a:cs typeface="Arial" panose="020B0604020202020204" pitchFamily="34" charset="0"/>
                </a:defRPr>
              </a:lvl3pPr>
              <a:lvl4pPr marL="36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4pPr>
              <a:lvl5pPr marL="54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5pPr>
              <a:lvl6pPr marL="72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marR="0" lvl="2" indent="-180000" algn="l" defTabSz="914400" rtl="0" eaLnBrk="1" fontAlgn="auto" latinLnBrk="0" hangingPunct="1">
                <a:lnSpc>
                  <a:spcPct val="100000"/>
                </a:lnSpc>
                <a:spcBef>
                  <a:spcPts val="600"/>
                </a:spcBef>
                <a:spcAft>
                  <a:spcPts val="0"/>
                </a:spcAft>
                <a:buClr>
                  <a:srgbClr val="001E3C"/>
                </a:buClr>
                <a:buSzTx/>
                <a:buFont typeface="Arial" panose="020B0604020202020204" pitchFamily="34" charset="0"/>
                <a:buChar char="•"/>
                <a:tabLst/>
                <a:defRPr/>
              </a:pPr>
              <a:endParaRPr kumimoji="0" lang="en-GB" sz="1600" b="0" i="0" u="none" strike="noStrike" kern="1200" cap="none" spc="0" normalizeH="0" baseline="0" noProof="0">
                <a:ln>
                  <a:noFill/>
                </a:ln>
                <a:solidFill>
                  <a:srgbClr val="FFFFFF"/>
                </a:solidFill>
                <a:effectLst/>
                <a:uLnTx/>
                <a:uFillTx/>
                <a:latin typeface="Aptos" panose="020B0004020202020204" pitchFamily="34" charset="0"/>
                <a:cs typeface="Segoe UI" panose="020B0502040204020203" pitchFamily="34" charset="0"/>
              </a:endParaRPr>
            </a:p>
          </p:txBody>
        </p:sp>
        <p:sp>
          <p:nvSpPr>
            <p:cNvPr id="17" name="element_04_04" hidden="1">
              <a:extLst>
                <a:ext uri="{FF2B5EF4-FFF2-40B4-BE49-F238E27FC236}">
                  <a16:creationId xmlns:a16="http://schemas.microsoft.com/office/drawing/2014/main" id="{573E8933-B3CF-C73F-82CC-354BB6F5A34A}"/>
                </a:ext>
              </a:extLst>
            </p:cNvPr>
            <p:cNvSpPr txBox="1">
              <a:spLocks/>
            </p:cNvSpPr>
            <p:nvPr>
              <p:custDataLst>
                <p:tags r:id="rId33"/>
              </p:custDataLst>
            </p:nvPr>
          </p:nvSpPr>
          <p:spPr>
            <a:xfrm>
              <a:off x="2927648" y="4234516"/>
              <a:ext cx="657273" cy="436548"/>
            </a:xfrm>
            <a:prstGeom prst="rightArrow">
              <a:avLst>
                <a:gd name="adj1" fmla="val 100000"/>
                <a:gd name="adj2" fmla="val 0"/>
              </a:avLst>
            </a:prstGeom>
            <a:solidFill>
              <a:srgbClr val="E8E8E8"/>
            </a:solidFill>
            <a:ln w="12700" cmpd="sng">
              <a:noFill/>
              <a:prstDash val="solid"/>
            </a:ln>
            <a:extLst>
              <a:ext uri="{91240B29-F687-4F45-9708-019B960494DF}">
                <a14:hiddenLine xmlns:a14="http://schemas.microsoft.com/office/drawing/2010/main" w="12700" cmpd="sng">
                  <a:solidFill>
                    <a:srgbClr val="001E3C"/>
                  </a:solidFill>
                  <a:prstDash val="solid"/>
                </a14:hiddenLine>
              </a:ext>
            </a:extLst>
          </p:spPr>
          <p:txBody>
            <a:bodyPr vert="horz" lIns="72000" tIns="72000" rIns="72000" bIns="72000" rtlCol="0" anchor="ctr">
              <a:noAutofit/>
            </a:bodyPr>
            <a:lstStyle>
              <a:lvl1pPr marL="0" indent="0" algn="l" defTabSz="914400" rtl="0" eaLnBrk="1" latinLnBrk="0" hangingPunct="1">
                <a:spcBef>
                  <a:spcPts val="600"/>
                </a:spcBef>
                <a:buFont typeface="Arial" pitchFamily="34" charset="0"/>
                <a:buNone/>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1pPr>
              <a:lvl2pPr marL="185738" indent="-185738" algn="l" defTabSz="914400" rtl="0" eaLnBrk="1" latinLnBrk="0" hangingPunct="1">
                <a:spcBef>
                  <a:spcPts val="600"/>
                </a:spcBef>
                <a:buClr>
                  <a:srgbClr val="00ADEF"/>
                </a:buClr>
                <a:buSzPct val="110000"/>
                <a:buFont typeface="Segoe UI" panose="05020102010507070707" pitchFamily="18" charset="2"/>
                <a:buChar char=""/>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2pPr>
              <a:lvl3pPr marL="357188" indent="-171450" algn="l" defTabSz="914400" rtl="0" eaLnBrk="1" latinLnBrk="0" hangingPunct="1">
                <a:spcBef>
                  <a:spcPts val="600"/>
                </a:spcBef>
                <a:buClr>
                  <a:srgbClr val="00ADEF"/>
                </a:buClr>
                <a:buFont typeface="Symbol" pitchFamily="18" charset="2"/>
                <a:buChar char="-"/>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3pPr>
              <a:lvl4pPr marL="542925" indent="-1857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4pPr>
              <a:lvl5pPr marL="715963" indent="-1730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5pPr>
              <a:lvl6pPr marL="901700" indent="-1857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1600" b="1" i="0" u="none" strike="noStrike" kern="1200" cap="none" spc="0" normalizeH="0" baseline="0" noProof="0">
                <a:ln>
                  <a:noFill/>
                </a:ln>
                <a:solidFill>
                  <a:srgbClr val="FFFFFF"/>
                </a:solidFill>
                <a:effectLst/>
                <a:uLnTx/>
                <a:uFillTx/>
                <a:latin typeface="Aptos" panose="020B0004020202020204" pitchFamily="34" charset="0"/>
                <a:cs typeface="Segoe UI" panose="020B0502040204020203" pitchFamily="34" charset="0"/>
              </a:endParaRPr>
            </a:p>
          </p:txBody>
        </p:sp>
        <p:sp>
          <p:nvSpPr>
            <p:cNvPr id="33" name="element_01_05">
              <a:extLst>
                <a:ext uri="{FF2B5EF4-FFF2-40B4-BE49-F238E27FC236}">
                  <a16:creationId xmlns:a16="http://schemas.microsoft.com/office/drawing/2014/main" id="{7A60D963-6C80-82DD-2459-F76E418D2EDF}"/>
                </a:ext>
              </a:extLst>
            </p:cNvPr>
            <p:cNvSpPr txBox="1">
              <a:spLocks/>
            </p:cNvSpPr>
            <p:nvPr>
              <p:custDataLst>
                <p:tags r:id="rId34"/>
              </p:custDataLst>
            </p:nvPr>
          </p:nvSpPr>
          <p:spPr>
            <a:xfrm>
              <a:off x="2927648" y="4887064"/>
              <a:ext cx="3165222" cy="436548"/>
            </a:xfrm>
            <a:prstGeom prst="rect">
              <a:avLst/>
            </a:prstGeom>
          </p:spPr>
          <p:txBody>
            <a:bodyPr vert="horz" lIns="828000" tIns="72000" rIns="72000" bIns="7200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mn-lt"/>
                  <a:ea typeface="+mn-ea"/>
                  <a:cs typeface="Arial" panose="020B0604020202020204" pitchFamily="34" charset="0"/>
                </a:defRPr>
              </a:lvl1pPr>
              <a:lvl2pPr marL="0" indent="0" algn="l" defTabSz="914400" rtl="0" eaLnBrk="1" latinLnBrk="0" hangingPunct="1">
                <a:lnSpc>
                  <a:spcPct val="100000"/>
                </a:lnSpc>
                <a:spcBef>
                  <a:spcPts val="6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Wingdings" panose="05000000000000000000" pitchFamily="2" charset="2"/>
                <a:buChar char="§"/>
                <a:defRPr lang="en-GB" sz="1600" kern="1200" dirty="0">
                  <a:solidFill>
                    <a:schemeClr val="tx1"/>
                  </a:solidFill>
                  <a:latin typeface="+mn-lt"/>
                  <a:ea typeface="+mn-ea"/>
                  <a:cs typeface="Arial" panose="020B0604020202020204" pitchFamily="34" charset="0"/>
                </a:defRPr>
              </a:lvl5pPr>
              <a:lvl6pPr marL="720000" indent="-180000" algn="l" defTabSz="914400" rtl="0" eaLnBrk="1" latinLnBrk="0" hangingPunct="1">
                <a:lnSpc>
                  <a:spcPct val="100000"/>
                </a:lnSpc>
                <a:spcBef>
                  <a:spcPts val="600"/>
                </a:spcBef>
                <a:buClr>
                  <a:srgbClr val="BA8748"/>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T" sz="2800"/>
                <a:t>T</a:t>
              </a:r>
              <a:r>
                <a:rPr lang="en-AT" sz="1400"/>
                <a:t>imely</a:t>
              </a:r>
              <a:endParaRPr lang="en-GB" sz="1400"/>
            </a:p>
          </p:txBody>
        </p:sp>
        <p:sp>
          <p:nvSpPr>
            <p:cNvPr id="35" name="element_03_05" hidden="1">
              <a:extLst>
                <a:ext uri="{FF2B5EF4-FFF2-40B4-BE49-F238E27FC236}">
                  <a16:creationId xmlns:a16="http://schemas.microsoft.com/office/drawing/2014/main" id="{38DBFAC3-1BDC-1C8F-9A5A-88BDE92BDBF8}"/>
                </a:ext>
              </a:extLst>
            </p:cNvPr>
            <p:cNvSpPr txBox="1">
              <a:spLocks/>
            </p:cNvSpPr>
            <p:nvPr>
              <p:custDataLst>
                <p:tags r:id="rId35"/>
              </p:custDataLst>
            </p:nvPr>
          </p:nvSpPr>
          <p:spPr>
            <a:xfrm>
              <a:off x="6253090" y="4887064"/>
              <a:ext cx="817796" cy="436548"/>
            </a:xfrm>
            <a:prstGeom prst="rect">
              <a:avLst/>
            </a:prstGeom>
            <a:solidFill>
              <a:srgbClr val="E8E8E8"/>
            </a:solidFill>
          </p:spPr>
          <p:txBody>
            <a:bodyPr vert="horz" lIns="0" tIns="0" rIns="0" bIns="0" rtlCol="0" anchor="ctr">
              <a:noAutofit/>
            </a:bodyPr>
            <a:lstStyle>
              <a:lvl1pPr marL="0" indent="0" algn="l" defTabSz="914400" rtl="0" eaLnBrk="1" latinLnBrk="0" hangingPunct="1">
                <a:spcBef>
                  <a:spcPts val="1500"/>
                </a:spcBef>
                <a:spcAft>
                  <a:spcPts val="0"/>
                </a:spcAft>
                <a:buFont typeface="Arial" pitchFamily="34" charset="0"/>
                <a:buNone/>
                <a:defRPr sz="1200" b="0" kern="1200">
                  <a:solidFill>
                    <a:srgbClr val="06416A"/>
                  </a:solidFill>
                  <a:effectLst/>
                  <a:latin typeface="Segoe UI Semibold" panose="020B0702040204020203" pitchFamily="34" charset="0"/>
                  <a:ea typeface="Segoe UI" panose="020F0502020204030203" pitchFamily="34" charset="0"/>
                  <a:cs typeface="Arial" panose="020B0604020202020204" pitchFamily="34" charset="0"/>
                </a:defRPr>
              </a:lvl1pPr>
              <a:lvl2pPr marL="0" indent="0" algn="l" defTabSz="914400" rtl="0" eaLnBrk="1" latinLnBrk="0" hangingPunct="1">
                <a:spcBef>
                  <a:spcPts val="600"/>
                </a:spcBef>
                <a:buClr>
                  <a:schemeClr val="tx1"/>
                </a:buClr>
                <a:buSzPct val="100000"/>
                <a:buFontTx/>
                <a:buNone/>
                <a:defRPr sz="1200" kern="1200">
                  <a:solidFill>
                    <a:schemeClr val="tx1"/>
                  </a:solidFill>
                  <a:effectLst/>
                  <a:latin typeface="+mn-lt"/>
                  <a:ea typeface="Segoe UI" panose="020F0502020204030203" pitchFamily="34" charset="0"/>
                  <a:cs typeface="Arial" panose="020B0604020202020204" pitchFamily="34" charset="0"/>
                </a:defRPr>
              </a:lvl2pPr>
              <a:lvl3pPr marL="180000" indent="-180000" algn="l" defTabSz="914400" rtl="0" eaLnBrk="1" latinLnBrk="0" hangingPunct="1">
                <a:spcBef>
                  <a:spcPts val="600"/>
                </a:spcBef>
                <a:buClr>
                  <a:schemeClr val="tx1"/>
                </a:buClr>
                <a:buFont typeface="Arial" panose="020B0604020202020204" pitchFamily="34" charset="0"/>
                <a:buChar char="•"/>
                <a:defRPr sz="1200" kern="1200">
                  <a:solidFill>
                    <a:schemeClr val="tx1"/>
                  </a:solidFill>
                  <a:effectLst/>
                  <a:latin typeface="+mn-lt"/>
                  <a:ea typeface="Segoe UI" panose="020F0502020204030203" pitchFamily="34" charset="0"/>
                  <a:cs typeface="Arial" panose="020B0604020202020204" pitchFamily="34" charset="0"/>
                </a:defRPr>
              </a:lvl3pPr>
              <a:lvl4pPr marL="36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4pPr>
              <a:lvl5pPr marL="54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5pPr>
              <a:lvl6pPr marL="72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marR="0" lvl="2" indent="-180000" algn="l" defTabSz="914400" rtl="0" eaLnBrk="1" fontAlgn="auto" latinLnBrk="0" hangingPunct="1">
                <a:lnSpc>
                  <a:spcPct val="100000"/>
                </a:lnSpc>
                <a:spcBef>
                  <a:spcPts val="600"/>
                </a:spcBef>
                <a:spcAft>
                  <a:spcPts val="0"/>
                </a:spcAft>
                <a:buClr>
                  <a:srgbClr val="001E3C"/>
                </a:buClr>
                <a:buSzTx/>
                <a:buFont typeface="Arial" panose="020B0604020202020204" pitchFamily="34" charset="0"/>
                <a:buChar char="•"/>
                <a:tabLst/>
                <a:defRPr/>
              </a:pPr>
              <a:endParaRPr kumimoji="0" lang="en-GB" sz="1600" b="0" i="0" u="none" strike="noStrike" kern="1200" cap="none" spc="0" normalizeH="0" baseline="0" noProof="0">
                <a:ln>
                  <a:noFill/>
                </a:ln>
                <a:solidFill>
                  <a:srgbClr val="FFFFFF"/>
                </a:solidFill>
                <a:effectLst/>
                <a:uLnTx/>
                <a:uFillTx/>
                <a:latin typeface="Aptos" panose="020B0004020202020204" pitchFamily="34" charset="0"/>
                <a:cs typeface="Segoe UI" panose="020B0502040204020203" pitchFamily="34" charset="0"/>
              </a:endParaRPr>
            </a:p>
          </p:txBody>
        </p:sp>
        <p:sp>
          <p:nvSpPr>
            <p:cNvPr id="36" name="element_04_05" hidden="1">
              <a:extLst>
                <a:ext uri="{FF2B5EF4-FFF2-40B4-BE49-F238E27FC236}">
                  <a16:creationId xmlns:a16="http://schemas.microsoft.com/office/drawing/2014/main" id="{17657E2C-95B8-322C-207B-14C6AC39BD65}"/>
                </a:ext>
              </a:extLst>
            </p:cNvPr>
            <p:cNvSpPr txBox="1">
              <a:spLocks/>
            </p:cNvSpPr>
            <p:nvPr>
              <p:custDataLst>
                <p:tags r:id="rId36"/>
              </p:custDataLst>
            </p:nvPr>
          </p:nvSpPr>
          <p:spPr>
            <a:xfrm>
              <a:off x="2927648" y="4887064"/>
              <a:ext cx="657273" cy="436548"/>
            </a:xfrm>
            <a:prstGeom prst="rightArrow">
              <a:avLst>
                <a:gd name="adj1" fmla="val 100000"/>
                <a:gd name="adj2" fmla="val 0"/>
              </a:avLst>
            </a:prstGeom>
            <a:solidFill>
              <a:srgbClr val="E8E8E8"/>
            </a:solidFill>
            <a:ln w="12700" cmpd="sng">
              <a:noFill/>
              <a:prstDash val="solid"/>
            </a:ln>
            <a:extLst>
              <a:ext uri="{91240B29-F687-4F45-9708-019B960494DF}">
                <a14:hiddenLine xmlns:a14="http://schemas.microsoft.com/office/drawing/2010/main" w="12700" cmpd="sng">
                  <a:solidFill>
                    <a:srgbClr val="001E3C"/>
                  </a:solidFill>
                  <a:prstDash val="solid"/>
                </a14:hiddenLine>
              </a:ext>
            </a:extLst>
          </p:spPr>
          <p:txBody>
            <a:bodyPr vert="horz" lIns="72000" tIns="72000" rIns="72000" bIns="72000" rtlCol="0" anchor="ctr">
              <a:noAutofit/>
            </a:bodyPr>
            <a:lstStyle>
              <a:lvl1pPr marL="0" indent="0" algn="l" defTabSz="914400" rtl="0" eaLnBrk="1" latinLnBrk="0" hangingPunct="1">
                <a:spcBef>
                  <a:spcPts val="600"/>
                </a:spcBef>
                <a:buFont typeface="Arial" pitchFamily="34" charset="0"/>
                <a:buNone/>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1pPr>
              <a:lvl2pPr marL="185738" indent="-185738" algn="l" defTabSz="914400" rtl="0" eaLnBrk="1" latinLnBrk="0" hangingPunct="1">
                <a:spcBef>
                  <a:spcPts val="600"/>
                </a:spcBef>
                <a:buClr>
                  <a:srgbClr val="00ADEF"/>
                </a:buClr>
                <a:buSzPct val="110000"/>
                <a:buFont typeface="Segoe UI" panose="05020102010507070707" pitchFamily="18" charset="2"/>
                <a:buChar char=""/>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2pPr>
              <a:lvl3pPr marL="357188" indent="-171450" algn="l" defTabSz="914400" rtl="0" eaLnBrk="1" latinLnBrk="0" hangingPunct="1">
                <a:spcBef>
                  <a:spcPts val="600"/>
                </a:spcBef>
                <a:buClr>
                  <a:srgbClr val="00ADEF"/>
                </a:buClr>
                <a:buFont typeface="Symbol" pitchFamily="18" charset="2"/>
                <a:buChar char="-"/>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3pPr>
              <a:lvl4pPr marL="542925" indent="-1857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4pPr>
              <a:lvl5pPr marL="715963" indent="-1730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5pPr>
              <a:lvl6pPr marL="901700" indent="-1857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1600" b="1" i="0" u="none" strike="noStrike" kern="1200" cap="none" spc="0" normalizeH="0" baseline="0" noProof="0">
                <a:ln>
                  <a:noFill/>
                </a:ln>
                <a:solidFill>
                  <a:srgbClr val="FFFFFF"/>
                </a:solidFill>
                <a:effectLst/>
                <a:uLnTx/>
                <a:uFillTx/>
                <a:latin typeface="Aptos" panose="020B0004020202020204" pitchFamily="34" charset="0"/>
                <a:cs typeface="Segoe UI" panose="020B0502040204020203" pitchFamily="34" charset="0"/>
              </a:endParaRPr>
            </a:p>
          </p:txBody>
        </p:sp>
        <p:sp>
          <p:nvSpPr>
            <p:cNvPr id="42" name="element_01_06">
              <a:extLst>
                <a:ext uri="{FF2B5EF4-FFF2-40B4-BE49-F238E27FC236}">
                  <a16:creationId xmlns:a16="http://schemas.microsoft.com/office/drawing/2014/main" id="{EAB9F1D1-617E-B84A-1E90-28E4D3A7680D}"/>
                </a:ext>
              </a:extLst>
            </p:cNvPr>
            <p:cNvSpPr txBox="1">
              <a:spLocks/>
            </p:cNvSpPr>
            <p:nvPr>
              <p:custDataLst>
                <p:tags r:id="rId37"/>
              </p:custDataLst>
            </p:nvPr>
          </p:nvSpPr>
          <p:spPr>
            <a:xfrm>
              <a:off x="2927648" y="5539612"/>
              <a:ext cx="3165222" cy="436548"/>
            </a:xfrm>
            <a:prstGeom prst="rect">
              <a:avLst/>
            </a:prstGeom>
          </p:spPr>
          <p:txBody>
            <a:bodyPr vert="horz" lIns="828000" tIns="72000" rIns="72000" bIns="7200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mn-lt"/>
                  <a:ea typeface="+mn-ea"/>
                  <a:cs typeface="Arial" panose="020B0604020202020204" pitchFamily="34" charset="0"/>
                </a:defRPr>
              </a:lvl1pPr>
              <a:lvl2pPr marL="0" indent="0" algn="l" defTabSz="914400" rtl="0" eaLnBrk="1" latinLnBrk="0" hangingPunct="1">
                <a:lnSpc>
                  <a:spcPct val="100000"/>
                </a:lnSpc>
                <a:spcBef>
                  <a:spcPts val="6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Wingdings" panose="05000000000000000000" pitchFamily="2" charset="2"/>
                <a:buChar char="§"/>
                <a:defRPr lang="en-GB" sz="1600" kern="1200" dirty="0">
                  <a:solidFill>
                    <a:schemeClr val="tx1"/>
                  </a:solidFill>
                  <a:latin typeface="+mn-lt"/>
                  <a:ea typeface="+mn-ea"/>
                  <a:cs typeface="Arial" panose="020B0604020202020204" pitchFamily="34" charset="0"/>
                </a:defRPr>
              </a:lvl5pPr>
              <a:lvl6pPr marL="720000" indent="-180000" algn="l" defTabSz="914400" rtl="0" eaLnBrk="1" latinLnBrk="0" hangingPunct="1">
                <a:lnSpc>
                  <a:spcPct val="100000"/>
                </a:lnSpc>
                <a:spcBef>
                  <a:spcPts val="600"/>
                </a:spcBef>
                <a:buClr>
                  <a:srgbClr val="BA8748"/>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T" sz="2800"/>
                <a:t>S</a:t>
              </a:r>
              <a:r>
                <a:rPr lang="en-AT" sz="1400"/>
                <a:t>ecure</a:t>
              </a:r>
              <a:endParaRPr lang="en-GB" sz="1400"/>
            </a:p>
          </p:txBody>
        </p:sp>
        <p:sp>
          <p:nvSpPr>
            <p:cNvPr id="44" name="element_03_06" hidden="1">
              <a:extLst>
                <a:ext uri="{FF2B5EF4-FFF2-40B4-BE49-F238E27FC236}">
                  <a16:creationId xmlns:a16="http://schemas.microsoft.com/office/drawing/2014/main" id="{3C974FB4-98B0-4FCE-F88E-4F802FE6BB1B}"/>
                </a:ext>
              </a:extLst>
            </p:cNvPr>
            <p:cNvSpPr txBox="1">
              <a:spLocks/>
            </p:cNvSpPr>
            <p:nvPr>
              <p:custDataLst>
                <p:tags r:id="rId38"/>
              </p:custDataLst>
            </p:nvPr>
          </p:nvSpPr>
          <p:spPr>
            <a:xfrm>
              <a:off x="6253090" y="5539612"/>
              <a:ext cx="817796" cy="436548"/>
            </a:xfrm>
            <a:prstGeom prst="rect">
              <a:avLst/>
            </a:prstGeom>
            <a:solidFill>
              <a:srgbClr val="E8E8E8"/>
            </a:solidFill>
          </p:spPr>
          <p:txBody>
            <a:bodyPr vert="horz" lIns="0" tIns="0" rIns="0" bIns="0" rtlCol="0" anchor="ctr">
              <a:noAutofit/>
            </a:bodyPr>
            <a:lstStyle>
              <a:lvl1pPr marL="0" indent="0" algn="l" defTabSz="914400" rtl="0" eaLnBrk="1" latinLnBrk="0" hangingPunct="1">
                <a:spcBef>
                  <a:spcPts val="1500"/>
                </a:spcBef>
                <a:spcAft>
                  <a:spcPts val="0"/>
                </a:spcAft>
                <a:buFont typeface="Arial" pitchFamily="34" charset="0"/>
                <a:buNone/>
                <a:defRPr sz="1200" b="0" kern="1200">
                  <a:solidFill>
                    <a:srgbClr val="06416A"/>
                  </a:solidFill>
                  <a:effectLst/>
                  <a:latin typeface="Segoe UI Semibold" panose="020B0702040204020203" pitchFamily="34" charset="0"/>
                  <a:ea typeface="Segoe UI" panose="020F0502020204030203" pitchFamily="34" charset="0"/>
                  <a:cs typeface="Arial" panose="020B0604020202020204" pitchFamily="34" charset="0"/>
                </a:defRPr>
              </a:lvl1pPr>
              <a:lvl2pPr marL="0" indent="0" algn="l" defTabSz="914400" rtl="0" eaLnBrk="1" latinLnBrk="0" hangingPunct="1">
                <a:spcBef>
                  <a:spcPts val="600"/>
                </a:spcBef>
                <a:buClr>
                  <a:schemeClr val="tx1"/>
                </a:buClr>
                <a:buSzPct val="100000"/>
                <a:buFontTx/>
                <a:buNone/>
                <a:defRPr sz="1200" kern="1200">
                  <a:solidFill>
                    <a:schemeClr val="tx1"/>
                  </a:solidFill>
                  <a:effectLst/>
                  <a:latin typeface="+mn-lt"/>
                  <a:ea typeface="Segoe UI" panose="020F0502020204030203" pitchFamily="34" charset="0"/>
                  <a:cs typeface="Arial" panose="020B0604020202020204" pitchFamily="34" charset="0"/>
                </a:defRPr>
              </a:lvl2pPr>
              <a:lvl3pPr marL="180000" indent="-180000" algn="l" defTabSz="914400" rtl="0" eaLnBrk="1" latinLnBrk="0" hangingPunct="1">
                <a:spcBef>
                  <a:spcPts val="600"/>
                </a:spcBef>
                <a:buClr>
                  <a:schemeClr val="tx1"/>
                </a:buClr>
                <a:buFont typeface="Arial" panose="020B0604020202020204" pitchFamily="34" charset="0"/>
                <a:buChar char="•"/>
                <a:defRPr sz="1200" kern="1200">
                  <a:solidFill>
                    <a:schemeClr val="tx1"/>
                  </a:solidFill>
                  <a:effectLst/>
                  <a:latin typeface="+mn-lt"/>
                  <a:ea typeface="Segoe UI" panose="020F0502020204030203" pitchFamily="34" charset="0"/>
                  <a:cs typeface="Arial" panose="020B0604020202020204" pitchFamily="34" charset="0"/>
                </a:defRPr>
              </a:lvl3pPr>
              <a:lvl4pPr marL="36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4pPr>
              <a:lvl5pPr marL="54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5pPr>
              <a:lvl6pPr marL="720000" indent="-180000" algn="l" defTabSz="914400" rtl="0" eaLnBrk="1" latinLnBrk="0" hangingPunct="1">
                <a:spcBef>
                  <a:spcPts val="600"/>
                </a:spcBef>
                <a:buClr>
                  <a:schemeClr val="tx1"/>
                </a:buClr>
                <a:buFont typeface="Symbol" panose="05050102010706020507" pitchFamily="18" charset="2"/>
                <a:buChar char="-"/>
                <a:defRPr sz="1200" kern="1200">
                  <a:solidFill>
                    <a:schemeClr val="tx1"/>
                  </a:solidFill>
                  <a:effectLst/>
                  <a:latin typeface="+mn-lt"/>
                  <a:ea typeface="Segoe UI" panose="020F0502020204030203"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marR="0" lvl="2" indent="-180000" algn="l" defTabSz="914400" rtl="0" eaLnBrk="1" fontAlgn="auto" latinLnBrk="0" hangingPunct="1">
                <a:lnSpc>
                  <a:spcPct val="100000"/>
                </a:lnSpc>
                <a:spcBef>
                  <a:spcPts val="600"/>
                </a:spcBef>
                <a:spcAft>
                  <a:spcPts val="0"/>
                </a:spcAft>
                <a:buClr>
                  <a:srgbClr val="001E3C"/>
                </a:buClr>
                <a:buSzTx/>
                <a:buFont typeface="Arial" panose="020B0604020202020204" pitchFamily="34" charset="0"/>
                <a:buChar char="•"/>
                <a:tabLst/>
                <a:defRPr/>
              </a:pPr>
              <a:endParaRPr kumimoji="0" lang="en-GB" sz="1600" b="0" i="0" u="none" strike="noStrike" kern="1200" cap="none" spc="0" normalizeH="0" baseline="0" noProof="0">
                <a:ln>
                  <a:noFill/>
                </a:ln>
                <a:solidFill>
                  <a:srgbClr val="FFFFFF"/>
                </a:solidFill>
                <a:effectLst/>
                <a:uLnTx/>
                <a:uFillTx/>
                <a:latin typeface="Aptos" panose="020B0004020202020204" pitchFamily="34" charset="0"/>
                <a:cs typeface="Segoe UI" panose="020B0502040204020203" pitchFamily="34" charset="0"/>
              </a:endParaRPr>
            </a:p>
          </p:txBody>
        </p:sp>
        <p:sp>
          <p:nvSpPr>
            <p:cNvPr id="45" name="element_04_06" hidden="1">
              <a:extLst>
                <a:ext uri="{FF2B5EF4-FFF2-40B4-BE49-F238E27FC236}">
                  <a16:creationId xmlns:a16="http://schemas.microsoft.com/office/drawing/2014/main" id="{2824831D-EC4E-0FB2-8DBA-D18A0C14F3FA}"/>
                </a:ext>
              </a:extLst>
            </p:cNvPr>
            <p:cNvSpPr txBox="1">
              <a:spLocks/>
            </p:cNvSpPr>
            <p:nvPr>
              <p:custDataLst>
                <p:tags r:id="rId39"/>
              </p:custDataLst>
            </p:nvPr>
          </p:nvSpPr>
          <p:spPr>
            <a:xfrm>
              <a:off x="2927648" y="5539612"/>
              <a:ext cx="657273" cy="436548"/>
            </a:xfrm>
            <a:prstGeom prst="rightArrow">
              <a:avLst>
                <a:gd name="adj1" fmla="val 100000"/>
                <a:gd name="adj2" fmla="val 0"/>
              </a:avLst>
            </a:prstGeom>
            <a:solidFill>
              <a:srgbClr val="E8E8E8"/>
            </a:solidFill>
            <a:ln w="12700" cmpd="sng">
              <a:noFill/>
              <a:prstDash val="solid"/>
            </a:ln>
            <a:extLst>
              <a:ext uri="{91240B29-F687-4F45-9708-019B960494DF}">
                <a14:hiddenLine xmlns:a14="http://schemas.microsoft.com/office/drawing/2010/main" w="12700" cmpd="sng">
                  <a:solidFill>
                    <a:srgbClr val="001E3C"/>
                  </a:solidFill>
                  <a:prstDash val="solid"/>
                </a14:hiddenLine>
              </a:ext>
            </a:extLst>
          </p:spPr>
          <p:txBody>
            <a:bodyPr vert="horz" lIns="72000" tIns="72000" rIns="72000" bIns="72000" rtlCol="0" anchor="ctr">
              <a:noAutofit/>
            </a:bodyPr>
            <a:lstStyle>
              <a:lvl1pPr marL="0" indent="0" algn="l" defTabSz="914400" rtl="0" eaLnBrk="1" latinLnBrk="0" hangingPunct="1">
                <a:spcBef>
                  <a:spcPts val="600"/>
                </a:spcBef>
                <a:buFont typeface="Arial" pitchFamily="34" charset="0"/>
                <a:buNone/>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1pPr>
              <a:lvl2pPr marL="185738" indent="-185738" algn="l" defTabSz="914400" rtl="0" eaLnBrk="1" latinLnBrk="0" hangingPunct="1">
                <a:spcBef>
                  <a:spcPts val="600"/>
                </a:spcBef>
                <a:buClr>
                  <a:srgbClr val="00ADEF"/>
                </a:buClr>
                <a:buSzPct val="110000"/>
                <a:buFont typeface="Segoe UI" panose="05020102010507070707" pitchFamily="18" charset="2"/>
                <a:buChar char=""/>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2pPr>
              <a:lvl3pPr marL="357188" indent="-171450" algn="l" defTabSz="914400" rtl="0" eaLnBrk="1" latinLnBrk="0" hangingPunct="1">
                <a:spcBef>
                  <a:spcPts val="600"/>
                </a:spcBef>
                <a:buClr>
                  <a:srgbClr val="00ADEF"/>
                </a:buClr>
                <a:buFont typeface="Symbol" pitchFamily="18" charset="2"/>
                <a:buChar char="-"/>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3pPr>
              <a:lvl4pPr marL="542925" indent="-1857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4pPr>
              <a:lvl5pPr marL="715963" indent="-1730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5pPr>
              <a:lvl6pPr marL="901700" indent="-185738" algn="l" defTabSz="914400" rtl="0" eaLnBrk="1" latinLnBrk="0" hangingPunct="1">
                <a:spcBef>
                  <a:spcPts val="600"/>
                </a:spcBef>
                <a:buClr>
                  <a:srgbClr val="00ADEF"/>
                </a:buClr>
                <a:buFont typeface="Arial" panose="020B0604020202020204" pitchFamily="34" charset="0"/>
                <a:buChar char="&gt;"/>
                <a:defRPr sz="1400" kern="1200">
                  <a:solidFill>
                    <a:srgbClr val="303032"/>
                  </a:solidFill>
                  <a:effectLst/>
                  <a:latin typeface="Arial" panose="020B0604020202020204" pitchFamily="34" charset="0"/>
                  <a:ea typeface="Arial" panose="020B0606030504020204" pitchFamily="34" charset="0"/>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en-GB" sz="1600" b="1" i="0" u="none" strike="noStrike" kern="1200" cap="none" spc="0" normalizeH="0" baseline="0" noProof="0">
                <a:ln>
                  <a:noFill/>
                </a:ln>
                <a:solidFill>
                  <a:srgbClr val="FFFFFF"/>
                </a:solidFill>
                <a:effectLst/>
                <a:uLnTx/>
                <a:uFillTx/>
                <a:latin typeface="Aptos" panose="020B0004020202020204" pitchFamily="34" charset="0"/>
                <a:cs typeface="Segoe UI" panose="020B0502040204020203" pitchFamily="34" charset="0"/>
              </a:endParaRPr>
            </a:p>
          </p:txBody>
        </p:sp>
      </p:grpSp>
      <p:grpSp>
        <p:nvGrpSpPr>
          <p:cNvPr id="64" name="easyIcon">
            <a:extLst>
              <a:ext uri="{FF2B5EF4-FFF2-40B4-BE49-F238E27FC236}">
                <a16:creationId xmlns:a16="http://schemas.microsoft.com/office/drawing/2014/main" id="{8BA4CC56-7C8E-85E9-B4CE-4A5E17E342CB}"/>
              </a:ext>
            </a:extLst>
          </p:cNvPr>
          <p:cNvGrpSpPr>
            <a:grpSpLocks noChangeAspect="1"/>
          </p:cNvGrpSpPr>
          <p:nvPr>
            <p:custDataLst>
              <p:tags r:id="rId3"/>
            </p:custDataLst>
          </p:nvPr>
        </p:nvGrpSpPr>
        <p:grpSpPr>
          <a:xfrm>
            <a:off x="3311503" y="2240868"/>
            <a:ext cx="516245" cy="516245"/>
            <a:chOff x="666822" y="1896968"/>
            <a:chExt cx="714051" cy="714051"/>
          </a:xfrm>
        </p:grpSpPr>
        <p:sp>
          <p:nvSpPr>
            <p:cNvPr id="65" name="Background">
              <a:extLst>
                <a:ext uri="{FF2B5EF4-FFF2-40B4-BE49-F238E27FC236}">
                  <a16:creationId xmlns:a16="http://schemas.microsoft.com/office/drawing/2014/main" id="{51495DC0-FCD4-0BCE-7FAF-120FE5C5447D}"/>
                </a:ext>
              </a:extLst>
            </p:cNvPr>
            <p:cNvSpPr/>
            <p:nvPr>
              <p:custDataLst>
                <p:tags r:id="rId20"/>
              </p:custDataLst>
            </p:nvPr>
          </p:nvSpPr>
          <p:spPr>
            <a:xfrm>
              <a:off x="666822" y="1896968"/>
              <a:ext cx="714051" cy="714051"/>
            </a:xfrm>
            <a:prstGeom prst="rect">
              <a:avLst/>
            </a:prstGeom>
            <a:noFill/>
            <a:ln w="6350" cap="flat" cmpd="sng" algn="ctr">
              <a:noFill/>
              <a:prstDash val="solid"/>
              <a:miter lim="800000"/>
            </a:ln>
            <a:effectLst/>
            <a:extLst>
              <a:ext uri="{909E8E84-426E-40DD-AFC4-6F175D3DCCD1}">
                <a14:hiddenFill xmlns:a14="http://schemas.microsoft.com/office/drawing/2010/main">
                  <a:solidFill>
                    <a:srgbClr val="5DAEDB"/>
                  </a:solidFill>
                </a14:hiddenFill>
              </a:ext>
              <a:ext uri="{91240B29-F687-4F45-9708-019B960494DF}">
                <a14:hiddenLine xmlns:a14="http://schemas.microsoft.com/office/drawing/2010/main" w="6350" cap="flat" cmpd="sng" algn="ctr">
                  <a:solidFill>
                    <a:srgbClr val="EBEFE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pPr>
              <a:endParaRPr lang="en-GB" sz="1200" err="1">
                <a:solidFill>
                  <a:srgbClr val="000000"/>
                </a:solidFill>
                <a:latin typeface="Aptos" panose="020B0004020202020204" pitchFamily="34" charset="0"/>
                <a:cs typeface="Segoe UI" panose="020B0502040204020203" pitchFamily="34" charset="0"/>
              </a:endParaRPr>
            </a:p>
          </p:txBody>
        </p:sp>
        <p:pic>
          <p:nvPicPr>
            <p:cNvPr id="66" name="Vector">
              <a:extLst>
                <a:ext uri="{FF2B5EF4-FFF2-40B4-BE49-F238E27FC236}">
                  <a16:creationId xmlns:a16="http://schemas.microsoft.com/office/drawing/2014/main" id="{DDE566CA-6872-A469-E356-DF20AB8283B9}"/>
                </a:ext>
              </a:extLst>
            </p:cNvPr>
            <p:cNvPicPr>
              <a:picLocks noChangeAspect="1"/>
            </p:cNvPicPr>
            <p:nvPr>
              <p:custDataLst>
                <p:tags r:id="rId21"/>
              </p:custDataLst>
            </p:nvPr>
          </p:nvPicPr>
          <p:blipFill>
            <a:blip r:embed="rId42">
              <a:extLst>
                <a:ext uri="{96DAC541-7B7A-43D3-8B79-37D633B846F1}">
                  <asvg:svgBlip xmlns:asvg="http://schemas.microsoft.com/office/drawing/2016/SVG/main" r:embed="rId43"/>
                </a:ext>
              </a:extLst>
            </a:blip>
            <a:stretch>
              <a:fillRect/>
            </a:stretch>
          </p:blipFill>
          <p:spPr>
            <a:xfrm>
              <a:off x="735847" y="1965993"/>
              <a:ext cx="576001" cy="576001"/>
            </a:xfrm>
            <a:prstGeom prst="rect">
              <a:avLst/>
            </a:prstGeom>
          </p:spPr>
        </p:pic>
      </p:grpSp>
      <p:grpSp>
        <p:nvGrpSpPr>
          <p:cNvPr id="73" name="easyIcon">
            <a:extLst>
              <a:ext uri="{FF2B5EF4-FFF2-40B4-BE49-F238E27FC236}">
                <a16:creationId xmlns:a16="http://schemas.microsoft.com/office/drawing/2014/main" id="{ACF21C3C-8D80-DC81-DBE9-2567CA47FBEB}"/>
              </a:ext>
            </a:extLst>
          </p:cNvPr>
          <p:cNvGrpSpPr>
            <a:grpSpLocks noChangeAspect="1"/>
          </p:cNvGrpSpPr>
          <p:nvPr>
            <p:custDataLst>
              <p:tags r:id="rId4"/>
            </p:custDataLst>
          </p:nvPr>
        </p:nvGrpSpPr>
        <p:grpSpPr>
          <a:xfrm>
            <a:off x="3311503" y="5503608"/>
            <a:ext cx="516245" cy="516245"/>
            <a:chOff x="666822" y="3066840"/>
            <a:chExt cx="714051" cy="714051"/>
          </a:xfrm>
        </p:grpSpPr>
        <p:sp>
          <p:nvSpPr>
            <p:cNvPr id="74" name="Background">
              <a:extLst>
                <a:ext uri="{FF2B5EF4-FFF2-40B4-BE49-F238E27FC236}">
                  <a16:creationId xmlns:a16="http://schemas.microsoft.com/office/drawing/2014/main" id="{5C6581C2-6DFD-48A3-F4F6-5FAC7F15ED4A}"/>
                </a:ext>
              </a:extLst>
            </p:cNvPr>
            <p:cNvSpPr/>
            <p:nvPr>
              <p:custDataLst>
                <p:tags r:id="rId18"/>
              </p:custDataLst>
            </p:nvPr>
          </p:nvSpPr>
          <p:spPr>
            <a:xfrm>
              <a:off x="666822" y="3066840"/>
              <a:ext cx="714051" cy="714051"/>
            </a:xfrm>
            <a:prstGeom prst="rect">
              <a:avLst/>
            </a:prstGeom>
            <a:noFill/>
            <a:ln w="6350" cap="flat" cmpd="sng" algn="ctr">
              <a:noFill/>
              <a:prstDash val="solid"/>
              <a:miter lim="800000"/>
            </a:ln>
            <a:effectLst/>
            <a:extLst>
              <a:ext uri="{909E8E84-426E-40DD-AFC4-6F175D3DCCD1}">
                <a14:hiddenFill xmlns:a14="http://schemas.microsoft.com/office/drawing/2010/main">
                  <a:solidFill>
                    <a:srgbClr val="5DAEDB"/>
                  </a:solidFill>
                </a14:hiddenFill>
              </a:ext>
              <a:ext uri="{91240B29-F687-4F45-9708-019B960494DF}">
                <a14:hiddenLine xmlns:a14="http://schemas.microsoft.com/office/drawing/2010/main" w="6350" cap="flat" cmpd="sng" algn="ctr">
                  <a:solidFill>
                    <a:srgbClr val="EBEFE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pPr>
              <a:endParaRPr lang="en-GB" sz="1200" err="1">
                <a:solidFill>
                  <a:srgbClr val="000000"/>
                </a:solidFill>
                <a:latin typeface="Aptos" panose="020B0004020202020204" pitchFamily="34" charset="0"/>
                <a:cs typeface="Segoe UI" panose="020B0502040204020203" pitchFamily="34" charset="0"/>
              </a:endParaRPr>
            </a:p>
          </p:txBody>
        </p:sp>
        <p:pic>
          <p:nvPicPr>
            <p:cNvPr id="75" name="Vector">
              <a:extLst>
                <a:ext uri="{FF2B5EF4-FFF2-40B4-BE49-F238E27FC236}">
                  <a16:creationId xmlns:a16="http://schemas.microsoft.com/office/drawing/2014/main" id="{A5E27E74-6749-CDB5-4FCE-E3AD544B73F5}"/>
                </a:ext>
              </a:extLst>
            </p:cNvPr>
            <p:cNvPicPr>
              <a:picLocks noChangeAspect="1"/>
            </p:cNvPicPr>
            <p:nvPr>
              <p:custDataLst>
                <p:tags r:id="rId19"/>
              </p:custDataLst>
            </p:nvPr>
          </p:nvPicPr>
          <p:blipFill>
            <a:blip r:embed="rId44">
              <a:extLst>
                <a:ext uri="{96DAC541-7B7A-43D3-8B79-37D633B846F1}">
                  <asvg:svgBlip xmlns:asvg="http://schemas.microsoft.com/office/drawing/2016/SVG/main" r:embed="rId45"/>
                </a:ext>
              </a:extLst>
            </a:blip>
            <a:stretch>
              <a:fillRect/>
            </a:stretch>
          </p:blipFill>
          <p:spPr>
            <a:xfrm>
              <a:off x="735847" y="3135865"/>
              <a:ext cx="576001" cy="576001"/>
            </a:xfrm>
            <a:prstGeom prst="rect">
              <a:avLst/>
            </a:prstGeom>
          </p:spPr>
        </p:pic>
      </p:grpSp>
      <p:grpSp>
        <p:nvGrpSpPr>
          <p:cNvPr id="79" name="easyIcon">
            <a:extLst>
              <a:ext uri="{FF2B5EF4-FFF2-40B4-BE49-F238E27FC236}">
                <a16:creationId xmlns:a16="http://schemas.microsoft.com/office/drawing/2014/main" id="{D3E93AE9-0F1E-0476-7FE1-3E542CB34381}"/>
              </a:ext>
            </a:extLst>
          </p:cNvPr>
          <p:cNvGrpSpPr>
            <a:grpSpLocks noChangeAspect="1"/>
          </p:cNvGrpSpPr>
          <p:nvPr>
            <p:custDataLst>
              <p:tags r:id="rId5"/>
            </p:custDataLst>
          </p:nvPr>
        </p:nvGrpSpPr>
        <p:grpSpPr>
          <a:xfrm>
            <a:off x="3311503" y="4851060"/>
            <a:ext cx="516245" cy="516245"/>
            <a:chOff x="9307308" y="3066840"/>
            <a:chExt cx="714051" cy="714051"/>
          </a:xfrm>
        </p:grpSpPr>
        <p:sp>
          <p:nvSpPr>
            <p:cNvPr id="80" name="Background">
              <a:extLst>
                <a:ext uri="{FF2B5EF4-FFF2-40B4-BE49-F238E27FC236}">
                  <a16:creationId xmlns:a16="http://schemas.microsoft.com/office/drawing/2014/main" id="{B1FD826E-28C8-D5C3-7AD1-5BAE0C2C5BA8}"/>
                </a:ext>
              </a:extLst>
            </p:cNvPr>
            <p:cNvSpPr/>
            <p:nvPr>
              <p:custDataLst>
                <p:tags r:id="rId16"/>
              </p:custDataLst>
            </p:nvPr>
          </p:nvSpPr>
          <p:spPr>
            <a:xfrm>
              <a:off x="9307308" y="3066840"/>
              <a:ext cx="714051" cy="714051"/>
            </a:xfrm>
            <a:prstGeom prst="rect">
              <a:avLst/>
            </a:prstGeom>
            <a:noFill/>
            <a:ln w="6350" cap="flat" cmpd="sng" algn="ctr">
              <a:noFill/>
              <a:prstDash val="solid"/>
              <a:miter lim="800000"/>
            </a:ln>
            <a:effectLst/>
            <a:extLst>
              <a:ext uri="{909E8E84-426E-40DD-AFC4-6F175D3DCCD1}">
                <a14:hiddenFill xmlns:a14="http://schemas.microsoft.com/office/drawing/2010/main">
                  <a:solidFill>
                    <a:srgbClr val="5DAEDB"/>
                  </a:solidFill>
                </a14:hiddenFill>
              </a:ext>
              <a:ext uri="{91240B29-F687-4F45-9708-019B960494DF}">
                <a14:hiddenLine xmlns:a14="http://schemas.microsoft.com/office/drawing/2010/main" w="6350" cap="flat" cmpd="sng" algn="ctr">
                  <a:solidFill>
                    <a:srgbClr val="EBEFE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pPr>
              <a:endParaRPr lang="en-GB" sz="1200" err="1">
                <a:solidFill>
                  <a:srgbClr val="000000"/>
                </a:solidFill>
                <a:latin typeface="Aptos" panose="020B0004020202020204" pitchFamily="34" charset="0"/>
                <a:cs typeface="Segoe UI" panose="020B0502040204020203" pitchFamily="34" charset="0"/>
              </a:endParaRPr>
            </a:p>
          </p:txBody>
        </p:sp>
        <p:pic>
          <p:nvPicPr>
            <p:cNvPr id="81" name="Vector">
              <a:extLst>
                <a:ext uri="{FF2B5EF4-FFF2-40B4-BE49-F238E27FC236}">
                  <a16:creationId xmlns:a16="http://schemas.microsoft.com/office/drawing/2014/main" id="{F415E991-28DF-13D0-6200-9729D7E1892E}"/>
                </a:ext>
              </a:extLst>
            </p:cNvPr>
            <p:cNvPicPr>
              <a:picLocks noChangeAspect="1"/>
            </p:cNvPicPr>
            <p:nvPr>
              <p:custDataLst>
                <p:tags r:id="rId17"/>
              </p:custDataLst>
            </p:nvPr>
          </p:nvPicPr>
          <p:blipFill>
            <a:blip r:embed="rId46">
              <a:extLst>
                <a:ext uri="{96DAC541-7B7A-43D3-8B79-37D633B846F1}">
                  <asvg:svgBlip xmlns:asvg="http://schemas.microsoft.com/office/drawing/2016/SVG/main" r:embed="rId47"/>
                </a:ext>
              </a:extLst>
            </a:blip>
            <a:stretch>
              <a:fillRect/>
            </a:stretch>
          </p:blipFill>
          <p:spPr>
            <a:xfrm>
              <a:off x="9376333" y="3135865"/>
              <a:ext cx="576001" cy="576001"/>
            </a:xfrm>
            <a:prstGeom prst="rect">
              <a:avLst/>
            </a:prstGeom>
          </p:spPr>
        </p:pic>
      </p:grpSp>
      <p:grpSp>
        <p:nvGrpSpPr>
          <p:cNvPr id="76" name="easyIcon">
            <a:extLst>
              <a:ext uri="{FF2B5EF4-FFF2-40B4-BE49-F238E27FC236}">
                <a16:creationId xmlns:a16="http://schemas.microsoft.com/office/drawing/2014/main" id="{C4BE6442-160D-82AB-7DB1-7A3FD05F39FE}"/>
              </a:ext>
            </a:extLst>
          </p:cNvPr>
          <p:cNvGrpSpPr>
            <a:grpSpLocks noChangeAspect="1"/>
          </p:cNvGrpSpPr>
          <p:nvPr>
            <p:custDataLst>
              <p:tags r:id="rId6"/>
            </p:custDataLst>
          </p:nvPr>
        </p:nvGrpSpPr>
        <p:grpSpPr>
          <a:xfrm>
            <a:off x="3311503" y="4198512"/>
            <a:ext cx="516245" cy="516245"/>
            <a:chOff x="666822" y="4236713"/>
            <a:chExt cx="714051" cy="714051"/>
          </a:xfrm>
        </p:grpSpPr>
        <p:sp>
          <p:nvSpPr>
            <p:cNvPr id="77" name="Background">
              <a:extLst>
                <a:ext uri="{FF2B5EF4-FFF2-40B4-BE49-F238E27FC236}">
                  <a16:creationId xmlns:a16="http://schemas.microsoft.com/office/drawing/2014/main" id="{E4829B7B-BF6C-DBD5-2DD3-4E3976F44FFF}"/>
                </a:ext>
              </a:extLst>
            </p:cNvPr>
            <p:cNvSpPr/>
            <p:nvPr>
              <p:custDataLst>
                <p:tags r:id="rId14"/>
              </p:custDataLst>
            </p:nvPr>
          </p:nvSpPr>
          <p:spPr>
            <a:xfrm>
              <a:off x="666822" y="4236713"/>
              <a:ext cx="714051" cy="714051"/>
            </a:xfrm>
            <a:prstGeom prst="rect">
              <a:avLst/>
            </a:prstGeom>
            <a:noFill/>
            <a:ln w="6350" cap="flat" cmpd="sng" algn="ctr">
              <a:noFill/>
              <a:prstDash val="solid"/>
              <a:miter lim="800000"/>
            </a:ln>
            <a:effectLst/>
            <a:extLst>
              <a:ext uri="{909E8E84-426E-40DD-AFC4-6F175D3DCCD1}">
                <a14:hiddenFill xmlns:a14="http://schemas.microsoft.com/office/drawing/2010/main">
                  <a:solidFill>
                    <a:srgbClr val="5DAEDB"/>
                  </a:solidFill>
                </a14:hiddenFill>
              </a:ext>
              <a:ext uri="{91240B29-F687-4F45-9708-019B960494DF}">
                <a14:hiddenLine xmlns:a14="http://schemas.microsoft.com/office/drawing/2010/main" w="6350" cap="flat" cmpd="sng" algn="ctr">
                  <a:solidFill>
                    <a:srgbClr val="EBEFE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pPr>
              <a:endParaRPr lang="en-GB" sz="1200" err="1">
                <a:solidFill>
                  <a:srgbClr val="000000"/>
                </a:solidFill>
                <a:latin typeface="Aptos" panose="020B0004020202020204" pitchFamily="34" charset="0"/>
                <a:cs typeface="Segoe UI" panose="020B0502040204020203" pitchFamily="34" charset="0"/>
              </a:endParaRPr>
            </a:p>
          </p:txBody>
        </p:sp>
        <p:pic>
          <p:nvPicPr>
            <p:cNvPr id="78" name="Vector">
              <a:extLst>
                <a:ext uri="{FF2B5EF4-FFF2-40B4-BE49-F238E27FC236}">
                  <a16:creationId xmlns:a16="http://schemas.microsoft.com/office/drawing/2014/main" id="{4472D84A-70AA-273D-D6E8-D195CC732CC6}"/>
                </a:ext>
              </a:extLst>
            </p:cNvPr>
            <p:cNvPicPr>
              <a:picLocks noChangeAspect="1"/>
            </p:cNvPicPr>
            <p:nvPr>
              <p:custDataLst>
                <p:tags r:id="rId15"/>
              </p:custDataLst>
            </p:nvPr>
          </p:nvPicPr>
          <p:blipFill>
            <a:blip r:embed="rId48">
              <a:extLst>
                <a:ext uri="{96DAC541-7B7A-43D3-8B79-37D633B846F1}">
                  <asvg:svgBlip xmlns:asvg="http://schemas.microsoft.com/office/drawing/2016/SVG/main" r:embed="rId49"/>
                </a:ext>
              </a:extLst>
            </a:blip>
            <a:stretch>
              <a:fillRect/>
            </a:stretch>
          </p:blipFill>
          <p:spPr>
            <a:xfrm>
              <a:off x="735847" y="4305738"/>
              <a:ext cx="576001" cy="576001"/>
            </a:xfrm>
            <a:prstGeom prst="rect">
              <a:avLst/>
            </a:prstGeom>
          </p:spPr>
        </p:pic>
      </p:grpSp>
      <p:grpSp>
        <p:nvGrpSpPr>
          <p:cNvPr id="70" name="easyIcon">
            <a:extLst>
              <a:ext uri="{FF2B5EF4-FFF2-40B4-BE49-F238E27FC236}">
                <a16:creationId xmlns:a16="http://schemas.microsoft.com/office/drawing/2014/main" id="{03BD3B90-4A31-F3EB-EE28-BBE79E6A6E13}"/>
              </a:ext>
            </a:extLst>
          </p:cNvPr>
          <p:cNvGrpSpPr>
            <a:grpSpLocks noChangeAspect="1"/>
          </p:cNvGrpSpPr>
          <p:nvPr>
            <p:custDataLst>
              <p:tags r:id="rId7"/>
            </p:custDataLst>
          </p:nvPr>
        </p:nvGrpSpPr>
        <p:grpSpPr>
          <a:xfrm>
            <a:off x="3311503" y="3545964"/>
            <a:ext cx="516245" cy="516245"/>
            <a:chOff x="9307308" y="3066840"/>
            <a:chExt cx="714051" cy="714051"/>
          </a:xfrm>
        </p:grpSpPr>
        <p:sp>
          <p:nvSpPr>
            <p:cNvPr id="71" name="Background">
              <a:extLst>
                <a:ext uri="{FF2B5EF4-FFF2-40B4-BE49-F238E27FC236}">
                  <a16:creationId xmlns:a16="http://schemas.microsoft.com/office/drawing/2014/main" id="{946FEC32-D703-ED70-A7DD-5C01381D543D}"/>
                </a:ext>
              </a:extLst>
            </p:cNvPr>
            <p:cNvSpPr/>
            <p:nvPr>
              <p:custDataLst>
                <p:tags r:id="rId12"/>
              </p:custDataLst>
            </p:nvPr>
          </p:nvSpPr>
          <p:spPr>
            <a:xfrm>
              <a:off x="9307308" y="3066840"/>
              <a:ext cx="714051" cy="714051"/>
            </a:xfrm>
            <a:prstGeom prst="rect">
              <a:avLst/>
            </a:prstGeom>
            <a:noFill/>
            <a:ln w="6350" cap="flat" cmpd="sng" algn="ctr">
              <a:noFill/>
              <a:prstDash val="solid"/>
              <a:miter lim="800000"/>
            </a:ln>
            <a:effectLst/>
            <a:extLst>
              <a:ext uri="{909E8E84-426E-40DD-AFC4-6F175D3DCCD1}">
                <a14:hiddenFill xmlns:a14="http://schemas.microsoft.com/office/drawing/2010/main">
                  <a:solidFill>
                    <a:srgbClr val="5DAEDB"/>
                  </a:solidFill>
                </a14:hiddenFill>
              </a:ext>
              <a:ext uri="{91240B29-F687-4F45-9708-019B960494DF}">
                <a14:hiddenLine xmlns:a14="http://schemas.microsoft.com/office/drawing/2010/main" w="6350" cap="flat" cmpd="sng" algn="ctr">
                  <a:solidFill>
                    <a:srgbClr val="EBEFE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pPr>
              <a:endParaRPr lang="en-GB" sz="1200" err="1">
                <a:solidFill>
                  <a:srgbClr val="000000"/>
                </a:solidFill>
                <a:latin typeface="Aptos" panose="020B0004020202020204" pitchFamily="34" charset="0"/>
                <a:cs typeface="Segoe UI" panose="020B0502040204020203" pitchFamily="34" charset="0"/>
              </a:endParaRPr>
            </a:p>
          </p:txBody>
        </p:sp>
        <p:pic>
          <p:nvPicPr>
            <p:cNvPr id="72" name="Vector">
              <a:extLst>
                <a:ext uri="{FF2B5EF4-FFF2-40B4-BE49-F238E27FC236}">
                  <a16:creationId xmlns:a16="http://schemas.microsoft.com/office/drawing/2014/main" id="{AEAE19F8-988A-7566-A245-6F35589342CD}"/>
                </a:ext>
              </a:extLst>
            </p:cNvPr>
            <p:cNvPicPr>
              <a:picLocks noChangeAspect="1"/>
            </p:cNvPicPr>
            <p:nvPr>
              <p:custDataLst>
                <p:tags r:id="rId13"/>
              </p:custDataLst>
            </p:nvPr>
          </p:nvPicPr>
          <p:blipFill>
            <a:blip r:embed="rId50">
              <a:extLst>
                <a:ext uri="{96DAC541-7B7A-43D3-8B79-37D633B846F1}">
                  <asvg:svgBlip xmlns:asvg="http://schemas.microsoft.com/office/drawing/2016/SVG/main" r:embed="rId51"/>
                </a:ext>
              </a:extLst>
            </a:blip>
            <a:stretch>
              <a:fillRect/>
            </a:stretch>
          </p:blipFill>
          <p:spPr>
            <a:xfrm>
              <a:off x="9376333" y="3135865"/>
              <a:ext cx="576001" cy="576001"/>
            </a:xfrm>
            <a:prstGeom prst="rect">
              <a:avLst/>
            </a:prstGeom>
          </p:spPr>
        </p:pic>
      </p:grpSp>
      <p:grpSp>
        <p:nvGrpSpPr>
          <p:cNvPr id="67" name="easyIcon">
            <a:extLst>
              <a:ext uri="{FF2B5EF4-FFF2-40B4-BE49-F238E27FC236}">
                <a16:creationId xmlns:a16="http://schemas.microsoft.com/office/drawing/2014/main" id="{54116867-B888-403A-2829-8DCE1D6EB65F}"/>
              </a:ext>
            </a:extLst>
          </p:cNvPr>
          <p:cNvGrpSpPr>
            <a:grpSpLocks noChangeAspect="1"/>
          </p:cNvGrpSpPr>
          <p:nvPr>
            <p:custDataLst>
              <p:tags r:id="rId8"/>
            </p:custDataLst>
          </p:nvPr>
        </p:nvGrpSpPr>
        <p:grpSpPr>
          <a:xfrm>
            <a:off x="3311503" y="2893416"/>
            <a:ext cx="516245" cy="516245"/>
            <a:chOff x="2106903" y="3066840"/>
            <a:chExt cx="714051" cy="714051"/>
          </a:xfrm>
        </p:grpSpPr>
        <p:sp>
          <p:nvSpPr>
            <p:cNvPr id="68" name="Background">
              <a:extLst>
                <a:ext uri="{FF2B5EF4-FFF2-40B4-BE49-F238E27FC236}">
                  <a16:creationId xmlns:a16="http://schemas.microsoft.com/office/drawing/2014/main" id="{2BA2520D-25E3-DB72-6F24-D9AB4B60F811}"/>
                </a:ext>
              </a:extLst>
            </p:cNvPr>
            <p:cNvSpPr/>
            <p:nvPr>
              <p:custDataLst>
                <p:tags r:id="rId10"/>
              </p:custDataLst>
            </p:nvPr>
          </p:nvSpPr>
          <p:spPr>
            <a:xfrm>
              <a:off x="2106903" y="3066840"/>
              <a:ext cx="714051" cy="714051"/>
            </a:xfrm>
            <a:prstGeom prst="rect">
              <a:avLst/>
            </a:prstGeom>
            <a:noFill/>
            <a:ln w="6350" cap="flat" cmpd="sng" algn="ctr">
              <a:noFill/>
              <a:prstDash val="solid"/>
              <a:miter lim="800000"/>
            </a:ln>
            <a:effectLst/>
            <a:extLst>
              <a:ext uri="{909E8E84-426E-40DD-AFC4-6F175D3DCCD1}">
                <a14:hiddenFill xmlns:a14="http://schemas.microsoft.com/office/drawing/2010/main">
                  <a:solidFill>
                    <a:srgbClr val="5DAEDB"/>
                  </a:solidFill>
                </a14:hiddenFill>
              </a:ext>
              <a:ext uri="{91240B29-F687-4F45-9708-019B960494DF}">
                <a14:hiddenLine xmlns:a14="http://schemas.microsoft.com/office/drawing/2010/main" w="6350" cap="flat" cmpd="sng" algn="ctr">
                  <a:solidFill>
                    <a:srgbClr val="EBEFE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600"/>
                </a:spcBef>
              </a:pPr>
              <a:endParaRPr lang="en-GB" sz="1200" err="1">
                <a:solidFill>
                  <a:srgbClr val="000000"/>
                </a:solidFill>
                <a:latin typeface="Aptos" panose="020B0004020202020204" pitchFamily="34" charset="0"/>
                <a:cs typeface="Segoe UI" panose="020B0502040204020203" pitchFamily="34" charset="0"/>
              </a:endParaRPr>
            </a:p>
          </p:txBody>
        </p:sp>
        <p:pic>
          <p:nvPicPr>
            <p:cNvPr id="69" name="Vector">
              <a:extLst>
                <a:ext uri="{FF2B5EF4-FFF2-40B4-BE49-F238E27FC236}">
                  <a16:creationId xmlns:a16="http://schemas.microsoft.com/office/drawing/2014/main" id="{62DA7FFB-DC96-44D1-D878-533AF963E462}"/>
                </a:ext>
              </a:extLst>
            </p:cNvPr>
            <p:cNvPicPr>
              <a:picLocks noChangeAspect="1"/>
            </p:cNvPicPr>
            <p:nvPr>
              <p:custDataLst>
                <p:tags r:id="rId11"/>
              </p:custDataLst>
            </p:nvPr>
          </p:nvPicPr>
          <p:blipFill>
            <a:blip r:embed="rId52">
              <a:extLst>
                <a:ext uri="{96DAC541-7B7A-43D3-8B79-37D633B846F1}">
                  <asvg:svgBlip xmlns:asvg="http://schemas.microsoft.com/office/drawing/2016/SVG/main" r:embed="rId53"/>
                </a:ext>
              </a:extLst>
            </a:blip>
            <a:stretch>
              <a:fillRect/>
            </a:stretch>
          </p:blipFill>
          <p:spPr>
            <a:xfrm>
              <a:off x="2157907" y="3117842"/>
              <a:ext cx="612045" cy="612045"/>
            </a:xfrm>
            <a:prstGeom prst="rect">
              <a:avLst/>
            </a:prstGeom>
          </p:spPr>
        </p:pic>
      </p:grpSp>
      <p:sp>
        <p:nvSpPr>
          <p:cNvPr id="20" name="Header">
            <a:extLst>
              <a:ext uri="{FF2B5EF4-FFF2-40B4-BE49-F238E27FC236}">
                <a16:creationId xmlns:a16="http://schemas.microsoft.com/office/drawing/2014/main" id="{C3F6CFE9-2F7E-3C19-23F7-411BF94771AD}"/>
              </a:ext>
            </a:extLst>
          </p:cNvPr>
          <p:cNvSpPr txBox="1">
            <a:spLocks/>
          </p:cNvSpPr>
          <p:nvPr>
            <p:custDataLst>
              <p:tags r:id="rId9"/>
            </p:custDataLst>
          </p:nvPr>
        </p:nvSpPr>
        <p:spPr>
          <a:xfrm>
            <a:off x="6816080" y="2244452"/>
            <a:ext cx="4790894" cy="26420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mn-lt"/>
                <a:ea typeface="+mn-ea"/>
                <a:cs typeface="Arial" panose="020B0604020202020204" pitchFamily="34" charset="0"/>
              </a:defRPr>
            </a:lvl1pPr>
            <a:lvl2pPr marL="0" indent="0" algn="l" defTabSz="914400" rtl="0" eaLnBrk="1" latinLnBrk="0" hangingPunct="1">
              <a:lnSpc>
                <a:spcPct val="100000"/>
              </a:lnSpc>
              <a:spcBef>
                <a:spcPts val="6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Wingdings" panose="05000000000000000000" pitchFamily="2" charset="2"/>
              <a:buChar char="§"/>
              <a:defRPr lang="en-GB" sz="1600" kern="1200" dirty="0">
                <a:solidFill>
                  <a:schemeClr val="tx1"/>
                </a:solidFill>
                <a:latin typeface="+mn-lt"/>
                <a:ea typeface="+mn-ea"/>
                <a:cs typeface="Arial" panose="020B0604020202020204" pitchFamily="34" charset="0"/>
              </a:defRPr>
            </a:lvl5pPr>
            <a:lvl6pPr marL="720000" indent="-180000" algn="l" defTabSz="914400" rtl="0" eaLnBrk="1" latinLnBrk="0" hangingPunct="1">
              <a:lnSpc>
                <a:spcPct val="100000"/>
              </a:lnSpc>
              <a:spcBef>
                <a:spcPts val="600"/>
              </a:spcBef>
              <a:buClr>
                <a:srgbClr val="BA8748"/>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a:t>
            </a:r>
            <a:r>
              <a:rPr lang="en-AT" dirty="0"/>
              <a:t>Several approaches </a:t>
            </a:r>
            <a:r>
              <a:rPr lang="fr-BE" dirty="0"/>
              <a:t>possible to </a:t>
            </a:r>
            <a:r>
              <a:rPr lang="fr-BE" dirty="0" err="1"/>
              <a:t>achieve</a:t>
            </a:r>
            <a:r>
              <a:rPr lang="fr-BE" dirty="0"/>
              <a:t> the goal</a:t>
            </a:r>
            <a:endParaRPr lang="en-GB" dirty="0"/>
          </a:p>
        </p:txBody>
      </p:sp>
      <p:sp>
        <p:nvSpPr>
          <p:cNvPr id="4" name="Textplatzhalter 3">
            <a:extLst>
              <a:ext uri="{FF2B5EF4-FFF2-40B4-BE49-F238E27FC236}">
                <a16:creationId xmlns:a16="http://schemas.microsoft.com/office/drawing/2014/main" id="{C902E291-0C85-DC57-F3A6-2A8DC370398F}"/>
              </a:ext>
            </a:extLst>
          </p:cNvPr>
          <p:cNvSpPr txBox="1">
            <a:spLocks noChangeAspect="1"/>
          </p:cNvSpPr>
          <p:nvPr/>
        </p:nvSpPr>
        <p:spPr>
          <a:xfrm>
            <a:off x="402398" y="3170089"/>
            <a:ext cx="1959730" cy="1633822"/>
          </a:xfrm>
          <a:prstGeom prst="ellipse">
            <a:avLst/>
          </a:prstGeom>
          <a:solidFill>
            <a:schemeClr val="accent1"/>
          </a:solidFill>
        </p:spPr>
        <p:txBody>
          <a:bodyPr lIns="72000" tIns="72000" rIns="72000" bIns="72000" anchor="ctr"/>
          <a:lstStyle>
            <a:lvl1pPr marL="0" indent="0" algn="ctr" defTabSz="914400" rtl="0" eaLnBrk="1" latinLnBrk="0" hangingPunct="1">
              <a:lnSpc>
                <a:spcPct val="100000"/>
              </a:lnSpc>
              <a:spcBef>
                <a:spcPts val="600"/>
              </a:spcBef>
              <a:buFontTx/>
              <a:buNone/>
              <a:defRPr lang="de-DE" sz="1600" b="0" kern="1200" dirty="0">
                <a:solidFill>
                  <a:srgbClr val="FFFFFF"/>
                </a:solidFill>
                <a:effectLst/>
                <a:latin typeface="Segoe UI Semibold" panose="020B0702040204020203" pitchFamily="34" charset="0"/>
                <a:ea typeface="+mn-ea"/>
                <a:cs typeface="Segoe UI" panose="020B0502040204020203" pitchFamily="34" charset="0"/>
              </a:defRPr>
            </a:lvl1pPr>
            <a:lvl2pPr marL="0" indent="0" algn="ctr" defTabSz="914400" rtl="0" eaLnBrk="1" latinLnBrk="0" hangingPunct="1">
              <a:lnSpc>
                <a:spcPct val="100000"/>
              </a:lnSpc>
              <a:spcBef>
                <a:spcPts val="600"/>
              </a:spcBef>
              <a:buFontTx/>
              <a:buNone/>
              <a:defRPr lang="de-DE" sz="1600" kern="1200" smtClean="0">
                <a:solidFill>
                  <a:srgbClr val="FFFFFF"/>
                </a:solidFill>
                <a:effectLst/>
                <a:latin typeface="Segoe UI Semibold" panose="020B0702040204020203" pitchFamily="34" charset="0"/>
                <a:ea typeface="+mn-ea"/>
                <a:cs typeface="Segoe UI" panose="020B0502040204020203" pitchFamily="34" charset="0"/>
              </a:defRPr>
            </a:lvl2pPr>
            <a:lvl3pPr marL="0" indent="0" algn="ctr" defTabSz="914400" rtl="0" eaLnBrk="1" latinLnBrk="0" hangingPunct="1">
              <a:lnSpc>
                <a:spcPct val="100000"/>
              </a:lnSpc>
              <a:spcBef>
                <a:spcPts val="600"/>
              </a:spcBef>
              <a:buFontTx/>
              <a:buNone/>
              <a:defRPr lang="de-DE" sz="1600" kern="1200" dirty="0" smtClean="0">
                <a:solidFill>
                  <a:srgbClr val="FFFFFF"/>
                </a:solidFill>
                <a:effectLst/>
                <a:latin typeface="Segoe UI Semibold" panose="020B0702040204020203" pitchFamily="34" charset="0"/>
                <a:ea typeface="+mn-ea"/>
                <a:cs typeface="Segoe UI" panose="020B0502040204020203" pitchFamily="34" charset="0"/>
              </a:defRPr>
            </a:lvl3pPr>
            <a:lvl4pPr marL="0" indent="0" algn="ctr" defTabSz="914400" rtl="0" eaLnBrk="1" latinLnBrk="0" hangingPunct="1">
              <a:lnSpc>
                <a:spcPct val="100000"/>
              </a:lnSpc>
              <a:spcBef>
                <a:spcPts val="600"/>
              </a:spcBef>
              <a:buFontTx/>
              <a:buNone/>
              <a:defRPr lang="de-DE" sz="1600" kern="1200" smtClean="0">
                <a:solidFill>
                  <a:srgbClr val="FFFFFF"/>
                </a:solidFill>
                <a:effectLst/>
                <a:latin typeface="Segoe UI Semibold" panose="020B0702040204020203" pitchFamily="34" charset="0"/>
                <a:ea typeface="+mn-ea"/>
                <a:cs typeface="Segoe UI" panose="020B0502040204020203" pitchFamily="34" charset="0"/>
              </a:defRPr>
            </a:lvl4pPr>
            <a:lvl5pPr marL="0" indent="0" algn="ctr" defTabSz="914400" rtl="0" eaLnBrk="1" latinLnBrk="0" hangingPunct="1">
              <a:lnSpc>
                <a:spcPct val="100000"/>
              </a:lnSpc>
              <a:spcBef>
                <a:spcPts val="600"/>
              </a:spcBef>
              <a:buFontTx/>
              <a:buNone/>
              <a:defRPr lang="de-DE" sz="1600" kern="1200" smtClean="0">
                <a:solidFill>
                  <a:srgbClr val="FFFFFF"/>
                </a:solidFill>
                <a:effectLst/>
                <a:latin typeface="Segoe UI Semibold" panose="020B07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T">
                <a:latin typeface="Aptos" panose="020B0004020202020204" pitchFamily="34" charset="0"/>
              </a:rPr>
              <a:t>‘Data and information are the gold of the future.’</a:t>
            </a:r>
            <a:endParaRPr lang="en-GB">
              <a:latin typeface="Aptos" panose="020B0004020202020204" pitchFamily="34" charset="0"/>
            </a:endParaRPr>
          </a:p>
        </p:txBody>
      </p:sp>
      <p:sp>
        <p:nvSpPr>
          <p:cNvPr id="57" name="masterTextbox1">
            <a:extLst>
              <a:ext uri="{FF2B5EF4-FFF2-40B4-BE49-F238E27FC236}">
                <a16:creationId xmlns:a16="http://schemas.microsoft.com/office/drawing/2014/main" id="{15AD2D2F-B31A-A8DF-527E-485525BE98AA}"/>
              </a:ext>
            </a:extLst>
          </p:cNvPr>
          <p:cNvSpPr txBox="1">
            <a:spLocks/>
          </p:cNvSpPr>
          <p:nvPr/>
        </p:nvSpPr>
        <p:spPr>
          <a:xfrm>
            <a:off x="6960095" y="2864164"/>
            <a:ext cx="4212345" cy="108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lang="de-DE" sz="1600" b="1" kern="1200" smtClean="0">
                <a:solidFill>
                  <a:schemeClr val="tx1"/>
                </a:solidFill>
                <a:latin typeface="Aptos" panose="020B0004020202020204" pitchFamily="34" charset="0"/>
                <a:ea typeface="+mn-ea"/>
                <a:cs typeface="Arial" panose="020B0604020202020204" pitchFamily="34" charset="0"/>
              </a:defRPr>
            </a:lvl1pPr>
            <a:lvl2pPr marL="0" indent="0" algn="l" defTabSz="914400" rtl="0" eaLnBrk="1" latinLnBrk="0" hangingPunct="1">
              <a:lnSpc>
                <a:spcPct val="100000"/>
              </a:lnSpc>
              <a:spcBef>
                <a:spcPts val="900"/>
              </a:spcBef>
              <a:buClr>
                <a:srgbClr val="BA8748"/>
              </a:buClr>
              <a:buFontTx/>
              <a:buNone/>
              <a:defRPr lang="de-DE" sz="1600" kern="1200" smtClean="0">
                <a:solidFill>
                  <a:schemeClr val="tx1"/>
                </a:solidFill>
                <a:latin typeface="+mn-lt"/>
                <a:ea typeface="+mn-ea"/>
                <a:cs typeface="Arial" panose="020B0604020202020204" pitchFamily="34" charset="0"/>
              </a:defRPr>
            </a:lvl2pPr>
            <a:lvl3pPr marL="180000" indent="-180000" algn="l" defTabSz="914400" rtl="0" eaLnBrk="1" latinLnBrk="0" hangingPunct="1">
              <a:lnSpc>
                <a:spcPct val="100000"/>
              </a:lnSpc>
              <a:spcBef>
                <a:spcPts val="600"/>
              </a:spcBef>
              <a:buClr>
                <a:srgbClr val="BA8748"/>
              </a:buClr>
              <a:buSzPct val="100000"/>
              <a:buFont typeface="Wingdings" panose="05000000000000000000" pitchFamily="2" charset="2"/>
              <a:buChar char="§"/>
              <a:defRPr lang="de-DE" sz="1600" kern="1200" smtClean="0">
                <a:solidFill>
                  <a:schemeClr val="tx1"/>
                </a:solidFill>
                <a:latin typeface="+mn-lt"/>
                <a:ea typeface="+mn-ea"/>
                <a:cs typeface="Arial" panose="020B0604020202020204" pitchFamily="34" charset="0"/>
              </a:defRPr>
            </a:lvl3pPr>
            <a:lvl4pPr marL="360000" indent="-180000" algn="l" defTabSz="914400" rtl="0" eaLnBrk="1" latinLnBrk="0" hangingPunct="1">
              <a:lnSpc>
                <a:spcPct val="100000"/>
              </a:lnSpc>
              <a:spcBef>
                <a:spcPts val="600"/>
              </a:spcBef>
              <a:buClr>
                <a:srgbClr val="BA8748"/>
              </a:buClr>
              <a:buSzPct val="100000"/>
              <a:buFont typeface="Aptos" panose="020B0004020202020204" pitchFamily="34" charset="0"/>
              <a:buChar char="▫"/>
              <a:defRPr lang="de-DE" sz="1600" kern="1200" smtClean="0">
                <a:solidFill>
                  <a:schemeClr val="tx1"/>
                </a:solidFill>
                <a:latin typeface="+mn-lt"/>
                <a:ea typeface="+mn-ea"/>
                <a:cs typeface="Arial" panose="020B0604020202020204" pitchFamily="34" charset="0"/>
              </a:defRPr>
            </a:lvl4pPr>
            <a:lvl5pPr marL="540000" indent="-180000" algn="l" defTabSz="914400" rtl="0" eaLnBrk="1" latinLnBrk="0" hangingPunct="1">
              <a:lnSpc>
                <a:spcPct val="100000"/>
              </a:lnSpc>
              <a:spcBef>
                <a:spcPts val="600"/>
              </a:spcBef>
              <a:buClr>
                <a:srgbClr val="BA8748"/>
              </a:buClr>
              <a:buFont typeface="Aptos" panose="020B0004020202020204" pitchFamily="34" charset="0"/>
              <a:buChar char="▫"/>
              <a:defRPr lang="en-GB" sz="1600" kern="1200" dirty="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AT" dirty="0"/>
              <a:t>What are the needs of data consumers?</a:t>
            </a:r>
          </a:p>
          <a:p>
            <a:pPr lvl="2"/>
            <a:r>
              <a:rPr lang="en-AT" dirty="0"/>
              <a:t>Which challenges are data providers facing?</a:t>
            </a:r>
          </a:p>
          <a:p>
            <a:pPr lvl="2"/>
            <a:r>
              <a:rPr lang="en-AT" dirty="0"/>
              <a:t>Which requirements and challenges will we face in the coming years? How can we deal with them?</a:t>
            </a:r>
          </a:p>
          <a:p>
            <a:pPr lvl="2"/>
            <a:r>
              <a:rPr lang="en-GB" dirty="0"/>
              <a:t>Railways are often still oriented towards 'national,' 'manual,' and 'annual' practices</a:t>
            </a:r>
            <a:r>
              <a:rPr lang="en-AT" dirty="0"/>
              <a:t>.</a:t>
            </a:r>
            <a:br>
              <a:rPr lang="en-AT" dirty="0"/>
            </a:br>
            <a:r>
              <a:rPr lang="en-GB" dirty="0"/>
              <a:t>How do we evolve towards a European, digital, and flexible approach?</a:t>
            </a:r>
          </a:p>
        </p:txBody>
      </p:sp>
    </p:spTree>
    <p:custDataLst>
      <p:tags r:id="rId1"/>
    </p:custDataLst>
    <p:extLst>
      <p:ext uri="{BB962C8B-B14F-4D97-AF65-F5344CB8AC3E}">
        <p14:creationId xmlns:p14="http://schemas.microsoft.com/office/powerpoint/2010/main" val="192745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1ACAB2-055C-D179-ABAF-1E23C94D3D32}"/>
              </a:ext>
            </a:extLst>
          </p:cNvPr>
          <p:cNvSpPr>
            <a:spLocks noGrp="1"/>
          </p:cNvSpPr>
          <p:nvPr>
            <p:ph type="title"/>
          </p:nvPr>
        </p:nvSpPr>
        <p:spPr/>
        <p:txBody>
          <a:bodyPr/>
          <a:lstStyle/>
          <a:p>
            <a:r>
              <a:rPr lang="en-GB"/>
              <a:t>Data Consumers</a:t>
            </a:r>
          </a:p>
        </p:txBody>
      </p:sp>
      <p:sp>
        <p:nvSpPr>
          <p:cNvPr id="5" name="TextBox 4">
            <a:extLst>
              <a:ext uri="{FF2B5EF4-FFF2-40B4-BE49-F238E27FC236}">
                <a16:creationId xmlns:a16="http://schemas.microsoft.com/office/drawing/2014/main" id="{D3D67F27-175E-C51C-BFBE-691954FC28BD}"/>
              </a:ext>
            </a:extLst>
          </p:cNvPr>
          <p:cNvSpPr txBox="1"/>
          <p:nvPr/>
        </p:nvSpPr>
        <p:spPr>
          <a:xfrm>
            <a:off x="1091444" y="3290500"/>
            <a:ext cx="10261140" cy="492443"/>
          </a:xfrm>
          <a:prstGeom prst="rect">
            <a:avLst/>
          </a:prstGeom>
          <a:noFill/>
          <a:ln w="6350">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rgbClr val="000000"/>
                </a:solidFill>
                <a:effectLst/>
                <a:uLnTx/>
                <a:uFillTx/>
                <a:latin typeface="Calibri" panose="020F0502020204030204" pitchFamily="34" charset="0"/>
                <a:ea typeface="+mn-ea"/>
                <a:cs typeface="+mn-cs"/>
              </a:rPr>
              <a:t>"Which are the needs of the Data Consumers"</a:t>
            </a:r>
            <a:r>
              <a:rPr kumimoji="0" lang="en-US" sz="2800" b="0" i="0" u="none" strike="noStrike" kern="1200" cap="none" spc="0" normalizeH="0" baseline="0" noProof="0">
                <a:ln>
                  <a:noFill/>
                </a:ln>
                <a:solidFill>
                  <a:prstClr val="black"/>
                </a:solidFill>
                <a:effectLst/>
                <a:uLnTx/>
                <a:uFillTx/>
                <a:latin typeface="Aptos"/>
                <a:ea typeface="+mn-ea"/>
                <a:cs typeface="+mn-cs"/>
              </a:rPr>
              <a:t> </a:t>
            </a:r>
            <a:endParaRPr kumimoji="0" lang="en-GB" sz="2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537608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1ACAB2-055C-D179-ABAF-1E23C94D3D32}"/>
              </a:ext>
            </a:extLst>
          </p:cNvPr>
          <p:cNvSpPr>
            <a:spLocks noGrp="1"/>
          </p:cNvSpPr>
          <p:nvPr>
            <p:ph type="title"/>
          </p:nvPr>
        </p:nvSpPr>
        <p:spPr/>
        <p:txBody>
          <a:bodyPr/>
          <a:lstStyle/>
          <a:p>
            <a:r>
              <a:rPr lang="en-GB"/>
              <a:t>Polling Question - slido</a:t>
            </a:r>
          </a:p>
        </p:txBody>
      </p:sp>
      <p:sp>
        <p:nvSpPr>
          <p:cNvPr id="5" name="TextBox 4">
            <a:extLst>
              <a:ext uri="{FF2B5EF4-FFF2-40B4-BE49-F238E27FC236}">
                <a16:creationId xmlns:a16="http://schemas.microsoft.com/office/drawing/2014/main" id="{D3D67F27-175E-C51C-BFBE-691954FC28BD}"/>
              </a:ext>
            </a:extLst>
          </p:cNvPr>
          <p:cNvSpPr txBox="1"/>
          <p:nvPr/>
        </p:nvSpPr>
        <p:spPr>
          <a:xfrm>
            <a:off x="875420" y="1722289"/>
            <a:ext cx="10261140" cy="2031325"/>
          </a:xfrm>
          <a:prstGeom prst="rect">
            <a:avLst/>
          </a:prstGeom>
          <a:noFill/>
          <a:ln w="6350">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rgbClr val="000000"/>
                </a:solidFill>
                <a:effectLst/>
                <a:uLnTx/>
                <a:uFillTx/>
                <a:latin typeface="Calibri" panose="020F0502020204030204" pitchFamily="34" charset="0"/>
                <a:ea typeface="+mn-ea"/>
                <a:cs typeface="+mn-cs"/>
              </a:rPr>
              <a:t>"Which </a:t>
            </a:r>
            <a:r>
              <a:rPr kumimoji="0" lang="en-US" sz="3200" b="1" i="1" u="none" strike="noStrike" kern="1200" cap="none" spc="0" normalizeH="0" baseline="0" noProof="0" err="1">
                <a:ln>
                  <a:noFill/>
                </a:ln>
                <a:solidFill>
                  <a:srgbClr val="000000"/>
                </a:solidFill>
                <a:effectLst/>
                <a:uLnTx/>
                <a:uFillTx/>
                <a:latin typeface="Calibri" panose="020F0502020204030204" pitchFamily="34" charset="0"/>
                <a:ea typeface="+mn-ea"/>
                <a:cs typeface="+mn-cs"/>
              </a:rPr>
              <a:t>organisation</a:t>
            </a:r>
            <a:r>
              <a:rPr kumimoji="0" lang="en-US" sz="3200" b="1" i="1" u="none" strike="noStrike" kern="1200" cap="none" spc="0" normalizeH="0" baseline="0" noProof="0">
                <a:ln>
                  <a:noFill/>
                </a:ln>
                <a:solidFill>
                  <a:srgbClr val="000000"/>
                </a:solidFill>
                <a:effectLst/>
                <a:uLnTx/>
                <a:uFillTx/>
                <a:latin typeface="Calibri" panose="020F0502020204030204" pitchFamily="34" charset="0"/>
                <a:ea typeface="+mn-ea"/>
                <a:cs typeface="+mn-cs"/>
              </a:rPr>
              <a:t> to do you represent in this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ptos"/>
                <a:ea typeface="+mn-ea"/>
                <a:cs typeface="+mn-cs"/>
              </a:rPr>
              <a:t>* European Body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ptos"/>
                <a:ea typeface="+mn-ea"/>
                <a:cs typeface="+mn-cs"/>
              </a:rPr>
              <a:t>* Infrastructure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ptos"/>
                <a:ea typeface="+mn-ea"/>
                <a:cs typeface="+mn-cs"/>
              </a:rPr>
              <a:t>* Railway Undertaking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ptos"/>
                <a:ea typeface="+mn-ea"/>
                <a:cs typeface="+mn-cs"/>
              </a:rPr>
              <a:t>* Terminal/Service Facility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ptos"/>
                <a:ea typeface="+mn-ea"/>
                <a:cs typeface="+mn-cs"/>
              </a:rPr>
              <a:t>* Other </a:t>
            </a:r>
            <a:endParaRPr kumimoji="0" lang="en-GB" sz="2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6" name="TextBox 5">
            <a:extLst>
              <a:ext uri="{FF2B5EF4-FFF2-40B4-BE49-F238E27FC236}">
                <a16:creationId xmlns:a16="http://schemas.microsoft.com/office/drawing/2014/main" id="{2640B645-5E6C-918D-392F-FBF2D9A09BA4}"/>
              </a:ext>
            </a:extLst>
          </p:cNvPr>
          <p:cNvSpPr txBox="1"/>
          <p:nvPr/>
        </p:nvSpPr>
        <p:spPr>
          <a:xfrm>
            <a:off x="965429" y="4005064"/>
            <a:ext cx="10261140" cy="1908215"/>
          </a:xfrm>
          <a:prstGeom prst="rect">
            <a:avLst/>
          </a:prstGeom>
          <a:noFill/>
          <a:ln w="6350">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rgbClr val="000000"/>
                </a:solidFill>
                <a:effectLst/>
                <a:uLnTx/>
                <a:uFillTx/>
                <a:latin typeface="Calibri" panose="020F0502020204030204" pitchFamily="34" charset="0"/>
                <a:ea typeface="+mn-ea"/>
                <a:cs typeface="+mn-cs"/>
              </a:rPr>
              <a:t>"Which of these factors contributes the most to a higher value of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ptos"/>
                <a:ea typeface="+mn-ea"/>
                <a:cs typeface="+mn-cs"/>
              </a:rPr>
              <a:t>* 100% data quality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ptos"/>
                <a:ea typeface="+mn-ea"/>
                <a:cs typeface="+mn-cs"/>
              </a:rPr>
              <a:t>* Data centrally available for all (machine readable, </a:t>
            </a:r>
            <a:r>
              <a:rPr kumimoji="0" lang="en-US" sz="2000" b="0" i="0" u="none" strike="noStrike" kern="1200" cap="none" spc="0" normalizeH="0" baseline="0" noProof="0" err="1">
                <a:ln>
                  <a:noFill/>
                </a:ln>
                <a:solidFill>
                  <a:prstClr val="black"/>
                </a:solidFill>
                <a:effectLst/>
                <a:uLnTx/>
                <a:uFillTx/>
                <a:latin typeface="Aptos"/>
                <a:ea typeface="+mn-ea"/>
                <a:cs typeface="+mn-cs"/>
              </a:rPr>
              <a:t>standardised</a:t>
            </a:r>
            <a:r>
              <a:rPr kumimoji="0" lang="en-US" sz="2000" b="0" i="0" u="none" strike="noStrike" kern="1200" cap="none" spc="0" normalizeH="0" baseline="0" noProof="0">
                <a:ln>
                  <a:noFill/>
                </a:ln>
                <a:solidFill>
                  <a:prstClr val="black"/>
                </a:solidFill>
                <a:effectLst/>
                <a:uLnTx/>
                <a:uFillTx/>
                <a:latin typeface="Aptos"/>
                <a:ea typeface="+mn-ea"/>
                <a:cs typeface="+mn-cs"/>
              </a:rPr>
              <a:t> format,...)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ptos"/>
                <a:ea typeface="+mn-ea"/>
                <a:cs typeface="+mn-cs"/>
              </a:rPr>
              <a:t>* Automated data </a:t>
            </a:r>
            <a:r>
              <a:rPr kumimoji="0" lang="en-US" sz="2000" b="0" i="0" u="none" strike="noStrike" kern="1200" cap="none" spc="0" normalizeH="0" baseline="0" noProof="0" err="1">
                <a:ln>
                  <a:noFill/>
                </a:ln>
                <a:solidFill>
                  <a:prstClr val="black"/>
                </a:solidFill>
                <a:effectLst/>
                <a:uLnTx/>
                <a:uFillTx/>
                <a:latin typeface="Aptos"/>
                <a:ea typeface="+mn-ea"/>
                <a:cs typeface="+mn-cs"/>
              </a:rPr>
              <a:t>genaration</a:t>
            </a:r>
            <a:r>
              <a:rPr kumimoji="0" lang="en-US" sz="2000" b="0" i="0" u="none" strike="noStrike" kern="1200" cap="none" spc="0" normalizeH="0" baseline="0" noProof="0">
                <a:ln>
                  <a:noFill/>
                </a:ln>
                <a:solidFill>
                  <a:prstClr val="black"/>
                </a:solidFill>
                <a:effectLst/>
                <a:uLnTx/>
                <a:uFillTx/>
                <a:latin typeface="Aptos"/>
                <a:ea typeface="+mn-ea"/>
                <a:cs typeface="+mn-cs"/>
              </a:rPr>
              <a:t> and exchange </a:t>
            </a:r>
          </a:p>
        </p:txBody>
      </p:sp>
    </p:spTree>
    <p:extLst>
      <p:ext uri="{BB962C8B-B14F-4D97-AF65-F5344CB8AC3E}">
        <p14:creationId xmlns:p14="http://schemas.microsoft.com/office/powerpoint/2010/main" val="234997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1ACAB2-055C-D179-ABAF-1E23C94D3D32}"/>
              </a:ext>
            </a:extLst>
          </p:cNvPr>
          <p:cNvSpPr>
            <a:spLocks noGrp="1"/>
          </p:cNvSpPr>
          <p:nvPr>
            <p:ph type="title"/>
          </p:nvPr>
        </p:nvSpPr>
        <p:spPr/>
        <p:txBody>
          <a:bodyPr/>
          <a:lstStyle/>
          <a:p>
            <a:r>
              <a:rPr lang="en-GB"/>
              <a:t>Data Providers</a:t>
            </a:r>
          </a:p>
        </p:txBody>
      </p:sp>
      <p:sp>
        <p:nvSpPr>
          <p:cNvPr id="5" name="TextBox 4">
            <a:extLst>
              <a:ext uri="{FF2B5EF4-FFF2-40B4-BE49-F238E27FC236}">
                <a16:creationId xmlns:a16="http://schemas.microsoft.com/office/drawing/2014/main" id="{D3D67F27-175E-C51C-BFBE-691954FC28BD}"/>
              </a:ext>
            </a:extLst>
          </p:cNvPr>
          <p:cNvSpPr txBox="1"/>
          <p:nvPr/>
        </p:nvSpPr>
        <p:spPr>
          <a:xfrm>
            <a:off x="1091444" y="3290500"/>
            <a:ext cx="10261140" cy="492443"/>
          </a:xfrm>
          <a:prstGeom prst="rect">
            <a:avLst/>
          </a:prstGeom>
          <a:noFill/>
          <a:ln w="6350">
            <a:noFill/>
          </a:ln>
        </p:spPr>
        <p:txBody>
          <a:bodyPr wrap="square" lIns="0" tIns="0" rIns="0" bIns="0" rtlCol="0">
            <a:spAutoFit/>
          </a:bodyPr>
          <a:lstStyle/>
          <a:p>
            <a:pPr algn="ctr"/>
            <a:r>
              <a:rPr lang="en-US" sz="3200" b="1" i="1" u="none" strike="noStrike" dirty="0">
                <a:solidFill>
                  <a:srgbClr val="000000"/>
                </a:solidFill>
                <a:effectLst/>
                <a:latin typeface="Calibri" panose="020F0502020204030204" pitchFamily="34" charset="0"/>
              </a:rPr>
              <a:t>"Which are the challenges of the Data Providers"</a:t>
            </a:r>
            <a:r>
              <a:rPr lang="en-US" sz="2800" dirty="0"/>
              <a:t> </a:t>
            </a:r>
            <a:endParaRPr lang="en-GB" sz="2800" dirty="0">
              <a:latin typeface="Aptos" panose="020B0004020202020204" pitchFamily="34" charset="0"/>
            </a:endParaRPr>
          </a:p>
        </p:txBody>
      </p:sp>
    </p:spTree>
    <p:extLst>
      <p:ext uri="{BB962C8B-B14F-4D97-AF65-F5344CB8AC3E}">
        <p14:creationId xmlns:p14="http://schemas.microsoft.com/office/powerpoint/2010/main" val="3343977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1ACAB2-055C-D179-ABAF-1E23C94D3D32}"/>
              </a:ext>
            </a:extLst>
          </p:cNvPr>
          <p:cNvSpPr>
            <a:spLocks noGrp="1"/>
          </p:cNvSpPr>
          <p:nvPr>
            <p:ph type="title"/>
          </p:nvPr>
        </p:nvSpPr>
        <p:spPr/>
        <p:txBody>
          <a:bodyPr/>
          <a:lstStyle/>
          <a:p>
            <a:r>
              <a:rPr lang="en-GB"/>
              <a:t>Polling Question</a:t>
            </a:r>
          </a:p>
        </p:txBody>
      </p:sp>
      <p:sp>
        <p:nvSpPr>
          <p:cNvPr id="5" name="TextBox 4">
            <a:extLst>
              <a:ext uri="{FF2B5EF4-FFF2-40B4-BE49-F238E27FC236}">
                <a16:creationId xmlns:a16="http://schemas.microsoft.com/office/drawing/2014/main" id="{D3D67F27-175E-C51C-BFBE-691954FC28BD}"/>
              </a:ext>
            </a:extLst>
          </p:cNvPr>
          <p:cNvSpPr txBox="1"/>
          <p:nvPr/>
        </p:nvSpPr>
        <p:spPr>
          <a:xfrm>
            <a:off x="875420" y="1722289"/>
            <a:ext cx="10261140" cy="2031325"/>
          </a:xfrm>
          <a:prstGeom prst="rect">
            <a:avLst/>
          </a:prstGeom>
          <a:noFill/>
          <a:ln w="6350">
            <a:noFill/>
          </a:ln>
        </p:spPr>
        <p:txBody>
          <a:bodyPr wrap="square" lIns="0" tIns="0" rIns="0" bIns="0" rtlCol="0">
            <a:spAutoFit/>
          </a:bodyPr>
          <a:lstStyle/>
          <a:p>
            <a:pPr algn="ctr"/>
            <a:r>
              <a:rPr lang="en-US" sz="3200" b="1" i="1" u="none" strike="noStrike">
                <a:solidFill>
                  <a:srgbClr val="000000"/>
                </a:solidFill>
                <a:effectLst/>
                <a:latin typeface="Calibri" panose="020F0502020204030204" pitchFamily="34" charset="0"/>
              </a:rPr>
              <a:t>"Which </a:t>
            </a:r>
            <a:r>
              <a:rPr lang="en-US" sz="3200" b="1" i="1" u="none" strike="noStrike" err="1">
                <a:solidFill>
                  <a:srgbClr val="000000"/>
                </a:solidFill>
                <a:effectLst/>
                <a:latin typeface="Calibri" panose="020F0502020204030204" pitchFamily="34" charset="0"/>
              </a:rPr>
              <a:t>organisation</a:t>
            </a:r>
            <a:r>
              <a:rPr lang="en-US" sz="3200" b="1" i="1" u="none" strike="noStrike">
                <a:solidFill>
                  <a:srgbClr val="000000"/>
                </a:solidFill>
                <a:effectLst/>
                <a:latin typeface="Calibri" panose="020F0502020204030204" pitchFamily="34" charset="0"/>
              </a:rPr>
              <a:t> to do you represent in this meeting?“</a:t>
            </a:r>
          </a:p>
          <a:p>
            <a:pPr algn="ctr"/>
            <a:r>
              <a:rPr lang="en-US" sz="2000"/>
              <a:t>* European Body</a:t>
            </a:r>
          </a:p>
          <a:p>
            <a:pPr algn="ctr"/>
            <a:r>
              <a:rPr lang="en-US" sz="2000"/>
              <a:t>* Infrastructure Manager</a:t>
            </a:r>
          </a:p>
          <a:p>
            <a:pPr algn="ctr"/>
            <a:r>
              <a:rPr lang="en-US" sz="2000"/>
              <a:t>* Railway Undertaking</a:t>
            </a:r>
          </a:p>
          <a:p>
            <a:pPr algn="ctr"/>
            <a:r>
              <a:rPr lang="en-US" sz="2000"/>
              <a:t>* Terminal/Service Facility</a:t>
            </a:r>
          </a:p>
          <a:p>
            <a:pPr algn="ctr"/>
            <a:r>
              <a:rPr lang="en-US" sz="2000"/>
              <a:t>* Other </a:t>
            </a:r>
            <a:endParaRPr lang="en-GB" sz="2000">
              <a:latin typeface="Aptos" panose="020B0004020202020204" pitchFamily="34" charset="0"/>
            </a:endParaRPr>
          </a:p>
        </p:txBody>
      </p:sp>
      <p:sp>
        <p:nvSpPr>
          <p:cNvPr id="6" name="TextBox 5">
            <a:extLst>
              <a:ext uri="{FF2B5EF4-FFF2-40B4-BE49-F238E27FC236}">
                <a16:creationId xmlns:a16="http://schemas.microsoft.com/office/drawing/2014/main" id="{2640B645-5E6C-918D-392F-FBF2D9A09BA4}"/>
              </a:ext>
            </a:extLst>
          </p:cNvPr>
          <p:cNvSpPr txBox="1"/>
          <p:nvPr/>
        </p:nvSpPr>
        <p:spPr>
          <a:xfrm>
            <a:off x="965429" y="4005064"/>
            <a:ext cx="10261140" cy="2523768"/>
          </a:xfrm>
          <a:prstGeom prst="rect">
            <a:avLst/>
          </a:prstGeom>
          <a:noFill/>
          <a:ln w="6350">
            <a:noFill/>
          </a:ln>
        </p:spPr>
        <p:txBody>
          <a:bodyPr wrap="square" lIns="0" tIns="0" rIns="0" bIns="0" rtlCol="0">
            <a:spAutoFit/>
          </a:bodyPr>
          <a:lstStyle/>
          <a:p>
            <a:pPr algn="ctr"/>
            <a:r>
              <a:rPr lang="en-US" sz="3200" b="1" i="1" u="none" strike="noStrike">
                <a:solidFill>
                  <a:srgbClr val="000000"/>
                </a:solidFill>
                <a:effectLst/>
                <a:latin typeface="Calibri" panose="020F0502020204030204" pitchFamily="34" charset="0"/>
              </a:rPr>
              <a:t>"Which barrier do you consider the most important one the sector is facing today?”</a:t>
            </a:r>
          </a:p>
          <a:p>
            <a:pPr algn="ctr"/>
            <a:r>
              <a:rPr lang="en-US" sz="2000"/>
              <a:t>* Lack of governance on the data level</a:t>
            </a:r>
          </a:p>
          <a:p>
            <a:pPr algn="ctr"/>
            <a:r>
              <a:rPr lang="en-US" sz="2000"/>
              <a:t>*  Lack of vision and regulatory frameworks on data (open data, dataspaces,...) </a:t>
            </a:r>
          </a:p>
          <a:p>
            <a:pPr algn="ctr"/>
            <a:r>
              <a:rPr lang="en-US" sz="2000"/>
              <a:t>* Lack of </a:t>
            </a:r>
            <a:r>
              <a:rPr lang="en-US" sz="2000" err="1"/>
              <a:t>standardisation</a:t>
            </a:r>
            <a:r>
              <a:rPr lang="en-US" sz="2000"/>
              <a:t> of data formats (ontology, TSIs,...)</a:t>
            </a:r>
          </a:p>
          <a:p>
            <a:pPr algn="ctr"/>
            <a:r>
              <a:rPr lang="en-US" sz="2000"/>
              <a:t>* Lack of financial means to implement</a:t>
            </a:r>
          </a:p>
          <a:p>
            <a:pPr marL="342900" indent="-342900" algn="ctr">
              <a:buFont typeface="Arial" panose="020B0604020202020204" pitchFamily="34" charset="0"/>
              <a:buChar char="•"/>
            </a:pPr>
            <a:endParaRPr lang="en-US" sz="2000"/>
          </a:p>
        </p:txBody>
      </p:sp>
    </p:spTree>
    <p:extLst>
      <p:ext uri="{BB962C8B-B14F-4D97-AF65-F5344CB8AC3E}">
        <p14:creationId xmlns:p14="http://schemas.microsoft.com/office/powerpoint/2010/main" val="16816025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TOSHAPETYPE" val="138"/>
</p:tagLst>
</file>

<file path=ppt/tags/tag10.xml><?xml version="1.0" encoding="utf-8"?>
<p:tagLst xmlns:a="http://schemas.openxmlformats.org/drawingml/2006/main" xmlns:r="http://schemas.openxmlformats.org/officeDocument/2006/relationships" xmlns:p="http://schemas.openxmlformats.org/presentationml/2006/main">
  <p:tag name="EASYDATA" val="{Name@imgfill}&lt;lf&gt;"/>
</p:tagLst>
</file>

<file path=ppt/tags/tag11.xml><?xml version="1.0" encoding="utf-8"?>
<p:tagLst xmlns:a="http://schemas.openxmlformats.org/drawingml/2006/main" xmlns:r="http://schemas.openxmlformats.org/officeDocument/2006/relationships" xmlns:p="http://schemas.openxmlformats.org/presentationml/2006/main">
  <p:tag name="EASYDATA" val="&lt;style level=2&gt;{Title}&lt;/style&gt;"/>
  <p:tag name="EASYCHECK" val=";TWFS"/>
</p:tagLst>
</file>

<file path=ppt/tags/tag12.xml><?xml version="1.0" encoding="utf-8"?>
<p:tagLst xmlns:a="http://schemas.openxmlformats.org/drawingml/2006/main" xmlns:r="http://schemas.openxmlformats.org/officeDocument/2006/relationships" xmlns:p="http://schemas.openxmlformats.org/presentationml/2006/main">
  <p:tag name="EASYCHECK" val=";OWLW"/>
</p:tagLst>
</file>

<file path=ppt/tags/tag13.xml><?xml version="1.0" encoding="utf-8"?>
<p:tagLst xmlns:a="http://schemas.openxmlformats.org/drawingml/2006/main" xmlns:r="http://schemas.openxmlformats.org/officeDocument/2006/relationships" xmlns:p="http://schemas.openxmlformats.org/presentationml/2006/main">
  <p:tag name="AUTOSHAPETYPE" val="9"/>
</p:tagLst>
</file>

<file path=ppt/tags/tag14.xml><?xml version="1.0" encoding="utf-8"?>
<p:tagLst xmlns:a="http://schemas.openxmlformats.org/drawingml/2006/main" xmlns:r="http://schemas.openxmlformats.org/officeDocument/2006/relationships" xmlns:p="http://schemas.openxmlformats.org/presentationml/2006/main">
  <p:tag name="EASYDATA" val="&lt;style level=2&gt;{Title}&lt;/style&gt;"/>
  <p:tag name="EASYCHECK" val=";TWFS"/>
</p:tagLst>
</file>

<file path=ppt/tags/tag15.xml><?xml version="1.0" encoding="utf-8"?>
<p:tagLst xmlns:a="http://schemas.openxmlformats.org/drawingml/2006/main" xmlns:r="http://schemas.openxmlformats.org/officeDocument/2006/relationships" xmlns:p="http://schemas.openxmlformats.org/presentationml/2006/main">
  <p:tag name="EASYCHECK" val=";SWNP;SHNO"/>
</p:tagLst>
</file>

<file path=ppt/tags/tag16.xml><?xml version="1.0" encoding="utf-8"?>
<p:tagLst xmlns:a="http://schemas.openxmlformats.org/drawingml/2006/main" xmlns:r="http://schemas.openxmlformats.org/officeDocument/2006/relationships" xmlns:p="http://schemas.openxmlformats.org/presentationml/2006/main">
  <p:tag name="EASYELEMENTTAGGED" val="yes"/>
</p:tagLst>
</file>

<file path=ppt/tags/tag17.xml><?xml version="1.0" encoding="utf-8"?>
<p:tagLst xmlns:a="http://schemas.openxmlformats.org/drawingml/2006/main" xmlns:r="http://schemas.openxmlformats.org/officeDocument/2006/relationships" xmlns:p="http://schemas.openxmlformats.org/presentationml/2006/main">
  <p:tag name="ICONSECONDCOLOR" val="16777215"/>
  <p:tag name="EASYCOUNT" val=";403.;404.;405.;406.;407.;408.;409.;410.;411.;399.;400.;401.;402.;403.;404.;405.;406.;407.;393.;394.;395.;139."/>
</p:tagLst>
</file>

<file path=ppt/tags/tag18.xml><?xml version="1.0" encoding="utf-8"?>
<p:tagLst xmlns:a="http://schemas.openxmlformats.org/drawingml/2006/main" xmlns:r="http://schemas.openxmlformats.org/officeDocument/2006/relationships" xmlns:p="http://schemas.openxmlformats.org/presentationml/2006/main">
  <p:tag name="ICONSECONDCOLOR" val="16777215"/>
  <p:tag name="EASYCOUNT" val=";343.;344.;687.;688.;679.;680.;638.;639.;640.;243."/>
</p:tagLst>
</file>

<file path=ppt/tags/tag19.xml><?xml version="1.0" encoding="utf-8"?>
<p:tagLst xmlns:a="http://schemas.openxmlformats.org/drawingml/2006/main" xmlns:r="http://schemas.openxmlformats.org/officeDocument/2006/relationships" xmlns:p="http://schemas.openxmlformats.org/presentationml/2006/main">
  <p:tag name="ICONSECONDCOLOR" val="16777215"/>
  <p:tag name="EASYCOUNT" val=";25.;24.;25.;26.;24.;25.;26.;23.;24.;25.;32.;33.;34.;1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ICONSECONDCOLOR" val="16777215"/>
  <p:tag name="EASYCOUNT" val=";97.;322.;323.;324.;678.;679.;680.;669.;670.;671.;619.;620.;621.;235."/>
</p:tagLst>
</file>

<file path=ppt/tags/tag21.xml><?xml version="1.0" encoding="utf-8"?>
<p:tagLst xmlns:a="http://schemas.openxmlformats.org/drawingml/2006/main" xmlns:r="http://schemas.openxmlformats.org/officeDocument/2006/relationships" xmlns:p="http://schemas.openxmlformats.org/presentationml/2006/main">
  <p:tag name="ICONSECONDCOLOR" val="16777215"/>
  <p:tag name="EASYCOUNT" val=";639.;640.;641.;642.;643.;644.;645.;646.;647.;648.;649.;650.;651.;652.;653.;631.;632.;633.;634.;635.;636.;637.;638.;639.;640.;641.;642.;643.;644.;645.;387.;388.;389.;137."/>
</p:tagLst>
</file>

<file path=ppt/tags/tag22.xml><?xml version="1.0" encoding="utf-8"?>
<p:tagLst xmlns:a="http://schemas.openxmlformats.org/drawingml/2006/main" xmlns:r="http://schemas.openxmlformats.org/officeDocument/2006/relationships" xmlns:p="http://schemas.openxmlformats.org/presentationml/2006/main">
  <p:tag name="ICONSECONDCOLOR" val="16777215"/>
  <p:tag name="EASYCOUNT" val=";854.;855.;856.;857.;858.;859.;860.;861.;862.;863.;864.;865.;866.;867.;868.;869.;870.;844.;845.;846.;847.;848.;849.;850.;851.;852.;853.;854.;855.;856.;857.;858.;859.;860.;774.;775.;776.;292."/>
</p:tagLst>
</file>

<file path=ppt/tags/tag23.xml><?xml version="1.0" encoding="utf-8"?>
<p:tagLst xmlns:a="http://schemas.openxmlformats.org/drawingml/2006/main" xmlns:r="http://schemas.openxmlformats.org/officeDocument/2006/relationships" xmlns:p="http://schemas.openxmlformats.org/presentationml/2006/main">
  <p:tag name="ISAUTOSHAPE" val="1"/>
</p:tagLst>
</file>

<file path=ppt/tags/tag24.xml><?xml version="1.0" encoding="utf-8"?>
<p:tagLst xmlns:a="http://schemas.openxmlformats.org/drawingml/2006/main" xmlns:r="http://schemas.openxmlformats.org/officeDocument/2006/relationships" xmlns:p="http://schemas.openxmlformats.org/presentationml/2006/main">
  <p:tag name="EASYCOUNT" val=";292."/>
</p:tagLst>
</file>

<file path=ppt/tags/tag25.xml><?xml version="1.0" encoding="utf-8"?>
<p:tagLst xmlns:a="http://schemas.openxmlformats.org/drawingml/2006/main" xmlns:r="http://schemas.openxmlformats.org/officeDocument/2006/relationships" xmlns:p="http://schemas.openxmlformats.org/presentationml/2006/main">
  <p:tag name="EASYCHECK" val=";OWLW"/>
</p:tagLst>
</file>

<file path=ppt/tags/tag26.xml><?xml version="1.0" encoding="utf-8"?>
<p:tagLst xmlns:a="http://schemas.openxmlformats.org/drawingml/2006/main" xmlns:r="http://schemas.openxmlformats.org/officeDocument/2006/relationships" xmlns:p="http://schemas.openxmlformats.org/presentationml/2006/main">
  <p:tag name="EASYCOUNT" val=";137."/>
</p:tagLst>
</file>

<file path=ppt/tags/tag27.xml><?xml version="1.0" encoding="utf-8"?>
<p:tagLst xmlns:a="http://schemas.openxmlformats.org/drawingml/2006/main" xmlns:r="http://schemas.openxmlformats.org/officeDocument/2006/relationships" xmlns:p="http://schemas.openxmlformats.org/presentationml/2006/main">
  <p:tag name="EASYCHECK" val=";OWLW"/>
</p:tagLst>
</file>

<file path=ppt/tags/tag28.xml><?xml version="1.0" encoding="utf-8"?>
<p:tagLst xmlns:a="http://schemas.openxmlformats.org/drawingml/2006/main" xmlns:r="http://schemas.openxmlformats.org/officeDocument/2006/relationships" xmlns:p="http://schemas.openxmlformats.org/presentationml/2006/main">
  <p:tag name="EASYCOUNT" val=";235."/>
</p:tagLst>
</file>

<file path=ppt/tags/tag29.xml><?xml version="1.0" encoding="utf-8"?>
<p:tagLst xmlns:a="http://schemas.openxmlformats.org/drawingml/2006/main" xmlns:r="http://schemas.openxmlformats.org/officeDocument/2006/relationships" xmlns:p="http://schemas.openxmlformats.org/presentationml/2006/main">
  <p:tag name="EASYCHECK" val=";OWLW"/>
</p:tagLst>
</file>

<file path=ppt/tags/tag3.xml><?xml version="1.0" encoding="utf-8"?>
<p:tagLst xmlns:a="http://schemas.openxmlformats.org/drawingml/2006/main" xmlns:r="http://schemas.openxmlformats.org/officeDocument/2006/relationships" xmlns:p="http://schemas.openxmlformats.org/presentationml/2006/main">
  <p:tag name="AUTOSHAPETYPE" val="9"/>
</p:tagLst>
</file>

<file path=ppt/tags/tag30.xml><?xml version="1.0" encoding="utf-8"?>
<p:tagLst xmlns:a="http://schemas.openxmlformats.org/drawingml/2006/main" xmlns:r="http://schemas.openxmlformats.org/officeDocument/2006/relationships" xmlns:p="http://schemas.openxmlformats.org/presentationml/2006/main">
  <p:tag name="EASYCOUNT" val=";12."/>
</p:tagLst>
</file>

<file path=ppt/tags/tag31.xml><?xml version="1.0" encoding="utf-8"?>
<p:tagLst xmlns:a="http://schemas.openxmlformats.org/drawingml/2006/main" xmlns:r="http://schemas.openxmlformats.org/officeDocument/2006/relationships" xmlns:p="http://schemas.openxmlformats.org/presentationml/2006/main">
  <p:tag name="EASYCHECK" val=";OWLW"/>
</p:tagLst>
</file>

<file path=ppt/tags/tag32.xml><?xml version="1.0" encoding="utf-8"?>
<p:tagLst xmlns:a="http://schemas.openxmlformats.org/drawingml/2006/main" xmlns:r="http://schemas.openxmlformats.org/officeDocument/2006/relationships" xmlns:p="http://schemas.openxmlformats.org/presentationml/2006/main">
  <p:tag name="EASYCOUNT" val=";243."/>
</p:tagLst>
</file>

<file path=ppt/tags/tag33.xml><?xml version="1.0" encoding="utf-8"?>
<p:tagLst xmlns:a="http://schemas.openxmlformats.org/drawingml/2006/main" xmlns:r="http://schemas.openxmlformats.org/officeDocument/2006/relationships" xmlns:p="http://schemas.openxmlformats.org/presentationml/2006/main">
  <p:tag name="EASYCHECK" val=";OWLW"/>
</p:tagLst>
</file>

<file path=ppt/tags/tag34.xml><?xml version="1.0" encoding="utf-8"?>
<p:tagLst xmlns:a="http://schemas.openxmlformats.org/drawingml/2006/main" xmlns:r="http://schemas.openxmlformats.org/officeDocument/2006/relationships" xmlns:p="http://schemas.openxmlformats.org/presentationml/2006/main">
  <p:tag name="EASYCOUNT" val=";139."/>
</p:tagLst>
</file>

<file path=ppt/tags/tag35.xml><?xml version="1.0" encoding="utf-8"?>
<p:tagLst xmlns:a="http://schemas.openxmlformats.org/drawingml/2006/main" xmlns:r="http://schemas.openxmlformats.org/officeDocument/2006/relationships" xmlns:p="http://schemas.openxmlformats.org/presentationml/2006/main">
  <p:tag name="EASYCHECK" val=";OWLW"/>
</p:tagLst>
</file>

<file path=ppt/tags/tag36.xml><?xml version="1.0" encoding="utf-8"?>
<p:tagLst xmlns:a="http://schemas.openxmlformats.org/drawingml/2006/main" xmlns:r="http://schemas.openxmlformats.org/officeDocument/2006/relationships" xmlns:p="http://schemas.openxmlformats.org/presentationml/2006/main">
  <p:tag name="NELEMENTS" val="3"/>
  <p:tag name="ISAUTOSHAPE" val="1"/>
  <p:tag name="FLOWDIRECTION" val="2"/>
  <p:tag name="ABSTANDV" val="6"/>
  <p:tag name="ELEMENT1" val="valign=top"/>
  <p:tag name="ELEMENT3" val="placeholder"/>
  <p:tag name="ELEMENT4" val="placeholder"/>
  <p:tag name="ABSTANDH" val="5.669292"/>
  <p:tag name="MARGINH" val="0"/>
  <p:tag name="MARGINV" val="0"/>
  <p:tag name="TEMPID" val="14224"/>
</p:tagLst>
</file>

<file path=ppt/tags/tag37.xml><?xml version="1.0" encoding="utf-8"?>
<p:tagLst xmlns:a="http://schemas.openxmlformats.org/drawingml/2006/main" xmlns:r="http://schemas.openxmlformats.org/officeDocument/2006/relationships" xmlns:p="http://schemas.openxmlformats.org/presentationml/2006/main">
  <p:tag name="NELEMENTS" val="3"/>
  <p:tag name="ISAUTOSHAPE" val="1"/>
  <p:tag name="FLOWDIRECTION" val="2"/>
  <p:tag name="ABSTANDV" val="6"/>
  <p:tag name="ELEMENT1" val="valign=top"/>
  <p:tag name="ELEMENT3" val="placeholder"/>
  <p:tag name="ELEMENT4" val="placeholder"/>
  <p:tag name="ABSTANDH" val="5.669292"/>
  <p:tag name="MARGINH" val="0"/>
  <p:tag name="MARGINV" val="0"/>
  <p:tag name="TEMPID" val="14224"/>
</p:tagLst>
</file>

<file path=ppt/tags/tag38.xml><?xml version="1.0" encoding="utf-8"?>
<p:tagLst xmlns:a="http://schemas.openxmlformats.org/drawingml/2006/main" xmlns:r="http://schemas.openxmlformats.org/officeDocument/2006/relationships" xmlns:p="http://schemas.openxmlformats.org/presentationml/2006/main">
  <p:tag name="NELEMENTS" val="3"/>
  <p:tag name="FLOWDIRECTION" val="2"/>
  <p:tag name="ABSTANDV" val="6"/>
  <p:tag name="ELEMENT1" val="valign=top"/>
  <p:tag name="ELEMENT3" val="placeholder"/>
  <p:tag name="ELEMENT4" val="placeholder"/>
  <p:tag name="ABSTANDH" val="5.669292"/>
  <p:tag name="MARGINH" val="0"/>
  <p:tag name="MARGINV" val="0"/>
  <p:tag name="TEMPID" val="14224"/>
</p:tagLst>
</file>

<file path=ppt/tags/tag39.xml><?xml version="1.0" encoding="utf-8"?>
<p:tagLst xmlns:a="http://schemas.openxmlformats.org/drawingml/2006/main" xmlns:r="http://schemas.openxmlformats.org/officeDocument/2006/relationships" xmlns:p="http://schemas.openxmlformats.org/presentationml/2006/main">
  <p:tag name="NELEMENTS" val="3"/>
  <p:tag name="FLOWDIRECTION" val="2"/>
  <p:tag name="ABSTANDV" val="6"/>
  <p:tag name="ELEMENT1" val="valign=top"/>
  <p:tag name="ELEMENT3" val="placeholder"/>
  <p:tag name="ELEMENT4" val="placeholder"/>
  <p:tag name="ABSTANDH" val="5.669292"/>
  <p:tag name="MARGINH" val="0"/>
  <p:tag name="MARGINV" val="0"/>
  <p:tag name="TEMPID" val="14224"/>
</p:tagLst>
</file>

<file path=ppt/tags/tag4.xml><?xml version="1.0" encoding="utf-8"?>
<p:tagLst xmlns:a="http://schemas.openxmlformats.org/drawingml/2006/main" xmlns:r="http://schemas.openxmlformats.org/officeDocument/2006/relationships" xmlns:p="http://schemas.openxmlformats.org/presentationml/2006/main">
  <p:tag name="AUTOSHAPETYPE" val="9"/>
</p:tagLst>
</file>

<file path=ppt/tags/tag40.xml><?xml version="1.0" encoding="utf-8"?>
<p:tagLst xmlns:a="http://schemas.openxmlformats.org/drawingml/2006/main" xmlns:r="http://schemas.openxmlformats.org/officeDocument/2006/relationships" xmlns:p="http://schemas.openxmlformats.org/presentationml/2006/main">
  <p:tag name="NELEMENTS" val="3"/>
  <p:tag name="FLOWDIRECTION" val="2"/>
  <p:tag name="ABSTANDV" val="6"/>
  <p:tag name="ELEMENT1" val="valign=top"/>
  <p:tag name="ELEMENT3" val="placeholder"/>
  <p:tag name="ELEMENT4" val="placeholder"/>
  <p:tag name="ABSTANDH" val="5.669292"/>
  <p:tag name="MARGINH" val="0"/>
  <p:tag name="MARGINV" val="0"/>
  <p:tag name="TEMPID" val="14224"/>
</p:tagLst>
</file>

<file path=ppt/tags/tag41.xml><?xml version="1.0" encoding="utf-8"?>
<p:tagLst xmlns:a="http://schemas.openxmlformats.org/drawingml/2006/main" xmlns:r="http://schemas.openxmlformats.org/officeDocument/2006/relationships" xmlns:p="http://schemas.openxmlformats.org/presentationml/2006/main">
  <p:tag name="NELEMENTS" val="3"/>
  <p:tag name="FLOWDIRECTION" val="2"/>
  <p:tag name="ABSTANDV" val="6"/>
  <p:tag name="ELEMENT1" val="valign=top"/>
  <p:tag name="ELEMENT3" val="placeholder"/>
  <p:tag name="ELEMENT4" val="placeholder"/>
  <p:tag name="ABSTANDH" val="5.669292"/>
  <p:tag name="MARGINH" val="0"/>
  <p:tag name="MARGINV" val="0"/>
  <p:tag name="TEMPID" val="14224"/>
</p:tagLst>
</file>

<file path=ppt/tags/tag42.xml><?xml version="1.0" encoding="utf-8"?>
<p:tagLst xmlns:a="http://schemas.openxmlformats.org/drawingml/2006/main" xmlns:r="http://schemas.openxmlformats.org/officeDocument/2006/relationships" xmlns:p="http://schemas.openxmlformats.org/presentationml/2006/main">
  <p:tag name="NELEMENTS" val="3"/>
  <p:tag name="ISAUTOSHAPE" val="1"/>
  <p:tag name="FLOWDIRECTION" val="2"/>
  <p:tag name="ABSTANDV" val="6"/>
  <p:tag name="ELEMENT1" val="valign=top"/>
  <p:tag name="ELEMENT3" val="placeholder"/>
  <p:tag name="ELEMENT4" val="placeholder"/>
  <p:tag name="ABSTANDH" val="5.669292"/>
  <p:tag name="MARGINH" val="0"/>
  <p:tag name="MARGINV" val="0"/>
  <p:tag name="TEMPID" val="14224"/>
</p:tagLst>
</file>

<file path=ppt/tags/tag43.xml><?xml version="1.0" encoding="utf-8"?>
<p:tagLst xmlns:a="http://schemas.openxmlformats.org/drawingml/2006/main" xmlns:r="http://schemas.openxmlformats.org/officeDocument/2006/relationships" xmlns:p="http://schemas.openxmlformats.org/presentationml/2006/main">
  <p:tag name="NELEMENTS" val="3"/>
  <p:tag name="FLOWDIRECTION" val="2"/>
  <p:tag name="ABSTANDV" val="6"/>
  <p:tag name="ELEMENT1" val="valign=top"/>
  <p:tag name="ELEMENT3" val="placeholder"/>
  <p:tag name="ELEMENT4" val="placeholder"/>
  <p:tag name="ABSTANDH" val="5.669292"/>
  <p:tag name="MARGINH" val="0"/>
  <p:tag name="MARGINV" val="0"/>
  <p:tag name="TEMPID" val="14224"/>
</p:tagLst>
</file>

<file path=ppt/tags/tag44.xml><?xml version="1.0" encoding="utf-8"?>
<p:tagLst xmlns:a="http://schemas.openxmlformats.org/drawingml/2006/main" xmlns:r="http://schemas.openxmlformats.org/officeDocument/2006/relationships" xmlns:p="http://schemas.openxmlformats.org/presentationml/2006/main">
  <p:tag name="NELEMENTS" val="3"/>
  <p:tag name="FLOWDIRECTION" val="2"/>
  <p:tag name="ABSTANDV" val="6"/>
  <p:tag name="ELEMENT1" val="valign=top"/>
  <p:tag name="ELEMENT3" val="placeholder"/>
  <p:tag name="ELEMENT4" val="placeholder"/>
  <p:tag name="ABSTANDH" val="5.669292"/>
  <p:tag name="MARGINH" val="0"/>
  <p:tag name="MARGINV" val="0"/>
  <p:tag name="TEMPID" val="14224"/>
</p:tagLst>
</file>

<file path=ppt/tags/tag45.xml><?xml version="1.0" encoding="utf-8"?>
<p:tagLst xmlns:a="http://schemas.openxmlformats.org/drawingml/2006/main" xmlns:r="http://schemas.openxmlformats.org/officeDocument/2006/relationships" xmlns:p="http://schemas.openxmlformats.org/presentationml/2006/main">
  <p:tag name="NELEMENTS" val="3"/>
  <p:tag name="ISAUTOSHAPE" val="1"/>
  <p:tag name="FLOWDIRECTION" val="2"/>
  <p:tag name="ABSTANDV" val="6"/>
  <p:tag name="ELEMENT1" val="valign=top"/>
  <p:tag name="ELEMENT3" val="placeholder"/>
  <p:tag name="ELEMENT4" val="placeholder"/>
  <p:tag name="ABSTANDH" val="5.669292"/>
  <p:tag name="MARGINH" val="0"/>
  <p:tag name="MARGINV" val="0"/>
  <p:tag name="TEMPID" val="14224"/>
</p:tagLst>
</file>

<file path=ppt/tags/tag46.xml><?xml version="1.0" encoding="utf-8"?>
<p:tagLst xmlns:a="http://schemas.openxmlformats.org/drawingml/2006/main" xmlns:r="http://schemas.openxmlformats.org/officeDocument/2006/relationships" xmlns:p="http://schemas.openxmlformats.org/presentationml/2006/main">
  <p:tag name="NELEMENTS" val="3"/>
  <p:tag name="FLOWDIRECTION" val="2"/>
  <p:tag name="ABSTANDV" val="6"/>
  <p:tag name="ELEMENT1" val="valign=top"/>
  <p:tag name="ELEMENT3" val="placeholder"/>
  <p:tag name="ELEMENT4" val="placeholder"/>
  <p:tag name="ABSTANDH" val="5.669292"/>
  <p:tag name="MARGINH" val="0"/>
  <p:tag name="MARGINV" val="0"/>
  <p:tag name="TEMPID" val="14224"/>
</p:tagLst>
</file>

<file path=ppt/tags/tag47.xml><?xml version="1.0" encoding="utf-8"?>
<p:tagLst xmlns:a="http://schemas.openxmlformats.org/drawingml/2006/main" xmlns:r="http://schemas.openxmlformats.org/officeDocument/2006/relationships" xmlns:p="http://schemas.openxmlformats.org/presentationml/2006/main">
  <p:tag name="NELEMENTS" val="3"/>
  <p:tag name="FLOWDIRECTION" val="2"/>
  <p:tag name="ABSTANDV" val="6"/>
  <p:tag name="ELEMENT1" val="valign=top"/>
  <p:tag name="ELEMENT3" val="placeholder"/>
  <p:tag name="ELEMENT4" val="placeholder"/>
  <p:tag name="ABSTANDH" val="5.669292"/>
  <p:tag name="MARGINH" val="0"/>
  <p:tag name="MARGINV" val="0"/>
  <p:tag name="TEMPID" val="14224"/>
</p:tagLst>
</file>

<file path=ppt/tags/tag48.xml><?xml version="1.0" encoding="utf-8"?>
<p:tagLst xmlns:a="http://schemas.openxmlformats.org/drawingml/2006/main" xmlns:r="http://schemas.openxmlformats.org/officeDocument/2006/relationships" xmlns:p="http://schemas.openxmlformats.org/presentationml/2006/main">
  <p:tag name="NELEMENTS" val="3"/>
  <p:tag name="ISAUTOSHAPE" val="1"/>
  <p:tag name="FLOWDIRECTION" val="2"/>
  <p:tag name="ABSTANDV" val="6"/>
  <p:tag name="ELEMENT1" val="valign=top"/>
  <p:tag name="ELEMENT3" val="placeholder"/>
  <p:tag name="ELEMENT4" val="placeholder"/>
  <p:tag name="ABSTANDH" val="5.669292"/>
  <p:tag name="MARGINH" val="0"/>
  <p:tag name="MARGINV" val="0"/>
  <p:tag name="TEMPID" val="14224"/>
</p:tagLst>
</file>

<file path=ppt/tags/tag49.xml><?xml version="1.0" encoding="utf-8"?>
<p:tagLst xmlns:a="http://schemas.openxmlformats.org/drawingml/2006/main" xmlns:r="http://schemas.openxmlformats.org/officeDocument/2006/relationships" xmlns:p="http://schemas.openxmlformats.org/presentationml/2006/main">
  <p:tag name="NELEMENTS" val="3"/>
  <p:tag name="FLOWDIRECTION" val="2"/>
  <p:tag name="ABSTANDV" val="6"/>
  <p:tag name="ELEMENT1" val="valign=top"/>
  <p:tag name="ELEMENT3" val="placeholder"/>
  <p:tag name="ELEMENT4" val="placeholder"/>
  <p:tag name="ABSTANDH" val="5.669292"/>
  <p:tag name="MARGINH" val="0"/>
  <p:tag name="MARGINV" val="0"/>
  <p:tag name="TEMPID" val="14224"/>
</p:tagLst>
</file>

<file path=ppt/tags/tag5.xml><?xml version="1.0" encoding="utf-8"?>
<p:tagLst xmlns:a="http://schemas.openxmlformats.org/drawingml/2006/main" xmlns:r="http://schemas.openxmlformats.org/officeDocument/2006/relationships" xmlns:p="http://schemas.openxmlformats.org/presentationml/2006/main">
  <p:tag name="AUTOSHAPETYPE" val="9"/>
</p:tagLst>
</file>

<file path=ppt/tags/tag50.xml><?xml version="1.0" encoding="utf-8"?>
<p:tagLst xmlns:a="http://schemas.openxmlformats.org/drawingml/2006/main" xmlns:r="http://schemas.openxmlformats.org/officeDocument/2006/relationships" xmlns:p="http://schemas.openxmlformats.org/presentationml/2006/main">
  <p:tag name="NELEMENTS" val="3"/>
  <p:tag name="FLOWDIRECTION" val="2"/>
  <p:tag name="ABSTANDV" val="6"/>
  <p:tag name="ELEMENT1" val="valign=top"/>
  <p:tag name="ELEMENT3" val="placeholder"/>
  <p:tag name="ELEMENT4" val="placeholder"/>
  <p:tag name="ABSTANDH" val="5.669292"/>
  <p:tag name="MARGINH" val="0"/>
  <p:tag name="MARGINV" val="0"/>
  <p:tag name="TEMPID" val="14224"/>
</p:tagLst>
</file>

<file path=ppt/tags/tag51.xml><?xml version="1.0" encoding="utf-8"?>
<p:tagLst xmlns:a="http://schemas.openxmlformats.org/drawingml/2006/main" xmlns:r="http://schemas.openxmlformats.org/officeDocument/2006/relationships" xmlns:p="http://schemas.openxmlformats.org/presentationml/2006/main">
  <p:tag name="NELEMENTS" val="3"/>
  <p:tag name="ISAUTOSHAPE" val="1"/>
  <p:tag name="FLOWDIRECTION" val="2"/>
  <p:tag name="ABSTANDV" val="6"/>
  <p:tag name="ELEMENT1" val="valign=top"/>
  <p:tag name="ELEMENT3" val="placeholder"/>
  <p:tag name="ELEMENT4" val="placeholder"/>
  <p:tag name="ABSTANDH" val="5.669292"/>
  <p:tag name="MARGINH" val="0"/>
  <p:tag name="MARGINV" val="0"/>
  <p:tag name="TEMPID" val="14224"/>
</p:tagLst>
</file>

<file path=ppt/tags/tag52.xml><?xml version="1.0" encoding="utf-8"?>
<p:tagLst xmlns:a="http://schemas.openxmlformats.org/drawingml/2006/main" xmlns:r="http://schemas.openxmlformats.org/officeDocument/2006/relationships" xmlns:p="http://schemas.openxmlformats.org/presentationml/2006/main">
  <p:tag name="NELEMENTS" val="3"/>
  <p:tag name="FLOWDIRECTION" val="2"/>
  <p:tag name="ABSTANDV" val="6"/>
  <p:tag name="ELEMENT1" val="valign=top"/>
  <p:tag name="ELEMENT3" val="placeholder"/>
  <p:tag name="ELEMENT4" val="placeholder"/>
  <p:tag name="ABSTANDH" val="5.669292"/>
  <p:tag name="MARGINH" val="0"/>
  <p:tag name="MARGINV" val="0"/>
  <p:tag name="TEMPID" val="14224"/>
</p:tagLst>
</file>

<file path=ppt/tags/tag53.xml><?xml version="1.0" encoding="utf-8"?>
<p:tagLst xmlns:a="http://schemas.openxmlformats.org/drawingml/2006/main" xmlns:r="http://schemas.openxmlformats.org/officeDocument/2006/relationships" xmlns:p="http://schemas.openxmlformats.org/presentationml/2006/main">
  <p:tag name="NELEMENTS" val="3"/>
  <p:tag name="FLOWDIRECTION" val="2"/>
  <p:tag name="ABSTANDV" val="6"/>
  <p:tag name="ELEMENT1" val="valign=top"/>
  <p:tag name="ELEMENT3" val="placeholder"/>
  <p:tag name="ELEMENT4" val="placeholder"/>
  <p:tag name="ABSTANDH" val="5.669292"/>
  <p:tag name="MARGINH" val="0"/>
  <p:tag name="MARGINV" val="0"/>
  <p:tag name="TEMPID" val="14224"/>
</p:tagLst>
</file>

<file path=ppt/tags/tag6.xml><?xml version="1.0" encoding="utf-8"?>
<p:tagLst xmlns:a="http://schemas.openxmlformats.org/drawingml/2006/main" xmlns:r="http://schemas.openxmlformats.org/officeDocument/2006/relationships" xmlns:p="http://schemas.openxmlformats.org/presentationml/2006/main">
  <p:tag name="SETAUTONAVIGATOR" val="no"/>
</p:tagLst>
</file>

<file path=ppt/tags/tag7.xml><?xml version="1.0" encoding="utf-8"?>
<p:tagLst xmlns:a="http://schemas.openxmlformats.org/drawingml/2006/main" xmlns:r="http://schemas.openxmlformats.org/officeDocument/2006/relationships" xmlns:p="http://schemas.openxmlformats.org/presentationml/2006/main">
  <p:tag name="EASYCHECK" val=";SHNO"/>
</p:tagLst>
</file>

<file path=ppt/tags/tag8.xml><?xml version="1.0" encoding="utf-8"?>
<p:tagLst xmlns:a="http://schemas.openxmlformats.org/drawingml/2006/main" xmlns:r="http://schemas.openxmlformats.org/officeDocument/2006/relationships" xmlns:p="http://schemas.openxmlformats.org/presentationml/2006/main">
  <p:tag name="EASYDATA" val="{Name@imgfill}&lt;lf&gt;"/>
</p:tagLst>
</file>

<file path=ppt/tags/tag9.xml><?xml version="1.0" encoding="utf-8"?>
<p:tagLst xmlns:a="http://schemas.openxmlformats.org/drawingml/2006/main" xmlns:r="http://schemas.openxmlformats.org/officeDocument/2006/relationships" xmlns:p="http://schemas.openxmlformats.org/presentationml/2006/main">
  <p:tag name="EASYDATA" val="{Name@imgfill}&lt;lf&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NE">
  <a:themeElements>
    <a:clrScheme name="RailNetEurope">
      <a:dk1>
        <a:sysClr val="windowText" lastClr="000000"/>
      </a:dk1>
      <a:lt1>
        <a:sysClr val="window" lastClr="FFFFFF"/>
      </a:lt1>
      <a:dk2>
        <a:srgbClr val="0B2659"/>
      </a:dk2>
      <a:lt2>
        <a:srgbClr val="E8E8E8"/>
      </a:lt2>
      <a:accent1>
        <a:srgbClr val="075F20"/>
      </a:accent1>
      <a:accent2>
        <a:srgbClr val="397F4D"/>
      </a:accent2>
      <a:accent3>
        <a:srgbClr val="6A9F79"/>
      </a:accent3>
      <a:accent4>
        <a:srgbClr val="9CBFA6"/>
      </a:accent4>
      <a:accent5>
        <a:srgbClr val="CDDFD2"/>
      </a:accent5>
      <a:accent6>
        <a:srgbClr val="E8E8E8"/>
      </a:accent6>
      <a:hlink>
        <a:srgbClr val="BA8748"/>
      </a:hlink>
      <a:folHlink>
        <a:srgbClr val="BA8748"/>
      </a:folHlink>
    </a:clrScheme>
    <a:fontScheme name="RNE">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w="6350" cap="flat" cmpd="sng" algn="ctr">
          <a:noFill/>
          <a:prstDash val="solid"/>
          <a:miter lim="800000"/>
        </a:ln>
        <a:effectLst/>
      </a:spPr>
      <a:bodyPr lIns="72000" tIns="72000" rIns="72000" bIns="72000" rtlCol="0" anchor="ctr"/>
      <a:lstStyle>
        <a:defPPr algn="ctr">
          <a:defRPr sz="1600" dirty="0">
            <a:solidFill>
              <a:srgbClr val="000000"/>
            </a:solidFill>
            <a:latin typeface="Aptos" panose="020B000402020202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lnDef>
      <a:spPr>
        <a:ln w="6350">
          <a:solidFill>
            <a:srgbClr val="000000"/>
          </a:solidFill>
        </a:ln>
      </a:spPr>
      <a:bodyPr/>
      <a:lstStyle/>
      <a:style>
        <a:lnRef idx="2">
          <a:schemeClr val="accent1"/>
        </a:lnRef>
        <a:fillRef idx="0">
          <a:schemeClr val="accent1"/>
        </a:fillRef>
        <a:effectRef idx="1">
          <a:schemeClr val="accent1"/>
        </a:effectRef>
        <a:fontRef idx="minor">
          <a:schemeClr val="tx1"/>
        </a:fontRef>
      </a:style>
    </a:lnDef>
    <a:txDef>
      <a:spPr>
        <a:noFill/>
        <a:ln w="6350">
          <a:noFill/>
        </a:ln>
      </a:spPr>
      <a:bodyPr wrap="square" lIns="0" tIns="0" rIns="0" bIns="0" rtlCol="0">
        <a:spAutoFit/>
      </a:bodyPr>
      <a:lstStyle>
        <a:defPPr algn="l">
          <a:defRPr sz="1600" dirty="0">
            <a:latin typeface="Aptos" panose="020B0004020202020204" pitchFamily="34"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586</Words>
  <Application>Microsoft Office PowerPoint</Application>
  <PresentationFormat>Widescreen</PresentationFormat>
  <Paragraphs>96</Paragraphs>
  <Slides>11</Slides>
  <Notes>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2" baseType="lpstr">
      <vt:lpstr>Aptos</vt:lpstr>
      <vt:lpstr>Arial</vt:lpstr>
      <vt:lpstr>Calibri</vt:lpstr>
      <vt:lpstr>Calibri Light</vt:lpstr>
      <vt:lpstr>Open Sans</vt:lpstr>
      <vt:lpstr>Open Sans Medium</vt:lpstr>
      <vt:lpstr>Segoe UI</vt:lpstr>
      <vt:lpstr>Wingdings</vt:lpstr>
      <vt:lpstr>Office Theme</vt:lpstr>
      <vt:lpstr>RNE</vt:lpstr>
      <vt:lpstr>think-cell Slide</vt:lpstr>
      <vt:lpstr>PowerPoint Presentation</vt:lpstr>
      <vt:lpstr>PowerPoint Presentation</vt:lpstr>
      <vt:lpstr>Data providers and Data consumers</vt:lpstr>
      <vt:lpstr>Harald Reisinger</vt:lpstr>
      <vt:lpstr>Data providers and Data consumers</vt:lpstr>
      <vt:lpstr>Data Consumers</vt:lpstr>
      <vt:lpstr>Polling Question - slido</vt:lpstr>
      <vt:lpstr>Data Providers</vt:lpstr>
      <vt:lpstr>Polling Question</vt:lpstr>
      <vt:lpstr>Data Providers and Data Consumers</vt:lpstr>
      <vt:lpstr>Data Providers and Data Consumers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ATEMEZING Ghislain</dc:creator>
  <cp:lastModifiedBy>ATEMEZING Ghislain</cp:lastModifiedBy>
  <cp:revision>2</cp:revision>
  <dcterms:created xsi:type="dcterms:W3CDTF">2024-07-04T06:27:57Z</dcterms:created>
  <dcterms:modified xsi:type="dcterms:W3CDTF">2024-07-04T06:39:35Z</dcterms:modified>
</cp:coreProperties>
</file>