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147469011" r:id="rId2"/>
    <p:sldId id="2147469013" r:id="rId3"/>
    <p:sldId id="2147469040" r:id="rId4"/>
    <p:sldId id="214746904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p:normalViewPr>
  <p:slideViewPr>
    <p:cSldViewPr snapToGrid="0">
      <p:cViewPr varScale="1">
        <p:scale>
          <a:sx n="59" d="100"/>
          <a:sy n="59" d="100"/>
        </p:scale>
        <p:origin x="84"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3404C-D724-4D6B-85EF-8836A23243A2}"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A0F14-BC0C-4936-B984-6CA59F053FCE}" type="slidenum">
              <a:rPr lang="en-GB" smtClean="0"/>
              <a:t>‹#›</a:t>
            </a:fld>
            <a:endParaRPr lang="en-GB"/>
          </a:p>
        </p:txBody>
      </p:sp>
    </p:spTree>
    <p:extLst>
      <p:ext uri="{BB962C8B-B14F-4D97-AF65-F5344CB8AC3E}">
        <p14:creationId xmlns:p14="http://schemas.microsoft.com/office/powerpoint/2010/main" val="118643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C4E1086-5C64-4057-8E65-60C4FEC37626}" type="slidenum">
              <a:rPr lang="de-DE" smtClean="0"/>
              <a:pPr/>
              <a:t>1</a:t>
            </a:fld>
            <a:endParaRPr lang="de-DE"/>
          </a:p>
        </p:txBody>
      </p:sp>
    </p:spTree>
    <p:extLst>
      <p:ext uri="{BB962C8B-B14F-4D97-AF65-F5344CB8AC3E}">
        <p14:creationId xmlns:p14="http://schemas.microsoft.com/office/powerpoint/2010/main" val="326816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pPr algn="l" rtl="0" fontAlgn="base"/>
            <a:r>
              <a:rPr lang="en-US" sz="1800" b="0" i="0" u="none" strike="noStrike">
                <a:solidFill>
                  <a:srgbClr val="212529"/>
                </a:solidFill>
                <a:effectLst/>
                <a:highlight>
                  <a:srgbClr val="F5F5F5"/>
                </a:highlight>
                <a:latin typeface="Aptos" panose="020B0004020202020204" pitchFamily="34" charset="0"/>
              </a:rPr>
              <a:t>Mr. Gilles </a:t>
            </a:r>
            <a:r>
              <a:rPr lang="en-US" sz="1800" b="0" i="0" u="none" strike="noStrike" err="1">
                <a:solidFill>
                  <a:srgbClr val="212529"/>
                </a:solidFill>
                <a:effectLst/>
                <a:highlight>
                  <a:srgbClr val="F5F5F5"/>
                </a:highlight>
                <a:latin typeface="Aptos" panose="020B0004020202020204" pitchFamily="34" charset="0"/>
              </a:rPr>
              <a:t>Peterhans</a:t>
            </a:r>
            <a:r>
              <a:rPr lang="en-US" sz="1800" b="0" i="0" u="none" strike="noStrike">
                <a:solidFill>
                  <a:srgbClr val="212529"/>
                </a:solidFill>
                <a:effectLst/>
                <a:highlight>
                  <a:srgbClr val="F5F5F5"/>
                </a:highlight>
                <a:latin typeface="Aptos" panose="020B0004020202020204" pitchFamily="34" charset="0"/>
              </a:rPr>
              <a:t> studied finance and economics at the University of St. Gallen in Switzerland. After he graduated, he transitioned through various field of operating positions in the railway industry and acquired extensive management experience as CEO of a rolling stock leasing company and a railway undertaking. Since </a:t>
            </a:r>
            <a:r>
              <a:rPr lang="en-US" sz="1800" b="0" i="0">
                <a:solidFill>
                  <a:srgbClr val="000000"/>
                </a:solidFill>
                <a:effectLst/>
                <a:highlight>
                  <a:srgbClr val="F5F5F5"/>
                </a:highlight>
                <a:latin typeface="Aptos" panose="020B000402020202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en-US" sz="1800" b="0" i="0" u="none" strike="noStrike">
                <a:solidFill>
                  <a:srgbClr val="212529"/>
                </a:solidFill>
                <a:effectLst/>
                <a:highlight>
                  <a:srgbClr val="F5F5F5"/>
                </a:highlight>
                <a:latin typeface="Aptos" panose="020B0004020202020204" pitchFamily="34" charset="0"/>
              </a:rPr>
              <a:t>January 2013, he acts as Secretary General of UIP – International Union of Wagon Keepers.</a:t>
            </a:r>
            <a:r>
              <a:rPr lang="en-US" sz="1800" b="0" i="0">
                <a:solidFill>
                  <a:srgbClr val="000000"/>
                </a:solidFill>
                <a:effectLst/>
                <a:highlight>
                  <a:srgbClr val="F5F5F5"/>
                </a:highlight>
                <a:latin typeface="Aptos" panose="020B000402020202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en-US" sz="1800" b="0" i="0">
                <a:solidFill>
                  <a:srgbClr val="000000"/>
                </a:solidFill>
                <a:effectLst/>
                <a:highlight>
                  <a:srgbClr val="F5F5F5"/>
                </a:highlight>
                <a:latin typeface="Aptos" panose="020B0004020202020204" pitchFamily="34" charset="0"/>
              </a:rPr>
              <a:t>​</a:t>
            </a:r>
            <a:endParaRPr lang="en-US" b="0" i="0">
              <a:solidFill>
                <a:srgbClr val="000000"/>
              </a:solidFill>
              <a:effectLst/>
              <a:highlight>
                <a:srgbClr val="F5F5F5"/>
              </a:highlight>
              <a:latin typeface="Segoe UI" panose="020B0502040204020203" pitchFamily="34" charset="0"/>
            </a:endParaRPr>
          </a:p>
          <a:p>
            <a:pPr algn="l" rtl="0" fontAlgn="base"/>
            <a:r>
              <a:rPr lang="en-US" sz="1800" b="0" i="1" u="none" strike="noStrike">
                <a:solidFill>
                  <a:srgbClr val="212529"/>
                </a:solidFill>
                <a:effectLst/>
                <a:highlight>
                  <a:srgbClr val="F5F5F5"/>
                </a:highlight>
                <a:latin typeface="Aptos" panose="020B0004020202020204" pitchFamily="34" charset="0"/>
              </a:rPr>
              <a:t>The UIP – International Union of Wagon Keepers, with its seat in Brussels, is the umbrella association of national associations from fourteen European countries, thus representing more than 250 freight wagon keepers and ECMs with more than 245’000 freight wagons, performing 50 % of the rail freight </a:t>
            </a:r>
            <a:r>
              <a:rPr lang="en-US" sz="1800" b="0" i="1" u="none" strike="noStrike" err="1">
                <a:solidFill>
                  <a:srgbClr val="212529"/>
                </a:solidFill>
                <a:effectLst/>
                <a:highlight>
                  <a:srgbClr val="F5F5F5"/>
                </a:highlight>
                <a:latin typeface="Aptos" panose="020B0004020202020204" pitchFamily="34" charset="0"/>
              </a:rPr>
              <a:t>tonne-Kilometres</a:t>
            </a:r>
            <a:r>
              <a:rPr lang="en-US" sz="1800" b="0" i="1" u="none" strike="noStrike">
                <a:solidFill>
                  <a:srgbClr val="212529"/>
                </a:solidFill>
                <a:effectLst/>
                <a:highlight>
                  <a:srgbClr val="F5F5F5"/>
                </a:highlight>
                <a:latin typeface="Aptos" panose="020B0004020202020204" pitchFamily="34" charset="0"/>
              </a:rPr>
              <a:t> throughout Europe. UIP wants to secure on the long term the future of rail freight transport.</a:t>
            </a:r>
            <a:r>
              <a:rPr lang="en-US" sz="1800" b="0" i="0">
                <a:solidFill>
                  <a:srgbClr val="000000"/>
                </a:solidFill>
                <a:effectLst/>
                <a:highlight>
                  <a:srgbClr val="F5F5F5"/>
                </a:highlight>
                <a:latin typeface="Aptos" panose="020B0004020202020204" pitchFamily="34" charset="0"/>
              </a:rPr>
              <a:t>​</a:t>
            </a:r>
            <a:endParaRPr lang="en-US" b="0" i="0">
              <a:solidFill>
                <a:srgbClr val="000000"/>
              </a:solidFill>
              <a:effectLst/>
              <a:highlight>
                <a:srgbClr val="F5F5F5"/>
              </a:highlight>
              <a:latin typeface="Segoe UI" panose="020B0502040204020203" pitchFamily="34" charset="0"/>
            </a:endParaRPr>
          </a:p>
        </p:txBody>
      </p:sp>
      <p:sp>
        <p:nvSpPr>
          <p:cNvPr id="4" name="Foliennummernplatzhalter 3"/>
          <p:cNvSpPr>
            <a:spLocks noGrp="1"/>
          </p:cNvSpPr>
          <p:nvPr>
            <p:ph type="sldNum" sz="quarter" idx="5"/>
          </p:nvPr>
        </p:nvSpPr>
        <p:spPr/>
        <p:txBody>
          <a:bodyPr/>
          <a:lstStyle/>
          <a:p>
            <a:fld id="{FFA5DC04-472E-46CD-9CA2-17731012BE17}" type="slidenum">
              <a:rPr lang="de-DE" smtClean="0"/>
              <a:pPr/>
              <a:t>2</a:t>
            </a:fld>
            <a:endParaRPr lang="de-DE"/>
          </a:p>
        </p:txBody>
      </p:sp>
    </p:spTree>
    <p:extLst>
      <p:ext uri="{BB962C8B-B14F-4D97-AF65-F5344CB8AC3E}">
        <p14:creationId xmlns:p14="http://schemas.microsoft.com/office/powerpoint/2010/main" val="339803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10"/>
          </p:nvPr>
        </p:nvSpPr>
        <p:spPr/>
        <p:txBody>
          <a:bodyPr/>
          <a:lstStyle/>
          <a:p>
            <a:fld id="{0F5EE235-A5B2-40A6-A493-A23476CE6A58}" type="slidenum">
              <a:rPr lang="de-DE" smtClean="0"/>
              <a:t>3</a:t>
            </a:fld>
            <a:endParaRPr lang="de-DE"/>
          </a:p>
        </p:txBody>
      </p:sp>
    </p:spTree>
    <p:extLst>
      <p:ext uri="{BB962C8B-B14F-4D97-AF65-F5344CB8AC3E}">
        <p14:creationId xmlns:p14="http://schemas.microsoft.com/office/powerpoint/2010/main" val="188896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10"/>
          </p:nvPr>
        </p:nvSpPr>
        <p:spPr/>
        <p:txBody>
          <a:bodyPr/>
          <a:lstStyle/>
          <a:p>
            <a:fld id="{0F5EE235-A5B2-40A6-A493-A23476CE6A58}" type="slidenum">
              <a:rPr lang="de-DE" smtClean="0"/>
              <a:t>4</a:t>
            </a:fld>
            <a:endParaRPr lang="de-DE"/>
          </a:p>
        </p:txBody>
      </p:sp>
    </p:spTree>
    <p:extLst>
      <p:ext uri="{BB962C8B-B14F-4D97-AF65-F5344CB8AC3E}">
        <p14:creationId xmlns:p14="http://schemas.microsoft.com/office/powerpoint/2010/main" val="252946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rne.eu/"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B641-C482-1B6F-76B6-37372F563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AE17B2-5413-2FE1-B709-7ACBE494B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140D0C-7ED5-796E-1EF5-A96A2529A8FB}"/>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5" name="Footer Placeholder 4">
            <a:extLst>
              <a:ext uri="{FF2B5EF4-FFF2-40B4-BE49-F238E27FC236}">
                <a16:creationId xmlns:a16="http://schemas.microsoft.com/office/drawing/2014/main" id="{F7A05E9B-4D89-90B6-BF96-010EC16FE8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5BCC49-FC16-6F08-8873-FE04317C32E7}"/>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40753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D546-F2F3-A951-9986-FD5785121B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FCAA14-D5E7-DC64-08A2-8696B55D70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6D370-9464-3634-1CC5-FB1DE734BF0C}"/>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5" name="Footer Placeholder 4">
            <a:extLst>
              <a:ext uri="{FF2B5EF4-FFF2-40B4-BE49-F238E27FC236}">
                <a16:creationId xmlns:a16="http://schemas.microsoft.com/office/drawing/2014/main" id="{F4D2CF4A-D534-D748-021F-2C625D338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393A6-A2D2-F969-A6AE-63CE2F5C2330}"/>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295121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B6F79-FE0A-F945-91F2-6342DFBCA6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0B9FE0-E962-E1A2-3DE5-16A7FA4632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FCF76-4B0D-1ED9-1517-1A5BEED0E4DE}"/>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5" name="Footer Placeholder 4">
            <a:extLst>
              <a:ext uri="{FF2B5EF4-FFF2-40B4-BE49-F238E27FC236}">
                <a16:creationId xmlns:a16="http://schemas.microsoft.com/office/drawing/2014/main" id="{E1E0C782-8058-B017-8172-B3DF51BB8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49F24-96D3-5AA3-73BC-98A0D1862F8B}"/>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304470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Divider">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3BEEE9E-564D-D4A8-2218-553AA1256741}"/>
              </a:ext>
            </a:extLst>
          </p:cNvPr>
          <p:cNvCxnSpPr>
            <a:cxnSpLocks/>
          </p:cNvCxnSpPr>
          <p:nvPr userDrawn="1"/>
        </p:nvCxnSpPr>
        <p:spPr>
          <a:xfrm>
            <a:off x="407988" y="3094164"/>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1C5CAB87-124B-1E1B-D94C-1C2823C193E9}"/>
              </a:ext>
            </a:extLst>
          </p:cNvPr>
          <p:cNvSpPr>
            <a:spLocks noGrp="1"/>
          </p:cNvSpPr>
          <p:nvPr>
            <p:ph type="title" hasCustomPrompt="1"/>
          </p:nvPr>
        </p:nvSpPr>
        <p:spPr>
          <a:xfrm>
            <a:off x="1817998" y="3194974"/>
            <a:ext cx="5148572" cy="1674186"/>
          </a:xfrm>
          <a:prstGeom prst="rect">
            <a:avLst/>
          </a:prstGeom>
        </p:spPr>
        <p:txBody>
          <a:bodyPr wrap="square" anchor="t">
            <a:noAutofit/>
          </a:bodyPr>
          <a:lstStyle>
            <a:lvl1pPr algn="l" defTabSz="914400" rtl="0" eaLnBrk="1" latinLnBrk="0" hangingPunct="1">
              <a:lnSpc>
                <a:spcPct val="100000"/>
              </a:lnSpc>
              <a:spcBef>
                <a:spcPct val="0"/>
              </a:spcBef>
              <a:buNone/>
              <a:defRPr lang="en-US" sz="4800" b="1" kern="1200" cap="none" baseline="0" dirty="0">
                <a:solidFill>
                  <a:schemeClr val="tx1"/>
                </a:solidFill>
                <a:latin typeface="+mj-lt"/>
                <a:ea typeface="+mj-ea"/>
                <a:cs typeface="Arial" panose="020B0604020202020204" pitchFamily="34" charset="0"/>
              </a:defRPr>
            </a:lvl1pPr>
          </a:lstStyle>
          <a:p>
            <a:r>
              <a:rPr lang="en-GB">
                <a:solidFill>
                  <a:schemeClr val="tx1"/>
                </a:solidFill>
              </a:rPr>
              <a:t>Chapter divider</a:t>
            </a:r>
            <a:endParaRPr lang="en-GB">
              <a:solidFill>
                <a:schemeClr val="bg1"/>
              </a:solidFill>
            </a:endParaRPr>
          </a:p>
        </p:txBody>
      </p:sp>
      <p:sp>
        <p:nvSpPr>
          <p:cNvPr id="17" name="Textplatzhalter 16">
            <a:extLst>
              <a:ext uri="{FF2B5EF4-FFF2-40B4-BE49-F238E27FC236}">
                <a16:creationId xmlns:a16="http://schemas.microsoft.com/office/drawing/2014/main" id="{66B4FCB1-6562-A3A7-AF20-C1BC9CE3566C}"/>
              </a:ext>
            </a:extLst>
          </p:cNvPr>
          <p:cNvSpPr>
            <a:spLocks noGrp="1"/>
          </p:cNvSpPr>
          <p:nvPr>
            <p:ph type="body" sz="quarter" idx="11" hasCustomPrompt="1"/>
          </p:nvPr>
        </p:nvSpPr>
        <p:spPr>
          <a:xfrm>
            <a:off x="407367" y="3194973"/>
            <a:ext cx="961200" cy="1674185"/>
          </a:xfrm>
        </p:spPr>
        <p:txBody>
          <a:bodyPr>
            <a:noAutofit/>
          </a:bodyPr>
          <a:lstStyle>
            <a:lvl1pPr algn="r">
              <a:lnSpc>
                <a:spcPct val="100000"/>
              </a:lnSpc>
              <a:defRPr sz="4800" b="1">
                <a:latin typeface="+mj-lt"/>
              </a:defRPr>
            </a:lvl1pPr>
          </a:lstStyle>
          <a:p>
            <a:pPr lvl="0"/>
            <a:r>
              <a:rPr lang="en-GB"/>
              <a:t>01</a:t>
            </a:r>
          </a:p>
        </p:txBody>
      </p:sp>
      <p:pic>
        <p:nvPicPr>
          <p:cNvPr id="7" name="easyBackground_Agenda">
            <a:extLst>
              <a:ext uri="{FF2B5EF4-FFF2-40B4-BE49-F238E27FC236}">
                <a16:creationId xmlns:a16="http://schemas.microsoft.com/office/drawing/2014/main" id="{5DEE5BCE-4F8F-7729-0A54-626D838488E8}"/>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l="30999" r="31076"/>
          <a:stretch>
            <a:fillRect/>
          </a:stretch>
        </p:blipFill>
        <p:spPr>
          <a:xfrm>
            <a:off x="8301160" y="0"/>
            <a:ext cx="3890831" cy="6858000"/>
          </a:xfrm>
          <a:custGeom>
            <a:avLst/>
            <a:gdLst>
              <a:gd name="connsiteX0" fmla="*/ 0 w 3890831"/>
              <a:gd name="connsiteY0" fmla="*/ 6681046 h 6858000"/>
              <a:gd name="connsiteX1" fmla="*/ 3890831 w 3890831"/>
              <a:gd name="connsiteY1" fmla="*/ 6681046 h 6858000"/>
              <a:gd name="connsiteX2" fmla="*/ 3890831 w 3890831"/>
              <a:gd name="connsiteY2" fmla="*/ 6858000 h 6858000"/>
              <a:gd name="connsiteX3" fmla="*/ 0 w 3890831"/>
              <a:gd name="connsiteY3" fmla="*/ 6858000 h 6858000"/>
              <a:gd name="connsiteX4" fmla="*/ 0 w 3890831"/>
              <a:gd name="connsiteY4" fmla="*/ 0 h 6858000"/>
              <a:gd name="connsiteX5" fmla="*/ 3890831 w 3890831"/>
              <a:gd name="connsiteY5" fmla="*/ 0 h 6858000"/>
              <a:gd name="connsiteX6" fmla="*/ 3890831 w 3890831"/>
              <a:gd name="connsiteY6" fmla="*/ 6447046 h 6858000"/>
              <a:gd name="connsiteX7" fmla="*/ 0 w 3890831"/>
              <a:gd name="connsiteY7" fmla="*/ 64470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31" h="6858000">
                <a:moveTo>
                  <a:pt x="0" y="6681046"/>
                </a:moveTo>
                <a:lnTo>
                  <a:pt x="3890831" y="6681046"/>
                </a:lnTo>
                <a:lnTo>
                  <a:pt x="3890831" y="6858000"/>
                </a:lnTo>
                <a:lnTo>
                  <a:pt x="0" y="6858000"/>
                </a:lnTo>
                <a:close/>
                <a:moveTo>
                  <a:pt x="0" y="0"/>
                </a:moveTo>
                <a:lnTo>
                  <a:pt x="3890831" y="0"/>
                </a:lnTo>
                <a:lnTo>
                  <a:pt x="3890831" y="6447046"/>
                </a:lnTo>
                <a:lnTo>
                  <a:pt x="0" y="6447046"/>
                </a:lnTo>
                <a:close/>
              </a:path>
            </a:pathLst>
          </a:custGeom>
        </p:spPr>
      </p:pic>
    </p:spTree>
    <p:extLst>
      <p:ext uri="{BB962C8B-B14F-4D97-AF65-F5344CB8AC3E}">
        <p14:creationId xmlns:p14="http://schemas.microsoft.com/office/powerpoint/2010/main" val="387199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6181577F-F8E1-4D6E-8E80-524F0E31470B}"/>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hlinkClick r:id="rId2"/>
            <a:extLst>
              <a:ext uri="{FF2B5EF4-FFF2-40B4-BE49-F238E27FC236}">
                <a16:creationId xmlns:a16="http://schemas.microsoft.com/office/drawing/2014/main" id="{919F9282-7ECC-C17E-0DF9-1CADE3E05ABB}"/>
              </a:ext>
            </a:extLst>
          </p:cNvPr>
          <p:cNvSpPr/>
          <p:nvPr userDrawn="1"/>
        </p:nvSpPr>
        <p:spPr>
          <a:xfrm>
            <a:off x="8436260" y="5429759"/>
            <a:ext cx="2304256" cy="301728"/>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E8E8E8"/>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
        <p:nvSpPr>
          <p:cNvPr id="4" name="Titel 3">
            <a:extLst>
              <a:ext uri="{FF2B5EF4-FFF2-40B4-BE49-F238E27FC236}">
                <a16:creationId xmlns:a16="http://schemas.microsoft.com/office/drawing/2014/main" id="{77F484EE-B37F-94B3-FD59-A0A5673B594B}"/>
              </a:ext>
            </a:extLst>
          </p:cNvPr>
          <p:cNvSpPr>
            <a:spLocks noGrp="1"/>
          </p:cNvSpPr>
          <p:nvPr>
            <p:ph type="title" hasCustomPrompt="1"/>
          </p:nvPr>
        </p:nvSpPr>
        <p:spPr>
          <a:xfrm>
            <a:off x="407367" y="764705"/>
            <a:ext cx="9397045" cy="504055"/>
          </a:xfrm>
        </p:spPr>
        <p:txBody>
          <a:bodyPr vert="horz" lIns="0" tIns="0" rIns="0" bIns="0" rtlCol="0" anchor="t">
            <a:noAutofit/>
          </a:bodyPr>
          <a:lstStyle>
            <a:lvl1pPr>
              <a:defRPr lang="en-GB" dirty="0"/>
            </a:lvl1pPr>
          </a:lstStyle>
          <a:p>
            <a:pPr lvl="0"/>
            <a:r>
              <a:rPr lang="en-GB"/>
              <a:t>Contact</a:t>
            </a:r>
          </a:p>
        </p:txBody>
      </p:sp>
    </p:spTree>
    <p:extLst>
      <p:ext uri="{BB962C8B-B14F-4D97-AF65-F5344CB8AC3E}">
        <p14:creationId xmlns:p14="http://schemas.microsoft.com/office/powerpoint/2010/main" val="283997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1A2A-77DF-163D-AA46-D40811FE8A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B747CB-E25D-F846-C69D-F53ED81A5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52F0C-9EA7-3C85-2E05-04635E886317}"/>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5" name="Footer Placeholder 4">
            <a:extLst>
              <a:ext uri="{FF2B5EF4-FFF2-40B4-BE49-F238E27FC236}">
                <a16:creationId xmlns:a16="http://schemas.microsoft.com/office/drawing/2014/main" id="{5523BAFC-21AA-A5A6-CB6B-857504811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A29D43-53F6-049C-3B55-7EF7D45A9181}"/>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326090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2D66-CF40-D509-3D68-8A1ECA699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FEEFA5-AB93-69D3-3552-E8D370720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453E4-4662-050F-5238-CE9C7F9A0B54}"/>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5" name="Footer Placeholder 4">
            <a:extLst>
              <a:ext uri="{FF2B5EF4-FFF2-40B4-BE49-F238E27FC236}">
                <a16:creationId xmlns:a16="http://schemas.microsoft.com/office/drawing/2014/main" id="{8BBF8482-33C3-F233-16AE-2B3D6E1EF7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2B891-DEB6-6BCF-131F-9E33D0FA9543}"/>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200292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316B-0B03-FBD7-7634-54E3A53E32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48F4F-7998-A841-7AFA-CE804FFFA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5B3FA6-356F-106D-CADC-E69EE42984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3BC745-9434-65D2-7020-A517E44D41A8}"/>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6" name="Footer Placeholder 5">
            <a:extLst>
              <a:ext uri="{FF2B5EF4-FFF2-40B4-BE49-F238E27FC236}">
                <a16:creationId xmlns:a16="http://schemas.microsoft.com/office/drawing/2014/main" id="{7E43CEAE-8423-F5AB-97AE-0FB576881D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3C2E98-1C4C-6C30-BA13-6CA9E7D4F26A}"/>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54095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BD3B-9737-55C4-C424-D2CB8FA2D1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829288-AE62-73D6-AE03-C8436E8E7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8102E-00BC-7F01-46C4-B95983393C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DC0710-0274-0A72-D610-69BE52944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A8E17-3507-9710-674C-1EA92B173C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4E5681-49A9-C67B-F163-A8B9470E5915}"/>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8" name="Footer Placeholder 7">
            <a:extLst>
              <a:ext uri="{FF2B5EF4-FFF2-40B4-BE49-F238E27FC236}">
                <a16:creationId xmlns:a16="http://schemas.microsoft.com/office/drawing/2014/main" id="{06C5365F-50F6-59E2-60EB-93CFE64EAB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7F609A-27AE-824B-E96F-DF470686860C}"/>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76484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A3FF-1D98-AF95-23AF-B87D79A5EE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0304B2-2453-B2F7-4C4D-A9A407C0D65F}"/>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4" name="Footer Placeholder 3">
            <a:extLst>
              <a:ext uri="{FF2B5EF4-FFF2-40B4-BE49-F238E27FC236}">
                <a16:creationId xmlns:a16="http://schemas.microsoft.com/office/drawing/2014/main" id="{AD5FA843-21EB-77FA-5B58-E44162467A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5F72D0-C465-5CC8-8B82-083B81FB4DA1}"/>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13590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D00E4-948F-1EE0-8A67-4361EB51F31B}"/>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3" name="Footer Placeholder 2">
            <a:extLst>
              <a:ext uri="{FF2B5EF4-FFF2-40B4-BE49-F238E27FC236}">
                <a16:creationId xmlns:a16="http://schemas.microsoft.com/office/drawing/2014/main" id="{E852BBC1-4178-08D6-6890-F4204A966F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78BCA0-7AA0-91D0-7FA0-501CCC18C21B}"/>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222390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5D6F-0B71-CAAA-E9F7-3C51F64C5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EAC80B-AA00-75B1-7220-28237BD17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437B58-266D-4BB7-85B7-C803A286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C239B-C0F5-56D9-2851-BDB141170DC9}"/>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6" name="Footer Placeholder 5">
            <a:extLst>
              <a:ext uri="{FF2B5EF4-FFF2-40B4-BE49-F238E27FC236}">
                <a16:creationId xmlns:a16="http://schemas.microsoft.com/office/drawing/2014/main" id="{355FEA99-2344-030C-4CE5-7CA53A7534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BA840-A8C8-9ABE-0B33-298A7949CB72}"/>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121851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494D-9A88-2F7B-ABB6-D5E1873AE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ED6AB6-A1F5-6C18-ACA7-EAEBCC070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CA68C1-6F3D-83A3-C469-9D058766A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5E23E-5640-4FF3-B17D-CAEE6F23220C}"/>
              </a:ext>
            </a:extLst>
          </p:cNvPr>
          <p:cNvSpPr>
            <a:spLocks noGrp="1"/>
          </p:cNvSpPr>
          <p:nvPr>
            <p:ph type="dt" sz="half" idx="10"/>
          </p:nvPr>
        </p:nvSpPr>
        <p:spPr/>
        <p:txBody>
          <a:bodyPr/>
          <a:lstStyle/>
          <a:p>
            <a:fld id="{17D77144-BB08-4E9A-8BB8-1589639A3EB7}" type="datetimeFigureOut">
              <a:rPr lang="en-GB" smtClean="0"/>
              <a:t>04/07/2024</a:t>
            </a:fld>
            <a:endParaRPr lang="en-GB"/>
          </a:p>
        </p:txBody>
      </p:sp>
      <p:sp>
        <p:nvSpPr>
          <p:cNvPr id="6" name="Footer Placeholder 5">
            <a:extLst>
              <a:ext uri="{FF2B5EF4-FFF2-40B4-BE49-F238E27FC236}">
                <a16:creationId xmlns:a16="http://schemas.microsoft.com/office/drawing/2014/main" id="{13255759-86EB-A229-269D-1642EB12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CFDB7-D59C-AC4F-7A95-F703FAA9B4AE}"/>
              </a:ext>
            </a:extLst>
          </p:cNvPr>
          <p:cNvSpPr>
            <a:spLocks noGrp="1"/>
          </p:cNvSpPr>
          <p:nvPr>
            <p:ph type="sldNum" sz="quarter" idx="12"/>
          </p:nvPr>
        </p:nvSpPr>
        <p:spPr/>
        <p:txBody>
          <a:bodyPr/>
          <a:lstStyle/>
          <a:p>
            <a:fld id="{78F4B114-FFFA-45CE-9E94-4002237DF485}" type="slidenum">
              <a:rPr lang="en-GB" smtClean="0"/>
              <a:t>‹#›</a:t>
            </a:fld>
            <a:endParaRPr lang="en-GB"/>
          </a:p>
        </p:txBody>
      </p:sp>
    </p:spTree>
    <p:extLst>
      <p:ext uri="{BB962C8B-B14F-4D97-AF65-F5344CB8AC3E}">
        <p14:creationId xmlns:p14="http://schemas.microsoft.com/office/powerpoint/2010/main" val="266595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AA1F7-F889-A0FE-9C48-64C48EA3B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DBF6E9-908A-3114-8095-915F50C53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B7F24-201E-7413-F334-5A426F623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77144-BB08-4E9A-8BB8-1589639A3EB7}" type="datetimeFigureOut">
              <a:rPr lang="en-GB" smtClean="0"/>
              <a:t>04/07/2024</a:t>
            </a:fld>
            <a:endParaRPr lang="en-GB"/>
          </a:p>
        </p:txBody>
      </p:sp>
      <p:sp>
        <p:nvSpPr>
          <p:cNvPr id="5" name="Footer Placeholder 4">
            <a:extLst>
              <a:ext uri="{FF2B5EF4-FFF2-40B4-BE49-F238E27FC236}">
                <a16:creationId xmlns:a16="http://schemas.microsoft.com/office/drawing/2014/main" id="{0F305C97-73B6-89DE-E549-DA9505662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26A82B-A565-FF4E-54AA-137158FC7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4B114-FFFA-45CE-9E94-4002237DF485}" type="slidenum">
              <a:rPr lang="en-GB" smtClean="0"/>
              <a:t>‹#›</a:t>
            </a:fld>
            <a:endParaRPr lang="en-GB"/>
          </a:p>
        </p:txBody>
      </p:sp>
    </p:spTree>
    <p:extLst>
      <p:ext uri="{BB962C8B-B14F-4D97-AF65-F5344CB8AC3E}">
        <p14:creationId xmlns:p14="http://schemas.microsoft.com/office/powerpoint/2010/main" val="70686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png"/><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85EE0-08CC-7E93-5F77-1CC4CAC8940E}"/>
              </a:ext>
            </a:extLst>
          </p:cNvPr>
          <p:cNvSpPr>
            <a:spLocks noGrp="1"/>
          </p:cNvSpPr>
          <p:nvPr>
            <p:ph type="title"/>
          </p:nvPr>
        </p:nvSpPr>
        <p:spPr/>
        <p:txBody>
          <a:bodyPr/>
          <a:lstStyle/>
          <a:p>
            <a:r>
              <a:rPr lang="en-AT"/>
              <a:t>Data Providers</a:t>
            </a:r>
            <a:endParaRPr lang="en-GB"/>
          </a:p>
        </p:txBody>
      </p:sp>
      <p:sp>
        <p:nvSpPr>
          <p:cNvPr id="3" name="Textplatzhalter 2">
            <a:extLst>
              <a:ext uri="{FF2B5EF4-FFF2-40B4-BE49-F238E27FC236}">
                <a16:creationId xmlns:a16="http://schemas.microsoft.com/office/drawing/2014/main" id="{29315049-D55D-3464-0809-5B220BD9E975}"/>
              </a:ext>
            </a:extLst>
          </p:cNvPr>
          <p:cNvSpPr>
            <a:spLocks noGrp="1"/>
          </p:cNvSpPr>
          <p:nvPr>
            <p:ph type="body" sz="quarter" idx="11"/>
          </p:nvPr>
        </p:nvSpPr>
        <p:spPr>
          <a:xfrm>
            <a:off x="407366" y="3194973"/>
            <a:ext cx="1051319" cy="1674185"/>
          </a:xfrm>
        </p:spPr>
        <p:txBody>
          <a:bodyPr/>
          <a:lstStyle/>
          <a:p>
            <a:r>
              <a:rPr lang="en-AT" dirty="0"/>
              <a:t>0</a:t>
            </a:r>
            <a:r>
              <a:rPr lang="fr-BE" dirty="0"/>
              <a:t>2</a:t>
            </a:r>
            <a:endParaRPr lang="en-GB" dirty="0"/>
          </a:p>
        </p:txBody>
      </p:sp>
    </p:spTree>
    <p:custDataLst>
      <p:tags r:id="rId1"/>
    </p:custDataLst>
    <p:extLst>
      <p:ext uri="{BB962C8B-B14F-4D97-AF65-F5344CB8AC3E}">
        <p14:creationId xmlns:p14="http://schemas.microsoft.com/office/powerpoint/2010/main" val="136152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asyData_Photo" hidden="1">
            <a:extLst>
              <a:ext uri="{FF2B5EF4-FFF2-40B4-BE49-F238E27FC236}">
                <a16:creationId xmlns:a16="http://schemas.microsoft.com/office/drawing/2014/main" id="{1E20F06C-FBCD-E73F-B1AD-33013A9B81D3}"/>
              </a:ext>
            </a:extLst>
          </p:cNvPr>
          <p:cNvSpPr/>
          <p:nvPr>
            <p:custDataLst>
              <p:tags r:id="rId2"/>
            </p:custDataLst>
          </p:nvPr>
        </p:nvSpPr>
        <p:spPr>
          <a:xfrm>
            <a:off x="1260334"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a:solidFill>
                <a:srgbClr val="000000"/>
              </a:solidFill>
              <a:latin typeface="Segoe UI" panose="020B0502040204020203" pitchFamily="34" charset="0"/>
            </a:endParaRPr>
          </a:p>
        </p:txBody>
      </p:sp>
      <p:sp>
        <p:nvSpPr>
          <p:cNvPr id="40" name="easyData_Photo" hidden="1">
            <a:extLst>
              <a:ext uri="{FF2B5EF4-FFF2-40B4-BE49-F238E27FC236}">
                <a16:creationId xmlns:a16="http://schemas.microsoft.com/office/drawing/2014/main" id="{C4DF6BA9-7D1D-3672-EB68-0ED707D6D151}"/>
              </a:ext>
            </a:extLst>
          </p:cNvPr>
          <p:cNvSpPr/>
          <p:nvPr>
            <p:custDataLst>
              <p:tags r:id="rId3"/>
            </p:custDataLst>
          </p:nvPr>
        </p:nvSpPr>
        <p:spPr>
          <a:xfrm>
            <a:off x="8948418"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a:solidFill>
                <a:srgbClr val="000000"/>
              </a:solidFill>
              <a:latin typeface="Segoe UI" panose="020B0502040204020203" pitchFamily="34" charset="0"/>
            </a:endParaRPr>
          </a:p>
        </p:txBody>
      </p:sp>
      <p:sp>
        <p:nvSpPr>
          <p:cNvPr id="25" name="easyData_Photo" hidden="1">
            <a:extLst>
              <a:ext uri="{FF2B5EF4-FFF2-40B4-BE49-F238E27FC236}">
                <a16:creationId xmlns:a16="http://schemas.microsoft.com/office/drawing/2014/main" id="{1250C906-14A4-1EC4-9CFD-02896EF314DB}"/>
              </a:ext>
            </a:extLst>
          </p:cNvPr>
          <p:cNvSpPr/>
          <p:nvPr>
            <p:custDataLst>
              <p:tags r:id="rId4"/>
            </p:custDataLst>
          </p:nvPr>
        </p:nvSpPr>
        <p:spPr>
          <a:xfrm>
            <a:off x="5104376"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a:solidFill>
                <a:srgbClr val="000000"/>
              </a:solidFill>
              <a:latin typeface="Segoe UI" panose="020B0502040204020203" pitchFamily="34" charset="0"/>
            </a:endParaRPr>
          </a:p>
        </p:txBody>
      </p:sp>
      <p:sp>
        <p:nvSpPr>
          <p:cNvPr id="2" name="Titel 1">
            <a:extLst>
              <a:ext uri="{FF2B5EF4-FFF2-40B4-BE49-F238E27FC236}">
                <a16:creationId xmlns:a16="http://schemas.microsoft.com/office/drawing/2014/main" id="{076FFE19-C0C2-83D2-9F7C-628F6691ED66}"/>
              </a:ext>
            </a:extLst>
          </p:cNvPr>
          <p:cNvSpPr>
            <a:spLocks noGrp="1"/>
          </p:cNvSpPr>
          <p:nvPr>
            <p:ph type="title"/>
          </p:nvPr>
        </p:nvSpPr>
        <p:spPr/>
        <p:txBody>
          <a:bodyPr/>
          <a:lstStyle/>
          <a:p>
            <a:r>
              <a:rPr lang="en-GB"/>
              <a:t>Gilles</a:t>
            </a:r>
            <a:r>
              <a:rPr lang="en-AT"/>
              <a:t> </a:t>
            </a:r>
            <a:r>
              <a:rPr lang="en-AT" err="1"/>
              <a:t>Peterhans</a:t>
            </a:r>
            <a:endParaRPr lang="en-GB"/>
          </a:p>
        </p:txBody>
      </p:sp>
      <p:sp>
        <p:nvSpPr>
          <p:cNvPr id="12" name="Ellipse 11">
            <a:extLst>
              <a:ext uri="{FF2B5EF4-FFF2-40B4-BE49-F238E27FC236}">
                <a16:creationId xmlns:a16="http://schemas.microsoft.com/office/drawing/2014/main" id="{695B752E-7788-6F68-A189-97BB7C6838FA}"/>
              </a:ext>
            </a:extLst>
          </p:cNvPr>
          <p:cNvSpPr/>
          <p:nvPr>
            <p:custDataLst>
              <p:tags r:id="rId5"/>
            </p:custDataLst>
          </p:nvPr>
        </p:nvSpPr>
        <p:spPr>
          <a:xfrm>
            <a:off x="1343472" y="1808820"/>
            <a:ext cx="2361192" cy="2327101"/>
          </a:xfrm>
          <a:prstGeom prst="ellipse">
            <a:avLst/>
          </a:prstGeom>
          <a:noFill/>
          <a:ln w="12700" cmpd="sng">
            <a:solidFill>
              <a:schemeClr val="accent1"/>
            </a:solidFill>
            <a:prstDash val="solid"/>
          </a:ln>
          <a:extLst>
            <a:ext uri="{909E8E84-426E-40DD-AFC4-6F175D3DCCD1}">
              <a14:hiddenFill xmlns:a14="http://schemas.microsoft.com/office/drawing/2010/main">
                <a:solidFill>
                  <a:srgbClr val="00ADE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00">
              <a:solidFill>
                <a:srgbClr val="000000"/>
              </a:solidFill>
              <a:latin typeface="Aptos" panose="020B0004020202020204" pitchFamily="34" charset="0"/>
              <a:cs typeface="Segoe UI" panose="020B0502040204020203" pitchFamily="34" charset="0"/>
            </a:endParaRPr>
          </a:p>
        </p:txBody>
      </p:sp>
      <p:sp>
        <p:nvSpPr>
          <p:cNvPr id="11" name="masterTextbox1">
            <a:extLst>
              <a:ext uri="{FF2B5EF4-FFF2-40B4-BE49-F238E27FC236}">
                <a16:creationId xmlns:a16="http://schemas.microsoft.com/office/drawing/2014/main" id="{98FA59B7-93CA-3114-39C7-9D2E2A9DEC6D}"/>
              </a:ext>
            </a:extLst>
          </p:cNvPr>
          <p:cNvSpPr txBox="1">
            <a:spLocks/>
          </p:cNvSpPr>
          <p:nvPr/>
        </p:nvSpPr>
        <p:spPr>
          <a:xfrm>
            <a:off x="4476439" y="1934789"/>
            <a:ext cx="6372089" cy="232710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800"/>
              <a:t>Stud</a:t>
            </a:r>
            <a:r>
              <a:rPr lang="en-AT" sz="1800"/>
              <a:t>y of</a:t>
            </a:r>
            <a:r>
              <a:rPr lang="en-GB" sz="1800"/>
              <a:t> finance and economics at the University of St. Gallen in Switzerland</a:t>
            </a:r>
            <a:endParaRPr lang="en-AT" sz="1800"/>
          </a:p>
          <a:p>
            <a:pPr lvl="2"/>
            <a:r>
              <a:rPr lang="en-GB" sz="1800"/>
              <a:t>various operating positions in the railway industry</a:t>
            </a:r>
            <a:endParaRPr lang="en-AT" sz="1800"/>
          </a:p>
          <a:p>
            <a:pPr lvl="2"/>
            <a:r>
              <a:rPr lang="en-GB" sz="1800"/>
              <a:t>management experience as CEO of a rolling stock leasing company and a railway undertaking</a:t>
            </a:r>
            <a:endParaRPr lang="en-AT" sz="1800"/>
          </a:p>
          <a:p>
            <a:pPr lvl="2"/>
            <a:r>
              <a:rPr lang="en-GB" sz="1800"/>
              <a:t>Secretary General of UIP – International Union of Wagon Keepers</a:t>
            </a:r>
            <a:r>
              <a:rPr lang="en-AT" sz="1800"/>
              <a:t>, since January 2013</a:t>
            </a:r>
          </a:p>
        </p:txBody>
      </p:sp>
      <p:sp>
        <p:nvSpPr>
          <p:cNvPr id="4" name="masterTextbox1">
            <a:extLst>
              <a:ext uri="{FF2B5EF4-FFF2-40B4-BE49-F238E27FC236}">
                <a16:creationId xmlns:a16="http://schemas.microsoft.com/office/drawing/2014/main" id="{9C41FF64-6200-20D7-35FA-E99E04CEE104}"/>
              </a:ext>
            </a:extLst>
          </p:cNvPr>
          <p:cNvSpPr txBox="1">
            <a:spLocks/>
          </p:cNvSpPr>
          <p:nvPr/>
        </p:nvSpPr>
        <p:spPr>
          <a:xfrm>
            <a:off x="4567612" y="4437112"/>
            <a:ext cx="7037000" cy="1006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n-GB"/>
              <a:t>UIP – International Union of Wagon Keepers</a:t>
            </a:r>
            <a:endParaRPr lang="en-AT"/>
          </a:p>
          <a:p>
            <a:pPr lvl="2"/>
            <a:r>
              <a:rPr lang="en-GB"/>
              <a:t>umbrella association of national associations from fourteen European countries</a:t>
            </a:r>
            <a:r>
              <a:rPr lang="en-AT"/>
              <a:t> with seat in Brussels</a:t>
            </a:r>
          </a:p>
          <a:p>
            <a:pPr lvl="2"/>
            <a:r>
              <a:rPr lang="en-AT"/>
              <a:t>R</a:t>
            </a:r>
            <a:r>
              <a:rPr lang="en-GB" err="1"/>
              <a:t>epresenting</a:t>
            </a:r>
            <a:r>
              <a:rPr lang="en-GB"/>
              <a:t> more than 250 freight wagon keepers and ECMs with more than 245</a:t>
            </a:r>
            <a:r>
              <a:rPr lang="en-AT"/>
              <a:t>,</a:t>
            </a:r>
            <a:r>
              <a:rPr lang="en-GB"/>
              <a:t>000 freight wagons, performing 50 % of the rail freight tonne-Kilometres throughout Europe.</a:t>
            </a:r>
            <a:endParaRPr lang="en-AT"/>
          </a:p>
          <a:p>
            <a:pPr lvl="2"/>
            <a:r>
              <a:rPr lang="en-GB"/>
              <a:t>UIP wants to secure on the long term the future of rail freight transport.​</a:t>
            </a:r>
            <a:endParaRPr lang="en-AT"/>
          </a:p>
        </p:txBody>
      </p:sp>
      <p:sp>
        <p:nvSpPr>
          <p:cNvPr id="5" name="easyData_Function">
            <a:extLst>
              <a:ext uri="{FF2B5EF4-FFF2-40B4-BE49-F238E27FC236}">
                <a16:creationId xmlns:a16="http://schemas.microsoft.com/office/drawing/2014/main" id="{CDF195DA-5A02-7CBC-B432-BB6E245A9069}"/>
              </a:ext>
            </a:extLst>
          </p:cNvPr>
          <p:cNvSpPr txBox="1">
            <a:spLocks/>
          </p:cNvSpPr>
          <p:nvPr>
            <p:custDataLst>
              <p:tags r:id="rId6"/>
            </p:custDataLst>
          </p:nvPr>
        </p:nvSpPr>
        <p:spPr bwMode="gray">
          <a:xfrm>
            <a:off x="1083907" y="4401108"/>
            <a:ext cx="2880320" cy="345856"/>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FontTx/>
              <a:buNone/>
              <a:defRPr lang="de-DE" sz="1600" b="0" kern="1200" dirty="0">
                <a:solidFill>
                  <a:srgbClr val="06416A"/>
                </a:solidFill>
                <a:effectLst/>
                <a:latin typeface="Segoe UI Semibold" panose="020B0702040204020203" pitchFamily="34" charset="0"/>
                <a:ea typeface="+mn-ea"/>
                <a:cs typeface="Segoe UI" panose="020B0502040204020203" pitchFamily="34" charset="0"/>
              </a:defRPr>
            </a:lvl1pPr>
            <a:lvl2pPr marL="0" indent="0" algn="l" defTabSz="914400" rtl="0" eaLnBrk="1" latinLnBrk="0" hangingPunct="1">
              <a:lnSpc>
                <a:spcPct val="100000"/>
              </a:lnSpc>
              <a:spcBef>
                <a:spcPts val="800"/>
              </a:spcBef>
              <a:buFontTx/>
              <a:buNone/>
              <a:defRPr lang="de-DE" sz="1600" kern="1200" smtClean="0">
                <a:solidFill>
                  <a:schemeClr val="tx1"/>
                </a:solidFill>
                <a:effectLst/>
                <a:latin typeface="+mn-lt"/>
                <a:ea typeface="+mn-ea"/>
                <a:cs typeface="Segoe UI" panose="020B0502040204020203" pitchFamily="34" charset="0"/>
              </a:defRPr>
            </a:lvl2pPr>
            <a:lvl3pPr marL="180000" indent="-180000" algn="l" defTabSz="914400" rtl="0" eaLnBrk="1" latinLnBrk="0" hangingPunct="1">
              <a:lnSpc>
                <a:spcPct val="100000"/>
              </a:lnSpc>
              <a:spcBef>
                <a:spcPts val="800"/>
              </a:spcBef>
              <a:buFont typeface="Arial" panose="020B0604020202020204" pitchFamily="34" charset="0"/>
              <a:buChar char="•"/>
              <a:defRPr lang="de-DE" sz="1600" kern="1200" dirty="0" smtClean="0">
                <a:solidFill>
                  <a:schemeClr val="tx1"/>
                </a:solidFill>
                <a:effectLst/>
                <a:latin typeface="+mn-lt"/>
                <a:ea typeface="+mn-ea"/>
                <a:cs typeface="Segoe UI" panose="020B0502040204020203" pitchFamily="34" charset="0"/>
              </a:defRPr>
            </a:lvl3pPr>
            <a:lvl4pPr marL="36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5pPr>
            <a:lvl6pPr marL="720000" indent="-180000" algn="l" defTabSz="914400" rtl="0" eaLnBrk="1" latinLnBrk="0" hangingPunct="1">
              <a:lnSpc>
                <a:spcPct val="100000"/>
              </a:lnSpc>
              <a:spcBef>
                <a:spcPts val="800"/>
              </a:spcBef>
              <a:buFont typeface="Symbol" panose="05050102010706020507" pitchFamily="18"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ts val="0"/>
              </a:spcBef>
            </a:pPr>
            <a:r>
              <a:rPr lang="en-AT" sz="2000"/>
              <a:t>Secretary General</a:t>
            </a:r>
            <a:endParaRPr lang="en-GB" sz="2000"/>
          </a:p>
        </p:txBody>
      </p:sp>
      <p:sp>
        <p:nvSpPr>
          <p:cNvPr id="7" name="easyData_Function">
            <a:extLst>
              <a:ext uri="{FF2B5EF4-FFF2-40B4-BE49-F238E27FC236}">
                <a16:creationId xmlns:a16="http://schemas.microsoft.com/office/drawing/2014/main" id="{0EDB072E-CBE7-1970-A237-43FEB0D9AA20}"/>
              </a:ext>
            </a:extLst>
          </p:cNvPr>
          <p:cNvSpPr txBox="1">
            <a:spLocks/>
          </p:cNvSpPr>
          <p:nvPr>
            <p:custDataLst>
              <p:tags r:id="rId7"/>
            </p:custDataLst>
          </p:nvPr>
        </p:nvSpPr>
        <p:spPr bwMode="gray">
          <a:xfrm>
            <a:off x="1378722" y="4839223"/>
            <a:ext cx="2290691" cy="345856"/>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FontTx/>
              <a:buNone/>
              <a:defRPr lang="de-DE" sz="1600" b="0" kern="1200" dirty="0">
                <a:solidFill>
                  <a:srgbClr val="06416A"/>
                </a:solidFill>
                <a:effectLst/>
                <a:latin typeface="Segoe UI Semibold" panose="020B0702040204020203" pitchFamily="34" charset="0"/>
                <a:ea typeface="+mn-ea"/>
                <a:cs typeface="Segoe UI" panose="020B0502040204020203" pitchFamily="34" charset="0"/>
              </a:defRPr>
            </a:lvl1pPr>
            <a:lvl2pPr marL="0" indent="0" algn="l" defTabSz="914400" rtl="0" eaLnBrk="1" latinLnBrk="0" hangingPunct="1">
              <a:lnSpc>
                <a:spcPct val="100000"/>
              </a:lnSpc>
              <a:spcBef>
                <a:spcPts val="800"/>
              </a:spcBef>
              <a:buFontTx/>
              <a:buNone/>
              <a:defRPr lang="de-DE" sz="1600" kern="1200" smtClean="0">
                <a:solidFill>
                  <a:schemeClr val="tx1"/>
                </a:solidFill>
                <a:effectLst/>
                <a:latin typeface="+mn-lt"/>
                <a:ea typeface="+mn-ea"/>
                <a:cs typeface="Segoe UI" panose="020B0502040204020203" pitchFamily="34" charset="0"/>
              </a:defRPr>
            </a:lvl2pPr>
            <a:lvl3pPr marL="180000" indent="-180000" algn="l" defTabSz="914400" rtl="0" eaLnBrk="1" latinLnBrk="0" hangingPunct="1">
              <a:lnSpc>
                <a:spcPct val="100000"/>
              </a:lnSpc>
              <a:spcBef>
                <a:spcPts val="800"/>
              </a:spcBef>
              <a:buFont typeface="Arial" panose="020B0604020202020204" pitchFamily="34" charset="0"/>
              <a:buChar char="•"/>
              <a:defRPr lang="de-DE" sz="1600" kern="1200" dirty="0" smtClean="0">
                <a:solidFill>
                  <a:schemeClr val="tx1"/>
                </a:solidFill>
                <a:effectLst/>
                <a:latin typeface="+mn-lt"/>
                <a:ea typeface="+mn-ea"/>
                <a:cs typeface="Segoe UI" panose="020B0502040204020203" pitchFamily="34" charset="0"/>
              </a:defRPr>
            </a:lvl3pPr>
            <a:lvl4pPr marL="36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5pPr>
            <a:lvl6pPr marL="720000" indent="-180000" algn="l" defTabSz="914400" rtl="0" eaLnBrk="1" latinLnBrk="0" hangingPunct="1">
              <a:lnSpc>
                <a:spcPct val="100000"/>
              </a:lnSpc>
              <a:spcBef>
                <a:spcPts val="800"/>
              </a:spcBef>
              <a:buFont typeface="Symbol" panose="05050102010706020507" pitchFamily="18"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ts val="0"/>
              </a:spcBef>
            </a:pPr>
            <a:r>
              <a:rPr lang="en-AT" sz="2000" b="1"/>
              <a:t>UIP </a:t>
            </a:r>
          </a:p>
          <a:p>
            <a:pPr lvl="1" algn="ctr">
              <a:spcBef>
                <a:spcPts val="0"/>
              </a:spcBef>
            </a:pPr>
            <a:r>
              <a:rPr lang="en-AT" sz="2000" b="1"/>
              <a:t>International Union for Wagon Keepers</a:t>
            </a:r>
            <a:endParaRPr lang="en-GB" sz="2000" b="1"/>
          </a:p>
        </p:txBody>
      </p:sp>
      <p:pic>
        <p:nvPicPr>
          <p:cNvPr id="13" name="Picture 12">
            <a:extLst>
              <a:ext uri="{FF2B5EF4-FFF2-40B4-BE49-F238E27FC236}">
                <a16:creationId xmlns:a16="http://schemas.microsoft.com/office/drawing/2014/main" id="{969688BF-0DD6-93E4-B890-5BDE97812B88}"/>
              </a:ext>
            </a:extLst>
          </p:cNvPr>
          <p:cNvPicPr>
            <a:picLocks noChangeAspect="1"/>
          </p:cNvPicPr>
          <p:nvPr/>
        </p:nvPicPr>
        <p:blipFill>
          <a:blip r:embed="rId11"/>
          <a:stretch>
            <a:fillRect/>
          </a:stretch>
        </p:blipFill>
        <p:spPr>
          <a:xfrm>
            <a:off x="10416480" y="464205"/>
            <a:ext cx="1581371" cy="1105054"/>
          </a:xfrm>
          <a:prstGeom prst="rect">
            <a:avLst/>
          </a:prstGeom>
        </p:spPr>
      </p:pic>
      <p:pic>
        <p:nvPicPr>
          <p:cNvPr id="16" name="Ellipse 12">
            <a:extLst>
              <a:ext uri="{FF2B5EF4-FFF2-40B4-BE49-F238E27FC236}">
                <a16:creationId xmlns:a16="http://schemas.microsoft.com/office/drawing/2014/main" id="{D67FFBAA-9981-7622-DC42-0B21C4AA37DF}"/>
              </a:ext>
            </a:extLst>
          </p:cNvPr>
          <p:cNvPicPr>
            <a:picLocks noChangeAspect="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a:xfrm>
            <a:off x="1486486" y="1934789"/>
            <a:ext cx="2075162" cy="2075162"/>
          </a:xfrm>
          <a:prstGeom prst="ellipse">
            <a:avLst/>
          </a:prstGeom>
        </p:spPr>
      </p:pic>
    </p:spTree>
    <p:custDataLst>
      <p:tags r:id="rId1"/>
    </p:custDataLst>
    <p:extLst>
      <p:ext uri="{BB962C8B-B14F-4D97-AF65-F5344CB8AC3E}">
        <p14:creationId xmlns:p14="http://schemas.microsoft.com/office/powerpoint/2010/main" val="313578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1DA35-AA37-4553-9B1C-9960ACCE55B9}"/>
              </a:ext>
            </a:extLst>
          </p:cNvPr>
          <p:cNvSpPr>
            <a:spLocks noGrp="1"/>
          </p:cNvSpPr>
          <p:nvPr>
            <p:ph type="title"/>
          </p:nvPr>
        </p:nvSpPr>
        <p:spPr/>
        <p:txBody>
          <a:bodyPr/>
          <a:lstStyle/>
          <a:p>
            <a:r>
              <a:rPr lang="en-GB" dirty="0"/>
              <a:t>Gilles</a:t>
            </a:r>
            <a:r>
              <a:rPr lang="en-AT" dirty="0"/>
              <a:t> Peterhans</a:t>
            </a:r>
            <a:endParaRPr lang="en-GB" dirty="0"/>
          </a:p>
        </p:txBody>
      </p:sp>
      <p:pic>
        <p:nvPicPr>
          <p:cNvPr id="124" name="Grafik 4" descr="Ein Bild, das blau enthält.&#10;&#10;Automatisch generierte Beschreibung">
            <a:extLst>
              <a:ext uri="{FF2B5EF4-FFF2-40B4-BE49-F238E27FC236}">
                <a16:creationId xmlns:a16="http://schemas.microsoft.com/office/drawing/2014/main" id="{DE83CADD-F168-3AD8-CA2E-5F7F279EB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356" y="1622941"/>
            <a:ext cx="8888248" cy="5301671"/>
          </a:xfrm>
          <a:prstGeom prst="rect">
            <a:avLst/>
          </a:prstGeom>
        </p:spPr>
      </p:pic>
      <p:pic>
        <p:nvPicPr>
          <p:cNvPr id="125" name="Grafik 5">
            <a:extLst>
              <a:ext uri="{FF2B5EF4-FFF2-40B4-BE49-F238E27FC236}">
                <a16:creationId xmlns:a16="http://schemas.microsoft.com/office/drawing/2014/main" id="{17B94634-6377-FCAF-24ED-9B229B08E5C8}"/>
              </a:ext>
            </a:extLst>
          </p:cNvPr>
          <p:cNvPicPr>
            <a:picLocks noChangeAspect="1"/>
          </p:cNvPicPr>
          <p:nvPr/>
        </p:nvPicPr>
        <p:blipFill>
          <a:blip r:embed="rId5"/>
          <a:stretch>
            <a:fillRect/>
          </a:stretch>
        </p:blipFill>
        <p:spPr>
          <a:xfrm>
            <a:off x="9385585" y="1881526"/>
            <a:ext cx="2603218" cy="4688230"/>
          </a:xfrm>
          <a:prstGeom prst="rect">
            <a:avLst/>
          </a:prstGeom>
        </p:spPr>
      </p:pic>
      <p:sp>
        <p:nvSpPr>
          <p:cNvPr id="126" name="Titel 1">
            <a:extLst>
              <a:ext uri="{FF2B5EF4-FFF2-40B4-BE49-F238E27FC236}">
                <a16:creationId xmlns:a16="http://schemas.microsoft.com/office/drawing/2014/main" id="{AE5D278D-4BB8-5F47-A3F2-6AA291D3174F}"/>
              </a:ext>
            </a:extLst>
          </p:cNvPr>
          <p:cNvSpPr>
            <a:spLocks noGrp="1"/>
          </p:cNvSpPr>
          <p:nvPr/>
        </p:nvSpPr>
        <p:spPr bwMode="auto">
          <a:xfrm>
            <a:off x="5521724" y="858850"/>
            <a:ext cx="6096770" cy="45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66685" rtl="0" eaLnBrk="0" fontAlgn="base" hangingPunct="0">
              <a:lnSpc>
                <a:spcPct val="100000"/>
              </a:lnSpc>
              <a:spcBef>
                <a:spcPct val="0"/>
              </a:spcBef>
              <a:spcAft>
                <a:spcPct val="0"/>
              </a:spcAft>
              <a:defRPr sz="1795" b="1">
                <a:solidFill>
                  <a:srgbClr val="001E26"/>
                </a:solidFill>
                <a:latin typeface="+mj-lt"/>
                <a:ea typeface="+mj-ea"/>
                <a:cs typeface="+mj-cs"/>
              </a:defRPr>
            </a:lvl1pPr>
            <a:lvl2pPr algn="l" defTabSz="1066685" rtl="0" eaLnBrk="0" fontAlgn="base" hangingPunct="0">
              <a:lnSpc>
                <a:spcPct val="90000"/>
              </a:lnSpc>
              <a:spcBef>
                <a:spcPct val="0"/>
              </a:spcBef>
              <a:spcAft>
                <a:spcPct val="0"/>
              </a:spcAft>
              <a:defRPr sz="1795" b="1">
                <a:solidFill>
                  <a:srgbClr val="0057A6"/>
                </a:solidFill>
                <a:latin typeface="Arial" charset="0"/>
              </a:defRPr>
            </a:lvl2pPr>
            <a:lvl3pPr algn="l" defTabSz="1066685" rtl="0" eaLnBrk="0" fontAlgn="base" hangingPunct="0">
              <a:lnSpc>
                <a:spcPct val="90000"/>
              </a:lnSpc>
              <a:spcBef>
                <a:spcPct val="0"/>
              </a:spcBef>
              <a:spcAft>
                <a:spcPct val="0"/>
              </a:spcAft>
              <a:defRPr sz="1795" b="1">
                <a:solidFill>
                  <a:srgbClr val="0057A6"/>
                </a:solidFill>
                <a:latin typeface="Arial" charset="0"/>
              </a:defRPr>
            </a:lvl3pPr>
            <a:lvl4pPr algn="l" defTabSz="1066685" rtl="0" eaLnBrk="0" fontAlgn="base" hangingPunct="0">
              <a:lnSpc>
                <a:spcPct val="90000"/>
              </a:lnSpc>
              <a:spcBef>
                <a:spcPct val="0"/>
              </a:spcBef>
              <a:spcAft>
                <a:spcPct val="0"/>
              </a:spcAft>
              <a:defRPr sz="1795" b="1">
                <a:solidFill>
                  <a:srgbClr val="0057A6"/>
                </a:solidFill>
                <a:latin typeface="Arial" charset="0"/>
              </a:defRPr>
            </a:lvl4pPr>
            <a:lvl5pPr algn="l" defTabSz="1066685" rtl="0" eaLnBrk="0" fontAlgn="base" hangingPunct="0">
              <a:lnSpc>
                <a:spcPct val="90000"/>
              </a:lnSpc>
              <a:spcBef>
                <a:spcPct val="0"/>
              </a:spcBef>
              <a:spcAft>
                <a:spcPct val="0"/>
              </a:spcAft>
              <a:defRPr sz="1795" b="1">
                <a:solidFill>
                  <a:srgbClr val="0057A6"/>
                </a:solidFill>
                <a:latin typeface="Arial" charset="0"/>
              </a:defRPr>
            </a:lvl5pPr>
            <a:lvl6pPr marL="518928" algn="l" defTabSz="1066685" rtl="0" eaLnBrk="0" fontAlgn="base" hangingPunct="0">
              <a:lnSpc>
                <a:spcPct val="90000"/>
              </a:lnSpc>
              <a:spcBef>
                <a:spcPct val="0"/>
              </a:spcBef>
              <a:spcAft>
                <a:spcPct val="0"/>
              </a:spcAft>
              <a:defRPr sz="1795" b="1">
                <a:solidFill>
                  <a:srgbClr val="0057A6"/>
                </a:solidFill>
                <a:latin typeface="Arial" charset="0"/>
              </a:defRPr>
            </a:lvl6pPr>
            <a:lvl7pPr marL="1037856" algn="l" defTabSz="1066685" rtl="0" eaLnBrk="0" fontAlgn="base" hangingPunct="0">
              <a:lnSpc>
                <a:spcPct val="90000"/>
              </a:lnSpc>
              <a:spcBef>
                <a:spcPct val="0"/>
              </a:spcBef>
              <a:spcAft>
                <a:spcPct val="0"/>
              </a:spcAft>
              <a:defRPr sz="1795" b="1">
                <a:solidFill>
                  <a:srgbClr val="0057A6"/>
                </a:solidFill>
                <a:latin typeface="Arial" charset="0"/>
              </a:defRPr>
            </a:lvl7pPr>
            <a:lvl8pPr marL="1556784" algn="l" defTabSz="1066685" rtl="0" eaLnBrk="0" fontAlgn="base" hangingPunct="0">
              <a:lnSpc>
                <a:spcPct val="90000"/>
              </a:lnSpc>
              <a:spcBef>
                <a:spcPct val="0"/>
              </a:spcBef>
              <a:spcAft>
                <a:spcPct val="0"/>
              </a:spcAft>
              <a:defRPr sz="1795" b="1">
                <a:solidFill>
                  <a:srgbClr val="0057A6"/>
                </a:solidFill>
                <a:latin typeface="Arial" charset="0"/>
              </a:defRPr>
            </a:lvl8pPr>
            <a:lvl9pPr marL="2075712" algn="l" defTabSz="1066685" rtl="0" eaLnBrk="0" fontAlgn="base" hangingPunct="0">
              <a:lnSpc>
                <a:spcPct val="90000"/>
              </a:lnSpc>
              <a:spcBef>
                <a:spcPct val="0"/>
              </a:spcBef>
              <a:spcAft>
                <a:spcPct val="0"/>
              </a:spcAft>
              <a:defRPr sz="1795" b="1">
                <a:solidFill>
                  <a:srgbClr val="0057A6"/>
                </a:solidFill>
                <a:latin typeface="Arial" charset="0"/>
              </a:defRPr>
            </a:lvl9pPr>
          </a:lstStyle>
          <a:p>
            <a:pPr algn="r" defTabSz="1069680" eaLnBrk="1" hangingPunct="1"/>
            <a:r>
              <a:rPr lang="en-GB" sz="2792" kern="1200" dirty="0">
                <a:latin typeface="+mn-lt"/>
              </a:rPr>
              <a:t>RSRD² is the source for wagon reference data</a:t>
            </a:r>
          </a:p>
        </p:txBody>
      </p:sp>
    </p:spTree>
    <p:custDataLst>
      <p:tags r:id="rId1"/>
    </p:custDataLst>
    <p:extLst>
      <p:ext uri="{BB962C8B-B14F-4D97-AF65-F5344CB8AC3E}">
        <p14:creationId xmlns:p14="http://schemas.microsoft.com/office/powerpoint/2010/main" val="276290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1DA35-AA37-4553-9B1C-9960ACCE55B9}"/>
              </a:ext>
            </a:extLst>
          </p:cNvPr>
          <p:cNvSpPr>
            <a:spLocks noGrp="1"/>
          </p:cNvSpPr>
          <p:nvPr>
            <p:ph type="title"/>
          </p:nvPr>
        </p:nvSpPr>
        <p:spPr/>
        <p:txBody>
          <a:bodyPr/>
          <a:lstStyle/>
          <a:p>
            <a:r>
              <a:rPr lang="en-GB" dirty="0"/>
              <a:t>Gilles</a:t>
            </a:r>
            <a:r>
              <a:rPr lang="en-AT" dirty="0"/>
              <a:t> Peterhans</a:t>
            </a:r>
            <a:endParaRPr lang="en-GB" dirty="0"/>
          </a:p>
        </p:txBody>
      </p:sp>
      <p:sp>
        <p:nvSpPr>
          <p:cNvPr id="126" name="Titel 1">
            <a:extLst>
              <a:ext uri="{FF2B5EF4-FFF2-40B4-BE49-F238E27FC236}">
                <a16:creationId xmlns:a16="http://schemas.microsoft.com/office/drawing/2014/main" id="{AE5D278D-4BB8-5F47-A3F2-6AA291D3174F}"/>
              </a:ext>
            </a:extLst>
          </p:cNvPr>
          <p:cNvSpPr>
            <a:spLocks noGrp="1"/>
          </p:cNvSpPr>
          <p:nvPr/>
        </p:nvSpPr>
        <p:spPr bwMode="auto">
          <a:xfrm>
            <a:off x="5910065" y="691650"/>
            <a:ext cx="5503893" cy="45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66685" rtl="0" eaLnBrk="0" fontAlgn="base" hangingPunct="0">
              <a:lnSpc>
                <a:spcPct val="100000"/>
              </a:lnSpc>
              <a:spcBef>
                <a:spcPct val="0"/>
              </a:spcBef>
              <a:spcAft>
                <a:spcPct val="0"/>
              </a:spcAft>
              <a:defRPr sz="1795" b="1">
                <a:solidFill>
                  <a:srgbClr val="001E26"/>
                </a:solidFill>
                <a:latin typeface="+mj-lt"/>
                <a:ea typeface="+mj-ea"/>
                <a:cs typeface="+mj-cs"/>
              </a:defRPr>
            </a:lvl1pPr>
            <a:lvl2pPr algn="l" defTabSz="1066685" rtl="0" eaLnBrk="0" fontAlgn="base" hangingPunct="0">
              <a:lnSpc>
                <a:spcPct val="90000"/>
              </a:lnSpc>
              <a:spcBef>
                <a:spcPct val="0"/>
              </a:spcBef>
              <a:spcAft>
                <a:spcPct val="0"/>
              </a:spcAft>
              <a:defRPr sz="1795" b="1">
                <a:solidFill>
                  <a:srgbClr val="0057A6"/>
                </a:solidFill>
                <a:latin typeface="Arial" charset="0"/>
              </a:defRPr>
            </a:lvl2pPr>
            <a:lvl3pPr algn="l" defTabSz="1066685" rtl="0" eaLnBrk="0" fontAlgn="base" hangingPunct="0">
              <a:lnSpc>
                <a:spcPct val="90000"/>
              </a:lnSpc>
              <a:spcBef>
                <a:spcPct val="0"/>
              </a:spcBef>
              <a:spcAft>
                <a:spcPct val="0"/>
              </a:spcAft>
              <a:defRPr sz="1795" b="1">
                <a:solidFill>
                  <a:srgbClr val="0057A6"/>
                </a:solidFill>
                <a:latin typeface="Arial" charset="0"/>
              </a:defRPr>
            </a:lvl3pPr>
            <a:lvl4pPr algn="l" defTabSz="1066685" rtl="0" eaLnBrk="0" fontAlgn="base" hangingPunct="0">
              <a:lnSpc>
                <a:spcPct val="90000"/>
              </a:lnSpc>
              <a:spcBef>
                <a:spcPct val="0"/>
              </a:spcBef>
              <a:spcAft>
                <a:spcPct val="0"/>
              </a:spcAft>
              <a:defRPr sz="1795" b="1">
                <a:solidFill>
                  <a:srgbClr val="0057A6"/>
                </a:solidFill>
                <a:latin typeface="Arial" charset="0"/>
              </a:defRPr>
            </a:lvl4pPr>
            <a:lvl5pPr algn="l" defTabSz="1066685" rtl="0" eaLnBrk="0" fontAlgn="base" hangingPunct="0">
              <a:lnSpc>
                <a:spcPct val="90000"/>
              </a:lnSpc>
              <a:spcBef>
                <a:spcPct val="0"/>
              </a:spcBef>
              <a:spcAft>
                <a:spcPct val="0"/>
              </a:spcAft>
              <a:defRPr sz="1795" b="1">
                <a:solidFill>
                  <a:srgbClr val="0057A6"/>
                </a:solidFill>
                <a:latin typeface="Arial" charset="0"/>
              </a:defRPr>
            </a:lvl5pPr>
            <a:lvl6pPr marL="518928" algn="l" defTabSz="1066685" rtl="0" eaLnBrk="0" fontAlgn="base" hangingPunct="0">
              <a:lnSpc>
                <a:spcPct val="90000"/>
              </a:lnSpc>
              <a:spcBef>
                <a:spcPct val="0"/>
              </a:spcBef>
              <a:spcAft>
                <a:spcPct val="0"/>
              </a:spcAft>
              <a:defRPr sz="1795" b="1">
                <a:solidFill>
                  <a:srgbClr val="0057A6"/>
                </a:solidFill>
                <a:latin typeface="Arial" charset="0"/>
              </a:defRPr>
            </a:lvl6pPr>
            <a:lvl7pPr marL="1037856" algn="l" defTabSz="1066685" rtl="0" eaLnBrk="0" fontAlgn="base" hangingPunct="0">
              <a:lnSpc>
                <a:spcPct val="90000"/>
              </a:lnSpc>
              <a:spcBef>
                <a:spcPct val="0"/>
              </a:spcBef>
              <a:spcAft>
                <a:spcPct val="0"/>
              </a:spcAft>
              <a:defRPr sz="1795" b="1">
                <a:solidFill>
                  <a:srgbClr val="0057A6"/>
                </a:solidFill>
                <a:latin typeface="Arial" charset="0"/>
              </a:defRPr>
            </a:lvl7pPr>
            <a:lvl8pPr marL="1556784" algn="l" defTabSz="1066685" rtl="0" eaLnBrk="0" fontAlgn="base" hangingPunct="0">
              <a:lnSpc>
                <a:spcPct val="90000"/>
              </a:lnSpc>
              <a:spcBef>
                <a:spcPct val="0"/>
              </a:spcBef>
              <a:spcAft>
                <a:spcPct val="0"/>
              </a:spcAft>
              <a:defRPr sz="1795" b="1">
                <a:solidFill>
                  <a:srgbClr val="0057A6"/>
                </a:solidFill>
                <a:latin typeface="Arial" charset="0"/>
              </a:defRPr>
            </a:lvl8pPr>
            <a:lvl9pPr marL="2075712" algn="l" defTabSz="1066685" rtl="0" eaLnBrk="0" fontAlgn="base" hangingPunct="0">
              <a:lnSpc>
                <a:spcPct val="90000"/>
              </a:lnSpc>
              <a:spcBef>
                <a:spcPct val="0"/>
              </a:spcBef>
              <a:spcAft>
                <a:spcPct val="0"/>
              </a:spcAft>
              <a:defRPr sz="1795" b="1">
                <a:solidFill>
                  <a:srgbClr val="0057A6"/>
                </a:solidFill>
                <a:latin typeface="Arial" charset="0"/>
              </a:defRPr>
            </a:lvl9pPr>
          </a:lstStyle>
          <a:p>
            <a:pPr algn="r" defTabSz="1069680" eaLnBrk="1" hangingPunct="1"/>
            <a:r>
              <a:rPr lang="en-GB" sz="2792" kern="1200" dirty="0">
                <a:latin typeface="+mn-lt"/>
              </a:rPr>
              <a:t>RSRD² </a:t>
            </a:r>
            <a:r>
              <a:rPr lang="en-US" sz="2792" kern="1200" dirty="0">
                <a:latin typeface="+mn-lt"/>
              </a:rPr>
              <a:t>allows easy access to freight wagon data</a:t>
            </a:r>
            <a:endParaRPr lang="en-GB" sz="2792" kern="1200" dirty="0">
              <a:latin typeface="+mn-lt"/>
            </a:endParaRPr>
          </a:p>
        </p:txBody>
      </p:sp>
      <p:grpSp>
        <p:nvGrpSpPr>
          <p:cNvPr id="37" name="Group 36">
            <a:extLst>
              <a:ext uri="{FF2B5EF4-FFF2-40B4-BE49-F238E27FC236}">
                <a16:creationId xmlns:a16="http://schemas.microsoft.com/office/drawing/2014/main" id="{4CB3C895-F5CD-F962-D207-E900E2A2FC68}"/>
              </a:ext>
            </a:extLst>
          </p:cNvPr>
          <p:cNvGrpSpPr/>
          <p:nvPr/>
        </p:nvGrpSpPr>
        <p:grpSpPr>
          <a:xfrm>
            <a:off x="782053" y="1584159"/>
            <a:ext cx="10631905" cy="4648200"/>
            <a:chOff x="782053" y="1584159"/>
            <a:chExt cx="10631905" cy="4648200"/>
          </a:xfrm>
        </p:grpSpPr>
        <p:sp>
          <p:nvSpPr>
            <p:cNvPr id="26" name="Rechteck 4">
              <a:extLst>
                <a:ext uri="{FF2B5EF4-FFF2-40B4-BE49-F238E27FC236}">
                  <a16:creationId xmlns:a16="http://schemas.microsoft.com/office/drawing/2014/main" id="{D3D101A3-193C-4B2E-AC0D-D245DE67BEB9}"/>
                </a:ext>
              </a:extLst>
            </p:cNvPr>
            <p:cNvSpPr/>
            <p:nvPr/>
          </p:nvSpPr>
          <p:spPr bwMode="auto">
            <a:xfrm>
              <a:off x="814144" y="1654176"/>
              <a:ext cx="10487470" cy="4512174"/>
            </a:xfrm>
            <a:prstGeom prst="rect">
              <a:avLst/>
            </a:prstGeom>
            <a:gradFill flip="none" rotWithShape="1">
              <a:gsLst>
                <a:gs pos="0">
                  <a:srgbClr val="0076A6"/>
                </a:gs>
                <a:gs pos="53000">
                  <a:srgbClr val="009AD9">
                    <a:alpha val="60000"/>
                  </a:srgbClr>
                </a:gs>
              </a:gsLst>
              <a:lin ang="13500000" scaled="1"/>
              <a:tileRect/>
            </a:gra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1840" eaLnBrk="0" fontAlgn="base" hangingPunct="0">
                <a:spcBef>
                  <a:spcPct val="50000"/>
                </a:spcBef>
                <a:spcAft>
                  <a:spcPct val="0"/>
                </a:spcAft>
              </a:pPr>
              <a:endParaRPr lang="de-DE" sz="1197">
                <a:latin typeface="Arial" charset="0"/>
              </a:endParaRPr>
            </a:p>
          </p:txBody>
        </p:sp>
        <p:pic>
          <p:nvPicPr>
            <p:cNvPr id="27" name="Grafik 12">
              <a:extLst>
                <a:ext uri="{FF2B5EF4-FFF2-40B4-BE49-F238E27FC236}">
                  <a16:creationId xmlns:a16="http://schemas.microsoft.com/office/drawing/2014/main" id="{89C2C3F4-E5FA-4097-8663-FC50941C360E}"/>
                </a:ext>
              </a:extLst>
            </p:cNvPr>
            <p:cNvPicPr>
              <a:picLocks noChangeAspect="1"/>
            </p:cNvPicPr>
            <p:nvPr/>
          </p:nvPicPr>
          <p:blipFill>
            <a:blip r:embed="rId4"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5808798" y="1784084"/>
              <a:ext cx="574404" cy="574404"/>
            </a:xfrm>
            <a:prstGeom prst="rect">
              <a:avLst/>
            </a:prstGeom>
          </p:spPr>
        </p:pic>
        <p:pic>
          <p:nvPicPr>
            <p:cNvPr id="28" name="Grafik 16">
              <a:extLst>
                <a:ext uri="{FF2B5EF4-FFF2-40B4-BE49-F238E27FC236}">
                  <a16:creationId xmlns:a16="http://schemas.microsoft.com/office/drawing/2014/main" id="{05052CC6-7FEE-43F8-BEA6-E1903A5C9DFB}"/>
                </a:ext>
              </a:extLst>
            </p:cNvPr>
            <p:cNvPicPr>
              <a:picLocks noChangeAspect="1"/>
            </p:cNvPicPr>
            <p:nvPr/>
          </p:nvPicPr>
          <p:blipFill>
            <a:blip r:embed="rId5"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9292240" y="1784084"/>
              <a:ext cx="574404" cy="574404"/>
            </a:xfrm>
            <a:prstGeom prst="rect">
              <a:avLst/>
            </a:prstGeom>
          </p:spPr>
        </p:pic>
        <p:pic>
          <p:nvPicPr>
            <p:cNvPr id="29" name="Grafik 18">
              <a:extLst>
                <a:ext uri="{FF2B5EF4-FFF2-40B4-BE49-F238E27FC236}">
                  <a16:creationId xmlns:a16="http://schemas.microsoft.com/office/drawing/2014/main" id="{C24E5011-28CD-4F81-BFBC-742008D92C06}"/>
                </a:ext>
              </a:extLst>
            </p:cNvPr>
            <p:cNvPicPr>
              <a:picLocks noChangeAspect="1"/>
            </p:cNvPicPr>
            <p:nvPr/>
          </p:nvPicPr>
          <p:blipFill>
            <a:blip r:embed="rId6"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5736997" y="3229695"/>
              <a:ext cx="718006" cy="718006"/>
            </a:xfrm>
            <a:prstGeom prst="rect">
              <a:avLst/>
            </a:prstGeom>
          </p:spPr>
        </p:pic>
        <p:pic>
          <p:nvPicPr>
            <p:cNvPr id="30" name="Grafik 20">
              <a:extLst>
                <a:ext uri="{FF2B5EF4-FFF2-40B4-BE49-F238E27FC236}">
                  <a16:creationId xmlns:a16="http://schemas.microsoft.com/office/drawing/2014/main" id="{B0F12822-A407-47DE-8042-146075CF1C38}"/>
                </a:ext>
              </a:extLst>
            </p:cNvPr>
            <p:cNvPicPr>
              <a:picLocks noChangeAspect="1"/>
            </p:cNvPicPr>
            <p:nvPr/>
          </p:nvPicPr>
          <p:blipFill>
            <a:blip r:embed="rId7"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9256339" y="3265595"/>
              <a:ext cx="646205" cy="646205"/>
            </a:xfrm>
            <a:prstGeom prst="rect">
              <a:avLst/>
            </a:prstGeom>
          </p:spPr>
        </p:pic>
        <p:pic>
          <p:nvPicPr>
            <p:cNvPr id="31" name="Grafik 22">
              <a:extLst>
                <a:ext uri="{FF2B5EF4-FFF2-40B4-BE49-F238E27FC236}">
                  <a16:creationId xmlns:a16="http://schemas.microsoft.com/office/drawing/2014/main" id="{E0C6C400-2C50-4AE2-A508-6FF756310E32}"/>
                </a:ext>
              </a:extLst>
            </p:cNvPr>
            <p:cNvPicPr>
              <a:picLocks noChangeAspect="1"/>
            </p:cNvPicPr>
            <p:nvPr/>
          </p:nvPicPr>
          <p:blipFill>
            <a:blip r:embed="rId8"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9292240" y="4802053"/>
              <a:ext cx="574404" cy="574404"/>
            </a:xfrm>
            <a:prstGeom prst="rect">
              <a:avLst/>
            </a:prstGeom>
          </p:spPr>
        </p:pic>
        <p:pic>
          <p:nvPicPr>
            <p:cNvPr id="32" name="Grafik 24">
              <a:extLst>
                <a:ext uri="{FF2B5EF4-FFF2-40B4-BE49-F238E27FC236}">
                  <a16:creationId xmlns:a16="http://schemas.microsoft.com/office/drawing/2014/main" id="{AD5DAA9A-F5F1-4135-AC4B-6CC089A31A4E}"/>
                </a:ext>
              </a:extLst>
            </p:cNvPr>
            <p:cNvPicPr>
              <a:picLocks noChangeAspect="1"/>
            </p:cNvPicPr>
            <p:nvPr/>
          </p:nvPicPr>
          <p:blipFill>
            <a:blip r:embed="rId9"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5701097" y="4694352"/>
              <a:ext cx="789806" cy="789806"/>
            </a:xfrm>
            <a:prstGeom prst="rect">
              <a:avLst/>
            </a:prstGeom>
          </p:spPr>
        </p:pic>
        <p:pic>
          <p:nvPicPr>
            <p:cNvPr id="33" name="table">
              <a:extLst>
                <a:ext uri="{FF2B5EF4-FFF2-40B4-BE49-F238E27FC236}">
                  <a16:creationId xmlns:a16="http://schemas.microsoft.com/office/drawing/2014/main" id="{BECD4149-4897-C804-75CC-7D2E80348A2D}"/>
                </a:ext>
              </a:extLst>
            </p:cNvPr>
            <p:cNvPicPr>
              <a:picLocks noChangeAspect="1"/>
            </p:cNvPicPr>
            <p:nvPr/>
          </p:nvPicPr>
          <p:blipFill>
            <a:blip r:embed="rId10"/>
            <a:stretch>
              <a:fillRect/>
            </a:stretch>
          </p:blipFill>
          <p:spPr>
            <a:xfrm>
              <a:off x="782053" y="1584159"/>
              <a:ext cx="10631905" cy="4648200"/>
            </a:xfrm>
            <a:prstGeom prst="rect">
              <a:avLst/>
            </a:prstGeom>
          </p:spPr>
        </p:pic>
        <p:pic>
          <p:nvPicPr>
            <p:cNvPr id="34" name="Grafik 13">
              <a:extLst>
                <a:ext uri="{FF2B5EF4-FFF2-40B4-BE49-F238E27FC236}">
                  <a16:creationId xmlns:a16="http://schemas.microsoft.com/office/drawing/2014/main" id="{228D77A5-E079-09FA-D26F-901A4068CA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5973" y="1712283"/>
              <a:ext cx="718006" cy="718006"/>
            </a:xfrm>
            <a:prstGeom prst="rect">
              <a:avLst/>
            </a:prstGeom>
          </p:spPr>
        </p:pic>
        <p:pic>
          <p:nvPicPr>
            <p:cNvPr id="35" name="Grafik 15">
              <a:extLst>
                <a:ext uri="{FF2B5EF4-FFF2-40B4-BE49-F238E27FC236}">
                  <a16:creationId xmlns:a16="http://schemas.microsoft.com/office/drawing/2014/main" id="{668D6EFD-1F6D-9944-43B4-F46AEACA45F4}"/>
                </a:ext>
              </a:extLst>
            </p:cNvPr>
            <p:cNvPicPr>
              <a:picLocks noChangeAspect="1"/>
            </p:cNvPicPr>
            <p:nvPr/>
          </p:nvPicPr>
          <p:blipFill>
            <a:blip r:embed="rId12"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2297774" y="3301496"/>
              <a:ext cx="574404" cy="574404"/>
            </a:xfrm>
            <a:prstGeom prst="rect">
              <a:avLst/>
            </a:prstGeom>
          </p:spPr>
        </p:pic>
        <p:pic>
          <p:nvPicPr>
            <p:cNvPr id="36" name="Grafik 21">
              <a:extLst>
                <a:ext uri="{FF2B5EF4-FFF2-40B4-BE49-F238E27FC236}">
                  <a16:creationId xmlns:a16="http://schemas.microsoft.com/office/drawing/2014/main" id="{E644AF19-2CC9-CDDE-0986-36E57B1CC6B0}"/>
                </a:ext>
              </a:extLst>
            </p:cNvPr>
            <p:cNvPicPr>
              <a:picLocks noChangeAspect="1"/>
            </p:cNvPicPr>
            <p:nvPr/>
          </p:nvPicPr>
          <p:blipFill>
            <a:blip r:embed="rId13" cstate="print">
              <a:duotone>
                <a:srgbClr val="FCC917">
                  <a:shade val="45000"/>
                  <a:satMod val="135000"/>
                </a:srgbClr>
                <a:prstClr val="white"/>
              </a:duotone>
              <a:extLst>
                <a:ext uri="{28A0092B-C50C-407E-A947-70E740481C1C}">
                  <a14:useLocalDpi xmlns:a14="http://schemas.microsoft.com/office/drawing/2010/main" val="0"/>
                </a:ext>
              </a:extLst>
            </a:blip>
            <a:stretch>
              <a:fillRect/>
            </a:stretch>
          </p:blipFill>
          <p:spPr>
            <a:xfrm>
              <a:off x="2297774" y="4802053"/>
              <a:ext cx="574404" cy="574404"/>
            </a:xfrm>
            <a:prstGeom prst="rect">
              <a:avLst/>
            </a:prstGeom>
          </p:spPr>
        </p:pic>
      </p:grpSp>
    </p:spTree>
    <p:custDataLst>
      <p:tags r:id="rId1"/>
    </p:custDataLst>
    <p:extLst>
      <p:ext uri="{BB962C8B-B14F-4D97-AF65-F5344CB8AC3E}">
        <p14:creationId xmlns:p14="http://schemas.microsoft.com/office/powerpoint/2010/main" val="2912560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OSHAPETYPE" val="138"/>
</p:tagLst>
</file>

<file path=ppt/tags/tag10.xml><?xml version="1.0" encoding="utf-8"?>
<p:tagLst xmlns:a="http://schemas.openxmlformats.org/drawingml/2006/main" xmlns:r="http://schemas.openxmlformats.org/officeDocument/2006/relationships" xmlns:p="http://schemas.openxmlformats.org/presentationml/2006/main">
  <p:tag name="AUTOSHAPETYPE" val="9"/>
</p:tagLst>
</file>

<file path=ppt/tags/tag11.xml><?xml version="1.0" encoding="utf-8"?>
<p:tagLst xmlns:a="http://schemas.openxmlformats.org/drawingml/2006/main" xmlns:r="http://schemas.openxmlformats.org/officeDocument/2006/relationships" xmlns:p="http://schemas.openxmlformats.org/presentationml/2006/main">
  <p:tag name="EASYCHECK" val=";SHNO"/>
</p:tagLst>
</file>

<file path=ppt/tags/tag12.xml><?xml version="1.0" encoding="utf-8"?>
<p:tagLst xmlns:a="http://schemas.openxmlformats.org/drawingml/2006/main" xmlns:r="http://schemas.openxmlformats.org/officeDocument/2006/relationships" xmlns:p="http://schemas.openxmlformats.org/presentationml/2006/main">
  <p:tag name="EASYCHECK" val=";SHNO"/>
</p:tagLst>
</file>

<file path=ppt/tags/tag2.xml><?xml version="1.0" encoding="utf-8"?>
<p:tagLst xmlns:a="http://schemas.openxmlformats.org/drawingml/2006/main" xmlns:r="http://schemas.openxmlformats.org/officeDocument/2006/relationships" xmlns:p="http://schemas.openxmlformats.org/presentationml/2006/main">
  <p:tag name="EASYCOUNT" val=";9."/>
  <p:tag name="EASYCHECK" val=";SHNO"/>
</p:tagLst>
</file>

<file path=ppt/tags/tag3.xml><?xml version="1.0" encoding="utf-8"?>
<p:tagLst xmlns:a="http://schemas.openxmlformats.org/drawingml/2006/main" xmlns:r="http://schemas.openxmlformats.org/officeDocument/2006/relationships" xmlns:p="http://schemas.openxmlformats.org/presentationml/2006/main">
  <p:tag name="EASYCHECK" val=";SHNO"/>
</p:tagLst>
</file>

<file path=ppt/tags/tag4.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5.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6.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7.xml><?xml version="1.0" encoding="utf-8"?>
<p:tagLst xmlns:a="http://schemas.openxmlformats.org/drawingml/2006/main" xmlns:r="http://schemas.openxmlformats.org/officeDocument/2006/relationships" xmlns:p="http://schemas.openxmlformats.org/presentationml/2006/main">
  <p:tag name="EASYCHECK" val=";OWLW"/>
</p:tagLst>
</file>

<file path=ppt/tags/tag8.xml><?xml version="1.0" encoding="utf-8"?>
<p:tagLst xmlns:a="http://schemas.openxmlformats.org/drawingml/2006/main" xmlns:r="http://schemas.openxmlformats.org/officeDocument/2006/relationships" xmlns:p="http://schemas.openxmlformats.org/presentationml/2006/main">
  <p:tag name="EASYDATA" val="&lt;style level=2&gt;{Title}&lt;/style&gt;"/>
  <p:tag name="EASYCHECK" val=";TWFS"/>
</p:tagLst>
</file>

<file path=ppt/tags/tag9.xml><?xml version="1.0" encoding="utf-8"?>
<p:tagLst xmlns:a="http://schemas.openxmlformats.org/drawingml/2006/main" xmlns:r="http://schemas.openxmlformats.org/officeDocument/2006/relationships" xmlns:p="http://schemas.openxmlformats.org/presentationml/2006/main">
  <p:tag name="EASYDATA" val="&lt;style level=2&gt;{Title}&lt;/style&gt;"/>
  <p:tag name="EASYCHECK" val=";TWF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Words>
  <Application>Microsoft Office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Arial</vt:lpstr>
      <vt:lpstr>Calibri</vt:lpstr>
      <vt:lpstr>Calibri Light</vt:lpstr>
      <vt:lpstr>Segoe UI</vt:lpstr>
      <vt:lpstr>Wingdings</vt:lpstr>
      <vt:lpstr>Office Theme</vt:lpstr>
      <vt:lpstr>Data Providers</vt:lpstr>
      <vt:lpstr>Gilles Peterhans</vt:lpstr>
      <vt:lpstr>Gilles Peterhans</vt:lpstr>
      <vt:lpstr>Gilles Peterhans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Providers</dc:title>
  <dc:creator>ATEMEZING Ghislain</dc:creator>
  <cp:lastModifiedBy>ATEMEZING Ghislain</cp:lastModifiedBy>
  <cp:revision>1</cp:revision>
  <dcterms:created xsi:type="dcterms:W3CDTF">2024-07-04T06:35:13Z</dcterms:created>
  <dcterms:modified xsi:type="dcterms:W3CDTF">2024-07-04T06:35:50Z</dcterms:modified>
</cp:coreProperties>
</file>