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0" r:id="rId2"/>
  </p:sldMasterIdLst>
  <p:sldIdLst>
    <p:sldId id="262" r:id="rId3"/>
    <p:sldId id="2147470389" r:id="rId4"/>
    <p:sldId id="2147470390" r:id="rId5"/>
    <p:sldId id="2147470391" r:id="rId6"/>
    <p:sldId id="2147470392" r:id="rId7"/>
    <p:sldId id="2147470393" r:id="rId8"/>
    <p:sldId id="2147470394" r:id="rId9"/>
    <p:sldId id="2147470395" r:id="rId10"/>
    <p:sldId id="2147470396" r:id="rId11"/>
    <p:sldId id="2147470397" r:id="rId12"/>
    <p:sldId id="265" r:id="rId13"/>
    <p:sldId id="2147470398" r:id="rId14"/>
    <p:sldId id="267" r:id="rId15"/>
    <p:sldId id="2147470399" r:id="rId16"/>
    <p:sldId id="2147470400" r:id="rId1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0"/>
  </p:normalViewPr>
  <p:slideViewPr>
    <p:cSldViewPr snapToGrid="0">
      <p:cViewPr varScale="1">
        <p:scale>
          <a:sx n="111" d="100"/>
          <a:sy n="111" d="100"/>
        </p:scale>
        <p:origin x="7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ne.eu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FB77-495C-8F62-FD73-29EE30A53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67F14-6242-615E-3741-49669CC9B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81A60-6358-1DD9-31D7-72B804EA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8FBB-A02E-4425-B70C-34149DD23BC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5E9C-9285-82CB-3A80-F4D739E7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E100D-5B73-511A-CCAC-B80958B7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EBF2-7100-4DEC-8303-4EBFAA047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2D1C1-1F81-0C88-66E5-B8D06561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A7579-210A-EA8E-D2C7-D61056B9C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8EEF1-907D-7D1D-886C-4B595DCC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8FBB-A02E-4425-B70C-34149DD23BC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39BD-CEDF-E1F1-CD10-994B0C21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F8B6-EF4E-5BEE-7661-1F69501C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EBF2-7100-4DEC-8303-4EBFAA047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26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339BDD-8B29-AA86-8495-AEE920E30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70848-EDE2-9D18-7FC5-4BB5EE30E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9E473-3AA2-276F-D3E8-C9EEA613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8FBB-A02E-4425-B70C-34149DD23BC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D9BEA-74BD-9177-2BB9-E36065A3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BCE0D-721B-2878-9AB2-63234BB2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EBF2-7100-4DEC-8303-4EBFAA047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7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216454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3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à droite">
  <p:cSld name="Image à droi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7"/>
          <p:cNvSpPr txBox="1">
            <a:spLocks noGrp="1"/>
          </p:cNvSpPr>
          <p:nvPr>
            <p:ph type="ctrTitle"/>
          </p:nvPr>
        </p:nvSpPr>
        <p:spPr>
          <a:xfrm>
            <a:off x="914401" y="552692"/>
            <a:ext cx="10363200" cy="66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07"/>
          <p:cNvSpPr txBox="1">
            <a:spLocks noGrp="1"/>
          </p:cNvSpPr>
          <p:nvPr>
            <p:ph type="subTitle" idx="1"/>
          </p:nvPr>
        </p:nvSpPr>
        <p:spPr>
          <a:xfrm>
            <a:off x="914400" y="1311974"/>
            <a:ext cx="5009567" cy="60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B6B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3B6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07"/>
          <p:cNvSpPr txBox="1">
            <a:spLocks noGrp="1"/>
          </p:cNvSpPr>
          <p:nvPr>
            <p:ph type="body" idx="2"/>
          </p:nvPr>
        </p:nvSpPr>
        <p:spPr>
          <a:xfrm>
            <a:off x="914400" y="2016541"/>
            <a:ext cx="5009567" cy="279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07"/>
          <p:cNvSpPr>
            <a:spLocks noGrp="1"/>
          </p:cNvSpPr>
          <p:nvPr>
            <p:ph type="pic" idx="3"/>
          </p:nvPr>
        </p:nvSpPr>
        <p:spPr>
          <a:xfrm>
            <a:off x="6268034" y="1312197"/>
            <a:ext cx="5009567" cy="349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68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9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7588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E806659D-ACF4-C126-8CB1-7CB53A2E5446}"/>
              </a:ext>
            </a:extLst>
          </p:cNvPr>
          <p:cNvCxnSpPr>
            <a:cxnSpLocks/>
          </p:cNvCxnSpPr>
          <p:nvPr userDrawn="1"/>
        </p:nvCxnSpPr>
        <p:spPr>
          <a:xfrm>
            <a:off x="407988" y="1448780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971C6C7-8170-9AB8-2960-99B67CFB1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367" y="532479"/>
            <a:ext cx="11377265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>
                <a:latin typeface="+mj-lt"/>
              </a:defRPr>
            </a:lvl1pPr>
          </a:lstStyle>
          <a:p>
            <a:pPr lvl="0"/>
            <a:r>
              <a:rPr lang="en-GB"/>
              <a:t>Slide navigator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FE0FE16-7645-6501-05FA-4B9EC8A40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/>
              <a:t>Title of the slide (max. one line)</a:t>
            </a:r>
          </a:p>
        </p:txBody>
      </p:sp>
    </p:spTree>
    <p:extLst>
      <p:ext uri="{BB962C8B-B14F-4D97-AF65-F5344CB8AC3E}">
        <p14:creationId xmlns:p14="http://schemas.microsoft.com/office/powerpoint/2010/main" val="2524887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26B43"/>
          </p15:clr>
        </p15:guide>
        <p15:guide id="2" orient="horz" pos="3884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323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9E0590C-472F-AF78-7E43-C06E108E9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93359"/>
            <a:ext cx="12192000" cy="3864641"/>
          </a:xfrm>
          <a:custGeom>
            <a:avLst/>
            <a:gdLst>
              <a:gd name="connsiteX0" fmla="*/ 0 w 12200844"/>
              <a:gd name="connsiteY0" fmla="*/ 0 h 3865649"/>
              <a:gd name="connsiteX1" fmla="*/ 12200844 w 12200844"/>
              <a:gd name="connsiteY1" fmla="*/ 0 h 3865649"/>
              <a:gd name="connsiteX2" fmla="*/ 12200844 w 12200844"/>
              <a:gd name="connsiteY2" fmla="*/ 3865649 h 3865649"/>
              <a:gd name="connsiteX3" fmla="*/ 0 w 12200844"/>
              <a:gd name="connsiteY3" fmla="*/ 3865649 h 3865649"/>
              <a:gd name="connsiteX4" fmla="*/ 0 w 12200844"/>
              <a:gd name="connsiteY4" fmla="*/ 170334 h 3865649"/>
              <a:gd name="connsiteX5" fmla="*/ 12197972 w 12200844"/>
              <a:gd name="connsiteY5" fmla="*/ 170334 h 3865649"/>
              <a:gd name="connsiteX6" fmla="*/ 12197972 w 12200844"/>
              <a:gd name="connsiteY6" fmla="*/ 98334 h 3865649"/>
              <a:gd name="connsiteX7" fmla="*/ 0 w 12200844"/>
              <a:gd name="connsiteY7" fmla="*/ 98334 h 3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844" h="3865649">
                <a:moveTo>
                  <a:pt x="0" y="0"/>
                </a:moveTo>
                <a:lnTo>
                  <a:pt x="12200844" y="0"/>
                </a:lnTo>
                <a:lnTo>
                  <a:pt x="12200844" y="3865649"/>
                </a:lnTo>
                <a:lnTo>
                  <a:pt x="0" y="3865649"/>
                </a:lnTo>
                <a:lnTo>
                  <a:pt x="0" y="170334"/>
                </a:lnTo>
                <a:lnTo>
                  <a:pt x="12197972" y="170334"/>
                </a:lnTo>
                <a:lnTo>
                  <a:pt x="12197972" y="98334"/>
                </a:lnTo>
                <a:lnTo>
                  <a:pt x="0" y="98334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144000" rIns="144000" bIns="144000" rtlCol="0" anchor="ctr">
            <a:noAutofit/>
          </a:bodyPr>
          <a:lstStyle>
            <a:lvl1pPr>
              <a:defRPr lang="de-DE" b="0" i="1" dirty="0">
                <a:latin typeface="Aptos" panose="020B0004020202020204" pitchFamily="34" charset="0"/>
              </a:defRPr>
            </a:lvl1pPr>
          </a:lstStyle>
          <a:p>
            <a:pPr lvl="0" algn="ctr">
              <a:buFont typeface="Arial" panose="020B0604020202020204" pitchFamily="34" charset="0"/>
            </a:pP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Image placeholder </a:t>
            </a:r>
            <a:br>
              <a:rPr lang="en-GB"/>
            </a:br>
            <a:r>
              <a:rPr lang="en-GB"/>
              <a:t>easySlides &gt; Pictures &gt; set pictures in selected shapes</a:t>
            </a: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928A61A-C5CD-8F49-DB0B-D93555FEF726}"/>
              </a:ext>
            </a:extLst>
          </p:cNvPr>
          <p:cNvCxnSpPr>
            <a:cxnSpLocks/>
          </p:cNvCxnSpPr>
          <p:nvPr userDrawn="1"/>
        </p:nvCxnSpPr>
        <p:spPr>
          <a:xfrm>
            <a:off x="407988" y="1950110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52504871-28BF-ED63-EDB3-25C6752C4E1F}"/>
              </a:ext>
            </a:extLst>
          </p:cNvPr>
          <p:cNvSpPr/>
          <p:nvPr userDrawn="1"/>
        </p:nvSpPr>
        <p:spPr>
          <a:xfrm>
            <a:off x="408231" y="2128210"/>
            <a:ext cx="1800000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1200" b="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RailNet Europe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B9167EC9-B72F-397F-0EF3-7571905A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620688"/>
            <a:ext cx="9001001" cy="123110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3A63BA4-2730-257A-AA97-E9236DF5D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2A21DB-54F9-E40E-6016-C0BD4222C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1200" cap="all" baseline="0" smtClean="0"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fld id="{A7EDE8CD-E13A-4E22-925A-CAB0ACBBBF52}" type="datetime4">
              <a:rPr lang="en-GB" smtClean="0"/>
              <a:t>19 June 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071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6181577F-F8E1-4D6E-8E80-524F0E31470B}"/>
              </a:ext>
            </a:extLst>
          </p:cNvPr>
          <p:cNvCxnSpPr>
            <a:cxnSpLocks/>
          </p:cNvCxnSpPr>
          <p:nvPr userDrawn="1"/>
        </p:nvCxnSpPr>
        <p:spPr>
          <a:xfrm>
            <a:off x="407988" y="1448780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hlinkClick r:id="rId2"/>
            <a:extLst>
              <a:ext uri="{FF2B5EF4-FFF2-40B4-BE49-F238E27FC236}">
                <a16:creationId xmlns:a16="http://schemas.microsoft.com/office/drawing/2014/main" id="{919F9282-7ECC-C17E-0DF9-1CADE3E05ABB}"/>
              </a:ext>
            </a:extLst>
          </p:cNvPr>
          <p:cNvSpPr/>
          <p:nvPr userDrawn="1"/>
        </p:nvSpPr>
        <p:spPr>
          <a:xfrm>
            <a:off x="8436260" y="5429759"/>
            <a:ext cx="2304256" cy="30172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8E8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7F484EE-B37F-94B3-FD59-A0A5673B5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764705"/>
            <a:ext cx="9397045" cy="5040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4139780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73BEEE9E-564D-D4A8-2218-553AA1256741}"/>
              </a:ext>
            </a:extLst>
          </p:cNvPr>
          <p:cNvCxnSpPr>
            <a:cxnSpLocks/>
          </p:cNvCxnSpPr>
          <p:nvPr userDrawn="1"/>
        </p:nvCxnSpPr>
        <p:spPr>
          <a:xfrm>
            <a:off x="407988" y="3094164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1C5CAB87-124B-1E1B-D94C-1C2823C19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998" y="3194974"/>
            <a:ext cx="5148572" cy="1674186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Chapter divider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B4FCB1-6562-A3A7-AF20-C1BC9CE35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367" y="3194973"/>
            <a:ext cx="961200" cy="1674185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sz="4800" b="1">
                <a:latin typeface="+mj-lt"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pic>
        <p:nvPicPr>
          <p:cNvPr id="7" name="easyBackground_Agenda">
            <a:extLst>
              <a:ext uri="{FF2B5EF4-FFF2-40B4-BE49-F238E27FC236}">
                <a16:creationId xmlns:a16="http://schemas.microsoft.com/office/drawing/2014/main" id="{5DEE5BCE-4F8F-7729-0A54-626D838488E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r="31076"/>
          <a:stretch>
            <a:fillRect/>
          </a:stretch>
        </p:blipFill>
        <p:spPr>
          <a:xfrm>
            <a:off x="8301160" y="0"/>
            <a:ext cx="3890831" cy="6858000"/>
          </a:xfrm>
          <a:custGeom>
            <a:avLst/>
            <a:gdLst>
              <a:gd name="connsiteX0" fmla="*/ 0 w 3890831"/>
              <a:gd name="connsiteY0" fmla="*/ 6681046 h 6858000"/>
              <a:gd name="connsiteX1" fmla="*/ 3890831 w 3890831"/>
              <a:gd name="connsiteY1" fmla="*/ 6681046 h 6858000"/>
              <a:gd name="connsiteX2" fmla="*/ 3890831 w 3890831"/>
              <a:gd name="connsiteY2" fmla="*/ 6858000 h 6858000"/>
              <a:gd name="connsiteX3" fmla="*/ 0 w 3890831"/>
              <a:gd name="connsiteY3" fmla="*/ 6858000 h 6858000"/>
              <a:gd name="connsiteX4" fmla="*/ 0 w 3890831"/>
              <a:gd name="connsiteY4" fmla="*/ 0 h 6858000"/>
              <a:gd name="connsiteX5" fmla="*/ 3890831 w 3890831"/>
              <a:gd name="connsiteY5" fmla="*/ 0 h 6858000"/>
              <a:gd name="connsiteX6" fmla="*/ 3890831 w 3890831"/>
              <a:gd name="connsiteY6" fmla="*/ 6447046 h 6858000"/>
              <a:gd name="connsiteX7" fmla="*/ 0 w 3890831"/>
              <a:gd name="connsiteY7" fmla="*/ 64470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0831" h="6858000">
                <a:moveTo>
                  <a:pt x="0" y="6681046"/>
                </a:moveTo>
                <a:lnTo>
                  <a:pt x="3890831" y="6681046"/>
                </a:lnTo>
                <a:lnTo>
                  <a:pt x="389083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890831" y="0"/>
                </a:lnTo>
                <a:lnTo>
                  <a:pt x="3890831" y="6447046"/>
                </a:lnTo>
                <a:lnTo>
                  <a:pt x="0" y="64470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42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D4BA-8F6C-96E8-5629-477F38C49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1CAA-A081-4246-FE2B-260D0C6E9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4E754-6B0C-4822-30A3-14279B42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8FBB-A02E-4425-B70C-34149DD23BC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296B3-7189-3FB8-0F50-6A081042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1E56C-287E-CDEF-7DCE-082F16D4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EBF2-7100-4DEC-8303-4EBFAA047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57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91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26841">
              <a:lnSpc>
                <a:spcPct val="100000"/>
              </a:lnSpc>
              <a:spcBef>
                <a:spcPts val="317"/>
              </a:spcBef>
            </a:pPr>
            <a:r>
              <a:rPr spc="-53"/>
              <a:t>The</a:t>
            </a:r>
            <a:r>
              <a:rPr spc="-74"/>
              <a:t> </a:t>
            </a:r>
            <a:r>
              <a:rPr spc="-42"/>
              <a:t>Role</a:t>
            </a:r>
            <a:r>
              <a:rPr spc="-63"/>
              <a:t> </a:t>
            </a:r>
            <a:r>
              <a:rPr spc="-21"/>
              <a:t>of</a:t>
            </a:r>
            <a:r>
              <a:rPr spc="-63"/>
              <a:t> </a:t>
            </a:r>
            <a:r>
              <a:rPr spc="-53"/>
              <a:t>Knowledge</a:t>
            </a:r>
            <a:r>
              <a:rPr spc="-74"/>
              <a:t> </a:t>
            </a:r>
            <a:r>
              <a:rPr spc="-42"/>
              <a:t>Graph</a:t>
            </a:r>
            <a:r>
              <a:rPr spc="-63"/>
              <a:t> </a:t>
            </a:r>
            <a:r>
              <a:rPr spc="-42"/>
              <a:t>at</a:t>
            </a:r>
            <a:r>
              <a:rPr spc="-63"/>
              <a:t> </a:t>
            </a:r>
            <a:r>
              <a:rPr spc="-53"/>
              <a:t>The</a:t>
            </a:r>
            <a:r>
              <a:rPr spc="-74"/>
              <a:t> </a:t>
            </a:r>
            <a:r>
              <a:rPr spc="-21"/>
              <a:t>Norwegian</a:t>
            </a:r>
            <a:r>
              <a:rPr spc="-63"/>
              <a:t> </a:t>
            </a:r>
            <a:r>
              <a:rPr spc="-21"/>
              <a:t>Maritime</a:t>
            </a:r>
            <a:r>
              <a:rPr spc="-63"/>
              <a:t> </a:t>
            </a:r>
            <a:r>
              <a:rPr spc="-21"/>
              <a:t>Authority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26841">
              <a:lnSpc>
                <a:spcPct val="100000"/>
              </a:lnSpc>
              <a:spcBef>
                <a:spcPts val="317"/>
              </a:spcBef>
            </a:pPr>
            <a:r>
              <a:rPr spc="-42"/>
              <a:t>Veronika</a:t>
            </a:r>
            <a:r>
              <a:rPr spc="11"/>
              <a:t> </a:t>
            </a:r>
            <a:r>
              <a:rPr spc="-21"/>
              <a:t>Heimsbakk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80524">
              <a:lnSpc>
                <a:spcPct val="100000"/>
              </a:lnSpc>
              <a:spcBef>
                <a:spcPts val="317"/>
              </a:spcBef>
            </a:pPr>
            <a:fld id="{81D60167-4931-47E6-BA6A-407CBD079E47}" type="slidenum">
              <a:rPr spc="-53" dirty="0"/>
              <a:pPr marL="80524">
                <a:lnSpc>
                  <a:spcPct val="100000"/>
                </a:lnSpc>
                <a:spcBef>
                  <a:spcPts val="317"/>
                </a:spcBef>
              </a:pPr>
              <a:t>‹#›</a:t>
            </a:fld>
            <a:endParaRPr spc="-53"/>
          </a:p>
        </p:txBody>
      </p:sp>
    </p:spTree>
    <p:extLst>
      <p:ext uri="{BB962C8B-B14F-4D97-AF65-F5344CB8AC3E}">
        <p14:creationId xmlns:p14="http://schemas.microsoft.com/office/powerpoint/2010/main" val="384319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91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26841">
              <a:lnSpc>
                <a:spcPct val="100000"/>
              </a:lnSpc>
              <a:spcBef>
                <a:spcPts val="317"/>
              </a:spcBef>
            </a:pPr>
            <a:r>
              <a:rPr spc="-53"/>
              <a:t>The</a:t>
            </a:r>
            <a:r>
              <a:rPr spc="-74"/>
              <a:t> </a:t>
            </a:r>
            <a:r>
              <a:rPr spc="-42"/>
              <a:t>Role</a:t>
            </a:r>
            <a:r>
              <a:rPr spc="-63"/>
              <a:t> </a:t>
            </a:r>
            <a:r>
              <a:rPr spc="-21"/>
              <a:t>of</a:t>
            </a:r>
            <a:r>
              <a:rPr spc="-63"/>
              <a:t> </a:t>
            </a:r>
            <a:r>
              <a:rPr spc="-53"/>
              <a:t>Knowledge</a:t>
            </a:r>
            <a:r>
              <a:rPr spc="-74"/>
              <a:t> </a:t>
            </a:r>
            <a:r>
              <a:rPr spc="-42"/>
              <a:t>Graph</a:t>
            </a:r>
            <a:r>
              <a:rPr spc="-63"/>
              <a:t> </a:t>
            </a:r>
            <a:r>
              <a:rPr spc="-42"/>
              <a:t>at</a:t>
            </a:r>
            <a:r>
              <a:rPr spc="-63"/>
              <a:t> </a:t>
            </a:r>
            <a:r>
              <a:rPr spc="-53"/>
              <a:t>The</a:t>
            </a:r>
            <a:r>
              <a:rPr spc="-74"/>
              <a:t> </a:t>
            </a:r>
            <a:r>
              <a:rPr spc="-21"/>
              <a:t>Norwegian</a:t>
            </a:r>
            <a:r>
              <a:rPr spc="-63"/>
              <a:t> </a:t>
            </a:r>
            <a:r>
              <a:rPr spc="-21"/>
              <a:t>Maritime</a:t>
            </a:r>
            <a:r>
              <a:rPr spc="-63"/>
              <a:t> </a:t>
            </a:r>
            <a:r>
              <a:rPr spc="-21"/>
              <a:t>Authority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26841">
              <a:lnSpc>
                <a:spcPct val="100000"/>
              </a:lnSpc>
              <a:spcBef>
                <a:spcPts val="317"/>
              </a:spcBef>
            </a:pPr>
            <a:r>
              <a:rPr spc="-42"/>
              <a:t>Veronika</a:t>
            </a:r>
            <a:r>
              <a:rPr spc="11"/>
              <a:t> </a:t>
            </a:r>
            <a:r>
              <a:rPr spc="-21"/>
              <a:t>Heimsbakk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80524">
              <a:lnSpc>
                <a:spcPct val="100000"/>
              </a:lnSpc>
              <a:spcBef>
                <a:spcPts val="317"/>
              </a:spcBef>
            </a:pPr>
            <a:fld id="{81D60167-4931-47E6-BA6A-407CBD079E47}" type="slidenum">
              <a:rPr spc="-53" dirty="0"/>
              <a:pPr marL="80524">
                <a:lnSpc>
                  <a:spcPct val="100000"/>
                </a:lnSpc>
                <a:spcBef>
                  <a:spcPts val="317"/>
                </a:spcBef>
              </a:pPr>
              <a:t>‹#›</a:t>
            </a:fld>
            <a:endParaRPr spc="-53"/>
          </a:p>
        </p:txBody>
      </p:sp>
    </p:spTree>
    <p:extLst>
      <p:ext uri="{BB962C8B-B14F-4D97-AF65-F5344CB8AC3E}">
        <p14:creationId xmlns:p14="http://schemas.microsoft.com/office/powerpoint/2010/main" val="3539282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91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26841">
              <a:lnSpc>
                <a:spcPct val="100000"/>
              </a:lnSpc>
              <a:spcBef>
                <a:spcPts val="317"/>
              </a:spcBef>
            </a:pPr>
            <a:r>
              <a:rPr spc="-53"/>
              <a:t>The</a:t>
            </a:r>
            <a:r>
              <a:rPr spc="-74"/>
              <a:t> </a:t>
            </a:r>
            <a:r>
              <a:rPr spc="-42"/>
              <a:t>Role</a:t>
            </a:r>
            <a:r>
              <a:rPr spc="-63"/>
              <a:t> </a:t>
            </a:r>
            <a:r>
              <a:rPr spc="-21"/>
              <a:t>of</a:t>
            </a:r>
            <a:r>
              <a:rPr spc="-63"/>
              <a:t> </a:t>
            </a:r>
            <a:r>
              <a:rPr spc="-53"/>
              <a:t>Knowledge</a:t>
            </a:r>
            <a:r>
              <a:rPr spc="-74"/>
              <a:t> </a:t>
            </a:r>
            <a:r>
              <a:rPr spc="-42"/>
              <a:t>Graph</a:t>
            </a:r>
            <a:r>
              <a:rPr spc="-63"/>
              <a:t> </a:t>
            </a:r>
            <a:r>
              <a:rPr spc="-42"/>
              <a:t>at</a:t>
            </a:r>
            <a:r>
              <a:rPr spc="-63"/>
              <a:t> </a:t>
            </a:r>
            <a:r>
              <a:rPr spc="-53"/>
              <a:t>The</a:t>
            </a:r>
            <a:r>
              <a:rPr spc="-74"/>
              <a:t> </a:t>
            </a:r>
            <a:r>
              <a:rPr spc="-21"/>
              <a:t>Norwegian</a:t>
            </a:r>
            <a:r>
              <a:rPr spc="-63"/>
              <a:t> </a:t>
            </a:r>
            <a:r>
              <a:rPr spc="-21"/>
              <a:t>Maritime</a:t>
            </a:r>
            <a:r>
              <a:rPr spc="-63"/>
              <a:t> </a:t>
            </a:r>
            <a:r>
              <a:rPr spc="-21"/>
              <a:t>Authority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26841">
              <a:lnSpc>
                <a:spcPct val="100000"/>
              </a:lnSpc>
              <a:spcBef>
                <a:spcPts val="317"/>
              </a:spcBef>
            </a:pPr>
            <a:r>
              <a:rPr spc="-42"/>
              <a:t>Veronika</a:t>
            </a:r>
            <a:r>
              <a:rPr spc="11"/>
              <a:t> </a:t>
            </a:r>
            <a:r>
              <a:rPr spc="-21"/>
              <a:t>Heimsbakk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80524">
              <a:lnSpc>
                <a:spcPct val="100000"/>
              </a:lnSpc>
              <a:spcBef>
                <a:spcPts val="317"/>
              </a:spcBef>
            </a:pPr>
            <a:fld id="{81D60167-4931-47E6-BA6A-407CBD079E47}" type="slidenum">
              <a:rPr spc="-53" dirty="0"/>
              <a:pPr marL="80524">
                <a:lnSpc>
                  <a:spcPct val="100000"/>
                </a:lnSpc>
                <a:spcBef>
                  <a:spcPts val="317"/>
                </a:spcBef>
              </a:pPr>
              <a:t>‹#›</a:t>
            </a:fld>
            <a:endParaRPr spc="-53"/>
          </a:p>
        </p:txBody>
      </p:sp>
    </p:spTree>
    <p:extLst>
      <p:ext uri="{BB962C8B-B14F-4D97-AF65-F5344CB8AC3E}">
        <p14:creationId xmlns:p14="http://schemas.microsoft.com/office/powerpoint/2010/main" val="3869055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91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26841">
              <a:lnSpc>
                <a:spcPct val="100000"/>
              </a:lnSpc>
              <a:spcBef>
                <a:spcPts val="317"/>
              </a:spcBef>
            </a:pPr>
            <a:r>
              <a:rPr spc="-53"/>
              <a:t>The</a:t>
            </a:r>
            <a:r>
              <a:rPr spc="-74"/>
              <a:t> </a:t>
            </a:r>
            <a:r>
              <a:rPr spc="-42"/>
              <a:t>Role</a:t>
            </a:r>
            <a:r>
              <a:rPr spc="-63"/>
              <a:t> </a:t>
            </a:r>
            <a:r>
              <a:rPr spc="-21"/>
              <a:t>of</a:t>
            </a:r>
            <a:r>
              <a:rPr spc="-63"/>
              <a:t> </a:t>
            </a:r>
            <a:r>
              <a:rPr spc="-53"/>
              <a:t>Knowledge</a:t>
            </a:r>
            <a:r>
              <a:rPr spc="-74"/>
              <a:t> </a:t>
            </a:r>
            <a:r>
              <a:rPr spc="-42"/>
              <a:t>Graph</a:t>
            </a:r>
            <a:r>
              <a:rPr spc="-63"/>
              <a:t> </a:t>
            </a:r>
            <a:r>
              <a:rPr spc="-42"/>
              <a:t>at</a:t>
            </a:r>
            <a:r>
              <a:rPr spc="-63"/>
              <a:t> </a:t>
            </a:r>
            <a:r>
              <a:rPr spc="-53"/>
              <a:t>The</a:t>
            </a:r>
            <a:r>
              <a:rPr spc="-74"/>
              <a:t> </a:t>
            </a:r>
            <a:r>
              <a:rPr spc="-21"/>
              <a:t>Norwegian</a:t>
            </a:r>
            <a:r>
              <a:rPr spc="-63"/>
              <a:t> </a:t>
            </a:r>
            <a:r>
              <a:rPr spc="-21"/>
              <a:t>Maritime</a:t>
            </a:r>
            <a:r>
              <a:rPr spc="-63"/>
              <a:t> </a:t>
            </a:r>
            <a:r>
              <a:rPr spc="-21"/>
              <a:t>Authority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26841">
              <a:lnSpc>
                <a:spcPct val="100000"/>
              </a:lnSpc>
              <a:spcBef>
                <a:spcPts val="317"/>
              </a:spcBef>
            </a:pPr>
            <a:r>
              <a:rPr spc="-42"/>
              <a:t>Veronika</a:t>
            </a:r>
            <a:r>
              <a:rPr spc="11"/>
              <a:t> </a:t>
            </a:r>
            <a:r>
              <a:rPr spc="-21"/>
              <a:t>Heimsbakk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80524">
              <a:lnSpc>
                <a:spcPct val="100000"/>
              </a:lnSpc>
              <a:spcBef>
                <a:spcPts val="317"/>
              </a:spcBef>
            </a:pPr>
            <a:fld id="{81D60167-4931-47E6-BA6A-407CBD079E47}" type="slidenum">
              <a:rPr spc="-53" dirty="0"/>
              <a:pPr marL="80524">
                <a:lnSpc>
                  <a:spcPct val="100000"/>
                </a:lnSpc>
                <a:spcBef>
                  <a:spcPts val="317"/>
                </a:spcBef>
              </a:pPr>
              <a:t>‹#›</a:t>
            </a:fld>
            <a:endParaRPr spc="-53"/>
          </a:p>
        </p:txBody>
      </p:sp>
    </p:spTree>
    <p:extLst>
      <p:ext uri="{BB962C8B-B14F-4D97-AF65-F5344CB8AC3E}">
        <p14:creationId xmlns:p14="http://schemas.microsoft.com/office/powerpoint/2010/main" val="1892968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26841">
              <a:lnSpc>
                <a:spcPct val="100000"/>
              </a:lnSpc>
              <a:spcBef>
                <a:spcPts val="317"/>
              </a:spcBef>
            </a:pPr>
            <a:r>
              <a:rPr spc="-53"/>
              <a:t>The</a:t>
            </a:r>
            <a:r>
              <a:rPr spc="-74"/>
              <a:t> </a:t>
            </a:r>
            <a:r>
              <a:rPr spc="-42"/>
              <a:t>Role</a:t>
            </a:r>
            <a:r>
              <a:rPr spc="-63"/>
              <a:t> </a:t>
            </a:r>
            <a:r>
              <a:rPr spc="-21"/>
              <a:t>of</a:t>
            </a:r>
            <a:r>
              <a:rPr spc="-63"/>
              <a:t> </a:t>
            </a:r>
            <a:r>
              <a:rPr spc="-53"/>
              <a:t>Knowledge</a:t>
            </a:r>
            <a:r>
              <a:rPr spc="-74"/>
              <a:t> </a:t>
            </a:r>
            <a:r>
              <a:rPr spc="-42"/>
              <a:t>Graph</a:t>
            </a:r>
            <a:r>
              <a:rPr spc="-63"/>
              <a:t> </a:t>
            </a:r>
            <a:r>
              <a:rPr spc="-42"/>
              <a:t>at</a:t>
            </a:r>
            <a:r>
              <a:rPr spc="-63"/>
              <a:t> </a:t>
            </a:r>
            <a:r>
              <a:rPr spc="-53"/>
              <a:t>The</a:t>
            </a:r>
            <a:r>
              <a:rPr spc="-74"/>
              <a:t> </a:t>
            </a:r>
            <a:r>
              <a:rPr spc="-21"/>
              <a:t>Norwegian</a:t>
            </a:r>
            <a:r>
              <a:rPr spc="-63"/>
              <a:t> </a:t>
            </a:r>
            <a:r>
              <a:rPr spc="-21"/>
              <a:t>Maritime</a:t>
            </a:r>
            <a:r>
              <a:rPr spc="-63"/>
              <a:t> </a:t>
            </a:r>
            <a:r>
              <a:rPr spc="-21"/>
              <a:t>Authority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26841">
              <a:lnSpc>
                <a:spcPct val="100000"/>
              </a:lnSpc>
              <a:spcBef>
                <a:spcPts val="317"/>
              </a:spcBef>
            </a:pPr>
            <a:r>
              <a:rPr spc="-42"/>
              <a:t>Veronika</a:t>
            </a:r>
            <a:r>
              <a:rPr spc="11"/>
              <a:t> </a:t>
            </a:r>
            <a:r>
              <a:rPr spc="-21"/>
              <a:t>Heimsbakk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80524">
              <a:lnSpc>
                <a:spcPct val="100000"/>
              </a:lnSpc>
              <a:spcBef>
                <a:spcPts val="317"/>
              </a:spcBef>
            </a:pPr>
            <a:fld id="{81D60167-4931-47E6-BA6A-407CBD079E47}" type="slidenum">
              <a:rPr spc="-53" dirty="0"/>
              <a:pPr marL="80524">
                <a:lnSpc>
                  <a:spcPct val="100000"/>
                </a:lnSpc>
                <a:spcBef>
                  <a:spcPts val="317"/>
                </a:spcBef>
              </a:pPr>
              <a:t>‹#›</a:t>
            </a:fld>
            <a:endParaRPr spc="-53"/>
          </a:p>
        </p:txBody>
      </p:sp>
    </p:spTree>
    <p:extLst>
      <p:ext uri="{BB962C8B-B14F-4D97-AF65-F5344CB8AC3E}">
        <p14:creationId xmlns:p14="http://schemas.microsoft.com/office/powerpoint/2010/main" val="263396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9095-7039-E2AF-327E-2D81A66A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9D65-E0CE-564E-7421-70E98D35E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DBE60-6098-7BE7-55A5-A6E349AB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8FBB-A02E-4425-B70C-34149DD23BC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D82AA-3226-E050-BFEB-C4507EF9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E95E-D1A8-E486-038A-F2F948D7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EBF2-7100-4DEC-8303-4EBFAA047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1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C008-6DB0-51B4-20C7-D5A27CB1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1A735-6071-4435-5881-15DFFDF1C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A74FD-B528-02F9-67DE-3B0993CF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E67D0-ED27-8765-2CCE-606D7CCE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8FBB-A02E-4425-B70C-34149DD23BC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A78D1-72BD-A7E8-50CF-814460BA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9B603-C689-F02B-8165-A118E6CA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EBF2-7100-4DEC-8303-4EBFAA047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3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8EB6-C14E-536B-0591-5B4F495B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92FDA-8F93-23AB-3CE0-6C0D69A77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DA0C4-5C78-0F19-4A53-7DAB99B3C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AFF34-0222-C54F-5AAE-3B5E70967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B60A1-41F5-8E17-3BDF-3AFCEB92E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EA40E-0CBD-9CCD-A423-1BB289D1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8FBB-A02E-4425-B70C-34149DD23BC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31DA87-9F90-25FC-D0F4-0F07C99D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12EED-3AE9-CC1E-9165-E51A38A0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EBF2-7100-4DEC-8303-4EBFAA047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9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18A2-8BB7-4129-5529-8C5F03D1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0CCEB-293C-1814-323E-56336D85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8FBB-A02E-4425-B70C-34149DD23BC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A0BB1-CAF3-070D-CFF7-6A92849B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3A372-E3D9-C066-4177-7E71FE3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EBF2-7100-4DEC-8303-4EBFAA047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510AF-0185-5E6C-566D-AA470ED0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8FBB-A02E-4425-B70C-34149DD23BC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AF92D-D55B-FA67-DE0E-242A3EB4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EFF4C-499A-D79C-542B-A35868F9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EBF2-7100-4DEC-8303-4EBFAA047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7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42E6-A13A-DA7A-A956-CE294929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8AB1D-3D1B-6680-5A96-975C9FFDA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6CC36-0222-4D27-1442-223114C13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A5F7B-D51E-0892-DC83-68F27FA7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8FBB-A02E-4425-B70C-34149DD23BC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DC492-EB4F-888B-F019-3C609CDB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85F8C-F95E-6A3F-9406-0D673E9B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EBF2-7100-4DEC-8303-4EBFAA047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8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2B96-E09C-3CA1-812E-DA61A8A1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D67F2-4A3B-3DA0-A47D-57117BD8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29102-E6C6-42F8-66D1-500BB226D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B3097-DCFB-46C9-8E72-2BBBE58E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8FBB-A02E-4425-B70C-34149DD23BC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0BF59-6C36-F86C-358B-6947334E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82092-A093-F938-9797-CFD3028F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EBF2-7100-4DEC-8303-4EBFAA047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8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770655-D762-06A1-072A-12ADD15B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0A8F9-F081-5DC1-5A61-498A26C80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95A83-6BFE-ABB0-8718-6EA0010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8FBB-A02E-4425-B70C-34149DD23BC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C93AE-CBF8-996D-2A04-FFA7B0B5A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797D9-B665-0AD3-68F8-9869BBA2A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5EBF2-7100-4DEC-8303-4EBFAA047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3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68066" y="240576"/>
            <a:ext cx="3444106" cy="31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4366" y="6569096"/>
            <a:ext cx="4320909" cy="162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26841">
              <a:lnSpc>
                <a:spcPct val="100000"/>
              </a:lnSpc>
              <a:spcBef>
                <a:spcPts val="317"/>
              </a:spcBef>
            </a:pPr>
            <a:r>
              <a:rPr spc="-53"/>
              <a:t>The</a:t>
            </a:r>
            <a:r>
              <a:rPr spc="-74"/>
              <a:t> </a:t>
            </a:r>
            <a:r>
              <a:rPr spc="-42"/>
              <a:t>Role</a:t>
            </a:r>
            <a:r>
              <a:rPr spc="-63"/>
              <a:t> </a:t>
            </a:r>
            <a:r>
              <a:rPr spc="-21"/>
              <a:t>of</a:t>
            </a:r>
            <a:r>
              <a:rPr spc="-63"/>
              <a:t> </a:t>
            </a:r>
            <a:r>
              <a:rPr spc="-53"/>
              <a:t>Knowledge</a:t>
            </a:r>
            <a:r>
              <a:rPr spc="-74"/>
              <a:t> </a:t>
            </a:r>
            <a:r>
              <a:rPr spc="-42"/>
              <a:t>Graph</a:t>
            </a:r>
            <a:r>
              <a:rPr spc="-63"/>
              <a:t> </a:t>
            </a:r>
            <a:r>
              <a:rPr spc="-42"/>
              <a:t>at</a:t>
            </a:r>
            <a:r>
              <a:rPr spc="-63"/>
              <a:t> </a:t>
            </a:r>
            <a:r>
              <a:rPr spc="-53"/>
              <a:t>The</a:t>
            </a:r>
            <a:r>
              <a:rPr spc="-74"/>
              <a:t> </a:t>
            </a:r>
            <a:r>
              <a:rPr spc="-21"/>
              <a:t>Norwegian</a:t>
            </a:r>
            <a:r>
              <a:rPr spc="-63"/>
              <a:t> </a:t>
            </a:r>
            <a:r>
              <a:rPr spc="-21"/>
              <a:t>Maritime</a:t>
            </a:r>
            <a:r>
              <a:rPr spc="-63"/>
              <a:t> </a:t>
            </a:r>
            <a:r>
              <a:rPr spc="-21"/>
              <a:t>Authority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461708" y="6569096"/>
            <a:ext cx="1358844" cy="162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26841">
              <a:lnSpc>
                <a:spcPct val="100000"/>
              </a:lnSpc>
              <a:spcBef>
                <a:spcPts val="317"/>
              </a:spcBef>
            </a:pPr>
            <a:r>
              <a:rPr spc="-42"/>
              <a:t>Veronika</a:t>
            </a:r>
            <a:r>
              <a:rPr spc="11"/>
              <a:t> </a:t>
            </a:r>
            <a:r>
              <a:rPr spc="-21"/>
              <a:t>Heimsbakk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73383" y="6569096"/>
            <a:ext cx="353136" cy="162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7" b="0" i="0">
                <a:solidFill>
                  <a:srgbClr val="0070AD"/>
                </a:solidFill>
                <a:latin typeface="Verdana"/>
                <a:cs typeface="Verdana"/>
              </a:defRPr>
            </a:lvl1pPr>
          </a:lstStyle>
          <a:p>
            <a:pPr marL="80524">
              <a:lnSpc>
                <a:spcPct val="100000"/>
              </a:lnSpc>
              <a:spcBef>
                <a:spcPts val="317"/>
              </a:spcBef>
            </a:pPr>
            <a:fld id="{81D60167-4931-47E6-BA6A-407CBD079E47}" type="slidenum">
              <a:rPr spc="-53" dirty="0"/>
              <a:pPr marL="80524">
                <a:lnSpc>
                  <a:spcPct val="100000"/>
                </a:lnSpc>
                <a:spcBef>
                  <a:spcPts val="317"/>
                </a:spcBef>
              </a:pPr>
              <a:t>‹#›</a:t>
            </a:fld>
            <a:endParaRPr spc="-53"/>
          </a:p>
        </p:txBody>
      </p:sp>
    </p:spTree>
    <p:extLst>
      <p:ext uri="{BB962C8B-B14F-4D97-AF65-F5344CB8AC3E}">
        <p14:creationId xmlns:p14="http://schemas.microsoft.com/office/powerpoint/2010/main" val="67764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arxiv.org/abs/2309.0272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veronika.heimsbakk@capgemini.com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holding a globe&#10;&#10;Description automatically generated">
            <a:extLst>
              <a:ext uri="{FF2B5EF4-FFF2-40B4-BE49-F238E27FC236}">
                <a16:creationId xmlns:a16="http://schemas.microsoft.com/office/drawing/2014/main" id="{8D56DA3B-EFFF-3CF7-465D-A67997251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CF9D1DF-A9B7-EA90-F3E3-903B3BA5D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111551"/>
            <a:ext cx="12191999" cy="558812"/>
          </a:xfrm>
          <a:solidFill>
            <a:schemeClr val="tx1">
              <a:alpha val="2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b="1" spc="600">
                <a:latin typeface="Calibri Light" panose="020F0302020204030204" pitchFamily="34" charset="0"/>
              </a:rPr>
              <a:t>OPENING: KEYNOTE SPEECHES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D06702-3453-CECD-CB72-A8D89D2E3D96}"/>
              </a:ext>
            </a:extLst>
          </p:cNvPr>
          <p:cNvSpPr txBox="1">
            <a:spLocks/>
          </p:cNvSpPr>
          <p:nvPr/>
        </p:nvSpPr>
        <p:spPr>
          <a:xfrm>
            <a:off x="1524000" y="3991092"/>
            <a:ext cx="9144000" cy="89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Veronika </a:t>
            </a:r>
            <a:r>
              <a:rPr kumimoji="0" lang="en-GB" sz="6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Heimsbakk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24F64C3-7C3D-86DF-100E-820175FE0E5B}"/>
              </a:ext>
            </a:extLst>
          </p:cNvPr>
          <p:cNvSpPr txBox="1">
            <a:spLocks/>
          </p:cNvSpPr>
          <p:nvPr/>
        </p:nvSpPr>
        <p:spPr>
          <a:xfrm>
            <a:off x="1524000" y="4882882"/>
            <a:ext cx="9144000" cy="461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Capgemini Norway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1FAB26B-42DE-7697-D52D-7C8D81D41A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375" y="1955457"/>
            <a:ext cx="1823249" cy="182324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353156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1340730">
              <a:lnSpc>
                <a:spcPct val="100000"/>
              </a:lnSpc>
              <a:spcBef>
                <a:spcPts val="201"/>
              </a:spcBef>
            </a:pPr>
            <a:r>
              <a:rPr spc="-21"/>
              <a:t>Scopes</a:t>
            </a:r>
          </a:p>
        </p:txBody>
      </p:sp>
      <p:sp>
        <p:nvSpPr>
          <p:cNvPr id="3" name="object 3"/>
          <p:cNvSpPr/>
          <p:nvPr/>
        </p:nvSpPr>
        <p:spPr>
          <a:xfrm>
            <a:off x="5785524" y="652489"/>
            <a:ext cx="609302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04" y="0"/>
                </a:lnTo>
              </a:path>
            </a:pathLst>
          </a:custGeom>
          <a:ln w="15183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6726" y="1449959"/>
            <a:ext cx="1660146" cy="382491"/>
          </a:xfrm>
          <a:custGeom>
            <a:avLst/>
            <a:gdLst/>
            <a:ahLst/>
            <a:cxnLst/>
            <a:rect l="l" t="t" r="r" b="b"/>
            <a:pathLst>
              <a:path w="785494" h="180975">
                <a:moveTo>
                  <a:pt x="785441" y="90275"/>
                </a:moveTo>
                <a:lnTo>
                  <a:pt x="760871" y="58775"/>
                </a:lnTo>
                <a:lnTo>
                  <a:pt x="693079" y="32111"/>
                </a:lnTo>
                <a:lnTo>
                  <a:pt x="645746" y="21231"/>
                </a:lnTo>
                <a:lnTo>
                  <a:pt x="590935" y="12325"/>
                </a:lnTo>
                <a:lnTo>
                  <a:pt x="529754" y="5647"/>
                </a:lnTo>
                <a:lnTo>
                  <a:pt x="463313" y="1454"/>
                </a:lnTo>
                <a:lnTo>
                  <a:pt x="392720" y="0"/>
                </a:lnTo>
                <a:lnTo>
                  <a:pt x="322127" y="1454"/>
                </a:lnTo>
                <a:lnTo>
                  <a:pt x="255686" y="5647"/>
                </a:lnTo>
                <a:lnTo>
                  <a:pt x="194505" y="12325"/>
                </a:lnTo>
                <a:lnTo>
                  <a:pt x="139694" y="21231"/>
                </a:lnTo>
                <a:lnTo>
                  <a:pt x="92361" y="32111"/>
                </a:lnTo>
                <a:lnTo>
                  <a:pt x="53617" y="44711"/>
                </a:lnTo>
                <a:lnTo>
                  <a:pt x="6327" y="74048"/>
                </a:lnTo>
                <a:lnTo>
                  <a:pt x="0" y="90275"/>
                </a:lnTo>
                <a:lnTo>
                  <a:pt x="6327" y="106502"/>
                </a:lnTo>
                <a:lnTo>
                  <a:pt x="53617" y="135839"/>
                </a:lnTo>
                <a:lnTo>
                  <a:pt x="92361" y="148438"/>
                </a:lnTo>
                <a:lnTo>
                  <a:pt x="139694" y="159319"/>
                </a:lnTo>
                <a:lnTo>
                  <a:pt x="194505" y="168225"/>
                </a:lnTo>
                <a:lnTo>
                  <a:pt x="255686" y="174902"/>
                </a:lnTo>
                <a:lnTo>
                  <a:pt x="322127" y="179096"/>
                </a:lnTo>
                <a:lnTo>
                  <a:pt x="392720" y="180550"/>
                </a:lnTo>
                <a:lnTo>
                  <a:pt x="463313" y="179096"/>
                </a:lnTo>
                <a:lnTo>
                  <a:pt x="529754" y="174902"/>
                </a:lnTo>
                <a:lnTo>
                  <a:pt x="590935" y="168225"/>
                </a:lnTo>
                <a:lnTo>
                  <a:pt x="645746" y="159319"/>
                </a:lnTo>
                <a:lnTo>
                  <a:pt x="693079" y="148438"/>
                </a:lnTo>
                <a:lnTo>
                  <a:pt x="731823" y="135839"/>
                </a:lnTo>
                <a:lnTo>
                  <a:pt x="779114" y="106502"/>
                </a:lnTo>
                <a:lnTo>
                  <a:pt x="785441" y="90275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0028" y="1489733"/>
            <a:ext cx="1113922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Requirement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3318" y="3321415"/>
            <a:ext cx="2627782" cy="291230"/>
          </a:xfrm>
          <a:custGeom>
            <a:avLst/>
            <a:gdLst/>
            <a:ahLst/>
            <a:cxnLst/>
            <a:rect l="l" t="t" r="r" b="b"/>
            <a:pathLst>
              <a:path w="1243330" h="137794">
                <a:moveTo>
                  <a:pt x="1242887" y="68809"/>
                </a:moveTo>
                <a:lnTo>
                  <a:pt x="1201057" y="43939"/>
                </a:lnTo>
                <a:lnTo>
                  <a:pt x="1131546" y="29497"/>
                </a:lnTo>
                <a:lnTo>
                  <a:pt x="1086050" y="23110"/>
                </a:lnTo>
                <a:lnTo>
                  <a:pt x="1034170" y="17365"/>
                </a:lnTo>
                <a:lnTo>
                  <a:pt x="976489" y="12328"/>
                </a:lnTo>
                <a:lnTo>
                  <a:pt x="913589" y="8062"/>
                </a:lnTo>
                <a:lnTo>
                  <a:pt x="846052" y="4631"/>
                </a:lnTo>
                <a:lnTo>
                  <a:pt x="774460" y="2101"/>
                </a:lnTo>
                <a:lnTo>
                  <a:pt x="699396" y="536"/>
                </a:lnTo>
                <a:lnTo>
                  <a:pt x="621443" y="0"/>
                </a:lnTo>
                <a:lnTo>
                  <a:pt x="543490" y="536"/>
                </a:lnTo>
                <a:lnTo>
                  <a:pt x="468426" y="2101"/>
                </a:lnTo>
                <a:lnTo>
                  <a:pt x="396834" y="4631"/>
                </a:lnTo>
                <a:lnTo>
                  <a:pt x="329297" y="8062"/>
                </a:lnTo>
                <a:lnTo>
                  <a:pt x="266397" y="12328"/>
                </a:lnTo>
                <a:lnTo>
                  <a:pt x="208716" y="17365"/>
                </a:lnTo>
                <a:lnTo>
                  <a:pt x="156836" y="23110"/>
                </a:lnTo>
                <a:lnTo>
                  <a:pt x="111340" y="29497"/>
                </a:lnTo>
                <a:lnTo>
                  <a:pt x="72811" y="36461"/>
                </a:lnTo>
                <a:lnTo>
                  <a:pt x="18979" y="51866"/>
                </a:lnTo>
                <a:lnTo>
                  <a:pt x="0" y="68809"/>
                </a:lnTo>
                <a:lnTo>
                  <a:pt x="4841" y="77441"/>
                </a:lnTo>
                <a:lnTo>
                  <a:pt x="41829" y="93679"/>
                </a:lnTo>
                <a:lnTo>
                  <a:pt x="111340" y="108122"/>
                </a:lnTo>
                <a:lnTo>
                  <a:pt x="156836" y="114509"/>
                </a:lnTo>
                <a:lnTo>
                  <a:pt x="208716" y="120253"/>
                </a:lnTo>
                <a:lnTo>
                  <a:pt x="266397" y="125291"/>
                </a:lnTo>
                <a:lnTo>
                  <a:pt x="329297" y="129557"/>
                </a:lnTo>
                <a:lnTo>
                  <a:pt x="396834" y="132987"/>
                </a:lnTo>
                <a:lnTo>
                  <a:pt x="468426" y="135517"/>
                </a:lnTo>
                <a:lnTo>
                  <a:pt x="543490" y="137083"/>
                </a:lnTo>
                <a:lnTo>
                  <a:pt x="621443" y="137619"/>
                </a:lnTo>
                <a:lnTo>
                  <a:pt x="699396" y="137083"/>
                </a:lnTo>
                <a:lnTo>
                  <a:pt x="774460" y="135517"/>
                </a:lnTo>
                <a:lnTo>
                  <a:pt x="846052" y="132987"/>
                </a:lnTo>
                <a:lnTo>
                  <a:pt x="913589" y="129557"/>
                </a:lnTo>
                <a:lnTo>
                  <a:pt x="976489" y="125291"/>
                </a:lnTo>
                <a:lnTo>
                  <a:pt x="1034170" y="120253"/>
                </a:lnTo>
                <a:lnTo>
                  <a:pt x="1086050" y="114509"/>
                </a:lnTo>
                <a:lnTo>
                  <a:pt x="1131546" y="108122"/>
                </a:lnTo>
                <a:lnTo>
                  <a:pt x="1170076" y="101157"/>
                </a:lnTo>
                <a:lnTo>
                  <a:pt x="1223907" y="85752"/>
                </a:lnTo>
                <a:lnTo>
                  <a:pt x="1242887" y="68809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8218" y="3356127"/>
            <a:ext cx="1797038" cy="18020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REG201311221404S23P1v0</a:t>
            </a:r>
            <a:endParaRPr kumimoji="0" sz="9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5236" y="3341104"/>
            <a:ext cx="1767510" cy="197804"/>
          </a:xfrm>
          <a:prstGeom prst="rect">
            <a:avLst/>
          </a:prstGeom>
          <a:ln w="4048">
            <a:solidFill>
              <a:srgbClr val="000000"/>
            </a:solidFill>
          </a:ln>
        </p:spPr>
        <p:txBody>
          <a:bodyPr vert="horz" wrap="square" lIns="0" tIns="18789" rIns="0" bIns="0" rtlCol="0">
            <a:spAutoFit/>
          </a:bodyPr>
          <a:lstStyle/>
          <a:p>
            <a:pPr marL="56367" marR="0" lvl="0" indent="0" algn="l" defTabSz="914400" rtl="0" eaLnBrk="1" fontAlgn="auto" latinLnBrk="0" hangingPunct="1">
              <a:lnSpc>
                <a:spcPct val="10000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"Elektriske</a:t>
            </a:r>
            <a:r>
              <a:rPr kumimoji="0" sz="1162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anlegg"@no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65153" y="2698740"/>
            <a:ext cx="2088268" cy="319414"/>
          </a:xfrm>
          <a:custGeom>
            <a:avLst/>
            <a:gdLst/>
            <a:ahLst/>
            <a:cxnLst/>
            <a:rect l="l" t="t" r="r" b="b"/>
            <a:pathLst>
              <a:path w="988060" h="151130">
                <a:moveTo>
                  <a:pt x="987714" y="75422"/>
                </a:moveTo>
                <a:lnTo>
                  <a:pt x="941815" y="43626"/>
                </a:lnTo>
                <a:lnTo>
                  <a:pt x="866581" y="25939"/>
                </a:lnTo>
                <a:lnTo>
                  <a:pt x="817866" y="18499"/>
                </a:lnTo>
                <a:lnTo>
                  <a:pt x="762770" y="12151"/>
                </a:lnTo>
                <a:lnTo>
                  <a:pt x="702057" y="7009"/>
                </a:lnTo>
                <a:lnTo>
                  <a:pt x="636491" y="3193"/>
                </a:lnTo>
                <a:lnTo>
                  <a:pt x="566837" y="817"/>
                </a:lnTo>
                <a:lnTo>
                  <a:pt x="493857" y="0"/>
                </a:lnTo>
                <a:lnTo>
                  <a:pt x="420877" y="817"/>
                </a:lnTo>
                <a:lnTo>
                  <a:pt x="351222" y="3193"/>
                </a:lnTo>
                <a:lnTo>
                  <a:pt x="285657" y="7009"/>
                </a:lnTo>
                <a:lnTo>
                  <a:pt x="224944" y="12151"/>
                </a:lnTo>
                <a:lnTo>
                  <a:pt x="169848" y="18499"/>
                </a:lnTo>
                <a:lnTo>
                  <a:pt x="121133" y="25939"/>
                </a:lnTo>
                <a:lnTo>
                  <a:pt x="79562" y="34354"/>
                </a:lnTo>
                <a:lnTo>
                  <a:pt x="20908" y="53639"/>
                </a:lnTo>
                <a:lnTo>
                  <a:pt x="0" y="75422"/>
                </a:lnTo>
                <a:lnTo>
                  <a:pt x="5354" y="86568"/>
                </a:lnTo>
                <a:lnTo>
                  <a:pt x="45899" y="107219"/>
                </a:lnTo>
                <a:lnTo>
                  <a:pt x="121133" y="124906"/>
                </a:lnTo>
                <a:lnTo>
                  <a:pt x="169848" y="132346"/>
                </a:lnTo>
                <a:lnTo>
                  <a:pt x="224944" y="138695"/>
                </a:lnTo>
                <a:lnTo>
                  <a:pt x="285657" y="143836"/>
                </a:lnTo>
                <a:lnTo>
                  <a:pt x="351222" y="147653"/>
                </a:lnTo>
                <a:lnTo>
                  <a:pt x="420877" y="150028"/>
                </a:lnTo>
                <a:lnTo>
                  <a:pt x="493857" y="150846"/>
                </a:lnTo>
                <a:lnTo>
                  <a:pt x="566837" y="150028"/>
                </a:lnTo>
                <a:lnTo>
                  <a:pt x="636491" y="147653"/>
                </a:lnTo>
                <a:lnTo>
                  <a:pt x="702057" y="143836"/>
                </a:lnTo>
                <a:lnTo>
                  <a:pt x="762770" y="138695"/>
                </a:lnTo>
                <a:lnTo>
                  <a:pt x="817866" y="132346"/>
                </a:lnTo>
                <a:lnTo>
                  <a:pt x="866581" y="124906"/>
                </a:lnTo>
                <a:lnTo>
                  <a:pt x="908152" y="116492"/>
                </a:lnTo>
                <a:lnTo>
                  <a:pt x="966805" y="97206"/>
                </a:lnTo>
                <a:lnTo>
                  <a:pt x="987714" y="75422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01038" y="2740878"/>
            <a:ext cx="1415888" cy="18020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BuiltDate_a19920101</a:t>
            </a:r>
            <a:endParaRPr kumimoji="0" sz="9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04817" y="4524819"/>
            <a:ext cx="1209209" cy="319414"/>
          </a:xfrm>
          <a:custGeom>
            <a:avLst/>
            <a:gdLst/>
            <a:ahLst/>
            <a:cxnLst/>
            <a:rect l="l" t="t" r="r" b="b"/>
            <a:pathLst>
              <a:path w="572135" h="151130">
                <a:moveTo>
                  <a:pt x="571662" y="75427"/>
                </a:moveTo>
                <a:lnTo>
                  <a:pt x="542609" y="42257"/>
                </a:lnTo>
                <a:lnTo>
                  <a:pt x="464602" y="16571"/>
                </a:lnTo>
                <a:lnTo>
                  <a:pt x="411530" y="7666"/>
                </a:lnTo>
                <a:lnTo>
                  <a:pt x="351368" y="1992"/>
                </a:lnTo>
                <a:lnTo>
                  <a:pt x="285831" y="0"/>
                </a:lnTo>
                <a:lnTo>
                  <a:pt x="220290" y="1992"/>
                </a:lnTo>
                <a:lnTo>
                  <a:pt x="160127" y="7666"/>
                </a:lnTo>
                <a:lnTo>
                  <a:pt x="107055" y="16571"/>
                </a:lnTo>
                <a:lnTo>
                  <a:pt x="62792" y="28252"/>
                </a:lnTo>
                <a:lnTo>
                  <a:pt x="7548" y="58133"/>
                </a:lnTo>
                <a:lnTo>
                  <a:pt x="0" y="75427"/>
                </a:lnTo>
                <a:lnTo>
                  <a:pt x="7548" y="92722"/>
                </a:lnTo>
                <a:lnTo>
                  <a:pt x="62792" y="122603"/>
                </a:lnTo>
                <a:lnTo>
                  <a:pt x="107055" y="134284"/>
                </a:lnTo>
                <a:lnTo>
                  <a:pt x="160127" y="143188"/>
                </a:lnTo>
                <a:lnTo>
                  <a:pt x="220290" y="148863"/>
                </a:lnTo>
                <a:lnTo>
                  <a:pt x="285831" y="150855"/>
                </a:lnTo>
                <a:lnTo>
                  <a:pt x="351368" y="148863"/>
                </a:lnTo>
                <a:lnTo>
                  <a:pt x="411530" y="143188"/>
                </a:lnTo>
                <a:lnTo>
                  <a:pt x="464602" y="134284"/>
                </a:lnTo>
                <a:lnTo>
                  <a:pt x="508867" y="122603"/>
                </a:lnTo>
                <a:lnTo>
                  <a:pt x="564113" y="92722"/>
                </a:lnTo>
                <a:lnTo>
                  <a:pt x="571662" y="75427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1904" y="4566959"/>
            <a:ext cx="794508" cy="18020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ElIn_max50</a:t>
            </a:r>
            <a:endParaRPr kumimoji="0" sz="9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64402" y="2104023"/>
            <a:ext cx="2289579" cy="291230"/>
          </a:xfrm>
          <a:custGeom>
            <a:avLst/>
            <a:gdLst/>
            <a:ahLst/>
            <a:cxnLst/>
            <a:rect l="l" t="t" r="r" b="b"/>
            <a:pathLst>
              <a:path w="1083310" h="137794">
                <a:moveTo>
                  <a:pt x="1083045" y="68809"/>
                </a:moveTo>
                <a:lnTo>
                  <a:pt x="1032717" y="39800"/>
                </a:lnTo>
                <a:lnTo>
                  <a:pt x="950223" y="23665"/>
                </a:lnTo>
                <a:lnTo>
                  <a:pt x="896806" y="16877"/>
                </a:lnTo>
                <a:lnTo>
                  <a:pt x="836393" y="11085"/>
                </a:lnTo>
                <a:lnTo>
                  <a:pt x="769821" y="6395"/>
                </a:lnTo>
                <a:lnTo>
                  <a:pt x="697928" y="2913"/>
                </a:lnTo>
                <a:lnTo>
                  <a:pt x="621551" y="746"/>
                </a:lnTo>
                <a:lnTo>
                  <a:pt x="541528" y="0"/>
                </a:lnTo>
                <a:lnTo>
                  <a:pt x="461504" y="746"/>
                </a:lnTo>
                <a:lnTo>
                  <a:pt x="385126" y="2913"/>
                </a:lnTo>
                <a:lnTo>
                  <a:pt x="313232" y="6395"/>
                </a:lnTo>
                <a:lnTo>
                  <a:pt x="246659" y="11085"/>
                </a:lnTo>
                <a:lnTo>
                  <a:pt x="186244" y="16877"/>
                </a:lnTo>
                <a:lnTo>
                  <a:pt x="132826" y="23665"/>
                </a:lnTo>
                <a:lnTo>
                  <a:pt x="87242" y="31341"/>
                </a:lnTo>
                <a:lnTo>
                  <a:pt x="22927" y="48936"/>
                </a:lnTo>
                <a:lnTo>
                  <a:pt x="0" y="68809"/>
                </a:lnTo>
                <a:lnTo>
                  <a:pt x="5871" y="78978"/>
                </a:lnTo>
                <a:lnTo>
                  <a:pt x="50330" y="97818"/>
                </a:lnTo>
                <a:lnTo>
                  <a:pt x="132826" y="113954"/>
                </a:lnTo>
                <a:lnTo>
                  <a:pt x="186244" y="120741"/>
                </a:lnTo>
                <a:lnTo>
                  <a:pt x="246659" y="126533"/>
                </a:lnTo>
                <a:lnTo>
                  <a:pt x="313232" y="131224"/>
                </a:lnTo>
                <a:lnTo>
                  <a:pt x="385126" y="134705"/>
                </a:lnTo>
                <a:lnTo>
                  <a:pt x="461504" y="136873"/>
                </a:lnTo>
                <a:lnTo>
                  <a:pt x="541528" y="137619"/>
                </a:lnTo>
                <a:lnTo>
                  <a:pt x="621551" y="136873"/>
                </a:lnTo>
                <a:lnTo>
                  <a:pt x="697928" y="134705"/>
                </a:lnTo>
                <a:lnTo>
                  <a:pt x="769821" y="131224"/>
                </a:lnTo>
                <a:lnTo>
                  <a:pt x="836393" y="126533"/>
                </a:lnTo>
                <a:lnTo>
                  <a:pt x="896806" y="120741"/>
                </a:lnTo>
                <a:lnTo>
                  <a:pt x="950223" y="113954"/>
                </a:lnTo>
                <a:lnTo>
                  <a:pt x="995805" y="106277"/>
                </a:lnTo>
                <a:lnTo>
                  <a:pt x="1060119" y="88683"/>
                </a:lnTo>
                <a:lnTo>
                  <a:pt x="1083045" y="68809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9789" y="2138750"/>
            <a:ext cx="1559490" cy="18020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REG201311221404S1v0</a:t>
            </a:r>
            <a:endParaRPr kumimoji="0" sz="9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18488" y="1835227"/>
            <a:ext cx="76498" cy="1487018"/>
            <a:chOff x="1284836" y="868334"/>
            <a:chExt cx="36195" cy="703580"/>
          </a:xfrm>
        </p:grpSpPr>
        <p:sp>
          <p:nvSpPr>
            <p:cNvPr id="16" name="object 16"/>
            <p:cNvSpPr/>
            <p:nvPr/>
          </p:nvSpPr>
          <p:spPr>
            <a:xfrm>
              <a:off x="1302936" y="873276"/>
              <a:ext cx="0" cy="696595"/>
            </a:xfrm>
            <a:custGeom>
              <a:avLst/>
              <a:gdLst/>
              <a:ahLst/>
              <a:cxnLst/>
              <a:rect l="l" t="t" r="r" b="b"/>
              <a:pathLst>
                <a:path h="696594">
                  <a:moveTo>
                    <a:pt x="0" y="0"/>
                  </a:moveTo>
                  <a:lnTo>
                    <a:pt x="0" y="300282"/>
                  </a:lnTo>
                </a:path>
                <a:path h="696594">
                  <a:moveTo>
                    <a:pt x="0" y="391282"/>
                  </a:moveTo>
                  <a:lnTo>
                    <a:pt x="0" y="69622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286741" y="870239"/>
              <a:ext cx="32384" cy="15240"/>
            </a:xfrm>
            <a:custGeom>
              <a:avLst/>
              <a:gdLst/>
              <a:ahLst/>
              <a:cxnLst/>
              <a:rect l="l" t="t" r="r" b="b"/>
              <a:pathLst>
                <a:path w="32384" h="15240">
                  <a:moveTo>
                    <a:pt x="0" y="15182"/>
                  </a:moveTo>
                  <a:lnTo>
                    <a:pt x="6073" y="14170"/>
                  </a:lnTo>
                  <a:lnTo>
                    <a:pt x="15183" y="3036"/>
                  </a:lnTo>
                  <a:lnTo>
                    <a:pt x="16195" y="0"/>
                  </a:lnTo>
                  <a:lnTo>
                    <a:pt x="17207" y="3036"/>
                  </a:lnTo>
                  <a:lnTo>
                    <a:pt x="26317" y="14170"/>
                  </a:lnTo>
                  <a:lnTo>
                    <a:pt x="32390" y="15182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85129" y="2437502"/>
            <a:ext cx="143602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069743" y="3428589"/>
            <a:ext cx="1452124" cy="76498"/>
            <a:chOff x="1924180" y="1622230"/>
            <a:chExt cx="687070" cy="36195"/>
          </a:xfrm>
        </p:grpSpPr>
        <p:sp>
          <p:nvSpPr>
            <p:cNvPr id="20" name="object 20"/>
            <p:cNvSpPr/>
            <p:nvPr/>
          </p:nvSpPr>
          <p:spPr>
            <a:xfrm>
              <a:off x="1926403" y="1640330"/>
              <a:ext cx="680085" cy="0"/>
            </a:xfrm>
            <a:custGeom>
              <a:avLst/>
              <a:gdLst/>
              <a:ahLst/>
              <a:cxnLst/>
              <a:rect l="l" t="t" r="r" b="b"/>
              <a:pathLst>
                <a:path w="680085">
                  <a:moveTo>
                    <a:pt x="0" y="0"/>
                  </a:moveTo>
                  <a:lnTo>
                    <a:pt x="234374" y="0"/>
                  </a:lnTo>
                </a:path>
                <a:path w="680085">
                  <a:moveTo>
                    <a:pt x="450045" y="0"/>
                  </a:moveTo>
                  <a:lnTo>
                    <a:pt x="679765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594023" y="1624135"/>
              <a:ext cx="15240" cy="32384"/>
            </a:xfrm>
            <a:custGeom>
              <a:avLst/>
              <a:gdLst/>
              <a:ahLst/>
              <a:cxnLst/>
              <a:rect l="l" t="t" r="r" b="b"/>
              <a:pathLst>
                <a:path w="15239" h="32385">
                  <a:moveTo>
                    <a:pt x="0" y="0"/>
                  </a:moveTo>
                  <a:lnTo>
                    <a:pt x="1012" y="6073"/>
                  </a:lnTo>
                  <a:lnTo>
                    <a:pt x="12146" y="15183"/>
                  </a:lnTo>
                  <a:lnTo>
                    <a:pt x="15182" y="16195"/>
                  </a:lnTo>
                  <a:lnTo>
                    <a:pt x="12146" y="17207"/>
                  </a:lnTo>
                  <a:lnTo>
                    <a:pt x="1012" y="26317"/>
                  </a:lnTo>
                  <a:lnTo>
                    <a:pt x="0" y="3239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99979" y="3344099"/>
            <a:ext cx="395912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label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94235" y="2945631"/>
            <a:ext cx="2199660" cy="402622"/>
            <a:chOff x="1651879" y="1393720"/>
            <a:chExt cx="1040765" cy="190500"/>
          </a:xfrm>
        </p:grpSpPr>
        <p:sp>
          <p:nvSpPr>
            <p:cNvPr id="24" name="object 24"/>
            <p:cNvSpPr/>
            <p:nvPr/>
          </p:nvSpPr>
          <p:spPr>
            <a:xfrm>
              <a:off x="1654102" y="1409602"/>
              <a:ext cx="1033780" cy="172720"/>
            </a:xfrm>
            <a:custGeom>
              <a:avLst/>
              <a:gdLst/>
              <a:ahLst/>
              <a:cxnLst/>
              <a:rect l="l" t="t" r="r" b="b"/>
              <a:pathLst>
                <a:path w="1033780" h="172719">
                  <a:moveTo>
                    <a:pt x="0" y="172203"/>
                  </a:moveTo>
                  <a:lnTo>
                    <a:pt x="1033194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672654" y="1395625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0" y="0"/>
                  </a:moveTo>
                  <a:lnTo>
                    <a:pt x="1996" y="5823"/>
                  </a:lnTo>
                  <a:lnTo>
                    <a:pt x="14476" y="12979"/>
                  </a:lnTo>
                  <a:lnTo>
                    <a:pt x="17637" y="13478"/>
                  </a:lnTo>
                  <a:lnTo>
                    <a:pt x="14808" y="14975"/>
                  </a:lnTo>
                  <a:lnTo>
                    <a:pt x="5324" y="25791"/>
                  </a:lnTo>
                  <a:lnTo>
                    <a:pt x="5324" y="31947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996642" y="1437654"/>
              <a:ext cx="353060" cy="115570"/>
            </a:xfrm>
            <a:custGeom>
              <a:avLst/>
              <a:gdLst/>
              <a:ahLst/>
              <a:cxnLst/>
              <a:rect l="l" t="t" r="r" b="b"/>
              <a:pathLst>
                <a:path w="353060" h="115569">
                  <a:moveTo>
                    <a:pt x="352703" y="0"/>
                  </a:moveTo>
                  <a:lnTo>
                    <a:pt x="0" y="0"/>
                  </a:lnTo>
                  <a:lnTo>
                    <a:pt x="0" y="115335"/>
                  </a:lnTo>
                  <a:lnTo>
                    <a:pt x="352703" y="115335"/>
                  </a:lnTo>
                  <a:lnTo>
                    <a:pt x="352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53079" y="3020799"/>
            <a:ext cx="685800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property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177155" y="3603845"/>
            <a:ext cx="2850566" cy="978372"/>
            <a:chOff x="1501854" y="1705152"/>
            <a:chExt cx="1348740" cy="462915"/>
          </a:xfrm>
        </p:grpSpPr>
        <p:sp>
          <p:nvSpPr>
            <p:cNvPr id="29" name="object 29"/>
            <p:cNvSpPr/>
            <p:nvPr/>
          </p:nvSpPr>
          <p:spPr>
            <a:xfrm>
              <a:off x="1504076" y="1707374"/>
              <a:ext cx="1341755" cy="447675"/>
            </a:xfrm>
            <a:custGeom>
              <a:avLst/>
              <a:gdLst/>
              <a:ahLst/>
              <a:cxnLst/>
              <a:rect l="l" t="t" r="r" b="b"/>
              <a:pathLst>
                <a:path w="1341755" h="447675">
                  <a:moveTo>
                    <a:pt x="0" y="0"/>
                  </a:moveTo>
                  <a:lnTo>
                    <a:pt x="1341675" y="447231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829108" y="2135401"/>
              <a:ext cx="19685" cy="31115"/>
            </a:xfrm>
            <a:custGeom>
              <a:avLst/>
              <a:gdLst/>
              <a:ahLst/>
              <a:cxnLst/>
              <a:rect l="l" t="t" r="r" b="b"/>
              <a:pathLst>
                <a:path w="19685" h="31114">
                  <a:moveTo>
                    <a:pt x="10242" y="0"/>
                  </a:moveTo>
                  <a:lnTo>
                    <a:pt x="9282" y="6081"/>
                  </a:lnTo>
                  <a:lnTo>
                    <a:pt x="16963" y="18244"/>
                  </a:lnTo>
                  <a:lnTo>
                    <a:pt x="19524" y="20164"/>
                  </a:lnTo>
                  <a:lnTo>
                    <a:pt x="16323" y="20164"/>
                  </a:lnTo>
                  <a:lnTo>
                    <a:pt x="2880" y="25285"/>
                  </a:lnTo>
                  <a:lnTo>
                    <a:pt x="0" y="30726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000771" y="1874058"/>
              <a:ext cx="353060" cy="115570"/>
            </a:xfrm>
            <a:custGeom>
              <a:avLst/>
              <a:gdLst/>
              <a:ahLst/>
              <a:cxnLst/>
              <a:rect l="l" t="t" r="r" b="b"/>
              <a:pathLst>
                <a:path w="353060" h="115569">
                  <a:moveTo>
                    <a:pt x="352703" y="0"/>
                  </a:moveTo>
                  <a:lnTo>
                    <a:pt x="0" y="0"/>
                  </a:lnTo>
                  <a:lnTo>
                    <a:pt x="0" y="115335"/>
                  </a:lnTo>
                  <a:lnTo>
                    <a:pt x="352703" y="115335"/>
                  </a:lnTo>
                  <a:lnTo>
                    <a:pt x="352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261798" y="3943136"/>
            <a:ext cx="685800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property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177156" y="2363608"/>
            <a:ext cx="2814330" cy="966294"/>
            <a:chOff x="1501854" y="1118337"/>
            <a:chExt cx="1331595" cy="457200"/>
          </a:xfrm>
        </p:grpSpPr>
        <p:sp>
          <p:nvSpPr>
            <p:cNvPr id="34" name="object 34"/>
            <p:cNvSpPr/>
            <p:nvPr/>
          </p:nvSpPr>
          <p:spPr>
            <a:xfrm>
              <a:off x="1504076" y="1131763"/>
              <a:ext cx="1324610" cy="441959"/>
            </a:xfrm>
            <a:custGeom>
              <a:avLst/>
              <a:gdLst/>
              <a:ahLst/>
              <a:cxnLst/>
              <a:rect l="l" t="t" r="r" b="b"/>
              <a:pathLst>
                <a:path w="1324610" h="441959">
                  <a:moveTo>
                    <a:pt x="0" y="441523"/>
                  </a:moveTo>
                  <a:lnTo>
                    <a:pt x="1324556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811989" y="1120242"/>
              <a:ext cx="19685" cy="31115"/>
            </a:xfrm>
            <a:custGeom>
              <a:avLst/>
              <a:gdLst/>
              <a:ahLst/>
              <a:cxnLst/>
              <a:rect l="l" t="t" r="r" b="b"/>
              <a:pathLst>
                <a:path w="19685" h="31115">
                  <a:moveTo>
                    <a:pt x="0" y="0"/>
                  </a:moveTo>
                  <a:lnTo>
                    <a:pt x="2880" y="5441"/>
                  </a:lnTo>
                  <a:lnTo>
                    <a:pt x="16323" y="10562"/>
                  </a:lnTo>
                  <a:lnTo>
                    <a:pt x="19524" y="10562"/>
                  </a:lnTo>
                  <a:lnTo>
                    <a:pt x="16963" y="12482"/>
                  </a:lnTo>
                  <a:lnTo>
                    <a:pt x="9282" y="24645"/>
                  </a:lnTo>
                  <a:lnTo>
                    <a:pt x="10242" y="30726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907645" y="1292295"/>
              <a:ext cx="521970" cy="119380"/>
            </a:xfrm>
            <a:custGeom>
              <a:avLst/>
              <a:gdLst/>
              <a:ahLst/>
              <a:cxnLst/>
              <a:rect l="l" t="t" r="r" b="b"/>
              <a:pathLst>
                <a:path w="521969" h="119380">
                  <a:moveTo>
                    <a:pt x="521834" y="0"/>
                  </a:moveTo>
                  <a:lnTo>
                    <a:pt x="0" y="0"/>
                  </a:lnTo>
                  <a:lnTo>
                    <a:pt x="0" y="118988"/>
                  </a:lnTo>
                  <a:lnTo>
                    <a:pt x="521834" y="118988"/>
                  </a:lnTo>
                  <a:lnTo>
                    <a:pt x="5218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064973" y="2720948"/>
            <a:ext cx="1042792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generalScope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016069" y="1453105"/>
            <a:ext cx="873688" cy="375781"/>
          </a:xfrm>
          <a:custGeom>
            <a:avLst/>
            <a:gdLst/>
            <a:ahLst/>
            <a:cxnLst/>
            <a:rect l="l" t="t" r="r" b="b"/>
            <a:pathLst>
              <a:path w="413385" h="177800">
                <a:moveTo>
                  <a:pt x="412902" y="88786"/>
                </a:moveTo>
                <a:lnTo>
                  <a:pt x="373070" y="36350"/>
                </a:lnTo>
                <a:lnTo>
                  <a:pt x="328381" y="17130"/>
                </a:lnTo>
                <a:lnTo>
                  <a:pt x="271707" y="4526"/>
                </a:lnTo>
                <a:lnTo>
                  <a:pt x="206451" y="0"/>
                </a:lnTo>
                <a:lnTo>
                  <a:pt x="141194" y="4526"/>
                </a:lnTo>
                <a:lnTo>
                  <a:pt x="84521" y="17130"/>
                </a:lnTo>
                <a:lnTo>
                  <a:pt x="39831" y="36350"/>
                </a:lnTo>
                <a:lnTo>
                  <a:pt x="10524" y="60722"/>
                </a:lnTo>
                <a:lnTo>
                  <a:pt x="0" y="88786"/>
                </a:lnTo>
                <a:lnTo>
                  <a:pt x="10524" y="116849"/>
                </a:lnTo>
                <a:lnTo>
                  <a:pt x="39831" y="141222"/>
                </a:lnTo>
                <a:lnTo>
                  <a:pt x="84521" y="160442"/>
                </a:lnTo>
                <a:lnTo>
                  <a:pt x="141194" y="173046"/>
                </a:lnTo>
                <a:lnTo>
                  <a:pt x="206451" y="177572"/>
                </a:lnTo>
                <a:lnTo>
                  <a:pt x="271707" y="173046"/>
                </a:lnTo>
                <a:lnTo>
                  <a:pt x="328381" y="160442"/>
                </a:lnTo>
                <a:lnTo>
                  <a:pt x="373070" y="141222"/>
                </a:lnTo>
                <a:lnTo>
                  <a:pt x="402377" y="116849"/>
                </a:lnTo>
                <a:lnTo>
                  <a:pt x="412902" y="88786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73984" y="1487521"/>
            <a:ext cx="556961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Scope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846753" y="2079287"/>
            <a:ext cx="1211893" cy="340887"/>
          </a:xfrm>
          <a:custGeom>
            <a:avLst/>
            <a:gdLst/>
            <a:ahLst/>
            <a:cxnLst/>
            <a:rect l="l" t="t" r="r" b="b"/>
            <a:pathLst>
              <a:path w="573404" h="161290">
                <a:moveTo>
                  <a:pt x="573125" y="80512"/>
                </a:moveTo>
                <a:lnTo>
                  <a:pt x="543998" y="45105"/>
                </a:lnTo>
                <a:lnTo>
                  <a:pt x="465792" y="17687"/>
                </a:lnTo>
                <a:lnTo>
                  <a:pt x="412585" y="8183"/>
                </a:lnTo>
                <a:lnTo>
                  <a:pt x="352268" y="2126"/>
                </a:lnTo>
                <a:lnTo>
                  <a:pt x="286562" y="0"/>
                </a:lnTo>
                <a:lnTo>
                  <a:pt x="220857" y="2126"/>
                </a:lnTo>
                <a:lnTo>
                  <a:pt x="160540" y="8183"/>
                </a:lnTo>
                <a:lnTo>
                  <a:pt x="107333" y="17687"/>
                </a:lnTo>
                <a:lnTo>
                  <a:pt x="62955" y="30156"/>
                </a:lnTo>
                <a:lnTo>
                  <a:pt x="7568" y="62051"/>
                </a:lnTo>
                <a:lnTo>
                  <a:pt x="0" y="80512"/>
                </a:lnTo>
                <a:lnTo>
                  <a:pt x="7568" y="98973"/>
                </a:lnTo>
                <a:lnTo>
                  <a:pt x="62955" y="130869"/>
                </a:lnTo>
                <a:lnTo>
                  <a:pt x="107333" y="143338"/>
                </a:lnTo>
                <a:lnTo>
                  <a:pt x="160540" y="152842"/>
                </a:lnTo>
                <a:lnTo>
                  <a:pt x="220857" y="158899"/>
                </a:lnTo>
                <a:lnTo>
                  <a:pt x="286562" y="161025"/>
                </a:lnTo>
                <a:lnTo>
                  <a:pt x="352268" y="158899"/>
                </a:lnTo>
                <a:lnTo>
                  <a:pt x="412585" y="152842"/>
                </a:lnTo>
                <a:lnTo>
                  <a:pt x="465792" y="143338"/>
                </a:lnTo>
                <a:lnTo>
                  <a:pt x="510170" y="130869"/>
                </a:lnTo>
                <a:lnTo>
                  <a:pt x="565557" y="98973"/>
                </a:lnTo>
                <a:lnTo>
                  <a:pt x="573125" y="80512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54268" y="2113014"/>
            <a:ext cx="797192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builtDate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114201" y="2687985"/>
            <a:ext cx="676405" cy="340887"/>
          </a:xfrm>
          <a:custGeom>
            <a:avLst/>
            <a:gdLst/>
            <a:ahLst/>
            <a:cxnLst/>
            <a:rect l="l" t="t" r="r" b="b"/>
            <a:pathLst>
              <a:path w="320039" h="161290">
                <a:moveTo>
                  <a:pt x="320040" y="80511"/>
                </a:moveTo>
                <a:lnTo>
                  <a:pt x="307464" y="49172"/>
                </a:lnTo>
                <a:lnTo>
                  <a:pt x="273169" y="23581"/>
                </a:lnTo>
                <a:lnTo>
                  <a:pt x="222304" y="6326"/>
                </a:lnTo>
                <a:lnTo>
                  <a:pt x="160020" y="0"/>
                </a:lnTo>
                <a:lnTo>
                  <a:pt x="97730" y="6326"/>
                </a:lnTo>
                <a:lnTo>
                  <a:pt x="46866" y="23581"/>
                </a:lnTo>
                <a:lnTo>
                  <a:pt x="12574" y="49172"/>
                </a:lnTo>
                <a:lnTo>
                  <a:pt x="0" y="80511"/>
                </a:lnTo>
                <a:lnTo>
                  <a:pt x="12574" y="111851"/>
                </a:lnTo>
                <a:lnTo>
                  <a:pt x="46866" y="137443"/>
                </a:lnTo>
                <a:lnTo>
                  <a:pt x="97730" y="154697"/>
                </a:lnTo>
                <a:lnTo>
                  <a:pt x="160020" y="161024"/>
                </a:lnTo>
                <a:lnTo>
                  <a:pt x="222304" y="154697"/>
                </a:lnTo>
                <a:lnTo>
                  <a:pt x="273169" y="137443"/>
                </a:lnTo>
                <a:lnTo>
                  <a:pt x="307464" y="111851"/>
                </a:lnTo>
                <a:lnTo>
                  <a:pt x="320040" y="80511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43384" y="2721713"/>
            <a:ext cx="418727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date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12419" y="3356377"/>
            <a:ext cx="1080370" cy="193739"/>
          </a:xfrm>
          <a:prstGeom prst="rect">
            <a:avLst/>
          </a:prstGeom>
          <a:ln w="4048">
            <a:solidFill>
              <a:srgbClr val="000000"/>
            </a:solidFill>
          </a:ln>
        </p:spPr>
        <p:txBody>
          <a:bodyPr vert="horz" wrap="square" lIns="0" tIns="14763" rIns="0" bIns="0" rtlCol="0">
            <a:spAutoFit/>
          </a:bodyPr>
          <a:lstStyle/>
          <a:p>
            <a:pPr marL="56367" marR="0" lvl="0" indent="0" algn="l" defTabSz="914400" rtl="0" eaLnBrk="1" fontAlgn="auto" latinLnBrk="0" hangingPunct="1">
              <a:lnSpc>
                <a:spcPct val="100000"/>
              </a:lnSpc>
              <a:spcBef>
                <a:spcPts val="1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"1992-01-01"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785396" y="1747945"/>
            <a:ext cx="2344604" cy="1148816"/>
            <a:chOff x="3209086" y="827037"/>
            <a:chExt cx="1109345" cy="543560"/>
          </a:xfrm>
        </p:grpSpPr>
        <p:sp>
          <p:nvSpPr>
            <p:cNvPr id="46" name="object 46"/>
            <p:cNvSpPr/>
            <p:nvPr/>
          </p:nvSpPr>
          <p:spPr>
            <a:xfrm>
              <a:off x="3211309" y="839467"/>
              <a:ext cx="1102360" cy="441325"/>
            </a:xfrm>
            <a:custGeom>
              <a:avLst/>
              <a:gdLst/>
              <a:ahLst/>
              <a:cxnLst/>
              <a:rect l="l" t="t" r="r" b="b"/>
              <a:pathLst>
                <a:path w="1102360" h="441325">
                  <a:moveTo>
                    <a:pt x="0" y="440720"/>
                  </a:moveTo>
                  <a:lnTo>
                    <a:pt x="1101801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295818" y="828942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80">
                  <a:moveTo>
                    <a:pt x="0" y="0"/>
                  </a:moveTo>
                  <a:lnTo>
                    <a:pt x="3195" y="5262"/>
                  </a:lnTo>
                  <a:lnTo>
                    <a:pt x="16915" y="9585"/>
                  </a:lnTo>
                  <a:lnTo>
                    <a:pt x="20110" y="9397"/>
                  </a:lnTo>
                  <a:lnTo>
                    <a:pt x="17667" y="11465"/>
                  </a:lnTo>
                  <a:lnTo>
                    <a:pt x="10713" y="24057"/>
                  </a:lnTo>
                  <a:lnTo>
                    <a:pt x="12028" y="30072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3716200" y="1013463"/>
              <a:ext cx="96520" cy="91440"/>
            </a:xfrm>
            <a:custGeom>
              <a:avLst/>
              <a:gdLst/>
              <a:ahLst/>
              <a:cxnLst/>
              <a:rect l="l" t="t" r="r" b="b"/>
              <a:pathLst>
                <a:path w="96520" h="91440">
                  <a:moveTo>
                    <a:pt x="96350" y="0"/>
                  </a:moveTo>
                  <a:lnTo>
                    <a:pt x="0" y="0"/>
                  </a:lnTo>
                  <a:lnTo>
                    <a:pt x="0" y="91000"/>
                  </a:lnTo>
                  <a:lnTo>
                    <a:pt x="96350" y="91000"/>
                  </a:lnTo>
                  <a:lnTo>
                    <a:pt x="96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3336165" y="1112534"/>
              <a:ext cx="894080" cy="179070"/>
            </a:xfrm>
            <a:custGeom>
              <a:avLst/>
              <a:gdLst/>
              <a:ahLst/>
              <a:cxnLst/>
              <a:rect l="l" t="t" r="r" b="b"/>
              <a:pathLst>
                <a:path w="894079" h="179069">
                  <a:moveTo>
                    <a:pt x="0" y="178755"/>
                  </a:moveTo>
                  <a:lnTo>
                    <a:pt x="893744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214824" y="1099035"/>
              <a:ext cx="18415" cy="32384"/>
            </a:xfrm>
            <a:custGeom>
              <a:avLst/>
              <a:gdLst/>
              <a:ahLst/>
              <a:cxnLst/>
              <a:rect l="l" t="t" r="r" b="b"/>
              <a:pathLst>
                <a:path w="18414" h="32384">
                  <a:moveTo>
                    <a:pt x="0" y="0"/>
                  </a:moveTo>
                  <a:lnTo>
                    <a:pt x="2183" y="5756"/>
                  </a:lnTo>
                  <a:lnTo>
                    <a:pt x="14887" y="12505"/>
                  </a:lnTo>
                  <a:lnTo>
                    <a:pt x="18063" y="12902"/>
                  </a:lnTo>
                  <a:lnTo>
                    <a:pt x="15284" y="14490"/>
                  </a:lnTo>
                  <a:lnTo>
                    <a:pt x="6153" y="25606"/>
                  </a:lnTo>
                  <a:lnTo>
                    <a:pt x="6351" y="3176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682123" y="1142226"/>
              <a:ext cx="207010" cy="118745"/>
            </a:xfrm>
            <a:custGeom>
              <a:avLst/>
              <a:gdLst/>
              <a:ahLst/>
              <a:cxnLst/>
              <a:rect l="l" t="t" r="r" b="b"/>
              <a:pathLst>
                <a:path w="207010" h="118744">
                  <a:moveTo>
                    <a:pt x="206388" y="0"/>
                  </a:moveTo>
                  <a:lnTo>
                    <a:pt x="0" y="0"/>
                  </a:lnTo>
                  <a:lnTo>
                    <a:pt x="0" y="118456"/>
                  </a:lnTo>
                  <a:lnTo>
                    <a:pt x="206388" y="118456"/>
                  </a:lnTo>
                  <a:lnTo>
                    <a:pt x="206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3526838" y="1352327"/>
              <a:ext cx="777875" cy="0"/>
            </a:xfrm>
            <a:custGeom>
              <a:avLst/>
              <a:gdLst/>
              <a:ahLst/>
              <a:cxnLst/>
              <a:rect l="l" t="t" r="r" b="b"/>
              <a:pathLst>
                <a:path w="777875">
                  <a:moveTo>
                    <a:pt x="0" y="0"/>
                  </a:moveTo>
                  <a:lnTo>
                    <a:pt x="214944" y="0"/>
                  </a:lnTo>
                </a:path>
                <a:path w="777875">
                  <a:moveTo>
                    <a:pt x="567152" y="0"/>
                  </a:moveTo>
                  <a:lnTo>
                    <a:pt x="777443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292135" y="1336132"/>
              <a:ext cx="15240" cy="32384"/>
            </a:xfrm>
            <a:custGeom>
              <a:avLst/>
              <a:gdLst/>
              <a:ahLst/>
              <a:cxnLst/>
              <a:rect l="l" t="t" r="r" b="b"/>
              <a:pathLst>
                <a:path w="15239" h="32384">
                  <a:moveTo>
                    <a:pt x="0" y="0"/>
                  </a:moveTo>
                  <a:lnTo>
                    <a:pt x="1012" y="6073"/>
                  </a:lnTo>
                  <a:lnTo>
                    <a:pt x="12146" y="15183"/>
                  </a:lnTo>
                  <a:lnTo>
                    <a:pt x="15182" y="16195"/>
                  </a:lnTo>
                  <a:lnTo>
                    <a:pt x="12146" y="17207"/>
                  </a:lnTo>
                  <a:lnTo>
                    <a:pt x="1012" y="26317"/>
                  </a:lnTo>
                  <a:lnTo>
                    <a:pt x="0" y="3239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815309" y="2099147"/>
            <a:ext cx="810613" cy="857586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9797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10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path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51654" marR="0" lvl="0" indent="0" algn="l" defTabSz="914400" rtl="0" eaLnBrk="1" fontAlgn="auto" latinLnBrk="0" hangingPunct="1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datatype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049152" y="2982470"/>
            <a:ext cx="1860115" cy="406649"/>
            <a:chOff x="3333882" y="1411150"/>
            <a:chExt cx="880110" cy="192405"/>
          </a:xfrm>
        </p:grpSpPr>
        <p:sp>
          <p:nvSpPr>
            <p:cNvPr id="56" name="object 56"/>
            <p:cNvSpPr/>
            <p:nvPr/>
          </p:nvSpPr>
          <p:spPr>
            <a:xfrm>
              <a:off x="3336104" y="1413372"/>
              <a:ext cx="873125" cy="174625"/>
            </a:xfrm>
            <a:custGeom>
              <a:avLst/>
              <a:gdLst/>
              <a:ahLst/>
              <a:cxnLst/>
              <a:rect l="l" t="t" r="r" b="b"/>
              <a:pathLst>
                <a:path w="873125" h="174625">
                  <a:moveTo>
                    <a:pt x="0" y="0"/>
                  </a:moveTo>
                  <a:lnTo>
                    <a:pt x="872784" y="174615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193802" y="1569726"/>
              <a:ext cx="18415" cy="32384"/>
            </a:xfrm>
            <a:custGeom>
              <a:avLst/>
              <a:gdLst/>
              <a:ahLst/>
              <a:cxnLst/>
              <a:rect l="l" t="t" r="r" b="b"/>
              <a:pathLst>
                <a:path w="18414" h="32384">
                  <a:moveTo>
                    <a:pt x="6354" y="0"/>
                  </a:moveTo>
                  <a:lnTo>
                    <a:pt x="6155" y="6153"/>
                  </a:lnTo>
                  <a:lnTo>
                    <a:pt x="15285" y="17269"/>
                  </a:lnTo>
                  <a:lnTo>
                    <a:pt x="18063" y="18857"/>
                  </a:lnTo>
                  <a:lnTo>
                    <a:pt x="14888" y="19254"/>
                  </a:lnTo>
                  <a:lnTo>
                    <a:pt x="2183" y="26002"/>
                  </a:lnTo>
                  <a:lnTo>
                    <a:pt x="0" y="31758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3532812" y="1447949"/>
              <a:ext cx="484505" cy="106680"/>
            </a:xfrm>
            <a:custGeom>
              <a:avLst/>
              <a:gdLst/>
              <a:ahLst/>
              <a:cxnLst/>
              <a:rect l="l" t="t" r="r" b="b"/>
              <a:pathLst>
                <a:path w="484504" h="106680">
                  <a:moveTo>
                    <a:pt x="483927" y="0"/>
                  </a:moveTo>
                  <a:lnTo>
                    <a:pt x="0" y="0"/>
                  </a:lnTo>
                  <a:lnTo>
                    <a:pt x="0" y="106376"/>
                  </a:lnTo>
                  <a:lnTo>
                    <a:pt x="483927" y="106376"/>
                  </a:lnTo>
                  <a:lnTo>
                    <a:pt x="483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499738" y="3049917"/>
            <a:ext cx="963609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minInclusive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016069" y="3887882"/>
            <a:ext cx="873688" cy="375781"/>
          </a:xfrm>
          <a:custGeom>
            <a:avLst/>
            <a:gdLst/>
            <a:ahLst/>
            <a:cxnLst/>
            <a:rect l="l" t="t" r="r" b="b"/>
            <a:pathLst>
              <a:path w="413385" h="177800">
                <a:moveTo>
                  <a:pt x="412902" y="88788"/>
                </a:moveTo>
                <a:lnTo>
                  <a:pt x="373070" y="36352"/>
                </a:lnTo>
                <a:lnTo>
                  <a:pt x="328381" y="17132"/>
                </a:lnTo>
                <a:lnTo>
                  <a:pt x="271707" y="4526"/>
                </a:lnTo>
                <a:lnTo>
                  <a:pt x="206451" y="0"/>
                </a:lnTo>
                <a:lnTo>
                  <a:pt x="141194" y="4526"/>
                </a:lnTo>
                <a:lnTo>
                  <a:pt x="84521" y="17132"/>
                </a:lnTo>
                <a:lnTo>
                  <a:pt x="39831" y="36352"/>
                </a:lnTo>
                <a:lnTo>
                  <a:pt x="10524" y="60725"/>
                </a:lnTo>
                <a:lnTo>
                  <a:pt x="0" y="88788"/>
                </a:lnTo>
                <a:lnTo>
                  <a:pt x="10524" y="116854"/>
                </a:lnTo>
                <a:lnTo>
                  <a:pt x="39831" y="141227"/>
                </a:lnTo>
                <a:lnTo>
                  <a:pt x="84521" y="160447"/>
                </a:lnTo>
                <a:lnTo>
                  <a:pt x="141194" y="173050"/>
                </a:lnTo>
                <a:lnTo>
                  <a:pt x="206451" y="177576"/>
                </a:lnTo>
                <a:lnTo>
                  <a:pt x="271707" y="173050"/>
                </a:lnTo>
                <a:lnTo>
                  <a:pt x="328381" y="160447"/>
                </a:lnTo>
                <a:lnTo>
                  <a:pt x="373070" y="141227"/>
                </a:lnTo>
                <a:lnTo>
                  <a:pt x="402377" y="116854"/>
                </a:lnTo>
                <a:lnTo>
                  <a:pt x="412902" y="88788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173984" y="3922280"/>
            <a:ext cx="556961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Scope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68328" y="4514083"/>
            <a:ext cx="2568730" cy="340887"/>
          </a:xfrm>
          <a:custGeom>
            <a:avLst/>
            <a:gdLst/>
            <a:ahLst/>
            <a:cxnLst/>
            <a:rect l="l" t="t" r="r" b="b"/>
            <a:pathLst>
              <a:path w="1215389" h="161289">
                <a:moveTo>
                  <a:pt x="1215115" y="80507"/>
                </a:moveTo>
                <a:lnTo>
                  <a:pt x="1174220" y="51407"/>
                </a:lnTo>
                <a:lnTo>
                  <a:pt x="1106261" y="34508"/>
                </a:lnTo>
                <a:lnTo>
                  <a:pt x="1061781" y="27036"/>
                </a:lnTo>
                <a:lnTo>
                  <a:pt x="1011060" y="20315"/>
                </a:lnTo>
                <a:lnTo>
                  <a:pt x="954668" y="14422"/>
                </a:lnTo>
                <a:lnTo>
                  <a:pt x="893173" y="9431"/>
                </a:lnTo>
                <a:lnTo>
                  <a:pt x="827145" y="5418"/>
                </a:lnTo>
                <a:lnTo>
                  <a:pt x="757154" y="2458"/>
                </a:lnTo>
                <a:lnTo>
                  <a:pt x="683768" y="627"/>
                </a:lnTo>
                <a:lnTo>
                  <a:pt x="607557" y="0"/>
                </a:lnTo>
                <a:lnTo>
                  <a:pt x="531345" y="627"/>
                </a:lnTo>
                <a:lnTo>
                  <a:pt x="457958" y="2458"/>
                </a:lnTo>
                <a:lnTo>
                  <a:pt x="387965" y="5418"/>
                </a:lnTo>
                <a:lnTo>
                  <a:pt x="321937" y="9431"/>
                </a:lnTo>
                <a:lnTo>
                  <a:pt x="260442" y="14422"/>
                </a:lnTo>
                <a:lnTo>
                  <a:pt x="204050" y="20315"/>
                </a:lnTo>
                <a:lnTo>
                  <a:pt x="153330" y="27036"/>
                </a:lnTo>
                <a:lnTo>
                  <a:pt x="108851" y="34508"/>
                </a:lnTo>
                <a:lnTo>
                  <a:pt x="71183" y="42657"/>
                </a:lnTo>
                <a:lnTo>
                  <a:pt x="18554" y="60682"/>
                </a:lnTo>
                <a:lnTo>
                  <a:pt x="0" y="80507"/>
                </a:lnTo>
                <a:lnTo>
                  <a:pt x="4733" y="90608"/>
                </a:lnTo>
                <a:lnTo>
                  <a:pt x="40894" y="109609"/>
                </a:lnTo>
                <a:lnTo>
                  <a:pt x="108851" y="126510"/>
                </a:lnTo>
                <a:lnTo>
                  <a:pt x="153330" y="133983"/>
                </a:lnTo>
                <a:lnTo>
                  <a:pt x="204050" y="140705"/>
                </a:lnTo>
                <a:lnTo>
                  <a:pt x="260442" y="146600"/>
                </a:lnTo>
                <a:lnTo>
                  <a:pt x="321937" y="151592"/>
                </a:lnTo>
                <a:lnTo>
                  <a:pt x="387965" y="155606"/>
                </a:lnTo>
                <a:lnTo>
                  <a:pt x="457958" y="158566"/>
                </a:lnTo>
                <a:lnTo>
                  <a:pt x="531345" y="160398"/>
                </a:lnTo>
                <a:lnTo>
                  <a:pt x="607557" y="161025"/>
                </a:lnTo>
                <a:lnTo>
                  <a:pt x="683768" y="160398"/>
                </a:lnTo>
                <a:lnTo>
                  <a:pt x="757154" y="158566"/>
                </a:lnTo>
                <a:lnTo>
                  <a:pt x="827145" y="155606"/>
                </a:lnTo>
                <a:lnTo>
                  <a:pt x="893173" y="151592"/>
                </a:lnTo>
                <a:lnTo>
                  <a:pt x="954668" y="146600"/>
                </a:lnTo>
                <a:lnTo>
                  <a:pt x="1011060" y="140705"/>
                </a:lnTo>
                <a:lnTo>
                  <a:pt x="1061781" y="133983"/>
                </a:lnTo>
                <a:lnTo>
                  <a:pt x="1106261" y="126510"/>
                </a:lnTo>
                <a:lnTo>
                  <a:pt x="1143930" y="118360"/>
                </a:lnTo>
                <a:lnTo>
                  <a:pt x="1196560" y="100333"/>
                </a:lnTo>
                <a:lnTo>
                  <a:pt x="1215115" y="80507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574559" y="4547773"/>
            <a:ext cx="1756775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electricalInstallation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160305" y="5122761"/>
            <a:ext cx="585144" cy="340887"/>
          </a:xfrm>
          <a:custGeom>
            <a:avLst/>
            <a:gdLst/>
            <a:ahLst/>
            <a:cxnLst/>
            <a:rect l="l" t="t" r="r" b="b"/>
            <a:pathLst>
              <a:path w="276860" h="161289">
                <a:moveTo>
                  <a:pt x="276402" y="80518"/>
                </a:moveTo>
                <a:lnTo>
                  <a:pt x="265542" y="49176"/>
                </a:lnTo>
                <a:lnTo>
                  <a:pt x="235925" y="23582"/>
                </a:lnTo>
                <a:lnTo>
                  <a:pt x="191997" y="6327"/>
                </a:lnTo>
                <a:lnTo>
                  <a:pt x="138206" y="0"/>
                </a:lnTo>
                <a:lnTo>
                  <a:pt x="84409" y="6327"/>
                </a:lnTo>
                <a:lnTo>
                  <a:pt x="40478" y="23582"/>
                </a:lnTo>
                <a:lnTo>
                  <a:pt x="10860" y="49176"/>
                </a:lnTo>
                <a:lnTo>
                  <a:pt x="0" y="80518"/>
                </a:lnTo>
                <a:lnTo>
                  <a:pt x="10860" y="111853"/>
                </a:lnTo>
                <a:lnTo>
                  <a:pt x="40478" y="137444"/>
                </a:lnTo>
                <a:lnTo>
                  <a:pt x="84409" y="154698"/>
                </a:lnTo>
                <a:lnTo>
                  <a:pt x="138206" y="161025"/>
                </a:lnTo>
                <a:lnTo>
                  <a:pt x="191997" y="154698"/>
                </a:lnTo>
                <a:lnTo>
                  <a:pt x="235925" y="137444"/>
                </a:lnTo>
                <a:lnTo>
                  <a:pt x="265542" y="111853"/>
                </a:lnTo>
                <a:lnTo>
                  <a:pt x="276402" y="80518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275979" y="5156473"/>
            <a:ext cx="352966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volt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303252" y="5791162"/>
            <a:ext cx="299283" cy="193739"/>
          </a:xfrm>
          <a:prstGeom prst="rect">
            <a:avLst/>
          </a:prstGeom>
          <a:ln w="4048">
            <a:solidFill>
              <a:srgbClr val="000000"/>
            </a:solidFill>
          </a:ln>
        </p:spPr>
        <p:txBody>
          <a:bodyPr vert="horz" wrap="square" lIns="0" tIns="14763" rIns="0" bIns="0" rtlCol="0">
            <a:spAutoFit/>
          </a:bodyPr>
          <a:lstStyle/>
          <a:p>
            <a:pPr marL="56367" marR="0" lvl="0" indent="0" algn="l" defTabSz="914400" rtl="0" eaLnBrk="1" fontAlgn="auto" latinLnBrk="0" hangingPunct="1">
              <a:lnSpc>
                <a:spcPct val="100000"/>
              </a:lnSpc>
              <a:spcBef>
                <a:spcPts val="1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50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892461" y="4124988"/>
            <a:ext cx="2160740" cy="467040"/>
            <a:chOff x="3259744" y="1951730"/>
            <a:chExt cx="1022350" cy="220979"/>
          </a:xfrm>
        </p:grpSpPr>
        <p:sp>
          <p:nvSpPr>
            <p:cNvPr id="68" name="object 68"/>
            <p:cNvSpPr/>
            <p:nvPr/>
          </p:nvSpPr>
          <p:spPr>
            <a:xfrm>
              <a:off x="3261966" y="1967133"/>
              <a:ext cx="1015365" cy="203200"/>
            </a:xfrm>
            <a:custGeom>
              <a:avLst/>
              <a:gdLst/>
              <a:ahLst/>
              <a:cxnLst/>
              <a:rect l="l" t="t" r="r" b="b"/>
              <a:pathLst>
                <a:path w="1015364" h="203200">
                  <a:moveTo>
                    <a:pt x="0" y="202996"/>
                  </a:moveTo>
                  <a:lnTo>
                    <a:pt x="1014984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4261864" y="1953635"/>
              <a:ext cx="18415" cy="32384"/>
            </a:xfrm>
            <a:custGeom>
              <a:avLst/>
              <a:gdLst/>
              <a:ahLst/>
              <a:cxnLst/>
              <a:rect l="l" t="t" r="r" b="b"/>
              <a:pathLst>
                <a:path w="18414" h="32385">
                  <a:moveTo>
                    <a:pt x="0" y="0"/>
                  </a:moveTo>
                  <a:lnTo>
                    <a:pt x="2183" y="5756"/>
                  </a:lnTo>
                  <a:lnTo>
                    <a:pt x="14887" y="12505"/>
                  </a:lnTo>
                  <a:lnTo>
                    <a:pt x="18063" y="12902"/>
                  </a:lnTo>
                  <a:lnTo>
                    <a:pt x="15284" y="14490"/>
                  </a:lnTo>
                  <a:lnTo>
                    <a:pt x="6153" y="25606"/>
                  </a:lnTo>
                  <a:lnTo>
                    <a:pt x="6351" y="3176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3723566" y="2022680"/>
              <a:ext cx="96520" cy="91440"/>
            </a:xfrm>
            <a:custGeom>
              <a:avLst/>
              <a:gdLst/>
              <a:ahLst/>
              <a:cxnLst/>
              <a:rect l="l" t="t" r="r" b="b"/>
              <a:pathLst>
                <a:path w="96520" h="91439">
                  <a:moveTo>
                    <a:pt x="96350" y="0"/>
                  </a:moveTo>
                  <a:lnTo>
                    <a:pt x="0" y="0"/>
                  </a:lnTo>
                  <a:lnTo>
                    <a:pt x="0" y="91000"/>
                  </a:lnTo>
                  <a:lnTo>
                    <a:pt x="96350" y="91000"/>
                  </a:lnTo>
                  <a:lnTo>
                    <a:pt x="96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7902877" y="4232102"/>
            <a:ext cx="143602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012604" y="4559066"/>
            <a:ext cx="1152842" cy="250968"/>
            <a:chOff x="3316589" y="2157113"/>
            <a:chExt cx="545465" cy="118745"/>
          </a:xfrm>
        </p:grpSpPr>
        <p:sp>
          <p:nvSpPr>
            <p:cNvPr id="73" name="object 73"/>
            <p:cNvSpPr/>
            <p:nvPr/>
          </p:nvSpPr>
          <p:spPr>
            <a:xfrm>
              <a:off x="3318812" y="2216337"/>
              <a:ext cx="538480" cy="0"/>
            </a:xfrm>
            <a:custGeom>
              <a:avLst/>
              <a:gdLst/>
              <a:ahLst/>
              <a:cxnLst/>
              <a:rect l="l" t="t" r="r" b="b"/>
              <a:pathLst>
                <a:path w="538479">
                  <a:moveTo>
                    <a:pt x="0" y="0"/>
                  </a:moveTo>
                  <a:lnTo>
                    <a:pt x="168097" y="0"/>
                  </a:lnTo>
                </a:path>
                <a:path w="538479">
                  <a:moveTo>
                    <a:pt x="374485" y="0"/>
                  </a:moveTo>
                  <a:lnTo>
                    <a:pt x="537921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3844587" y="2200142"/>
              <a:ext cx="15240" cy="32384"/>
            </a:xfrm>
            <a:custGeom>
              <a:avLst/>
              <a:gdLst/>
              <a:ahLst/>
              <a:cxnLst/>
              <a:rect l="l" t="t" r="r" b="b"/>
              <a:pathLst>
                <a:path w="15239" h="32385">
                  <a:moveTo>
                    <a:pt x="0" y="0"/>
                  </a:moveTo>
                  <a:lnTo>
                    <a:pt x="1012" y="6073"/>
                  </a:lnTo>
                  <a:lnTo>
                    <a:pt x="12146" y="15183"/>
                  </a:lnTo>
                  <a:lnTo>
                    <a:pt x="15182" y="16195"/>
                  </a:lnTo>
                  <a:lnTo>
                    <a:pt x="12146" y="17207"/>
                  </a:lnTo>
                  <a:lnTo>
                    <a:pt x="1012" y="26317"/>
                  </a:lnTo>
                  <a:lnTo>
                    <a:pt x="0" y="3239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3486909" y="2157113"/>
              <a:ext cx="207010" cy="118745"/>
            </a:xfrm>
            <a:custGeom>
              <a:avLst/>
              <a:gdLst/>
              <a:ahLst/>
              <a:cxnLst/>
              <a:rect l="l" t="t" r="r" b="b"/>
              <a:pathLst>
                <a:path w="207010" h="118744">
                  <a:moveTo>
                    <a:pt x="206388" y="0"/>
                  </a:moveTo>
                  <a:lnTo>
                    <a:pt x="0" y="0"/>
                  </a:lnTo>
                  <a:lnTo>
                    <a:pt x="0" y="118457"/>
                  </a:lnTo>
                  <a:lnTo>
                    <a:pt x="206388" y="118457"/>
                  </a:lnTo>
                  <a:lnTo>
                    <a:pt x="206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7402725" y="4548703"/>
            <a:ext cx="377123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path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892462" y="4777199"/>
            <a:ext cx="2280184" cy="491199"/>
            <a:chOff x="3259744" y="2260323"/>
            <a:chExt cx="1078865" cy="232410"/>
          </a:xfrm>
        </p:grpSpPr>
        <p:sp>
          <p:nvSpPr>
            <p:cNvPr id="78" name="object 78"/>
            <p:cNvSpPr/>
            <p:nvPr/>
          </p:nvSpPr>
          <p:spPr>
            <a:xfrm>
              <a:off x="3261966" y="2262545"/>
              <a:ext cx="1071880" cy="214629"/>
            </a:xfrm>
            <a:custGeom>
              <a:avLst/>
              <a:gdLst/>
              <a:ahLst/>
              <a:cxnLst/>
              <a:rect l="l" t="t" r="r" b="b"/>
              <a:pathLst>
                <a:path w="1071879" h="214630">
                  <a:moveTo>
                    <a:pt x="0" y="0"/>
                  </a:moveTo>
                  <a:lnTo>
                    <a:pt x="1071676" y="214335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4318557" y="2458618"/>
              <a:ext cx="18415" cy="32384"/>
            </a:xfrm>
            <a:custGeom>
              <a:avLst/>
              <a:gdLst/>
              <a:ahLst/>
              <a:cxnLst/>
              <a:rect l="l" t="t" r="r" b="b"/>
              <a:pathLst>
                <a:path w="18414" h="32385">
                  <a:moveTo>
                    <a:pt x="6351" y="0"/>
                  </a:moveTo>
                  <a:lnTo>
                    <a:pt x="6153" y="6153"/>
                  </a:lnTo>
                  <a:lnTo>
                    <a:pt x="15284" y="17269"/>
                  </a:lnTo>
                  <a:lnTo>
                    <a:pt x="18063" y="18857"/>
                  </a:lnTo>
                  <a:lnTo>
                    <a:pt x="14887" y="19254"/>
                  </a:lnTo>
                  <a:lnTo>
                    <a:pt x="2183" y="26003"/>
                  </a:lnTo>
                  <a:lnTo>
                    <a:pt x="0" y="3176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623977" y="2310764"/>
              <a:ext cx="352425" cy="119380"/>
            </a:xfrm>
            <a:custGeom>
              <a:avLst/>
              <a:gdLst/>
              <a:ahLst/>
              <a:cxnLst/>
              <a:rect l="l" t="t" r="r" b="b"/>
              <a:pathLst>
                <a:path w="352425" h="119380">
                  <a:moveTo>
                    <a:pt x="352207" y="0"/>
                  </a:moveTo>
                  <a:lnTo>
                    <a:pt x="0" y="0"/>
                  </a:lnTo>
                  <a:lnTo>
                    <a:pt x="0" y="118811"/>
                  </a:lnTo>
                  <a:lnTo>
                    <a:pt x="352207" y="118811"/>
                  </a:lnTo>
                  <a:lnTo>
                    <a:pt x="352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7692417" y="4873441"/>
            <a:ext cx="684458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datatype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744156" y="4815775"/>
            <a:ext cx="2555310" cy="1046818"/>
            <a:chOff x="3189574" y="2278575"/>
            <a:chExt cx="1209040" cy="495300"/>
          </a:xfrm>
        </p:grpSpPr>
        <p:sp>
          <p:nvSpPr>
            <p:cNvPr id="83" name="object 83"/>
            <p:cNvSpPr/>
            <p:nvPr/>
          </p:nvSpPr>
          <p:spPr>
            <a:xfrm>
              <a:off x="3191598" y="2280600"/>
              <a:ext cx="1202690" cy="481330"/>
            </a:xfrm>
            <a:custGeom>
              <a:avLst/>
              <a:gdLst/>
              <a:ahLst/>
              <a:cxnLst/>
              <a:rect l="l" t="t" r="r" b="b"/>
              <a:pathLst>
                <a:path w="1202689" h="481330">
                  <a:moveTo>
                    <a:pt x="0" y="0"/>
                  </a:moveTo>
                  <a:lnTo>
                    <a:pt x="1202466" y="481025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4376773" y="2742078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80">
                  <a:moveTo>
                    <a:pt x="12029" y="0"/>
                  </a:moveTo>
                  <a:lnTo>
                    <a:pt x="10713" y="6014"/>
                  </a:lnTo>
                  <a:lnTo>
                    <a:pt x="17667" y="18607"/>
                  </a:lnTo>
                  <a:lnTo>
                    <a:pt x="20110" y="20674"/>
                  </a:lnTo>
                  <a:lnTo>
                    <a:pt x="16915" y="20486"/>
                  </a:lnTo>
                  <a:lnTo>
                    <a:pt x="3195" y="24809"/>
                  </a:lnTo>
                  <a:lnTo>
                    <a:pt x="0" y="30072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3538186" y="2468792"/>
              <a:ext cx="513715" cy="106680"/>
            </a:xfrm>
            <a:custGeom>
              <a:avLst/>
              <a:gdLst/>
              <a:ahLst/>
              <a:cxnLst/>
              <a:rect l="l" t="t" r="r" b="b"/>
              <a:pathLst>
                <a:path w="513714" h="106680">
                  <a:moveTo>
                    <a:pt x="513616" y="0"/>
                  </a:moveTo>
                  <a:lnTo>
                    <a:pt x="0" y="0"/>
                  </a:lnTo>
                  <a:lnTo>
                    <a:pt x="0" y="106376"/>
                  </a:lnTo>
                  <a:lnTo>
                    <a:pt x="513616" y="106376"/>
                  </a:lnTo>
                  <a:lnTo>
                    <a:pt x="513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7511077" y="5207435"/>
            <a:ext cx="1025345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maxExclusive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88" name="object 8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76484229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6255" y="240576"/>
            <a:ext cx="1367574" cy="28594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</a:t>
            </a:r>
            <a:r>
              <a:rPr kumimoji="0" sz="1691" b="1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91" b="1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SHACL?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5524" y="652489"/>
            <a:ext cx="609302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04" y="0"/>
                </a:lnTo>
              </a:path>
            </a:pathLst>
          </a:custGeom>
          <a:ln w="15183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2039040"/>
            <a:ext cx="73814" cy="1207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2373297"/>
            <a:ext cx="73814" cy="1207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2667452"/>
            <a:ext cx="73814" cy="1207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2528" y="2948294"/>
            <a:ext cx="107366" cy="1073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2528" y="3162221"/>
            <a:ext cx="107366" cy="10736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2528" y="3376148"/>
            <a:ext cx="107366" cy="10736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3697011"/>
            <a:ext cx="73814" cy="1207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4031268"/>
            <a:ext cx="73814" cy="12078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36989" y="1848225"/>
            <a:ext cx="9297457" cy="3595901"/>
          </a:xfrm>
          <a:prstGeom prst="rect">
            <a:avLst/>
          </a:prstGeom>
        </p:spPr>
        <p:txBody>
          <a:bodyPr vert="horz" wrap="square" lIns="0" tIns="26841" rIns="0" bIns="0" rtlCol="0" anchor="t">
            <a:spAutoFit/>
          </a:bodyPr>
          <a:lstStyle/>
          <a:p>
            <a:pPr marL="480060" marR="2322830" lvl="0" indent="0" algn="l" defTabSz="914400" rtl="0" eaLnBrk="1" fontAlgn="auto" latinLnBrk="0" hangingPunct="1">
              <a:lnSpc>
                <a:spcPct val="129700"/>
              </a:lnSpc>
              <a:spcBef>
                <a:spcPts val="2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Verbose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RDF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Turtle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vocabulary,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compared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</a:t>
            </a:r>
            <a:r>
              <a:rPr kumimoji="0" sz="1691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OWL.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Expressive</a:t>
            </a:r>
            <a:r>
              <a:rPr kumimoji="0" sz="1691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descriptions</a:t>
            </a:r>
            <a:r>
              <a:rPr kumimoji="0" sz="1691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through</a:t>
            </a:r>
            <a:r>
              <a:rPr kumimoji="0" sz="1691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constraints.</a:t>
            </a:r>
            <a:endParaRPr kumimoji="0" lang="en-US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480060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Logical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constraint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components.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935355" marR="5351780" lvl="0" indent="0" algn="l" defTabSz="914400" rtl="0" eaLnBrk="1" fontAlgn="auto" latinLnBrk="0" hangingPunct="1">
              <a:lnSpc>
                <a:spcPts val="1691"/>
              </a:lnSpc>
              <a:spcBef>
                <a:spcPts val="4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Compound</a:t>
            </a:r>
            <a:r>
              <a:rPr kumimoji="0" sz="1450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scopes </a:t>
            </a:r>
            <a:endParaRPr kumimoji="0" lang="en-US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935355" marR="5351780" lvl="0" indent="0" algn="l" defTabSz="914400" rtl="0" eaLnBrk="1" fontAlgn="auto" latinLnBrk="0" hangingPunct="1">
              <a:lnSpc>
                <a:spcPts val="1691"/>
              </a:lnSpc>
              <a:spcBef>
                <a:spcPts val="4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Alternatives </a:t>
            </a:r>
            <a:endParaRPr kumimoji="0" lang="en-US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935355" marR="5351780" lvl="0" indent="0" algn="l" defTabSz="914400" rtl="0" eaLnBrk="1" fontAlgn="auto" latinLnBrk="0" hangingPunct="1">
              <a:lnSpc>
                <a:spcPts val="1691"/>
              </a:lnSpc>
              <a:spcBef>
                <a:spcPts val="4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Negation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480060" marR="2761615" lvl="0" indent="0" algn="l" defTabSz="914400" rtl="0" eaLnBrk="1" fontAlgn="auto" latinLnBrk="0" hangingPunct="1">
              <a:lnSpc>
                <a:spcPts val="2642"/>
              </a:lnSpc>
              <a:spcBef>
                <a:spcPts val="1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RDF</a:t>
            </a:r>
            <a:r>
              <a:rPr kumimoji="0" sz="1650" b="0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models</a:t>
            </a:r>
            <a:r>
              <a:rPr kumimoji="0" sz="1650" b="0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under</a:t>
            </a:r>
            <a:r>
              <a:rPr kumimoji="0" sz="1650" b="0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sz="1650" b="0" i="0" u="none" strike="noStrike" kern="1200" cap="none" spc="-16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closed</a:t>
            </a:r>
            <a:r>
              <a:rPr kumimoji="0" sz="1650" b="0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world</a:t>
            </a:r>
            <a:r>
              <a:rPr kumimoji="0" sz="1650" b="0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assumption. </a:t>
            </a: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0060" marR="2761615" lvl="0" indent="0" algn="l" defTabSz="914400" rtl="0" eaLnBrk="1" fontAlgn="auto" latinLnBrk="0" hangingPunct="1">
              <a:lnSpc>
                <a:spcPts val="2642"/>
              </a:lnSpc>
              <a:spcBef>
                <a:spcPts val="1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Validation</a:t>
            </a:r>
            <a:r>
              <a:rPr kumimoji="0" sz="1650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650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RDF</a:t>
            </a:r>
            <a:r>
              <a:rPr kumimoji="0" sz="1650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instances.</a:t>
            </a: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6670" marR="10160" lvl="0" indent="0" algn="l" defTabSz="914400" rtl="0" eaLnBrk="1" fontAlgn="auto" latinLnBrk="0" hangingPunct="1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Our</a:t>
            </a:r>
            <a:r>
              <a:rPr kumimoji="0" sz="1650" b="0" i="0" u="none" strike="noStrike" kern="1200" cap="none" spc="-20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paper</a:t>
            </a:r>
            <a:r>
              <a:rPr kumimoji="0" sz="1650" b="0" i="0" u="none" strike="noStrike" kern="1200" cap="none" spc="-20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</a:t>
            </a:r>
            <a:r>
              <a:rPr kumimoji="0" sz="1650" b="0" i="0" u="none" strike="noStrike" kern="1200" cap="none" spc="-1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650" b="0" i="0" u="none" strike="noStrike" kern="1200" cap="none" spc="-20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topic:</a:t>
            </a:r>
            <a:r>
              <a:rPr kumimoji="0" lang="en-US" sz="1650" b="0" i="0" u="none" strike="noStrike" kern="1200" cap="none" spc="105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 </a:t>
            </a:r>
            <a:endParaRPr kumimoji="0" lang="en-US" sz="15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thJax_Typewriter"/>
              <a:ea typeface="+mn-ea"/>
              <a:cs typeface="Verdana"/>
            </a:endParaRPr>
          </a:p>
          <a:p>
            <a:pPr marL="26670" marR="10160" lvl="0" indent="0" algn="l" defTabSz="914400" rtl="0" eaLnBrk="1" fontAlgn="auto" latinLnBrk="0" hangingPunct="1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1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Using</a:t>
            </a:r>
            <a:r>
              <a:rPr kumimoji="0" sz="1650" b="0" i="1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1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 </a:t>
            </a:r>
            <a:r>
              <a:rPr kumimoji="0" sz="1650" b="0" i="1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Shapes</a:t>
            </a:r>
            <a:r>
              <a:rPr kumimoji="0" sz="1650" b="0" i="1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1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Constraint</a:t>
            </a:r>
            <a:r>
              <a:rPr kumimoji="0" sz="1650" b="0" i="1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1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Language</a:t>
            </a:r>
            <a:r>
              <a:rPr kumimoji="0" sz="1650" b="0" i="1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for</a:t>
            </a:r>
            <a:r>
              <a:rPr kumimoji="0" sz="1650" b="0" i="1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modelling</a:t>
            </a:r>
            <a:r>
              <a:rPr kumimoji="0" sz="1650" b="0" i="1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1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regulatory</a:t>
            </a:r>
            <a:r>
              <a:rPr kumimoji="0" sz="1650" b="0" i="1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1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requirements </a:t>
            </a:r>
            <a:r>
              <a:rPr kumimoji="0" sz="15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Typewriter"/>
                <a:ea typeface="+mn-ea"/>
                <a:cs typeface="MathJax_Typewriter"/>
                <a:hlinkClick r:id="rId4"/>
              </a:rPr>
              <a:t>https://arxiv.org/abs/2309.02723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thJax_Typewriter"/>
              <a:ea typeface="+mn-ea"/>
              <a:cs typeface="MathJax_Typewriter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3563" y="240576"/>
            <a:ext cx="2833119" cy="28594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</a:t>
            </a:r>
            <a:r>
              <a:rPr kumimoji="0" sz="1691" b="1" i="0" u="none" strike="noStrike" kern="1200" cap="none" spc="-3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</a:t>
            </a:r>
            <a:r>
              <a:rPr kumimoji="0" sz="1691" b="1" i="0" u="none" strike="noStrike" kern="1200" cap="none" spc="-3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91" b="1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Knowledge Graph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5524" y="652489"/>
            <a:ext cx="609302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04" y="0"/>
                </a:lnTo>
              </a:path>
            </a:pathLst>
          </a:custGeom>
          <a:ln w="15183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2293926"/>
            <a:ext cx="73814" cy="1207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2628183"/>
            <a:ext cx="73814" cy="1207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2962440"/>
            <a:ext cx="73814" cy="1207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3296697"/>
            <a:ext cx="73814" cy="1207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3630981"/>
            <a:ext cx="73814" cy="1207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3965238"/>
            <a:ext cx="73814" cy="1207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4299495"/>
            <a:ext cx="73814" cy="12078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36989" y="1768800"/>
            <a:ext cx="3041141" cy="2751823"/>
          </a:xfrm>
          <a:prstGeom prst="rect">
            <a:avLst/>
          </a:prstGeom>
        </p:spPr>
        <p:txBody>
          <a:bodyPr vert="horz" wrap="square" lIns="0" tIns="26841" rIns="0" bIns="0" rtlCol="0" anchor="t">
            <a:spAutoFit/>
          </a:bodyPr>
          <a:lstStyle/>
          <a:p>
            <a:pPr marL="480060" marR="728345" lvl="0" indent="-454660" algn="l" defTabSz="914400" rtl="0" eaLnBrk="1" fontAlgn="auto" latinLnBrk="0" hangingPunct="1">
              <a:lnSpc>
                <a:spcPct val="129700"/>
              </a:lnSpc>
              <a:spcBef>
                <a:spcPts val="2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OWL </a:t>
            </a:r>
            <a:r>
              <a:rPr kumimoji="0" sz="1650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ontologies</a:t>
            </a:r>
            <a:r>
              <a:rPr kumimoji="0" sz="1650" b="0" i="0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(TBox) </a:t>
            </a: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0060" marR="728345" lvl="0" indent="-454660" algn="l" defTabSz="914400" rtl="0" eaLnBrk="1" fontAlgn="auto" latinLnBrk="0" hangingPunct="1">
              <a:lnSpc>
                <a:spcPct val="129700"/>
              </a:lnSpc>
              <a:spcBef>
                <a:spcPts val="2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      </a:t>
            </a:r>
            <a:r>
              <a:rPr kumimoji="0" sz="1650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Vessel</a:t>
            </a:r>
            <a:r>
              <a:rPr kumimoji="0" sz="1650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types</a:t>
            </a:r>
            <a:r>
              <a:rPr kumimoji="0" lang="en-US" sz="1650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 </a:t>
            </a: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0060" marR="728345" lvl="0" indent="-454660" algn="l" defTabSz="914400" rtl="0" eaLnBrk="1" fontAlgn="auto" latinLnBrk="0" hangingPunct="1">
              <a:lnSpc>
                <a:spcPct val="129700"/>
              </a:lnSpc>
              <a:spcBef>
                <a:spcPts val="2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      </a:t>
            </a:r>
            <a:r>
              <a:rPr kumimoji="0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Vessel</a:t>
            </a:r>
            <a:r>
              <a:rPr kumimoji="0" lang="en-US" sz="1650" b="0" i="0" u="none" strike="noStrike" kern="1200" cap="none" spc="105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 </a:t>
            </a: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0060" marR="728345" lvl="0" indent="-454660" algn="l" defTabSz="914400" rtl="0" eaLnBrk="1" fontAlgn="auto" latinLnBrk="0" hangingPunct="1">
              <a:lnSpc>
                <a:spcPct val="129700"/>
              </a:lnSpc>
              <a:spcBef>
                <a:spcPts val="2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      </a:t>
            </a:r>
            <a:r>
              <a:rPr kumimoji="0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Inspection</a:t>
            </a: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480060" marR="1299845" lvl="0" indent="0" algn="l" defTabSz="914400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Legislation </a:t>
            </a: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0060" marR="1299845" lvl="0" indent="0" algn="l" defTabSz="914400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Trade</a:t>
            </a:r>
            <a:r>
              <a:rPr kumimoji="0" sz="1650" b="0" i="0" u="none" strike="noStrike" kern="1200" cap="none" spc="-16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areas </a:t>
            </a: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0060" marR="1299845" lvl="0" indent="0" algn="l" defTabSz="914400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Education</a:t>
            </a: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480060" marR="0" lvl="0" indent="0" algn="l" defTabSz="914400" rtl="0" eaLnBrk="1" fontAlgn="auto" latinLnBrk="0" hangingPunct="1">
              <a:lnSpc>
                <a:spcPct val="100000"/>
              </a:lnSpc>
              <a:spcBef>
                <a:spcPts val="6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SFI</a:t>
            </a:r>
            <a:r>
              <a:rPr kumimoji="0" sz="1691" b="0" i="0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classification</a:t>
            </a:r>
            <a:r>
              <a:rPr kumimoji="0" sz="1691" b="0" i="0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system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2651" y="2708412"/>
            <a:ext cx="73814" cy="1207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2651" y="3042668"/>
            <a:ext cx="73814" cy="1207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2651" y="3630981"/>
            <a:ext cx="73814" cy="12078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761233" y="2183288"/>
            <a:ext cx="4134931" cy="1899035"/>
          </a:xfrm>
          <a:prstGeom prst="rect">
            <a:avLst/>
          </a:prstGeom>
        </p:spPr>
        <p:txBody>
          <a:bodyPr vert="horz" wrap="square" lIns="0" tIns="103340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8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Data</a:t>
            </a:r>
            <a:r>
              <a:rPr kumimoji="0" sz="1691" b="0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graphs</a:t>
            </a:r>
            <a:r>
              <a:rPr kumimoji="0" sz="1691" b="0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(ABox)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0460" marR="0" lvl="0" indent="0" algn="l" defTabSz="914400" rtl="0" eaLnBrk="1" fontAlgn="auto" latinLnBrk="0" hangingPunct="1">
              <a:lnSpc>
                <a:spcPct val="100000"/>
              </a:lnSpc>
              <a:spcBef>
                <a:spcPts val="6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Regulatory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requirements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(SHACL)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0460" marR="10737" lvl="0" indent="0" algn="l" defTabSz="914400" rtl="0" eaLnBrk="1" fontAlgn="auto" latinLnBrk="0" hangingPunct="1">
              <a:lnSpc>
                <a:spcPts val="2008"/>
              </a:lnSpc>
              <a:spcBef>
                <a:spcPts val="6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Personal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certificates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(Use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SHACL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validation</a:t>
            </a:r>
            <a:r>
              <a:rPr kumimoji="0" sz="1691" b="0" i="0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for</a:t>
            </a:r>
            <a:r>
              <a:rPr kumimoji="0" sz="1691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decision</a:t>
            </a:r>
            <a:r>
              <a:rPr kumimoji="0" sz="1691" b="0" i="0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making.)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0460" marR="355649" lvl="0" indent="0" algn="l" defTabSz="914400" rtl="0" eaLnBrk="1" fontAlgn="auto" latinLnBrk="0" hangingPunct="1">
              <a:lnSpc>
                <a:spcPts val="2008"/>
              </a:lnSpc>
              <a:spcBef>
                <a:spcPts val="6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Checkpoints</a:t>
            </a:r>
            <a:r>
              <a:rPr kumimoji="0" sz="1691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and</a:t>
            </a:r>
            <a:r>
              <a:rPr kumimoji="0" sz="1691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activities</a:t>
            </a:r>
            <a:r>
              <a:rPr kumimoji="0" sz="1691" b="0" i="0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(NMA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vocabulary)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6990" y="4676133"/>
            <a:ext cx="5375008" cy="538709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ts val="2018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External</a:t>
            </a:r>
            <a:r>
              <a:rPr kumimoji="0" sz="1691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vocabularies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6841" marR="0" lvl="0" indent="0" algn="l" defTabSz="914400" rtl="0" eaLnBrk="1" fontAlgn="auto" latinLnBrk="0" hangingPunct="1">
              <a:lnSpc>
                <a:spcPts val="20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RDF/RDFS,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XSD,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OWL,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SHACL,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SKOS,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QUDT </a:t>
            </a:r>
            <a:r>
              <a:rPr kumimoji="0" sz="1691" b="0" i="0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Unit,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Time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9687684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8951" y="240576"/>
            <a:ext cx="1202499" cy="28594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1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Challenges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5524" y="652489"/>
            <a:ext cx="609302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04" y="0"/>
                </a:lnTo>
              </a:path>
            </a:pathLst>
          </a:custGeom>
          <a:ln w="15183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2459029"/>
            <a:ext cx="73814" cy="1207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2528" y="2739871"/>
            <a:ext cx="107366" cy="10736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3060707"/>
            <a:ext cx="73814" cy="1207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3394964"/>
            <a:ext cx="73814" cy="1207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434" y="3689119"/>
            <a:ext cx="73814" cy="1207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2528" y="3969962"/>
            <a:ext cx="107366" cy="10736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2528" y="4183888"/>
            <a:ext cx="107366" cy="10736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2528" y="4397815"/>
            <a:ext cx="107366" cy="10736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91605" y="2302955"/>
            <a:ext cx="8090022" cy="2378463"/>
          </a:xfrm>
          <a:prstGeom prst="rect">
            <a:avLst/>
          </a:prstGeom>
        </p:spPr>
        <p:txBody>
          <a:bodyPr vert="horz" wrap="square" lIns="0" tIns="68444" rIns="0" bIns="0" rtlCol="0" anchor="t">
            <a:spAutoFit/>
          </a:bodyPr>
          <a:lstStyle/>
          <a:p>
            <a:pPr marL="26670" marR="0" lvl="0" indent="0" algn="l" defTabSz="914400" rtl="0" eaLnBrk="1" fontAlgn="auto" latinLnBrk="0" hangingPunct="1">
              <a:lnSpc>
                <a:spcPct val="100000"/>
              </a:lnSpc>
              <a:spcBef>
                <a:spcPts val="5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Maintaining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code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base.</a:t>
            </a:r>
            <a:endParaRPr kumimoji="0" lang="en-US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480060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79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New</a:t>
            </a:r>
            <a:r>
              <a:rPr kumimoji="0" sz="1479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legal</a:t>
            </a:r>
            <a:r>
              <a:rPr kumimoji="0" sz="1479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scopes</a:t>
            </a:r>
            <a:r>
              <a:rPr kumimoji="0" sz="1479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require</a:t>
            </a:r>
            <a:r>
              <a:rPr kumimoji="0" sz="1479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new</a:t>
            </a:r>
            <a:r>
              <a:rPr kumimoji="0" sz="1479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pattern</a:t>
            </a:r>
            <a:r>
              <a:rPr kumimoji="0" sz="1479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matching</a:t>
            </a:r>
            <a:r>
              <a:rPr kumimoji="0" sz="1479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implementations.</a:t>
            </a:r>
            <a:endParaRPr kumimoji="0" sz="14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26670" marR="10160" lvl="0" indent="0" algn="l" defTabSz="914400" rtl="0" eaLnBrk="1" fontAlgn="auto" latinLnBrk="0" hangingPunct="1">
              <a:lnSpc>
                <a:spcPct val="129700"/>
              </a:lnSpc>
              <a:spcBef>
                <a:spcPts val="4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Ensuring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that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NMA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is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comfortable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wonders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semantic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technologies.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Ensure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proper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documentation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every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aspect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and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exchange.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26670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Finetuning</a:t>
            </a:r>
            <a:r>
              <a:rPr kumimoji="0" sz="1691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NLP</a:t>
            </a:r>
            <a:r>
              <a:rPr kumimoji="0" sz="1691" b="0" i="0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accuracy.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480060" marR="5955665" lvl="0" indent="0" algn="l" defTabSz="914400" rtl="0" eaLnBrk="1" fontAlgn="auto" latinLnBrk="0" hangingPunct="1">
              <a:lnSpc>
                <a:spcPts val="1691"/>
              </a:lnSpc>
              <a:spcBef>
                <a:spcPts val="4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Incorrect</a:t>
            </a:r>
            <a:r>
              <a:rPr kumimoji="0" sz="1450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50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hits </a:t>
            </a:r>
            <a:endParaRPr kumimoji="0" lang="en-US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0060" marR="5955665" lvl="0" indent="0" algn="l" defTabSz="914400" rtl="0" eaLnBrk="1" fontAlgn="auto" latinLnBrk="0" hangingPunct="1">
              <a:lnSpc>
                <a:spcPts val="1691"/>
              </a:lnSpc>
              <a:spcBef>
                <a:spcPts val="4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Negation </a:t>
            </a:r>
            <a:endParaRPr kumimoji="0" lang="en-US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480060" marR="5955665" lvl="0" indent="0" algn="l" defTabSz="914400" rtl="0" eaLnBrk="1" fontAlgn="auto" latinLnBrk="0" hangingPunct="1">
              <a:lnSpc>
                <a:spcPts val="1691"/>
              </a:lnSpc>
              <a:spcBef>
                <a:spcPts val="4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Compound</a:t>
            </a:r>
            <a:r>
              <a:rPr kumimoji="0" sz="1450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scopes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828059">
              <a:lnSpc>
                <a:spcPct val="100000"/>
              </a:lnSpc>
              <a:spcBef>
                <a:spcPts val="201"/>
              </a:spcBef>
            </a:pPr>
            <a:r>
              <a:rPr spc="-21"/>
              <a:t>The </a:t>
            </a:r>
            <a:r>
              <a:t>road </a:t>
            </a:r>
            <a:r>
              <a:rPr spc="-21"/>
              <a:t>ahead...</a:t>
            </a:r>
          </a:p>
        </p:txBody>
      </p:sp>
      <p:sp>
        <p:nvSpPr>
          <p:cNvPr id="3" name="object 3"/>
          <p:cNvSpPr/>
          <p:nvPr/>
        </p:nvSpPr>
        <p:spPr>
          <a:xfrm>
            <a:off x="5785524" y="652489"/>
            <a:ext cx="609302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04" y="0"/>
                </a:lnTo>
              </a:path>
            </a:pathLst>
          </a:custGeom>
          <a:ln w="15183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64816" y="3521461"/>
            <a:ext cx="1660146" cy="382491"/>
          </a:xfrm>
          <a:custGeom>
            <a:avLst/>
            <a:gdLst/>
            <a:ahLst/>
            <a:cxnLst/>
            <a:rect l="l" t="t" r="r" b="b"/>
            <a:pathLst>
              <a:path w="785495" h="180975">
                <a:moveTo>
                  <a:pt x="785441" y="90275"/>
                </a:moveTo>
                <a:lnTo>
                  <a:pt x="760872" y="58775"/>
                </a:lnTo>
                <a:lnTo>
                  <a:pt x="693080" y="32111"/>
                </a:lnTo>
                <a:lnTo>
                  <a:pt x="645748" y="21231"/>
                </a:lnTo>
                <a:lnTo>
                  <a:pt x="590937" y="12325"/>
                </a:lnTo>
                <a:lnTo>
                  <a:pt x="529756" y="5647"/>
                </a:lnTo>
                <a:lnTo>
                  <a:pt x="463314" y="1454"/>
                </a:lnTo>
                <a:lnTo>
                  <a:pt x="392720" y="0"/>
                </a:lnTo>
                <a:lnTo>
                  <a:pt x="322127" y="1454"/>
                </a:lnTo>
                <a:lnTo>
                  <a:pt x="255686" y="5647"/>
                </a:lnTo>
                <a:lnTo>
                  <a:pt x="194505" y="12325"/>
                </a:lnTo>
                <a:lnTo>
                  <a:pt x="139694" y="21231"/>
                </a:lnTo>
                <a:lnTo>
                  <a:pt x="92361" y="32111"/>
                </a:lnTo>
                <a:lnTo>
                  <a:pt x="53617" y="44711"/>
                </a:lnTo>
                <a:lnTo>
                  <a:pt x="6327" y="74048"/>
                </a:lnTo>
                <a:lnTo>
                  <a:pt x="0" y="90275"/>
                </a:lnTo>
                <a:lnTo>
                  <a:pt x="6327" y="106502"/>
                </a:lnTo>
                <a:lnTo>
                  <a:pt x="53617" y="135839"/>
                </a:lnTo>
                <a:lnTo>
                  <a:pt x="92361" y="148438"/>
                </a:lnTo>
                <a:lnTo>
                  <a:pt x="139694" y="159319"/>
                </a:lnTo>
                <a:lnTo>
                  <a:pt x="194505" y="168225"/>
                </a:lnTo>
                <a:lnTo>
                  <a:pt x="255686" y="174902"/>
                </a:lnTo>
                <a:lnTo>
                  <a:pt x="322127" y="179096"/>
                </a:lnTo>
                <a:lnTo>
                  <a:pt x="392720" y="180550"/>
                </a:lnTo>
                <a:lnTo>
                  <a:pt x="463314" y="179096"/>
                </a:lnTo>
                <a:lnTo>
                  <a:pt x="529756" y="174902"/>
                </a:lnTo>
                <a:lnTo>
                  <a:pt x="590937" y="168225"/>
                </a:lnTo>
                <a:lnTo>
                  <a:pt x="645748" y="159319"/>
                </a:lnTo>
                <a:lnTo>
                  <a:pt x="693080" y="148438"/>
                </a:lnTo>
                <a:lnTo>
                  <a:pt x="731825" y="135839"/>
                </a:lnTo>
                <a:lnTo>
                  <a:pt x="779114" y="106502"/>
                </a:lnTo>
                <a:lnTo>
                  <a:pt x="785441" y="90275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8108" y="3561235"/>
            <a:ext cx="1113922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Requirement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0233" y="3521461"/>
            <a:ext cx="1460177" cy="382491"/>
          </a:xfrm>
          <a:custGeom>
            <a:avLst/>
            <a:gdLst/>
            <a:ahLst/>
            <a:cxnLst/>
            <a:rect l="l" t="t" r="r" b="b"/>
            <a:pathLst>
              <a:path w="690880" h="180975">
                <a:moveTo>
                  <a:pt x="690619" y="90275"/>
                </a:moveTo>
                <a:lnTo>
                  <a:pt x="663483" y="55135"/>
                </a:lnTo>
                <a:lnTo>
                  <a:pt x="589481" y="26440"/>
                </a:lnTo>
                <a:lnTo>
                  <a:pt x="538376" y="15417"/>
                </a:lnTo>
                <a:lnTo>
                  <a:pt x="479721" y="7094"/>
                </a:lnTo>
                <a:lnTo>
                  <a:pt x="414902" y="1834"/>
                </a:lnTo>
                <a:lnTo>
                  <a:pt x="345309" y="0"/>
                </a:lnTo>
                <a:lnTo>
                  <a:pt x="275717" y="1834"/>
                </a:lnTo>
                <a:lnTo>
                  <a:pt x="210898" y="7094"/>
                </a:lnTo>
                <a:lnTo>
                  <a:pt x="152243" y="15417"/>
                </a:lnTo>
                <a:lnTo>
                  <a:pt x="101138" y="26440"/>
                </a:lnTo>
                <a:lnTo>
                  <a:pt x="58973" y="39801"/>
                </a:lnTo>
                <a:lnTo>
                  <a:pt x="7015" y="72081"/>
                </a:lnTo>
                <a:lnTo>
                  <a:pt x="0" y="90275"/>
                </a:lnTo>
                <a:lnTo>
                  <a:pt x="7015" y="108469"/>
                </a:lnTo>
                <a:lnTo>
                  <a:pt x="58973" y="140749"/>
                </a:lnTo>
                <a:lnTo>
                  <a:pt x="101138" y="154109"/>
                </a:lnTo>
                <a:lnTo>
                  <a:pt x="152243" y="165133"/>
                </a:lnTo>
                <a:lnTo>
                  <a:pt x="210898" y="173456"/>
                </a:lnTo>
                <a:lnTo>
                  <a:pt x="275717" y="178716"/>
                </a:lnTo>
                <a:lnTo>
                  <a:pt x="345309" y="180550"/>
                </a:lnTo>
                <a:lnTo>
                  <a:pt x="414902" y="178716"/>
                </a:lnTo>
                <a:lnTo>
                  <a:pt x="479721" y="173456"/>
                </a:lnTo>
                <a:lnTo>
                  <a:pt x="538376" y="165133"/>
                </a:lnTo>
                <a:lnTo>
                  <a:pt x="589481" y="154109"/>
                </a:lnTo>
                <a:lnTo>
                  <a:pt x="631646" y="140749"/>
                </a:lnTo>
                <a:lnTo>
                  <a:pt x="683604" y="108469"/>
                </a:lnTo>
                <a:lnTo>
                  <a:pt x="690619" y="90275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213" y="3561235"/>
            <a:ext cx="973004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Checkpoint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7460" y="3576767"/>
            <a:ext cx="840139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checkpoint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58489" y="1698517"/>
            <a:ext cx="873688" cy="375781"/>
          </a:xfrm>
          <a:custGeom>
            <a:avLst/>
            <a:gdLst/>
            <a:ahLst/>
            <a:cxnLst/>
            <a:rect l="l" t="t" r="r" b="b"/>
            <a:pathLst>
              <a:path w="413385" h="177800">
                <a:moveTo>
                  <a:pt x="412911" y="88787"/>
                </a:moveTo>
                <a:lnTo>
                  <a:pt x="373077" y="36350"/>
                </a:lnTo>
                <a:lnTo>
                  <a:pt x="328385" y="17130"/>
                </a:lnTo>
                <a:lnTo>
                  <a:pt x="271710" y="4526"/>
                </a:lnTo>
                <a:lnTo>
                  <a:pt x="206454" y="0"/>
                </a:lnTo>
                <a:lnTo>
                  <a:pt x="141198" y="4526"/>
                </a:lnTo>
                <a:lnTo>
                  <a:pt x="84524" y="17130"/>
                </a:lnTo>
                <a:lnTo>
                  <a:pt x="39833" y="36350"/>
                </a:lnTo>
                <a:lnTo>
                  <a:pt x="10525" y="60723"/>
                </a:lnTo>
                <a:lnTo>
                  <a:pt x="0" y="88787"/>
                </a:lnTo>
                <a:lnTo>
                  <a:pt x="10525" y="116850"/>
                </a:lnTo>
                <a:lnTo>
                  <a:pt x="39833" y="141223"/>
                </a:lnTo>
                <a:lnTo>
                  <a:pt x="84524" y="160442"/>
                </a:lnTo>
                <a:lnTo>
                  <a:pt x="141198" y="173047"/>
                </a:lnTo>
                <a:lnTo>
                  <a:pt x="206454" y="177573"/>
                </a:lnTo>
                <a:lnTo>
                  <a:pt x="271710" y="173047"/>
                </a:lnTo>
                <a:lnTo>
                  <a:pt x="328385" y="160442"/>
                </a:lnTo>
                <a:lnTo>
                  <a:pt x="373077" y="141223"/>
                </a:lnTo>
                <a:lnTo>
                  <a:pt x="402386" y="116850"/>
                </a:lnTo>
                <a:lnTo>
                  <a:pt x="412911" y="88787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6466" y="1732964"/>
            <a:ext cx="556961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Scope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818488" y="2077494"/>
            <a:ext cx="3008931" cy="1445414"/>
            <a:chOff x="3224744" y="982962"/>
            <a:chExt cx="1423670" cy="683895"/>
          </a:xfrm>
        </p:grpSpPr>
        <p:sp>
          <p:nvSpPr>
            <p:cNvPr id="12" name="object 12"/>
            <p:cNvSpPr/>
            <p:nvPr/>
          </p:nvSpPr>
          <p:spPr>
            <a:xfrm>
              <a:off x="4017903" y="987903"/>
              <a:ext cx="0" cy="676275"/>
            </a:xfrm>
            <a:custGeom>
              <a:avLst/>
              <a:gdLst/>
              <a:ahLst/>
              <a:cxnLst/>
              <a:rect l="l" t="t" r="r" b="b"/>
              <a:pathLst>
                <a:path h="676275">
                  <a:moveTo>
                    <a:pt x="0" y="404886"/>
                  </a:moveTo>
                  <a:lnTo>
                    <a:pt x="0" y="676244"/>
                  </a:lnTo>
                </a:path>
                <a:path h="676275">
                  <a:moveTo>
                    <a:pt x="0" y="0"/>
                  </a:moveTo>
                  <a:lnTo>
                    <a:pt x="0" y="286075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001707" y="984867"/>
              <a:ext cx="32384" cy="15240"/>
            </a:xfrm>
            <a:custGeom>
              <a:avLst/>
              <a:gdLst/>
              <a:ahLst/>
              <a:cxnLst/>
              <a:rect l="l" t="t" r="r" b="b"/>
              <a:pathLst>
                <a:path w="32385" h="15240">
                  <a:moveTo>
                    <a:pt x="0" y="15182"/>
                  </a:moveTo>
                  <a:lnTo>
                    <a:pt x="6073" y="14170"/>
                  </a:lnTo>
                  <a:lnTo>
                    <a:pt x="15183" y="3036"/>
                  </a:lnTo>
                  <a:lnTo>
                    <a:pt x="16195" y="0"/>
                  </a:lnTo>
                  <a:lnTo>
                    <a:pt x="17207" y="3036"/>
                  </a:lnTo>
                  <a:lnTo>
                    <a:pt x="26317" y="14170"/>
                  </a:lnTo>
                  <a:lnTo>
                    <a:pt x="32390" y="15182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226966" y="1378168"/>
              <a:ext cx="1419225" cy="180975"/>
            </a:xfrm>
            <a:custGeom>
              <a:avLst/>
              <a:gdLst/>
              <a:ahLst/>
              <a:cxnLst/>
              <a:rect l="l" t="t" r="r" b="b"/>
              <a:pathLst>
                <a:path w="1419225" h="180975">
                  <a:moveTo>
                    <a:pt x="429859" y="90275"/>
                  </a:moveTo>
                  <a:lnTo>
                    <a:pt x="388390" y="42725"/>
                  </a:lnTo>
                  <a:lnTo>
                    <a:pt x="341864" y="25297"/>
                  </a:lnTo>
                  <a:lnTo>
                    <a:pt x="282864" y="13867"/>
                  </a:lnTo>
                  <a:lnTo>
                    <a:pt x="214929" y="9762"/>
                  </a:lnTo>
                  <a:lnTo>
                    <a:pt x="146994" y="13867"/>
                  </a:lnTo>
                  <a:lnTo>
                    <a:pt x="87994" y="25297"/>
                  </a:lnTo>
                  <a:lnTo>
                    <a:pt x="41468" y="42725"/>
                  </a:lnTo>
                  <a:lnTo>
                    <a:pt x="10957" y="64827"/>
                  </a:lnTo>
                  <a:lnTo>
                    <a:pt x="0" y="90275"/>
                  </a:lnTo>
                  <a:lnTo>
                    <a:pt x="10957" y="115724"/>
                  </a:lnTo>
                  <a:lnTo>
                    <a:pt x="41468" y="137825"/>
                  </a:lnTo>
                  <a:lnTo>
                    <a:pt x="87994" y="155254"/>
                  </a:lnTo>
                  <a:lnTo>
                    <a:pt x="146994" y="166684"/>
                  </a:lnTo>
                  <a:lnTo>
                    <a:pt x="214929" y="170788"/>
                  </a:lnTo>
                  <a:lnTo>
                    <a:pt x="282864" y="166684"/>
                  </a:lnTo>
                  <a:lnTo>
                    <a:pt x="341864" y="155254"/>
                  </a:lnTo>
                  <a:lnTo>
                    <a:pt x="388390" y="137825"/>
                  </a:lnTo>
                  <a:lnTo>
                    <a:pt x="418901" y="115724"/>
                  </a:lnTo>
                  <a:lnTo>
                    <a:pt x="429859" y="90275"/>
                  </a:lnTo>
                  <a:close/>
                </a:path>
                <a:path w="1419225" h="180975">
                  <a:moveTo>
                    <a:pt x="1419206" y="90275"/>
                  </a:moveTo>
                  <a:lnTo>
                    <a:pt x="1392466" y="55136"/>
                  </a:lnTo>
                  <a:lnTo>
                    <a:pt x="1319545" y="26441"/>
                  </a:lnTo>
                  <a:lnTo>
                    <a:pt x="1269187" y="15417"/>
                  </a:lnTo>
                  <a:lnTo>
                    <a:pt x="1211387" y="7094"/>
                  </a:lnTo>
                  <a:lnTo>
                    <a:pt x="1147515" y="1834"/>
                  </a:lnTo>
                  <a:lnTo>
                    <a:pt x="1078937" y="0"/>
                  </a:lnTo>
                  <a:lnTo>
                    <a:pt x="1010361" y="1834"/>
                  </a:lnTo>
                  <a:lnTo>
                    <a:pt x="946489" y="7094"/>
                  </a:lnTo>
                  <a:lnTo>
                    <a:pt x="888689" y="15417"/>
                  </a:lnTo>
                  <a:lnTo>
                    <a:pt x="838331" y="26441"/>
                  </a:lnTo>
                  <a:lnTo>
                    <a:pt x="796781" y="39801"/>
                  </a:lnTo>
                  <a:lnTo>
                    <a:pt x="745582" y="72081"/>
                  </a:lnTo>
                  <a:lnTo>
                    <a:pt x="738669" y="90275"/>
                  </a:lnTo>
                  <a:lnTo>
                    <a:pt x="745582" y="108469"/>
                  </a:lnTo>
                  <a:lnTo>
                    <a:pt x="796781" y="140749"/>
                  </a:lnTo>
                  <a:lnTo>
                    <a:pt x="838331" y="154110"/>
                  </a:lnTo>
                  <a:lnTo>
                    <a:pt x="888689" y="165133"/>
                  </a:lnTo>
                  <a:lnTo>
                    <a:pt x="946489" y="173457"/>
                  </a:lnTo>
                  <a:lnTo>
                    <a:pt x="1010361" y="178717"/>
                  </a:lnTo>
                  <a:lnTo>
                    <a:pt x="1078937" y="180551"/>
                  </a:lnTo>
                  <a:lnTo>
                    <a:pt x="1147515" y="178717"/>
                  </a:lnTo>
                  <a:lnTo>
                    <a:pt x="1211387" y="173457"/>
                  </a:lnTo>
                  <a:lnTo>
                    <a:pt x="1269187" y="165133"/>
                  </a:lnTo>
                  <a:lnTo>
                    <a:pt x="1319545" y="154110"/>
                  </a:lnTo>
                  <a:lnTo>
                    <a:pt x="1361094" y="140749"/>
                  </a:lnTo>
                  <a:lnTo>
                    <a:pt x="1412293" y="108469"/>
                  </a:lnTo>
                  <a:lnTo>
                    <a:pt x="1419206" y="90275"/>
                  </a:lnTo>
                  <a:close/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625167" y="2952556"/>
            <a:ext cx="956899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ShipOwner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3750" y="2303463"/>
            <a:ext cx="1449440" cy="383833"/>
          </a:xfrm>
          <a:custGeom>
            <a:avLst/>
            <a:gdLst/>
            <a:ahLst/>
            <a:cxnLst/>
            <a:rect l="l" t="t" r="r" b="b"/>
            <a:pathLst>
              <a:path w="685800" h="181609">
                <a:moveTo>
                  <a:pt x="685238" y="90561"/>
                </a:moveTo>
                <a:lnTo>
                  <a:pt x="658313" y="55310"/>
                </a:lnTo>
                <a:lnTo>
                  <a:pt x="584887" y="26524"/>
                </a:lnTo>
                <a:lnTo>
                  <a:pt x="534181" y="15466"/>
                </a:lnTo>
                <a:lnTo>
                  <a:pt x="475983" y="7116"/>
                </a:lnTo>
                <a:lnTo>
                  <a:pt x="411671" y="1839"/>
                </a:lnTo>
                <a:lnTo>
                  <a:pt x="342622" y="0"/>
                </a:lnTo>
                <a:lnTo>
                  <a:pt x="273570" y="1839"/>
                </a:lnTo>
                <a:lnTo>
                  <a:pt x="209256" y="7116"/>
                </a:lnTo>
                <a:lnTo>
                  <a:pt x="151056" y="15466"/>
                </a:lnTo>
                <a:lnTo>
                  <a:pt x="100350" y="26524"/>
                </a:lnTo>
                <a:lnTo>
                  <a:pt x="58513" y="39927"/>
                </a:lnTo>
                <a:lnTo>
                  <a:pt x="6960" y="72309"/>
                </a:lnTo>
                <a:lnTo>
                  <a:pt x="0" y="90561"/>
                </a:lnTo>
                <a:lnTo>
                  <a:pt x="6960" y="108812"/>
                </a:lnTo>
                <a:lnTo>
                  <a:pt x="58513" y="141194"/>
                </a:lnTo>
                <a:lnTo>
                  <a:pt x="100350" y="154597"/>
                </a:lnTo>
                <a:lnTo>
                  <a:pt x="151056" y="165655"/>
                </a:lnTo>
                <a:lnTo>
                  <a:pt x="209256" y="174005"/>
                </a:lnTo>
                <a:lnTo>
                  <a:pt x="273570" y="179282"/>
                </a:lnTo>
                <a:lnTo>
                  <a:pt x="342622" y="181122"/>
                </a:lnTo>
                <a:lnTo>
                  <a:pt x="411671" y="179282"/>
                </a:lnTo>
                <a:lnTo>
                  <a:pt x="475983" y="174005"/>
                </a:lnTo>
                <a:lnTo>
                  <a:pt x="534181" y="165655"/>
                </a:lnTo>
                <a:lnTo>
                  <a:pt x="584887" y="154597"/>
                </a:lnTo>
                <a:lnTo>
                  <a:pt x="626724" y="141194"/>
                </a:lnTo>
                <a:lnTo>
                  <a:pt x="678277" y="108812"/>
                </a:lnTo>
                <a:lnTo>
                  <a:pt x="685238" y="90561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26005" y="2343447"/>
            <a:ext cx="964951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VesselType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15845" y="2369123"/>
            <a:ext cx="540854" cy="197804"/>
          </a:xfrm>
          <a:prstGeom prst="rect">
            <a:avLst/>
          </a:prstGeom>
          <a:ln w="4048">
            <a:solidFill>
              <a:srgbClr val="000000"/>
            </a:solidFill>
          </a:ln>
        </p:spPr>
        <p:txBody>
          <a:bodyPr vert="horz" wrap="square" lIns="0" tIns="18789" rIns="0" bIns="0" rtlCol="0">
            <a:spAutoFit/>
          </a:bodyPr>
          <a:lstStyle/>
          <a:p>
            <a:pPr marL="56367" marR="0" lvl="0" indent="0" algn="l" defTabSz="914400" rtl="0" eaLnBrk="1" fontAlgn="auto" latinLnBrk="0" hangingPunct="1">
              <a:lnSpc>
                <a:spcPct val="10000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string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731274" y="3065307"/>
            <a:ext cx="649564" cy="76498"/>
            <a:chOff x="3656627" y="1450344"/>
            <a:chExt cx="307340" cy="36195"/>
          </a:xfrm>
        </p:grpSpPr>
        <p:sp>
          <p:nvSpPr>
            <p:cNvPr id="20" name="object 20"/>
            <p:cNvSpPr/>
            <p:nvPr/>
          </p:nvSpPr>
          <p:spPr>
            <a:xfrm>
              <a:off x="3658849" y="1468444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4">
                  <a:moveTo>
                    <a:pt x="0" y="0"/>
                  </a:moveTo>
                  <a:lnTo>
                    <a:pt x="16557" y="0"/>
                  </a:lnTo>
                </a:path>
                <a:path w="300354">
                  <a:moveTo>
                    <a:pt x="288203" y="0"/>
                  </a:moveTo>
                  <a:lnTo>
                    <a:pt x="300106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946809" y="1452249"/>
              <a:ext cx="15240" cy="32384"/>
            </a:xfrm>
            <a:custGeom>
              <a:avLst/>
              <a:gdLst/>
              <a:ahLst/>
              <a:cxnLst/>
              <a:rect l="l" t="t" r="r" b="b"/>
              <a:pathLst>
                <a:path w="15239" h="32384">
                  <a:moveTo>
                    <a:pt x="0" y="0"/>
                  </a:moveTo>
                  <a:lnTo>
                    <a:pt x="1012" y="6073"/>
                  </a:lnTo>
                  <a:lnTo>
                    <a:pt x="12146" y="15183"/>
                  </a:lnTo>
                  <a:lnTo>
                    <a:pt x="15182" y="16195"/>
                  </a:lnTo>
                  <a:lnTo>
                    <a:pt x="12146" y="17207"/>
                  </a:lnTo>
                  <a:lnTo>
                    <a:pt x="1012" y="26317"/>
                  </a:lnTo>
                  <a:lnTo>
                    <a:pt x="0" y="3239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932733" y="2967159"/>
            <a:ext cx="1436020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>
                <a:tab pos="893818" algn="l"/>
              </a:tabLst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Vessel</a:t>
            </a:r>
            <a:r>
              <a:rPr kumimoji="0" sz="126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	</a:t>
            </a:r>
            <a:r>
              <a:rPr kumimoji="0" sz="1744" b="0" i="0" u="none" strike="noStrike" kern="1200" cap="none" spc="-32" normalizeH="0" baseline="1010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owner</a:t>
            </a:r>
            <a:endParaRPr kumimoji="0" sz="1744" b="0" i="0" u="none" strike="noStrike" kern="1200" cap="none" spc="0" normalizeH="0" baseline="1010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388661" y="2610235"/>
            <a:ext cx="1521912" cy="394570"/>
            <a:chOff x="3494520" y="1235028"/>
            <a:chExt cx="720090" cy="186690"/>
          </a:xfrm>
        </p:grpSpPr>
        <p:sp>
          <p:nvSpPr>
            <p:cNvPr id="24" name="object 24"/>
            <p:cNvSpPr/>
            <p:nvPr/>
          </p:nvSpPr>
          <p:spPr>
            <a:xfrm>
              <a:off x="3615369" y="1249168"/>
              <a:ext cx="594360" cy="170180"/>
            </a:xfrm>
            <a:custGeom>
              <a:avLst/>
              <a:gdLst/>
              <a:ahLst/>
              <a:cxnLst/>
              <a:rect l="l" t="t" r="r" b="b"/>
              <a:pathLst>
                <a:path w="594360" h="170180">
                  <a:moveTo>
                    <a:pt x="0" y="169710"/>
                  </a:moveTo>
                  <a:lnTo>
                    <a:pt x="593984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193226" y="123693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0" y="0"/>
                  </a:moveTo>
                  <a:lnTo>
                    <a:pt x="2641" y="5561"/>
                  </a:lnTo>
                  <a:lnTo>
                    <a:pt x="15849" y="11262"/>
                  </a:lnTo>
                  <a:lnTo>
                    <a:pt x="19046" y="11401"/>
                  </a:lnTo>
                  <a:lnTo>
                    <a:pt x="16405" y="13208"/>
                  </a:lnTo>
                  <a:lnTo>
                    <a:pt x="8202" y="25025"/>
                  </a:lnTo>
                  <a:lnTo>
                    <a:pt x="8897" y="31143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701830" y="1273979"/>
              <a:ext cx="426084" cy="119380"/>
            </a:xfrm>
            <a:custGeom>
              <a:avLst/>
              <a:gdLst/>
              <a:ahLst/>
              <a:cxnLst/>
              <a:rect l="l" t="t" r="r" b="b"/>
              <a:pathLst>
                <a:path w="426085" h="119380">
                  <a:moveTo>
                    <a:pt x="425543" y="0"/>
                  </a:moveTo>
                  <a:lnTo>
                    <a:pt x="0" y="0"/>
                  </a:lnTo>
                  <a:lnTo>
                    <a:pt x="0" y="118811"/>
                  </a:lnTo>
                  <a:lnTo>
                    <a:pt x="425543" y="118811"/>
                  </a:lnTo>
                  <a:lnTo>
                    <a:pt x="425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4520" y="1240768"/>
              <a:ext cx="198381" cy="15255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365160" y="2682258"/>
            <a:ext cx="1385021" cy="207354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44" b="0" i="0" u="none" strike="noStrike" kern="1200" cap="none" spc="0" normalizeH="0" baseline="1010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IMO</a:t>
            </a:r>
            <a:r>
              <a:rPr kumimoji="0" sz="1744" b="0" i="0" u="none" strike="noStrike" kern="1200" cap="none" spc="871" normalizeH="0" baseline="1010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vesselType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433121" y="2911858"/>
            <a:ext cx="1602437" cy="383833"/>
          </a:xfrm>
          <a:custGeom>
            <a:avLst/>
            <a:gdLst/>
            <a:ahLst/>
            <a:cxnLst/>
            <a:rect l="l" t="t" r="r" b="b"/>
            <a:pathLst>
              <a:path w="758189" h="181609">
                <a:moveTo>
                  <a:pt x="757834" y="90704"/>
                </a:moveTo>
                <a:lnTo>
                  <a:pt x="734129" y="59054"/>
                </a:lnTo>
                <a:lnTo>
                  <a:pt x="668719" y="32264"/>
                </a:lnTo>
                <a:lnTo>
                  <a:pt x="623050" y="21332"/>
                </a:lnTo>
                <a:lnTo>
                  <a:pt x="570166" y="12383"/>
                </a:lnTo>
                <a:lnTo>
                  <a:pt x="511135" y="5674"/>
                </a:lnTo>
                <a:lnTo>
                  <a:pt x="447029" y="1461"/>
                </a:lnTo>
                <a:lnTo>
                  <a:pt x="378917" y="0"/>
                </a:lnTo>
                <a:lnTo>
                  <a:pt x="310804" y="1461"/>
                </a:lnTo>
                <a:lnTo>
                  <a:pt x="246698" y="5674"/>
                </a:lnTo>
                <a:lnTo>
                  <a:pt x="187667" y="12383"/>
                </a:lnTo>
                <a:lnTo>
                  <a:pt x="134783" y="21332"/>
                </a:lnTo>
                <a:lnTo>
                  <a:pt x="89114" y="32264"/>
                </a:lnTo>
                <a:lnTo>
                  <a:pt x="51732" y="44924"/>
                </a:lnTo>
                <a:lnTo>
                  <a:pt x="6104" y="74400"/>
                </a:lnTo>
                <a:lnTo>
                  <a:pt x="0" y="90704"/>
                </a:lnTo>
                <a:lnTo>
                  <a:pt x="6104" y="107008"/>
                </a:lnTo>
                <a:lnTo>
                  <a:pt x="51732" y="136485"/>
                </a:lnTo>
                <a:lnTo>
                  <a:pt x="89114" y="149144"/>
                </a:lnTo>
                <a:lnTo>
                  <a:pt x="134783" y="160076"/>
                </a:lnTo>
                <a:lnTo>
                  <a:pt x="187667" y="169025"/>
                </a:lnTo>
                <a:lnTo>
                  <a:pt x="246698" y="175734"/>
                </a:lnTo>
                <a:lnTo>
                  <a:pt x="310804" y="179947"/>
                </a:lnTo>
                <a:lnTo>
                  <a:pt x="378917" y="181408"/>
                </a:lnTo>
                <a:lnTo>
                  <a:pt x="447029" y="179947"/>
                </a:lnTo>
                <a:lnTo>
                  <a:pt x="511135" y="175734"/>
                </a:lnTo>
                <a:lnTo>
                  <a:pt x="570166" y="169025"/>
                </a:lnTo>
                <a:lnTo>
                  <a:pt x="623050" y="160076"/>
                </a:lnTo>
                <a:lnTo>
                  <a:pt x="668719" y="149144"/>
                </a:lnTo>
                <a:lnTo>
                  <a:pt x="706102" y="136485"/>
                </a:lnTo>
                <a:lnTo>
                  <a:pt x="751729" y="107008"/>
                </a:lnTo>
                <a:lnTo>
                  <a:pt x="757834" y="90704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697822" y="2951912"/>
            <a:ext cx="1072317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LegalPerson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354981" y="3586515"/>
            <a:ext cx="540854" cy="197804"/>
          </a:xfrm>
          <a:prstGeom prst="rect">
            <a:avLst/>
          </a:prstGeom>
          <a:ln w="4048">
            <a:solidFill>
              <a:srgbClr val="000000"/>
            </a:solidFill>
          </a:ln>
        </p:spPr>
        <p:txBody>
          <a:bodyPr vert="horz" wrap="square" lIns="0" tIns="18789" rIns="0" bIns="0" rtlCol="0">
            <a:spAutoFit/>
          </a:bodyPr>
          <a:lstStyle/>
          <a:p>
            <a:pPr marL="56367" marR="0" lvl="0" indent="0" algn="l" defTabSz="914400" rtl="0" eaLnBrk="1" fontAlgn="auto" latinLnBrk="0" hangingPunct="1">
              <a:lnSpc>
                <a:spcPct val="10000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string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822280" y="3065307"/>
            <a:ext cx="607960" cy="76498"/>
            <a:chOff x="4645982" y="1450344"/>
            <a:chExt cx="287655" cy="36195"/>
          </a:xfrm>
        </p:grpSpPr>
        <p:sp>
          <p:nvSpPr>
            <p:cNvPr id="33" name="object 33"/>
            <p:cNvSpPr/>
            <p:nvPr/>
          </p:nvSpPr>
          <p:spPr>
            <a:xfrm>
              <a:off x="4648205" y="1468444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190553" y="0"/>
                  </a:moveTo>
                  <a:lnTo>
                    <a:pt x="280111" y="0"/>
                  </a:lnTo>
                </a:path>
                <a:path w="280670">
                  <a:moveTo>
                    <a:pt x="0" y="0"/>
                  </a:moveTo>
                  <a:lnTo>
                    <a:pt x="94203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916169" y="1452249"/>
              <a:ext cx="15240" cy="32384"/>
            </a:xfrm>
            <a:custGeom>
              <a:avLst/>
              <a:gdLst/>
              <a:ahLst/>
              <a:cxnLst/>
              <a:rect l="l" t="t" r="r" b="b"/>
              <a:pathLst>
                <a:path w="15239" h="32384">
                  <a:moveTo>
                    <a:pt x="0" y="0"/>
                  </a:moveTo>
                  <a:lnTo>
                    <a:pt x="1012" y="6073"/>
                  </a:lnTo>
                  <a:lnTo>
                    <a:pt x="12146" y="15183"/>
                  </a:lnTo>
                  <a:lnTo>
                    <a:pt x="15182" y="16195"/>
                  </a:lnTo>
                  <a:lnTo>
                    <a:pt x="12146" y="17207"/>
                  </a:lnTo>
                  <a:lnTo>
                    <a:pt x="1012" y="26317"/>
                  </a:lnTo>
                  <a:lnTo>
                    <a:pt x="0" y="3239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056247" y="2964586"/>
            <a:ext cx="143602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503190" y="3260619"/>
            <a:ext cx="849533" cy="365044"/>
            <a:chOff x="4495005" y="1542756"/>
            <a:chExt cx="401955" cy="172720"/>
          </a:xfrm>
        </p:grpSpPr>
        <p:sp>
          <p:nvSpPr>
            <p:cNvPr id="37" name="object 37"/>
            <p:cNvSpPr/>
            <p:nvPr/>
          </p:nvSpPr>
          <p:spPr>
            <a:xfrm>
              <a:off x="4497227" y="1544978"/>
              <a:ext cx="394970" cy="158115"/>
            </a:xfrm>
            <a:custGeom>
              <a:avLst/>
              <a:gdLst/>
              <a:ahLst/>
              <a:cxnLst/>
              <a:rect l="l" t="t" r="r" b="b"/>
              <a:pathLst>
                <a:path w="394970" h="158114">
                  <a:moveTo>
                    <a:pt x="0" y="0"/>
                  </a:moveTo>
                  <a:lnTo>
                    <a:pt x="394451" y="157796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874387" y="1683227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80">
                  <a:moveTo>
                    <a:pt x="12029" y="0"/>
                  </a:moveTo>
                  <a:lnTo>
                    <a:pt x="10713" y="6014"/>
                  </a:lnTo>
                  <a:lnTo>
                    <a:pt x="17667" y="18607"/>
                  </a:lnTo>
                  <a:lnTo>
                    <a:pt x="20110" y="20674"/>
                  </a:lnTo>
                  <a:lnTo>
                    <a:pt x="16915" y="20486"/>
                  </a:lnTo>
                  <a:lnTo>
                    <a:pt x="3195" y="24809"/>
                  </a:lnTo>
                  <a:lnTo>
                    <a:pt x="0" y="30072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537054" y="1569728"/>
              <a:ext cx="319405" cy="110489"/>
            </a:xfrm>
            <a:custGeom>
              <a:avLst/>
              <a:gdLst/>
              <a:ahLst/>
              <a:cxnLst/>
              <a:rect l="l" t="t" r="r" b="b"/>
              <a:pathLst>
                <a:path w="319404" h="110489">
                  <a:moveTo>
                    <a:pt x="319118" y="0"/>
                  </a:moveTo>
                  <a:lnTo>
                    <a:pt x="0" y="0"/>
                  </a:lnTo>
                  <a:lnTo>
                    <a:pt x="0" y="110025"/>
                  </a:lnTo>
                  <a:lnTo>
                    <a:pt x="319118" y="110025"/>
                  </a:lnTo>
                  <a:lnTo>
                    <a:pt x="319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622230" y="3288381"/>
            <a:ext cx="614670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orgnum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40206" y="2912763"/>
            <a:ext cx="1387705" cy="382491"/>
          </a:xfrm>
          <a:custGeom>
            <a:avLst/>
            <a:gdLst/>
            <a:ahLst/>
            <a:cxnLst/>
            <a:rect l="l" t="t" r="r" b="b"/>
            <a:pathLst>
              <a:path w="656589" h="180975">
                <a:moveTo>
                  <a:pt x="656493" y="90275"/>
                </a:moveTo>
                <a:lnTo>
                  <a:pt x="630698" y="55136"/>
                </a:lnTo>
                <a:lnTo>
                  <a:pt x="560353" y="26441"/>
                </a:lnTo>
                <a:lnTo>
                  <a:pt x="511774" y="15417"/>
                </a:lnTo>
                <a:lnTo>
                  <a:pt x="456017" y="7094"/>
                </a:lnTo>
                <a:lnTo>
                  <a:pt x="394402" y="1834"/>
                </a:lnTo>
                <a:lnTo>
                  <a:pt x="328249" y="0"/>
                </a:lnTo>
                <a:lnTo>
                  <a:pt x="262093" y="1834"/>
                </a:lnTo>
                <a:lnTo>
                  <a:pt x="200476" y="7094"/>
                </a:lnTo>
                <a:lnTo>
                  <a:pt x="144718" y="15417"/>
                </a:lnTo>
                <a:lnTo>
                  <a:pt x="96139" y="26441"/>
                </a:lnTo>
                <a:lnTo>
                  <a:pt x="56057" y="39801"/>
                </a:lnTo>
                <a:lnTo>
                  <a:pt x="6668" y="72081"/>
                </a:lnTo>
                <a:lnTo>
                  <a:pt x="0" y="90275"/>
                </a:lnTo>
                <a:lnTo>
                  <a:pt x="6668" y="108469"/>
                </a:lnTo>
                <a:lnTo>
                  <a:pt x="56057" y="140749"/>
                </a:lnTo>
                <a:lnTo>
                  <a:pt x="96139" y="154110"/>
                </a:lnTo>
                <a:lnTo>
                  <a:pt x="144718" y="165133"/>
                </a:lnTo>
                <a:lnTo>
                  <a:pt x="200476" y="173457"/>
                </a:lnTo>
                <a:lnTo>
                  <a:pt x="262093" y="178717"/>
                </a:lnTo>
                <a:lnTo>
                  <a:pt x="328249" y="180551"/>
                </a:lnTo>
                <a:lnTo>
                  <a:pt x="394402" y="178717"/>
                </a:lnTo>
                <a:lnTo>
                  <a:pt x="456017" y="173457"/>
                </a:lnTo>
                <a:lnTo>
                  <a:pt x="511774" y="165133"/>
                </a:lnTo>
                <a:lnTo>
                  <a:pt x="560353" y="154110"/>
                </a:lnTo>
                <a:lnTo>
                  <a:pt x="600434" y="140749"/>
                </a:lnTo>
                <a:lnTo>
                  <a:pt x="649824" y="108469"/>
                </a:lnTo>
                <a:lnTo>
                  <a:pt x="656493" y="90275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73642" y="2952556"/>
            <a:ext cx="922005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Inspection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656870" y="3846442"/>
            <a:ext cx="1154184" cy="340887"/>
          </a:xfrm>
          <a:custGeom>
            <a:avLst/>
            <a:gdLst/>
            <a:ahLst/>
            <a:cxnLst/>
            <a:rect l="l" t="t" r="r" b="b"/>
            <a:pathLst>
              <a:path w="546100" h="161289">
                <a:moveTo>
                  <a:pt x="546095" y="80512"/>
                </a:moveTo>
                <a:lnTo>
                  <a:pt x="508817" y="39876"/>
                </a:lnTo>
                <a:lnTo>
                  <a:pt x="466122" y="23581"/>
                </a:lnTo>
                <a:lnTo>
                  <a:pt x="410861" y="10992"/>
                </a:lnTo>
                <a:lnTo>
                  <a:pt x="345636" y="2875"/>
                </a:lnTo>
                <a:lnTo>
                  <a:pt x="273050" y="0"/>
                </a:lnTo>
                <a:lnTo>
                  <a:pt x="200461" y="2875"/>
                </a:lnTo>
                <a:lnTo>
                  <a:pt x="135234" y="10992"/>
                </a:lnTo>
                <a:lnTo>
                  <a:pt x="79973" y="23581"/>
                </a:lnTo>
                <a:lnTo>
                  <a:pt x="37278" y="39876"/>
                </a:lnTo>
                <a:lnTo>
                  <a:pt x="0" y="80512"/>
                </a:lnTo>
                <a:lnTo>
                  <a:pt x="9753" y="101916"/>
                </a:lnTo>
                <a:lnTo>
                  <a:pt x="79973" y="137443"/>
                </a:lnTo>
                <a:lnTo>
                  <a:pt x="135234" y="150032"/>
                </a:lnTo>
                <a:lnTo>
                  <a:pt x="200461" y="158148"/>
                </a:lnTo>
                <a:lnTo>
                  <a:pt x="273050" y="161024"/>
                </a:lnTo>
                <a:lnTo>
                  <a:pt x="345636" y="158148"/>
                </a:lnTo>
                <a:lnTo>
                  <a:pt x="410861" y="150032"/>
                </a:lnTo>
                <a:lnTo>
                  <a:pt x="466122" y="137443"/>
                </a:lnTo>
                <a:lnTo>
                  <a:pt x="508817" y="121148"/>
                </a:lnTo>
                <a:lnTo>
                  <a:pt x="546095" y="80512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56120" y="3880177"/>
            <a:ext cx="756930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Location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740121" y="2026290"/>
            <a:ext cx="2247975" cy="581118"/>
          </a:xfrm>
          <a:custGeom>
            <a:avLst/>
            <a:gdLst/>
            <a:ahLst/>
            <a:cxnLst/>
            <a:rect l="l" t="t" r="r" b="b"/>
            <a:pathLst>
              <a:path w="1063625" h="274955">
                <a:moveTo>
                  <a:pt x="467310" y="77703"/>
                </a:moveTo>
                <a:lnTo>
                  <a:pt x="435410" y="38485"/>
                </a:lnTo>
                <a:lnTo>
                  <a:pt x="398875" y="22758"/>
                </a:lnTo>
                <a:lnTo>
                  <a:pt x="351587" y="10608"/>
                </a:lnTo>
                <a:lnTo>
                  <a:pt x="295773" y="2775"/>
                </a:lnTo>
                <a:lnTo>
                  <a:pt x="233659" y="0"/>
                </a:lnTo>
                <a:lnTo>
                  <a:pt x="171545" y="2775"/>
                </a:lnTo>
                <a:lnTo>
                  <a:pt x="115729" y="10608"/>
                </a:lnTo>
                <a:lnTo>
                  <a:pt x="68439" y="22758"/>
                </a:lnTo>
                <a:lnTo>
                  <a:pt x="31902" y="38485"/>
                </a:lnTo>
                <a:lnTo>
                  <a:pt x="0" y="77703"/>
                </a:lnTo>
                <a:lnTo>
                  <a:pt x="8346" y="98360"/>
                </a:lnTo>
                <a:lnTo>
                  <a:pt x="68439" y="132648"/>
                </a:lnTo>
                <a:lnTo>
                  <a:pt x="115729" y="144798"/>
                </a:lnTo>
                <a:lnTo>
                  <a:pt x="171545" y="152631"/>
                </a:lnTo>
                <a:lnTo>
                  <a:pt x="233659" y="155407"/>
                </a:lnTo>
                <a:lnTo>
                  <a:pt x="295773" y="152631"/>
                </a:lnTo>
                <a:lnTo>
                  <a:pt x="351587" y="144798"/>
                </a:lnTo>
                <a:lnTo>
                  <a:pt x="398875" y="132648"/>
                </a:lnTo>
                <a:lnTo>
                  <a:pt x="435410" y="116922"/>
                </a:lnTo>
                <a:lnTo>
                  <a:pt x="467310" y="77703"/>
                </a:lnTo>
                <a:close/>
              </a:path>
              <a:path w="1063625" h="274955">
                <a:moveTo>
                  <a:pt x="700176" y="274893"/>
                </a:moveTo>
                <a:lnTo>
                  <a:pt x="1063154" y="274893"/>
                </a:lnTo>
                <a:lnTo>
                  <a:pt x="1063154" y="168516"/>
                </a:lnTo>
                <a:lnTo>
                  <a:pt x="700176" y="168516"/>
                </a:lnTo>
                <a:lnTo>
                  <a:pt x="700176" y="274893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50618" y="2369123"/>
            <a:ext cx="540854" cy="197804"/>
          </a:xfrm>
          <a:prstGeom prst="rect">
            <a:avLst/>
          </a:prstGeom>
          <a:ln w="4048">
            <a:solidFill>
              <a:srgbClr val="000000"/>
            </a:solidFill>
          </a:ln>
        </p:spPr>
        <p:txBody>
          <a:bodyPr vert="horz" wrap="square" lIns="0" tIns="18789" rIns="0" bIns="0" rtlCol="0">
            <a:spAutoFit/>
          </a:bodyPr>
          <a:lstStyle/>
          <a:p>
            <a:pPr marL="56367" marR="0" lvl="0" indent="0" algn="l" defTabSz="914400" rtl="0" eaLnBrk="1" fontAlgn="auto" latinLnBrk="0" hangingPunct="1">
              <a:lnSpc>
                <a:spcPct val="10000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string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44660" y="1860782"/>
            <a:ext cx="1727248" cy="355650"/>
          </a:xfrm>
          <a:custGeom>
            <a:avLst/>
            <a:gdLst/>
            <a:ahLst/>
            <a:cxnLst/>
            <a:rect l="l" t="t" r="r" b="b"/>
            <a:pathLst>
              <a:path w="817244" h="168275">
                <a:moveTo>
                  <a:pt x="816853" y="84013"/>
                </a:moveTo>
                <a:lnTo>
                  <a:pt x="791301" y="54697"/>
                </a:lnTo>
                <a:lnTo>
                  <a:pt x="720796" y="29884"/>
                </a:lnTo>
                <a:lnTo>
                  <a:pt x="671570" y="19758"/>
                </a:lnTo>
                <a:lnTo>
                  <a:pt x="614565" y="11470"/>
                </a:lnTo>
                <a:lnTo>
                  <a:pt x="550937" y="5256"/>
                </a:lnTo>
                <a:lnTo>
                  <a:pt x="481838" y="1353"/>
                </a:lnTo>
                <a:lnTo>
                  <a:pt x="408421" y="0"/>
                </a:lnTo>
                <a:lnTo>
                  <a:pt x="335008" y="1353"/>
                </a:lnTo>
                <a:lnTo>
                  <a:pt x="265911" y="5256"/>
                </a:lnTo>
                <a:lnTo>
                  <a:pt x="202284" y="11470"/>
                </a:lnTo>
                <a:lnTo>
                  <a:pt x="145282" y="19758"/>
                </a:lnTo>
                <a:lnTo>
                  <a:pt x="96056" y="29884"/>
                </a:lnTo>
                <a:lnTo>
                  <a:pt x="55762" y="41609"/>
                </a:lnTo>
                <a:lnTo>
                  <a:pt x="6580" y="68911"/>
                </a:lnTo>
                <a:lnTo>
                  <a:pt x="0" y="84013"/>
                </a:lnTo>
                <a:lnTo>
                  <a:pt x="6580" y="99114"/>
                </a:lnTo>
                <a:lnTo>
                  <a:pt x="55762" y="126415"/>
                </a:lnTo>
                <a:lnTo>
                  <a:pt x="96056" y="138140"/>
                </a:lnTo>
                <a:lnTo>
                  <a:pt x="145282" y="148266"/>
                </a:lnTo>
                <a:lnTo>
                  <a:pt x="202284" y="156554"/>
                </a:lnTo>
                <a:lnTo>
                  <a:pt x="265911" y="162769"/>
                </a:lnTo>
                <a:lnTo>
                  <a:pt x="335008" y="166671"/>
                </a:lnTo>
                <a:lnTo>
                  <a:pt x="408421" y="168025"/>
                </a:lnTo>
                <a:lnTo>
                  <a:pt x="481838" y="166671"/>
                </a:lnTo>
                <a:lnTo>
                  <a:pt x="550937" y="162769"/>
                </a:lnTo>
                <a:lnTo>
                  <a:pt x="614565" y="156554"/>
                </a:lnTo>
                <a:lnTo>
                  <a:pt x="671570" y="148266"/>
                </a:lnTo>
                <a:lnTo>
                  <a:pt x="720796" y="138140"/>
                </a:lnTo>
                <a:lnTo>
                  <a:pt x="761091" y="126415"/>
                </a:lnTo>
                <a:lnTo>
                  <a:pt x="810273" y="99114"/>
                </a:lnTo>
                <a:lnTo>
                  <a:pt x="816853" y="84013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826093" y="2470506"/>
            <a:ext cx="1988952" cy="522067"/>
            <a:chOff x="862601" y="1168915"/>
            <a:chExt cx="941069" cy="247015"/>
          </a:xfrm>
        </p:grpSpPr>
        <p:sp>
          <p:nvSpPr>
            <p:cNvPr id="49" name="object 49"/>
            <p:cNvSpPr/>
            <p:nvPr/>
          </p:nvSpPr>
          <p:spPr>
            <a:xfrm>
              <a:off x="864824" y="1171137"/>
              <a:ext cx="546100" cy="163195"/>
            </a:xfrm>
            <a:custGeom>
              <a:avLst/>
              <a:gdLst/>
              <a:ahLst/>
              <a:cxnLst/>
              <a:rect l="l" t="t" r="r" b="b"/>
              <a:pathLst>
                <a:path w="546100" h="163194">
                  <a:moveTo>
                    <a:pt x="546089" y="81304"/>
                  </a:moveTo>
                  <a:lnTo>
                    <a:pt x="508811" y="40268"/>
                  </a:lnTo>
                  <a:lnTo>
                    <a:pt x="466116" y="23813"/>
                  </a:lnTo>
                  <a:lnTo>
                    <a:pt x="410854" y="11100"/>
                  </a:lnTo>
                  <a:lnTo>
                    <a:pt x="345628" y="2904"/>
                  </a:lnTo>
                  <a:lnTo>
                    <a:pt x="273039" y="0"/>
                  </a:lnTo>
                  <a:lnTo>
                    <a:pt x="200455" y="2904"/>
                  </a:lnTo>
                  <a:lnTo>
                    <a:pt x="135231" y="11100"/>
                  </a:lnTo>
                  <a:lnTo>
                    <a:pt x="79971" y="23813"/>
                  </a:lnTo>
                  <a:lnTo>
                    <a:pt x="37278" y="40268"/>
                  </a:lnTo>
                  <a:lnTo>
                    <a:pt x="0" y="81304"/>
                  </a:lnTo>
                  <a:lnTo>
                    <a:pt x="9753" y="102918"/>
                  </a:lnTo>
                  <a:lnTo>
                    <a:pt x="79971" y="138795"/>
                  </a:lnTo>
                  <a:lnTo>
                    <a:pt x="135231" y="151508"/>
                  </a:lnTo>
                  <a:lnTo>
                    <a:pt x="200455" y="159704"/>
                  </a:lnTo>
                  <a:lnTo>
                    <a:pt x="273039" y="162608"/>
                  </a:lnTo>
                  <a:lnTo>
                    <a:pt x="345628" y="159704"/>
                  </a:lnTo>
                  <a:lnTo>
                    <a:pt x="410854" y="151508"/>
                  </a:lnTo>
                  <a:lnTo>
                    <a:pt x="466116" y="138795"/>
                  </a:lnTo>
                  <a:lnTo>
                    <a:pt x="508811" y="122340"/>
                  </a:lnTo>
                  <a:lnTo>
                    <a:pt x="546089" y="81304"/>
                  </a:lnTo>
                  <a:close/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51580" y="129384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0801" y="31423"/>
                  </a:moveTo>
                  <a:lnTo>
                    <a:pt x="11292" y="25285"/>
                  </a:lnTo>
                  <a:lnTo>
                    <a:pt x="2700" y="13747"/>
                  </a:lnTo>
                  <a:lnTo>
                    <a:pt x="0" y="12029"/>
                  </a:lnTo>
                  <a:lnTo>
                    <a:pt x="3191" y="11784"/>
                  </a:lnTo>
                  <a:lnTo>
                    <a:pt x="16202" y="5646"/>
                  </a:lnTo>
                  <a:lnTo>
                    <a:pt x="18656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302689" y="1296790"/>
              <a:ext cx="500380" cy="119380"/>
            </a:xfrm>
            <a:custGeom>
              <a:avLst/>
              <a:gdLst/>
              <a:ahLst/>
              <a:cxnLst/>
              <a:rect l="l" t="t" r="r" b="b"/>
              <a:pathLst>
                <a:path w="500380" h="119380">
                  <a:moveTo>
                    <a:pt x="500365" y="0"/>
                  </a:moveTo>
                  <a:lnTo>
                    <a:pt x="0" y="0"/>
                  </a:lnTo>
                  <a:lnTo>
                    <a:pt x="0" y="118811"/>
                  </a:lnTo>
                  <a:lnTo>
                    <a:pt x="500365" y="118811"/>
                  </a:lnTo>
                  <a:lnTo>
                    <a:pt x="500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827742" y="1902502"/>
            <a:ext cx="1611831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PhysicalPerson</a:t>
            </a:r>
            <a:r>
              <a:rPr kumimoji="0" sz="1162" b="0" i="0" u="none" strike="noStrike" kern="1200" cap="none" spc="14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62" b="0" i="0" u="heavy" strike="noStrike" kern="1200" cap="none" spc="14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406755" y="2741732"/>
            <a:ext cx="350281" cy="196449"/>
          </a:xfrm>
          <a:prstGeom prst="rect">
            <a:avLst/>
          </a:prstGeom>
        </p:spPr>
        <p:txBody>
          <a:bodyPr vert="horz" wrap="square" lIns="0" tIns="17447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edBy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407861" y="2441719"/>
            <a:ext cx="0" cy="29526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17"/>
                </a:lnTo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370210" y="2220180"/>
            <a:ext cx="76498" cy="40262"/>
            <a:chOff x="1120049" y="1050474"/>
            <a:chExt cx="36195" cy="19050"/>
          </a:xfrm>
        </p:grpSpPr>
        <p:sp>
          <p:nvSpPr>
            <p:cNvPr id="56" name="object 56"/>
            <p:cNvSpPr/>
            <p:nvPr/>
          </p:nvSpPr>
          <p:spPr>
            <a:xfrm>
              <a:off x="1137864" y="1055130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0"/>
                  </a:moveTo>
                  <a:lnTo>
                    <a:pt x="0" y="9163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121669" y="1052094"/>
              <a:ext cx="32384" cy="15240"/>
            </a:xfrm>
            <a:custGeom>
              <a:avLst/>
              <a:gdLst/>
              <a:ahLst/>
              <a:cxnLst/>
              <a:rect l="l" t="t" r="r" b="b"/>
              <a:pathLst>
                <a:path w="32384" h="15240">
                  <a:moveTo>
                    <a:pt x="0" y="15182"/>
                  </a:moveTo>
                  <a:lnTo>
                    <a:pt x="6073" y="14170"/>
                  </a:lnTo>
                  <a:lnTo>
                    <a:pt x="15183" y="3036"/>
                  </a:lnTo>
                  <a:lnTo>
                    <a:pt x="16195" y="0"/>
                  </a:lnTo>
                  <a:lnTo>
                    <a:pt x="17207" y="3036"/>
                  </a:lnTo>
                  <a:lnTo>
                    <a:pt x="26317" y="14170"/>
                  </a:lnTo>
                  <a:lnTo>
                    <a:pt x="32390" y="15182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030062" y="2206606"/>
            <a:ext cx="756930" cy="51436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Inspector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557112" y="2100617"/>
            <a:ext cx="214732" cy="85893"/>
            <a:chOff x="1681630" y="993903"/>
            <a:chExt cx="101600" cy="40640"/>
          </a:xfrm>
        </p:grpSpPr>
        <p:sp>
          <p:nvSpPr>
            <p:cNvPr id="60" name="object 60"/>
            <p:cNvSpPr/>
            <p:nvPr/>
          </p:nvSpPr>
          <p:spPr>
            <a:xfrm>
              <a:off x="1694330" y="100660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097" y="0"/>
                  </a:lnTo>
                </a:path>
              </a:pathLst>
            </a:custGeom>
            <a:ln w="24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754955" y="999840"/>
              <a:ext cx="16510" cy="32384"/>
            </a:xfrm>
            <a:custGeom>
              <a:avLst/>
              <a:gdLst/>
              <a:ahLst/>
              <a:cxnLst/>
              <a:rect l="l" t="t" r="r" b="b"/>
              <a:pathLst>
                <a:path w="16510" h="32384">
                  <a:moveTo>
                    <a:pt x="2690" y="0"/>
                  </a:moveTo>
                  <a:lnTo>
                    <a:pt x="3194" y="6135"/>
                  </a:lnTo>
                  <a:lnTo>
                    <a:pt x="13532" y="16138"/>
                  </a:lnTo>
                  <a:lnTo>
                    <a:pt x="16474" y="17399"/>
                  </a:lnTo>
                  <a:lnTo>
                    <a:pt x="13364" y="18155"/>
                  </a:lnTo>
                  <a:lnTo>
                    <a:pt x="1513" y="26308"/>
                  </a:lnTo>
                  <a:lnTo>
                    <a:pt x="0" y="32276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410553" y="1988911"/>
            <a:ext cx="143602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195708" y="2358418"/>
            <a:ext cx="76498" cy="555619"/>
            <a:chOff x="1983780" y="1115881"/>
            <a:chExt cx="36195" cy="262890"/>
          </a:xfrm>
        </p:grpSpPr>
        <p:sp>
          <p:nvSpPr>
            <p:cNvPr id="64" name="object 64"/>
            <p:cNvSpPr/>
            <p:nvPr/>
          </p:nvSpPr>
          <p:spPr>
            <a:xfrm>
              <a:off x="2001880" y="1120823"/>
              <a:ext cx="0" cy="255904"/>
            </a:xfrm>
            <a:custGeom>
              <a:avLst/>
              <a:gdLst/>
              <a:ahLst/>
              <a:cxnLst/>
              <a:rect l="l" t="t" r="r" b="b"/>
              <a:pathLst>
                <a:path h="255905">
                  <a:moveTo>
                    <a:pt x="0" y="123308"/>
                  </a:moveTo>
                  <a:lnTo>
                    <a:pt x="0" y="255321"/>
                  </a:lnTo>
                </a:path>
                <a:path h="255905">
                  <a:moveTo>
                    <a:pt x="0" y="0"/>
                  </a:moveTo>
                  <a:lnTo>
                    <a:pt x="0" y="4851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1985685" y="1117786"/>
              <a:ext cx="32384" cy="15240"/>
            </a:xfrm>
            <a:custGeom>
              <a:avLst/>
              <a:gdLst/>
              <a:ahLst/>
              <a:cxnLst/>
              <a:rect l="l" t="t" r="r" b="b"/>
              <a:pathLst>
                <a:path w="32385" h="15240">
                  <a:moveTo>
                    <a:pt x="0" y="15182"/>
                  </a:moveTo>
                  <a:lnTo>
                    <a:pt x="6073" y="14170"/>
                  </a:lnTo>
                  <a:lnTo>
                    <a:pt x="15183" y="3036"/>
                  </a:lnTo>
                  <a:lnTo>
                    <a:pt x="16195" y="0"/>
                  </a:lnTo>
                  <a:lnTo>
                    <a:pt x="17207" y="3036"/>
                  </a:lnTo>
                  <a:lnTo>
                    <a:pt x="26317" y="14170"/>
                  </a:lnTo>
                  <a:lnTo>
                    <a:pt x="32390" y="15182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786353" y="2368813"/>
            <a:ext cx="896506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responsible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4195708" y="3293940"/>
            <a:ext cx="76498" cy="548908"/>
            <a:chOff x="1983780" y="1558521"/>
            <a:chExt cx="36195" cy="259715"/>
          </a:xfrm>
        </p:grpSpPr>
        <p:sp>
          <p:nvSpPr>
            <p:cNvPr id="68" name="object 68"/>
            <p:cNvSpPr/>
            <p:nvPr/>
          </p:nvSpPr>
          <p:spPr>
            <a:xfrm>
              <a:off x="2001880" y="1560744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30">
                  <a:moveTo>
                    <a:pt x="0" y="0"/>
                  </a:moveTo>
                  <a:lnTo>
                    <a:pt x="0" y="75396"/>
                  </a:lnTo>
                </a:path>
                <a:path h="252730">
                  <a:moveTo>
                    <a:pt x="0" y="181772"/>
                  </a:moveTo>
                  <a:lnTo>
                    <a:pt x="0" y="252512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985685" y="1801110"/>
              <a:ext cx="32384" cy="15240"/>
            </a:xfrm>
            <a:custGeom>
              <a:avLst/>
              <a:gdLst/>
              <a:ahLst/>
              <a:cxnLst/>
              <a:rect l="l" t="t" r="r" b="b"/>
              <a:pathLst>
                <a:path w="32385" h="15239">
                  <a:moveTo>
                    <a:pt x="32390" y="0"/>
                  </a:moveTo>
                  <a:lnTo>
                    <a:pt x="26317" y="1012"/>
                  </a:lnTo>
                  <a:lnTo>
                    <a:pt x="17207" y="12146"/>
                  </a:lnTo>
                  <a:lnTo>
                    <a:pt x="16195" y="15182"/>
                  </a:lnTo>
                  <a:lnTo>
                    <a:pt x="15183" y="12146"/>
                  </a:lnTo>
                  <a:lnTo>
                    <a:pt x="6073" y="1012"/>
                  </a:lnTo>
                  <a:lnTo>
                    <a:pt x="0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920368" y="3447670"/>
            <a:ext cx="628091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location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4600833" y="2590676"/>
            <a:ext cx="742167" cy="352966"/>
            <a:chOff x="2175464" y="1225773"/>
            <a:chExt cx="351155" cy="167005"/>
          </a:xfrm>
        </p:grpSpPr>
        <p:sp>
          <p:nvSpPr>
            <p:cNvPr id="72" name="object 72"/>
            <p:cNvSpPr/>
            <p:nvPr/>
          </p:nvSpPr>
          <p:spPr>
            <a:xfrm>
              <a:off x="2177687" y="1237544"/>
              <a:ext cx="344170" cy="153035"/>
            </a:xfrm>
            <a:custGeom>
              <a:avLst/>
              <a:gdLst/>
              <a:ahLst/>
              <a:cxnLst/>
              <a:rect l="l" t="t" r="r" b="b"/>
              <a:pathLst>
                <a:path w="344169" h="153034">
                  <a:moveTo>
                    <a:pt x="0" y="152768"/>
                  </a:moveTo>
                  <a:lnTo>
                    <a:pt x="343734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2503744" y="1227678"/>
              <a:ext cx="20955" cy="29845"/>
            </a:xfrm>
            <a:custGeom>
              <a:avLst/>
              <a:gdLst/>
              <a:ahLst/>
              <a:cxnLst/>
              <a:rect l="l" t="t" r="r" b="b"/>
              <a:pathLst>
                <a:path w="20955" h="29844">
                  <a:moveTo>
                    <a:pt x="0" y="0"/>
                  </a:moveTo>
                  <a:lnTo>
                    <a:pt x="3391" y="5138"/>
                  </a:lnTo>
                  <a:lnTo>
                    <a:pt x="17265" y="8941"/>
                  </a:lnTo>
                  <a:lnTo>
                    <a:pt x="20451" y="8632"/>
                  </a:lnTo>
                  <a:lnTo>
                    <a:pt x="18087" y="10790"/>
                  </a:lnTo>
                  <a:lnTo>
                    <a:pt x="11613" y="23637"/>
                  </a:lnTo>
                  <a:lnTo>
                    <a:pt x="13154" y="29597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2192015" y="1259795"/>
              <a:ext cx="319405" cy="106680"/>
            </a:xfrm>
            <a:custGeom>
              <a:avLst/>
              <a:gdLst/>
              <a:ahLst/>
              <a:cxnLst/>
              <a:rect l="l" t="t" r="r" b="b"/>
              <a:pathLst>
                <a:path w="319405" h="106680">
                  <a:moveTo>
                    <a:pt x="319330" y="0"/>
                  </a:moveTo>
                  <a:lnTo>
                    <a:pt x="0" y="0"/>
                  </a:lnTo>
                  <a:lnTo>
                    <a:pt x="0" y="106376"/>
                  </a:lnTo>
                  <a:lnTo>
                    <a:pt x="319330" y="106376"/>
                  </a:lnTo>
                  <a:lnTo>
                    <a:pt x="319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666046" y="2652282"/>
            <a:ext cx="614670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created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76" name="object 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0295" y="2612682"/>
            <a:ext cx="459414" cy="315261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2732772" y="2730465"/>
            <a:ext cx="1261550" cy="207354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perform</a:t>
            </a:r>
            <a:r>
              <a:rPr kumimoji="0" sz="1162" b="0" i="0" u="none" strike="noStrike" kern="1200" cap="none" spc="80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744" b="0" i="0" u="none" strike="noStrike" kern="1200" cap="none" spc="-63" normalizeH="0" baseline="30303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code</a:t>
            </a:r>
            <a:endParaRPr kumimoji="0" sz="1744" b="0" i="0" u="none" strike="noStrike" kern="1200" cap="none" spc="0" normalizeH="0" baseline="3030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4927288" y="3065307"/>
            <a:ext cx="1892325" cy="76498"/>
            <a:chOff x="2329926" y="1450344"/>
            <a:chExt cx="895350" cy="36195"/>
          </a:xfrm>
        </p:grpSpPr>
        <p:sp>
          <p:nvSpPr>
            <p:cNvPr id="79" name="object 79"/>
            <p:cNvSpPr/>
            <p:nvPr/>
          </p:nvSpPr>
          <p:spPr>
            <a:xfrm>
              <a:off x="2332148" y="1468444"/>
              <a:ext cx="888365" cy="0"/>
            </a:xfrm>
            <a:custGeom>
              <a:avLst/>
              <a:gdLst/>
              <a:ahLst/>
              <a:cxnLst/>
              <a:rect l="l" t="t" r="r" b="b"/>
              <a:pathLst>
                <a:path w="888364">
                  <a:moveTo>
                    <a:pt x="623988" y="0"/>
                  </a:moveTo>
                  <a:lnTo>
                    <a:pt x="888137" y="0"/>
                  </a:lnTo>
                </a:path>
                <a:path w="888364">
                  <a:moveTo>
                    <a:pt x="0" y="0"/>
                  </a:moveTo>
                  <a:lnTo>
                    <a:pt x="268805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208139" y="1452249"/>
              <a:ext cx="15240" cy="32384"/>
            </a:xfrm>
            <a:custGeom>
              <a:avLst/>
              <a:gdLst/>
              <a:ahLst/>
              <a:cxnLst/>
              <a:rect l="l" t="t" r="r" b="b"/>
              <a:pathLst>
                <a:path w="15239" h="32384">
                  <a:moveTo>
                    <a:pt x="0" y="0"/>
                  </a:moveTo>
                  <a:lnTo>
                    <a:pt x="1012" y="6073"/>
                  </a:lnTo>
                  <a:lnTo>
                    <a:pt x="12146" y="15183"/>
                  </a:lnTo>
                  <a:lnTo>
                    <a:pt x="15182" y="16195"/>
                  </a:lnTo>
                  <a:lnTo>
                    <a:pt x="12146" y="17207"/>
                  </a:lnTo>
                  <a:lnTo>
                    <a:pt x="1012" y="26317"/>
                  </a:lnTo>
                  <a:lnTo>
                    <a:pt x="0" y="3239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530322" y="2980843"/>
            <a:ext cx="691168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onVessel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677721" y="3248343"/>
            <a:ext cx="926031" cy="336861"/>
            <a:chOff x="2211844" y="1536947"/>
            <a:chExt cx="438150" cy="159385"/>
          </a:xfrm>
        </p:grpSpPr>
        <p:sp>
          <p:nvSpPr>
            <p:cNvPr id="83" name="object 83"/>
            <p:cNvSpPr/>
            <p:nvPr/>
          </p:nvSpPr>
          <p:spPr>
            <a:xfrm>
              <a:off x="2214067" y="1539170"/>
              <a:ext cx="431165" cy="144145"/>
            </a:xfrm>
            <a:custGeom>
              <a:avLst/>
              <a:gdLst/>
              <a:ahLst/>
              <a:cxnLst/>
              <a:rect l="l" t="t" r="r" b="b"/>
              <a:pathLst>
                <a:path w="431164" h="144144">
                  <a:moveTo>
                    <a:pt x="0" y="0"/>
                  </a:moveTo>
                  <a:lnTo>
                    <a:pt x="430893" y="14364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2628317" y="1663606"/>
              <a:ext cx="19685" cy="31115"/>
            </a:xfrm>
            <a:custGeom>
              <a:avLst/>
              <a:gdLst/>
              <a:ahLst/>
              <a:cxnLst/>
              <a:rect l="l" t="t" r="r" b="b"/>
              <a:pathLst>
                <a:path w="19685" h="31114">
                  <a:moveTo>
                    <a:pt x="10242" y="0"/>
                  </a:moveTo>
                  <a:lnTo>
                    <a:pt x="9282" y="6081"/>
                  </a:lnTo>
                  <a:lnTo>
                    <a:pt x="16963" y="18244"/>
                  </a:lnTo>
                  <a:lnTo>
                    <a:pt x="19524" y="20164"/>
                  </a:lnTo>
                  <a:lnTo>
                    <a:pt x="16323" y="20164"/>
                  </a:lnTo>
                  <a:lnTo>
                    <a:pt x="2880" y="25285"/>
                  </a:lnTo>
                  <a:lnTo>
                    <a:pt x="0" y="30726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2218774" y="1552497"/>
              <a:ext cx="426084" cy="118745"/>
            </a:xfrm>
            <a:custGeom>
              <a:avLst/>
              <a:gdLst/>
              <a:ahLst/>
              <a:cxnLst/>
              <a:rect l="l" t="t" r="r" b="b"/>
              <a:pathLst>
                <a:path w="426085" h="118744">
                  <a:moveTo>
                    <a:pt x="425897" y="0"/>
                  </a:moveTo>
                  <a:lnTo>
                    <a:pt x="0" y="0"/>
                  </a:lnTo>
                  <a:lnTo>
                    <a:pt x="0" y="118457"/>
                  </a:lnTo>
                  <a:lnTo>
                    <a:pt x="425897" y="118457"/>
                  </a:lnTo>
                  <a:lnTo>
                    <a:pt x="425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4722584" y="3270902"/>
            <a:ext cx="840139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checkpoint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014530" y="3542095"/>
            <a:ext cx="2625097" cy="956899"/>
          </a:xfrm>
          <a:custGeom>
            <a:avLst/>
            <a:gdLst/>
            <a:ahLst/>
            <a:cxnLst/>
            <a:rect l="l" t="t" r="r" b="b"/>
            <a:pathLst>
              <a:path w="1242060" h="452755">
                <a:moveTo>
                  <a:pt x="1241775" y="80512"/>
                </a:moveTo>
                <a:lnTo>
                  <a:pt x="1211841" y="45104"/>
                </a:lnTo>
                <a:lnTo>
                  <a:pt x="1131465" y="17687"/>
                </a:lnTo>
                <a:lnTo>
                  <a:pt x="1076780" y="8183"/>
                </a:lnTo>
                <a:lnTo>
                  <a:pt x="1014788" y="2126"/>
                </a:lnTo>
                <a:lnTo>
                  <a:pt x="947257" y="0"/>
                </a:lnTo>
                <a:lnTo>
                  <a:pt x="879725" y="2126"/>
                </a:lnTo>
                <a:lnTo>
                  <a:pt x="817734" y="8183"/>
                </a:lnTo>
                <a:lnTo>
                  <a:pt x="763049" y="17687"/>
                </a:lnTo>
                <a:lnTo>
                  <a:pt x="717440" y="30155"/>
                </a:lnTo>
                <a:lnTo>
                  <a:pt x="660517" y="62051"/>
                </a:lnTo>
                <a:lnTo>
                  <a:pt x="652739" y="80512"/>
                </a:lnTo>
                <a:lnTo>
                  <a:pt x="660517" y="98973"/>
                </a:lnTo>
                <a:lnTo>
                  <a:pt x="717440" y="130869"/>
                </a:lnTo>
                <a:lnTo>
                  <a:pt x="763049" y="143337"/>
                </a:lnTo>
                <a:lnTo>
                  <a:pt x="817734" y="152841"/>
                </a:lnTo>
                <a:lnTo>
                  <a:pt x="879725" y="158898"/>
                </a:lnTo>
                <a:lnTo>
                  <a:pt x="947257" y="161024"/>
                </a:lnTo>
                <a:lnTo>
                  <a:pt x="1014788" y="158898"/>
                </a:lnTo>
                <a:lnTo>
                  <a:pt x="1076780" y="152841"/>
                </a:lnTo>
                <a:lnTo>
                  <a:pt x="1131465" y="143337"/>
                </a:lnTo>
                <a:lnTo>
                  <a:pt x="1177074" y="130869"/>
                </a:lnTo>
                <a:lnTo>
                  <a:pt x="1233997" y="98973"/>
                </a:lnTo>
                <a:lnTo>
                  <a:pt x="1241775" y="80512"/>
                </a:lnTo>
                <a:close/>
              </a:path>
              <a:path w="1242060" h="452755">
                <a:moveTo>
                  <a:pt x="742502" y="368515"/>
                </a:moveTo>
                <a:lnTo>
                  <a:pt x="713327" y="335814"/>
                </a:lnTo>
                <a:lnTo>
                  <a:pt x="633765" y="309110"/>
                </a:lnTo>
                <a:lnTo>
                  <a:pt x="578821" y="298851"/>
                </a:lnTo>
                <a:lnTo>
                  <a:pt x="515760" y="291105"/>
                </a:lnTo>
                <a:lnTo>
                  <a:pt x="446074" y="286210"/>
                </a:lnTo>
                <a:lnTo>
                  <a:pt x="371256" y="284503"/>
                </a:lnTo>
                <a:lnTo>
                  <a:pt x="296435" y="286210"/>
                </a:lnTo>
                <a:lnTo>
                  <a:pt x="226746" y="291105"/>
                </a:lnTo>
                <a:lnTo>
                  <a:pt x="163683" y="298851"/>
                </a:lnTo>
                <a:lnTo>
                  <a:pt x="108738" y="309110"/>
                </a:lnTo>
                <a:lnTo>
                  <a:pt x="63404" y="321543"/>
                </a:lnTo>
                <a:lnTo>
                  <a:pt x="7542" y="351584"/>
                </a:lnTo>
                <a:lnTo>
                  <a:pt x="0" y="368515"/>
                </a:lnTo>
                <a:lnTo>
                  <a:pt x="7542" y="385447"/>
                </a:lnTo>
                <a:lnTo>
                  <a:pt x="63404" y="415488"/>
                </a:lnTo>
                <a:lnTo>
                  <a:pt x="108738" y="427921"/>
                </a:lnTo>
                <a:lnTo>
                  <a:pt x="163683" y="438180"/>
                </a:lnTo>
                <a:lnTo>
                  <a:pt x="226746" y="445926"/>
                </a:lnTo>
                <a:lnTo>
                  <a:pt x="296435" y="450821"/>
                </a:lnTo>
                <a:lnTo>
                  <a:pt x="371256" y="452527"/>
                </a:lnTo>
                <a:lnTo>
                  <a:pt x="446074" y="450821"/>
                </a:lnTo>
                <a:lnTo>
                  <a:pt x="515760" y="445926"/>
                </a:lnTo>
                <a:lnTo>
                  <a:pt x="578821" y="438180"/>
                </a:lnTo>
                <a:lnTo>
                  <a:pt x="633765" y="427921"/>
                </a:lnTo>
                <a:lnTo>
                  <a:pt x="679098" y="415488"/>
                </a:lnTo>
                <a:lnTo>
                  <a:pt x="734960" y="385447"/>
                </a:lnTo>
                <a:lnTo>
                  <a:pt x="742502" y="368515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74614" y="4185081"/>
            <a:ext cx="1049502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DeviationType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06906" y="3599843"/>
            <a:ext cx="767667" cy="197804"/>
          </a:xfrm>
          <a:prstGeom prst="rect">
            <a:avLst/>
          </a:prstGeom>
          <a:ln w="4048">
            <a:solidFill>
              <a:srgbClr val="000000"/>
            </a:solidFill>
          </a:ln>
        </p:spPr>
        <p:txBody>
          <a:bodyPr vert="horz" wrap="square" lIns="0" tIns="18789" rIns="0" bIns="0" rtlCol="0">
            <a:spAutoFit/>
          </a:bodyPr>
          <a:lstStyle/>
          <a:p>
            <a:pPr marL="56367" marR="0" lvl="0" indent="0" algn="l" defTabSz="914400" rtl="0" eaLnBrk="1" fontAlgn="auto" latinLnBrk="0" hangingPunct="1">
              <a:lnSpc>
                <a:spcPct val="10000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dateTime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833238" y="2977818"/>
            <a:ext cx="540854" cy="197804"/>
          </a:xfrm>
          <a:prstGeom prst="rect">
            <a:avLst/>
          </a:prstGeom>
          <a:ln w="4048">
            <a:solidFill>
              <a:srgbClr val="000000"/>
            </a:solidFill>
          </a:ln>
        </p:spPr>
        <p:txBody>
          <a:bodyPr vert="horz" wrap="square" lIns="0" tIns="18789" rIns="0" bIns="0" rtlCol="0">
            <a:spAutoFit/>
          </a:bodyPr>
          <a:lstStyle/>
          <a:p>
            <a:pPr marL="56367" marR="0" lvl="0" indent="0" algn="l" defTabSz="914400" rtl="0" eaLnBrk="1" fontAlgn="auto" latinLnBrk="0" hangingPunct="1">
              <a:lnSpc>
                <a:spcPct val="10000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string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3221802" y="3269138"/>
            <a:ext cx="771693" cy="310019"/>
            <a:chOff x="1522978" y="1546786"/>
            <a:chExt cx="365125" cy="146685"/>
          </a:xfrm>
        </p:grpSpPr>
        <p:sp>
          <p:nvSpPr>
            <p:cNvPr id="92" name="object 92"/>
            <p:cNvSpPr/>
            <p:nvPr/>
          </p:nvSpPr>
          <p:spPr>
            <a:xfrm>
              <a:off x="1574266" y="1549009"/>
              <a:ext cx="266700" cy="133350"/>
            </a:xfrm>
            <a:custGeom>
              <a:avLst/>
              <a:gdLst/>
              <a:ahLst/>
              <a:cxnLst/>
              <a:rect l="l" t="t" r="r" b="b"/>
              <a:pathLst>
                <a:path w="266700" h="133350">
                  <a:moveTo>
                    <a:pt x="266476" y="0"/>
                  </a:moveTo>
                  <a:lnTo>
                    <a:pt x="0" y="133244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1571550" y="1662336"/>
              <a:ext cx="20955" cy="29209"/>
            </a:xfrm>
            <a:custGeom>
              <a:avLst/>
              <a:gdLst/>
              <a:ahLst/>
              <a:cxnLst/>
              <a:rect l="l" t="t" r="r" b="b"/>
              <a:pathLst>
                <a:path w="20955" h="29210">
                  <a:moveTo>
                    <a:pt x="20821" y="28969"/>
                  </a:moveTo>
                  <a:lnTo>
                    <a:pt x="17200" y="23990"/>
                  </a:lnTo>
                  <a:lnTo>
                    <a:pt x="3168" y="20821"/>
                  </a:lnTo>
                  <a:lnTo>
                    <a:pt x="0" y="21274"/>
                  </a:lnTo>
                  <a:lnTo>
                    <a:pt x="2263" y="19011"/>
                  </a:lnTo>
                  <a:lnTo>
                    <a:pt x="8147" y="5884"/>
                  </a:lnTo>
                  <a:lnTo>
                    <a:pt x="6336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1522978" y="1563484"/>
              <a:ext cx="365125" cy="106680"/>
            </a:xfrm>
            <a:custGeom>
              <a:avLst/>
              <a:gdLst/>
              <a:ahLst/>
              <a:cxnLst/>
              <a:rect l="l" t="t" r="r" b="b"/>
              <a:pathLst>
                <a:path w="365125" h="106680">
                  <a:moveTo>
                    <a:pt x="364891" y="0"/>
                  </a:moveTo>
                  <a:lnTo>
                    <a:pt x="0" y="0"/>
                  </a:lnTo>
                  <a:lnTo>
                    <a:pt x="0" y="106376"/>
                  </a:lnTo>
                  <a:lnTo>
                    <a:pt x="364891" y="106376"/>
                  </a:lnTo>
                  <a:lnTo>
                    <a:pt x="364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252037" y="3294115"/>
            <a:ext cx="711299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deviation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577723" y="3674001"/>
            <a:ext cx="1391731" cy="500592"/>
            <a:chOff x="745085" y="1738347"/>
            <a:chExt cx="658495" cy="236854"/>
          </a:xfrm>
        </p:grpSpPr>
        <p:sp>
          <p:nvSpPr>
            <p:cNvPr id="97" name="object 97"/>
            <p:cNvSpPr/>
            <p:nvPr/>
          </p:nvSpPr>
          <p:spPr>
            <a:xfrm>
              <a:off x="1010284" y="1828560"/>
              <a:ext cx="271780" cy="135890"/>
            </a:xfrm>
            <a:custGeom>
              <a:avLst/>
              <a:gdLst/>
              <a:ahLst/>
              <a:cxnLst/>
              <a:rect l="l" t="t" r="r" b="b"/>
              <a:pathLst>
                <a:path w="271780" h="135889">
                  <a:moveTo>
                    <a:pt x="271353" y="0"/>
                  </a:moveTo>
                  <a:lnTo>
                    <a:pt x="0" y="135677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1007569" y="1944321"/>
              <a:ext cx="20955" cy="29209"/>
            </a:xfrm>
            <a:custGeom>
              <a:avLst/>
              <a:gdLst/>
              <a:ahLst/>
              <a:cxnLst/>
              <a:rect l="l" t="t" r="r" b="b"/>
              <a:pathLst>
                <a:path w="20955" h="29210">
                  <a:moveTo>
                    <a:pt x="20821" y="28969"/>
                  </a:moveTo>
                  <a:lnTo>
                    <a:pt x="17200" y="23990"/>
                  </a:lnTo>
                  <a:lnTo>
                    <a:pt x="3168" y="20821"/>
                  </a:lnTo>
                  <a:lnTo>
                    <a:pt x="0" y="21274"/>
                  </a:lnTo>
                  <a:lnTo>
                    <a:pt x="2263" y="19011"/>
                  </a:lnTo>
                  <a:lnTo>
                    <a:pt x="8147" y="5884"/>
                  </a:lnTo>
                  <a:lnTo>
                    <a:pt x="6336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884524" y="1838034"/>
              <a:ext cx="518795" cy="119380"/>
            </a:xfrm>
            <a:custGeom>
              <a:avLst/>
              <a:gdLst/>
              <a:ahLst/>
              <a:cxnLst/>
              <a:rect l="l" t="t" r="r" b="b"/>
              <a:pathLst>
                <a:path w="518794" h="119380">
                  <a:moveTo>
                    <a:pt x="518717" y="0"/>
                  </a:moveTo>
                  <a:lnTo>
                    <a:pt x="0" y="0"/>
                  </a:lnTo>
                  <a:lnTo>
                    <a:pt x="0" y="118811"/>
                  </a:lnTo>
                  <a:lnTo>
                    <a:pt x="518717" y="118811"/>
                  </a:lnTo>
                  <a:lnTo>
                    <a:pt x="518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750026" y="1756448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27655" y="0"/>
                  </a:lnTo>
                </a:path>
                <a:path w="379730">
                  <a:moveTo>
                    <a:pt x="346986" y="0"/>
                  </a:moveTo>
                  <a:lnTo>
                    <a:pt x="379303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746990" y="1740252"/>
              <a:ext cx="15240" cy="32384"/>
            </a:xfrm>
            <a:custGeom>
              <a:avLst/>
              <a:gdLst/>
              <a:ahLst/>
              <a:cxnLst/>
              <a:rect l="l" t="t" r="r" b="b"/>
              <a:pathLst>
                <a:path w="15240" h="32385">
                  <a:moveTo>
                    <a:pt x="15182" y="32390"/>
                  </a:moveTo>
                  <a:lnTo>
                    <a:pt x="14170" y="26317"/>
                  </a:lnTo>
                  <a:lnTo>
                    <a:pt x="3036" y="17207"/>
                  </a:lnTo>
                  <a:lnTo>
                    <a:pt x="0" y="16195"/>
                  </a:lnTo>
                  <a:lnTo>
                    <a:pt x="3036" y="15183"/>
                  </a:lnTo>
                  <a:lnTo>
                    <a:pt x="14170" y="6073"/>
                  </a:lnTo>
                  <a:lnTo>
                    <a:pt x="15182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1676870" y="3469349"/>
            <a:ext cx="1750065" cy="638827"/>
          </a:xfrm>
          <a:prstGeom prst="rect">
            <a:avLst/>
          </a:prstGeom>
        </p:spPr>
        <p:txBody>
          <a:bodyPr vert="horz" wrap="square" lIns="0" tIns="14360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1131"/>
              </a:spcBef>
              <a:spcAft>
                <a:spcPts val="0"/>
              </a:spcAft>
              <a:buClrTx/>
              <a:buSzTx/>
              <a:buFontTx/>
              <a:buNone/>
              <a:tabLst>
                <a:tab pos="955556" algn="l"/>
              </a:tabLst>
              <a:defRPr/>
            </a:pPr>
            <a:r>
              <a:rPr kumimoji="0" sz="1744" b="0" i="0" u="none" strike="noStrike" kern="1200" cap="none" spc="-32" normalizeH="0" baseline="505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created</a:t>
            </a:r>
            <a:r>
              <a:rPr kumimoji="0" sz="1744" b="0" i="0" u="none" strike="noStrike" kern="1200" cap="none" spc="0" normalizeH="0" baseline="505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	</a:t>
            </a: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Deviation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52310" marR="0" lvl="0" indent="0" algn="l" defTabSz="914400" rtl="0" eaLnBrk="1" fontAlgn="auto" latinLnBrk="0" hangingPunct="1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deviationType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103" name="object 10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7938" y="3221378"/>
            <a:ext cx="481435" cy="334191"/>
          </a:xfrm>
          <a:prstGeom prst="rect">
            <a:avLst/>
          </a:prstGeom>
        </p:spPr>
      </p:pic>
      <p:sp>
        <p:nvSpPr>
          <p:cNvPr id="104" name="object 104"/>
          <p:cNvSpPr txBox="1"/>
          <p:nvPr/>
        </p:nvSpPr>
        <p:spPr>
          <a:xfrm>
            <a:off x="2337363" y="3269721"/>
            <a:ext cx="399938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code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809588" y="4759488"/>
            <a:ext cx="849533" cy="340887"/>
          </a:xfrm>
          <a:custGeom>
            <a:avLst/>
            <a:gdLst/>
            <a:ahLst/>
            <a:cxnLst/>
            <a:rect l="l" t="t" r="r" b="b"/>
            <a:pathLst>
              <a:path w="401955" h="161289">
                <a:moveTo>
                  <a:pt x="401576" y="80511"/>
                </a:moveTo>
                <a:lnTo>
                  <a:pt x="362835" y="32962"/>
                </a:lnTo>
                <a:lnTo>
                  <a:pt x="319370" y="15533"/>
                </a:lnTo>
                <a:lnTo>
                  <a:pt x="264253" y="4104"/>
                </a:lnTo>
                <a:lnTo>
                  <a:pt x="200792" y="0"/>
                </a:lnTo>
                <a:lnTo>
                  <a:pt x="137325" y="4104"/>
                </a:lnTo>
                <a:lnTo>
                  <a:pt x="82206" y="15533"/>
                </a:lnTo>
                <a:lnTo>
                  <a:pt x="38740" y="32962"/>
                </a:lnTo>
                <a:lnTo>
                  <a:pt x="10236" y="55063"/>
                </a:lnTo>
                <a:lnTo>
                  <a:pt x="0" y="80511"/>
                </a:lnTo>
                <a:lnTo>
                  <a:pt x="10236" y="105960"/>
                </a:lnTo>
                <a:lnTo>
                  <a:pt x="38740" y="128061"/>
                </a:lnTo>
                <a:lnTo>
                  <a:pt x="82206" y="145490"/>
                </a:lnTo>
                <a:lnTo>
                  <a:pt x="137325" y="156920"/>
                </a:lnTo>
                <a:lnTo>
                  <a:pt x="200792" y="161024"/>
                </a:lnTo>
                <a:lnTo>
                  <a:pt x="264253" y="156920"/>
                </a:lnTo>
                <a:lnTo>
                  <a:pt x="319370" y="145490"/>
                </a:lnTo>
                <a:lnTo>
                  <a:pt x="362835" y="128061"/>
                </a:lnTo>
                <a:lnTo>
                  <a:pt x="391339" y="105960"/>
                </a:lnTo>
                <a:lnTo>
                  <a:pt x="401576" y="80511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964107" y="4793217"/>
            <a:ext cx="540854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Order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024286" y="4817238"/>
            <a:ext cx="767667" cy="197804"/>
          </a:xfrm>
          <a:prstGeom prst="rect">
            <a:avLst/>
          </a:prstGeom>
          <a:ln w="4048">
            <a:solidFill>
              <a:srgbClr val="000000"/>
            </a:solidFill>
          </a:ln>
        </p:spPr>
        <p:txBody>
          <a:bodyPr vert="horz" wrap="square" lIns="0" tIns="18789" rIns="0" bIns="0" rtlCol="0">
            <a:spAutoFit/>
          </a:bodyPr>
          <a:lstStyle/>
          <a:p>
            <a:pPr marL="56367" marR="0" lvl="0" indent="0" algn="l" defTabSz="914400" rtl="0" eaLnBrk="1" fontAlgn="auto" latinLnBrk="0" hangingPunct="1">
              <a:lnSpc>
                <a:spcPct val="10000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dateTime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441916" y="5412605"/>
            <a:ext cx="540854" cy="197804"/>
          </a:xfrm>
          <a:prstGeom prst="rect">
            <a:avLst/>
          </a:prstGeom>
          <a:ln w="4048">
            <a:solidFill>
              <a:srgbClr val="000000"/>
            </a:solidFill>
          </a:ln>
        </p:spPr>
        <p:txBody>
          <a:bodyPr vert="horz" wrap="square" lIns="0" tIns="18789" rIns="0" bIns="0" rtlCol="0">
            <a:spAutoFit/>
          </a:bodyPr>
          <a:lstStyle/>
          <a:p>
            <a:pPr marL="56367" marR="0" lvl="0" indent="0" algn="l" defTabSz="914400" rtl="0" eaLnBrk="1" fontAlgn="auto" latinLnBrk="0" hangingPunct="1">
              <a:lnSpc>
                <a:spcPct val="10000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string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950929" y="5665136"/>
            <a:ext cx="1001185" cy="355650"/>
          </a:xfrm>
          <a:custGeom>
            <a:avLst/>
            <a:gdLst/>
            <a:ahLst/>
            <a:cxnLst/>
            <a:rect l="l" t="t" r="r" b="b"/>
            <a:pathLst>
              <a:path w="473710" h="168275">
                <a:moveTo>
                  <a:pt x="473547" y="84012"/>
                </a:moveTo>
                <a:lnTo>
                  <a:pt x="441221" y="41609"/>
                </a:lnTo>
                <a:lnTo>
                  <a:pt x="404198" y="24606"/>
                </a:lnTo>
                <a:lnTo>
                  <a:pt x="356278" y="11470"/>
                </a:lnTo>
                <a:lnTo>
                  <a:pt x="299718" y="3000"/>
                </a:lnTo>
                <a:lnTo>
                  <a:pt x="236773" y="0"/>
                </a:lnTo>
                <a:lnTo>
                  <a:pt x="173829" y="3000"/>
                </a:lnTo>
                <a:lnTo>
                  <a:pt x="117268" y="11470"/>
                </a:lnTo>
                <a:lnTo>
                  <a:pt x="69348" y="24606"/>
                </a:lnTo>
                <a:lnTo>
                  <a:pt x="32326" y="41609"/>
                </a:lnTo>
                <a:lnTo>
                  <a:pt x="0" y="84012"/>
                </a:lnTo>
                <a:lnTo>
                  <a:pt x="8457" y="106347"/>
                </a:lnTo>
                <a:lnTo>
                  <a:pt x="69348" y="143420"/>
                </a:lnTo>
                <a:lnTo>
                  <a:pt x="117268" y="156557"/>
                </a:lnTo>
                <a:lnTo>
                  <a:pt x="173829" y="165026"/>
                </a:lnTo>
                <a:lnTo>
                  <a:pt x="236773" y="168027"/>
                </a:lnTo>
                <a:lnTo>
                  <a:pt x="299718" y="165026"/>
                </a:lnTo>
                <a:lnTo>
                  <a:pt x="356278" y="156557"/>
                </a:lnTo>
                <a:lnTo>
                  <a:pt x="404198" y="143420"/>
                </a:lnTo>
                <a:lnTo>
                  <a:pt x="441221" y="126417"/>
                </a:lnTo>
                <a:lnTo>
                  <a:pt x="473547" y="84012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127721" y="5706799"/>
            <a:ext cx="648222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Severity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3179913" y="3875604"/>
            <a:ext cx="896506" cy="896506"/>
            <a:chOff x="1503159" y="1833735"/>
            <a:chExt cx="424180" cy="424180"/>
          </a:xfrm>
        </p:grpSpPr>
        <p:sp>
          <p:nvSpPr>
            <p:cNvPr id="112" name="object 112"/>
            <p:cNvSpPr/>
            <p:nvPr/>
          </p:nvSpPr>
          <p:spPr>
            <a:xfrm>
              <a:off x="1505381" y="1835958"/>
              <a:ext cx="417195" cy="417195"/>
            </a:xfrm>
            <a:custGeom>
              <a:avLst/>
              <a:gdLst/>
              <a:ahLst/>
              <a:cxnLst/>
              <a:rect l="l" t="t" r="r" b="b"/>
              <a:pathLst>
                <a:path w="417194" h="417194">
                  <a:moveTo>
                    <a:pt x="0" y="0"/>
                  </a:moveTo>
                  <a:lnTo>
                    <a:pt x="416753" y="416759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1902094" y="22326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22903" y="0"/>
                  </a:moveTo>
                  <a:lnTo>
                    <a:pt x="19324" y="5010"/>
                  </a:lnTo>
                  <a:lnTo>
                    <a:pt x="20755" y="19324"/>
                  </a:lnTo>
                  <a:lnTo>
                    <a:pt x="22187" y="22187"/>
                  </a:lnTo>
                  <a:lnTo>
                    <a:pt x="19324" y="20755"/>
                  </a:lnTo>
                  <a:lnTo>
                    <a:pt x="5010" y="19324"/>
                  </a:lnTo>
                  <a:lnTo>
                    <a:pt x="0" y="22903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91589" y="1992796"/>
              <a:ext cx="247650" cy="106680"/>
            </a:xfrm>
            <a:custGeom>
              <a:avLst/>
              <a:gdLst/>
              <a:ahLst/>
              <a:cxnLst/>
              <a:rect l="l" t="t" r="r" b="b"/>
              <a:pathLst>
                <a:path w="247650" h="106680">
                  <a:moveTo>
                    <a:pt x="247625" y="0"/>
                  </a:moveTo>
                  <a:lnTo>
                    <a:pt x="0" y="0"/>
                  </a:lnTo>
                  <a:lnTo>
                    <a:pt x="0" y="106376"/>
                  </a:lnTo>
                  <a:lnTo>
                    <a:pt x="247625" y="106376"/>
                  </a:lnTo>
                  <a:lnTo>
                    <a:pt x="2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3397066" y="4201465"/>
            <a:ext cx="463016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order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4433691" y="5078265"/>
            <a:ext cx="801218" cy="610644"/>
            <a:chOff x="2096381" y="2402771"/>
            <a:chExt cx="379095" cy="288925"/>
          </a:xfrm>
        </p:grpSpPr>
        <p:sp>
          <p:nvSpPr>
            <p:cNvPr id="117" name="object 117"/>
            <p:cNvSpPr/>
            <p:nvPr/>
          </p:nvSpPr>
          <p:spPr>
            <a:xfrm>
              <a:off x="2098603" y="2404994"/>
              <a:ext cx="372745" cy="279400"/>
            </a:xfrm>
            <a:custGeom>
              <a:avLst/>
              <a:gdLst/>
              <a:ahLst/>
              <a:cxnLst/>
              <a:rect l="l" t="t" r="r" b="b"/>
              <a:pathLst>
                <a:path w="372744" h="279400">
                  <a:moveTo>
                    <a:pt x="0" y="0"/>
                  </a:moveTo>
                  <a:lnTo>
                    <a:pt x="372157" y="279125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2451327" y="2663876"/>
              <a:ext cx="22225" cy="26034"/>
            </a:xfrm>
            <a:custGeom>
              <a:avLst/>
              <a:gdLst/>
              <a:ahLst/>
              <a:cxnLst/>
              <a:rect l="l" t="t" r="r" b="b"/>
              <a:pathLst>
                <a:path w="22225" h="26035">
                  <a:moveTo>
                    <a:pt x="19433" y="0"/>
                  </a:moveTo>
                  <a:lnTo>
                    <a:pt x="16599" y="5465"/>
                  </a:lnTo>
                  <a:lnTo>
                    <a:pt x="20040" y="19433"/>
                  </a:lnTo>
                  <a:lnTo>
                    <a:pt x="21862" y="22065"/>
                  </a:lnTo>
                  <a:lnTo>
                    <a:pt x="18826" y="21052"/>
                  </a:lnTo>
                  <a:lnTo>
                    <a:pt x="4453" y="21660"/>
                  </a:lnTo>
                  <a:lnTo>
                    <a:pt x="0" y="25911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2122418" y="2486548"/>
              <a:ext cx="328295" cy="119380"/>
            </a:xfrm>
            <a:custGeom>
              <a:avLst/>
              <a:gdLst/>
              <a:ahLst/>
              <a:cxnLst/>
              <a:rect l="l" t="t" r="r" b="b"/>
              <a:pathLst>
                <a:path w="328294" h="119380">
                  <a:moveTo>
                    <a:pt x="328259" y="0"/>
                  </a:moveTo>
                  <a:lnTo>
                    <a:pt x="0" y="0"/>
                  </a:lnTo>
                  <a:lnTo>
                    <a:pt x="0" y="118811"/>
                  </a:lnTo>
                  <a:lnTo>
                    <a:pt x="328259" y="118811"/>
                  </a:lnTo>
                  <a:lnTo>
                    <a:pt x="328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4518932" y="5244997"/>
            <a:ext cx="633459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severity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2795123" y="4891394"/>
            <a:ext cx="1138079" cy="560987"/>
            <a:chOff x="1321096" y="2314354"/>
            <a:chExt cx="538480" cy="265430"/>
          </a:xfrm>
        </p:grpSpPr>
        <p:sp>
          <p:nvSpPr>
            <p:cNvPr id="122" name="object 122"/>
            <p:cNvSpPr/>
            <p:nvPr/>
          </p:nvSpPr>
          <p:spPr>
            <a:xfrm>
              <a:off x="1326037" y="2332455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>
                  <a:moveTo>
                    <a:pt x="0" y="0"/>
                  </a:moveTo>
                  <a:lnTo>
                    <a:pt x="74523" y="0"/>
                  </a:lnTo>
                </a:path>
                <a:path w="473075">
                  <a:moveTo>
                    <a:pt x="393854" y="0"/>
                  </a:moveTo>
                  <a:lnTo>
                    <a:pt x="473029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1323001" y="2316259"/>
              <a:ext cx="15240" cy="32384"/>
            </a:xfrm>
            <a:custGeom>
              <a:avLst/>
              <a:gdLst/>
              <a:ahLst/>
              <a:cxnLst/>
              <a:rect l="l" t="t" r="r" b="b"/>
              <a:pathLst>
                <a:path w="15240" h="32385">
                  <a:moveTo>
                    <a:pt x="15182" y="32390"/>
                  </a:moveTo>
                  <a:lnTo>
                    <a:pt x="14170" y="26317"/>
                  </a:lnTo>
                  <a:lnTo>
                    <a:pt x="3036" y="17207"/>
                  </a:lnTo>
                  <a:lnTo>
                    <a:pt x="0" y="16195"/>
                  </a:lnTo>
                  <a:lnTo>
                    <a:pt x="3036" y="15183"/>
                  </a:lnTo>
                  <a:lnTo>
                    <a:pt x="14170" y="6073"/>
                  </a:lnTo>
                  <a:lnTo>
                    <a:pt x="15182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1416105" y="2390307"/>
              <a:ext cx="441325" cy="176530"/>
            </a:xfrm>
            <a:custGeom>
              <a:avLst/>
              <a:gdLst/>
              <a:ahLst/>
              <a:cxnLst/>
              <a:rect l="l" t="t" r="r" b="b"/>
              <a:pathLst>
                <a:path w="441325" h="176530">
                  <a:moveTo>
                    <a:pt x="441137" y="0"/>
                  </a:moveTo>
                  <a:lnTo>
                    <a:pt x="0" y="176478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1413286" y="2547238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19" h="30480">
                  <a:moveTo>
                    <a:pt x="20110" y="30071"/>
                  </a:moveTo>
                  <a:lnTo>
                    <a:pt x="16915" y="24809"/>
                  </a:lnTo>
                  <a:lnTo>
                    <a:pt x="3194" y="20486"/>
                  </a:lnTo>
                  <a:lnTo>
                    <a:pt x="0" y="20674"/>
                  </a:lnTo>
                  <a:lnTo>
                    <a:pt x="2443" y="18607"/>
                  </a:lnTo>
                  <a:lnTo>
                    <a:pt x="9396" y="6014"/>
                  </a:lnTo>
                  <a:lnTo>
                    <a:pt x="8081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25823" y="2426222"/>
              <a:ext cx="217804" cy="106680"/>
            </a:xfrm>
            <a:custGeom>
              <a:avLst/>
              <a:gdLst/>
              <a:ahLst/>
              <a:cxnLst/>
              <a:rect l="l" t="t" r="r" b="b"/>
              <a:pathLst>
                <a:path w="217805" h="106680">
                  <a:moveTo>
                    <a:pt x="217371" y="0"/>
                  </a:moveTo>
                  <a:lnTo>
                    <a:pt x="0" y="0"/>
                  </a:lnTo>
                  <a:lnTo>
                    <a:pt x="0" y="106376"/>
                  </a:lnTo>
                  <a:lnTo>
                    <a:pt x="217371" y="106376"/>
                  </a:lnTo>
                  <a:lnTo>
                    <a:pt x="217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2993307" y="4806900"/>
            <a:ext cx="664327" cy="544882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0" marR="59051" lvl="0" indent="0" algn="r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created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10737" lvl="0" indent="0" algn="r" defTabSz="914400" rtl="0" eaLnBrk="1" fontAlgn="auto" latinLnBrk="0" hangingPunct="1">
              <a:lnSpc>
                <a:spcPct val="100000"/>
              </a:lnSpc>
              <a:spcBef>
                <a:spcPts val="105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code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4580075" y="3836035"/>
            <a:ext cx="3387396" cy="998503"/>
            <a:chOff x="2165643" y="1815013"/>
            <a:chExt cx="1602740" cy="472440"/>
          </a:xfrm>
        </p:grpSpPr>
        <p:sp>
          <p:nvSpPr>
            <p:cNvPr id="129" name="object 129"/>
            <p:cNvSpPr/>
            <p:nvPr/>
          </p:nvSpPr>
          <p:spPr>
            <a:xfrm>
              <a:off x="2167865" y="1829153"/>
              <a:ext cx="1595755" cy="455930"/>
            </a:xfrm>
            <a:custGeom>
              <a:avLst/>
              <a:gdLst/>
              <a:ahLst/>
              <a:cxnLst/>
              <a:rect l="l" t="t" r="r" b="b"/>
              <a:pathLst>
                <a:path w="1595754" h="455930">
                  <a:moveTo>
                    <a:pt x="0" y="455880"/>
                  </a:moveTo>
                  <a:lnTo>
                    <a:pt x="1595574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3747312" y="1816918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0" y="0"/>
                  </a:moveTo>
                  <a:lnTo>
                    <a:pt x="2641" y="5561"/>
                  </a:lnTo>
                  <a:lnTo>
                    <a:pt x="15849" y="11261"/>
                  </a:lnTo>
                  <a:lnTo>
                    <a:pt x="19046" y="11400"/>
                  </a:lnTo>
                  <a:lnTo>
                    <a:pt x="16405" y="13207"/>
                  </a:lnTo>
                  <a:lnTo>
                    <a:pt x="8202" y="25025"/>
                  </a:lnTo>
                  <a:lnTo>
                    <a:pt x="8897" y="31142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2794125" y="1997224"/>
              <a:ext cx="347980" cy="118745"/>
            </a:xfrm>
            <a:custGeom>
              <a:avLst/>
              <a:gdLst/>
              <a:ahLst/>
              <a:cxnLst/>
              <a:rect l="l" t="t" r="r" b="b"/>
              <a:pathLst>
                <a:path w="347980" h="118744">
                  <a:moveTo>
                    <a:pt x="347530" y="0"/>
                  </a:moveTo>
                  <a:lnTo>
                    <a:pt x="0" y="0"/>
                  </a:lnTo>
                  <a:lnTo>
                    <a:pt x="0" y="118457"/>
                  </a:lnTo>
                  <a:lnTo>
                    <a:pt x="347530" y="118457"/>
                  </a:lnTo>
                  <a:lnTo>
                    <a:pt x="347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5938592" y="4210828"/>
            <a:ext cx="675063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followUp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4753486" y="1716004"/>
            <a:ext cx="1395757" cy="340887"/>
          </a:xfrm>
          <a:custGeom>
            <a:avLst/>
            <a:gdLst/>
            <a:ahLst/>
            <a:cxnLst/>
            <a:rect l="l" t="t" r="r" b="b"/>
            <a:pathLst>
              <a:path w="660400" h="161290">
                <a:moveTo>
                  <a:pt x="660385" y="80512"/>
                </a:moveTo>
                <a:lnTo>
                  <a:pt x="626825" y="45105"/>
                </a:lnTo>
                <a:lnTo>
                  <a:pt x="587846" y="30156"/>
                </a:lnTo>
                <a:lnTo>
                  <a:pt x="536712" y="17687"/>
                </a:lnTo>
                <a:lnTo>
                  <a:pt x="475404" y="8183"/>
                </a:lnTo>
                <a:lnTo>
                  <a:pt x="405903" y="2126"/>
                </a:lnTo>
                <a:lnTo>
                  <a:pt x="330192" y="0"/>
                </a:lnTo>
                <a:lnTo>
                  <a:pt x="254481" y="2126"/>
                </a:lnTo>
                <a:lnTo>
                  <a:pt x="184981" y="8183"/>
                </a:lnTo>
                <a:lnTo>
                  <a:pt x="123673" y="17687"/>
                </a:lnTo>
                <a:lnTo>
                  <a:pt x="72538" y="30156"/>
                </a:lnTo>
                <a:lnTo>
                  <a:pt x="33560" y="45105"/>
                </a:lnTo>
                <a:lnTo>
                  <a:pt x="0" y="80512"/>
                </a:lnTo>
                <a:lnTo>
                  <a:pt x="8720" y="98973"/>
                </a:lnTo>
                <a:lnTo>
                  <a:pt x="72538" y="130869"/>
                </a:lnTo>
                <a:lnTo>
                  <a:pt x="123673" y="143337"/>
                </a:lnTo>
                <a:lnTo>
                  <a:pt x="184981" y="152841"/>
                </a:lnTo>
                <a:lnTo>
                  <a:pt x="254481" y="158898"/>
                </a:lnTo>
                <a:lnTo>
                  <a:pt x="330192" y="161024"/>
                </a:lnTo>
                <a:lnTo>
                  <a:pt x="405903" y="158898"/>
                </a:lnTo>
                <a:lnTo>
                  <a:pt x="475404" y="152841"/>
                </a:lnTo>
                <a:lnTo>
                  <a:pt x="536712" y="143337"/>
                </a:lnTo>
                <a:lnTo>
                  <a:pt x="587846" y="130869"/>
                </a:lnTo>
                <a:lnTo>
                  <a:pt x="626825" y="115920"/>
                </a:lnTo>
                <a:lnTo>
                  <a:pt x="660385" y="80512"/>
                </a:lnTo>
                <a:close/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988100" y="1749779"/>
            <a:ext cx="927371" cy="2317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Certificate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4417136" y="2052346"/>
            <a:ext cx="868322" cy="868322"/>
            <a:chOff x="2088548" y="971063"/>
            <a:chExt cx="410845" cy="410845"/>
          </a:xfrm>
        </p:grpSpPr>
        <p:sp>
          <p:nvSpPr>
            <p:cNvPr id="136" name="object 136"/>
            <p:cNvSpPr/>
            <p:nvPr/>
          </p:nvSpPr>
          <p:spPr>
            <a:xfrm>
              <a:off x="2090770" y="975830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59">
                  <a:moveTo>
                    <a:pt x="0" y="403726"/>
                  </a:moveTo>
                  <a:lnTo>
                    <a:pt x="403734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2474464" y="97296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0"/>
                  </a:moveTo>
                  <a:lnTo>
                    <a:pt x="5010" y="3578"/>
                  </a:lnTo>
                  <a:lnTo>
                    <a:pt x="19324" y="2147"/>
                  </a:lnTo>
                  <a:lnTo>
                    <a:pt x="22187" y="715"/>
                  </a:lnTo>
                  <a:lnTo>
                    <a:pt x="20755" y="3578"/>
                  </a:lnTo>
                  <a:lnTo>
                    <a:pt x="19324" y="17893"/>
                  </a:lnTo>
                  <a:lnTo>
                    <a:pt x="22903" y="22903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2090689" y="1067647"/>
              <a:ext cx="407670" cy="106680"/>
            </a:xfrm>
            <a:custGeom>
              <a:avLst/>
              <a:gdLst/>
              <a:ahLst/>
              <a:cxnLst/>
              <a:rect l="l" t="t" r="r" b="b"/>
              <a:pathLst>
                <a:path w="407669" h="106680">
                  <a:moveTo>
                    <a:pt x="407191" y="0"/>
                  </a:moveTo>
                  <a:lnTo>
                    <a:pt x="0" y="0"/>
                  </a:lnTo>
                  <a:lnTo>
                    <a:pt x="0" y="106376"/>
                  </a:lnTo>
                  <a:lnTo>
                    <a:pt x="407191" y="106376"/>
                  </a:lnTo>
                  <a:lnTo>
                    <a:pt x="407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3861316" y="2049909"/>
            <a:ext cx="2150001" cy="394508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ts val="1501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Person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617353" marR="0" lvl="0" indent="0" algn="l" defTabSz="914400" rtl="0" eaLnBrk="1" fontAlgn="auto" latinLnBrk="0" hangingPunct="1">
              <a:lnSpc>
                <a:spcPts val="13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certificate</a:t>
            </a:r>
            <a:r>
              <a:rPr kumimoji="0" sz="1162" b="0" i="0" u="none" strike="noStrike" kern="1200" cap="none" spc="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744" b="0" i="0" u="none" strike="noStrike" kern="1200" cap="none" spc="-32" normalizeH="0" baseline="-45454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dateTime</a:t>
            </a:r>
            <a:endParaRPr kumimoji="0" sz="1744" b="0" i="0" u="none" strike="noStrike" kern="1200" cap="none" spc="0" normalizeH="0" baseline="-4545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6153494" y="1848517"/>
            <a:ext cx="1901717" cy="76498"/>
            <a:chOff x="2910103" y="874622"/>
            <a:chExt cx="899794" cy="36195"/>
          </a:xfrm>
        </p:grpSpPr>
        <p:sp>
          <p:nvSpPr>
            <p:cNvPr id="141" name="object 141"/>
            <p:cNvSpPr/>
            <p:nvPr/>
          </p:nvSpPr>
          <p:spPr>
            <a:xfrm>
              <a:off x="2910103" y="892437"/>
              <a:ext cx="894715" cy="0"/>
            </a:xfrm>
            <a:custGeom>
              <a:avLst/>
              <a:gdLst/>
              <a:ahLst/>
              <a:cxnLst/>
              <a:rect l="l" t="t" r="r" b="b"/>
              <a:pathLst>
                <a:path w="894714">
                  <a:moveTo>
                    <a:pt x="0" y="0"/>
                  </a:moveTo>
                  <a:lnTo>
                    <a:pt x="273307" y="0"/>
                  </a:lnTo>
                </a:path>
                <a:path w="894714">
                  <a:moveTo>
                    <a:pt x="626011" y="0"/>
                  </a:moveTo>
                  <a:lnTo>
                    <a:pt x="894664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3792621" y="876242"/>
              <a:ext cx="15240" cy="32384"/>
            </a:xfrm>
            <a:custGeom>
              <a:avLst/>
              <a:gdLst/>
              <a:ahLst/>
              <a:cxnLst/>
              <a:rect l="l" t="t" r="r" b="b"/>
              <a:pathLst>
                <a:path w="15239" h="32384">
                  <a:moveTo>
                    <a:pt x="0" y="0"/>
                  </a:moveTo>
                  <a:lnTo>
                    <a:pt x="1012" y="6073"/>
                  </a:lnTo>
                  <a:lnTo>
                    <a:pt x="12146" y="15183"/>
                  </a:lnTo>
                  <a:lnTo>
                    <a:pt x="15182" y="16195"/>
                  </a:lnTo>
                  <a:lnTo>
                    <a:pt x="12146" y="17207"/>
                  </a:lnTo>
                  <a:lnTo>
                    <a:pt x="1012" y="26317"/>
                  </a:lnTo>
                  <a:lnTo>
                    <a:pt x="0" y="3239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6761336" y="1746648"/>
            <a:ext cx="685800" cy="207291"/>
          </a:xfrm>
          <a:prstGeom prst="rect">
            <a:avLst/>
          </a:prstGeom>
        </p:spPr>
        <p:txBody>
          <a:bodyPr vert="horz" wrap="square" lIns="0" tIns="28184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2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property</a:t>
            </a:r>
            <a:endParaRPr kumimoji="0" sz="11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44" name="object 1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145" name="object 1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146" name="object 1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63123677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634" y="1613197"/>
            <a:ext cx="1568885" cy="382183"/>
          </a:xfrm>
          <a:prstGeom prst="rect">
            <a:avLst/>
          </a:prstGeom>
        </p:spPr>
        <p:txBody>
          <a:bodyPr vert="horz" wrap="square" lIns="0" tIns="24157" rIns="0" bIns="0" rtlCol="0">
            <a:spAutoFit/>
          </a:bodyPr>
          <a:lstStyle/>
          <a:p>
            <a:pPr marL="26841">
              <a:lnSpc>
                <a:spcPct val="100000"/>
              </a:lnSpc>
              <a:spcBef>
                <a:spcPts val="190"/>
              </a:spcBef>
            </a:pPr>
            <a:r>
              <a:rPr sz="2325" b="0" spc="-106">
                <a:latin typeface="Verdana"/>
                <a:cs typeface="Verdana"/>
              </a:rPr>
              <a:t>Thank</a:t>
            </a:r>
            <a:r>
              <a:rPr sz="2325" b="0" spc="-201">
                <a:latin typeface="Verdana"/>
                <a:cs typeface="Verdana"/>
              </a:rPr>
              <a:t> </a:t>
            </a:r>
            <a:r>
              <a:rPr sz="2325" b="0" spc="-116">
                <a:latin typeface="Verdana"/>
                <a:cs typeface="Verdana"/>
              </a:rPr>
              <a:t>you!</a:t>
            </a:r>
            <a:endParaRPr sz="2325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9444" y="1697990"/>
            <a:ext cx="295254" cy="25499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63832" y="3235903"/>
            <a:ext cx="194601" cy="683116"/>
            <a:chOff x="359994" y="1531061"/>
            <a:chExt cx="92075" cy="3232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994" y="1531061"/>
              <a:ext cx="92075" cy="730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994" y="1644916"/>
              <a:ext cx="88899" cy="88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994" y="1765109"/>
              <a:ext cx="88900" cy="889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36989" y="2373992"/>
            <a:ext cx="3835649" cy="1594384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10737" lvl="0" indent="0" algn="l" defTabSz="914400" rtl="0" eaLnBrk="1" fontAlgn="auto" latinLnBrk="0" hangingPunct="1">
              <a:lnSpc>
                <a:spcPts val="2008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 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  <a:hlinkClick r:id="rId6"/>
              </a:rPr>
              <a:t>veronika.heimsbakk@capgemini.com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57678" marR="1558146" lvl="0" indent="14763" algn="l" defTabSz="914400" rtl="0" eaLnBrk="1" fontAlgn="auto" latinLnBrk="0" hangingPunct="1">
              <a:lnSpc>
                <a:spcPts val="20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veronikaheim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veronikaheimsbakk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veleda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7001" y="4203686"/>
            <a:ext cx="1518548" cy="35982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8778895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3935" y="1479473"/>
            <a:ext cx="9393178" cy="382183"/>
          </a:xfrm>
          <a:prstGeom prst="rect">
            <a:avLst/>
          </a:prstGeom>
        </p:spPr>
        <p:txBody>
          <a:bodyPr vert="horz" wrap="square" lIns="0" tIns="24157" rIns="0" bIns="0" rtlCol="0">
            <a:spAutoFit/>
          </a:bodyPr>
          <a:lstStyle/>
          <a:p>
            <a:pPr marL="26841">
              <a:lnSpc>
                <a:spcPct val="100000"/>
              </a:lnSpc>
              <a:spcBef>
                <a:spcPts val="190"/>
              </a:spcBef>
            </a:pPr>
            <a:r>
              <a:rPr sz="2325" b="0" spc="-106">
                <a:solidFill>
                  <a:srgbClr val="0070AD"/>
                </a:solidFill>
                <a:latin typeface="Verdana"/>
                <a:cs typeface="Verdana"/>
              </a:rPr>
              <a:t>The</a:t>
            </a:r>
            <a:r>
              <a:rPr sz="2325" b="0" spc="-232">
                <a:solidFill>
                  <a:srgbClr val="0070AD"/>
                </a:solidFill>
                <a:latin typeface="Verdana"/>
                <a:cs typeface="Verdana"/>
              </a:rPr>
              <a:t> </a:t>
            </a:r>
            <a:r>
              <a:rPr sz="2325" b="0" spc="-53">
                <a:solidFill>
                  <a:srgbClr val="0070AD"/>
                </a:solidFill>
                <a:latin typeface="Verdana"/>
                <a:cs typeface="Verdana"/>
              </a:rPr>
              <a:t>Role</a:t>
            </a:r>
            <a:r>
              <a:rPr sz="2325" b="0" spc="-232">
                <a:solidFill>
                  <a:srgbClr val="0070AD"/>
                </a:solidFill>
                <a:latin typeface="Verdana"/>
                <a:cs typeface="Verdana"/>
              </a:rPr>
              <a:t> </a:t>
            </a:r>
            <a:r>
              <a:rPr sz="2325" b="0" spc="-42">
                <a:solidFill>
                  <a:srgbClr val="0070AD"/>
                </a:solidFill>
                <a:latin typeface="Verdana"/>
                <a:cs typeface="Verdana"/>
              </a:rPr>
              <a:t>of</a:t>
            </a:r>
            <a:r>
              <a:rPr sz="2325" b="0" spc="-222">
                <a:solidFill>
                  <a:srgbClr val="0070AD"/>
                </a:solidFill>
                <a:latin typeface="Verdana"/>
                <a:cs typeface="Verdana"/>
              </a:rPr>
              <a:t> </a:t>
            </a:r>
            <a:r>
              <a:rPr sz="2325" b="0" spc="-85">
                <a:solidFill>
                  <a:srgbClr val="0070AD"/>
                </a:solidFill>
                <a:latin typeface="Verdana"/>
                <a:cs typeface="Verdana"/>
              </a:rPr>
              <a:t>Knowledge</a:t>
            </a:r>
            <a:r>
              <a:rPr sz="2325" b="0" spc="-232">
                <a:solidFill>
                  <a:srgbClr val="0070AD"/>
                </a:solidFill>
                <a:latin typeface="Verdana"/>
                <a:cs typeface="Verdana"/>
              </a:rPr>
              <a:t> </a:t>
            </a:r>
            <a:r>
              <a:rPr sz="2325" b="0" spc="-85">
                <a:solidFill>
                  <a:srgbClr val="0070AD"/>
                </a:solidFill>
                <a:latin typeface="Verdana"/>
                <a:cs typeface="Verdana"/>
              </a:rPr>
              <a:t>Graph</a:t>
            </a:r>
            <a:r>
              <a:rPr sz="2325" b="0" spc="-232">
                <a:solidFill>
                  <a:srgbClr val="0070AD"/>
                </a:solidFill>
                <a:latin typeface="Verdana"/>
                <a:cs typeface="Verdana"/>
              </a:rPr>
              <a:t> </a:t>
            </a:r>
            <a:r>
              <a:rPr sz="2325" b="0" spc="-74">
                <a:solidFill>
                  <a:srgbClr val="0070AD"/>
                </a:solidFill>
                <a:latin typeface="Verdana"/>
                <a:cs typeface="Verdana"/>
              </a:rPr>
              <a:t>at</a:t>
            </a:r>
            <a:r>
              <a:rPr sz="2325" b="0" spc="-222">
                <a:solidFill>
                  <a:srgbClr val="0070AD"/>
                </a:solidFill>
                <a:latin typeface="Verdana"/>
                <a:cs typeface="Verdana"/>
              </a:rPr>
              <a:t> </a:t>
            </a:r>
            <a:r>
              <a:rPr sz="2325" b="0" spc="-106">
                <a:solidFill>
                  <a:srgbClr val="0070AD"/>
                </a:solidFill>
                <a:latin typeface="Verdana"/>
                <a:cs typeface="Verdana"/>
              </a:rPr>
              <a:t>The</a:t>
            </a:r>
            <a:r>
              <a:rPr sz="2325" b="0" spc="-232">
                <a:solidFill>
                  <a:srgbClr val="0070AD"/>
                </a:solidFill>
                <a:latin typeface="Verdana"/>
                <a:cs typeface="Verdana"/>
              </a:rPr>
              <a:t> </a:t>
            </a:r>
            <a:r>
              <a:rPr sz="2325" b="0" spc="-53">
                <a:solidFill>
                  <a:srgbClr val="0070AD"/>
                </a:solidFill>
                <a:latin typeface="Verdana"/>
                <a:cs typeface="Verdana"/>
              </a:rPr>
              <a:t>Norwegian</a:t>
            </a:r>
            <a:r>
              <a:rPr sz="2325" b="0" spc="-222">
                <a:solidFill>
                  <a:srgbClr val="0070AD"/>
                </a:solidFill>
                <a:latin typeface="Verdana"/>
                <a:cs typeface="Verdana"/>
              </a:rPr>
              <a:t> </a:t>
            </a:r>
            <a:r>
              <a:rPr sz="2325" b="0" spc="-21">
                <a:solidFill>
                  <a:srgbClr val="0070AD"/>
                </a:solidFill>
                <a:latin typeface="Verdana"/>
                <a:cs typeface="Verdana"/>
              </a:rPr>
              <a:t>Maritime</a:t>
            </a:r>
            <a:r>
              <a:rPr sz="2325" b="0" spc="-232">
                <a:solidFill>
                  <a:srgbClr val="0070AD"/>
                </a:solidFill>
                <a:latin typeface="Verdana"/>
                <a:cs typeface="Verdana"/>
              </a:rPr>
              <a:t> </a:t>
            </a:r>
            <a:r>
              <a:rPr sz="2325" b="0" spc="-21">
                <a:solidFill>
                  <a:srgbClr val="0070AD"/>
                </a:solidFill>
                <a:latin typeface="Verdana"/>
                <a:cs typeface="Verdana"/>
              </a:rPr>
              <a:t>Authority</a:t>
            </a:r>
            <a:endParaRPr sz="2325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7688" y="2513340"/>
            <a:ext cx="304344" cy="28128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768950" y="2653978"/>
            <a:ext cx="2838487" cy="0"/>
          </a:xfrm>
          <a:custGeom>
            <a:avLst/>
            <a:gdLst/>
            <a:ahLst/>
            <a:cxnLst/>
            <a:rect l="l" t="t" r="r" b="b"/>
            <a:pathLst>
              <a:path w="1343025">
                <a:moveTo>
                  <a:pt x="0" y="0"/>
                </a:moveTo>
                <a:lnTo>
                  <a:pt x="1342602" y="0"/>
                </a:lnTo>
              </a:path>
            </a:pathLst>
          </a:custGeom>
          <a:ln w="10122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73296" y="2653978"/>
            <a:ext cx="2838487" cy="0"/>
          </a:xfrm>
          <a:custGeom>
            <a:avLst/>
            <a:gdLst/>
            <a:ahLst/>
            <a:cxnLst/>
            <a:rect l="l" t="t" r="r" b="b"/>
            <a:pathLst>
              <a:path w="1343025">
                <a:moveTo>
                  <a:pt x="0" y="0"/>
                </a:moveTo>
                <a:lnTo>
                  <a:pt x="1342605" y="0"/>
                </a:lnTo>
              </a:path>
            </a:pathLst>
          </a:custGeom>
          <a:ln w="10122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990" y="4135572"/>
            <a:ext cx="2140609" cy="28594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211273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67" y="2190508"/>
            <a:ext cx="2282372" cy="228241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06360" y="1854988"/>
            <a:ext cx="532804" cy="0"/>
          </a:xfrm>
          <a:custGeom>
            <a:avLst/>
            <a:gdLst/>
            <a:ahLst/>
            <a:cxnLst/>
            <a:rect l="l" t="t" r="r" b="b"/>
            <a:pathLst>
              <a:path w="252094">
                <a:moveTo>
                  <a:pt x="0" y="0"/>
                </a:moveTo>
                <a:lnTo>
                  <a:pt x="252002" y="0"/>
                </a:lnTo>
              </a:path>
            </a:pathLst>
          </a:custGeom>
          <a:ln w="15183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3467" y="2004635"/>
            <a:ext cx="6024572" cy="253374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79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479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479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479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479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479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479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479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479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479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  <a:endParaRPr kumimoji="0" sz="14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90307" y="3488427"/>
            <a:ext cx="147628" cy="508646"/>
            <a:chOff x="1981225" y="1650542"/>
            <a:chExt cx="69850" cy="2406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25" y="1650542"/>
              <a:ext cx="69850" cy="571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25" y="1735924"/>
              <a:ext cx="66675" cy="66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25" y="1824494"/>
              <a:ext cx="66675" cy="666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163467" y="2753378"/>
            <a:ext cx="3655808" cy="1289733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79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479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  <a:endParaRPr kumimoji="0" sz="14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12047" marR="10737" lvl="0" indent="-186548" algn="l" defTabSz="914400" rtl="0" eaLnBrk="1" fontAlgn="auto" latinLnBrk="0" hangingPunct="1">
              <a:lnSpc>
                <a:spcPts val="2536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268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68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268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68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Lead</a:t>
            </a:r>
            <a:r>
              <a:rPr kumimoji="0" sz="1268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68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|</a:t>
            </a:r>
            <a:r>
              <a:rPr kumimoji="0" sz="1268" b="0" i="1" u="none" strike="noStrike" kern="1200" cap="none" spc="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268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Insights</a:t>
            </a:r>
            <a:r>
              <a:rPr kumimoji="0" sz="1268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68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&amp;</a:t>
            </a:r>
            <a:r>
              <a:rPr kumimoji="0" sz="1268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68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Data</a:t>
            </a:r>
            <a:r>
              <a:rPr kumimoji="0" sz="1268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Nordic veronikaheim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99969" marR="0" lvl="0" indent="0" algn="l" defTabSz="914400" rtl="0" eaLnBrk="1" fontAlgn="auto" latinLnBrk="0" hangingPunct="1">
              <a:lnSpc>
                <a:spcPts val="11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veronikaheimsbakk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99969" marR="0" lvl="0" indent="0" algn="l" defTabSz="914400" rtl="0" eaLnBrk="1" fontAlgn="auto" latinLnBrk="0" hangingPunct="1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veleda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3477" y="4464907"/>
            <a:ext cx="1518548" cy="35982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63990072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8768" y="240576"/>
            <a:ext cx="4363084" cy="28594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1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91" b="1" i="0" u="none" strike="noStrike" kern="1200" cap="none" spc="1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Norwegian</a:t>
            </a:r>
            <a:r>
              <a:rPr kumimoji="0" sz="1691" b="1" i="0" u="none" strike="noStrike" kern="1200" cap="none" spc="20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Maritime</a:t>
            </a:r>
            <a:r>
              <a:rPr kumimoji="0" sz="1691" b="1" i="0" u="none" strike="noStrike" kern="1200" cap="none" spc="20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Authority</a:t>
            </a:r>
            <a:r>
              <a:rPr kumimoji="0" sz="1691" b="1" i="0" u="none" strike="noStrike" kern="1200" cap="none" spc="20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91" b="1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(NMA)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5524" y="652489"/>
            <a:ext cx="609302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04" y="0"/>
                </a:lnTo>
              </a:path>
            </a:pathLst>
          </a:custGeom>
          <a:ln w="15183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31" y="2439333"/>
            <a:ext cx="3195726" cy="8295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434" y="3794102"/>
            <a:ext cx="73814" cy="1207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434" y="4142213"/>
            <a:ext cx="73814" cy="1207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6990" y="3338301"/>
            <a:ext cx="10574204" cy="1001454"/>
          </a:xfrm>
          <a:prstGeom prst="rect">
            <a:avLst/>
          </a:prstGeom>
        </p:spPr>
        <p:txBody>
          <a:bodyPr vert="horz" wrap="square" lIns="0" tIns="103340" rIns="0" bIns="0" rtlCol="0" anchor="t">
            <a:spAutoFit/>
          </a:bodyPr>
          <a:lstStyle/>
          <a:p>
            <a:pPr marL="26670" marR="0" lvl="0" indent="0" algn="l" defTabSz="914400" rtl="0" eaLnBrk="1" fontAlgn="auto" latinLnBrk="0" hangingPunct="1">
              <a:lnSpc>
                <a:spcPct val="100000"/>
              </a:lnSpc>
              <a:spcBef>
                <a:spcPts val="8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Shall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have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sufficient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control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over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their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demand,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and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how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agency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all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times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delivers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this</a:t>
            </a:r>
            <a:r>
              <a:rPr kumimoji="0" sz="1691" b="0" i="0" u="none" strike="noStrike" kern="1200" cap="none" spc="-15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mission.</a:t>
            </a:r>
            <a:endParaRPr kumimoji="0" lang="en-US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  <a:p>
            <a:pPr marL="480060" marR="4951730" lvl="0" indent="0" algn="l" defTabSz="914400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Demand:</a:t>
            </a:r>
            <a:r>
              <a:rPr kumimoji="0" sz="1650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authorizations</a:t>
            </a:r>
            <a:r>
              <a:rPr kumimoji="0" sz="1650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granted</a:t>
            </a:r>
            <a:r>
              <a:rPr kumimoji="0" sz="1650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by</a:t>
            </a:r>
            <a:r>
              <a:rPr kumimoji="0" sz="1650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650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legislature </a:t>
            </a: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0060" marR="4951730" lvl="0" indent="0" algn="l" defTabSz="914400" rtl="0" eaLnBrk="1" fontAlgn="auto" latinLnBrk="0" hangingPunct="1">
              <a:lnSpc>
                <a:spcPct val="12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Delivery:</a:t>
            </a:r>
            <a:r>
              <a:rPr kumimoji="0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650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agency’s</a:t>
            </a:r>
            <a:r>
              <a:rPr kumimoji="0" sz="1650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50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activity</a:t>
            </a: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24743390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6797" y="240576"/>
            <a:ext cx="1446756" cy="28594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r>
              <a:rPr kumimoji="0" sz="1691" b="1" i="0" u="none" strike="noStrike" kern="1200" cap="none" spc="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91" b="1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sources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5524" y="652489"/>
            <a:ext cx="609302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04" y="0"/>
                </a:lnTo>
              </a:path>
            </a:pathLst>
          </a:custGeom>
          <a:ln w="15183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831" y="2022380"/>
            <a:ext cx="8521593" cy="23665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6989" y="4535915"/>
            <a:ext cx="8881848" cy="538709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ts val="2018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Main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data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source: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∼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200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regulations,</a:t>
            </a:r>
            <a:r>
              <a:rPr kumimoji="0" sz="1691" b="0" i="0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</a:t>
            </a:r>
            <a:r>
              <a:rPr kumimoji="0" sz="1691" b="0" i="0" u="none" strike="noStrike" kern="1200" cap="none" spc="-14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Norwegian.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6841" marR="0" lvl="0" indent="0" algn="l" defTabSz="914400" rtl="0" eaLnBrk="1" fontAlgn="auto" latinLnBrk="0" hangingPunct="1">
              <a:lnSpc>
                <a:spcPts val="20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Additional</a:t>
            </a:r>
            <a:r>
              <a:rPr kumimoji="0" sz="1691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sources:</a:t>
            </a:r>
            <a:r>
              <a:rPr kumimoji="0" sz="1691" b="0" i="0" u="none" strike="noStrike" kern="1200" cap="none" spc="3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12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SQL-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databases,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Excel</a:t>
            </a:r>
            <a:r>
              <a:rPr kumimoji="0" sz="1691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spreadsheets,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domain </a:t>
            </a: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expert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knowledge,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SFI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27035650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8951" y="240576"/>
            <a:ext cx="1202499" cy="28594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1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Challenges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5524" y="652489"/>
            <a:ext cx="609302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04" y="0"/>
                </a:lnTo>
              </a:path>
            </a:pathLst>
          </a:custGeom>
          <a:ln w="15183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896" y="1935226"/>
            <a:ext cx="8282778" cy="28451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6989" y="4980514"/>
            <a:ext cx="6055440" cy="28594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One</a:t>
            </a:r>
            <a:r>
              <a:rPr kumimoji="0" sz="1691" b="0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regulation</a:t>
            </a:r>
            <a:r>
              <a:rPr kumimoji="0" sz="1691" b="0" i="0" u="none" strike="noStrike" kern="1200" cap="none" spc="-16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11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by</a:t>
            </a:r>
            <a:r>
              <a:rPr kumimoji="0" sz="1691" b="0" i="0" u="none" strike="noStrike" kern="1200" cap="none" spc="-16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hand</a:t>
            </a:r>
            <a:r>
              <a:rPr kumimoji="0" sz="1691" b="0" i="0" u="none" strike="noStrike" kern="1200" cap="none" spc="-16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∼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80</a:t>
            </a:r>
            <a:r>
              <a:rPr kumimoji="0" sz="1691" b="0" i="0" u="none" strike="noStrike" kern="1200" cap="none" spc="-16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hours.</a:t>
            </a:r>
            <a:r>
              <a:rPr kumimoji="0" sz="1691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Total</a:t>
            </a:r>
            <a:r>
              <a:rPr kumimoji="0" sz="1691" b="0" i="0" u="none" strike="noStrike" kern="1200" cap="none" spc="-16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691" b="0" i="0" u="none" strike="noStrike" kern="1200" cap="none" spc="-16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∼</a:t>
            </a:r>
            <a:r>
              <a:rPr kumimoji="0" sz="1691" b="0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12</a:t>
            </a:r>
            <a:r>
              <a:rPr kumimoji="0" sz="1691" b="0" i="0" u="none" strike="noStrike" kern="1200" cap="none" spc="-16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000</a:t>
            </a:r>
            <a:r>
              <a:rPr kumimoji="0" sz="1691" b="0" i="0" u="none" strike="noStrike" kern="1200" cap="none" spc="-1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hours.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99500991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3611" y="240576"/>
            <a:ext cx="1213235" cy="28594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1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Hypothesis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5524" y="652489"/>
            <a:ext cx="609302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04" y="0"/>
                </a:lnTo>
              </a:path>
            </a:pathLst>
          </a:custGeom>
          <a:ln w="15183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989" y="2628502"/>
            <a:ext cx="10688280" cy="1500439"/>
          </a:xfrm>
          <a:prstGeom prst="rect">
            <a:avLst/>
          </a:prstGeom>
        </p:spPr>
        <p:txBody>
          <a:bodyPr vert="horz" wrap="square" lIns="0" tIns="36236" rIns="0" bIns="0" rtlCol="0">
            <a:spAutoFit/>
          </a:bodyPr>
          <a:lstStyle/>
          <a:p>
            <a:pPr marL="26841" marR="10737" lvl="0" indent="0" algn="l" defTabSz="914400" rtl="0" eaLnBrk="1" fontAlgn="auto" latinLnBrk="0" hangingPunct="1">
              <a:lnSpc>
                <a:spcPts val="2008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1" i="1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Hypothesis</a:t>
            </a:r>
            <a:r>
              <a:rPr kumimoji="0" sz="1691" b="1" i="1" u="none" strike="noStrike" kern="1200" cap="none" spc="1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91" b="0" i="1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It</a:t>
            </a:r>
            <a:r>
              <a:rPr kumimoji="0" sz="1691" b="0" i="1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is</a:t>
            </a:r>
            <a:r>
              <a:rPr kumimoji="0" sz="1691" b="0" i="1" u="none" strike="noStrike" kern="1200" cap="none" spc="-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faster</a:t>
            </a:r>
            <a:r>
              <a:rPr kumimoji="0" sz="1691" b="0" i="1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</a:t>
            </a:r>
            <a:r>
              <a:rPr kumimoji="0" sz="1691" b="0" i="1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identify</a:t>
            </a:r>
            <a:r>
              <a:rPr kumimoji="0" sz="1691" b="0" i="1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context,</a:t>
            </a:r>
            <a:r>
              <a:rPr kumimoji="0" sz="1691" b="0" i="1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concepts</a:t>
            </a:r>
            <a:r>
              <a:rPr kumimoji="0" sz="1691" b="0" i="1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and</a:t>
            </a:r>
            <a:r>
              <a:rPr kumimoji="0" sz="1691" b="0" i="1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relationships</a:t>
            </a:r>
            <a:r>
              <a:rPr kumimoji="0" sz="1691" b="0" i="1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using</a:t>
            </a:r>
            <a:r>
              <a:rPr kumimoji="0" sz="1691" b="0" i="1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Natural</a:t>
            </a:r>
            <a:r>
              <a:rPr kumimoji="0" sz="1691" b="0" i="1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Language</a:t>
            </a:r>
            <a:r>
              <a:rPr kumimoji="0" sz="1691" b="0" i="1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Processing </a:t>
            </a:r>
            <a:r>
              <a:rPr kumimoji="0" sz="1691" b="0" i="1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than</a:t>
            </a:r>
            <a:r>
              <a:rPr kumimoji="0" sz="1691" b="0" i="1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manual</a:t>
            </a:r>
            <a:r>
              <a:rPr kumimoji="0" sz="1691" b="0" i="1" u="none" strike="noStrike" kern="1200" cap="none" spc="-13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1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interpretation.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3146" marR="0" lvl="0" indent="-30196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999B"/>
              </a:buClr>
              <a:buSzTx/>
              <a:buFontTx/>
              <a:buAutoNum type="arabicPeriod"/>
              <a:tabLst>
                <a:tab pos="483146" algn="l"/>
              </a:tabLst>
              <a:defRPr/>
            </a:pP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It</a:t>
            </a:r>
            <a:r>
              <a:rPr kumimoji="0" sz="1691" b="0" i="0" u="none" strike="noStrike" kern="1200" cap="none" spc="-20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is</a:t>
            </a:r>
            <a:r>
              <a:rPr kumimoji="0" sz="1691" b="0" i="0" u="none" strike="noStrike" kern="1200" cap="none" spc="-1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faster.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483146" marR="0" lvl="0" indent="-301966" algn="l" defTabSz="914400" rtl="0" eaLnBrk="1" fontAlgn="auto" latinLnBrk="0" hangingPunct="1">
              <a:lnSpc>
                <a:spcPct val="100000"/>
              </a:lnSpc>
              <a:spcBef>
                <a:spcPts val="602"/>
              </a:spcBef>
              <a:spcAft>
                <a:spcPts val="0"/>
              </a:spcAft>
              <a:buClr>
                <a:srgbClr val="0E999B"/>
              </a:buClr>
              <a:buSzTx/>
              <a:buFontTx/>
              <a:buAutoNum type="arabicPeriod"/>
              <a:tabLst>
                <a:tab pos="483146" algn="l"/>
              </a:tabLst>
              <a:defRPr/>
            </a:pP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It</a:t>
            </a:r>
            <a:r>
              <a:rPr kumimoji="0" sz="1691" b="0" i="0" u="none" strike="noStrike" kern="1200" cap="none" spc="-1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is</a:t>
            </a:r>
            <a:r>
              <a:rPr kumimoji="0" sz="1691" b="0" i="0" u="none" strike="noStrike" kern="1200" cap="none" spc="-1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not</a:t>
            </a:r>
            <a:r>
              <a:rPr kumimoji="0" sz="1691" b="0" i="0" u="none" strike="noStrike" kern="1200" cap="none" spc="-1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91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faster.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44534029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5737" y="240576"/>
            <a:ext cx="2148661" cy="28594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1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Building</a:t>
            </a:r>
            <a:r>
              <a:rPr kumimoji="0" sz="1691" b="1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91" b="1" i="0" u="none" strike="noStrike" kern="1200" cap="none" spc="-6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91" b="1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pipeline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5524" y="652489"/>
            <a:ext cx="609302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04" y="0"/>
                </a:lnTo>
              </a:path>
            </a:pathLst>
          </a:custGeom>
          <a:ln w="15183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212" y="2020753"/>
            <a:ext cx="6391284" cy="309922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0488915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>
              <a:lnSpc>
                <a:spcPct val="100000"/>
              </a:lnSpc>
              <a:spcBef>
                <a:spcPts val="201"/>
              </a:spcBef>
            </a:pPr>
            <a:r>
              <a:rPr spc="21"/>
              <a:t>Regulatory</a:t>
            </a:r>
            <a:r>
              <a:rPr spc="-11"/>
              <a:t> </a:t>
            </a:r>
            <a:r>
              <a:rPr spc="21"/>
              <a:t>requirements</a:t>
            </a:r>
            <a:r>
              <a:rPr spc="-11"/>
              <a:t> </a:t>
            </a:r>
            <a:r>
              <a:rPr spc="21"/>
              <a:t>as</a:t>
            </a:r>
            <a:r>
              <a:rPr spc="-11"/>
              <a:t> </a:t>
            </a:r>
            <a:r>
              <a:rPr spc="-53"/>
              <a:t>RDF</a:t>
            </a:r>
          </a:p>
        </p:txBody>
      </p:sp>
      <p:sp>
        <p:nvSpPr>
          <p:cNvPr id="3" name="object 3"/>
          <p:cNvSpPr/>
          <p:nvPr/>
        </p:nvSpPr>
        <p:spPr>
          <a:xfrm>
            <a:off x="5785524" y="652489"/>
            <a:ext cx="609302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04" y="0"/>
                </a:lnTo>
              </a:path>
            </a:pathLst>
          </a:custGeom>
          <a:ln w="15183">
            <a:solidFill>
              <a:srgbClr val="007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5871" y="1578161"/>
            <a:ext cx="2076187" cy="477778"/>
          </a:xfrm>
          <a:custGeom>
            <a:avLst/>
            <a:gdLst/>
            <a:ahLst/>
            <a:cxnLst/>
            <a:rect l="l" t="t" r="r" b="b"/>
            <a:pathLst>
              <a:path w="982344" h="226059">
                <a:moveTo>
                  <a:pt x="981801" y="112844"/>
                </a:moveTo>
                <a:lnTo>
                  <a:pt x="961017" y="80252"/>
                </a:lnTo>
                <a:lnTo>
                  <a:pt x="902715" y="51399"/>
                </a:lnTo>
                <a:lnTo>
                  <a:pt x="861393" y="38809"/>
                </a:lnTo>
                <a:lnTo>
                  <a:pt x="812969" y="27678"/>
                </a:lnTo>
                <a:lnTo>
                  <a:pt x="758203" y="18179"/>
                </a:lnTo>
                <a:lnTo>
                  <a:pt x="697853" y="10487"/>
                </a:lnTo>
                <a:lnTo>
                  <a:pt x="632680" y="4777"/>
                </a:lnTo>
                <a:lnTo>
                  <a:pt x="563443" y="1223"/>
                </a:lnTo>
                <a:lnTo>
                  <a:pt x="490900" y="0"/>
                </a:lnTo>
                <a:lnTo>
                  <a:pt x="418358" y="1223"/>
                </a:lnTo>
                <a:lnTo>
                  <a:pt x="349120" y="4777"/>
                </a:lnTo>
                <a:lnTo>
                  <a:pt x="283947" y="10487"/>
                </a:lnTo>
                <a:lnTo>
                  <a:pt x="223598" y="18179"/>
                </a:lnTo>
                <a:lnTo>
                  <a:pt x="168832" y="27678"/>
                </a:lnTo>
                <a:lnTo>
                  <a:pt x="120408" y="38809"/>
                </a:lnTo>
                <a:lnTo>
                  <a:pt x="79086" y="51399"/>
                </a:lnTo>
                <a:lnTo>
                  <a:pt x="20783" y="80252"/>
                </a:lnTo>
                <a:lnTo>
                  <a:pt x="0" y="112844"/>
                </a:lnTo>
                <a:lnTo>
                  <a:pt x="5322" y="129519"/>
                </a:lnTo>
                <a:lnTo>
                  <a:pt x="45624" y="160416"/>
                </a:lnTo>
                <a:lnTo>
                  <a:pt x="120408" y="186878"/>
                </a:lnTo>
                <a:lnTo>
                  <a:pt x="168832" y="198009"/>
                </a:lnTo>
                <a:lnTo>
                  <a:pt x="223598" y="207508"/>
                </a:lnTo>
                <a:lnTo>
                  <a:pt x="283947" y="215200"/>
                </a:lnTo>
                <a:lnTo>
                  <a:pt x="349120" y="220910"/>
                </a:lnTo>
                <a:lnTo>
                  <a:pt x="418358" y="224464"/>
                </a:lnTo>
                <a:lnTo>
                  <a:pt x="490900" y="225688"/>
                </a:lnTo>
                <a:lnTo>
                  <a:pt x="563443" y="224464"/>
                </a:lnTo>
                <a:lnTo>
                  <a:pt x="632680" y="220910"/>
                </a:lnTo>
                <a:lnTo>
                  <a:pt x="697853" y="215200"/>
                </a:lnTo>
                <a:lnTo>
                  <a:pt x="758203" y="207508"/>
                </a:lnTo>
                <a:lnTo>
                  <a:pt x="812969" y="198009"/>
                </a:lnTo>
                <a:lnTo>
                  <a:pt x="861393" y="186878"/>
                </a:lnTo>
                <a:lnTo>
                  <a:pt x="902715" y="174289"/>
                </a:lnTo>
                <a:lnTo>
                  <a:pt x="961017" y="145435"/>
                </a:lnTo>
                <a:lnTo>
                  <a:pt x="981801" y="112844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4208" y="1634617"/>
            <a:ext cx="1379652" cy="28594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91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Requirement</a:t>
            </a:r>
            <a:endParaRPr kumimoji="0" sz="16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1613" y="3917482"/>
            <a:ext cx="3284056" cy="363702"/>
          </a:xfrm>
          <a:custGeom>
            <a:avLst/>
            <a:gdLst/>
            <a:ahLst/>
            <a:cxnLst/>
            <a:rect l="l" t="t" r="r" b="b"/>
            <a:pathLst>
              <a:path w="1553845" h="172085">
                <a:moveTo>
                  <a:pt x="1553608" y="86012"/>
                </a:moveTo>
                <a:lnTo>
                  <a:pt x="1518685" y="60434"/>
                </a:lnTo>
                <a:lnTo>
                  <a:pt x="1459853" y="45013"/>
                </a:lnTo>
                <a:lnTo>
                  <a:pt x="1420944" y="37921"/>
                </a:lnTo>
                <a:lnTo>
                  <a:pt x="1376226" y="31300"/>
                </a:lnTo>
                <a:lnTo>
                  <a:pt x="1326090" y="25192"/>
                </a:lnTo>
                <a:lnTo>
                  <a:pt x="1270926" y="19640"/>
                </a:lnTo>
                <a:lnTo>
                  <a:pt x="1211125" y="14689"/>
                </a:lnTo>
                <a:lnTo>
                  <a:pt x="1147077" y="10381"/>
                </a:lnTo>
                <a:lnTo>
                  <a:pt x="1079173" y="6759"/>
                </a:lnTo>
                <a:lnTo>
                  <a:pt x="1007804" y="3866"/>
                </a:lnTo>
                <a:lnTo>
                  <a:pt x="933359" y="1747"/>
                </a:lnTo>
                <a:lnTo>
                  <a:pt x="856228" y="444"/>
                </a:lnTo>
                <a:lnTo>
                  <a:pt x="776804" y="0"/>
                </a:lnTo>
                <a:lnTo>
                  <a:pt x="697379" y="444"/>
                </a:lnTo>
                <a:lnTo>
                  <a:pt x="620249" y="1747"/>
                </a:lnTo>
                <a:lnTo>
                  <a:pt x="545804" y="3866"/>
                </a:lnTo>
                <a:lnTo>
                  <a:pt x="474434" y="6759"/>
                </a:lnTo>
                <a:lnTo>
                  <a:pt x="406530" y="10381"/>
                </a:lnTo>
                <a:lnTo>
                  <a:pt x="342483" y="14689"/>
                </a:lnTo>
                <a:lnTo>
                  <a:pt x="282682" y="19640"/>
                </a:lnTo>
                <a:lnTo>
                  <a:pt x="227518" y="25192"/>
                </a:lnTo>
                <a:lnTo>
                  <a:pt x="177382" y="31300"/>
                </a:lnTo>
                <a:lnTo>
                  <a:pt x="132664" y="37921"/>
                </a:lnTo>
                <a:lnTo>
                  <a:pt x="93755" y="45013"/>
                </a:lnTo>
                <a:lnTo>
                  <a:pt x="34923" y="60434"/>
                </a:lnTo>
                <a:lnTo>
                  <a:pt x="0" y="86012"/>
                </a:lnTo>
                <a:lnTo>
                  <a:pt x="4010" y="94806"/>
                </a:lnTo>
                <a:lnTo>
                  <a:pt x="61044" y="119492"/>
                </a:lnTo>
                <a:lnTo>
                  <a:pt x="132664" y="134102"/>
                </a:lnTo>
                <a:lnTo>
                  <a:pt x="177382" y="140724"/>
                </a:lnTo>
                <a:lnTo>
                  <a:pt x="227518" y="146832"/>
                </a:lnTo>
                <a:lnTo>
                  <a:pt x="282682" y="152383"/>
                </a:lnTo>
                <a:lnTo>
                  <a:pt x="342483" y="157334"/>
                </a:lnTo>
                <a:lnTo>
                  <a:pt x="406530" y="161643"/>
                </a:lnTo>
                <a:lnTo>
                  <a:pt x="474434" y="165264"/>
                </a:lnTo>
                <a:lnTo>
                  <a:pt x="545804" y="168157"/>
                </a:lnTo>
                <a:lnTo>
                  <a:pt x="620249" y="170276"/>
                </a:lnTo>
                <a:lnTo>
                  <a:pt x="697379" y="171579"/>
                </a:lnTo>
                <a:lnTo>
                  <a:pt x="776804" y="172024"/>
                </a:lnTo>
                <a:lnTo>
                  <a:pt x="856228" y="171579"/>
                </a:lnTo>
                <a:lnTo>
                  <a:pt x="933359" y="170276"/>
                </a:lnTo>
                <a:lnTo>
                  <a:pt x="1007804" y="168157"/>
                </a:lnTo>
                <a:lnTo>
                  <a:pt x="1079173" y="165264"/>
                </a:lnTo>
                <a:lnTo>
                  <a:pt x="1147077" y="161643"/>
                </a:lnTo>
                <a:lnTo>
                  <a:pt x="1211125" y="157334"/>
                </a:lnTo>
                <a:lnTo>
                  <a:pt x="1270926" y="152383"/>
                </a:lnTo>
                <a:lnTo>
                  <a:pt x="1326090" y="146832"/>
                </a:lnTo>
                <a:lnTo>
                  <a:pt x="1376226" y="140724"/>
                </a:lnTo>
                <a:lnTo>
                  <a:pt x="1420944" y="134102"/>
                </a:lnTo>
                <a:lnTo>
                  <a:pt x="1459853" y="127010"/>
                </a:lnTo>
                <a:lnTo>
                  <a:pt x="1518685" y="111589"/>
                </a:lnTo>
                <a:lnTo>
                  <a:pt x="1553608" y="8601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6946" y="3967585"/>
            <a:ext cx="2233212" cy="220866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REG201311221404S23P1v0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4010" y="1659482"/>
            <a:ext cx="2210394" cy="247954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vert="horz" wrap="square" lIns="0" tIns="20131" rIns="0" bIns="0" rtlCol="0">
            <a:spAutoFit/>
          </a:bodyPr>
          <a:lstStyle/>
          <a:p>
            <a:pPr marL="71130" marR="0" lvl="0" indent="0" algn="l" defTabSz="914400" rtl="0" eaLnBrk="1" fontAlgn="auto" latinLnBrk="0" hangingPunct="1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79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"Elektriske</a:t>
            </a:r>
            <a:r>
              <a:rPr kumimoji="0" sz="147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anlegg"@no</a:t>
            </a:r>
            <a:endParaRPr kumimoji="0" sz="14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23909" y="3139141"/>
            <a:ext cx="2610335" cy="398596"/>
          </a:xfrm>
          <a:custGeom>
            <a:avLst/>
            <a:gdLst/>
            <a:ahLst/>
            <a:cxnLst/>
            <a:rect l="l" t="t" r="r" b="b"/>
            <a:pathLst>
              <a:path w="1235075" h="188594">
                <a:moveTo>
                  <a:pt x="1234643" y="94278"/>
                </a:moveTo>
                <a:lnTo>
                  <a:pt x="1193091" y="60203"/>
                </a:lnTo>
                <a:lnTo>
                  <a:pt x="1124041" y="40415"/>
                </a:lnTo>
                <a:lnTo>
                  <a:pt x="1078847" y="31664"/>
                </a:lnTo>
                <a:lnTo>
                  <a:pt x="1027312" y="23793"/>
                </a:lnTo>
                <a:lnTo>
                  <a:pt x="970013" y="16891"/>
                </a:lnTo>
                <a:lnTo>
                  <a:pt x="907530" y="11046"/>
                </a:lnTo>
                <a:lnTo>
                  <a:pt x="840441" y="6345"/>
                </a:lnTo>
                <a:lnTo>
                  <a:pt x="769324" y="2879"/>
                </a:lnTo>
                <a:lnTo>
                  <a:pt x="694758" y="734"/>
                </a:lnTo>
                <a:lnTo>
                  <a:pt x="617321" y="0"/>
                </a:lnTo>
                <a:lnTo>
                  <a:pt x="539884" y="734"/>
                </a:lnTo>
                <a:lnTo>
                  <a:pt x="465318" y="2879"/>
                </a:lnTo>
                <a:lnTo>
                  <a:pt x="394201" y="6345"/>
                </a:lnTo>
                <a:lnTo>
                  <a:pt x="327112" y="11046"/>
                </a:lnTo>
                <a:lnTo>
                  <a:pt x="264629" y="16891"/>
                </a:lnTo>
                <a:lnTo>
                  <a:pt x="207330" y="23793"/>
                </a:lnTo>
                <a:lnTo>
                  <a:pt x="155795" y="31664"/>
                </a:lnTo>
                <a:lnTo>
                  <a:pt x="110601" y="40415"/>
                </a:lnTo>
                <a:lnTo>
                  <a:pt x="72327" y="49957"/>
                </a:lnTo>
                <a:lnTo>
                  <a:pt x="18853" y="71064"/>
                </a:lnTo>
                <a:lnTo>
                  <a:pt x="0" y="94278"/>
                </a:lnTo>
                <a:lnTo>
                  <a:pt x="4809" y="106104"/>
                </a:lnTo>
                <a:lnTo>
                  <a:pt x="41551" y="128354"/>
                </a:lnTo>
                <a:lnTo>
                  <a:pt x="110601" y="148142"/>
                </a:lnTo>
                <a:lnTo>
                  <a:pt x="155795" y="156893"/>
                </a:lnTo>
                <a:lnTo>
                  <a:pt x="207330" y="164764"/>
                </a:lnTo>
                <a:lnTo>
                  <a:pt x="264629" y="171666"/>
                </a:lnTo>
                <a:lnTo>
                  <a:pt x="327112" y="177511"/>
                </a:lnTo>
                <a:lnTo>
                  <a:pt x="394201" y="182212"/>
                </a:lnTo>
                <a:lnTo>
                  <a:pt x="465318" y="185678"/>
                </a:lnTo>
                <a:lnTo>
                  <a:pt x="539884" y="187823"/>
                </a:lnTo>
                <a:lnTo>
                  <a:pt x="617321" y="188558"/>
                </a:lnTo>
                <a:lnTo>
                  <a:pt x="694758" y="187823"/>
                </a:lnTo>
                <a:lnTo>
                  <a:pt x="769324" y="185678"/>
                </a:lnTo>
                <a:lnTo>
                  <a:pt x="840441" y="182212"/>
                </a:lnTo>
                <a:lnTo>
                  <a:pt x="907530" y="177511"/>
                </a:lnTo>
                <a:lnTo>
                  <a:pt x="970013" y="171666"/>
                </a:lnTo>
                <a:lnTo>
                  <a:pt x="1027312" y="164764"/>
                </a:lnTo>
                <a:lnTo>
                  <a:pt x="1078847" y="156893"/>
                </a:lnTo>
                <a:lnTo>
                  <a:pt x="1124041" y="148142"/>
                </a:lnTo>
                <a:lnTo>
                  <a:pt x="1162315" y="138600"/>
                </a:lnTo>
                <a:lnTo>
                  <a:pt x="1215790" y="117492"/>
                </a:lnTo>
                <a:lnTo>
                  <a:pt x="1234643" y="94278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0473" y="3198549"/>
            <a:ext cx="1756775" cy="220866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BuiltDate_a19920101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54177" y="3942094"/>
            <a:ext cx="3149849" cy="247954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vert="horz" wrap="square" lIns="0" tIns="20131" rIns="0" bIns="0" rtlCol="0">
            <a:spAutoFit/>
          </a:bodyPr>
          <a:lstStyle/>
          <a:p>
            <a:pPr marL="71130" marR="0" lvl="0" indent="0" algn="l" defTabSz="914400" rtl="0" eaLnBrk="1" fontAlgn="auto" latinLnBrk="0" hangingPunct="1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79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"Brann,</a:t>
            </a:r>
            <a:r>
              <a:rPr kumimoji="0" sz="1479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79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maskineri</a:t>
            </a:r>
            <a:r>
              <a:rPr kumimoji="0" sz="1479" b="0" i="0" u="none" strike="noStrike" kern="1200" cap="none" spc="-7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og </a:t>
            </a: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elektro"@no</a:t>
            </a:r>
            <a:endParaRPr kumimoji="0" sz="14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42479" y="4727502"/>
            <a:ext cx="5216643" cy="265731"/>
          </a:xfrm>
          <a:custGeom>
            <a:avLst/>
            <a:gdLst/>
            <a:ahLst/>
            <a:cxnLst/>
            <a:rect l="l" t="t" r="r" b="b"/>
            <a:pathLst>
              <a:path w="2468245" h="125730">
                <a:moveTo>
                  <a:pt x="0" y="125517"/>
                </a:moveTo>
                <a:lnTo>
                  <a:pt x="2467813" y="125517"/>
                </a:lnTo>
                <a:lnTo>
                  <a:pt x="2467813" y="0"/>
                </a:lnTo>
                <a:lnTo>
                  <a:pt x="0" y="0"/>
                </a:lnTo>
                <a:lnTo>
                  <a:pt x="0" y="125517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86899" y="4735768"/>
            <a:ext cx="5126724" cy="1884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"regulation/2013/11/22/1404/part/1/chapter/3/section/23/subsection/1"</a:t>
            </a:r>
            <a:endParaRPr kumimoji="0" sz="105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73486" y="5421738"/>
            <a:ext cx="1511176" cy="398596"/>
          </a:xfrm>
          <a:custGeom>
            <a:avLst/>
            <a:gdLst/>
            <a:ahLst/>
            <a:cxnLst/>
            <a:rect l="l" t="t" r="r" b="b"/>
            <a:pathLst>
              <a:path w="715010" h="188594">
                <a:moveTo>
                  <a:pt x="714578" y="94284"/>
                </a:moveTo>
                <a:lnTo>
                  <a:pt x="686499" y="57585"/>
                </a:lnTo>
                <a:lnTo>
                  <a:pt x="609928" y="27616"/>
                </a:lnTo>
                <a:lnTo>
                  <a:pt x="557050" y="16102"/>
                </a:lnTo>
                <a:lnTo>
                  <a:pt x="496359" y="7409"/>
                </a:lnTo>
                <a:lnTo>
                  <a:pt x="429293" y="1915"/>
                </a:lnTo>
                <a:lnTo>
                  <a:pt x="357289" y="0"/>
                </a:lnTo>
                <a:lnTo>
                  <a:pt x="285280" y="1915"/>
                </a:lnTo>
                <a:lnTo>
                  <a:pt x="218212" y="7409"/>
                </a:lnTo>
                <a:lnTo>
                  <a:pt x="157522" y="16102"/>
                </a:lnTo>
                <a:lnTo>
                  <a:pt x="104644" y="27616"/>
                </a:lnTo>
                <a:lnTo>
                  <a:pt x="61017" y="41570"/>
                </a:lnTo>
                <a:lnTo>
                  <a:pt x="7258" y="75283"/>
                </a:lnTo>
                <a:lnTo>
                  <a:pt x="0" y="94284"/>
                </a:lnTo>
                <a:lnTo>
                  <a:pt x="7258" y="113285"/>
                </a:lnTo>
                <a:lnTo>
                  <a:pt x="61017" y="146999"/>
                </a:lnTo>
                <a:lnTo>
                  <a:pt x="104644" y="160953"/>
                </a:lnTo>
                <a:lnTo>
                  <a:pt x="157522" y="172466"/>
                </a:lnTo>
                <a:lnTo>
                  <a:pt x="218212" y="181159"/>
                </a:lnTo>
                <a:lnTo>
                  <a:pt x="285280" y="186653"/>
                </a:lnTo>
                <a:lnTo>
                  <a:pt x="357289" y="188569"/>
                </a:lnTo>
                <a:lnTo>
                  <a:pt x="429293" y="186653"/>
                </a:lnTo>
                <a:lnTo>
                  <a:pt x="496359" y="181159"/>
                </a:lnTo>
                <a:lnTo>
                  <a:pt x="557050" y="172466"/>
                </a:lnTo>
                <a:lnTo>
                  <a:pt x="609928" y="160953"/>
                </a:lnTo>
                <a:lnTo>
                  <a:pt x="653557" y="146999"/>
                </a:lnTo>
                <a:lnTo>
                  <a:pt x="707319" y="113285"/>
                </a:lnTo>
                <a:lnTo>
                  <a:pt x="714578" y="94284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39056" y="5481123"/>
            <a:ext cx="979714" cy="220866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4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ElIn_max50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97966" y="2395741"/>
            <a:ext cx="2861303" cy="363702"/>
          </a:xfrm>
          <a:custGeom>
            <a:avLst/>
            <a:gdLst/>
            <a:ahLst/>
            <a:cxnLst/>
            <a:rect l="l" t="t" r="r" b="b"/>
            <a:pathLst>
              <a:path w="1353820" h="172084">
                <a:moveTo>
                  <a:pt x="1353807" y="86012"/>
                </a:moveTo>
                <a:lnTo>
                  <a:pt x="1314346" y="57003"/>
                </a:lnTo>
                <a:lnTo>
                  <a:pt x="1248424" y="39901"/>
                </a:lnTo>
                <a:lnTo>
                  <a:pt x="1205103" y="32215"/>
                </a:lnTo>
                <a:lnTo>
                  <a:pt x="1155552" y="25191"/>
                </a:lnTo>
                <a:lnTo>
                  <a:pt x="1100278" y="18895"/>
                </a:lnTo>
                <a:lnTo>
                  <a:pt x="1039791" y="13390"/>
                </a:lnTo>
                <a:lnTo>
                  <a:pt x="974596" y="8742"/>
                </a:lnTo>
                <a:lnTo>
                  <a:pt x="905203" y="5014"/>
                </a:lnTo>
                <a:lnTo>
                  <a:pt x="832119" y="2271"/>
                </a:lnTo>
                <a:lnTo>
                  <a:pt x="755852" y="578"/>
                </a:lnTo>
                <a:lnTo>
                  <a:pt x="676909" y="0"/>
                </a:lnTo>
                <a:lnTo>
                  <a:pt x="597967" y="578"/>
                </a:lnTo>
                <a:lnTo>
                  <a:pt x="521699" y="2271"/>
                </a:lnTo>
                <a:lnTo>
                  <a:pt x="448615" y="5014"/>
                </a:lnTo>
                <a:lnTo>
                  <a:pt x="379220" y="8742"/>
                </a:lnTo>
                <a:lnTo>
                  <a:pt x="314025" y="13390"/>
                </a:lnTo>
                <a:lnTo>
                  <a:pt x="253536" y="18895"/>
                </a:lnTo>
                <a:lnTo>
                  <a:pt x="198261" y="25191"/>
                </a:lnTo>
                <a:lnTo>
                  <a:pt x="148708" y="32215"/>
                </a:lnTo>
                <a:lnTo>
                  <a:pt x="105386" y="39901"/>
                </a:lnTo>
                <a:lnTo>
                  <a:pt x="39462" y="57003"/>
                </a:lnTo>
                <a:lnTo>
                  <a:pt x="4554" y="75980"/>
                </a:lnTo>
                <a:lnTo>
                  <a:pt x="0" y="86012"/>
                </a:lnTo>
                <a:lnTo>
                  <a:pt x="4554" y="96043"/>
                </a:lnTo>
                <a:lnTo>
                  <a:pt x="39462" y="115020"/>
                </a:lnTo>
                <a:lnTo>
                  <a:pt x="105386" y="132122"/>
                </a:lnTo>
                <a:lnTo>
                  <a:pt x="148708" y="139808"/>
                </a:lnTo>
                <a:lnTo>
                  <a:pt x="198261" y="146832"/>
                </a:lnTo>
                <a:lnTo>
                  <a:pt x="253536" y="153128"/>
                </a:lnTo>
                <a:lnTo>
                  <a:pt x="314025" y="158633"/>
                </a:lnTo>
                <a:lnTo>
                  <a:pt x="379220" y="163281"/>
                </a:lnTo>
                <a:lnTo>
                  <a:pt x="448615" y="167009"/>
                </a:lnTo>
                <a:lnTo>
                  <a:pt x="521699" y="169752"/>
                </a:lnTo>
                <a:lnTo>
                  <a:pt x="597967" y="171445"/>
                </a:lnTo>
                <a:lnTo>
                  <a:pt x="676909" y="172024"/>
                </a:lnTo>
                <a:lnTo>
                  <a:pt x="755852" y="171445"/>
                </a:lnTo>
                <a:lnTo>
                  <a:pt x="832119" y="169752"/>
                </a:lnTo>
                <a:lnTo>
                  <a:pt x="905203" y="167009"/>
                </a:lnTo>
                <a:lnTo>
                  <a:pt x="974596" y="163281"/>
                </a:lnTo>
                <a:lnTo>
                  <a:pt x="1039791" y="158633"/>
                </a:lnTo>
                <a:lnTo>
                  <a:pt x="1100278" y="153128"/>
                </a:lnTo>
                <a:lnTo>
                  <a:pt x="1155552" y="146832"/>
                </a:lnTo>
                <a:lnTo>
                  <a:pt x="1205103" y="139808"/>
                </a:lnTo>
                <a:lnTo>
                  <a:pt x="1248424" y="132122"/>
                </a:lnTo>
                <a:lnTo>
                  <a:pt x="1314346" y="115020"/>
                </a:lnTo>
                <a:lnTo>
                  <a:pt x="1349253" y="96043"/>
                </a:lnTo>
                <a:lnTo>
                  <a:pt x="1353807" y="8601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61412" y="2445861"/>
            <a:ext cx="1935269" cy="220866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8" b="0" i="0" u="none" strike="noStrike" kern="1200" cap="none" spc="-5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REG201311221404S1v0</a:t>
            </a:r>
            <a:endParaRPr kumimoji="0" sz="12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15909" y="2060084"/>
            <a:ext cx="95287" cy="1857431"/>
            <a:chOff x="1188986" y="974725"/>
            <a:chExt cx="45085" cy="878840"/>
          </a:xfrm>
        </p:grpSpPr>
        <p:sp>
          <p:nvSpPr>
            <p:cNvPr id="19" name="object 19"/>
            <p:cNvSpPr/>
            <p:nvPr/>
          </p:nvSpPr>
          <p:spPr>
            <a:xfrm>
              <a:off x="1211452" y="980743"/>
              <a:ext cx="0" cy="870585"/>
            </a:xfrm>
            <a:custGeom>
              <a:avLst/>
              <a:gdLst/>
              <a:ahLst/>
              <a:cxnLst/>
              <a:rect l="l" t="t" r="r" b="b"/>
              <a:pathLst>
                <a:path h="870585">
                  <a:moveTo>
                    <a:pt x="0" y="0"/>
                  </a:moveTo>
                  <a:lnTo>
                    <a:pt x="0" y="375352"/>
                  </a:lnTo>
                </a:path>
                <a:path h="870585">
                  <a:moveTo>
                    <a:pt x="0" y="489103"/>
                  </a:moveTo>
                  <a:lnTo>
                    <a:pt x="0" y="87027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91209" y="976947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40" h="19050">
                  <a:moveTo>
                    <a:pt x="0" y="18978"/>
                  </a:moveTo>
                  <a:lnTo>
                    <a:pt x="6187" y="16013"/>
                  </a:lnTo>
                  <a:lnTo>
                    <a:pt x="12494" y="10438"/>
                  </a:lnTo>
                  <a:lnTo>
                    <a:pt x="17614" y="4388"/>
                  </a:lnTo>
                  <a:lnTo>
                    <a:pt x="20243" y="0"/>
                  </a:lnTo>
                  <a:lnTo>
                    <a:pt x="22873" y="4388"/>
                  </a:lnTo>
                  <a:lnTo>
                    <a:pt x="27993" y="10438"/>
                  </a:lnTo>
                  <a:lnTo>
                    <a:pt x="34300" y="16013"/>
                  </a:lnTo>
                  <a:lnTo>
                    <a:pt x="40487" y="18978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80585" y="2819301"/>
            <a:ext cx="166417" cy="253374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79" b="0" i="0" u="none" strike="noStrike" kern="1200" cap="none" spc="-10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endParaRPr kumimoji="0" sz="14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923006" y="1956067"/>
            <a:ext cx="3882621" cy="1966139"/>
            <a:chOff x="1381603" y="925509"/>
            <a:chExt cx="1837055" cy="930275"/>
          </a:xfrm>
        </p:grpSpPr>
        <p:sp>
          <p:nvSpPr>
            <p:cNvPr id="23" name="object 23"/>
            <p:cNvSpPr/>
            <p:nvPr/>
          </p:nvSpPr>
          <p:spPr>
            <a:xfrm>
              <a:off x="1384143" y="939049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0" y="914175"/>
                  </a:moveTo>
                  <a:lnTo>
                    <a:pt x="1828486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189998" y="927731"/>
              <a:ext cx="26034" cy="36830"/>
            </a:xfrm>
            <a:custGeom>
              <a:avLst/>
              <a:gdLst/>
              <a:ahLst/>
              <a:cxnLst/>
              <a:rect l="l" t="t" r="r" b="b"/>
              <a:pathLst>
                <a:path w="26035" h="36830">
                  <a:moveTo>
                    <a:pt x="0" y="0"/>
                  </a:moveTo>
                  <a:lnTo>
                    <a:pt x="5419" y="4208"/>
                  </a:lnTo>
                  <a:lnTo>
                    <a:pt x="13225" y="7356"/>
                  </a:lnTo>
                  <a:lnTo>
                    <a:pt x="20925" y="9230"/>
                  </a:lnTo>
                  <a:lnTo>
                    <a:pt x="26026" y="9620"/>
                  </a:lnTo>
                  <a:lnTo>
                    <a:pt x="23276" y="13934"/>
                  </a:lnTo>
                  <a:lnTo>
                    <a:pt x="20155" y="21218"/>
                  </a:lnTo>
                  <a:lnTo>
                    <a:pt x="17989" y="29351"/>
                  </a:lnTo>
                  <a:lnTo>
                    <a:pt x="18103" y="36212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166197" y="1328350"/>
              <a:ext cx="269875" cy="133350"/>
            </a:xfrm>
            <a:custGeom>
              <a:avLst/>
              <a:gdLst/>
              <a:ahLst/>
              <a:cxnLst/>
              <a:rect l="l" t="t" r="r" b="b"/>
              <a:pathLst>
                <a:path w="269875" h="133350">
                  <a:moveTo>
                    <a:pt x="269587" y="0"/>
                  </a:moveTo>
                  <a:lnTo>
                    <a:pt x="0" y="0"/>
                  </a:lnTo>
                  <a:lnTo>
                    <a:pt x="0" y="132970"/>
                  </a:lnTo>
                  <a:lnTo>
                    <a:pt x="269587" y="132970"/>
                  </a:lnTo>
                  <a:lnTo>
                    <a:pt x="269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25677" y="2801290"/>
            <a:ext cx="481805" cy="253374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label</a:t>
            </a:r>
            <a:endParaRPr kumimoji="0" sz="14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485761" y="3448089"/>
            <a:ext cx="2748568" cy="501936"/>
            <a:chOff x="1647870" y="1631457"/>
            <a:chExt cx="1300480" cy="237490"/>
          </a:xfrm>
        </p:grpSpPr>
        <p:sp>
          <p:nvSpPr>
            <p:cNvPr id="28" name="object 28"/>
            <p:cNvSpPr/>
            <p:nvPr/>
          </p:nvSpPr>
          <p:spPr>
            <a:xfrm>
              <a:off x="1650410" y="1651151"/>
              <a:ext cx="1291590" cy="215265"/>
            </a:xfrm>
            <a:custGeom>
              <a:avLst/>
              <a:gdLst/>
              <a:ahLst/>
              <a:cxnLst/>
              <a:rect l="l" t="t" r="r" b="b"/>
              <a:pathLst>
                <a:path w="1291589" h="215264">
                  <a:moveTo>
                    <a:pt x="0" y="215254"/>
                  </a:moveTo>
                  <a:lnTo>
                    <a:pt x="1291493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923600" y="1633679"/>
              <a:ext cx="22225" cy="40005"/>
            </a:xfrm>
            <a:custGeom>
              <a:avLst/>
              <a:gdLst/>
              <a:ahLst/>
              <a:cxnLst/>
              <a:rect l="l" t="t" r="r" b="b"/>
              <a:pathLst>
                <a:path w="22225" h="40005">
                  <a:moveTo>
                    <a:pt x="0" y="0"/>
                  </a:moveTo>
                  <a:lnTo>
                    <a:pt x="3942" y="5615"/>
                  </a:lnTo>
                  <a:lnTo>
                    <a:pt x="10477" y="10919"/>
                  </a:lnTo>
                  <a:lnTo>
                    <a:pt x="17286" y="14975"/>
                  </a:lnTo>
                  <a:lnTo>
                    <a:pt x="22046" y="16847"/>
                  </a:lnTo>
                  <a:lnTo>
                    <a:pt x="18150" y="20162"/>
                  </a:lnTo>
                  <a:lnTo>
                    <a:pt x="13025" y="26207"/>
                  </a:lnTo>
                  <a:lnTo>
                    <a:pt x="8563" y="33343"/>
                  </a:lnTo>
                  <a:lnTo>
                    <a:pt x="6655" y="39934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078586" y="1686215"/>
              <a:ext cx="441325" cy="144780"/>
            </a:xfrm>
            <a:custGeom>
              <a:avLst/>
              <a:gdLst/>
              <a:ahLst/>
              <a:cxnLst/>
              <a:rect l="l" t="t" r="r" b="b"/>
              <a:pathLst>
                <a:path w="441325" h="144780">
                  <a:moveTo>
                    <a:pt x="440879" y="0"/>
                  </a:moveTo>
                  <a:lnTo>
                    <a:pt x="0" y="0"/>
                  </a:lnTo>
                  <a:lnTo>
                    <a:pt x="0" y="144169"/>
                  </a:lnTo>
                  <a:lnTo>
                    <a:pt x="440879" y="144169"/>
                  </a:lnTo>
                  <a:lnTo>
                    <a:pt x="440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440524" y="3548449"/>
            <a:ext cx="844165" cy="253374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property</a:t>
            </a:r>
            <a:endParaRPr kumimoji="0" sz="14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089412" y="4271023"/>
            <a:ext cx="3563207" cy="1222630"/>
            <a:chOff x="1460338" y="2020826"/>
            <a:chExt cx="1685925" cy="578485"/>
          </a:xfrm>
        </p:grpSpPr>
        <p:sp>
          <p:nvSpPr>
            <p:cNvPr id="33" name="object 33"/>
            <p:cNvSpPr/>
            <p:nvPr/>
          </p:nvSpPr>
          <p:spPr>
            <a:xfrm>
              <a:off x="1462878" y="2023366"/>
              <a:ext cx="1677670" cy="559435"/>
            </a:xfrm>
            <a:custGeom>
              <a:avLst/>
              <a:gdLst/>
              <a:ahLst/>
              <a:cxnLst/>
              <a:rect l="l" t="t" r="r" b="b"/>
              <a:pathLst>
                <a:path w="1677670" h="559435">
                  <a:moveTo>
                    <a:pt x="0" y="0"/>
                  </a:moveTo>
                  <a:lnTo>
                    <a:pt x="1677094" y="55903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119168" y="2558399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12802" y="0"/>
                  </a:moveTo>
                  <a:lnTo>
                    <a:pt x="13659" y="6807"/>
                  </a:lnTo>
                  <a:lnTo>
                    <a:pt x="16953" y="14553"/>
                  </a:lnTo>
                  <a:lnTo>
                    <a:pt x="21073" y="21323"/>
                  </a:lnTo>
                  <a:lnTo>
                    <a:pt x="24405" y="25205"/>
                  </a:lnTo>
                  <a:lnTo>
                    <a:pt x="19410" y="26311"/>
                  </a:lnTo>
                  <a:lnTo>
                    <a:pt x="12052" y="29256"/>
                  </a:lnTo>
                  <a:lnTo>
                    <a:pt x="4769" y="33476"/>
                  </a:lnTo>
                  <a:lnTo>
                    <a:pt x="0" y="38408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083747" y="2231721"/>
              <a:ext cx="441325" cy="144780"/>
            </a:xfrm>
            <a:custGeom>
              <a:avLst/>
              <a:gdLst/>
              <a:ahLst/>
              <a:cxnLst/>
              <a:rect l="l" t="t" r="r" b="b"/>
              <a:pathLst>
                <a:path w="441325" h="144780">
                  <a:moveTo>
                    <a:pt x="440879" y="0"/>
                  </a:moveTo>
                  <a:lnTo>
                    <a:pt x="0" y="0"/>
                  </a:lnTo>
                  <a:lnTo>
                    <a:pt x="0" y="144169"/>
                  </a:lnTo>
                  <a:lnTo>
                    <a:pt x="440879" y="144169"/>
                  </a:lnTo>
                  <a:lnTo>
                    <a:pt x="440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451421" y="4701346"/>
            <a:ext cx="844165" cy="253374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property</a:t>
            </a:r>
            <a:endParaRPr kumimoji="0" sz="14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089412" y="2720560"/>
            <a:ext cx="3517577" cy="1207867"/>
            <a:chOff x="1460338" y="1287228"/>
            <a:chExt cx="1664335" cy="571500"/>
          </a:xfrm>
        </p:grpSpPr>
        <p:sp>
          <p:nvSpPr>
            <p:cNvPr id="38" name="object 38"/>
            <p:cNvSpPr/>
            <p:nvPr/>
          </p:nvSpPr>
          <p:spPr>
            <a:xfrm>
              <a:off x="1462878" y="1303853"/>
              <a:ext cx="1656080" cy="552450"/>
            </a:xfrm>
            <a:custGeom>
              <a:avLst/>
              <a:gdLst/>
              <a:ahLst/>
              <a:cxnLst/>
              <a:rect l="l" t="t" r="r" b="b"/>
              <a:pathLst>
                <a:path w="1656080" h="552450">
                  <a:moveTo>
                    <a:pt x="0" y="551903"/>
                  </a:moveTo>
                  <a:lnTo>
                    <a:pt x="165569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3097769" y="1289451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4">
                  <a:moveTo>
                    <a:pt x="0" y="0"/>
                  </a:moveTo>
                  <a:lnTo>
                    <a:pt x="4769" y="4932"/>
                  </a:lnTo>
                  <a:lnTo>
                    <a:pt x="12052" y="9152"/>
                  </a:lnTo>
                  <a:lnTo>
                    <a:pt x="19410" y="12096"/>
                  </a:lnTo>
                  <a:lnTo>
                    <a:pt x="24405" y="13203"/>
                  </a:lnTo>
                  <a:lnTo>
                    <a:pt x="21073" y="17084"/>
                  </a:lnTo>
                  <a:lnTo>
                    <a:pt x="16953" y="23855"/>
                  </a:lnTo>
                  <a:lnTo>
                    <a:pt x="13659" y="31600"/>
                  </a:lnTo>
                  <a:lnTo>
                    <a:pt x="12802" y="38408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967339" y="1504516"/>
              <a:ext cx="652780" cy="149225"/>
            </a:xfrm>
            <a:custGeom>
              <a:avLst/>
              <a:gdLst/>
              <a:ahLst/>
              <a:cxnLst/>
              <a:rect l="l" t="t" r="r" b="b"/>
              <a:pathLst>
                <a:path w="652780" h="149225">
                  <a:moveTo>
                    <a:pt x="652293" y="0"/>
                  </a:moveTo>
                  <a:lnTo>
                    <a:pt x="0" y="0"/>
                  </a:lnTo>
                  <a:lnTo>
                    <a:pt x="0" y="148736"/>
                  </a:lnTo>
                  <a:lnTo>
                    <a:pt x="652293" y="148736"/>
                  </a:lnTo>
                  <a:lnTo>
                    <a:pt x="6522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205393" y="3173609"/>
            <a:ext cx="1289733" cy="253374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generalScope</a:t>
            </a:r>
            <a:endParaRPr kumimoji="0" sz="14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205148" y="4051787"/>
            <a:ext cx="1344759" cy="95287"/>
            <a:chOff x="1988247" y="1917095"/>
            <a:chExt cx="636270" cy="45085"/>
          </a:xfrm>
        </p:grpSpPr>
        <p:sp>
          <p:nvSpPr>
            <p:cNvPr id="43" name="object 43"/>
            <p:cNvSpPr/>
            <p:nvPr/>
          </p:nvSpPr>
          <p:spPr>
            <a:xfrm>
              <a:off x="1990787" y="1939561"/>
              <a:ext cx="628015" cy="0"/>
            </a:xfrm>
            <a:custGeom>
              <a:avLst/>
              <a:gdLst/>
              <a:ahLst/>
              <a:cxnLst/>
              <a:rect l="l" t="t" r="r" b="b"/>
              <a:pathLst>
                <a:path w="628014">
                  <a:moveTo>
                    <a:pt x="0" y="0"/>
                  </a:moveTo>
                  <a:lnTo>
                    <a:pt x="28591" y="0"/>
                  </a:lnTo>
                </a:path>
                <a:path w="628014">
                  <a:moveTo>
                    <a:pt x="604627" y="0"/>
                  </a:moveTo>
                  <a:lnTo>
                    <a:pt x="627393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602998" y="1919317"/>
              <a:ext cx="19050" cy="40640"/>
            </a:xfrm>
            <a:custGeom>
              <a:avLst/>
              <a:gdLst/>
              <a:ahLst/>
              <a:cxnLst/>
              <a:rect l="l" t="t" r="r" b="b"/>
              <a:pathLst>
                <a:path w="19050" h="40639">
                  <a:moveTo>
                    <a:pt x="0" y="0"/>
                  </a:moveTo>
                  <a:lnTo>
                    <a:pt x="2965" y="6187"/>
                  </a:lnTo>
                  <a:lnTo>
                    <a:pt x="8540" y="12494"/>
                  </a:lnTo>
                  <a:lnTo>
                    <a:pt x="14589" y="17614"/>
                  </a:lnTo>
                  <a:lnTo>
                    <a:pt x="18978" y="20243"/>
                  </a:lnTo>
                  <a:lnTo>
                    <a:pt x="14589" y="22873"/>
                  </a:lnTo>
                  <a:lnTo>
                    <a:pt x="8540" y="27993"/>
                  </a:lnTo>
                  <a:lnTo>
                    <a:pt x="2965" y="34300"/>
                  </a:lnTo>
                  <a:lnTo>
                    <a:pt x="0" y="40487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315389" y="3936604"/>
            <a:ext cx="1128685" cy="253374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chapterTitle</a:t>
            </a:r>
            <a:endParaRPr kumimoji="0" sz="14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665888" y="4232389"/>
            <a:ext cx="3881279" cy="531461"/>
            <a:chOff x="1733097" y="2002547"/>
            <a:chExt cx="1836420" cy="251460"/>
          </a:xfrm>
        </p:grpSpPr>
        <p:sp>
          <p:nvSpPr>
            <p:cNvPr id="47" name="object 47"/>
            <p:cNvSpPr/>
            <p:nvPr/>
          </p:nvSpPr>
          <p:spPr>
            <a:xfrm>
              <a:off x="1735627" y="2005078"/>
              <a:ext cx="1828164" cy="228600"/>
            </a:xfrm>
            <a:custGeom>
              <a:avLst/>
              <a:gdLst/>
              <a:ahLst/>
              <a:cxnLst/>
              <a:rect l="l" t="t" r="r" b="b"/>
              <a:pathLst>
                <a:path w="1828164" h="228600">
                  <a:moveTo>
                    <a:pt x="0" y="0"/>
                  </a:moveTo>
                  <a:lnTo>
                    <a:pt x="1827839" y="228483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3545891" y="2211591"/>
              <a:ext cx="21590" cy="40640"/>
            </a:xfrm>
            <a:custGeom>
              <a:avLst/>
              <a:gdLst/>
              <a:ahLst/>
              <a:cxnLst/>
              <a:rect l="l" t="t" r="r" b="b"/>
              <a:pathLst>
                <a:path w="21589" h="40639">
                  <a:moveTo>
                    <a:pt x="5021" y="0"/>
                  </a:moveTo>
                  <a:lnTo>
                    <a:pt x="7196" y="6507"/>
                  </a:lnTo>
                  <a:lnTo>
                    <a:pt x="11946" y="13456"/>
                  </a:lnTo>
                  <a:lnTo>
                    <a:pt x="17313" y="19287"/>
                  </a:lnTo>
                  <a:lnTo>
                    <a:pt x="21342" y="22440"/>
                  </a:lnTo>
                  <a:lnTo>
                    <a:pt x="16661" y="24505"/>
                  </a:lnTo>
                  <a:lnTo>
                    <a:pt x="10023" y="28836"/>
                  </a:lnTo>
                  <a:lnTo>
                    <a:pt x="3709" y="34402"/>
                  </a:lnTo>
                  <a:lnTo>
                    <a:pt x="0" y="40174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2350160" y="2053194"/>
              <a:ext cx="605155" cy="133350"/>
            </a:xfrm>
            <a:custGeom>
              <a:avLst/>
              <a:gdLst/>
              <a:ahLst/>
              <a:cxnLst/>
              <a:rect l="l" t="t" r="r" b="b"/>
              <a:pathLst>
                <a:path w="605155" h="133350">
                  <a:moveTo>
                    <a:pt x="604554" y="0"/>
                  </a:moveTo>
                  <a:lnTo>
                    <a:pt x="0" y="0"/>
                  </a:lnTo>
                  <a:lnTo>
                    <a:pt x="0" y="132970"/>
                  </a:lnTo>
                  <a:lnTo>
                    <a:pt x="604554" y="132970"/>
                  </a:lnTo>
                  <a:lnTo>
                    <a:pt x="604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014474" y="4333214"/>
            <a:ext cx="1189078" cy="253374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79" b="0" i="0" u="none" strike="noStrike" kern="1200" cap="none" spc="-2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eliReference</a:t>
            </a:r>
            <a:endParaRPr kumimoji="0" sz="14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Role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Knowledge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Graph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5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1057" b="0" i="0" u="none" strike="noStrike" kern="1200" cap="none" spc="-74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Norwegian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Maritime</a:t>
            </a:r>
            <a:r>
              <a:rPr kumimoji="0" sz="1057" b="0" i="0" u="none" strike="noStrike" kern="1200" cap="none" spc="-63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Authority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26841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7" b="0" i="0" u="none" strike="noStrike" kern="1200" cap="none" spc="-42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Veronika</a:t>
            </a:r>
            <a:r>
              <a:rPr kumimoji="0" sz="1057" b="0" i="0" u="none" strike="noStrike" kern="1200" cap="none" spc="1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7" b="0" i="0" u="none" strike="noStrike" kern="1200" cap="none" spc="-21" normalizeH="0" baseline="0" noProof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Heimsbakk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262" rIns="0" bIns="0" rtlCol="0">
            <a:spAutoFit/>
          </a:bodyPr>
          <a:lstStyle/>
          <a:p>
            <a:pPr marL="80524" marR="0" lvl="0" indent="0" algn="l" defTabSz="914400" rtl="0" eaLnBrk="1" fontAlgn="auto" latinLnBrk="0" hangingPunct="1">
              <a:lnSpc>
                <a:spcPct val="10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7" b="0" i="0" u="none" strike="noStrike" kern="1200" cap="none" spc="-53" normalizeH="0" baseline="0" noProof="0" dirty="0">
                <a:ln>
                  <a:noFill/>
                </a:ln>
                <a:solidFill>
                  <a:srgbClr val="0070A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805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1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057" b="0" i="0" u="none" strike="noStrike" kern="1200" cap="none" spc="-53" normalizeH="0" baseline="0" noProof="0">
              <a:ln>
                <a:noFill/>
              </a:ln>
              <a:solidFill>
                <a:srgbClr val="0070A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51924493"/>
      </p:ext>
    </p:extLst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SHAPETYPE" val="13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Macintosh PowerPoint</Application>
  <PresentationFormat>Widescreen</PresentationFormat>
  <Paragraphs>194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DejaVu Sans</vt:lpstr>
      <vt:lpstr>Georgia</vt:lpstr>
      <vt:lpstr>MathJax_Typewriter</vt:lpstr>
      <vt:lpstr>Times New Roman</vt:lpstr>
      <vt:lpstr>Verdana</vt:lpstr>
      <vt:lpstr>1_Office Theme</vt:lpstr>
      <vt:lpstr>2_Office Theme</vt:lpstr>
      <vt:lpstr>PowerPoint Presentation</vt:lpstr>
      <vt:lpstr>The Role of Knowledge Graph at The Norwegian Maritime Authority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Regulatory requirements as RDF</vt:lpstr>
      <vt:lpstr>Scopes</vt:lpstr>
      <vt:lpstr>PowerPoint Presentation</vt:lpstr>
      <vt:lpstr>PowerPoint Presentation</vt:lpstr>
      <vt:lpstr>PowerPoint Presentation</vt:lpstr>
      <vt:lpstr>The road ahead...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Giulia Rossi</dc:creator>
  <cp:lastModifiedBy>Giulia Rossi</cp:lastModifiedBy>
  <cp:revision>1</cp:revision>
  <dcterms:created xsi:type="dcterms:W3CDTF">2024-06-19T08:12:31Z</dcterms:created>
  <dcterms:modified xsi:type="dcterms:W3CDTF">2024-06-19T08:12:53Z</dcterms:modified>
</cp:coreProperties>
</file>