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48" r:id="rId2"/>
    <p:sldId id="2953" r:id="rId3"/>
    <p:sldId id="2954" r:id="rId4"/>
    <p:sldId id="29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customXml" Target="../customXml/item5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84DC-1FB6-4E21-873B-A9FED4CA11FE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0560D-E9C9-4DB0-AB96-2253DDBC3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2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91591-B659-4A3F-BC1C-0E1F8FF4E507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5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98A1-C560-43E3-8ED6-66AE6135B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1A0358-52AC-4EE8-A8CF-A126F5F24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1C71F5-3125-432E-8F49-358F0040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AEF14D-4A57-4586-BDB2-76C0442C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21C5DC-E3EF-49BA-8B62-E5F318D8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1BE742-8689-48F1-9FF9-F73CB402C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B4C40D-F31F-4D74-8C7F-5D159B6BF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36" y="1057809"/>
            <a:ext cx="7833128" cy="9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B20B2-6BE6-420A-BDC1-28915371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A69441-0834-4442-9BE9-F11A1F12B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16267F-492F-4B83-9CD0-78189E8C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DFCAED-A975-41FD-96C0-9A4CBCBC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B4E0D-F04B-449E-A995-6AE6329D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6686D1-6794-4D84-8ACF-8C7492DE8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8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32099EF7-22F9-489F-965F-AEE982CC4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DE7CF5-F51D-4706-88AB-53B6976E4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F75E1E-AD51-4E05-BB78-3DEDBDF25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5BD48F-F917-4FC5-95A8-62F529F6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F54C2B-DE2A-47E2-9934-91E5C490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29EDA-F4CD-42D6-9948-702FEB96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31256F-CB6C-465E-98F6-1F0AE7166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8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1F01C364-3335-418E-904F-BA574A665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21F68-50C5-46BD-B47B-B1E6D4B5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3E1D6-9D26-4409-8EF3-B25D664FC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FE08C7-182C-4C49-934A-BCF57250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15F618-4144-4053-9E09-5318A8CE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2CC3E4-1AFB-4281-9804-F6B62777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EF12D2-118E-4712-90EC-39136912D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B3753DF5-A57A-4016-94F5-785A57112C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D7D78-D52C-4826-AD57-E2C6A3CF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5CC6B-42B1-4FC1-A358-E2B48F76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804472-4186-4E2F-84C0-05876420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554058-5F8E-441A-B5AF-D48676D2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6388B-7AC4-4054-8DA8-BAEBF3E5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93326D-13A6-44E5-95B7-CA02CA56B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F1FA7934-615F-41E2-B638-12D2F461B8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54CD2-FA7E-4415-96FB-2101F638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481A8-0DE5-4A90-AC7C-BAE3CA8D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4106C4-C6E6-4B42-9DA8-0CC3C4A32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10C138-AD02-49FC-BECA-27F29DEF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9B678D-3659-41FE-B323-620FF202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42807B-CD38-4C5E-BB1A-C0D3D58B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B124BA-8105-42C5-9D4E-1937B4430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77D47DC6-79D2-434D-AFD4-6C63A5AE8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3FED3-68B3-4EE8-9876-8BAD9195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021813-9FE0-4150-BA4C-456302BB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5170AD-3656-473F-8C09-B8E1C5FEE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F8A010-9816-4ED5-A259-A941BA72F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F9B814-0E64-4BE6-8E0B-97EC3D2CE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CADE04-E59C-4AD9-A194-E26DF97A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32CC53-0466-4761-8974-1250DDB9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3CA5CE-924A-4E8D-B179-43D9A384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BB33B5-68EA-495B-84B1-FAC991943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11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F5B9A91E-BC3B-413B-A1BA-2ECE0F013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0B9D0-21B8-48E9-AAE9-8536C60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DC51A6-C5D1-47A2-99FC-2E47717C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409023-4F44-4B83-82C5-0BA0B468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567A5-CEDD-4F4E-B6EB-924DB66A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EB033C-AE33-4BED-9196-8B4208EBB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7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EB50FBF2-0D8C-4BE2-AC7C-29C22BF3AB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1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7312FD-739A-4FAF-9F00-F22E154F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205FCB-F871-4890-BAE6-7FE4AD17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25B54C-D754-4F11-9495-7422A080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D5AFDE-8DB0-4928-ACB3-2317BD7EA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6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2CFEBDE9-5D11-44F0-AD28-DB72618D7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506FD-109C-440C-A53D-1235FC06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76965C-75B6-43FB-8C4C-A001256C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5393BE-BB98-4D5F-AF24-CB1B7D9B5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233011-CBE0-43B4-BDFB-E9F48EF5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31DDD8-BBCF-4FB2-8571-9C8F4524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A0ACD0-D9DE-4AAD-955B-A707B9F3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2B7DF3-93DA-419A-A28C-7C811A4FE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752FA7A2-C64F-4FE8-A1E2-BF0B62553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747BC-F620-4FBA-ABD7-B6E1EEEE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CB29CF-2071-48A6-B534-6CDEA97CF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6029AD-E4D3-4440-BC42-D1F02B0C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A5BCF0-4394-4C76-AFD4-F8F3F96C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B963A1-E62B-4282-BEE5-85EF7A5C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0060C9-589F-49CA-94C2-65EAC329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C9EF18-6C57-4431-AEBC-87E9813C9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7030" cy="6858000"/>
          </a:xfrm>
          <a:prstGeom prst="rect">
            <a:avLst/>
          </a:prstGeom>
        </p:spPr>
      </p:pic>
      <p:pic>
        <p:nvPicPr>
          <p:cNvPr id="9" name="Inhaltsplatzhalter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05514C57-197D-4984-8147-4840033D2B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40" y="862319"/>
            <a:ext cx="1472257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C933CE-7B88-479D-86AD-1F69FBB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1E419F-B630-41C8-ACC8-8687A6A90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9763FC-13BC-46FC-9CB9-EFED539BD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CA8E-2C64-4AA4-89B0-36EE48FA3AF3}" type="datetimeFigureOut">
              <a:rPr lang="de-CH" smtClean="0"/>
              <a:t>25.06.2024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0EE8B9-538E-441C-99BA-479D5E52E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6D1D57-0ABE-4E26-B80D-DE5AD6105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C553-6C90-47E7-A7C3-367A18388E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04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04ADF-E0AE-0C34-FA3E-4087EE5D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Swiss</a:t>
            </a:r>
            <a:r>
              <a:rPr lang="fr-CH" b="1" dirty="0"/>
              <a:t> rail network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4FE32-BE3F-744F-97A1-C4C95769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Total network 5124 km</a:t>
            </a:r>
          </a:p>
          <a:p>
            <a:pPr lvl="1"/>
            <a:r>
              <a:rPr lang="en-US" dirty="0"/>
              <a:t>55 infrastructure manager</a:t>
            </a:r>
          </a:p>
          <a:p>
            <a:endParaRPr lang="en-US" dirty="0"/>
          </a:p>
          <a:p>
            <a:r>
              <a:rPr lang="en-US" dirty="0"/>
              <a:t>Interoperable network 3754 km</a:t>
            </a:r>
          </a:p>
          <a:p>
            <a:pPr lvl="1"/>
            <a:r>
              <a:rPr lang="en-US" dirty="0"/>
              <a:t>17 interoperable infrastructure manager</a:t>
            </a:r>
          </a:p>
          <a:p>
            <a:pPr lvl="2"/>
            <a:r>
              <a:rPr lang="en-US" dirty="0"/>
              <a:t>Biggest CFF/SBB/FFS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3011 km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BLS 449 km</a:t>
            </a: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SOB 123 km</a:t>
            </a:r>
          </a:p>
          <a:p>
            <a:pPr lvl="2"/>
            <a:r>
              <a:rPr lang="en-US" dirty="0"/>
              <a:t>Smallest </a:t>
            </a:r>
            <a:r>
              <a:rPr lang="en-US" dirty="0" err="1"/>
              <a:t>OeBB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4,1 km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 interoperable network 1370 km</a:t>
            </a:r>
          </a:p>
          <a:p>
            <a:pPr lvl="1"/>
            <a:r>
              <a:rPr lang="en-US" dirty="0"/>
              <a:t>38 infrastructure manager</a:t>
            </a:r>
          </a:p>
          <a:p>
            <a:endParaRPr lang="en-US" dirty="0"/>
          </a:p>
          <a:p>
            <a:r>
              <a:rPr lang="en-US" dirty="0"/>
              <a:t>Backbone of the north-south freight corridors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028268-D5B7-1549-D2D6-36BD982B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4" y="119795"/>
            <a:ext cx="6341568" cy="40391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8F27A89-D3A1-7B52-FD3F-CB6D1448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954" y="4252344"/>
            <a:ext cx="1966541" cy="2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79CBA-A903-7DB4-1124-03AF30CD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RINF situation in Switzerland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7DA9F3-06F1-2E16-C9AE-D23337A3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 RINF-CH</a:t>
            </a:r>
          </a:p>
          <a:p>
            <a:r>
              <a:rPr lang="en-US" dirty="0"/>
              <a:t>Responsibilities TVS (NRE)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/>
              <a:t>Data transmission</a:t>
            </a:r>
          </a:p>
          <a:p>
            <a:pPr lvl="1"/>
            <a:r>
              <a:rPr lang="en-US" dirty="0"/>
              <a:t>Exploitation and continued development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937FE4-BA9B-68A6-CE36-BEAB3745F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68" y="4551977"/>
            <a:ext cx="5058615" cy="19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92C3F-4A79-5167-E2BA-082F38EB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Accurate</a:t>
            </a:r>
            <a:r>
              <a:rPr lang="fr-CH" b="1" dirty="0"/>
              <a:t> </a:t>
            </a:r>
            <a:r>
              <a:rPr lang="fr-CH" b="1" dirty="0" err="1"/>
              <a:t>geometry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ADBD13-DBBB-37D8-1701-A5DF3240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/>
              <a:t>IMs</a:t>
            </a:r>
            <a:r>
              <a:rPr lang="fr-CH" dirty="0"/>
              <a:t> </a:t>
            </a:r>
            <a:r>
              <a:rPr lang="fr-CH" dirty="0" err="1"/>
              <a:t>deliver</a:t>
            </a:r>
            <a:r>
              <a:rPr lang="fr-CH" dirty="0"/>
              <a:t> the </a:t>
            </a:r>
            <a:r>
              <a:rPr lang="fr-CH" dirty="0" err="1"/>
              <a:t>geometries</a:t>
            </a:r>
            <a:endParaRPr lang="fr-CH" dirty="0"/>
          </a:p>
          <a:p>
            <a:pPr lvl="1"/>
            <a:r>
              <a:rPr lang="fr-CH" dirty="0"/>
              <a:t>SOL</a:t>
            </a:r>
          </a:p>
          <a:p>
            <a:pPr lvl="1"/>
            <a:r>
              <a:rPr lang="fr-CH" dirty="0"/>
              <a:t>OP</a:t>
            </a:r>
          </a:p>
          <a:p>
            <a:pPr lvl="1"/>
            <a:r>
              <a:rPr lang="fr-CH" dirty="0"/>
              <a:t>RNT (incl. </a:t>
            </a:r>
            <a:r>
              <a:rPr lang="fr-CH" dirty="0" err="1"/>
              <a:t>Siding</a:t>
            </a:r>
            <a:r>
              <a:rPr lang="fr-CH" dirty="0"/>
              <a:t>)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7643EA-45AE-B59D-0FF9-CB746560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799" y="2297919"/>
            <a:ext cx="3594519" cy="2731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829B3C-67E1-9A73-C3D8-3B3628C2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52" y="5095899"/>
            <a:ext cx="8776447" cy="77820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3780FD-8F3A-EDEE-28D4-6D34A998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5" y="5892782"/>
            <a:ext cx="11452412" cy="9032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FFF589B-13D1-543A-9364-84B71355D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922" y="1543414"/>
            <a:ext cx="4667913" cy="25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92C3F-4A79-5167-E2BA-082F38EB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From</a:t>
            </a:r>
            <a:r>
              <a:rPr lang="fr-CH" b="1" dirty="0"/>
              <a:t> .XML to .RDF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ADBD13-DBBB-37D8-1701-A5DF3240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4" y="1807696"/>
            <a:ext cx="10515600" cy="4351338"/>
          </a:xfrm>
        </p:spPr>
        <p:txBody>
          <a:bodyPr/>
          <a:lstStyle/>
          <a:p>
            <a:r>
              <a:rPr lang="en-US" dirty="0"/>
              <a:t>Switzerland was a volunteer </a:t>
            </a:r>
            <a:br>
              <a:rPr lang="en-US" dirty="0"/>
            </a:br>
            <a:r>
              <a:rPr lang="en-US" dirty="0"/>
              <a:t>for the import in the new ERA environment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E6C9AC-EBFE-67F5-8D4A-D3FE5CEE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0" y="1944092"/>
            <a:ext cx="4091641" cy="36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F9B826-49AC-82F5-9A05-BF7A7D86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51412"/>
            <a:ext cx="7449669" cy="26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6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E TVS Vorlage Beispiele" id="{640C7F8A-1B00-4BA3-8156-3CB678DD74C1}" vid="{9B9CBC10-F312-4D7F-8374-4EF98F0E04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20</Value>
      <Value>3</Value>
      <Value>2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3db0b660-ec3e-4248-9c07-10ade8cec6c2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82b6b5ea-7a5a-4365-bc33-974854071a59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692695f4-c854-40e4-945b-ea8d7906ec8d</TermId>
        </TermInfo>
      </Terms>
    </h70713ed90ce4adeabe454f2aabfa4ef>
    <_dlc_DocId xmlns="49592fe1-76b3-425e-9982-488f19897f48">INTID-2107188391-121</_dlc_DocId>
    <_dlc_DocIdUrl xmlns="49592fe1-76b3-425e-9982-488f19897f48">
      <Url>https://eraeuropaeu.sharepoint.com/sites/OPD/_layouts/15/DocIdRedir.aspx?ID=INTID-2107188391-121</Url>
      <Description>INTID-2107188391-121</Description>
    </_dlc_DocIdUrl>
  </documentManagement>
</p:properties>
</file>

<file path=customXml/itemProps1.xml><?xml version="1.0" encoding="utf-8"?>
<ds:datastoreItem xmlns:ds="http://schemas.openxmlformats.org/officeDocument/2006/customXml" ds:itemID="{FB9411BF-5EF2-4A5D-8E11-7163C46288A3}"/>
</file>

<file path=customXml/itemProps2.xml><?xml version="1.0" encoding="utf-8"?>
<ds:datastoreItem xmlns:ds="http://schemas.openxmlformats.org/officeDocument/2006/customXml" ds:itemID="{3BB2D5A2-FA5D-410C-9397-CC7708021A50}"/>
</file>

<file path=customXml/itemProps3.xml><?xml version="1.0" encoding="utf-8"?>
<ds:datastoreItem xmlns:ds="http://schemas.openxmlformats.org/officeDocument/2006/customXml" ds:itemID="{7E114964-CFA8-486C-A84B-70AC12CEF456}"/>
</file>

<file path=customXml/itemProps4.xml><?xml version="1.0" encoding="utf-8"?>
<ds:datastoreItem xmlns:ds="http://schemas.openxmlformats.org/officeDocument/2006/customXml" ds:itemID="{B16D21F9-82A0-4A16-BD7C-9DFFA78767B0}"/>
</file>

<file path=customXml/itemProps5.xml><?xml version="1.0" encoding="utf-8"?>
<ds:datastoreItem xmlns:ds="http://schemas.openxmlformats.org/officeDocument/2006/customXml" ds:itemID="{64A3A610-B27A-4B31-84F8-3E87DFBDE60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30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Swiss rail network</vt:lpstr>
      <vt:lpstr>RINF situation in Switzerland</vt:lpstr>
      <vt:lpstr>Accurate geometry</vt:lpstr>
      <vt:lpstr>From .XML to .RDF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 rail network</dc:title>
  <dc:creator>ATEMEZING Ghislain</dc:creator>
  <cp:lastModifiedBy>ATEMEZING Ghislain</cp:lastModifiedBy>
  <cp:revision>1</cp:revision>
  <dcterms:created xsi:type="dcterms:W3CDTF">2024-06-25T09:12:00Z</dcterms:created>
  <dcterms:modified xsi:type="dcterms:W3CDTF">2024-06-25T09:12:51Z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_dlc_DocIdItemGuid">
    <vt:lpwstr>7080d76f-5de0-4451-9bc0-03b88282943d</vt:lpwstr>
  </property>
  <property fmtid="{D5CDD505-2E9C-101B-9397-08002B2CF9AE}" pid="4" name="Origin-Author">
    <vt:lpwstr>20;#External|3db0b660-ec3e-4248-9c07-10ade8cec6c2</vt:lpwstr>
  </property>
  <property fmtid="{D5CDD505-2E9C-101B-9397-08002B2CF9AE}" pid="5" name="Document type">
    <vt:lpwstr>2;#Document|692695f4-c854-40e4-945b-ea8d7906ec8d</vt:lpwstr>
  </property>
  <property fmtid="{D5CDD505-2E9C-101B-9397-08002B2CF9AE}" pid="6" name="Process">
    <vt:lpwstr>3;#Not Applicable|82b6b5ea-7a5a-4365-bc33-974854071a59</vt:lpwstr>
  </property>
</Properties>
</file>