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  <p:sldMasterId id="2147483679" r:id="rId3"/>
  </p:sldMasterIdLst>
  <p:notesMasterIdLst>
    <p:notesMasterId r:id="rId21"/>
  </p:notesMasterIdLst>
  <p:sldIdLst>
    <p:sldId id="1072" r:id="rId4"/>
    <p:sldId id="1200" r:id="rId5"/>
    <p:sldId id="2147377028" r:id="rId6"/>
    <p:sldId id="2147377029" r:id="rId7"/>
    <p:sldId id="2147377031" r:id="rId8"/>
    <p:sldId id="2147377053" r:id="rId9"/>
    <p:sldId id="2147377041" r:id="rId10"/>
    <p:sldId id="2147377043" r:id="rId11"/>
    <p:sldId id="2147377049" r:id="rId12"/>
    <p:sldId id="2147377051" r:id="rId13"/>
    <p:sldId id="2147377057" r:id="rId14"/>
    <p:sldId id="2147377047" r:id="rId15"/>
    <p:sldId id="2147377034" r:id="rId16"/>
    <p:sldId id="2147376942" r:id="rId17"/>
    <p:sldId id="2147377044" r:id="rId18"/>
    <p:sldId id="2147377060" r:id="rId19"/>
    <p:sldId id="1155" r:id="rId20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40"/>
  </p:normalViewPr>
  <p:slideViewPr>
    <p:cSldViewPr snapToGrid="0">
      <p:cViewPr varScale="1">
        <p:scale>
          <a:sx n="111" d="100"/>
          <a:sy n="111" d="100"/>
        </p:scale>
        <p:origin x="73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7T12:51:41.3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35 24575,'0'-12'0,"10"6"0,2 1 0,11 5 0,0 0 0,9 0 0,2 0 0,48 0 0,-29 0 0,29 0 0,-48 0 0,-2 0 0,-9 0 0,-5 0 0,3 0 0,-3 0 0,5 0 0,-1 5 0,-4-4 0,3 4 0,-8-5 0,8 0 0,-3 0 0,0 0 0,3 0 0,-3 0 0,5 0 0,-6 0 0,14 0 0,-11 0 0,7 0 0,-6 0 0,-8 0 0,18 0 0,-10 0 0,11 0 0,0 0 0,3 0 0,8 0 0,17 0 0,-12 0 0,12 0 0,0 0 0,4 0 0,0 0 0,-13 0 0,-19 0 0,-9 0 0,-5 0 0,3 0 0,-8 0 0,3 0 0,-5 0 0,1 0 0,-1 0 0,0 0 0,0 0 0,1 0 0,-1 0 0,10 0 0,-7 0 0,13 0 0,-10 0 0,6-5 0,0 4 0,0-4 0,-1 5 0,-4 0 0,-2 0 0,-4 0 0,4 0 0,-3-5 0,3 3 0,-5-3 0,1 5 0,-1 0 0,-5 0 0,-1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7T12:52:00.1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7T12:52:00.8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01626-A7E3-C246-B5A9-B03773A2AE2E}" type="datetimeFigureOut">
              <a:rPr lang="en-BE" smtClean="0"/>
              <a:t>19/06/2024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4B77F-AC9F-D243-B52B-67A43150C13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6969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Semantics driving FAIR data in Railways</a:t>
            </a:r>
          </a:p>
          <a:p>
            <a:r>
              <a:rPr lang="en-US" sz="1200"/>
              <a:t>Semantics = is operationalized using linked data </a:t>
            </a:r>
          </a:p>
          <a:p>
            <a:r>
              <a:rPr lang="en-US" sz="1200"/>
              <a:t>WHY, WHAT WHERE we go and </a:t>
            </a:r>
            <a:r>
              <a:rPr lang="en-US" sz="1200" err="1"/>
              <a:t>imoact</a:t>
            </a:r>
            <a:endParaRPr lang="en-US" sz="1200"/>
          </a:p>
          <a:p>
            <a:endParaRPr lang="en-US" sz="1200"/>
          </a:p>
          <a:p>
            <a:r>
              <a:rPr lang="en-US" sz="1200" err="1"/>
              <a:t>Hace</a:t>
            </a:r>
            <a:r>
              <a:rPr lang="en-US" sz="1200"/>
              <a:t> </a:t>
            </a:r>
            <a:r>
              <a:rPr lang="en-US" sz="1200" err="1"/>
              <a:t>cinco</a:t>
            </a:r>
            <a:r>
              <a:rPr lang="en-US" sz="1200"/>
              <a:t> </a:t>
            </a:r>
            <a:r>
              <a:rPr lang="en-US" sz="1200" err="1"/>
              <a:t>años</a:t>
            </a:r>
            <a:r>
              <a:rPr lang="en-US" sz="1200"/>
              <a:t> que la </a:t>
            </a:r>
            <a:r>
              <a:rPr lang="en-US" sz="1200" err="1"/>
              <a:t>Agencia</a:t>
            </a:r>
            <a:r>
              <a:rPr lang="en-US" sz="1200"/>
              <a:t> ha </a:t>
            </a:r>
            <a:r>
              <a:rPr lang="en-US" sz="1200" err="1"/>
              <a:t>arrancado</a:t>
            </a:r>
            <a:r>
              <a:rPr lang="en-US" sz="1200"/>
              <a:t> </a:t>
            </a:r>
            <a:r>
              <a:rPr lang="en-US" sz="1200" err="1"/>
              <a:t>su</a:t>
            </a:r>
            <a:r>
              <a:rPr lang="en-US" sz="1200"/>
              <a:t> nuevo, role </a:t>
            </a:r>
          </a:p>
          <a:p>
            <a:r>
              <a:rPr lang="en-US" sz="1200"/>
              <a:t>5 </a:t>
            </a:r>
            <a:r>
              <a:rPr lang="en-US" sz="1200" err="1"/>
              <a:t>años</a:t>
            </a:r>
            <a:r>
              <a:rPr lang="en-US" sz="1200"/>
              <a:t> </a:t>
            </a:r>
            <a:r>
              <a:rPr lang="en-US" sz="1200" err="1"/>
              <a:t>en</a:t>
            </a:r>
            <a:r>
              <a:rPr lang="en-US" sz="1200"/>
              <a:t> </a:t>
            </a:r>
            <a:r>
              <a:rPr lang="en-US" sz="1200" err="1"/>
              <a:t>los</a:t>
            </a:r>
            <a:r>
              <a:rPr lang="en-US" sz="1200"/>
              <a:t> que la </a:t>
            </a:r>
            <a:r>
              <a:rPr lang="en-US" sz="1200" err="1"/>
              <a:t>transformación</a:t>
            </a:r>
            <a:r>
              <a:rPr lang="en-US" sz="1200"/>
              <a:t> </a:t>
            </a:r>
            <a:r>
              <a:rPr lang="en-US" sz="1200" err="1"/>
              <a:t>digilta</a:t>
            </a:r>
            <a:r>
              <a:rPr lang="en-US" sz="1200"/>
              <a:t> ha </a:t>
            </a:r>
            <a:r>
              <a:rPr lang="en-US" sz="1200" err="1"/>
              <a:t>cambiado</a:t>
            </a:r>
            <a:r>
              <a:rPr lang="en-US" sz="1200"/>
              <a:t> </a:t>
            </a:r>
            <a:r>
              <a:rPr lang="en-US" sz="1200" err="1"/>
              <a:t>radicalmente</a:t>
            </a:r>
            <a:endParaRPr lang="en-US" sz="1200"/>
          </a:p>
          <a:p>
            <a:r>
              <a:rPr lang="en-US" sz="1200"/>
              <a:t>La </a:t>
            </a:r>
            <a:r>
              <a:rPr lang="en-US" sz="1200" err="1"/>
              <a:t>Agencia</a:t>
            </a:r>
            <a:r>
              <a:rPr lang="en-US" sz="1200"/>
              <a:t> </a:t>
            </a:r>
            <a:r>
              <a:rPr lang="en-US" sz="1200" err="1"/>
              <a:t>en</a:t>
            </a:r>
            <a:r>
              <a:rPr lang="en-US" sz="1200"/>
              <a:t> sus strategy workshops </a:t>
            </a:r>
            <a:r>
              <a:rPr lang="en-US" sz="1200" err="1"/>
              <a:t>digitales</a:t>
            </a:r>
            <a:r>
              <a:rPr lang="en-US" sz="1200"/>
              <a:t> ha </a:t>
            </a:r>
            <a:r>
              <a:rPr lang="en-US" sz="1200" err="1"/>
              <a:t>estudiado</a:t>
            </a:r>
            <a:r>
              <a:rPr lang="en-US" sz="1200"/>
              <a:t> </a:t>
            </a:r>
            <a:r>
              <a:rPr lang="en-US" sz="1200" err="1"/>
              <a:t>cual</a:t>
            </a:r>
            <a:r>
              <a:rPr lang="en-US" sz="1200"/>
              <a:t> es la </a:t>
            </a:r>
            <a:r>
              <a:rPr lang="en-US" sz="1200" err="1"/>
              <a:t>contribución</a:t>
            </a:r>
            <a:r>
              <a:rPr lang="en-US" sz="1200"/>
              <a:t> que Podemos </a:t>
            </a:r>
            <a:r>
              <a:rPr lang="en-US" sz="1200" err="1"/>
              <a:t>hacer</a:t>
            </a:r>
            <a:r>
              <a:rPr lang="en-US" sz="1200"/>
              <a:t> al sector</a:t>
            </a:r>
          </a:p>
          <a:p>
            <a:r>
              <a:rPr lang="en-US" sz="1200"/>
              <a:t>Como </a:t>
            </a:r>
            <a:r>
              <a:rPr lang="en-US" sz="1200" err="1"/>
              <a:t>desde</a:t>
            </a:r>
            <a:r>
              <a:rPr lang="en-US" sz="1200"/>
              <a:t> </a:t>
            </a:r>
            <a:r>
              <a:rPr lang="en-US" sz="1200" err="1"/>
              <a:t>el</a:t>
            </a:r>
            <a:r>
              <a:rPr lang="en-US" sz="1200"/>
              <a:t> </a:t>
            </a:r>
            <a:r>
              <a:rPr lang="en-US" sz="1200" err="1"/>
              <a:t>avance</a:t>
            </a:r>
            <a:r>
              <a:rPr lang="en-US" sz="1200"/>
              <a:t> de las </a:t>
            </a:r>
            <a:r>
              <a:rPr lang="en-US" sz="1200" err="1"/>
              <a:t>tecnologias</a:t>
            </a:r>
            <a:r>
              <a:rPr lang="en-US" sz="1200"/>
              <a:t> </a:t>
            </a:r>
            <a:r>
              <a:rPr lang="en-US" sz="1200" err="1"/>
              <a:t>digitales</a:t>
            </a:r>
            <a:r>
              <a:rPr lang="en-US" sz="1200"/>
              <a:t> hoy, la </a:t>
            </a:r>
            <a:r>
              <a:rPr lang="en-US" sz="1200" err="1"/>
              <a:t>agencia</a:t>
            </a:r>
            <a:r>
              <a:rPr lang="en-US" sz="1200"/>
              <a:t> </a:t>
            </a:r>
            <a:r>
              <a:rPr lang="en-US" sz="1200" err="1"/>
              <a:t>puede</a:t>
            </a:r>
            <a:r>
              <a:rPr lang="en-US" sz="1200"/>
              <a:t> </a:t>
            </a:r>
            <a:r>
              <a:rPr lang="en-US" sz="1200" err="1"/>
              <a:t>conrtibuir</a:t>
            </a:r>
            <a:r>
              <a:rPr lang="en-US" sz="1200"/>
              <a:t> a un </a:t>
            </a:r>
            <a:r>
              <a:rPr lang="en-US" sz="1200" err="1"/>
              <a:t>cambio</a:t>
            </a:r>
            <a:r>
              <a:rPr lang="en-US" sz="1200"/>
              <a:t> </a:t>
            </a:r>
            <a:r>
              <a:rPr lang="en-US" sz="1200" err="1"/>
              <a:t>necesario</a:t>
            </a:r>
            <a:r>
              <a:rPr lang="en-US" sz="1200"/>
              <a:t> ..</a:t>
            </a:r>
          </a:p>
          <a:p>
            <a:endParaRPr lang="en-US" sz="1200"/>
          </a:p>
          <a:p>
            <a:r>
              <a:rPr lang="en-US" sz="1200"/>
              <a:t>The digital transformation problem today  … costly </a:t>
            </a:r>
          </a:p>
          <a:p>
            <a:endParaRPr lang="en-US" sz="1200"/>
          </a:p>
          <a:p>
            <a:pPr marL="228600" indent="-228600">
              <a:buAutoNum type="arabicPeriod"/>
            </a:pPr>
            <a:r>
              <a:rPr lang="en-US" sz="1200"/>
              <a:t>In the Core .. Super specific system engineering staff complex  </a:t>
            </a:r>
            <a:r>
              <a:rPr lang="en-US" sz="1200" err="1"/>
              <a:t>ProRail</a:t>
            </a:r>
            <a:r>
              <a:rPr lang="en-US" sz="1200"/>
              <a:t> Statement</a:t>
            </a:r>
          </a:p>
          <a:p>
            <a:pPr marL="228600" indent="-228600">
              <a:buAutoNum type="arabicPeriod"/>
            </a:pPr>
            <a:r>
              <a:rPr lang="en-US" sz="1200"/>
              <a:t>In the Clio </a:t>
            </a:r>
          </a:p>
          <a:p>
            <a:pPr marL="228600" indent="-228600">
              <a:buAutoNum type="arabicPeriod"/>
            </a:pPr>
            <a:r>
              <a:rPr lang="en-US" sz="1200"/>
              <a:t>Internally .. Disconnected data sets .. Impossible to answer questions such us it s this accident </a:t>
            </a:r>
          </a:p>
          <a:p>
            <a:pPr marL="228600" indent="-228600">
              <a:buAutoNum type="arabicPeriod"/>
            </a:pPr>
            <a:endParaRPr lang="en-US" sz="1200"/>
          </a:p>
          <a:p>
            <a:endParaRPr lang="en-US" sz="1200"/>
          </a:p>
          <a:p>
            <a:r>
              <a:rPr lang="en-US" sz="1200"/>
              <a:t>N2N Hell of API </a:t>
            </a:r>
          </a:p>
          <a:p>
            <a:endParaRPr lang="en-US" sz="1200"/>
          </a:p>
          <a:p>
            <a:r>
              <a:rPr lang="en-US" sz="1200"/>
              <a:t>Why we approach semantic technologies (money.. Eu data policy ) </a:t>
            </a:r>
          </a:p>
          <a:p>
            <a:endParaRPr lang="en-US" sz="1200"/>
          </a:p>
          <a:p>
            <a:r>
              <a:rPr lang="en-US" sz="1200"/>
              <a:t>Note.. This is not about open data.. This is about browsability of your data structure so every technician and every person knows where the information is .. Their rules and </a:t>
            </a:r>
          </a:p>
          <a:p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8A28A-3C3B-4DCC-8038-AED859F2296D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596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Where we go…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8A28A-3C3B-4DCC-8038-AED859F2296D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931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How did it start?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8A28A-3C3B-4DCC-8038-AED859F2296D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773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Quality proof</a:t>
            </a:r>
          </a:p>
          <a:p>
            <a:r>
              <a:rPr lang="en-GB"/>
              <a:t>A </a:t>
            </a:r>
            <a:r>
              <a:rPr lang="en-GB" err="1"/>
              <a:t>bidireccional</a:t>
            </a:r>
            <a:r>
              <a:rPr lang="en-GB"/>
              <a:t> relationship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8A28A-3C3B-4DCC-8038-AED859F2296D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345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8A28A-3C3B-4DCC-8038-AED859F2296D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226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Ukraine</a:t>
            </a:r>
          </a:p>
          <a:p>
            <a:r>
              <a:rPr lang="en-GB"/>
              <a:t>Demo from </a:t>
            </a:r>
            <a:r>
              <a:rPr lang="en-GB" err="1"/>
              <a:t>TraffikVerker</a:t>
            </a:r>
            <a:r>
              <a:rPr lang="en-GB"/>
              <a:t>… RIS from RNE</a:t>
            </a:r>
          </a:p>
          <a:p>
            <a:r>
              <a:rPr lang="en-GB"/>
              <a:t>Transformations for GISCO… </a:t>
            </a:r>
          </a:p>
          <a:p>
            <a:r>
              <a:rPr lang="en-GB"/>
              <a:t>Open </a:t>
            </a:r>
            <a:r>
              <a:rPr lang="en-GB" err="1"/>
              <a:t>StretMaps</a:t>
            </a:r>
            <a:r>
              <a:rPr lang="en-GB"/>
              <a:t>  ARGIS</a:t>
            </a:r>
          </a:p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8A28A-3C3B-4DCC-8038-AED859F2296D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078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0107" y="4785098"/>
            <a:ext cx="6305974" cy="5043669"/>
          </a:xfrm>
        </p:spPr>
        <p:txBody>
          <a:bodyPr/>
          <a:lstStyle/>
          <a:p>
            <a:pPr algn="just">
              <a:spcAft>
                <a:spcPts val="867"/>
              </a:spcAft>
            </a:pPr>
            <a:endParaRPr lang="en-GB" sz="1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23A27-AC26-4406-BCF6-64CB2C799C3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40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Many physical assets scattered all over the railway topology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Physical assets in movement handled and operated by multiple actors</a:t>
            </a:r>
            <a:endParaRPr lang="en-GB" sz="120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1CB2A-74C0-483F-9746-7958F58F97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569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 think that previous speakers have provided us the clue to the recipe…</a:t>
            </a:r>
          </a:p>
          <a:p>
            <a:r>
              <a:rPr lang="en-GB"/>
              <a:t>A recipe from0101010 perspective of course </a:t>
            </a:r>
          </a:p>
          <a:p>
            <a:r>
              <a:rPr lang="en-GB"/>
              <a:t>In order to make a green transport related  decision we need to know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8A28A-3C3B-4DCC-8038-AED859F2296D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49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Zooming in @ Interoperability and knowledge : </a:t>
            </a:r>
          </a:p>
          <a:p>
            <a:r>
              <a:rPr lang="en-GB"/>
              <a:t>Interoperability and knowledge is definitively powered by FAIR principles and Semantics</a:t>
            </a:r>
          </a:p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8A28A-3C3B-4DCC-8038-AED859F2296D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334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We should not neglect the tremendous power of the search engines in the passenger decision making process</a:t>
            </a:r>
          </a:p>
          <a:p>
            <a:r>
              <a:rPr lang="en-GB"/>
              <a:t>And also in the freight domain.. </a:t>
            </a:r>
          </a:p>
          <a:p>
            <a:r>
              <a:rPr lang="en-GB"/>
              <a:t>Accurate results only/by applying semantics ..  Link to scientific demonstration</a:t>
            </a:r>
          </a:p>
          <a:p>
            <a:r>
              <a:rPr lang="en-GB"/>
              <a:t>Why you can trace a flight in real time using flight radar – punctuality statistics included but no disclosure in rail domain?</a:t>
            </a:r>
          </a:p>
          <a:p>
            <a:r>
              <a:rPr lang="en-GB"/>
              <a:t>Till now .. It has been protected and it has not worked.. Changes needed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8A28A-3C3B-4DCC-8038-AED859F2296D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37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err="1">
                <a:solidFill>
                  <a:srgbClr val="0E0E0E"/>
                </a:solidFill>
                <a:effectLst/>
                <a:latin typeface=".SF NS"/>
              </a:rPr>
              <a:t>Accessibility</a:t>
            </a:r>
            <a:r>
              <a:rPr lang="es-ES">
                <a:solidFill>
                  <a:srgbClr val="0E0E0E"/>
                </a:solidFill>
                <a:effectLst/>
                <a:latin typeface=".SF NS"/>
              </a:rPr>
              <a:t> in </a:t>
            </a:r>
            <a:r>
              <a:rPr lang="es-ES" err="1">
                <a:solidFill>
                  <a:srgbClr val="0E0E0E"/>
                </a:solidFill>
                <a:effectLst/>
                <a:latin typeface=".SF NS"/>
              </a:rPr>
              <a:t>the</a:t>
            </a:r>
            <a:r>
              <a:rPr lang="es-ES">
                <a:solidFill>
                  <a:srgbClr val="0E0E0E"/>
                </a:solidFill>
                <a:effectLst/>
                <a:latin typeface=".SF NS"/>
              </a:rPr>
              <a:t> </a:t>
            </a:r>
            <a:r>
              <a:rPr lang="es-ES" err="1">
                <a:solidFill>
                  <a:srgbClr val="0E0E0E"/>
                </a:solidFill>
                <a:effectLst/>
                <a:latin typeface=".SF NS"/>
              </a:rPr>
              <a:t>context</a:t>
            </a:r>
            <a:r>
              <a:rPr lang="es-ES">
                <a:solidFill>
                  <a:srgbClr val="0E0E0E"/>
                </a:solidFill>
                <a:effectLst/>
                <a:latin typeface=".SF NS"/>
              </a:rPr>
              <a:t> </a:t>
            </a:r>
            <a:r>
              <a:rPr lang="es-ES" err="1">
                <a:solidFill>
                  <a:srgbClr val="0E0E0E"/>
                </a:solidFill>
                <a:effectLst/>
                <a:latin typeface=".SF NS"/>
              </a:rPr>
              <a:t>of</a:t>
            </a:r>
            <a:r>
              <a:rPr lang="es-ES">
                <a:solidFill>
                  <a:srgbClr val="0E0E0E"/>
                </a:solidFill>
                <a:effectLst/>
                <a:latin typeface=".SF NS"/>
              </a:rPr>
              <a:t> </a:t>
            </a:r>
            <a:r>
              <a:rPr lang="es-ES" err="1">
                <a:solidFill>
                  <a:srgbClr val="0E0E0E"/>
                </a:solidFill>
                <a:effectLst/>
                <a:latin typeface=".SF NS"/>
              </a:rPr>
              <a:t>the</a:t>
            </a:r>
            <a:r>
              <a:rPr lang="es-ES">
                <a:solidFill>
                  <a:srgbClr val="0E0E0E"/>
                </a:solidFill>
                <a:effectLst/>
                <a:latin typeface=".SF NS"/>
              </a:rPr>
              <a:t> FAIR </a:t>
            </a:r>
            <a:r>
              <a:rPr lang="es-ES" err="1">
                <a:solidFill>
                  <a:srgbClr val="0E0E0E"/>
                </a:solidFill>
                <a:effectLst/>
                <a:latin typeface=".SF NS"/>
              </a:rPr>
              <a:t>principles</a:t>
            </a:r>
            <a:r>
              <a:rPr lang="es-ES">
                <a:solidFill>
                  <a:srgbClr val="0E0E0E"/>
                </a:solidFill>
                <a:effectLst/>
                <a:latin typeface=".SF NS"/>
              </a:rPr>
              <a:t> </a:t>
            </a:r>
            <a:r>
              <a:rPr lang="es-ES" err="1">
                <a:solidFill>
                  <a:srgbClr val="0E0E0E"/>
                </a:solidFill>
                <a:effectLst/>
                <a:latin typeface=".SF NS"/>
              </a:rPr>
              <a:t>means</a:t>
            </a:r>
            <a:r>
              <a:rPr lang="es-ES">
                <a:solidFill>
                  <a:srgbClr val="0E0E0E"/>
                </a:solidFill>
                <a:effectLst/>
                <a:latin typeface=".SF NS"/>
              </a:rPr>
              <a:t> </a:t>
            </a:r>
            <a:r>
              <a:rPr lang="es-ES" err="1">
                <a:solidFill>
                  <a:srgbClr val="0E0E0E"/>
                </a:solidFill>
                <a:effectLst/>
                <a:latin typeface=".SF NS"/>
              </a:rPr>
              <a:t>that</a:t>
            </a:r>
            <a:r>
              <a:rPr lang="es-ES">
                <a:solidFill>
                  <a:srgbClr val="0E0E0E"/>
                </a:solidFill>
                <a:effectLst/>
                <a:latin typeface=".SF NS"/>
              </a:rPr>
              <a:t> data </a:t>
            </a:r>
            <a:r>
              <a:rPr lang="es-ES" err="1">
                <a:solidFill>
                  <a:srgbClr val="0E0E0E"/>
                </a:solidFill>
                <a:effectLst/>
                <a:latin typeface=".SF NS"/>
              </a:rPr>
              <a:t>should</a:t>
            </a:r>
            <a:r>
              <a:rPr lang="es-ES">
                <a:solidFill>
                  <a:srgbClr val="0E0E0E"/>
                </a:solidFill>
                <a:effectLst/>
                <a:latin typeface=".SF NS"/>
              </a:rPr>
              <a:t> be </a:t>
            </a:r>
            <a:r>
              <a:rPr lang="es-ES" err="1">
                <a:solidFill>
                  <a:srgbClr val="0E0E0E"/>
                </a:solidFill>
                <a:effectLst/>
                <a:latin typeface=".SF NS"/>
              </a:rPr>
              <a:t>retrievable</a:t>
            </a:r>
            <a:r>
              <a:rPr lang="es-ES">
                <a:solidFill>
                  <a:srgbClr val="0E0E0E"/>
                </a:solidFill>
                <a:effectLst/>
                <a:latin typeface=".SF NS"/>
              </a:rPr>
              <a:t> and </a:t>
            </a:r>
            <a:r>
              <a:rPr lang="es-ES" err="1">
                <a:solidFill>
                  <a:srgbClr val="0E0E0E"/>
                </a:solidFill>
                <a:effectLst/>
                <a:latin typeface=".SF NS"/>
              </a:rPr>
              <a:t>accessible</a:t>
            </a:r>
            <a:r>
              <a:rPr lang="es-ES">
                <a:solidFill>
                  <a:srgbClr val="0E0E0E"/>
                </a:solidFill>
                <a:effectLst/>
                <a:latin typeface=".SF NS"/>
              </a:rPr>
              <a:t> </a:t>
            </a:r>
            <a:r>
              <a:rPr lang="es-ES" err="1">
                <a:solidFill>
                  <a:srgbClr val="0E0E0E"/>
                </a:solidFill>
                <a:effectLst/>
                <a:latin typeface=".SF NS"/>
              </a:rPr>
              <a:t>under</a:t>
            </a:r>
            <a:r>
              <a:rPr lang="es-ES">
                <a:solidFill>
                  <a:srgbClr val="0E0E0E"/>
                </a:solidFill>
                <a:effectLst/>
                <a:latin typeface=".SF NS"/>
              </a:rPr>
              <a:t> </a:t>
            </a:r>
            <a:r>
              <a:rPr lang="es-ES" err="1">
                <a:solidFill>
                  <a:srgbClr val="0E0E0E"/>
                </a:solidFill>
                <a:effectLst/>
                <a:latin typeface=".SF NS"/>
              </a:rPr>
              <a:t>well-defined</a:t>
            </a:r>
            <a:r>
              <a:rPr lang="es-ES">
                <a:solidFill>
                  <a:srgbClr val="0E0E0E"/>
                </a:solidFill>
                <a:effectLst/>
                <a:latin typeface=".SF NS"/>
              </a:rPr>
              <a:t> </a:t>
            </a:r>
            <a:r>
              <a:rPr lang="es-ES" err="1">
                <a:solidFill>
                  <a:srgbClr val="0E0E0E"/>
                </a:solidFill>
                <a:effectLst/>
                <a:latin typeface=".SF NS"/>
              </a:rPr>
              <a:t>conditions</a:t>
            </a:r>
            <a:r>
              <a:rPr lang="es-ES">
                <a:solidFill>
                  <a:srgbClr val="0E0E0E"/>
                </a:solidFill>
                <a:effectLst/>
                <a:latin typeface=".SF NS"/>
              </a:rPr>
              <a:t> and </a:t>
            </a:r>
            <a:r>
              <a:rPr lang="es-ES" err="1">
                <a:solidFill>
                  <a:srgbClr val="0E0E0E"/>
                </a:solidFill>
                <a:effectLst/>
                <a:latin typeface=".SF NS"/>
              </a:rPr>
              <a:t>through</a:t>
            </a:r>
            <a:r>
              <a:rPr lang="es-ES">
                <a:solidFill>
                  <a:srgbClr val="0E0E0E"/>
                </a:solidFill>
                <a:effectLst/>
                <a:latin typeface=".SF NS"/>
              </a:rPr>
              <a:t> </a:t>
            </a:r>
            <a:r>
              <a:rPr lang="es-ES" err="1">
                <a:solidFill>
                  <a:srgbClr val="0E0E0E"/>
                </a:solidFill>
                <a:effectLst/>
                <a:latin typeface=".SF NS"/>
              </a:rPr>
              <a:t>well-defined</a:t>
            </a:r>
            <a:r>
              <a:rPr lang="es-ES">
                <a:solidFill>
                  <a:srgbClr val="0E0E0E"/>
                </a:solidFill>
                <a:effectLst/>
                <a:latin typeface=".SF NS"/>
              </a:rPr>
              <a:t> </a:t>
            </a:r>
            <a:r>
              <a:rPr lang="es-ES" err="1">
                <a:solidFill>
                  <a:srgbClr val="0E0E0E"/>
                </a:solidFill>
                <a:effectLst/>
                <a:latin typeface=".SF NS"/>
              </a:rPr>
              <a:t>protocols</a:t>
            </a:r>
            <a:r>
              <a:rPr lang="es-ES">
                <a:solidFill>
                  <a:srgbClr val="0E0E0E"/>
                </a:solidFill>
                <a:effectLst/>
                <a:latin typeface=".SF NS"/>
              </a:rPr>
              <a:t>.</a:t>
            </a:r>
            <a:r>
              <a:rPr lang="en-GB">
                <a:solidFill>
                  <a:srgbClr val="0E0E0E"/>
                </a:solidFill>
                <a:effectLst/>
                <a:latin typeface=".SF NS"/>
              </a:rPr>
              <a:t> Key components are ..</a:t>
            </a:r>
            <a:endParaRPr lang="es-ES">
              <a:solidFill>
                <a:srgbClr val="0E0E0E"/>
              </a:solidFill>
              <a:effectLst/>
              <a:latin typeface=".SF N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8A28A-3C3B-4DCC-8038-AED859F2296D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222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Common Sense</a:t>
            </a:r>
          </a:p>
          <a:p>
            <a:r>
              <a:rPr lang="en-GB"/>
              <a:t>The super high cost of data transformations …. </a:t>
            </a:r>
          </a:p>
          <a:p>
            <a:r>
              <a:rPr lang="en-GB"/>
              <a:t>Important steps taken ..</a:t>
            </a:r>
          </a:p>
          <a:p>
            <a:r>
              <a:rPr lang="en-GB"/>
              <a:t>Once only principle, alignment between legal  rail transport data provisions</a:t>
            </a:r>
          </a:p>
          <a:p>
            <a:r>
              <a:rPr lang="en-GB"/>
              <a:t>Important steps: MB decision .. Cascade effect in our stakeholders that are the full rail sector , ERA ontology RINF.. Legally Binding.. , ERA in the Data Spaces.. </a:t>
            </a:r>
          </a:p>
          <a:p>
            <a:r>
              <a:rPr lang="en-GB"/>
              <a:t>In the B2B .. The Agency is also system authority PLC and OP alignment location codes reference lists .. </a:t>
            </a:r>
            <a:r>
              <a:rPr lang="en-GB" err="1"/>
              <a:t>Taf</a:t>
            </a:r>
            <a:r>
              <a:rPr lang="en-GB"/>
              <a:t> tap data model … telematics.. Next year data preparation</a:t>
            </a:r>
          </a:p>
          <a:p>
            <a:r>
              <a:rPr lang="en-GB"/>
              <a:t>In the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8A28A-3C3B-4DCC-8038-AED859F2296D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857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8A28A-3C3B-4DCC-8038-AED859F2296D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517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Imagine … we could use a standard </a:t>
            </a:r>
          </a:p>
          <a:p>
            <a:endParaRPr lang="en-GB"/>
          </a:p>
          <a:p>
            <a:r>
              <a:rPr lang="en-GB"/>
              <a:t>                 (at the same time ..based on open well maintained secure web standards in use for a much wider community .. Internet community)</a:t>
            </a:r>
          </a:p>
          <a:p>
            <a:endParaRPr lang="en-GB"/>
          </a:p>
          <a:p>
            <a:r>
              <a:rPr lang="en-GB"/>
              <a:t>	in use   (currently 27 </a:t>
            </a:r>
            <a:r>
              <a:rPr lang="en-GB" err="1"/>
              <a:t>eu</a:t>
            </a:r>
            <a:r>
              <a:rPr lang="en-GB"/>
              <a:t> member states provide data …</a:t>
            </a:r>
          </a:p>
          <a:p>
            <a:endParaRPr lang="en-GB"/>
          </a:p>
          <a:p>
            <a:r>
              <a:rPr lang="en-GB"/>
              <a:t>		 	because it is legally binding….</a:t>
            </a:r>
          </a:p>
          <a:p>
            <a:endParaRPr lang="en-GB"/>
          </a:p>
          <a:p>
            <a:r>
              <a:rPr lang="en-GB"/>
              <a:t>				but then if we are in the right direction .., massive interoperability</a:t>
            </a:r>
          </a:p>
          <a:p>
            <a:endParaRPr lang="en-GB"/>
          </a:p>
          <a:p>
            <a:r>
              <a:rPr lang="en-GB"/>
              <a:t>Towards   ERA DATA TSI </a:t>
            </a:r>
          </a:p>
          <a:p>
            <a:r>
              <a:rPr lang="en-GB"/>
              <a:t>    </a:t>
            </a:r>
          </a:p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8A28A-3C3B-4DCC-8038-AED859F2296D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41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636AE-7B8B-4755-BBAE-05B2A7C5C610}" type="datetime1">
              <a:rPr lang="id-ID" smtClean="0"/>
              <a:t>19/06/24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69DCAB-2F4C-4855-A2DD-8F41E74CAF44}" type="slidenum">
              <a:rPr lang="id-ID" smtClean="0"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D3B50A03-711A-894D-BB4C-C085042B6BFD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27EF9A5-7B98-EA4B-BAEB-ACD12C16B143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3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636AE-7B8B-4755-BBAE-05B2A7C5C610}" type="datetime1">
              <a:rPr lang="id-ID" smtClean="0"/>
              <a:t>19/06/24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69DCAB-2F4C-4855-A2DD-8F41E74CAF44}" type="slidenum">
              <a:rPr lang="id-ID" smtClean="0"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050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5486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757765"/>
            <a:ext cx="10515600" cy="127321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19/06/24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52261" y="0"/>
            <a:ext cx="5539740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0FA93914-4A7B-6E40-861D-8E50B17A0961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rgbClr val="36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BB4B44D-8B4C-9E43-B8F3-C3FDFAF5AC9C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chemeClr val="bg1"/>
                </a:solidFill>
              </a:rPr>
              <a:pPr/>
              <a:t>‹#›</a:t>
            </a:fld>
            <a:endParaRPr lang="id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6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19/06/24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153400" y="0"/>
            <a:ext cx="4038601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AF4456C5-9F63-684D-B3A3-DDE39CEA4186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rgbClr val="36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236C7E82-3AD0-164E-8AE2-C933F1F6162C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chemeClr val="bg1"/>
                </a:solidFill>
              </a:rPr>
              <a:pPr/>
              <a:t>‹#›</a:t>
            </a:fld>
            <a:endParaRPr lang="id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19/06/24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945120" y="0"/>
            <a:ext cx="4246881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0472C2EB-7065-884B-9975-384935F8F141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rgbClr val="36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D4241B84-B4FE-C043-8E74-4DDA76FD4B30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chemeClr val="bg1"/>
                </a:solidFill>
              </a:rPr>
              <a:pPr/>
              <a:t>‹#›</a:t>
            </a:fld>
            <a:endParaRPr lang="id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9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19/06/24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C559505-F142-3E49-BFAE-C4B3CAB844FD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rgbClr val="36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CD9C362-B877-9E47-B363-517D1D61543A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chemeClr val="bg1"/>
                </a:solidFill>
              </a:rPr>
              <a:pPr/>
              <a:t>‹#›</a:t>
            </a:fld>
            <a:endParaRPr lang="id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18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19/06/24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2" y="3501016"/>
            <a:ext cx="2520000" cy="2340000"/>
          </a:xfrm>
          <a:prstGeom prst="rect">
            <a:avLst/>
          </a:prstGeom>
          <a:noFill/>
        </p:spPr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519998" y="3501016"/>
            <a:ext cx="2520000" cy="2340000"/>
          </a:xfrm>
          <a:prstGeom prst="rect">
            <a:avLst/>
          </a:prstGeom>
          <a:noFill/>
        </p:spPr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672000" y="3501016"/>
            <a:ext cx="2520000" cy="2340000"/>
          </a:xfrm>
          <a:prstGeom prst="rect">
            <a:avLst/>
          </a:prstGeom>
          <a:noFill/>
        </p:spPr>
      </p:sp>
      <p:sp>
        <p:nvSpPr>
          <p:cNvPr id="15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039998" y="1899433"/>
            <a:ext cx="4632002" cy="2799500"/>
          </a:xfrm>
          <a:prstGeom prst="rect">
            <a:avLst/>
          </a:prstGeom>
          <a:noFill/>
        </p:spPr>
        <p:txBody>
          <a:bodyPr/>
          <a:lstStyle/>
          <a:p>
            <a:endParaRPr lang="id-ID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BCA99C90-5C4D-1647-8248-3EE558FDC1BE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rgbClr val="36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EDF07EB7-1DA9-F749-A10C-8C328173934F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chemeClr val="bg1"/>
                </a:solidFill>
              </a:rPr>
              <a:pPr/>
              <a:t>‹#›</a:t>
            </a:fld>
            <a:endParaRPr lang="id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8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19/06/24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0061562" y="1672683"/>
            <a:ext cx="2130438" cy="15611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5611608" y="3376961"/>
            <a:ext cx="1505265" cy="1529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273030" y="3376961"/>
            <a:ext cx="2654682" cy="348103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611608" y="-11151"/>
            <a:ext cx="4293796" cy="324500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18BF1518-E847-7341-A15D-45627DB3DADD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rgbClr val="36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75EEAB81-282F-004A-AB99-F5DF36859E66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chemeClr val="bg1"/>
                </a:solidFill>
              </a:rPr>
              <a:pPr/>
              <a:t>‹#›</a:t>
            </a:fld>
            <a:endParaRPr lang="id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5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793B5C-25BE-4131-ACA4-0D1B6144A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316B4C9-D7F3-4B5C-B945-EE79449B7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BC04D6-156A-4CA2-8DED-1A359183E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A512-4475-45E1-8A0B-2C605894573C}" type="datetimeFigureOut">
              <a:rPr lang="nl-NL" smtClean="0"/>
              <a:t>19-06-2024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A4AF58-86CE-40C7-AA73-FA0BDD51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249D17-7F9F-4740-B80D-B19B79FA9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D906-A95B-4AE1-BD27-FA7CC20220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1967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544A10-C958-45B2-A3C1-F3099D258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AA6133-0D3C-4883-9B92-6AD080D12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068FE3-03BA-43FD-BBC0-17AC6B1E2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A512-4475-45E1-8A0B-2C605894573C}" type="datetimeFigureOut">
              <a:rPr lang="nl-NL" smtClean="0"/>
              <a:t>19-06-2024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C7B2E1-3761-4379-B7AD-EF7CC4C99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029C2A-F918-4D49-A752-EF5D59FC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D906-A95B-4AE1-BD27-FA7CC20220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3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D0D9337-26A8-094A-9D59-DC2E7F1AAB53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728E26AE-61D9-4744-BB97-740754056989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19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63B2E0-6DCB-4ACC-B582-0674F9CFA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C024D1-9C7B-4741-9090-53CE67009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45C2B0-B9F4-4D69-BA13-C30F049E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A512-4475-45E1-8A0B-2C605894573C}" type="datetimeFigureOut">
              <a:rPr lang="nl-NL" smtClean="0"/>
              <a:t>19-06-2024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755849-0583-4212-8C63-E6BF81EB7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AB98DB-9530-4AC7-8DDF-E7535D990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D906-A95B-4AE1-BD27-FA7CC20220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8395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F2A8AE-DD1F-4844-9989-8858AB3E0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430075-0C08-404D-BCA2-CDE7BE568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FD8DB51-36F3-412C-9D68-13D307DB6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64C9E2E-CB36-4DDA-A1BC-957DE3336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A512-4475-45E1-8A0B-2C605894573C}" type="datetimeFigureOut">
              <a:rPr lang="nl-NL" smtClean="0"/>
              <a:t>19-06-2024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8297E98-4469-48BE-95C3-066D14125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C4B891-9076-4516-B94E-6642B6B8A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D906-A95B-4AE1-BD27-FA7CC20220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4658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1BB724-7DB6-44D9-8E3A-C13A76AD6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62FF2A-E13C-4A92-8671-30C1228AB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2654F60-B1F2-448A-95E1-EE033581A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97624B9-E034-4D4E-983F-8DDFD9677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9429157-0DFD-40E0-B055-D68F95976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DC2D4E7-8000-487B-9C78-96C5AA144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A512-4475-45E1-8A0B-2C605894573C}" type="datetimeFigureOut">
              <a:rPr lang="nl-NL" smtClean="0"/>
              <a:t>19-06-2024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523EEE4-6C77-4181-ABEF-03F731987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8B5EF1D-59FF-45E1-B821-A31C0EB45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D906-A95B-4AE1-BD27-FA7CC20220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655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B26258-F855-4984-966E-BD51700B4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04D09AE-1BBE-4753-9A19-9BE8507C2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A512-4475-45E1-8A0B-2C605894573C}" type="datetimeFigureOut">
              <a:rPr lang="nl-NL" smtClean="0"/>
              <a:t>19-06-2024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1D73FC9-3DFE-46E3-ABF5-6705C4EB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78C137-7082-45A0-85D7-10B2F257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D906-A95B-4AE1-BD27-FA7CC20220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9853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09B639E-A125-4561-B3E7-0540DFDE8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A512-4475-45E1-8A0B-2C605894573C}" type="datetimeFigureOut">
              <a:rPr lang="nl-NL" smtClean="0"/>
              <a:t>19-06-2024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26DC8A5-A8A6-4735-8760-1783274AB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8C52AF4-822E-44CC-A69C-A39507E26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D906-A95B-4AE1-BD27-FA7CC20220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4451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BF669-7C2F-40A0-B2B2-7709B3ADB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47D78D-8023-41F7-B934-3A690C02D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324B989-C7BB-4955-AD8F-17BDFF185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75DBAC3-FFC2-4872-96C3-DA6F37786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A512-4475-45E1-8A0B-2C605894573C}" type="datetimeFigureOut">
              <a:rPr lang="nl-NL" smtClean="0"/>
              <a:t>19-06-2024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119881-ABAD-4612-A4F2-7FD6BC469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5850A64-8E72-42DE-BDDD-CBEC9E6B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D906-A95B-4AE1-BD27-FA7CC20220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6040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19B0B4-DB45-4B2B-A2B8-245CE204F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5D81ACB-EF0F-408D-984C-9E90CA4317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17B140C-DFBC-4A41-965C-F611EE9B0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C03AEDB-A5AD-46D6-A55E-B8915B87A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A512-4475-45E1-8A0B-2C605894573C}" type="datetimeFigureOut">
              <a:rPr lang="nl-NL" smtClean="0"/>
              <a:t>19-06-2024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8FF8358-7FE4-4826-B423-203BA0F96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86D295F-D030-457B-BDFB-51AC73E1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D906-A95B-4AE1-BD27-FA7CC20220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3440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1DA05E-0DE2-4F25-9CC4-C1A386510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C7D6A8F-22FC-4671-98BD-D4413F9B4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394A96-A079-4E3E-A413-331B463AB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A512-4475-45E1-8A0B-2C605894573C}" type="datetimeFigureOut">
              <a:rPr lang="nl-NL" smtClean="0"/>
              <a:t>19-06-2024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23A6D7-A897-4779-8096-6745416E4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E283C7-EFDA-4B36-86B6-6D6FBB5F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D906-A95B-4AE1-BD27-FA7CC20220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5047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409DAB3-499E-48BC-9276-33E6F5E33A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7B73CAB-A1B1-4D16-80D7-149ACCB3C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8E605D-3F71-4621-8939-F12C4A7D7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A512-4475-45E1-8A0B-2C605894573C}" type="datetimeFigureOut">
              <a:rPr lang="nl-NL" smtClean="0"/>
              <a:t>19-06-2024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473FCA-5AA1-4777-B526-F88875E63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E7BDDD-6348-4FFE-BF01-2A73578E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D906-A95B-4AE1-BD27-FA7CC20220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216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636AE-7B8B-4755-BBAE-05B2A7C5C610}" type="datetime1">
              <a:rPr lang="id-ID" smtClean="0"/>
              <a:t>19/06/24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69DCAB-2F4C-4855-A2DD-8F41E74CAF44}" type="slidenum">
              <a:rPr lang="id-ID" smtClean="0"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472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757765"/>
            <a:ext cx="10515600" cy="127321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19/06/24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52261" y="0"/>
            <a:ext cx="553974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16C1DF48-359F-7546-B528-B6FD4C829300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38E2C6DE-55B9-3D49-AF5C-D641DC2D638C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5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19/06/24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C559505-F142-3E49-BFAE-C4B3CAB844FD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rgbClr val="36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CD9C362-B877-9E47-B363-517D1D61543A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chemeClr val="bg1"/>
                </a:solidFill>
              </a:rPr>
              <a:pPr/>
              <a:t>‹#›</a:t>
            </a:fld>
            <a:endParaRPr lang="id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9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757765"/>
            <a:ext cx="10515600" cy="127321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19/06/24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52261" y="0"/>
            <a:ext cx="553974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3B8BBEA8-7C0E-7F48-B32E-F2BA93C87792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203A3D35-ADDD-F240-B370-119486337D14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19/06/24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153400" y="0"/>
            <a:ext cx="4038601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D04C83A6-5AC3-0D42-A9B6-074B40480457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8379BEA9-2DAE-AA42-81A5-E2B33D778199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2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19/06/24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945120" y="0"/>
            <a:ext cx="4246881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A2936E54-6B0B-2C49-A98E-72BCFFDE99DF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955FE8EE-AEDC-D448-8B18-6AEBB4FAD6AE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1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19/06/24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12D2C6D-98DA-E34F-ACAE-E98486FC9129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87A6F23-E16C-AF47-85FB-6029690F7A59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5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19/06/24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2" y="3501016"/>
            <a:ext cx="2520000" cy="2340000"/>
          </a:xfrm>
          <a:prstGeom prst="rect">
            <a:avLst/>
          </a:prstGeom>
          <a:noFill/>
        </p:spPr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519998" y="3501016"/>
            <a:ext cx="2520000" cy="2340000"/>
          </a:xfrm>
          <a:prstGeom prst="rect">
            <a:avLst/>
          </a:prstGeom>
          <a:noFill/>
        </p:spPr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672000" y="3501016"/>
            <a:ext cx="2520000" cy="2340000"/>
          </a:xfrm>
          <a:prstGeom prst="rect">
            <a:avLst/>
          </a:prstGeom>
          <a:noFill/>
        </p:spPr>
      </p:sp>
      <p:sp>
        <p:nvSpPr>
          <p:cNvPr id="15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039998" y="1899433"/>
            <a:ext cx="4632002" cy="27995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B4BCEA0A-800A-8043-B6B4-F28E1EF1C36E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98BEF4F9-1277-CD4A-80BC-026EEB22A59F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5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0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19/06/24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0061562" y="1672683"/>
            <a:ext cx="2130438" cy="15611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5611608" y="3376961"/>
            <a:ext cx="1505265" cy="1529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273030" y="3376961"/>
            <a:ext cx="2654682" cy="348103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611608" y="-11151"/>
            <a:ext cx="4293796" cy="324500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762EBF39-40C8-DC45-B9F8-2DC26C5E6F43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0CA2C18-378C-CF4D-A5AF-AAEFCA215965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5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20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54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74E196B-AC53-B446-A793-EFB48626EB9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975" y="152400"/>
            <a:ext cx="14859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14">
          <p15:clr>
            <a:srgbClr val="F26B43"/>
          </p15:clr>
        </p15:guide>
        <p15:guide id="2" orient="horz" pos="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54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86ECB1A-693F-2041-AC72-F644481AEFF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975" y="150674"/>
            <a:ext cx="14859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0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1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EE2181F-A3AF-4DC4-B038-17655C937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2F5779-3CA8-4ACB-8675-B9E6893EA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01D586-EC23-42C2-A52B-5B9FDA614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CA512-4475-45E1-8A0B-2C605894573C}" type="datetimeFigureOut">
              <a:rPr lang="nl-NL" smtClean="0"/>
              <a:t>19-06-2024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7F4410-23BF-4ED6-AB03-4278BBB62C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3AB951-DFD3-4ED4-AC92-74FC0BDE1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7D906-A95B-4AE1-BD27-FA7CC20220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70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customXml" Target="../ink/ink2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jpeg"/><Relationship Id="rId11" Type="http://schemas.openxmlformats.org/officeDocument/2006/relationships/image" Target="../media/image64.png"/><Relationship Id="rId5" Type="http://schemas.openxmlformats.org/officeDocument/2006/relationships/image" Target="../media/image58.jpe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jpeg"/><Relationship Id="rId9" Type="http://schemas.openxmlformats.org/officeDocument/2006/relationships/image" Target="../media/image62.jpeg"/><Relationship Id="rId1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Ffzjb2UuoOxFJd12AL6lyg" TargetMode="External"/><Relationship Id="rId3" Type="http://schemas.openxmlformats.org/officeDocument/2006/relationships/image" Target="../media/image73.jpeg"/><Relationship Id="rId7" Type="http://schemas.openxmlformats.org/officeDocument/2006/relationships/image" Target="../media/image7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linkedin.com/company/european-railway-agency" TargetMode="External"/><Relationship Id="rId5" Type="http://schemas.openxmlformats.org/officeDocument/2006/relationships/image" Target="../media/image74.emf"/><Relationship Id="rId4" Type="http://schemas.openxmlformats.org/officeDocument/2006/relationships/hyperlink" Target="https://twitter.com/ERA_railways" TargetMode="External"/><Relationship Id="rId9" Type="http://schemas.openxmlformats.org/officeDocument/2006/relationships/image" Target="../media/image7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em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9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Person looking through train window">
            <a:extLst>
              <a:ext uri="{FF2B5EF4-FFF2-40B4-BE49-F238E27FC236}">
                <a16:creationId xmlns:a16="http://schemas.microsoft.com/office/drawing/2014/main" id="{8151E562-0BCE-49FC-B27B-BE30AA3C43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" t="15899" r="5370" b="4539"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242246" y="187582"/>
            <a:ext cx="6678309" cy="6297854"/>
          </a:xfrm>
          <a:prstGeom prst="rect">
            <a:avLst/>
          </a:prstGeom>
          <a:solidFill>
            <a:srgbClr val="364B7D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48165" y="1385351"/>
            <a:ext cx="6054034" cy="179026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European Rail data interoperability through Semantic Web:  </a:t>
            </a:r>
            <a:br>
              <a:rPr lang="en-US" sz="320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ERA rail ontology </a:t>
            </a:r>
            <a:br>
              <a:rPr lang="en-US" sz="200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200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</a:rPr>
              <a:t>An EU Rail System without Digital Barriers </a:t>
            </a:r>
            <a:br>
              <a:rPr lang="en-GB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id-ID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761294" y="3884462"/>
            <a:ext cx="605403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9DCAB-2F4C-4855-A2DD-8F41E74CAF44}" type="slidenum">
              <a:rPr kumimoji="0" lang="id-ID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48FEC4E6-5CB0-B749-9EB0-C0FF1A6864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94" y="4287372"/>
            <a:ext cx="3020995" cy="18748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A2C302-CD19-428A-893B-2D44B448B423}"/>
              </a:ext>
            </a:extLst>
          </p:cNvPr>
          <p:cNvSpPr txBox="1"/>
          <p:nvPr/>
        </p:nvSpPr>
        <p:spPr>
          <a:xfrm>
            <a:off x="757893" y="3336509"/>
            <a:ext cx="5944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18th June Verona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 Rail Data Forum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113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833B285-6FA2-1337-3D5F-DAFC61E5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446" y="0"/>
            <a:ext cx="7385373" cy="1273215"/>
          </a:xfrm>
        </p:spPr>
        <p:txBody>
          <a:bodyPr>
            <a:normAutofit/>
          </a:bodyPr>
          <a:lstStyle/>
          <a:p>
            <a:pPr algn="ctr"/>
            <a:br>
              <a:rPr lang="en-GB" sz="4000">
                <a:solidFill>
                  <a:srgbClr val="004494"/>
                </a:solidFill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4000" err="1">
                <a:solidFill>
                  <a:srgbClr val="004494"/>
                </a:solidFill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FAIRification</a:t>
            </a:r>
            <a:r>
              <a:rPr lang="en-GB" sz="4000">
                <a:solidFill>
                  <a:srgbClr val="004494"/>
                </a:solidFill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 at scale @ERA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6946A766-28B3-A819-B347-646F50943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573" y="1570188"/>
            <a:ext cx="9115425" cy="1476375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79784FA1-8F5A-0F4A-AED8-792978EC9AC1}"/>
              </a:ext>
            </a:extLst>
          </p:cNvPr>
          <p:cNvSpPr txBox="1"/>
          <p:nvPr/>
        </p:nvSpPr>
        <p:spPr>
          <a:xfrm>
            <a:off x="1510835" y="3170056"/>
            <a:ext cx="100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Vision and Principles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88DE5E00-F358-6D9E-D20C-FE24EAAD145C}"/>
              </a:ext>
            </a:extLst>
          </p:cNvPr>
          <p:cNvSpPr txBox="1"/>
          <p:nvPr/>
        </p:nvSpPr>
        <p:spPr>
          <a:xfrm>
            <a:off x="2860106" y="3250847"/>
            <a:ext cx="1189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Case Tree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88064986-2C6E-F4A6-A64E-90C2A46F9B19}"/>
              </a:ext>
            </a:extLst>
          </p:cNvPr>
          <p:cNvSpPr txBox="1"/>
          <p:nvPr/>
        </p:nvSpPr>
        <p:spPr>
          <a:xfrm>
            <a:off x="5949938" y="3175085"/>
            <a:ext cx="10031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Assets Management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0A448770-0777-31F9-19A4-1C43AA125319}"/>
              </a:ext>
            </a:extLst>
          </p:cNvPr>
          <p:cNvSpPr txBox="1"/>
          <p:nvPr/>
        </p:nvSpPr>
        <p:spPr>
          <a:xfrm>
            <a:off x="7388142" y="3250847"/>
            <a:ext cx="10031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Culture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A3B53906-5D74-F3B7-B489-3E6BA034108A}"/>
              </a:ext>
            </a:extLst>
          </p:cNvPr>
          <p:cNvSpPr txBox="1"/>
          <p:nvPr/>
        </p:nvSpPr>
        <p:spPr>
          <a:xfrm>
            <a:off x="8792737" y="3221251"/>
            <a:ext cx="10031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Governance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CB429F3-BF87-E4FA-5CFC-9D9399B58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0" y="5148640"/>
            <a:ext cx="7772400" cy="1361319"/>
          </a:xfrm>
          <a:prstGeom prst="rect">
            <a:avLst/>
          </a:prstGeom>
        </p:spPr>
      </p:pic>
      <p:cxnSp>
        <p:nvCxnSpPr>
          <p:cNvPr id="10" name="Conector curvado 9">
            <a:extLst>
              <a:ext uri="{FF2B5EF4-FFF2-40B4-BE49-F238E27FC236}">
                <a16:creationId xmlns:a16="http://schemas.microsoft.com/office/drawing/2014/main" id="{A264D0BD-D982-37F1-EA74-947C8DD27C55}"/>
              </a:ext>
            </a:extLst>
          </p:cNvPr>
          <p:cNvCxnSpPr>
            <a:cxnSpLocks/>
          </p:cNvCxnSpPr>
          <p:nvPr/>
        </p:nvCxnSpPr>
        <p:spPr>
          <a:xfrm rot="5400000">
            <a:off x="1997980" y="3833874"/>
            <a:ext cx="1368156" cy="930517"/>
          </a:xfrm>
          <a:prstGeom prst="curvedConnector3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5">
            <a:extLst>
              <a:ext uri="{FF2B5EF4-FFF2-40B4-BE49-F238E27FC236}">
                <a16:creationId xmlns:a16="http://schemas.microsoft.com/office/drawing/2014/main" id="{1797B867-418D-5A83-CB9A-C79F7C433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3624" y="3683194"/>
            <a:ext cx="1764518" cy="809094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7AEC9629-F4B8-FA3C-6329-DB0461FFFF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111" y="3783872"/>
            <a:ext cx="1115098" cy="809095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A1DF94CB-BD6A-52D0-C6E2-AAACBD4148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7368" y="4501927"/>
            <a:ext cx="1040185" cy="344462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8390FE39-DC0B-8DF9-F461-65B5DBEB36A6}"/>
              </a:ext>
            </a:extLst>
          </p:cNvPr>
          <p:cNvSpPr txBox="1"/>
          <p:nvPr/>
        </p:nvSpPr>
        <p:spPr>
          <a:xfrm>
            <a:off x="4280844" y="3250847"/>
            <a:ext cx="13777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the data architecture blocks and artefacts, pipeline</a:t>
            </a:r>
          </a:p>
        </p:txBody>
      </p:sp>
    </p:spTree>
    <p:extLst>
      <p:ext uri="{BB962C8B-B14F-4D97-AF65-F5344CB8AC3E}">
        <p14:creationId xmlns:p14="http://schemas.microsoft.com/office/powerpoint/2010/main" val="1031329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833B285-6FA2-1337-3D5F-DAFC61E5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004" y="254619"/>
            <a:ext cx="7385373" cy="1273215"/>
          </a:xfrm>
        </p:spPr>
        <p:txBody>
          <a:bodyPr>
            <a:normAutofit/>
          </a:bodyPr>
          <a:lstStyle/>
          <a:p>
            <a:pPr algn="ctr"/>
            <a:r>
              <a:rPr lang="en-GB" sz="4000">
                <a:solidFill>
                  <a:srgbClr val="004494"/>
                </a:solidFill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Some  numbers …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9B9A82-E2C7-BFD9-2674-AB30B303A874}"/>
              </a:ext>
            </a:extLst>
          </p:cNvPr>
          <p:cNvSpPr txBox="1"/>
          <p:nvPr/>
        </p:nvSpPr>
        <p:spPr>
          <a:xfrm>
            <a:off x="927100" y="1970038"/>
            <a:ext cx="682625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More than  36 million triples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​ 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(statements)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More than 31k lines of mappings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More than 100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shacl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shapes – business rules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+270k track segments described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+50k stations described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+50k geo-referenced objects (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+2k Vehicle Types described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27 countries covered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​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F96EF60-C555-0404-A452-83257A97D32B}"/>
              </a:ext>
            </a:extLst>
          </p:cNvPr>
          <p:cNvSpPr txBox="1"/>
          <p:nvPr/>
        </p:nvSpPr>
        <p:spPr>
          <a:xfrm>
            <a:off x="5943600" y="5459230"/>
            <a:ext cx="53777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Grown up people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problems…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Comic Sans MS" panose="030F0902030302020204" pitchFamily="66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Industrial Knowledge Graph </a:t>
            </a:r>
          </a:p>
        </p:txBody>
      </p:sp>
    </p:spTree>
    <p:extLst>
      <p:ext uri="{BB962C8B-B14F-4D97-AF65-F5344CB8AC3E}">
        <p14:creationId xmlns:p14="http://schemas.microsoft.com/office/powerpoint/2010/main" val="2260342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833B285-6FA2-1337-3D5F-DAFC61E5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400" y="79606"/>
            <a:ext cx="10160366" cy="1273215"/>
          </a:xfrm>
        </p:spPr>
        <p:txBody>
          <a:bodyPr>
            <a:normAutofit/>
          </a:bodyPr>
          <a:lstStyle/>
          <a:p>
            <a:pPr algn="ctr"/>
            <a:r>
              <a:rPr lang="en-GB" sz="4000">
                <a:solidFill>
                  <a:srgbClr val="004494"/>
                </a:solidFill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Law as Code and…Code as Law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57392E5-D0B5-BF26-B372-C5A2DB826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67" y="2617334"/>
            <a:ext cx="3315515" cy="2377363"/>
          </a:xfrm>
          <a:prstGeom prst="rect">
            <a:avLst/>
          </a:prstGeom>
        </p:spPr>
      </p:pic>
      <p:grpSp>
        <p:nvGrpSpPr>
          <p:cNvPr id="7" name="Group 3">
            <a:extLst>
              <a:ext uri="{FF2B5EF4-FFF2-40B4-BE49-F238E27FC236}">
                <a16:creationId xmlns:a16="http://schemas.microsoft.com/office/drawing/2014/main" id="{54011E85-8B8C-7B1C-263E-135335DE4841}"/>
              </a:ext>
            </a:extLst>
          </p:cNvPr>
          <p:cNvGrpSpPr/>
          <p:nvPr/>
        </p:nvGrpSpPr>
        <p:grpSpPr>
          <a:xfrm>
            <a:off x="4475956" y="4622625"/>
            <a:ext cx="5266860" cy="2173343"/>
            <a:chOff x="103432" y="2810499"/>
            <a:chExt cx="7087486" cy="3798299"/>
          </a:xfrm>
        </p:grpSpPr>
        <p:sp>
          <p:nvSpPr>
            <p:cNvPr id="13" name="Google Shape;411;p21">
              <a:extLst>
                <a:ext uri="{FF2B5EF4-FFF2-40B4-BE49-F238E27FC236}">
                  <a16:creationId xmlns:a16="http://schemas.microsoft.com/office/drawing/2014/main" id="{80A1DF71-12FE-B183-A49C-5D7E49F43F03}"/>
                </a:ext>
              </a:extLst>
            </p:cNvPr>
            <p:cNvSpPr/>
            <p:nvPr/>
          </p:nvSpPr>
          <p:spPr>
            <a:xfrm>
              <a:off x="1302233" y="2810499"/>
              <a:ext cx="3727900" cy="717875"/>
            </a:xfrm>
            <a:prstGeom prst="flowChartMagneticDisk">
              <a:avLst/>
            </a:prstGeom>
            <a:solidFill>
              <a:srgbClr val="CFE2F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" name="Google Shape;421;p21">
              <a:extLst>
                <a:ext uri="{FF2B5EF4-FFF2-40B4-BE49-F238E27FC236}">
                  <a16:creationId xmlns:a16="http://schemas.microsoft.com/office/drawing/2014/main" id="{168D469C-5407-5704-0B5B-A0CF12C448AC}"/>
                </a:ext>
              </a:extLst>
            </p:cNvPr>
            <p:cNvSpPr txBox="1"/>
            <p:nvPr/>
          </p:nvSpPr>
          <p:spPr>
            <a:xfrm>
              <a:off x="103432" y="3671767"/>
              <a:ext cx="1198801" cy="497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1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Legacy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1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Databases</a:t>
              </a:r>
              <a:endParaRPr kumimoji="0" sz="11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5" name="Google Shape;422;p21">
              <a:extLst>
                <a:ext uri="{FF2B5EF4-FFF2-40B4-BE49-F238E27FC236}">
                  <a16:creationId xmlns:a16="http://schemas.microsoft.com/office/drawing/2014/main" id="{69CEA9F5-29A2-E657-3FB3-2396D5318BC5}"/>
                </a:ext>
              </a:extLst>
            </p:cNvPr>
            <p:cNvGrpSpPr/>
            <p:nvPr/>
          </p:nvGrpSpPr>
          <p:grpSpPr>
            <a:xfrm>
              <a:off x="5888319" y="4776319"/>
              <a:ext cx="1302599" cy="1259190"/>
              <a:chOff x="1223818" y="3428284"/>
              <a:chExt cx="1302599" cy="1259190"/>
            </a:xfrm>
          </p:grpSpPr>
          <p:sp>
            <p:nvSpPr>
              <p:cNvPr id="27" name="Google Shape;423;p21">
                <a:extLst>
                  <a:ext uri="{FF2B5EF4-FFF2-40B4-BE49-F238E27FC236}">
                    <a16:creationId xmlns:a16="http://schemas.microsoft.com/office/drawing/2014/main" id="{06DA8C67-FCF0-2132-1D65-BCB16A270C1C}"/>
                  </a:ext>
                </a:extLst>
              </p:cNvPr>
              <p:cNvSpPr txBox="1"/>
              <p:nvPr/>
            </p:nvSpPr>
            <p:spPr>
              <a:xfrm>
                <a:off x="1223818" y="4472975"/>
                <a:ext cx="1302599" cy="214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Documents and Reports</a:t>
                </a:r>
                <a:endParaRPr kumimoji="0" sz="11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28" name="Google Shape;424;p21">
                <a:extLst>
                  <a:ext uri="{FF2B5EF4-FFF2-40B4-BE49-F238E27FC236}">
                    <a16:creationId xmlns:a16="http://schemas.microsoft.com/office/drawing/2014/main" id="{536F513C-104E-8EEE-7937-31EBFF871233}"/>
                  </a:ext>
                </a:extLst>
              </p:cNvPr>
              <p:cNvGrpSpPr/>
              <p:nvPr/>
            </p:nvGrpSpPr>
            <p:grpSpPr>
              <a:xfrm>
                <a:off x="1554834" y="3428284"/>
                <a:ext cx="808022" cy="972860"/>
                <a:chOff x="1554834" y="3428284"/>
                <a:chExt cx="808022" cy="972860"/>
              </a:xfrm>
            </p:grpSpPr>
            <p:sp>
              <p:nvSpPr>
                <p:cNvPr id="29" name="Google Shape;425;p21">
                  <a:extLst>
                    <a:ext uri="{FF2B5EF4-FFF2-40B4-BE49-F238E27FC236}">
                      <a16:creationId xmlns:a16="http://schemas.microsoft.com/office/drawing/2014/main" id="{BA18DA17-D084-3B40-9477-110B48491608}"/>
                    </a:ext>
                  </a:extLst>
                </p:cNvPr>
                <p:cNvSpPr/>
                <p:nvPr/>
              </p:nvSpPr>
              <p:spPr>
                <a:xfrm>
                  <a:off x="1770657" y="3428284"/>
                  <a:ext cx="592199" cy="777000"/>
                </a:xfrm>
                <a:prstGeom prst="rect">
                  <a:avLst/>
                </a:prstGeom>
                <a:solidFill>
                  <a:srgbClr val="CFE2F3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Google Shape;426;p21">
                  <a:extLst>
                    <a:ext uri="{FF2B5EF4-FFF2-40B4-BE49-F238E27FC236}">
                      <a16:creationId xmlns:a16="http://schemas.microsoft.com/office/drawing/2014/main" id="{37D39F69-B492-97FA-220F-D9633232D7B3}"/>
                    </a:ext>
                  </a:extLst>
                </p:cNvPr>
                <p:cNvSpPr/>
                <p:nvPr/>
              </p:nvSpPr>
              <p:spPr>
                <a:xfrm>
                  <a:off x="1688333" y="3543244"/>
                  <a:ext cx="592199" cy="777000"/>
                </a:xfrm>
                <a:prstGeom prst="rect">
                  <a:avLst/>
                </a:prstGeom>
                <a:solidFill>
                  <a:srgbClr val="CFE2F3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Google Shape;418;p21">
                  <a:extLst>
                    <a:ext uri="{FF2B5EF4-FFF2-40B4-BE49-F238E27FC236}">
                      <a16:creationId xmlns:a16="http://schemas.microsoft.com/office/drawing/2014/main" id="{36A94DD7-84AF-ADF0-707E-F79234815484}"/>
                    </a:ext>
                  </a:extLst>
                </p:cNvPr>
                <p:cNvSpPr/>
                <p:nvPr/>
              </p:nvSpPr>
              <p:spPr>
                <a:xfrm>
                  <a:off x="1554834" y="3624144"/>
                  <a:ext cx="592200" cy="777000"/>
                </a:xfrm>
                <a:prstGeom prst="foldedCorner">
                  <a:avLst>
                    <a:gd name="adj" fmla="val 16667"/>
                  </a:avLst>
                </a:prstGeom>
                <a:solidFill>
                  <a:srgbClr val="CFE2F3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CFE2F3"/>
                    </a:highligh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" name="Google Shape;439;p21">
              <a:extLst>
                <a:ext uri="{FF2B5EF4-FFF2-40B4-BE49-F238E27FC236}">
                  <a16:creationId xmlns:a16="http://schemas.microsoft.com/office/drawing/2014/main" id="{88D750DF-EE76-0A1A-F97C-633F99C40E72}"/>
                </a:ext>
              </a:extLst>
            </p:cNvPr>
            <p:cNvSpPr txBox="1"/>
            <p:nvPr/>
          </p:nvSpPr>
          <p:spPr>
            <a:xfrm>
              <a:off x="4947300" y="2824492"/>
              <a:ext cx="1493400" cy="25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200" b="0" i="1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RDF triplestore</a:t>
              </a:r>
              <a:endParaRPr kumimoji="0" sz="1200" b="0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2" name="Picture 1">
              <a:extLst>
                <a:ext uri="{FF2B5EF4-FFF2-40B4-BE49-F238E27FC236}">
                  <a16:creationId xmlns:a16="http://schemas.microsoft.com/office/drawing/2014/main" id="{7891A561-BA31-5CA3-5B34-814C00A30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738" y="3720838"/>
              <a:ext cx="5461262" cy="2887960"/>
            </a:xfrm>
            <a:prstGeom prst="rect">
              <a:avLst/>
            </a:prstGeom>
          </p:spPr>
        </p:pic>
      </p:grp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D27DD41-F19B-BA95-98EF-B3745D806C46}"/>
              </a:ext>
            </a:extLst>
          </p:cNvPr>
          <p:cNvSpPr txBox="1"/>
          <p:nvPr/>
        </p:nvSpPr>
        <p:spPr>
          <a:xfrm>
            <a:off x="6585502" y="4039887"/>
            <a:ext cx="94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KG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4">
            <a:extLst>
              <a:ext uri="{FF2B5EF4-FFF2-40B4-BE49-F238E27FC236}">
                <a16:creationId xmlns:a16="http://schemas.microsoft.com/office/drawing/2014/main" id="{0F9E39A5-9670-F155-2AD8-13D06BD881C9}"/>
              </a:ext>
            </a:extLst>
          </p:cNvPr>
          <p:cNvSpPr txBox="1"/>
          <p:nvPr/>
        </p:nvSpPr>
        <p:spPr>
          <a:xfrm>
            <a:off x="231958" y="5281086"/>
            <a:ext cx="394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Linked data </a:t>
            </a: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not a technology is a mindset,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enabler towards data centricity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towards </a:t>
            </a:r>
            <a:r>
              <a:rPr kumimoji="0" lang="en-GB" sz="1600" b="1" i="1" u="none" strike="noStrike" kern="1200" cap="none" spc="0" normalizeH="0" baseline="0" noProof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management</a:t>
            </a: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BEB01374-BDEB-EE35-311E-E3C32F4B5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583" y="3042428"/>
            <a:ext cx="2295223" cy="112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FB3CADC3-9F84-DBEC-743C-D769EF1E0C68}"/>
              </a:ext>
            </a:extLst>
          </p:cNvPr>
          <p:cNvSpPr txBox="1"/>
          <p:nvPr/>
        </p:nvSpPr>
        <p:spPr>
          <a:xfrm>
            <a:off x="4475956" y="2416629"/>
            <a:ext cx="4864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Ontology as an instrument to harmonize law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glossary terms and taxonomies in the legal texts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pic>
        <p:nvPicPr>
          <p:cNvPr id="24582" name="Picture 6">
            <a:extLst>
              <a:ext uri="{FF2B5EF4-FFF2-40B4-BE49-F238E27FC236}">
                <a16:creationId xmlns:a16="http://schemas.microsoft.com/office/drawing/2014/main" id="{CE7015E8-C996-4261-F01D-6F6C73A37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601" y="1087413"/>
            <a:ext cx="1810927" cy="152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F5C3DE7D-317E-4A02-7514-8933FB845D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6191" y="1880005"/>
            <a:ext cx="6781800" cy="38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83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833B285-6FA2-1337-3D5F-DAFC61E5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004" y="254619"/>
            <a:ext cx="7385373" cy="1273215"/>
          </a:xfrm>
        </p:spPr>
        <p:txBody>
          <a:bodyPr>
            <a:normAutofit/>
          </a:bodyPr>
          <a:lstStyle/>
          <a:p>
            <a:pPr algn="ctr"/>
            <a:r>
              <a:rPr lang="en-GB" sz="4000">
                <a:solidFill>
                  <a:srgbClr val="004494"/>
                </a:solidFill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Rail Ontologies in bloom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DE4C001-8A5C-2EFB-46BB-D60491B4E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494" y="2025756"/>
            <a:ext cx="3954929" cy="356202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E967770-960E-31C5-B134-99CE8689A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577" y="1954993"/>
            <a:ext cx="4054564" cy="363278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705A42E-E88B-4F9B-1B28-546E059F7FF3}"/>
              </a:ext>
            </a:extLst>
          </p:cNvPr>
          <p:cNvSpPr txBox="1"/>
          <p:nvPr/>
        </p:nvSpPr>
        <p:spPr>
          <a:xfrm>
            <a:off x="7227065" y="5740333"/>
            <a:ext cx="4500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Rail Ontologies blooming as Mushrooms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4CEF98C-3C09-4C19-1CC1-64965DDC02C6}"/>
              </a:ext>
            </a:extLst>
          </p:cNvPr>
          <p:cNvSpPr txBox="1"/>
          <p:nvPr/>
        </p:nvSpPr>
        <p:spPr>
          <a:xfrm>
            <a:off x="858577" y="5740333"/>
            <a:ext cx="37293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Alone in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dessert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BDF9FB2-A955-F5DB-D00D-35DCC143518F}"/>
              </a:ext>
            </a:extLst>
          </p:cNvPr>
          <p:cNvSpPr txBox="1"/>
          <p:nvPr/>
        </p:nvSpPr>
        <p:spPr>
          <a:xfrm>
            <a:off x="887497" y="1527834"/>
            <a:ext cx="37293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2019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99F5E9-0E79-5E1D-B094-DBDC1C649A9B}"/>
              </a:ext>
            </a:extLst>
          </p:cNvPr>
          <p:cNvSpPr txBox="1"/>
          <p:nvPr/>
        </p:nvSpPr>
        <p:spPr>
          <a:xfrm>
            <a:off x="7378494" y="1585661"/>
            <a:ext cx="37293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2024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741F4573-ECB2-6520-1079-6467788E444D}"/>
                  </a:ext>
                </a:extLst>
              </p14:cNvPr>
              <p14:cNvContentPartPr/>
              <p14:nvPr/>
            </p14:nvContentPartPr>
            <p14:xfrm>
              <a:off x="5257073" y="678713"/>
              <a:ext cx="360" cy="360"/>
            </p14:xfrm>
          </p:contentPart>
        </mc:Choice>
        <mc:Fallback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741F4573-ECB2-6520-1079-6467788E44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50953" y="67259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1D6D40A2-D6C2-45CD-0BCB-80A2CE9913B0}"/>
                  </a:ext>
                </a:extLst>
              </p14:cNvPr>
              <p14:cNvContentPartPr/>
              <p14:nvPr/>
            </p14:nvContentPartPr>
            <p14:xfrm>
              <a:off x="5268233" y="1020713"/>
              <a:ext cx="360" cy="36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1D6D40A2-D6C2-45CD-0BCB-80A2CE9913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62113" y="1014593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1361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BDD0B6-5855-C43B-2324-00B086407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89" y="1530524"/>
            <a:ext cx="3325030" cy="2686387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F4023353-3AF1-17F8-85C2-8D78E0E0D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916" y="1319099"/>
            <a:ext cx="2900843" cy="268638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228EED7-929A-7132-6698-761D4A4E9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101" y="4637072"/>
            <a:ext cx="2675899" cy="1810962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E0DB4FD0-F2FB-9E9D-04DE-DA85728E0E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8085" y="1527834"/>
            <a:ext cx="2789063" cy="189704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5B61F9D-806D-39FF-3014-C30C3753D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3502" y="3796750"/>
            <a:ext cx="3493646" cy="265128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3438CFC-D479-FF38-4F39-7BA91F08F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004" y="254619"/>
            <a:ext cx="7385373" cy="1273215"/>
          </a:xfrm>
        </p:spPr>
        <p:txBody>
          <a:bodyPr>
            <a:normAutofit/>
          </a:bodyPr>
          <a:lstStyle/>
          <a:p>
            <a:pPr algn="ctr"/>
            <a:r>
              <a:rPr lang="en-GB" sz="4000">
                <a:solidFill>
                  <a:srgbClr val="004494"/>
                </a:solidFill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Rail Ontologies in bloom</a:t>
            </a:r>
          </a:p>
        </p:txBody>
      </p:sp>
    </p:spTree>
    <p:extLst>
      <p:ext uri="{BB962C8B-B14F-4D97-AF65-F5344CB8AC3E}">
        <p14:creationId xmlns:p14="http://schemas.microsoft.com/office/powerpoint/2010/main" val="2528187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833B285-6FA2-1337-3D5F-DAFC61E5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6746" y="666996"/>
            <a:ext cx="7385373" cy="127321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>
                <a:solidFill>
                  <a:srgbClr val="004494"/>
                </a:solidFill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Who is reusing our ERA ontology</a:t>
            </a:r>
            <a:br>
              <a:rPr lang="en-GB" sz="4000">
                <a:solidFill>
                  <a:srgbClr val="004494"/>
                </a:solidFill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4000">
                <a:solidFill>
                  <a:srgbClr val="004494"/>
                </a:solidFill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Who is reusing ERA data ? </a:t>
            </a:r>
          </a:p>
        </p:txBody>
      </p:sp>
      <p:pic>
        <p:nvPicPr>
          <p:cNvPr id="4" name="Picture 2" descr="logo QGIS - Coa Granada">
            <a:extLst>
              <a:ext uri="{FF2B5EF4-FFF2-40B4-BE49-F238E27FC236}">
                <a16:creationId xmlns:a16="http://schemas.microsoft.com/office/drawing/2014/main" id="{DA115A77-5EB8-A2A9-1821-3A23E2818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200" y="2198905"/>
            <a:ext cx="1903694" cy="96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sri España Servicios Geoespaciales | datos.gob.es">
            <a:extLst>
              <a:ext uri="{FF2B5EF4-FFF2-40B4-BE49-F238E27FC236}">
                <a16:creationId xmlns:a16="http://schemas.microsoft.com/office/drawing/2014/main" id="{5101789A-ACED-987B-FAE0-E80585223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850" y="3104272"/>
            <a:ext cx="2257024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icrosoft Visio Professional - license - 1 device - AAA-03915-CCF - Project  Management - CDW.com">
            <a:extLst>
              <a:ext uri="{FF2B5EF4-FFF2-40B4-BE49-F238E27FC236}">
                <a16:creationId xmlns:a16="http://schemas.microsoft.com/office/drawing/2014/main" id="{B0B5821B-DBDC-39CB-341C-AFDC7C364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98" y="1749639"/>
            <a:ext cx="2037013" cy="167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Sparx Systems Enterprise Architect">
            <a:extLst>
              <a:ext uri="{FF2B5EF4-FFF2-40B4-BE49-F238E27FC236}">
                <a16:creationId xmlns:a16="http://schemas.microsoft.com/office/drawing/2014/main" id="{8DC61B45-1554-CD8F-9E93-42DD2FEDC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494" y="3353463"/>
            <a:ext cx="1234083" cy="122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65366C4-35CB-6E7D-D8E7-FF8C466E033C}"/>
              </a:ext>
            </a:extLst>
          </p:cNvPr>
          <p:cNvSpPr txBox="1"/>
          <p:nvPr/>
        </p:nvSpPr>
        <p:spPr>
          <a:xfrm>
            <a:off x="904030" y="5090742"/>
            <a:ext cx="203701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Data Providers</a:t>
            </a:r>
          </a:p>
        </p:txBody>
      </p:sp>
      <p:pic>
        <p:nvPicPr>
          <p:cNvPr id="9" name="Picture 12" descr="RailNetEurope – Wikipedia">
            <a:extLst>
              <a:ext uri="{FF2B5EF4-FFF2-40B4-BE49-F238E27FC236}">
                <a16:creationId xmlns:a16="http://schemas.microsoft.com/office/drawing/2014/main" id="{76D6ADFE-ECA7-B94F-FFC7-3CA565D13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103" y="6022221"/>
            <a:ext cx="1627724" cy="6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Geoscience Ireland (GI) meets Trafikverket | Geoscience Ireland">
            <a:extLst>
              <a:ext uri="{FF2B5EF4-FFF2-40B4-BE49-F238E27FC236}">
                <a16:creationId xmlns:a16="http://schemas.microsoft.com/office/drawing/2014/main" id="{96E50DBD-EFD3-B80B-F85B-C17C2EE2F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22" y="5500352"/>
            <a:ext cx="1107996" cy="7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Établissement public de sécurité ferroviaire — Wikipédia">
            <a:extLst>
              <a:ext uri="{FF2B5EF4-FFF2-40B4-BE49-F238E27FC236}">
                <a16:creationId xmlns:a16="http://schemas.microsoft.com/office/drawing/2014/main" id="{09A8E1B4-8A10-7C63-B3A6-B6CF81A5D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25" y="5166803"/>
            <a:ext cx="1492250" cy="10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DE491D7-165E-1A56-1BAF-76B1BAD3D1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9356" y="4644680"/>
            <a:ext cx="1746250" cy="546220"/>
          </a:xfrm>
          <a:prstGeom prst="rect">
            <a:avLst/>
          </a:prstGeom>
        </p:spPr>
      </p:pic>
      <p:pic>
        <p:nvPicPr>
          <p:cNvPr id="14" name="Picture 18" descr="Resource Description Framework - Wikipedia, la enciclopedia libre">
            <a:extLst>
              <a:ext uri="{FF2B5EF4-FFF2-40B4-BE49-F238E27FC236}">
                <a16:creationId xmlns:a16="http://schemas.microsoft.com/office/drawing/2014/main" id="{5C7C2BA0-4227-F91D-0389-EEF9B7E89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835" y="4644396"/>
            <a:ext cx="465733" cy="50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D58CDD12-D3AB-4F8C-463F-3387DF1C772F}"/>
              </a:ext>
            </a:extLst>
          </p:cNvPr>
          <p:cNvSpPr/>
          <p:nvPr/>
        </p:nvSpPr>
        <p:spPr>
          <a:xfrm>
            <a:off x="1095711" y="4840809"/>
            <a:ext cx="1689100" cy="1398207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84E89FD6-EEFA-C74F-4C38-ED43A56D8A37}"/>
              </a:ext>
            </a:extLst>
          </p:cNvPr>
          <p:cNvSpPr/>
          <p:nvPr/>
        </p:nvSpPr>
        <p:spPr>
          <a:xfrm>
            <a:off x="9150581" y="4344407"/>
            <a:ext cx="2158934" cy="1398207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1339614-7977-38C2-9BB1-F50E270B4082}"/>
              </a:ext>
            </a:extLst>
          </p:cNvPr>
          <p:cNvSpPr txBox="1"/>
          <p:nvPr/>
        </p:nvSpPr>
        <p:spPr>
          <a:xfrm>
            <a:off x="7984654" y="4582061"/>
            <a:ext cx="44907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Data Consumers</a:t>
            </a: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12F88973-466F-7D69-EF86-4CD0731C40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68715" y="2713721"/>
            <a:ext cx="2505775" cy="725611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00531D9A-4EB7-816C-CE60-B8D3B68E5B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92732" y="3481357"/>
            <a:ext cx="2257740" cy="333422"/>
          </a:xfrm>
          <a:prstGeom prst="rect">
            <a:avLst/>
          </a:prstGeom>
        </p:spPr>
      </p:pic>
      <p:pic>
        <p:nvPicPr>
          <p:cNvPr id="22" name="Google Shape;370;g12789b2d42d_0_14">
            <a:extLst>
              <a:ext uri="{FF2B5EF4-FFF2-40B4-BE49-F238E27FC236}">
                <a16:creationId xmlns:a16="http://schemas.microsoft.com/office/drawing/2014/main" id="{D3791DD9-DCB6-70E5-2B8F-F1390DB68D35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7752" y="6208867"/>
            <a:ext cx="1133475" cy="424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" descr="RSM International – Wikipedia">
            <a:extLst>
              <a:ext uri="{FF2B5EF4-FFF2-40B4-BE49-F238E27FC236}">
                <a16:creationId xmlns:a16="http://schemas.microsoft.com/office/drawing/2014/main" id="{063B290D-12AF-2458-65BD-95D7E2914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891" y="4023649"/>
            <a:ext cx="1777601" cy="9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737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07D0C6C-7019-7985-F173-D5DEEE30A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313" y="577349"/>
            <a:ext cx="7385373" cy="1273215"/>
          </a:xfrm>
        </p:spPr>
        <p:txBody>
          <a:bodyPr>
            <a:normAutofit/>
          </a:bodyPr>
          <a:lstStyle/>
          <a:p>
            <a:pPr algn="ctr"/>
            <a:r>
              <a:rPr lang="en-GB" sz="4000">
                <a:solidFill>
                  <a:srgbClr val="004494"/>
                </a:solidFill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What´s next ?</a:t>
            </a:r>
          </a:p>
        </p:txBody>
      </p:sp>
      <p:pic>
        <p:nvPicPr>
          <p:cNvPr id="8" name="Imagen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6EB48491-57AC-A943-5C0B-43C962876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390" y="3505200"/>
            <a:ext cx="3567610" cy="3311986"/>
          </a:xfrm>
          <a:prstGeom prst="rect">
            <a:avLst/>
          </a:prstGeom>
        </p:spPr>
      </p:pic>
      <p:pic>
        <p:nvPicPr>
          <p:cNvPr id="10" name="Imagen 9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0E28EBF3-57E9-1D41-83CD-1F4C6AE0C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682" y="1850564"/>
            <a:ext cx="3384941" cy="300718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12E6052-748D-845D-DFF3-FD174C451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87663"/>
            <a:ext cx="6800850" cy="3377346"/>
          </a:xfrm>
          <a:prstGeom prst="rect">
            <a:avLst/>
          </a:prstGeom>
        </p:spPr>
      </p:pic>
      <p:pic>
        <p:nvPicPr>
          <p:cNvPr id="1026" name="Picture 2" descr="Interoperable Europe Act entry into force">
            <a:extLst>
              <a:ext uri="{FF2B5EF4-FFF2-40B4-BE49-F238E27FC236}">
                <a16:creationId xmlns:a16="http://schemas.microsoft.com/office/drawing/2014/main" id="{9A0748D5-A599-695D-9493-9E9F77833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288694"/>
            <a:ext cx="2216150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400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A picture containing track, train, grass, outdoor&#10;&#10;Description automatically generated">
            <a:extLst>
              <a:ext uri="{FF2B5EF4-FFF2-40B4-BE49-F238E27FC236}">
                <a16:creationId xmlns:a16="http://schemas.microsoft.com/office/drawing/2014/main" id="{BAB21F28-5B15-46B6-9148-E61CEFF92B8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A6B2F688-CA06-E64C-9CB5-AAC1CB5F9EFB}"/>
              </a:ext>
            </a:extLst>
          </p:cNvPr>
          <p:cNvSpPr/>
          <p:nvPr/>
        </p:nvSpPr>
        <p:spPr>
          <a:xfrm>
            <a:off x="12471" y="5858192"/>
            <a:ext cx="6126480" cy="991815"/>
          </a:xfrm>
          <a:prstGeom prst="rect">
            <a:avLst/>
          </a:prstGeom>
          <a:solidFill>
            <a:srgbClr val="364B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85" y="1338470"/>
            <a:ext cx="6126480" cy="4737436"/>
          </a:xfrm>
          <a:prstGeom prst="rect">
            <a:avLst/>
          </a:prstGeom>
          <a:solidFill>
            <a:srgbClr val="364B7D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13360" y="1197928"/>
            <a:ext cx="9144000" cy="2387600"/>
          </a:xfrm>
        </p:spPr>
        <p:txBody>
          <a:bodyPr anchor="ctr">
            <a:noAutofit/>
          </a:bodyPr>
          <a:lstStyle/>
          <a:p>
            <a:pPr algn="l"/>
            <a:r>
              <a:rPr lang="id-ID" sz="880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5374" y="3878728"/>
            <a:ext cx="5321462" cy="1880528"/>
          </a:xfrm>
        </p:spPr>
        <p:txBody>
          <a:bodyPr>
            <a:noAutofit/>
          </a:bodyPr>
          <a:lstStyle/>
          <a:p>
            <a:pPr algn="l"/>
            <a:r>
              <a:rPr lang="en-US" sz="2800">
                <a:solidFill>
                  <a:schemeClr val="bg1"/>
                </a:solidFill>
              </a:rPr>
              <a:t>Moving Europe towards a sustainable and safe railway system without frontiers.</a:t>
            </a:r>
          </a:p>
          <a:p>
            <a:pPr algn="l">
              <a:lnSpc>
                <a:spcPct val="120000"/>
              </a:lnSpc>
            </a:pPr>
            <a:endParaRPr lang="id-ID" sz="140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9DCAB-2F4C-4855-A2DD-8F41E74CAF44}" type="slidenum">
              <a:rPr kumimoji="0" lang="id-ID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5374" y="3585528"/>
            <a:ext cx="507054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hlinkClick r:id="rId4"/>
            <a:extLst>
              <a:ext uri="{FF2B5EF4-FFF2-40B4-BE49-F238E27FC236}">
                <a16:creationId xmlns:a16="http://schemas.microsoft.com/office/drawing/2014/main" id="{CBA59573-2D0E-8A47-BC3D-195F43AF6E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959" y="6191024"/>
            <a:ext cx="301457" cy="247096"/>
          </a:xfrm>
          <a:prstGeom prst="rect">
            <a:avLst/>
          </a:prstGeom>
        </p:spPr>
      </p:pic>
      <p:pic>
        <p:nvPicPr>
          <p:cNvPr id="10" name="Immagine 9">
            <a:hlinkClick r:id="rId6"/>
            <a:extLst>
              <a:ext uri="{FF2B5EF4-FFF2-40B4-BE49-F238E27FC236}">
                <a16:creationId xmlns:a16="http://schemas.microsoft.com/office/drawing/2014/main" id="{01788A02-A2F3-6D49-8C17-D7C928B38EC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711" y="6151391"/>
            <a:ext cx="281689" cy="281689"/>
          </a:xfrm>
          <a:prstGeom prst="rect">
            <a:avLst/>
          </a:prstGeom>
        </p:spPr>
      </p:pic>
      <p:pic>
        <p:nvPicPr>
          <p:cNvPr id="11" name="Immagine 10">
            <a:hlinkClick r:id="rId8"/>
            <a:extLst>
              <a:ext uri="{FF2B5EF4-FFF2-40B4-BE49-F238E27FC236}">
                <a16:creationId xmlns:a16="http://schemas.microsoft.com/office/drawing/2014/main" id="{CAF26962-E59B-DE48-97D6-340D8FDC7BF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127" y="6191835"/>
            <a:ext cx="355818" cy="247096"/>
          </a:xfrm>
          <a:prstGeom prst="rect">
            <a:avLst/>
          </a:prstGeom>
        </p:spPr>
      </p:pic>
      <p:sp>
        <p:nvSpPr>
          <p:cNvPr id="13" name="Subtitle 1">
            <a:extLst>
              <a:ext uri="{FF2B5EF4-FFF2-40B4-BE49-F238E27FC236}">
                <a16:creationId xmlns:a16="http://schemas.microsoft.com/office/drawing/2014/main" id="{7BEA18BC-A7DE-4B31-9CD9-DAE150E3D988}"/>
              </a:ext>
            </a:extLst>
          </p:cNvPr>
          <p:cNvSpPr txBox="1">
            <a:spLocks/>
          </p:cNvSpPr>
          <p:nvPr/>
        </p:nvSpPr>
        <p:spPr>
          <a:xfrm>
            <a:off x="402509" y="6086389"/>
            <a:ext cx="5321462" cy="1880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 us: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d-ID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132980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itle 2">
            <a:extLst>
              <a:ext uri="{FF2B5EF4-FFF2-40B4-BE49-F238E27FC236}">
                <a16:creationId xmlns:a16="http://schemas.microsoft.com/office/drawing/2014/main" id="{1CE56B23-3D89-442F-8648-8B5B54BC1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8696" y="186316"/>
            <a:ext cx="7502555" cy="1273215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004494"/>
                </a:solidFill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Railway ¨data ¨ ecosystem</a:t>
            </a:r>
            <a:endParaRPr lang="en-GB" sz="4000">
              <a:solidFill>
                <a:srgbClr val="004494"/>
              </a:solidFill>
              <a:latin typeface="Comic Sans MS" panose="030F0902030302020204" pitchFamily="66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44BCEF5-B127-ADDF-2FC3-62BD6542E526}"/>
              </a:ext>
            </a:extLst>
          </p:cNvPr>
          <p:cNvGrpSpPr/>
          <p:nvPr/>
        </p:nvGrpSpPr>
        <p:grpSpPr>
          <a:xfrm>
            <a:off x="484879" y="2045367"/>
            <a:ext cx="6998763" cy="4000673"/>
            <a:chOff x="1992617" y="1442031"/>
            <a:chExt cx="8599278" cy="4468343"/>
          </a:xfrm>
        </p:grpSpPr>
        <p:cxnSp>
          <p:nvCxnSpPr>
            <p:cNvPr id="7" name="Curved Connector 6"/>
            <p:cNvCxnSpPr/>
            <p:nvPr/>
          </p:nvCxnSpPr>
          <p:spPr>
            <a:xfrm>
              <a:off x="2354261" y="2765380"/>
              <a:ext cx="7109279" cy="1790315"/>
            </a:xfrm>
            <a:prstGeom prst="curvedConnector3">
              <a:avLst/>
            </a:prstGeom>
            <a:ln w="50800">
              <a:solidFill>
                <a:schemeClr val="accent3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urved Connector 7"/>
            <p:cNvCxnSpPr/>
            <p:nvPr/>
          </p:nvCxnSpPr>
          <p:spPr>
            <a:xfrm>
              <a:off x="2539974" y="2571642"/>
              <a:ext cx="7109279" cy="1790315"/>
            </a:xfrm>
            <a:prstGeom prst="curvedConnector3">
              <a:avLst/>
            </a:prstGeom>
            <a:ln w="50800">
              <a:solidFill>
                <a:schemeClr val="accent3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urved Connector 8"/>
            <p:cNvCxnSpPr/>
            <p:nvPr/>
          </p:nvCxnSpPr>
          <p:spPr>
            <a:xfrm>
              <a:off x="3069104" y="2795911"/>
              <a:ext cx="3344368" cy="2808503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chemeClr val="accent3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/>
            <p:nvPr/>
          </p:nvCxnSpPr>
          <p:spPr>
            <a:xfrm>
              <a:off x="3304028" y="2597559"/>
              <a:ext cx="3344368" cy="2808503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chemeClr val="accent3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Freeform 21"/>
            <p:cNvSpPr>
              <a:spLocks noEditPoints="1"/>
            </p:cNvSpPr>
            <p:nvPr/>
          </p:nvSpPr>
          <p:spPr bwMode="auto">
            <a:xfrm>
              <a:off x="5538333" y="5083588"/>
              <a:ext cx="280637" cy="292511"/>
            </a:xfrm>
            <a:custGeom>
              <a:avLst/>
              <a:gdLst>
                <a:gd name="T0" fmla="*/ 38 w 320"/>
                <a:gd name="T1" fmla="*/ 62 h 362"/>
                <a:gd name="T2" fmla="*/ 62 w 320"/>
                <a:gd name="T3" fmla="*/ 18 h 362"/>
                <a:gd name="T4" fmla="*/ 56 w 320"/>
                <a:gd name="T5" fmla="*/ 2 h 362"/>
                <a:gd name="T6" fmla="*/ 36 w 320"/>
                <a:gd name="T7" fmla="*/ 6 h 362"/>
                <a:gd name="T8" fmla="*/ 2 w 320"/>
                <a:gd name="T9" fmla="*/ 78 h 362"/>
                <a:gd name="T10" fmla="*/ 10 w 320"/>
                <a:gd name="T11" fmla="*/ 160 h 362"/>
                <a:gd name="T12" fmla="*/ 42 w 320"/>
                <a:gd name="T13" fmla="*/ 212 h 362"/>
                <a:gd name="T14" fmla="*/ 56 w 320"/>
                <a:gd name="T15" fmla="*/ 210 h 362"/>
                <a:gd name="T16" fmla="*/ 62 w 320"/>
                <a:gd name="T17" fmla="*/ 194 h 362"/>
                <a:gd name="T18" fmla="*/ 38 w 320"/>
                <a:gd name="T19" fmla="*/ 150 h 362"/>
                <a:gd name="T20" fmla="*/ 94 w 320"/>
                <a:gd name="T21" fmla="*/ 166 h 362"/>
                <a:gd name="T22" fmla="*/ 102 w 320"/>
                <a:gd name="T23" fmla="*/ 164 h 362"/>
                <a:gd name="T24" fmla="*/ 106 w 320"/>
                <a:gd name="T25" fmla="*/ 144 h 362"/>
                <a:gd name="T26" fmla="*/ 94 w 320"/>
                <a:gd name="T27" fmla="*/ 116 h 362"/>
                <a:gd name="T28" fmla="*/ 96 w 320"/>
                <a:gd name="T29" fmla="*/ 86 h 362"/>
                <a:gd name="T30" fmla="*/ 108 w 320"/>
                <a:gd name="T31" fmla="*/ 64 h 362"/>
                <a:gd name="T32" fmla="*/ 102 w 320"/>
                <a:gd name="T33" fmla="*/ 48 h 362"/>
                <a:gd name="T34" fmla="*/ 80 w 320"/>
                <a:gd name="T35" fmla="*/ 52 h 362"/>
                <a:gd name="T36" fmla="*/ 66 w 320"/>
                <a:gd name="T37" fmla="*/ 92 h 362"/>
                <a:gd name="T38" fmla="*/ 68 w 320"/>
                <a:gd name="T39" fmla="*/ 134 h 362"/>
                <a:gd name="T40" fmla="*/ 86 w 320"/>
                <a:gd name="T41" fmla="*/ 166 h 362"/>
                <a:gd name="T42" fmla="*/ 160 w 320"/>
                <a:gd name="T43" fmla="*/ 138 h 362"/>
                <a:gd name="T44" fmla="*/ 190 w 320"/>
                <a:gd name="T45" fmla="*/ 118 h 362"/>
                <a:gd name="T46" fmla="*/ 192 w 320"/>
                <a:gd name="T47" fmla="*/ 100 h 362"/>
                <a:gd name="T48" fmla="*/ 166 w 320"/>
                <a:gd name="T49" fmla="*/ 74 h 362"/>
                <a:gd name="T50" fmla="*/ 148 w 320"/>
                <a:gd name="T51" fmla="*/ 76 h 362"/>
                <a:gd name="T52" fmla="*/ 128 w 320"/>
                <a:gd name="T53" fmla="*/ 106 h 362"/>
                <a:gd name="T54" fmla="*/ 138 w 320"/>
                <a:gd name="T55" fmla="*/ 128 h 362"/>
                <a:gd name="T56" fmla="*/ 160 w 320"/>
                <a:gd name="T57" fmla="*/ 138 h 362"/>
                <a:gd name="T58" fmla="*/ 274 w 320"/>
                <a:gd name="T59" fmla="*/ 0 h 362"/>
                <a:gd name="T60" fmla="*/ 260 w 320"/>
                <a:gd name="T61" fmla="*/ 8 h 362"/>
                <a:gd name="T62" fmla="*/ 260 w 320"/>
                <a:gd name="T63" fmla="*/ 24 h 362"/>
                <a:gd name="T64" fmla="*/ 290 w 320"/>
                <a:gd name="T65" fmla="*/ 106 h 362"/>
                <a:gd name="T66" fmla="*/ 274 w 320"/>
                <a:gd name="T67" fmla="*/ 170 h 362"/>
                <a:gd name="T68" fmla="*/ 258 w 320"/>
                <a:gd name="T69" fmla="*/ 198 h 362"/>
                <a:gd name="T70" fmla="*/ 268 w 320"/>
                <a:gd name="T71" fmla="*/ 212 h 362"/>
                <a:gd name="T72" fmla="*/ 284 w 320"/>
                <a:gd name="T73" fmla="*/ 206 h 362"/>
                <a:gd name="T74" fmla="*/ 318 w 320"/>
                <a:gd name="T75" fmla="*/ 134 h 362"/>
                <a:gd name="T76" fmla="*/ 310 w 320"/>
                <a:gd name="T77" fmla="*/ 52 h 362"/>
                <a:gd name="T78" fmla="*/ 218 w 320"/>
                <a:gd name="T79" fmla="*/ 48 h 362"/>
                <a:gd name="T80" fmla="*/ 212 w 320"/>
                <a:gd name="T81" fmla="*/ 64 h 362"/>
                <a:gd name="T82" fmla="*/ 224 w 320"/>
                <a:gd name="T83" fmla="*/ 86 h 362"/>
                <a:gd name="T84" fmla="*/ 226 w 320"/>
                <a:gd name="T85" fmla="*/ 116 h 362"/>
                <a:gd name="T86" fmla="*/ 214 w 320"/>
                <a:gd name="T87" fmla="*/ 144 h 362"/>
                <a:gd name="T88" fmla="*/ 218 w 320"/>
                <a:gd name="T89" fmla="*/ 164 h 362"/>
                <a:gd name="T90" fmla="*/ 226 w 320"/>
                <a:gd name="T91" fmla="*/ 166 h 362"/>
                <a:gd name="T92" fmla="*/ 246 w 320"/>
                <a:gd name="T93" fmla="*/ 148 h 362"/>
                <a:gd name="T94" fmla="*/ 256 w 320"/>
                <a:gd name="T95" fmla="*/ 106 h 362"/>
                <a:gd name="T96" fmla="*/ 240 w 320"/>
                <a:gd name="T97" fmla="*/ 52 h 362"/>
                <a:gd name="T98" fmla="*/ 224 w 320"/>
                <a:gd name="T99" fmla="*/ 46 h 362"/>
                <a:gd name="T100" fmla="*/ 78 w 320"/>
                <a:gd name="T101" fmla="*/ 362 h 362"/>
                <a:gd name="T102" fmla="*/ 212 w 320"/>
                <a:gd name="T103" fmla="*/ 362 h 362"/>
                <a:gd name="T104" fmla="*/ 160 w 320"/>
                <a:gd name="T105" fmla="*/ 188 h 362"/>
                <a:gd name="T106" fmla="*/ 194 w 320"/>
                <a:gd name="T107" fmla="*/ 298 h 362"/>
                <a:gd name="T108" fmla="*/ 194 w 320"/>
                <a:gd name="T109" fmla="*/ 298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0" h="362">
                  <a:moveTo>
                    <a:pt x="30" y="106"/>
                  </a:moveTo>
                  <a:lnTo>
                    <a:pt x="30" y="106"/>
                  </a:lnTo>
                  <a:lnTo>
                    <a:pt x="32" y="84"/>
                  </a:lnTo>
                  <a:lnTo>
                    <a:pt x="38" y="62"/>
                  </a:lnTo>
                  <a:lnTo>
                    <a:pt x="46" y="42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0" y="8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40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20" y="28"/>
                  </a:lnTo>
                  <a:lnTo>
                    <a:pt x="10" y="52"/>
                  </a:lnTo>
                  <a:lnTo>
                    <a:pt x="2" y="78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134"/>
                  </a:lnTo>
                  <a:lnTo>
                    <a:pt x="10" y="160"/>
                  </a:lnTo>
                  <a:lnTo>
                    <a:pt x="20" y="184"/>
                  </a:lnTo>
                  <a:lnTo>
                    <a:pt x="36" y="206"/>
                  </a:lnTo>
                  <a:lnTo>
                    <a:pt x="36" y="206"/>
                  </a:lnTo>
                  <a:lnTo>
                    <a:pt x="42" y="212"/>
                  </a:lnTo>
                  <a:lnTo>
                    <a:pt x="48" y="212"/>
                  </a:lnTo>
                  <a:lnTo>
                    <a:pt x="48" y="212"/>
                  </a:lnTo>
                  <a:lnTo>
                    <a:pt x="52" y="212"/>
                  </a:lnTo>
                  <a:lnTo>
                    <a:pt x="56" y="210"/>
                  </a:lnTo>
                  <a:lnTo>
                    <a:pt x="56" y="210"/>
                  </a:lnTo>
                  <a:lnTo>
                    <a:pt x="60" y="204"/>
                  </a:lnTo>
                  <a:lnTo>
                    <a:pt x="62" y="198"/>
                  </a:lnTo>
                  <a:lnTo>
                    <a:pt x="62" y="194"/>
                  </a:lnTo>
                  <a:lnTo>
                    <a:pt x="60" y="188"/>
                  </a:lnTo>
                  <a:lnTo>
                    <a:pt x="60" y="188"/>
                  </a:lnTo>
                  <a:lnTo>
                    <a:pt x="46" y="170"/>
                  </a:lnTo>
                  <a:lnTo>
                    <a:pt x="38" y="150"/>
                  </a:lnTo>
                  <a:lnTo>
                    <a:pt x="32" y="128"/>
                  </a:lnTo>
                  <a:lnTo>
                    <a:pt x="30" y="106"/>
                  </a:lnTo>
                  <a:lnTo>
                    <a:pt x="30" y="106"/>
                  </a:lnTo>
                  <a:close/>
                  <a:moveTo>
                    <a:pt x="94" y="166"/>
                  </a:moveTo>
                  <a:lnTo>
                    <a:pt x="94" y="166"/>
                  </a:lnTo>
                  <a:lnTo>
                    <a:pt x="98" y="166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6" y="160"/>
                  </a:lnTo>
                  <a:lnTo>
                    <a:pt x="108" y="154"/>
                  </a:lnTo>
                  <a:lnTo>
                    <a:pt x="108" y="148"/>
                  </a:lnTo>
                  <a:lnTo>
                    <a:pt x="106" y="144"/>
                  </a:lnTo>
                  <a:lnTo>
                    <a:pt x="106" y="144"/>
                  </a:lnTo>
                  <a:lnTo>
                    <a:pt x="100" y="134"/>
                  </a:lnTo>
                  <a:lnTo>
                    <a:pt x="96" y="126"/>
                  </a:lnTo>
                  <a:lnTo>
                    <a:pt x="94" y="116"/>
                  </a:lnTo>
                  <a:lnTo>
                    <a:pt x="94" y="106"/>
                  </a:lnTo>
                  <a:lnTo>
                    <a:pt x="94" y="106"/>
                  </a:lnTo>
                  <a:lnTo>
                    <a:pt x="94" y="96"/>
                  </a:lnTo>
                  <a:lnTo>
                    <a:pt x="96" y="86"/>
                  </a:lnTo>
                  <a:lnTo>
                    <a:pt x="100" y="78"/>
                  </a:lnTo>
                  <a:lnTo>
                    <a:pt x="106" y="68"/>
                  </a:lnTo>
                  <a:lnTo>
                    <a:pt x="106" y="68"/>
                  </a:lnTo>
                  <a:lnTo>
                    <a:pt x="108" y="64"/>
                  </a:lnTo>
                  <a:lnTo>
                    <a:pt x="108" y="58"/>
                  </a:lnTo>
                  <a:lnTo>
                    <a:pt x="106" y="52"/>
                  </a:lnTo>
                  <a:lnTo>
                    <a:pt x="102" y="48"/>
                  </a:lnTo>
                  <a:lnTo>
                    <a:pt x="102" y="48"/>
                  </a:lnTo>
                  <a:lnTo>
                    <a:pt x="96" y="46"/>
                  </a:lnTo>
                  <a:lnTo>
                    <a:pt x="90" y="46"/>
                  </a:lnTo>
                  <a:lnTo>
                    <a:pt x="86" y="48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74" y="64"/>
                  </a:lnTo>
                  <a:lnTo>
                    <a:pt x="68" y="78"/>
                  </a:lnTo>
                  <a:lnTo>
                    <a:pt x="66" y="92"/>
                  </a:lnTo>
                  <a:lnTo>
                    <a:pt x="64" y="106"/>
                  </a:lnTo>
                  <a:lnTo>
                    <a:pt x="64" y="106"/>
                  </a:lnTo>
                  <a:lnTo>
                    <a:pt x="66" y="120"/>
                  </a:lnTo>
                  <a:lnTo>
                    <a:pt x="68" y="134"/>
                  </a:lnTo>
                  <a:lnTo>
                    <a:pt x="74" y="14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6" y="166"/>
                  </a:lnTo>
                  <a:lnTo>
                    <a:pt x="94" y="166"/>
                  </a:lnTo>
                  <a:lnTo>
                    <a:pt x="94" y="166"/>
                  </a:lnTo>
                  <a:close/>
                  <a:moveTo>
                    <a:pt x="160" y="138"/>
                  </a:moveTo>
                  <a:lnTo>
                    <a:pt x="160" y="138"/>
                  </a:lnTo>
                  <a:lnTo>
                    <a:pt x="166" y="138"/>
                  </a:lnTo>
                  <a:lnTo>
                    <a:pt x="172" y="136"/>
                  </a:lnTo>
                  <a:lnTo>
                    <a:pt x="182" y="128"/>
                  </a:lnTo>
                  <a:lnTo>
                    <a:pt x="190" y="118"/>
                  </a:lnTo>
                  <a:lnTo>
                    <a:pt x="192" y="112"/>
                  </a:lnTo>
                  <a:lnTo>
                    <a:pt x="192" y="106"/>
                  </a:lnTo>
                  <a:lnTo>
                    <a:pt x="192" y="106"/>
                  </a:lnTo>
                  <a:lnTo>
                    <a:pt x="192" y="100"/>
                  </a:lnTo>
                  <a:lnTo>
                    <a:pt x="190" y="94"/>
                  </a:lnTo>
                  <a:lnTo>
                    <a:pt x="182" y="84"/>
                  </a:lnTo>
                  <a:lnTo>
                    <a:pt x="172" y="76"/>
                  </a:lnTo>
                  <a:lnTo>
                    <a:pt x="166" y="74"/>
                  </a:lnTo>
                  <a:lnTo>
                    <a:pt x="160" y="74"/>
                  </a:lnTo>
                  <a:lnTo>
                    <a:pt x="160" y="74"/>
                  </a:lnTo>
                  <a:lnTo>
                    <a:pt x="154" y="74"/>
                  </a:lnTo>
                  <a:lnTo>
                    <a:pt x="148" y="76"/>
                  </a:lnTo>
                  <a:lnTo>
                    <a:pt x="138" y="84"/>
                  </a:lnTo>
                  <a:lnTo>
                    <a:pt x="130" y="94"/>
                  </a:lnTo>
                  <a:lnTo>
                    <a:pt x="128" y="100"/>
                  </a:lnTo>
                  <a:lnTo>
                    <a:pt x="128" y="106"/>
                  </a:lnTo>
                  <a:lnTo>
                    <a:pt x="128" y="106"/>
                  </a:lnTo>
                  <a:lnTo>
                    <a:pt x="128" y="112"/>
                  </a:lnTo>
                  <a:lnTo>
                    <a:pt x="130" y="118"/>
                  </a:lnTo>
                  <a:lnTo>
                    <a:pt x="138" y="128"/>
                  </a:lnTo>
                  <a:lnTo>
                    <a:pt x="148" y="136"/>
                  </a:lnTo>
                  <a:lnTo>
                    <a:pt x="154" y="138"/>
                  </a:lnTo>
                  <a:lnTo>
                    <a:pt x="160" y="138"/>
                  </a:lnTo>
                  <a:lnTo>
                    <a:pt x="160" y="138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0" y="2"/>
                  </a:lnTo>
                  <a:lnTo>
                    <a:pt x="274" y="0"/>
                  </a:lnTo>
                  <a:lnTo>
                    <a:pt x="268" y="0"/>
                  </a:lnTo>
                  <a:lnTo>
                    <a:pt x="264" y="2"/>
                  </a:lnTo>
                  <a:lnTo>
                    <a:pt x="264" y="2"/>
                  </a:lnTo>
                  <a:lnTo>
                    <a:pt x="260" y="8"/>
                  </a:lnTo>
                  <a:lnTo>
                    <a:pt x="258" y="14"/>
                  </a:lnTo>
                  <a:lnTo>
                    <a:pt x="258" y="18"/>
                  </a:lnTo>
                  <a:lnTo>
                    <a:pt x="260" y="24"/>
                  </a:lnTo>
                  <a:lnTo>
                    <a:pt x="260" y="24"/>
                  </a:lnTo>
                  <a:lnTo>
                    <a:pt x="274" y="42"/>
                  </a:lnTo>
                  <a:lnTo>
                    <a:pt x="282" y="62"/>
                  </a:lnTo>
                  <a:lnTo>
                    <a:pt x="288" y="84"/>
                  </a:lnTo>
                  <a:lnTo>
                    <a:pt x="290" y="106"/>
                  </a:lnTo>
                  <a:lnTo>
                    <a:pt x="290" y="106"/>
                  </a:lnTo>
                  <a:lnTo>
                    <a:pt x="288" y="128"/>
                  </a:lnTo>
                  <a:lnTo>
                    <a:pt x="282" y="150"/>
                  </a:lnTo>
                  <a:lnTo>
                    <a:pt x="274" y="170"/>
                  </a:lnTo>
                  <a:lnTo>
                    <a:pt x="260" y="188"/>
                  </a:lnTo>
                  <a:lnTo>
                    <a:pt x="260" y="188"/>
                  </a:lnTo>
                  <a:lnTo>
                    <a:pt x="258" y="194"/>
                  </a:lnTo>
                  <a:lnTo>
                    <a:pt x="258" y="198"/>
                  </a:lnTo>
                  <a:lnTo>
                    <a:pt x="260" y="204"/>
                  </a:lnTo>
                  <a:lnTo>
                    <a:pt x="264" y="210"/>
                  </a:lnTo>
                  <a:lnTo>
                    <a:pt x="264" y="210"/>
                  </a:lnTo>
                  <a:lnTo>
                    <a:pt x="268" y="212"/>
                  </a:lnTo>
                  <a:lnTo>
                    <a:pt x="272" y="212"/>
                  </a:lnTo>
                  <a:lnTo>
                    <a:pt x="272" y="212"/>
                  </a:lnTo>
                  <a:lnTo>
                    <a:pt x="278" y="212"/>
                  </a:lnTo>
                  <a:lnTo>
                    <a:pt x="284" y="206"/>
                  </a:lnTo>
                  <a:lnTo>
                    <a:pt x="284" y="206"/>
                  </a:lnTo>
                  <a:lnTo>
                    <a:pt x="300" y="184"/>
                  </a:lnTo>
                  <a:lnTo>
                    <a:pt x="310" y="160"/>
                  </a:lnTo>
                  <a:lnTo>
                    <a:pt x="318" y="134"/>
                  </a:lnTo>
                  <a:lnTo>
                    <a:pt x="320" y="106"/>
                  </a:lnTo>
                  <a:lnTo>
                    <a:pt x="320" y="106"/>
                  </a:lnTo>
                  <a:lnTo>
                    <a:pt x="318" y="78"/>
                  </a:lnTo>
                  <a:lnTo>
                    <a:pt x="310" y="52"/>
                  </a:lnTo>
                  <a:lnTo>
                    <a:pt x="300" y="28"/>
                  </a:lnTo>
                  <a:lnTo>
                    <a:pt x="284" y="6"/>
                  </a:lnTo>
                  <a:lnTo>
                    <a:pt x="284" y="6"/>
                  </a:lnTo>
                  <a:close/>
                  <a:moveTo>
                    <a:pt x="218" y="48"/>
                  </a:moveTo>
                  <a:lnTo>
                    <a:pt x="218" y="48"/>
                  </a:lnTo>
                  <a:lnTo>
                    <a:pt x="214" y="52"/>
                  </a:lnTo>
                  <a:lnTo>
                    <a:pt x="212" y="58"/>
                  </a:lnTo>
                  <a:lnTo>
                    <a:pt x="212" y="64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20" y="78"/>
                  </a:lnTo>
                  <a:lnTo>
                    <a:pt x="224" y="86"/>
                  </a:lnTo>
                  <a:lnTo>
                    <a:pt x="226" y="96"/>
                  </a:lnTo>
                  <a:lnTo>
                    <a:pt x="226" y="106"/>
                  </a:lnTo>
                  <a:lnTo>
                    <a:pt x="226" y="106"/>
                  </a:lnTo>
                  <a:lnTo>
                    <a:pt x="226" y="116"/>
                  </a:lnTo>
                  <a:lnTo>
                    <a:pt x="224" y="126"/>
                  </a:lnTo>
                  <a:lnTo>
                    <a:pt x="220" y="134"/>
                  </a:lnTo>
                  <a:lnTo>
                    <a:pt x="214" y="144"/>
                  </a:lnTo>
                  <a:lnTo>
                    <a:pt x="214" y="144"/>
                  </a:lnTo>
                  <a:lnTo>
                    <a:pt x="212" y="148"/>
                  </a:lnTo>
                  <a:lnTo>
                    <a:pt x="212" y="154"/>
                  </a:lnTo>
                  <a:lnTo>
                    <a:pt x="214" y="160"/>
                  </a:lnTo>
                  <a:lnTo>
                    <a:pt x="218" y="164"/>
                  </a:lnTo>
                  <a:lnTo>
                    <a:pt x="218" y="164"/>
                  </a:lnTo>
                  <a:lnTo>
                    <a:pt x="222" y="166"/>
                  </a:lnTo>
                  <a:lnTo>
                    <a:pt x="226" y="166"/>
                  </a:lnTo>
                  <a:lnTo>
                    <a:pt x="226" y="166"/>
                  </a:lnTo>
                  <a:lnTo>
                    <a:pt x="234" y="166"/>
                  </a:lnTo>
                  <a:lnTo>
                    <a:pt x="240" y="160"/>
                  </a:lnTo>
                  <a:lnTo>
                    <a:pt x="240" y="160"/>
                  </a:lnTo>
                  <a:lnTo>
                    <a:pt x="246" y="148"/>
                  </a:lnTo>
                  <a:lnTo>
                    <a:pt x="252" y="134"/>
                  </a:lnTo>
                  <a:lnTo>
                    <a:pt x="254" y="120"/>
                  </a:lnTo>
                  <a:lnTo>
                    <a:pt x="256" y="106"/>
                  </a:lnTo>
                  <a:lnTo>
                    <a:pt x="256" y="106"/>
                  </a:lnTo>
                  <a:lnTo>
                    <a:pt x="254" y="92"/>
                  </a:lnTo>
                  <a:lnTo>
                    <a:pt x="252" y="78"/>
                  </a:lnTo>
                  <a:lnTo>
                    <a:pt x="246" y="64"/>
                  </a:lnTo>
                  <a:lnTo>
                    <a:pt x="240" y="52"/>
                  </a:lnTo>
                  <a:lnTo>
                    <a:pt x="240" y="52"/>
                  </a:lnTo>
                  <a:lnTo>
                    <a:pt x="234" y="48"/>
                  </a:lnTo>
                  <a:lnTo>
                    <a:pt x="230" y="46"/>
                  </a:lnTo>
                  <a:lnTo>
                    <a:pt x="224" y="46"/>
                  </a:lnTo>
                  <a:lnTo>
                    <a:pt x="218" y="48"/>
                  </a:lnTo>
                  <a:lnTo>
                    <a:pt x="218" y="48"/>
                  </a:lnTo>
                  <a:close/>
                  <a:moveTo>
                    <a:pt x="140" y="154"/>
                  </a:moveTo>
                  <a:lnTo>
                    <a:pt x="78" y="362"/>
                  </a:lnTo>
                  <a:lnTo>
                    <a:pt x="108" y="362"/>
                  </a:lnTo>
                  <a:lnTo>
                    <a:pt x="118" y="330"/>
                  </a:lnTo>
                  <a:lnTo>
                    <a:pt x="202" y="330"/>
                  </a:lnTo>
                  <a:lnTo>
                    <a:pt x="212" y="362"/>
                  </a:lnTo>
                  <a:lnTo>
                    <a:pt x="242" y="362"/>
                  </a:lnTo>
                  <a:lnTo>
                    <a:pt x="180" y="154"/>
                  </a:lnTo>
                  <a:lnTo>
                    <a:pt x="140" y="154"/>
                  </a:lnTo>
                  <a:close/>
                  <a:moveTo>
                    <a:pt x="160" y="188"/>
                  </a:moveTo>
                  <a:lnTo>
                    <a:pt x="174" y="234"/>
                  </a:lnTo>
                  <a:lnTo>
                    <a:pt x="146" y="234"/>
                  </a:lnTo>
                  <a:lnTo>
                    <a:pt x="160" y="188"/>
                  </a:lnTo>
                  <a:close/>
                  <a:moveTo>
                    <a:pt x="194" y="298"/>
                  </a:moveTo>
                  <a:lnTo>
                    <a:pt x="126" y="298"/>
                  </a:lnTo>
                  <a:lnTo>
                    <a:pt x="136" y="266"/>
                  </a:lnTo>
                  <a:lnTo>
                    <a:pt x="184" y="266"/>
                  </a:lnTo>
                  <a:lnTo>
                    <a:pt x="194" y="298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2" name="Group 271"/>
            <p:cNvGrpSpPr/>
            <p:nvPr/>
          </p:nvGrpSpPr>
          <p:grpSpPr>
            <a:xfrm>
              <a:off x="7515689" y="1451258"/>
              <a:ext cx="919080" cy="519097"/>
              <a:chOff x="5942707" y="95483"/>
              <a:chExt cx="1854856" cy="1137016"/>
            </a:xfrm>
          </p:grpSpPr>
          <p:sp>
            <p:nvSpPr>
              <p:cNvPr id="219" name="Rectangle 218"/>
              <p:cNvSpPr/>
              <p:nvPr/>
            </p:nvSpPr>
            <p:spPr>
              <a:xfrm>
                <a:off x="5942707" y="95483"/>
                <a:ext cx="1854856" cy="11370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8" b="0" i="0" u="none" strike="noStrike" kern="1200" cap="none" spc="0" normalizeH="0" baseline="0" noProof="1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6152626" y="193188"/>
                <a:ext cx="1521838" cy="940846"/>
                <a:chOff x="4076701" y="1604964"/>
                <a:chExt cx="1201737" cy="742950"/>
              </a:xfrm>
            </p:grpSpPr>
            <p:sp>
              <p:nvSpPr>
                <p:cNvPr id="66" name="Freeform 70"/>
                <p:cNvSpPr>
                  <a:spLocks/>
                </p:cNvSpPr>
                <p:nvPr/>
              </p:nvSpPr>
              <p:spPr bwMode="auto">
                <a:xfrm>
                  <a:off x="4164013" y="2006601"/>
                  <a:ext cx="74613" cy="330200"/>
                </a:xfrm>
                <a:custGeom>
                  <a:avLst/>
                  <a:gdLst>
                    <a:gd name="T0" fmla="*/ 0 w 94"/>
                    <a:gd name="T1" fmla="*/ 67 h 414"/>
                    <a:gd name="T2" fmla="*/ 0 w 94"/>
                    <a:gd name="T3" fmla="*/ 67 h 414"/>
                    <a:gd name="T4" fmla="*/ 0 w 94"/>
                    <a:gd name="T5" fmla="*/ 53 h 414"/>
                    <a:gd name="T6" fmla="*/ 4 w 94"/>
                    <a:gd name="T7" fmla="*/ 41 h 414"/>
                    <a:gd name="T8" fmla="*/ 7 w 94"/>
                    <a:gd name="T9" fmla="*/ 30 h 414"/>
                    <a:gd name="T10" fmla="*/ 14 w 94"/>
                    <a:gd name="T11" fmla="*/ 19 h 414"/>
                    <a:gd name="T12" fmla="*/ 20 w 94"/>
                    <a:gd name="T13" fmla="*/ 12 h 414"/>
                    <a:gd name="T14" fmla="*/ 29 w 94"/>
                    <a:gd name="T15" fmla="*/ 5 h 414"/>
                    <a:gd name="T16" fmla="*/ 38 w 94"/>
                    <a:gd name="T17" fmla="*/ 1 h 414"/>
                    <a:gd name="T18" fmla="*/ 46 w 94"/>
                    <a:gd name="T19" fmla="*/ 0 h 414"/>
                    <a:gd name="T20" fmla="*/ 46 w 94"/>
                    <a:gd name="T21" fmla="*/ 0 h 414"/>
                    <a:gd name="T22" fmla="*/ 46 w 94"/>
                    <a:gd name="T23" fmla="*/ 0 h 414"/>
                    <a:gd name="T24" fmla="*/ 57 w 94"/>
                    <a:gd name="T25" fmla="*/ 1 h 414"/>
                    <a:gd name="T26" fmla="*/ 64 w 94"/>
                    <a:gd name="T27" fmla="*/ 5 h 414"/>
                    <a:gd name="T28" fmla="*/ 73 w 94"/>
                    <a:gd name="T29" fmla="*/ 12 h 414"/>
                    <a:gd name="T30" fmla="*/ 80 w 94"/>
                    <a:gd name="T31" fmla="*/ 19 h 414"/>
                    <a:gd name="T32" fmla="*/ 86 w 94"/>
                    <a:gd name="T33" fmla="*/ 30 h 414"/>
                    <a:gd name="T34" fmla="*/ 91 w 94"/>
                    <a:gd name="T35" fmla="*/ 41 h 414"/>
                    <a:gd name="T36" fmla="*/ 93 w 94"/>
                    <a:gd name="T37" fmla="*/ 53 h 414"/>
                    <a:gd name="T38" fmla="*/ 94 w 94"/>
                    <a:gd name="T39" fmla="*/ 67 h 414"/>
                    <a:gd name="T40" fmla="*/ 94 w 94"/>
                    <a:gd name="T41" fmla="*/ 349 h 414"/>
                    <a:gd name="T42" fmla="*/ 94 w 94"/>
                    <a:gd name="T43" fmla="*/ 349 h 414"/>
                    <a:gd name="T44" fmla="*/ 93 w 94"/>
                    <a:gd name="T45" fmla="*/ 361 h 414"/>
                    <a:gd name="T46" fmla="*/ 91 w 94"/>
                    <a:gd name="T47" fmla="*/ 374 h 414"/>
                    <a:gd name="T48" fmla="*/ 86 w 94"/>
                    <a:gd name="T49" fmla="*/ 386 h 414"/>
                    <a:gd name="T50" fmla="*/ 80 w 94"/>
                    <a:gd name="T51" fmla="*/ 395 h 414"/>
                    <a:gd name="T52" fmla="*/ 73 w 94"/>
                    <a:gd name="T53" fmla="*/ 404 h 414"/>
                    <a:gd name="T54" fmla="*/ 64 w 94"/>
                    <a:gd name="T55" fmla="*/ 409 h 414"/>
                    <a:gd name="T56" fmla="*/ 57 w 94"/>
                    <a:gd name="T57" fmla="*/ 414 h 414"/>
                    <a:gd name="T58" fmla="*/ 46 w 94"/>
                    <a:gd name="T59" fmla="*/ 414 h 414"/>
                    <a:gd name="T60" fmla="*/ 46 w 94"/>
                    <a:gd name="T61" fmla="*/ 414 h 414"/>
                    <a:gd name="T62" fmla="*/ 46 w 94"/>
                    <a:gd name="T63" fmla="*/ 414 h 414"/>
                    <a:gd name="T64" fmla="*/ 38 w 94"/>
                    <a:gd name="T65" fmla="*/ 414 h 414"/>
                    <a:gd name="T66" fmla="*/ 29 w 94"/>
                    <a:gd name="T67" fmla="*/ 409 h 414"/>
                    <a:gd name="T68" fmla="*/ 20 w 94"/>
                    <a:gd name="T69" fmla="*/ 404 h 414"/>
                    <a:gd name="T70" fmla="*/ 14 w 94"/>
                    <a:gd name="T71" fmla="*/ 395 h 414"/>
                    <a:gd name="T72" fmla="*/ 7 w 94"/>
                    <a:gd name="T73" fmla="*/ 386 h 414"/>
                    <a:gd name="T74" fmla="*/ 4 w 94"/>
                    <a:gd name="T75" fmla="*/ 374 h 414"/>
                    <a:gd name="T76" fmla="*/ 0 w 94"/>
                    <a:gd name="T77" fmla="*/ 361 h 414"/>
                    <a:gd name="T78" fmla="*/ 0 w 94"/>
                    <a:gd name="T79" fmla="*/ 349 h 414"/>
                    <a:gd name="T80" fmla="*/ 0 w 94"/>
                    <a:gd name="T81" fmla="*/ 67 h 4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94" h="414">
                      <a:moveTo>
                        <a:pt x="0" y="67"/>
                      </a:moveTo>
                      <a:lnTo>
                        <a:pt x="0" y="67"/>
                      </a:lnTo>
                      <a:lnTo>
                        <a:pt x="0" y="53"/>
                      </a:lnTo>
                      <a:lnTo>
                        <a:pt x="4" y="41"/>
                      </a:lnTo>
                      <a:lnTo>
                        <a:pt x="7" y="30"/>
                      </a:lnTo>
                      <a:lnTo>
                        <a:pt x="14" y="19"/>
                      </a:lnTo>
                      <a:lnTo>
                        <a:pt x="20" y="12"/>
                      </a:lnTo>
                      <a:lnTo>
                        <a:pt x="29" y="5"/>
                      </a:lnTo>
                      <a:lnTo>
                        <a:pt x="38" y="1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57" y="1"/>
                      </a:lnTo>
                      <a:lnTo>
                        <a:pt x="64" y="5"/>
                      </a:lnTo>
                      <a:lnTo>
                        <a:pt x="73" y="12"/>
                      </a:lnTo>
                      <a:lnTo>
                        <a:pt x="80" y="19"/>
                      </a:lnTo>
                      <a:lnTo>
                        <a:pt x="86" y="30"/>
                      </a:lnTo>
                      <a:lnTo>
                        <a:pt x="91" y="41"/>
                      </a:lnTo>
                      <a:lnTo>
                        <a:pt x="93" y="53"/>
                      </a:lnTo>
                      <a:lnTo>
                        <a:pt x="94" y="67"/>
                      </a:lnTo>
                      <a:lnTo>
                        <a:pt x="94" y="349"/>
                      </a:lnTo>
                      <a:lnTo>
                        <a:pt x="94" y="349"/>
                      </a:lnTo>
                      <a:lnTo>
                        <a:pt x="93" y="361"/>
                      </a:lnTo>
                      <a:lnTo>
                        <a:pt x="91" y="374"/>
                      </a:lnTo>
                      <a:lnTo>
                        <a:pt x="86" y="386"/>
                      </a:lnTo>
                      <a:lnTo>
                        <a:pt x="80" y="395"/>
                      </a:lnTo>
                      <a:lnTo>
                        <a:pt x="73" y="404"/>
                      </a:lnTo>
                      <a:lnTo>
                        <a:pt x="64" y="409"/>
                      </a:lnTo>
                      <a:lnTo>
                        <a:pt x="57" y="414"/>
                      </a:lnTo>
                      <a:lnTo>
                        <a:pt x="46" y="414"/>
                      </a:lnTo>
                      <a:lnTo>
                        <a:pt x="46" y="414"/>
                      </a:lnTo>
                      <a:lnTo>
                        <a:pt x="46" y="414"/>
                      </a:lnTo>
                      <a:lnTo>
                        <a:pt x="38" y="414"/>
                      </a:lnTo>
                      <a:lnTo>
                        <a:pt x="29" y="409"/>
                      </a:lnTo>
                      <a:lnTo>
                        <a:pt x="20" y="404"/>
                      </a:lnTo>
                      <a:lnTo>
                        <a:pt x="14" y="395"/>
                      </a:lnTo>
                      <a:lnTo>
                        <a:pt x="7" y="386"/>
                      </a:lnTo>
                      <a:lnTo>
                        <a:pt x="4" y="374"/>
                      </a:lnTo>
                      <a:lnTo>
                        <a:pt x="0" y="361"/>
                      </a:lnTo>
                      <a:lnTo>
                        <a:pt x="0" y="349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71"/>
                <p:cNvSpPr>
                  <a:spLocks/>
                </p:cNvSpPr>
                <p:nvPr/>
              </p:nvSpPr>
              <p:spPr bwMode="auto">
                <a:xfrm>
                  <a:off x="4264026" y="2006601"/>
                  <a:ext cx="74613" cy="330200"/>
                </a:xfrm>
                <a:custGeom>
                  <a:avLst/>
                  <a:gdLst>
                    <a:gd name="T0" fmla="*/ 0 w 92"/>
                    <a:gd name="T1" fmla="*/ 67 h 414"/>
                    <a:gd name="T2" fmla="*/ 0 w 92"/>
                    <a:gd name="T3" fmla="*/ 67 h 414"/>
                    <a:gd name="T4" fmla="*/ 0 w 92"/>
                    <a:gd name="T5" fmla="*/ 53 h 414"/>
                    <a:gd name="T6" fmla="*/ 3 w 92"/>
                    <a:gd name="T7" fmla="*/ 41 h 414"/>
                    <a:gd name="T8" fmla="*/ 7 w 92"/>
                    <a:gd name="T9" fmla="*/ 30 h 414"/>
                    <a:gd name="T10" fmla="*/ 12 w 92"/>
                    <a:gd name="T11" fmla="*/ 19 h 414"/>
                    <a:gd name="T12" fmla="*/ 19 w 92"/>
                    <a:gd name="T13" fmla="*/ 12 h 414"/>
                    <a:gd name="T14" fmla="*/ 28 w 92"/>
                    <a:gd name="T15" fmla="*/ 5 h 414"/>
                    <a:gd name="T16" fmla="*/ 37 w 92"/>
                    <a:gd name="T17" fmla="*/ 1 h 414"/>
                    <a:gd name="T18" fmla="*/ 46 w 92"/>
                    <a:gd name="T19" fmla="*/ 0 h 414"/>
                    <a:gd name="T20" fmla="*/ 46 w 92"/>
                    <a:gd name="T21" fmla="*/ 0 h 414"/>
                    <a:gd name="T22" fmla="*/ 46 w 92"/>
                    <a:gd name="T23" fmla="*/ 0 h 414"/>
                    <a:gd name="T24" fmla="*/ 55 w 92"/>
                    <a:gd name="T25" fmla="*/ 1 h 414"/>
                    <a:gd name="T26" fmla="*/ 64 w 92"/>
                    <a:gd name="T27" fmla="*/ 5 h 414"/>
                    <a:gd name="T28" fmla="*/ 73 w 92"/>
                    <a:gd name="T29" fmla="*/ 12 h 414"/>
                    <a:gd name="T30" fmla="*/ 80 w 92"/>
                    <a:gd name="T31" fmla="*/ 19 h 414"/>
                    <a:gd name="T32" fmla="*/ 85 w 92"/>
                    <a:gd name="T33" fmla="*/ 30 h 414"/>
                    <a:gd name="T34" fmla="*/ 89 w 92"/>
                    <a:gd name="T35" fmla="*/ 41 h 414"/>
                    <a:gd name="T36" fmla="*/ 92 w 92"/>
                    <a:gd name="T37" fmla="*/ 53 h 414"/>
                    <a:gd name="T38" fmla="*/ 92 w 92"/>
                    <a:gd name="T39" fmla="*/ 67 h 414"/>
                    <a:gd name="T40" fmla="*/ 92 w 92"/>
                    <a:gd name="T41" fmla="*/ 349 h 414"/>
                    <a:gd name="T42" fmla="*/ 92 w 92"/>
                    <a:gd name="T43" fmla="*/ 349 h 414"/>
                    <a:gd name="T44" fmla="*/ 92 w 92"/>
                    <a:gd name="T45" fmla="*/ 361 h 414"/>
                    <a:gd name="T46" fmla="*/ 89 w 92"/>
                    <a:gd name="T47" fmla="*/ 374 h 414"/>
                    <a:gd name="T48" fmla="*/ 85 w 92"/>
                    <a:gd name="T49" fmla="*/ 386 h 414"/>
                    <a:gd name="T50" fmla="*/ 80 w 92"/>
                    <a:gd name="T51" fmla="*/ 395 h 414"/>
                    <a:gd name="T52" fmla="*/ 73 w 92"/>
                    <a:gd name="T53" fmla="*/ 404 h 414"/>
                    <a:gd name="T54" fmla="*/ 64 w 92"/>
                    <a:gd name="T55" fmla="*/ 409 h 414"/>
                    <a:gd name="T56" fmla="*/ 55 w 92"/>
                    <a:gd name="T57" fmla="*/ 414 h 414"/>
                    <a:gd name="T58" fmla="*/ 46 w 92"/>
                    <a:gd name="T59" fmla="*/ 414 h 414"/>
                    <a:gd name="T60" fmla="*/ 46 w 92"/>
                    <a:gd name="T61" fmla="*/ 414 h 414"/>
                    <a:gd name="T62" fmla="*/ 46 w 92"/>
                    <a:gd name="T63" fmla="*/ 414 h 414"/>
                    <a:gd name="T64" fmla="*/ 37 w 92"/>
                    <a:gd name="T65" fmla="*/ 414 h 414"/>
                    <a:gd name="T66" fmla="*/ 28 w 92"/>
                    <a:gd name="T67" fmla="*/ 409 h 414"/>
                    <a:gd name="T68" fmla="*/ 19 w 92"/>
                    <a:gd name="T69" fmla="*/ 404 h 414"/>
                    <a:gd name="T70" fmla="*/ 12 w 92"/>
                    <a:gd name="T71" fmla="*/ 395 h 414"/>
                    <a:gd name="T72" fmla="*/ 7 w 92"/>
                    <a:gd name="T73" fmla="*/ 386 h 414"/>
                    <a:gd name="T74" fmla="*/ 3 w 92"/>
                    <a:gd name="T75" fmla="*/ 374 h 414"/>
                    <a:gd name="T76" fmla="*/ 0 w 92"/>
                    <a:gd name="T77" fmla="*/ 361 h 414"/>
                    <a:gd name="T78" fmla="*/ 0 w 92"/>
                    <a:gd name="T79" fmla="*/ 349 h 414"/>
                    <a:gd name="T80" fmla="*/ 0 w 92"/>
                    <a:gd name="T81" fmla="*/ 67 h 4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92" h="414">
                      <a:moveTo>
                        <a:pt x="0" y="67"/>
                      </a:moveTo>
                      <a:lnTo>
                        <a:pt x="0" y="67"/>
                      </a:lnTo>
                      <a:lnTo>
                        <a:pt x="0" y="53"/>
                      </a:lnTo>
                      <a:lnTo>
                        <a:pt x="3" y="41"/>
                      </a:lnTo>
                      <a:lnTo>
                        <a:pt x="7" y="30"/>
                      </a:lnTo>
                      <a:lnTo>
                        <a:pt x="12" y="19"/>
                      </a:lnTo>
                      <a:lnTo>
                        <a:pt x="19" y="12"/>
                      </a:lnTo>
                      <a:lnTo>
                        <a:pt x="28" y="5"/>
                      </a:lnTo>
                      <a:lnTo>
                        <a:pt x="37" y="1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55" y="1"/>
                      </a:lnTo>
                      <a:lnTo>
                        <a:pt x="64" y="5"/>
                      </a:lnTo>
                      <a:lnTo>
                        <a:pt x="73" y="12"/>
                      </a:lnTo>
                      <a:lnTo>
                        <a:pt x="80" y="19"/>
                      </a:lnTo>
                      <a:lnTo>
                        <a:pt x="85" y="30"/>
                      </a:lnTo>
                      <a:lnTo>
                        <a:pt x="89" y="41"/>
                      </a:lnTo>
                      <a:lnTo>
                        <a:pt x="92" y="53"/>
                      </a:lnTo>
                      <a:lnTo>
                        <a:pt x="92" y="67"/>
                      </a:lnTo>
                      <a:lnTo>
                        <a:pt x="92" y="349"/>
                      </a:lnTo>
                      <a:lnTo>
                        <a:pt x="92" y="349"/>
                      </a:lnTo>
                      <a:lnTo>
                        <a:pt x="92" y="361"/>
                      </a:lnTo>
                      <a:lnTo>
                        <a:pt x="89" y="374"/>
                      </a:lnTo>
                      <a:lnTo>
                        <a:pt x="85" y="386"/>
                      </a:lnTo>
                      <a:lnTo>
                        <a:pt x="80" y="395"/>
                      </a:lnTo>
                      <a:lnTo>
                        <a:pt x="73" y="404"/>
                      </a:lnTo>
                      <a:lnTo>
                        <a:pt x="64" y="409"/>
                      </a:lnTo>
                      <a:lnTo>
                        <a:pt x="55" y="414"/>
                      </a:lnTo>
                      <a:lnTo>
                        <a:pt x="46" y="414"/>
                      </a:lnTo>
                      <a:lnTo>
                        <a:pt x="46" y="414"/>
                      </a:lnTo>
                      <a:lnTo>
                        <a:pt x="46" y="414"/>
                      </a:lnTo>
                      <a:lnTo>
                        <a:pt x="37" y="414"/>
                      </a:lnTo>
                      <a:lnTo>
                        <a:pt x="28" y="409"/>
                      </a:lnTo>
                      <a:lnTo>
                        <a:pt x="19" y="404"/>
                      </a:lnTo>
                      <a:lnTo>
                        <a:pt x="12" y="395"/>
                      </a:lnTo>
                      <a:lnTo>
                        <a:pt x="7" y="386"/>
                      </a:lnTo>
                      <a:lnTo>
                        <a:pt x="3" y="374"/>
                      </a:lnTo>
                      <a:lnTo>
                        <a:pt x="0" y="361"/>
                      </a:lnTo>
                      <a:lnTo>
                        <a:pt x="0" y="349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72"/>
                <p:cNvSpPr>
                  <a:spLocks/>
                </p:cNvSpPr>
                <p:nvPr/>
              </p:nvSpPr>
              <p:spPr bwMode="auto">
                <a:xfrm>
                  <a:off x="4076701" y="1763714"/>
                  <a:ext cx="349250" cy="288925"/>
                </a:xfrm>
                <a:custGeom>
                  <a:avLst/>
                  <a:gdLst>
                    <a:gd name="T0" fmla="*/ 156 w 439"/>
                    <a:gd name="T1" fmla="*/ 0 h 363"/>
                    <a:gd name="T2" fmla="*/ 142 w 439"/>
                    <a:gd name="T3" fmla="*/ 1 h 363"/>
                    <a:gd name="T4" fmla="*/ 115 w 439"/>
                    <a:gd name="T5" fmla="*/ 8 h 363"/>
                    <a:gd name="T6" fmla="*/ 101 w 439"/>
                    <a:gd name="T7" fmla="*/ 14 h 363"/>
                    <a:gd name="T8" fmla="*/ 71 w 439"/>
                    <a:gd name="T9" fmla="*/ 32 h 363"/>
                    <a:gd name="T10" fmla="*/ 46 w 439"/>
                    <a:gd name="T11" fmla="*/ 53 h 363"/>
                    <a:gd name="T12" fmla="*/ 25 w 439"/>
                    <a:gd name="T13" fmla="*/ 80 h 363"/>
                    <a:gd name="T14" fmla="*/ 10 w 439"/>
                    <a:gd name="T15" fmla="*/ 110 h 363"/>
                    <a:gd name="T16" fmla="*/ 2 w 439"/>
                    <a:gd name="T17" fmla="*/ 140 h 363"/>
                    <a:gd name="T18" fmla="*/ 0 w 439"/>
                    <a:gd name="T19" fmla="*/ 174 h 363"/>
                    <a:gd name="T20" fmla="*/ 3 w 439"/>
                    <a:gd name="T21" fmla="*/ 208 h 363"/>
                    <a:gd name="T22" fmla="*/ 14 w 439"/>
                    <a:gd name="T23" fmla="*/ 242 h 363"/>
                    <a:gd name="T24" fmla="*/ 21 w 439"/>
                    <a:gd name="T25" fmla="*/ 256 h 363"/>
                    <a:gd name="T26" fmla="*/ 41 w 439"/>
                    <a:gd name="T27" fmla="*/ 284 h 363"/>
                    <a:gd name="T28" fmla="*/ 53 w 439"/>
                    <a:gd name="T29" fmla="*/ 297 h 363"/>
                    <a:gd name="T30" fmla="*/ 69 w 439"/>
                    <a:gd name="T31" fmla="*/ 304 h 363"/>
                    <a:gd name="T32" fmla="*/ 87 w 439"/>
                    <a:gd name="T33" fmla="*/ 300 h 363"/>
                    <a:gd name="T34" fmla="*/ 92 w 439"/>
                    <a:gd name="T35" fmla="*/ 297 h 363"/>
                    <a:gd name="T36" fmla="*/ 99 w 439"/>
                    <a:gd name="T37" fmla="*/ 288 h 363"/>
                    <a:gd name="T38" fmla="*/ 103 w 439"/>
                    <a:gd name="T39" fmla="*/ 277 h 363"/>
                    <a:gd name="T40" fmla="*/ 101 w 439"/>
                    <a:gd name="T41" fmla="*/ 265 h 363"/>
                    <a:gd name="T42" fmla="*/ 99 w 439"/>
                    <a:gd name="T43" fmla="*/ 259 h 363"/>
                    <a:gd name="T44" fmla="*/ 94 w 439"/>
                    <a:gd name="T45" fmla="*/ 252 h 363"/>
                    <a:gd name="T46" fmla="*/ 80 w 439"/>
                    <a:gd name="T47" fmla="*/ 236 h 363"/>
                    <a:gd name="T48" fmla="*/ 67 w 439"/>
                    <a:gd name="T49" fmla="*/ 217 h 363"/>
                    <a:gd name="T50" fmla="*/ 62 w 439"/>
                    <a:gd name="T51" fmla="*/ 197 h 363"/>
                    <a:gd name="T52" fmla="*/ 59 w 439"/>
                    <a:gd name="T53" fmla="*/ 158 h 363"/>
                    <a:gd name="T54" fmla="*/ 71 w 439"/>
                    <a:gd name="T55" fmla="*/ 121 h 363"/>
                    <a:gd name="T56" fmla="*/ 94 w 439"/>
                    <a:gd name="T57" fmla="*/ 89 h 363"/>
                    <a:gd name="T58" fmla="*/ 110 w 439"/>
                    <a:gd name="T59" fmla="*/ 363 h 363"/>
                    <a:gd name="T60" fmla="*/ 329 w 439"/>
                    <a:gd name="T61" fmla="*/ 76 h 363"/>
                    <a:gd name="T62" fmla="*/ 345 w 439"/>
                    <a:gd name="T63" fmla="*/ 89 h 363"/>
                    <a:gd name="T64" fmla="*/ 368 w 439"/>
                    <a:gd name="T65" fmla="*/ 121 h 363"/>
                    <a:gd name="T66" fmla="*/ 381 w 439"/>
                    <a:gd name="T67" fmla="*/ 158 h 363"/>
                    <a:gd name="T68" fmla="*/ 377 w 439"/>
                    <a:gd name="T69" fmla="*/ 197 h 363"/>
                    <a:gd name="T70" fmla="*/ 372 w 439"/>
                    <a:gd name="T71" fmla="*/ 217 h 363"/>
                    <a:gd name="T72" fmla="*/ 359 w 439"/>
                    <a:gd name="T73" fmla="*/ 236 h 363"/>
                    <a:gd name="T74" fmla="*/ 345 w 439"/>
                    <a:gd name="T75" fmla="*/ 252 h 363"/>
                    <a:gd name="T76" fmla="*/ 340 w 439"/>
                    <a:gd name="T77" fmla="*/ 259 h 363"/>
                    <a:gd name="T78" fmla="*/ 338 w 439"/>
                    <a:gd name="T79" fmla="*/ 265 h 363"/>
                    <a:gd name="T80" fmla="*/ 336 w 439"/>
                    <a:gd name="T81" fmla="*/ 277 h 363"/>
                    <a:gd name="T82" fmla="*/ 340 w 439"/>
                    <a:gd name="T83" fmla="*/ 288 h 363"/>
                    <a:gd name="T84" fmla="*/ 347 w 439"/>
                    <a:gd name="T85" fmla="*/ 297 h 363"/>
                    <a:gd name="T86" fmla="*/ 352 w 439"/>
                    <a:gd name="T87" fmla="*/ 300 h 363"/>
                    <a:gd name="T88" fmla="*/ 370 w 439"/>
                    <a:gd name="T89" fmla="*/ 304 h 363"/>
                    <a:gd name="T90" fmla="*/ 386 w 439"/>
                    <a:gd name="T91" fmla="*/ 297 h 363"/>
                    <a:gd name="T92" fmla="*/ 399 w 439"/>
                    <a:gd name="T93" fmla="*/ 284 h 363"/>
                    <a:gd name="T94" fmla="*/ 418 w 439"/>
                    <a:gd name="T95" fmla="*/ 256 h 363"/>
                    <a:gd name="T96" fmla="*/ 425 w 439"/>
                    <a:gd name="T97" fmla="*/ 242 h 363"/>
                    <a:gd name="T98" fmla="*/ 436 w 439"/>
                    <a:gd name="T99" fmla="*/ 208 h 363"/>
                    <a:gd name="T100" fmla="*/ 439 w 439"/>
                    <a:gd name="T101" fmla="*/ 174 h 363"/>
                    <a:gd name="T102" fmla="*/ 438 w 439"/>
                    <a:gd name="T103" fmla="*/ 140 h 363"/>
                    <a:gd name="T104" fmla="*/ 429 w 439"/>
                    <a:gd name="T105" fmla="*/ 110 h 363"/>
                    <a:gd name="T106" fmla="*/ 415 w 439"/>
                    <a:gd name="T107" fmla="*/ 80 h 363"/>
                    <a:gd name="T108" fmla="*/ 393 w 439"/>
                    <a:gd name="T109" fmla="*/ 53 h 363"/>
                    <a:gd name="T110" fmla="*/ 368 w 439"/>
                    <a:gd name="T111" fmla="*/ 32 h 363"/>
                    <a:gd name="T112" fmla="*/ 338 w 439"/>
                    <a:gd name="T113" fmla="*/ 14 h 363"/>
                    <a:gd name="T114" fmla="*/ 324 w 439"/>
                    <a:gd name="T115" fmla="*/ 8 h 363"/>
                    <a:gd name="T116" fmla="*/ 297 w 439"/>
                    <a:gd name="T117" fmla="*/ 1 h 363"/>
                    <a:gd name="T118" fmla="*/ 283 w 439"/>
                    <a:gd name="T119" fmla="*/ 0 h 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39" h="363">
                      <a:moveTo>
                        <a:pt x="283" y="0"/>
                      </a:moveTo>
                      <a:lnTo>
                        <a:pt x="156" y="0"/>
                      </a:lnTo>
                      <a:lnTo>
                        <a:pt x="156" y="0"/>
                      </a:lnTo>
                      <a:lnTo>
                        <a:pt x="142" y="1"/>
                      </a:lnTo>
                      <a:lnTo>
                        <a:pt x="128" y="5"/>
                      </a:lnTo>
                      <a:lnTo>
                        <a:pt x="115" y="8"/>
                      </a:lnTo>
                      <a:lnTo>
                        <a:pt x="101" y="14"/>
                      </a:lnTo>
                      <a:lnTo>
                        <a:pt x="101" y="14"/>
                      </a:lnTo>
                      <a:lnTo>
                        <a:pt x="85" y="21"/>
                      </a:lnTo>
                      <a:lnTo>
                        <a:pt x="71" y="32"/>
                      </a:lnTo>
                      <a:lnTo>
                        <a:pt x="57" y="42"/>
                      </a:lnTo>
                      <a:lnTo>
                        <a:pt x="46" y="53"/>
                      </a:lnTo>
                      <a:lnTo>
                        <a:pt x="35" y="65"/>
                      </a:lnTo>
                      <a:lnTo>
                        <a:pt x="25" y="80"/>
                      </a:lnTo>
                      <a:lnTo>
                        <a:pt x="18" y="94"/>
                      </a:lnTo>
                      <a:lnTo>
                        <a:pt x="10" y="110"/>
                      </a:lnTo>
                      <a:lnTo>
                        <a:pt x="5" y="124"/>
                      </a:lnTo>
                      <a:lnTo>
                        <a:pt x="2" y="140"/>
                      </a:lnTo>
                      <a:lnTo>
                        <a:pt x="0" y="158"/>
                      </a:lnTo>
                      <a:lnTo>
                        <a:pt x="0" y="174"/>
                      </a:lnTo>
                      <a:lnTo>
                        <a:pt x="0" y="192"/>
                      </a:lnTo>
                      <a:lnTo>
                        <a:pt x="3" y="208"/>
                      </a:lnTo>
                      <a:lnTo>
                        <a:pt x="7" y="224"/>
                      </a:lnTo>
                      <a:lnTo>
                        <a:pt x="14" y="242"/>
                      </a:lnTo>
                      <a:lnTo>
                        <a:pt x="14" y="242"/>
                      </a:lnTo>
                      <a:lnTo>
                        <a:pt x="21" y="256"/>
                      </a:lnTo>
                      <a:lnTo>
                        <a:pt x="32" y="270"/>
                      </a:lnTo>
                      <a:lnTo>
                        <a:pt x="41" y="284"/>
                      </a:lnTo>
                      <a:lnTo>
                        <a:pt x="53" y="297"/>
                      </a:lnTo>
                      <a:lnTo>
                        <a:pt x="53" y="297"/>
                      </a:lnTo>
                      <a:lnTo>
                        <a:pt x="60" y="302"/>
                      </a:lnTo>
                      <a:lnTo>
                        <a:pt x="69" y="304"/>
                      </a:lnTo>
                      <a:lnTo>
                        <a:pt x="78" y="304"/>
                      </a:lnTo>
                      <a:lnTo>
                        <a:pt x="87" y="300"/>
                      </a:lnTo>
                      <a:lnTo>
                        <a:pt x="87" y="300"/>
                      </a:lnTo>
                      <a:lnTo>
                        <a:pt x="92" y="297"/>
                      </a:lnTo>
                      <a:lnTo>
                        <a:pt x="96" y="293"/>
                      </a:lnTo>
                      <a:lnTo>
                        <a:pt x="99" y="288"/>
                      </a:lnTo>
                      <a:lnTo>
                        <a:pt x="101" y="283"/>
                      </a:lnTo>
                      <a:lnTo>
                        <a:pt x="103" y="277"/>
                      </a:lnTo>
                      <a:lnTo>
                        <a:pt x="103" y="272"/>
                      </a:lnTo>
                      <a:lnTo>
                        <a:pt x="101" y="265"/>
                      </a:lnTo>
                      <a:lnTo>
                        <a:pt x="99" y="259"/>
                      </a:lnTo>
                      <a:lnTo>
                        <a:pt x="99" y="259"/>
                      </a:lnTo>
                      <a:lnTo>
                        <a:pt x="94" y="252"/>
                      </a:lnTo>
                      <a:lnTo>
                        <a:pt x="94" y="252"/>
                      </a:lnTo>
                      <a:lnTo>
                        <a:pt x="87" y="245"/>
                      </a:lnTo>
                      <a:lnTo>
                        <a:pt x="80" y="236"/>
                      </a:lnTo>
                      <a:lnTo>
                        <a:pt x="73" y="227"/>
                      </a:lnTo>
                      <a:lnTo>
                        <a:pt x="67" y="217"/>
                      </a:lnTo>
                      <a:lnTo>
                        <a:pt x="67" y="217"/>
                      </a:lnTo>
                      <a:lnTo>
                        <a:pt x="62" y="197"/>
                      </a:lnTo>
                      <a:lnTo>
                        <a:pt x="59" y="178"/>
                      </a:lnTo>
                      <a:lnTo>
                        <a:pt x="59" y="158"/>
                      </a:lnTo>
                      <a:lnTo>
                        <a:pt x="64" y="138"/>
                      </a:lnTo>
                      <a:lnTo>
                        <a:pt x="71" y="121"/>
                      </a:lnTo>
                      <a:lnTo>
                        <a:pt x="80" y="103"/>
                      </a:lnTo>
                      <a:lnTo>
                        <a:pt x="94" y="89"/>
                      </a:lnTo>
                      <a:lnTo>
                        <a:pt x="110" y="76"/>
                      </a:lnTo>
                      <a:lnTo>
                        <a:pt x="110" y="363"/>
                      </a:lnTo>
                      <a:lnTo>
                        <a:pt x="331" y="363"/>
                      </a:lnTo>
                      <a:lnTo>
                        <a:pt x="329" y="76"/>
                      </a:lnTo>
                      <a:lnTo>
                        <a:pt x="329" y="76"/>
                      </a:lnTo>
                      <a:lnTo>
                        <a:pt x="345" y="89"/>
                      </a:lnTo>
                      <a:lnTo>
                        <a:pt x="359" y="105"/>
                      </a:lnTo>
                      <a:lnTo>
                        <a:pt x="368" y="121"/>
                      </a:lnTo>
                      <a:lnTo>
                        <a:pt x="375" y="138"/>
                      </a:lnTo>
                      <a:lnTo>
                        <a:pt x="381" y="158"/>
                      </a:lnTo>
                      <a:lnTo>
                        <a:pt x="381" y="178"/>
                      </a:lnTo>
                      <a:lnTo>
                        <a:pt x="377" y="197"/>
                      </a:lnTo>
                      <a:lnTo>
                        <a:pt x="372" y="217"/>
                      </a:lnTo>
                      <a:lnTo>
                        <a:pt x="372" y="217"/>
                      </a:lnTo>
                      <a:lnTo>
                        <a:pt x="366" y="227"/>
                      </a:lnTo>
                      <a:lnTo>
                        <a:pt x="359" y="236"/>
                      </a:lnTo>
                      <a:lnTo>
                        <a:pt x="352" y="245"/>
                      </a:lnTo>
                      <a:lnTo>
                        <a:pt x="345" y="252"/>
                      </a:lnTo>
                      <a:lnTo>
                        <a:pt x="345" y="252"/>
                      </a:lnTo>
                      <a:lnTo>
                        <a:pt x="340" y="259"/>
                      </a:lnTo>
                      <a:lnTo>
                        <a:pt x="340" y="259"/>
                      </a:lnTo>
                      <a:lnTo>
                        <a:pt x="338" y="265"/>
                      </a:lnTo>
                      <a:lnTo>
                        <a:pt x="336" y="272"/>
                      </a:lnTo>
                      <a:lnTo>
                        <a:pt x="336" y="277"/>
                      </a:lnTo>
                      <a:lnTo>
                        <a:pt x="338" y="283"/>
                      </a:lnTo>
                      <a:lnTo>
                        <a:pt x="340" y="288"/>
                      </a:lnTo>
                      <a:lnTo>
                        <a:pt x="343" y="293"/>
                      </a:lnTo>
                      <a:lnTo>
                        <a:pt x="347" y="297"/>
                      </a:lnTo>
                      <a:lnTo>
                        <a:pt x="352" y="300"/>
                      </a:lnTo>
                      <a:lnTo>
                        <a:pt x="352" y="300"/>
                      </a:lnTo>
                      <a:lnTo>
                        <a:pt x="361" y="304"/>
                      </a:lnTo>
                      <a:lnTo>
                        <a:pt x="370" y="304"/>
                      </a:lnTo>
                      <a:lnTo>
                        <a:pt x="379" y="302"/>
                      </a:lnTo>
                      <a:lnTo>
                        <a:pt x="386" y="297"/>
                      </a:lnTo>
                      <a:lnTo>
                        <a:pt x="386" y="297"/>
                      </a:lnTo>
                      <a:lnTo>
                        <a:pt x="399" y="284"/>
                      </a:lnTo>
                      <a:lnTo>
                        <a:pt x="407" y="270"/>
                      </a:lnTo>
                      <a:lnTo>
                        <a:pt x="418" y="256"/>
                      </a:lnTo>
                      <a:lnTo>
                        <a:pt x="425" y="242"/>
                      </a:lnTo>
                      <a:lnTo>
                        <a:pt x="425" y="242"/>
                      </a:lnTo>
                      <a:lnTo>
                        <a:pt x="432" y="224"/>
                      </a:lnTo>
                      <a:lnTo>
                        <a:pt x="436" y="208"/>
                      </a:lnTo>
                      <a:lnTo>
                        <a:pt x="439" y="192"/>
                      </a:lnTo>
                      <a:lnTo>
                        <a:pt x="439" y="174"/>
                      </a:lnTo>
                      <a:lnTo>
                        <a:pt x="439" y="158"/>
                      </a:lnTo>
                      <a:lnTo>
                        <a:pt x="438" y="140"/>
                      </a:lnTo>
                      <a:lnTo>
                        <a:pt x="434" y="124"/>
                      </a:lnTo>
                      <a:lnTo>
                        <a:pt x="429" y="110"/>
                      </a:lnTo>
                      <a:lnTo>
                        <a:pt x="422" y="94"/>
                      </a:lnTo>
                      <a:lnTo>
                        <a:pt x="415" y="80"/>
                      </a:lnTo>
                      <a:lnTo>
                        <a:pt x="404" y="65"/>
                      </a:lnTo>
                      <a:lnTo>
                        <a:pt x="393" y="53"/>
                      </a:lnTo>
                      <a:lnTo>
                        <a:pt x="382" y="42"/>
                      </a:lnTo>
                      <a:lnTo>
                        <a:pt x="368" y="32"/>
                      </a:lnTo>
                      <a:lnTo>
                        <a:pt x="354" y="21"/>
                      </a:lnTo>
                      <a:lnTo>
                        <a:pt x="338" y="14"/>
                      </a:lnTo>
                      <a:lnTo>
                        <a:pt x="338" y="14"/>
                      </a:lnTo>
                      <a:lnTo>
                        <a:pt x="324" y="8"/>
                      </a:lnTo>
                      <a:lnTo>
                        <a:pt x="311" y="5"/>
                      </a:lnTo>
                      <a:lnTo>
                        <a:pt x="297" y="1"/>
                      </a:lnTo>
                      <a:lnTo>
                        <a:pt x="283" y="0"/>
                      </a:lnTo>
                      <a:lnTo>
                        <a:pt x="283" y="0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73"/>
                <p:cNvSpPr>
                  <a:spLocks/>
                </p:cNvSpPr>
                <p:nvPr/>
              </p:nvSpPr>
              <p:spPr bwMode="auto">
                <a:xfrm>
                  <a:off x="4187826" y="1617664"/>
                  <a:ext cx="125413" cy="123825"/>
                </a:xfrm>
                <a:custGeom>
                  <a:avLst/>
                  <a:gdLst>
                    <a:gd name="T0" fmla="*/ 0 w 159"/>
                    <a:gd name="T1" fmla="*/ 79 h 157"/>
                    <a:gd name="T2" fmla="*/ 0 w 159"/>
                    <a:gd name="T3" fmla="*/ 79 h 157"/>
                    <a:gd name="T4" fmla="*/ 2 w 159"/>
                    <a:gd name="T5" fmla="*/ 63 h 157"/>
                    <a:gd name="T6" fmla="*/ 8 w 159"/>
                    <a:gd name="T7" fmla="*/ 48 h 157"/>
                    <a:gd name="T8" fmla="*/ 15 w 159"/>
                    <a:gd name="T9" fmla="*/ 36 h 157"/>
                    <a:gd name="T10" fmla="*/ 24 w 159"/>
                    <a:gd name="T11" fmla="*/ 24 h 157"/>
                    <a:gd name="T12" fmla="*/ 36 w 159"/>
                    <a:gd name="T13" fmla="*/ 15 h 157"/>
                    <a:gd name="T14" fmla="*/ 48 w 159"/>
                    <a:gd name="T15" fmla="*/ 6 h 157"/>
                    <a:gd name="T16" fmla="*/ 64 w 159"/>
                    <a:gd name="T17" fmla="*/ 2 h 157"/>
                    <a:gd name="T18" fmla="*/ 79 w 159"/>
                    <a:gd name="T19" fmla="*/ 0 h 157"/>
                    <a:gd name="T20" fmla="*/ 79 w 159"/>
                    <a:gd name="T21" fmla="*/ 0 h 157"/>
                    <a:gd name="T22" fmla="*/ 95 w 159"/>
                    <a:gd name="T23" fmla="*/ 2 h 157"/>
                    <a:gd name="T24" fmla="*/ 111 w 159"/>
                    <a:gd name="T25" fmla="*/ 6 h 157"/>
                    <a:gd name="T26" fmla="*/ 123 w 159"/>
                    <a:gd name="T27" fmla="*/ 15 h 157"/>
                    <a:gd name="T28" fmla="*/ 136 w 159"/>
                    <a:gd name="T29" fmla="*/ 24 h 157"/>
                    <a:gd name="T30" fmla="*/ 145 w 159"/>
                    <a:gd name="T31" fmla="*/ 36 h 157"/>
                    <a:gd name="T32" fmla="*/ 152 w 159"/>
                    <a:gd name="T33" fmla="*/ 48 h 157"/>
                    <a:gd name="T34" fmla="*/ 157 w 159"/>
                    <a:gd name="T35" fmla="*/ 63 h 157"/>
                    <a:gd name="T36" fmla="*/ 159 w 159"/>
                    <a:gd name="T37" fmla="*/ 79 h 157"/>
                    <a:gd name="T38" fmla="*/ 159 w 159"/>
                    <a:gd name="T39" fmla="*/ 79 h 157"/>
                    <a:gd name="T40" fmla="*/ 157 w 159"/>
                    <a:gd name="T41" fmla="*/ 95 h 157"/>
                    <a:gd name="T42" fmla="*/ 152 w 159"/>
                    <a:gd name="T43" fmla="*/ 109 h 157"/>
                    <a:gd name="T44" fmla="*/ 145 w 159"/>
                    <a:gd name="T45" fmla="*/ 123 h 157"/>
                    <a:gd name="T46" fmla="*/ 136 w 159"/>
                    <a:gd name="T47" fmla="*/ 134 h 157"/>
                    <a:gd name="T48" fmla="*/ 123 w 159"/>
                    <a:gd name="T49" fmla="*/ 145 h 157"/>
                    <a:gd name="T50" fmla="*/ 111 w 159"/>
                    <a:gd name="T51" fmla="*/ 152 h 157"/>
                    <a:gd name="T52" fmla="*/ 95 w 159"/>
                    <a:gd name="T53" fmla="*/ 157 h 157"/>
                    <a:gd name="T54" fmla="*/ 79 w 159"/>
                    <a:gd name="T55" fmla="*/ 157 h 157"/>
                    <a:gd name="T56" fmla="*/ 79 w 159"/>
                    <a:gd name="T57" fmla="*/ 157 h 157"/>
                    <a:gd name="T58" fmla="*/ 64 w 159"/>
                    <a:gd name="T59" fmla="*/ 157 h 157"/>
                    <a:gd name="T60" fmla="*/ 48 w 159"/>
                    <a:gd name="T61" fmla="*/ 152 h 157"/>
                    <a:gd name="T62" fmla="*/ 36 w 159"/>
                    <a:gd name="T63" fmla="*/ 145 h 157"/>
                    <a:gd name="T64" fmla="*/ 24 w 159"/>
                    <a:gd name="T65" fmla="*/ 134 h 157"/>
                    <a:gd name="T66" fmla="*/ 15 w 159"/>
                    <a:gd name="T67" fmla="*/ 123 h 157"/>
                    <a:gd name="T68" fmla="*/ 8 w 159"/>
                    <a:gd name="T69" fmla="*/ 109 h 157"/>
                    <a:gd name="T70" fmla="*/ 2 w 159"/>
                    <a:gd name="T71" fmla="*/ 95 h 157"/>
                    <a:gd name="T72" fmla="*/ 0 w 159"/>
                    <a:gd name="T73" fmla="*/ 79 h 157"/>
                    <a:gd name="T74" fmla="*/ 0 w 159"/>
                    <a:gd name="T75" fmla="*/ 79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59" h="157">
                      <a:moveTo>
                        <a:pt x="0" y="79"/>
                      </a:moveTo>
                      <a:lnTo>
                        <a:pt x="0" y="79"/>
                      </a:lnTo>
                      <a:lnTo>
                        <a:pt x="2" y="63"/>
                      </a:lnTo>
                      <a:lnTo>
                        <a:pt x="8" y="48"/>
                      </a:lnTo>
                      <a:lnTo>
                        <a:pt x="15" y="36"/>
                      </a:lnTo>
                      <a:lnTo>
                        <a:pt x="24" y="24"/>
                      </a:lnTo>
                      <a:lnTo>
                        <a:pt x="36" y="15"/>
                      </a:lnTo>
                      <a:lnTo>
                        <a:pt x="48" y="6"/>
                      </a:lnTo>
                      <a:lnTo>
                        <a:pt x="64" y="2"/>
                      </a:lnTo>
                      <a:lnTo>
                        <a:pt x="79" y="0"/>
                      </a:lnTo>
                      <a:lnTo>
                        <a:pt x="79" y="0"/>
                      </a:lnTo>
                      <a:lnTo>
                        <a:pt x="95" y="2"/>
                      </a:lnTo>
                      <a:lnTo>
                        <a:pt x="111" y="6"/>
                      </a:lnTo>
                      <a:lnTo>
                        <a:pt x="123" y="15"/>
                      </a:lnTo>
                      <a:lnTo>
                        <a:pt x="136" y="24"/>
                      </a:lnTo>
                      <a:lnTo>
                        <a:pt x="145" y="36"/>
                      </a:lnTo>
                      <a:lnTo>
                        <a:pt x="152" y="48"/>
                      </a:lnTo>
                      <a:lnTo>
                        <a:pt x="157" y="63"/>
                      </a:lnTo>
                      <a:lnTo>
                        <a:pt x="159" y="79"/>
                      </a:lnTo>
                      <a:lnTo>
                        <a:pt x="159" y="79"/>
                      </a:lnTo>
                      <a:lnTo>
                        <a:pt x="157" y="95"/>
                      </a:lnTo>
                      <a:lnTo>
                        <a:pt x="152" y="109"/>
                      </a:lnTo>
                      <a:lnTo>
                        <a:pt x="145" y="123"/>
                      </a:lnTo>
                      <a:lnTo>
                        <a:pt x="136" y="134"/>
                      </a:lnTo>
                      <a:lnTo>
                        <a:pt x="123" y="145"/>
                      </a:lnTo>
                      <a:lnTo>
                        <a:pt x="111" y="152"/>
                      </a:lnTo>
                      <a:lnTo>
                        <a:pt x="95" y="157"/>
                      </a:lnTo>
                      <a:lnTo>
                        <a:pt x="79" y="157"/>
                      </a:lnTo>
                      <a:lnTo>
                        <a:pt x="79" y="157"/>
                      </a:lnTo>
                      <a:lnTo>
                        <a:pt x="64" y="157"/>
                      </a:lnTo>
                      <a:lnTo>
                        <a:pt x="48" y="152"/>
                      </a:lnTo>
                      <a:lnTo>
                        <a:pt x="36" y="145"/>
                      </a:lnTo>
                      <a:lnTo>
                        <a:pt x="24" y="134"/>
                      </a:lnTo>
                      <a:lnTo>
                        <a:pt x="15" y="123"/>
                      </a:lnTo>
                      <a:lnTo>
                        <a:pt x="8" y="109"/>
                      </a:lnTo>
                      <a:lnTo>
                        <a:pt x="2" y="95"/>
                      </a:lnTo>
                      <a:lnTo>
                        <a:pt x="0" y="79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74"/>
                <p:cNvSpPr>
                  <a:spLocks/>
                </p:cNvSpPr>
                <p:nvPr/>
              </p:nvSpPr>
              <p:spPr bwMode="auto">
                <a:xfrm>
                  <a:off x="4206876" y="1763714"/>
                  <a:ext cx="88900" cy="201613"/>
                </a:xfrm>
                <a:custGeom>
                  <a:avLst/>
                  <a:gdLst>
                    <a:gd name="T0" fmla="*/ 0 w 112"/>
                    <a:gd name="T1" fmla="*/ 0 h 252"/>
                    <a:gd name="T2" fmla="*/ 112 w 112"/>
                    <a:gd name="T3" fmla="*/ 0 h 252"/>
                    <a:gd name="T4" fmla="*/ 83 w 112"/>
                    <a:gd name="T5" fmla="*/ 252 h 252"/>
                    <a:gd name="T6" fmla="*/ 28 w 112"/>
                    <a:gd name="T7" fmla="*/ 252 h 252"/>
                    <a:gd name="T8" fmla="*/ 0 w 112"/>
                    <a:gd name="T9" fmla="*/ 0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252">
                      <a:moveTo>
                        <a:pt x="0" y="0"/>
                      </a:moveTo>
                      <a:lnTo>
                        <a:pt x="112" y="0"/>
                      </a:lnTo>
                      <a:lnTo>
                        <a:pt x="83" y="252"/>
                      </a:lnTo>
                      <a:lnTo>
                        <a:pt x="28" y="2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75"/>
                <p:cNvSpPr>
                  <a:spLocks/>
                </p:cNvSpPr>
                <p:nvPr/>
              </p:nvSpPr>
              <p:spPr bwMode="auto">
                <a:xfrm>
                  <a:off x="4238626" y="1773239"/>
                  <a:ext cx="23813" cy="25400"/>
                </a:xfrm>
                <a:custGeom>
                  <a:avLst/>
                  <a:gdLst>
                    <a:gd name="T0" fmla="*/ 0 w 31"/>
                    <a:gd name="T1" fmla="*/ 0 h 32"/>
                    <a:gd name="T2" fmla="*/ 31 w 31"/>
                    <a:gd name="T3" fmla="*/ 0 h 32"/>
                    <a:gd name="T4" fmla="*/ 25 w 31"/>
                    <a:gd name="T5" fmla="*/ 32 h 32"/>
                    <a:gd name="T6" fmla="*/ 6 w 31"/>
                    <a:gd name="T7" fmla="*/ 32 h 32"/>
                    <a:gd name="T8" fmla="*/ 0 w 31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2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25" y="32"/>
                      </a:lnTo>
                      <a:lnTo>
                        <a:pt x="6" y="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 w="6350">
                  <a:solidFill>
                    <a:srgbClr val="4F4F4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76"/>
                <p:cNvSpPr>
                  <a:spLocks/>
                </p:cNvSpPr>
                <p:nvPr/>
              </p:nvSpPr>
              <p:spPr bwMode="auto">
                <a:xfrm>
                  <a:off x="4238626" y="1773239"/>
                  <a:ext cx="23813" cy="25400"/>
                </a:xfrm>
                <a:custGeom>
                  <a:avLst/>
                  <a:gdLst>
                    <a:gd name="T0" fmla="*/ 0 w 31"/>
                    <a:gd name="T1" fmla="*/ 0 h 32"/>
                    <a:gd name="T2" fmla="*/ 31 w 31"/>
                    <a:gd name="T3" fmla="*/ 0 h 32"/>
                    <a:gd name="T4" fmla="*/ 25 w 31"/>
                    <a:gd name="T5" fmla="*/ 32 h 32"/>
                    <a:gd name="T6" fmla="*/ 6 w 31"/>
                    <a:gd name="T7" fmla="*/ 32 h 32"/>
                    <a:gd name="T8" fmla="*/ 0 w 31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2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25" y="32"/>
                      </a:lnTo>
                      <a:lnTo>
                        <a:pt x="6" y="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4F4F4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77"/>
                <p:cNvSpPr>
                  <a:spLocks/>
                </p:cNvSpPr>
                <p:nvPr/>
              </p:nvSpPr>
              <p:spPr bwMode="auto">
                <a:xfrm>
                  <a:off x="4238626" y="1812926"/>
                  <a:ext cx="23813" cy="144463"/>
                </a:xfrm>
                <a:custGeom>
                  <a:avLst/>
                  <a:gdLst>
                    <a:gd name="T0" fmla="*/ 15 w 31"/>
                    <a:gd name="T1" fmla="*/ 183 h 183"/>
                    <a:gd name="T2" fmla="*/ 0 w 31"/>
                    <a:gd name="T3" fmla="*/ 169 h 183"/>
                    <a:gd name="T4" fmla="*/ 9 w 31"/>
                    <a:gd name="T5" fmla="*/ 0 h 183"/>
                    <a:gd name="T6" fmla="*/ 22 w 31"/>
                    <a:gd name="T7" fmla="*/ 0 h 183"/>
                    <a:gd name="T8" fmla="*/ 31 w 31"/>
                    <a:gd name="T9" fmla="*/ 169 h 183"/>
                    <a:gd name="T10" fmla="*/ 15 w 31"/>
                    <a:gd name="T11" fmla="*/ 183 h 183"/>
                    <a:gd name="T12" fmla="*/ 15 w 31"/>
                    <a:gd name="T13" fmla="*/ 183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" h="183">
                      <a:moveTo>
                        <a:pt x="15" y="183"/>
                      </a:moveTo>
                      <a:lnTo>
                        <a:pt x="0" y="169"/>
                      </a:lnTo>
                      <a:lnTo>
                        <a:pt x="9" y="0"/>
                      </a:lnTo>
                      <a:lnTo>
                        <a:pt x="22" y="0"/>
                      </a:lnTo>
                      <a:lnTo>
                        <a:pt x="31" y="169"/>
                      </a:lnTo>
                      <a:lnTo>
                        <a:pt x="15" y="183"/>
                      </a:lnTo>
                      <a:lnTo>
                        <a:pt x="15" y="183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78"/>
                <p:cNvSpPr>
                  <a:spLocks/>
                </p:cNvSpPr>
                <p:nvPr/>
              </p:nvSpPr>
              <p:spPr bwMode="auto">
                <a:xfrm>
                  <a:off x="4238626" y="1812926"/>
                  <a:ext cx="23813" cy="144463"/>
                </a:xfrm>
                <a:custGeom>
                  <a:avLst/>
                  <a:gdLst>
                    <a:gd name="T0" fmla="*/ 15 w 31"/>
                    <a:gd name="T1" fmla="*/ 183 h 183"/>
                    <a:gd name="T2" fmla="*/ 0 w 31"/>
                    <a:gd name="T3" fmla="*/ 169 h 183"/>
                    <a:gd name="T4" fmla="*/ 9 w 31"/>
                    <a:gd name="T5" fmla="*/ 0 h 183"/>
                    <a:gd name="T6" fmla="*/ 22 w 31"/>
                    <a:gd name="T7" fmla="*/ 0 h 183"/>
                    <a:gd name="T8" fmla="*/ 31 w 31"/>
                    <a:gd name="T9" fmla="*/ 169 h 183"/>
                    <a:gd name="T10" fmla="*/ 15 w 31"/>
                    <a:gd name="T11" fmla="*/ 183 h 183"/>
                    <a:gd name="T12" fmla="*/ 15 w 31"/>
                    <a:gd name="T13" fmla="*/ 183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" h="183">
                      <a:moveTo>
                        <a:pt x="15" y="183"/>
                      </a:moveTo>
                      <a:lnTo>
                        <a:pt x="0" y="169"/>
                      </a:lnTo>
                      <a:lnTo>
                        <a:pt x="9" y="0"/>
                      </a:lnTo>
                      <a:lnTo>
                        <a:pt x="22" y="0"/>
                      </a:lnTo>
                      <a:lnTo>
                        <a:pt x="31" y="169"/>
                      </a:lnTo>
                      <a:lnTo>
                        <a:pt x="15" y="183"/>
                      </a:lnTo>
                      <a:lnTo>
                        <a:pt x="15" y="183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4D4F5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107"/>
                <p:cNvSpPr>
                  <a:spLocks/>
                </p:cNvSpPr>
                <p:nvPr/>
              </p:nvSpPr>
              <p:spPr bwMode="auto">
                <a:xfrm>
                  <a:off x="5135563" y="2033589"/>
                  <a:ext cx="42863" cy="314325"/>
                </a:xfrm>
                <a:custGeom>
                  <a:avLst/>
                  <a:gdLst>
                    <a:gd name="T0" fmla="*/ 55 w 55"/>
                    <a:gd name="T1" fmla="*/ 0 h 395"/>
                    <a:gd name="T2" fmla="*/ 55 w 55"/>
                    <a:gd name="T3" fmla="*/ 368 h 395"/>
                    <a:gd name="T4" fmla="*/ 55 w 55"/>
                    <a:gd name="T5" fmla="*/ 368 h 395"/>
                    <a:gd name="T6" fmla="*/ 53 w 55"/>
                    <a:gd name="T7" fmla="*/ 373 h 395"/>
                    <a:gd name="T8" fmla="*/ 53 w 55"/>
                    <a:gd name="T9" fmla="*/ 379 h 395"/>
                    <a:gd name="T10" fmla="*/ 46 w 55"/>
                    <a:gd name="T11" fmla="*/ 388 h 395"/>
                    <a:gd name="T12" fmla="*/ 37 w 55"/>
                    <a:gd name="T13" fmla="*/ 393 h 395"/>
                    <a:gd name="T14" fmla="*/ 34 w 55"/>
                    <a:gd name="T15" fmla="*/ 395 h 395"/>
                    <a:gd name="T16" fmla="*/ 29 w 55"/>
                    <a:gd name="T17" fmla="*/ 395 h 395"/>
                    <a:gd name="T18" fmla="*/ 29 w 55"/>
                    <a:gd name="T19" fmla="*/ 395 h 395"/>
                    <a:gd name="T20" fmla="*/ 21 w 55"/>
                    <a:gd name="T21" fmla="*/ 395 h 395"/>
                    <a:gd name="T22" fmla="*/ 18 w 55"/>
                    <a:gd name="T23" fmla="*/ 393 h 395"/>
                    <a:gd name="T24" fmla="*/ 9 w 55"/>
                    <a:gd name="T25" fmla="*/ 388 h 395"/>
                    <a:gd name="T26" fmla="*/ 4 w 55"/>
                    <a:gd name="T27" fmla="*/ 379 h 395"/>
                    <a:gd name="T28" fmla="*/ 2 w 55"/>
                    <a:gd name="T29" fmla="*/ 373 h 395"/>
                    <a:gd name="T30" fmla="*/ 0 w 55"/>
                    <a:gd name="T31" fmla="*/ 368 h 395"/>
                    <a:gd name="T32" fmla="*/ 2 w 55"/>
                    <a:gd name="T33" fmla="*/ 0 h 395"/>
                    <a:gd name="T34" fmla="*/ 55 w 55"/>
                    <a:gd name="T35" fmla="*/ 0 h 3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5" h="395">
                      <a:moveTo>
                        <a:pt x="55" y="0"/>
                      </a:moveTo>
                      <a:lnTo>
                        <a:pt x="55" y="368"/>
                      </a:lnTo>
                      <a:lnTo>
                        <a:pt x="55" y="368"/>
                      </a:lnTo>
                      <a:lnTo>
                        <a:pt x="53" y="373"/>
                      </a:lnTo>
                      <a:lnTo>
                        <a:pt x="53" y="379"/>
                      </a:lnTo>
                      <a:lnTo>
                        <a:pt x="46" y="388"/>
                      </a:lnTo>
                      <a:lnTo>
                        <a:pt x="37" y="393"/>
                      </a:lnTo>
                      <a:lnTo>
                        <a:pt x="34" y="395"/>
                      </a:lnTo>
                      <a:lnTo>
                        <a:pt x="29" y="395"/>
                      </a:lnTo>
                      <a:lnTo>
                        <a:pt x="29" y="395"/>
                      </a:lnTo>
                      <a:lnTo>
                        <a:pt x="21" y="395"/>
                      </a:lnTo>
                      <a:lnTo>
                        <a:pt x="18" y="393"/>
                      </a:lnTo>
                      <a:lnTo>
                        <a:pt x="9" y="388"/>
                      </a:lnTo>
                      <a:lnTo>
                        <a:pt x="4" y="379"/>
                      </a:lnTo>
                      <a:lnTo>
                        <a:pt x="2" y="373"/>
                      </a:lnTo>
                      <a:lnTo>
                        <a:pt x="0" y="368"/>
                      </a:lnTo>
                      <a:lnTo>
                        <a:pt x="2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108"/>
                <p:cNvSpPr>
                  <a:spLocks/>
                </p:cNvSpPr>
                <p:nvPr/>
              </p:nvSpPr>
              <p:spPr bwMode="auto">
                <a:xfrm>
                  <a:off x="4595813" y="2020889"/>
                  <a:ext cx="682625" cy="42863"/>
                </a:xfrm>
                <a:custGeom>
                  <a:avLst/>
                  <a:gdLst>
                    <a:gd name="T0" fmla="*/ 0 w 862"/>
                    <a:gd name="T1" fmla="*/ 26 h 53"/>
                    <a:gd name="T2" fmla="*/ 0 w 862"/>
                    <a:gd name="T3" fmla="*/ 26 h 53"/>
                    <a:gd name="T4" fmla="*/ 0 w 862"/>
                    <a:gd name="T5" fmla="*/ 21 h 53"/>
                    <a:gd name="T6" fmla="*/ 2 w 862"/>
                    <a:gd name="T7" fmla="*/ 16 h 53"/>
                    <a:gd name="T8" fmla="*/ 5 w 862"/>
                    <a:gd name="T9" fmla="*/ 10 h 53"/>
                    <a:gd name="T10" fmla="*/ 9 w 862"/>
                    <a:gd name="T11" fmla="*/ 7 h 53"/>
                    <a:gd name="T12" fmla="*/ 14 w 862"/>
                    <a:gd name="T13" fmla="*/ 3 h 53"/>
                    <a:gd name="T14" fmla="*/ 21 w 862"/>
                    <a:gd name="T15" fmla="*/ 1 h 53"/>
                    <a:gd name="T16" fmla="*/ 30 w 862"/>
                    <a:gd name="T17" fmla="*/ 0 h 53"/>
                    <a:gd name="T18" fmla="*/ 41 w 862"/>
                    <a:gd name="T19" fmla="*/ 0 h 53"/>
                    <a:gd name="T20" fmla="*/ 821 w 862"/>
                    <a:gd name="T21" fmla="*/ 0 h 53"/>
                    <a:gd name="T22" fmla="*/ 821 w 862"/>
                    <a:gd name="T23" fmla="*/ 0 h 53"/>
                    <a:gd name="T24" fmla="*/ 831 w 862"/>
                    <a:gd name="T25" fmla="*/ 0 h 53"/>
                    <a:gd name="T26" fmla="*/ 840 w 862"/>
                    <a:gd name="T27" fmla="*/ 1 h 53"/>
                    <a:gd name="T28" fmla="*/ 847 w 862"/>
                    <a:gd name="T29" fmla="*/ 3 h 53"/>
                    <a:gd name="T30" fmla="*/ 853 w 862"/>
                    <a:gd name="T31" fmla="*/ 7 h 53"/>
                    <a:gd name="T32" fmla="*/ 856 w 862"/>
                    <a:gd name="T33" fmla="*/ 10 h 53"/>
                    <a:gd name="T34" fmla="*/ 860 w 862"/>
                    <a:gd name="T35" fmla="*/ 16 h 53"/>
                    <a:gd name="T36" fmla="*/ 862 w 862"/>
                    <a:gd name="T37" fmla="*/ 21 h 53"/>
                    <a:gd name="T38" fmla="*/ 862 w 862"/>
                    <a:gd name="T39" fmla="*/ 26 h 53"/>
                    <a:gd name="T40" fmla="*/ 862 w 862"/>
                    <a:gd name="T41" fmla="*/ 26 h 53"/>
                    <a:gd name="T42" fmla="*/ 862 w 862"/>
                    <a:gd name="T43" fmla="*/ 26 h 53"/>
                    <a:gd name="T44" fmla="*/ 862 w 862"/>
                    <a:gd name="T45" fmla="*/ 32 h 53"/>
                    <a:gd name="T46" fmla="*/ 860 w 862"/>
                    <a:gd name="T47" fmla="*/ 37 h 53"/>
                    <a:gd name="T48" fmla="*/ 856 w 862"/>
                    <a:gd name="T49" fmla="*/ 40 h 53"/>
                    <a:gd name="T50" fmla="*/ 853 w 862"/>
                    <a:gd name="T51" fmla="*/ 46 h 53"/>
                    <a:gd name="T52" fmla="*/ 847 w 862"/>
                    <a:gd name="T53" fmla="*/ 48 h 53"/>
                    <a:gd name="T54" fmla="*/ 840 w 862"/>
                    <a:gd name="T55" fmla="*/ 51 h 53"/>
                    <a:gd name="T56" fmla="*/ 831 w 862"/>
                    <a:gd name="T57" fmla="*/ 53 h 53"/>
                    <a:gd name="T58" fmla="*/ 821 w 862"/>
                    <a:gd name="T59" fmla="*/ 53 h 53"/>
                    <a:gd name="T60" fmla="*/ 41 w 862"/>
                    <a:gd name="T61" fmla="*/ 53 h 53"/>
                    <a:gd name="T62" fmla="*/ 41 w 862"/>
                    <a:gd name="T63" fmla="*/ 53 h 53"/>
                    <a:gd name="T64" fmla="*/ 30 w 862"/>
                    <a:gd name="T65" fmla="*/ 53 h 53"/>
                    <a:gd name="T66" fmla="*/ 21 w 862"/>
                    <a:gd name="T67" fmla="*/ 51 h 53"/>
                    <a:gd name="T68" fmla="*/ 14 w 862"/>
                    <a:gd name="T69" fmla="*/ 48 h 53"/>
                    <a:gd name="T70" fmla="*/ 9 w 862"/>
                    <a:gd name="T71" fmla="*/ 46 h 53"/>
                    <a:gd name="T72" fmla="*/ 5 w 862"/>
                    <a:gd name="T73" fmla="*/ 40 h 53"/>
                    <a:gd name="T74" fmla="*/ 2 w 862"/>
                    <a:gd name="T75" fmla="*/ 37 h 53"/>
                    <a:gd name="T76" fmla="*/ 0 w 862"/>
                    <a:gd name="T77" fmla="*/ 32 h 53"/>
                    <a:gd name="T78" fmla="*/ 0 w 862"/>
                    <a:gd name="T79" fmla="*/ 26 h 53"/>
                    <a:gd name="T80" fmla="*/ 0 w 862"/>
                    <a:gd name="T81" fmla="*/ 26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862" h="53">
                      <a:moveTo>
                        <a:pt x="0" y="26"/>
                      </a:moveTo>
                      <a:lnTo>
                        <a:pt x="0" y="26"/>
                      </a:lnTo>
                      <a:lnTo>
                        <a:pt x="0" y="21"/>
                      </a:lnTo>
                      <a:lnTo>
                        <a:pt x="2" y="16"/>
                      </a:lnTo>
                      <a:lnTo>
                        <a:pt x="5" y="10"/>
                      </a:lnTo>
                      <a:lnTo>
                        <a:pt x="9" y="7"/>
                      </a:lnTo>
                      <a:lnTo>
                        <a:pt x="14" y="3"/>
                      </a:lnTo>
                      <a:lnTo>
                        <a:pt x="21" y="1"/>
                      </a:lnTo>
                      <a:lnTo>
                        <a:pt x="30" y="0"/>
                      </a:lnTo>
                      <a:lnTo>
                        <a:pt x="41" y="0"/>
                      </a:lnTo>
                      <a:lnTo>
                        <a:pt x="821" y="0"/>
                      </a:lnTo>
                      <a:lnTo>
                        <a:pt x="821" y="0"/>
                      </a:lnTo>
                      <a:lnTo>
                        <a:pt x="831" y="0"/>
                      </a:lnTo>
                      <a:lnTo>
                        <a:pt x="840" y="1"/>
                      </a:lnTo>
                      <a:lnTo>
                        <a:pt x="847" y="3"/>
                      </a:lnTo>
                      <a:lnTo>
                        <a:pt x="853" y="7"/>
                      </a:lnTo>
                      <a:lnTo>
                        <a:pt x="856" y="10"/>
                      </a:lnTo>
                      <a:lnTo>
                        <a:pt x="860" y="16"/>
                      </a:lnTo>
                      <a:lnTo>
                        <a:pt x="862" y="21"/>
                      </a:lnTo>
                      <a:lnTo>
                        <a:pt x="862" y="26"/>
                      </a:lnTo>
                      <a:lnTo>
                        <a:pt x="862" y="26"/>
                      </a:lnTo>
                      <a:lnTo>
                        <a:pt x="862" y="26"/>
                      </a:lnTo>
                      <a:lnTo>
                        <a:pt x="862" y="32"/>
                      </a:lnTo>
                      <a:lnTo>
                        <a:pt x="860" y="37"/>
                      </a:lnTo>
                      <a:lnTo>
                        <a:pt x="856" y="40"/>
                      </a:lnTo>
                      <a:lnTo>
                        <a:pt x="853" y="46"/>
                      </a:lnTo>
                      <a:lnTo>
                        <a:pt x="847" y="48"/>
                      </a:lnTo>
                      <a:lnTo>
                        <a:pt x="840" y="51"/>
                      </a:lnTo>
                      <a:lnTo>
                        <a:pt x="831" y="53"/>
                      </a:lnTo>
                      <a:lnTo>
                        <a:pt x="821" y="53"/>
                      </a:lnTo>
                      <a:lnTo>
                        <a:pt x="41" y="53"/>
                      </a:lnTo>
                      <a:lnTo>
                        <a:pt x="41" y="53"/>
                      </a:lnTo>
                      <a:lnTo>
                        <a:pt x="30" y="53"/>
                      </a:lnTo>
                      <a:lnTo>
                        <a:pt x="21" y="51"/>
                      </a:lnTo>
                      <a:lnTo>
                        <a:pt x="14" y="48"/>
                      </a:lnTo>
                      <a:lnTo>
                        <a:pt x="9" y="46"/>
                      </a:lnTo>
                      <a:lnTo>
                        <a:pt x="5" y="40"/>
                      </a:lnTo>
                      <a:lnTo>
                        <a:pt x="2" y="37"/>
                      </a:lnTo>
                      <a:lnTo>
                        <a:pt x="0" y="32"/>
                      </a:lnTo>
                      <a:lnTo>
                        <a:pt x="0" y="2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109"/>
                <p:cNvSpPr>
                  <a:spLocks/>
                </p:cNvSpPr>
                <p:nvPr/>
              </p:nvSpPr>
              <p:spPr bwMode="auto">
                <a:xfrm>
                  <a:off x="4675188" y="2006601"/>
                  <a:ext cx="52388" cy="330200"/>
                </a:xfrm>
                <a:custGeom>
                  <a:avLst/>
                  <a:gdLst>
                    <a:gd name="T0" fmla="*/ 0 w 65"/>
                    <a:gd name="T1" fmla="*/ 67 h 414"/>
                    <a:gd name="T2" fmla="*/ 0 w 65"/>
                    <a:gd name="T3" fmla="*/ 67 h 414"/>
                    <a:gd name="T4" fmla="*/ 1 w 65"/>
                    <a:gd name="T5" fmla="*/ 41 h 414"/>
                    <a:gd name="T6" fmla="*/ 3 w 65"/>
                    <a:gd name="T7" fmla="*/ 30 h 414"/>
                    <a:gd name="T8" fmla="*/ 7 w 65"/>
                    <a:gd name="T9" fmla="*/ 19 h 414"/>
                    <a:gd name="T10" fmla="*/ 12 w 65"/>
                    <a:gd name="T11" fmla="*/ 12 h 414"/>
                    <a:gd name="T12" fmla="*/ 17 w 65"/>
                    <a:gd name="T13" fmla="*/ 5 h 414"/>
                    <a:gd name="T14" fmla="*/ 24 w 65"/>
                    <a:gd name="T15" fmla="*/ 1 h 414"/>
                    <a:gd name="T16" fmla="*/ 33 w 65"/>
                    <a:gd name="T17" fmla="*/ 0 h 414"/>
                    <a:gd name="T18" fmla="*/ 33 w 65"/>
                    <a:gd name="T19" fmla="*/ 0 h 414"/>
                    <a:gd name="T20" fmla="*/ 42 w 65"/>
                    <a:gd name="T21" fmla="*/ 1 h 414"/>
                    <a:gd name="T22" fmla="*/ 49 w 65"/>
                    <a:gd name="T23" fmla="*/ 5 h 414"/>
                    <a:gd name="T24" fmla="*/ 55 w 65"/>
                    <a:gd name="T25" fmla="*/ 12 h 414"/>
                    <a:gd name="T26" fmla="*/ 58 w 65"/>
                    <a:gd name="T27" fmla="*/ 19 h 414"/>
                    <a:gd name="T28" fmla="*/ 62 w 65"/>
                    <a:gd name="T29" fmla="*/ 30 h 414"/>
                    <a:gd name="T30" fmla="*/ 64 w 65"/>
                    <a:gd name="T31" fmla="*/ 41 h 414"/>
                    <a:gd name="T32" fmla="*/ 65 w 65"/>
                    <a:gd name="T33" fmla="*/ 67 h 414"/>
                    <a:gd name="T34" fmla="*/ 65 w 65"/>
                    <a:gd name="T35" fmla="*/ 349 h 414"/>
                    <a:gd name="T36" fmla="*/ 65 w 65"/>
                    <a:gd name="T37" fmla="*/ 349 h 414"/>
                    <a:gd name="T38" fmla="*/ 64 w 65"/>
                    <a:gd name="T39" fmla="*/ 374 h 414"/>
                    <a:gd name="T40" fmla="*/ 62 w 65"/>
                    <a:gd name="T41" fmla="*/ 386 h 414"/>
                    <a:gd name="T42" fmla="*/ 58 w 65"/>
                    <a:gd name="T43" fmla="*/ 395 h 414"/>
                    <a:gd name="T44" fmla="*/ 55 w 65"/>
                    <a:gd name="T45" fmla="*/ 404 h 414"/>
                    <a:gd name="T46" fmla="*/ 49 w 65"/>
                    <a:gd name="T47" fmla="*/ 409 h 414"/>
                    <a:gd name="T48" fmla="*/ 42 w 65"/>
                    <a:gd name="T49" fmla="*/ 414 h 414"/>
                    <a:gd name="T50" fmla="*/ 33 w 65"/>
                    <a:gd name="T51" fmla="*/ 414 h 414"/>
                    <a:gd name="T52" fmla="*/ 33 w 65"/>
                    <a:gd name="T53" fmla="*/ 414 h 414"/>
                    <a:gd name="T54" fmla="*/ 24 w 65"/>
                    <a:gd name="T55" fmla="*/ 414 h 414"/>
                    <a:gd name="T56" fmla="*/ 17 w 65"/>
                    <a:gd name="T57" fmla="*/ 409 h 414"/>
                    <a:gd name="T58" fmla="*/ 12 w 65"/>
                    <a:gd name="T59" fmla="*/ 404 h 414"/>
                    <a:gd name="T60" fmla="*/ 7 w 65"/>
                    <a:gd name="T61" fmla="*/ 395 h 414"/>
                    <a:gd name="T62" fmla="*/ 3 w 65"/>
                    <a:gd name="T63" fmla="*/ 386 h 414"/>
                    <a:gd name="T64" fmla="*/ 1 w 65"/>
                    <a:gd name="T65" fmla="*/ 374 h 414"/>
                    <a:gd name="T66" fmla="*/ 0 w 65"/>
                    <a:gd name="T67" fmla="*/ 349 h 414"/>
                    <a:gd name="T68" fmla="*/ 0 w 65"/>
                    <a:gd name="T69" fmla="*/ 67 h 4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5" h="414">
                      <a:moveTo>
                        <a:pt x="0" y="67"/>
                      </a:moveTo>
                      <a:lnTo>
                        <a:pt x="0" y="67"/>
                      </a:lnTo>
                      <a:lnTo>
                        <a:pt x="1" y="41"/>
                      </a:lnTo>
                      <a:lnTo>
                        <a:pt x="3" y="30"/>
                      </a:lnTo>
                      <a:lnTo>
                        <a:pt x="7" y="19"/>
                      </a:lnTo>
                      <a:lnTo>
                        <a:pt x="12" y="12"/>
                      </a:lnTo>
                      <a:lnTo>
                        <a:pt x="17" y="5"/>
                      </a:lnTo>
                      <a:lnTo>
                        <a:pt x="24" y="1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42" y="1"/>
                      </a:lnTo>
                      <a:lnTo>
                        <a:pt x="49" y="5"/>
                      </a:lnTo>
                      <a:lnTo>
                        <a:pt x="55" y="12"/>
                      </a:lnTo>
                      <a:lnTo>
                        <a:pt x="58" y="19"/>
                      </a:lnTo>
                      <a:lnTo>
                        <a:pt x="62" y="30"/>
                      </a:lnTo>
                      <a:lnTo>
                        <a:pt x="64" y="41"/>
                      </a:lnTo>
                      <a:lnTo>
                        <a:pt x="65" y="67"/>
                      </a:lnTo>
                      <a:lnTo>
                        <a:pt x="65" y="349"/>
                      </a:lnTo>
                      <a:lnTo>
                        <a:pt x="65" y="349"/>
                      </a:lnTo>
                      <a:lnTo>
                        <a:pt x="64" y="374"/>
                      </a:lnTo>
                      <a:lnTo>
                        <a:pt x="62" y="386"/>
                      </a:lnTo>
                      <a:lnTo>
                        <a:pt x="58" y="395"/>
                      </a:lnTo>
                      <a:lnTo>
                        <a:pt x="55" y="404"/>
                      </a:lnTo>
                      <a:lnTo>
                        <a:pt x="49" y="409"/>
                      </a:lnTo>
                      <a:lnTo>
                        <a:pt x="42" y="414"/>
                      </a:lnTo>
                      <a:lnTo>
                        <a:pt x="33" y="414"/>
                      </a:lnTo>
                      <a:lnTo>
                        <a:pt x="33" y="414"/>
                      </a:lnTo>
                      <a:lnTo>
                        <a:pt x="24" y="414"/>
                      </a:lnTo>
                      <a:lnTo>
                        <a:pt x="17" y="409"/>
                      </a:lnTo>
                      <a:lnTo>
                        <a:pt x="12" y="404"/>
                      </a:lnTo>
                      <a:lnTo>
                        <a:pt x="7" y="395"/>
                      </a:lnTo>
                      <a:lnTo>
                        <a:pt x="3" y="386"/>
                      </a:lnTo>
                      <a:lnTo>
                        <a:pt x="1" y="374"/>
                      </a:lnTo>
                      <a:lnTo>
                        <a:pt x="0" y="349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110"/>
                <p:cNvSpPr>
                  <a:spLocks/>
                </p:cNvSpPr>
                <p:nvPr/>
              </p:nvSpPr>
              <p:spPr bwMode="auto">
                <a:xfrm>
                  <a:off x="4600576" y="2006601"/>
                  <a:ext cx="52388" cy="330200"/>
                </a:xfrm>
                <a:custGeom>
                  <a:avLst/>
                  <a:gdLst>
                    <a:gd name="T0" fmla="*/ 0 w 66"/>
                    <a:gd name="T1" fmla="*/ 67 h 414"/>
                    <a:gd name="T2" fmla="*/ 0 w 66"/>
                    <a:gd name="T3" fmla="*/ 67 h 414"/>
                    <a:gd name="T4" fmla="*/ 2 w 66"/>
                    <a:gd name="T5" fmla="*/ 41 h 414"/>
                    <a:gd name="T6" fmla="*/ 4 w 66"/>
                    <a:gd name="T7" fmla="*/ 30 h 414"/>
                    <a:gd name="T8" fmla="*/ 7 w 66"/>
                    <a:gd name="T9" fmla="*/ 19 h 414"/>
                    <a:gd name="T10" fmla="*/ 11 w 66"/>
                    <a:gd name="T11" fmla="*/ 12 h 414"/>
                    <a:gd name="T12" fmla="*/ 18 w 66"/>
                    <a:gd name="T13" fmla="*/ 5 h 414"/>
                    <a:gd name="T14" fmla="*/ 25 w 66"/>
                    <a:gd name="T15" fmla="*/ 1 h 414"/>
                    <a:gd name="T16" fmla="*/ 34 w 66"/>
                    <a:gd name="T17" fmla="*/ 0 h 414"/>
                    <a:gd name="T18" fmla="*/ 34 w 66"/>
                    <a:gd name="T19" fmla="*/ 0 h 414"/>
                    <a:gd name="T20" fmla="*/ 43 w 66"/>
                    <a:gd name="T21" fmla="*/ 1 h 414"/>
                    <a:gd name="T22" fmla="*/ 50 w 66"/>
                    <a:gd name="T23" fmla="*/ 5 h 414"/>
                    <a:gd name="T24" fmla="*/ 55 w 66"/>
                    <a:gd name="T25" fmla="*/ 12 h 414"/>
                    <a:gd name="T26" fmla="*/ 59 w 66"/>
                    <a:gd name="T27" fmla="*/ 19 h 414"/>
                    <a:gd name="T28" fmla="*/ 62 w 66"/>
                    <a:gd name="T29" fmla="*/ 30 h 414"/>
                    <a:gd name="T30" fmla="*/ 64 w 66"/>
                    <a:gd name="T31" fmla="*/ 41 h 414"/>
                    <a:gd name="T32" fmla="*/ 66 w 66"/>
                    <a:gd name="T33" fmla="*/ 67 h 414"/>
                    <a:gd name="T34" fmla="*/ 66 w 66"/>
                    <a:gd name="T35" fmla="*/ 349 h 414"/>
                    <a:gd name="T36" fmla="*/ 66 w 66"/>
                    <a:gd name="T37" fmla="*/ 349 h 414"/>
                    <a:gd name="T38" fmla="*/ 64 w 66"/>
                    <a:gd name="T39" fmla="*/ 374 h 414"/>
                    <a:gd name="T40" fmla="*/ 62 w 66"/>
                    <a:gd name="T41" fmla="*/ 386 h 414"/>
                    <a:gd name="T42" fmla="*/ 59 w 66"/>
                    <a:gd name="T43" fmla="*/ 395 h 414"/>
                    <a:gd name="T44" fmla="*/ 55 w 66"/>
                    <a:gd name="T45" fmla="*/ 404 h 414"/>
                    <a:gd name="T46" fmla="*/ 50 w 66"/>
                    <a:gd name="T47" fmla="*/ 409 h 414"/>
                    <a:gd name="T48" fmla="*/ 43 w 66"/>
                    <a:gd name="T49" fmla="*/ 414 h 414"/>
                    <a:gd name="T50" fmla="*/ 34 w 66"/>
                    <a:gd name="T51" fmla="*/ 414 h 414"/>
                    <a:gd name="T52" fmla="*/ 34 w 66"/>
                    <a:gd name="T53" fmla="*/ 414 h 414"/>
                    <a:gd name="T54" fmla="*/ 25 w 66"/>
                    <a:gd name="T55" fmla="*/ 414 h 414"/>
                    <a:gd name="T56" fmla="*/ 18 w 66"/>
                    <a:gd name="T57" fmla="*/ 409 h 414"/>
                    <a:gd name="T58" fmla="*/ 11 w 66"/>
                    <a:gd name="T59" fmla="*/ 404 h 414"/>
                    <a:gd name="T60" fmla="*/ 7 w 66"/>
                    <a:gd name="T61" fmla="*/ 395 h 414"/>
                    <a:gd name="T62" fmla="*/ 4 w 66"/>
                    <a:gd name="T63" fmla="*/ 386 h 414"/>
                    <a:gd name="T64" fmla="*/ 2 w 66"/>
                    <a:gd name="T65" fmla="*/ 374 h 414"/>
                    <a:gd name="T66" fmla="*/ 0 w 66"/>
                    <a:gd name="T67" fmla="*/ 349 h 414"/>
                    <a:gd name="T68" fmla="*/ 0 w 66"/>
                    <a:gd name="T69" fmla="*/ 67 h 4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6" h="414">
                      <a:moveTo>
                        <a:pt x="0" y="67"/>
                      </a:moveTo>
                      <a:lnTo>
                        <a:pt x="0" y="67"/>
                      </a:lnTo>
                      <a:lnTo>
                        <a:pt x="2" y="41"/>
                      </a:lnTo>
                      <a:lnTo>
                        <a:pt x="4" y="30"/>
                      </a:lnTo>
                      <a:lnTo>
                        <a:pt x="7" y="19"/>
                      </a:lnTo>
                      <a:lnTo>
                        <a:pt x="11" y="12"/>
                      </a:lnTo>
                      <a:lnTo>
                        <a:pt x="18" y="5"/>
                      </a:lnTo>
                      <a:lnTo>
                        <a:pt x="25" y="1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43" y="1"/>
                      </a:lnTo>
                      <a:lnTo>
                        <a:pt x="50" y="5"/>
                      </a:lnTo>
                      <a:lnTo>
                        <a:pt x="55" y="12"/>
                      </a:lnTo>
                      <a:lnTo>
                        <a:pt x="59" y="19"/>
                      </a:lnTo>
                      <a:lnTo>
                        <a:pt x="62" y="30"/>
                      </a:lnTo>
                      <a:lnTo>
                        <a:pt x="64" y="41"/>
                      </a:lnTo>
                      <a:lnTo>
                        <a:pt x="66" y="67"/>
                      </a:lnTo>
                      <a:lnTo>
                        <a:pt x="66" y="349"/>
                      </a:lnTo>
                      <a:lnTo>
                        <a:pt x="66" y="349"/>
                      </a:lnTo>
                      <a:lnTo>
                        <a:pt x="64" y="374"/>
                      </a:lnTo>
                      <a:lnTo>
                        <a:pt x="62" y="386"/>
                      </a:lnTo>
                      <a:lnTo>
                        <a:pt x="59" y="395"/>
                      </a:lnTo>
                      <a:lnTo>
                        <a:pt x="55" y="404"/>
                      </a:lnTo>
                      <a:lnTo>
                        <a:pt x="50" y="409"/>
                      </a:lnTo>
                      <a:lnTo>
                        <a:pt x="43" y="414"/>
                      </a:lnTo>
                      <a:lnTo>
                        <a:pt x="34" y="414"/>
                      </a:lnTo>
                      <a:lnTo>
                        <a:pt x="34" y="414"/>
                      </a:lnTo>
                      <a:lnTo>
                        <a:pt x="25" y="414"/>
                      </a:lnTo>
                      <a:lnTo>
                        <a:pt x="18" y="409"/>
                      </a:lnTo>
                      <a:lnTo>
                        <a:pt x="11" y="404"/>
                      </a:lnTo>
                      <a:lnTo>
                        <a:pt x="7" y="395"/>
                      </a:lnTo>
                      <a:lnTo>
                        <a:pt x="4" y="386"/>
                      </a:lnTo>
                      <a:lnTo>
                        <a:pt x="2" y="374"/>
                      </a:lnTo>
                      <a:lnTo>
                        <a:pt x="0" y="349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111"/>
                <p:cNvSpPr>
                  <a:spLocks/>
                </p:cNvSpPr>
                <p:nvPr/>
              </p:nvSpPr>
              <p:spPr bwMode="auto">
                <a:xfrm>
                  <a:off x="4489451" y="1763714"/>
                  <a:ext cx="350838" cy="333375"/>
                </a:xfrm>
                <a:custGeom>
                  <a:avLst/>
                  <a:gdLst>
                    <a:gd name="T0" fmla="*/ 158 w 441"/>
                    <a:gd name="T1" fmla="*/ 0 h 420"/>
                    <a:gd name="T2" fmla="*/ 144 w 441"/>
                    <a:gd name="T3" fmla="*/ 1 h 420"/>
                    <a:gd name="T4" fmla="*/ 115 w 441"/>
                    <a:gd name="T5" fmla="*/ 8 h 420"/>
                    <a:gd name="T6" fmla="*/ 103 w 441"/>
                    <a:gd name="T7" fmla="*/ 14 h 420"/>
                    <a:gd name="T8" fmla="*/ 73 w 441"/>
                    <a:gd name="T9" fmla="*/ 32 h 420"/>
                    <a:gd name="T10" fmla="*/ 46 w 441"/>
                    <a:gd name="T11" fmla="*/ 53 h 420"/>
                    <a:gd name="T12" fmla="*/ 26 w 441"/>
                    <a:gd name="T13" fmla="*/ 80 h 420"/>
                    <a:gd name="T14" fmla="*/ 12 w 441"/>
                    <a:gd name="T15" fmla="*/ 110 h 420"/>
                    <a:gd name="T16" fmla="*/ 3 w 441"/>
                    <a:gd name="T17" fmla="*/ 140 h 420"/>
                    <a:gd name="T18" fmla="*/ 0 w 441"/>
                    <a:gd name="T19" fmla="*/ 174 h 420"/>
                    <a:gd name="T20" fmla="*/ 5 w 441"/>
                    <a:gd name="T21" fmla="*/ 208 h 420"/>
                    <a:gd name="T22" fmla="*/ 16 w 441"/>
                    <a:gd name="T23" fmla="*/ 242 h 420"/>
                    <a:gd name="T24" fmla="*/ 23 w 441"/>
                    <a:gd name="T25" fmla="*/ 256 h 420"/>
                    <a:gd name="T26" fmla="*/ 42 w 441"/>
                    <a:gd name="T27" fmla="*/ 284 h 420"/>
                    <a:gd name="T28" fmla="*/ 55 w 441"/>
                    <a:gd name="T29" fmla="*/ 297 h 420"/>
                    <a:gd name="T30" fmla="*/ 71 w 441"/>
                    <a:gd name="T31" fmla="*/ 304 h 420"/>
                    <a:gd name="T32" fmla="*/ 89 w 441"/>
                    <a:gd name="T33" fmla="*/ 300 h 420"/>
                    <a:gd name="T34" fmla="*/ 94 w 441"/>
                    <a:gd name="T35" fmla="*/ 297 h 420"/>
                    <a:gd name="T36" fmla="*/ 101 w 441"/>
                    <a:gd name="T37" fmla="*/ 288 h 420"/>
                    <a:gd name="T38" fmla="*/ 105 w 441"/>
                    <a:gd name="T39" fmla="*/ 277 h 420"/>
                    <a:gd name="T40" fmla="*/ 103 w 441"/>
                    <a:gd name="T41" fmla="*/ 265 h 420"/>
                    <a:gd name="T42" fmla="*/ 101 w 441"/>
                    <a:gd name="T43" fmla="*/ 259 h 420"/>
                    <a:gd name="T44" fmla="*/ 96 w 441"/>
                    <a:gd name="T45" fmla="*/ 252 h 420"/>
                    <a:gd name="T46" fmla="*/ 80 w 441"/>
                    <a:gd name="T47" fmla="*/ 236 h 420"/>
                    <a:gd name="T48" fmla="*/ 69 w 441"/>
                    <a:gd name="T49" fmla="*/ 217 h 420"/>
                    <a:gd name="T50" fmla="*/ 65 w 441"/>
                    <a:gd name="T51" fmla="*/ 208 h 420"/>
                    <a:gd name="T52" fmla="*/ 62 w 441"/>
                    <a:gd name="T53" fmla="*/ 186 h 420"/>
                    <a:gd name="T54" fmla="*/ 65 w 441"/>
                    <a:gd name="T55" fmla="*/ 156 h 420"/>
                    <a:gd name="T56" fmla="*/ 81 w 441"/>
                    <a:gd name="T57" fmla="*/ 115 h 420"/>
                    <a:gd name="T58" fmla="*/ 108 w 441"/>
                    <a:gd name="T59" fmla="*/ 81 h 420"/>
                    <a:gd name="T60" fmla="*/ 97 w 441"/>
                    <a:gd name="T61" fmla="*/ 420 h 420"/>
                    <a:gd name="T62" fmla="*/ 316 w 441"/>
                    <a:gd name="T63" fmla="*/ 69 h 420"/>
                    <a:gd name="T64" fmla="*/ 332 w 441"/>
                    <a:gd name="T65" fmla="*/ 81 h 420"/>
                    <a:gd name="T66" fmla="*/ 361 w 441"/>
                    <a:gd name="T67" fmla="*/ 115 h 420"/>
                    <a:gd name="T68" fmla="*/ 377 w 441"/>
                    <a:gd name="T69" fmla="*/ 156 h 420"/>
                    <a:gd name="T70" fmla="*/ 379 w 441"/>
                    <a:gd name="T71" fmla="*/ 186 h 420"/>
                    <a:gd name="T72" fmla="*/ 375 w 441"/>
                    <a:gd name="T73" fmla="*/ 208 h 420"/>
                    <a:gd name="T74" fmla="*/ 372 w 441"/>
                    <a:gd name="T75" fmla="*/ 217 h 420"/>
                    <a:gd name="T76" fmla="*/ 361 w 441"/>
                    <a:gd name="T77" fmla="*/ 236 h 420"/>
                    <a:gd name="T78" fmla="*/ 347 w 441"/>
                    <a:gd name="T79" fmla="*/ 252 h 420"/>
                    <a:gd name="T80" fmla="*/ 341 w 441"/>
                    <a:gd name="T81" fmla="*/ 259 h 420"/>
                    <a:gd name="T82" fmla="*/ 338 w 441"/>
                    <a:gd name="T83" fmla="*/ 265 h 420"/>
                    <a:gd name="T84" fmla="*/ 338 w 441"/>
                    <a:gd name="T85" fmla="*/ 277 h 420"/>
                    <a:gd name="T86" fmla="*/ 341 w 441"/>
                    <a:gd name="T87" fmla="*/ 288 h 420"/>
                    <a:gd name="T88" fmla="*/ 348 w 441"/>
                    <a:gd name="T89" fmla="*/ 297 h 420"/>
                    <a:gd name="T90" fmla="*/ 352 w 441"/>
                    <a:gd name="T91" fmla="*/ 300 h 420"/>
                    <a:gd name="T92" fmla="*/ 372 w 441"/>
                    <a:gd name="T93" fmla="*/ 304 h 420"/>
                    <a:gd name="T94" fmla="*/ 388 w 441"/>
                    <a:gd name="T95" fmla="*/ 297 h 420"/>
                    <a:gd name="T96" fmla="*/ 398 w 441"/>
                    <a:gd name="T97" fmla="*/ 284 h 420"/>
                    <a:gd name="T98" fmla="*/ 418 w 441"/>
                    <a:gd name="T99" fmla="*/ 256 h 420"/>
                    <a:gd name="T100" fmla="*/ 427 w 441"/>
                    <a:gd name="T101" fmla="*/ 242 h 420"/>
                    <a:gd name="T102" fmla="*/ 437 w 441"/>
                    <a:gd name="T103" fmla="*/ 208 h 420"/>
                    <a:gd name="T104" fmla="*/ 441 w 441"/>
                    <a:gd name="T105" fmla="*/ 174 h 420"/>
                    <a:gd name="T106" fmla="*/ 439 w 441"/>
                    <a:gd name="T107" fmla="*/ 140 h 420"/>
                    <a:gd name="T108" fmla="*/ 430 w 441"/>
                    <a:gd name="T109" fmla="*/ 110 h 420"/>
                    <a:gd name="T110" fmla="*/ 414 w 441"/>
                    <a:gd name="T111" fmla="*/ 80 h 420"/>
                    <a:gd name="T112" fmla="*/ 395 w 441"/>
                    <a:gd name="T113" fmla="*/ 53 h 420"/>
                    <a:gd name="T114" fmla="*/ 370 w 441"/>
                    <a:gd name="T115" fmla="*/ 32 h 420"/>
                    <a:gd name="T116" fmla="*/ 340 w 441"/>
                    <a:gd name="T117" fmla="*/ 14 h 420"/>
                    <a:gd name="T118" fmla="*/ 325 w 441"/>
                    <a:gd name="T119" fmla="*/ 8 h 420"/>
                    <a:gd name="T120" fmla="*/ 297 w 441"/>
                    <a:gd name="T121" fmla="*/ 1 h 420"/>
                    <a:gd name="T122" fmla="*/ 284 w 441"/>
                    <a:gd name="T123" fmla="*/ 0 h 4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41" h="420">
                      <a:moveTo>
                        <a:pt x="284" y="0"/>
                      </a:moveTo>
                      <a:lnTo>
                        <a:pt x="158" y="0"/>
                      </a:lnTo>
                      <a:lnTo>
                        <a:pt x="158" y="0"/>
                      </a:lnTo>
                      <a:lnTo>
                        <a:pt x="144" y="1"/>
                      </a:lnTo>
                      <a:lnTo>
                        <a:pt x="130" y="5"/>
                      </a:lnTo>
                      <a:lnTo>
                        <a:pt x="115" y="8"/>
                      </a:lnTo>
                      <a:lnTo>
                        <a:pt x="103" y="14"/>
                      </a:lnTo>
                      <a:lnTo>
                        <a:pt x="103" y="14"/>
                      </a:lnTo>
                      <a:lnTo>
                        <a:pt x="87" y="21"/>
                      </a:lnTo>
                      <a:lnTo>
                        <a:pt x="73" y="32"/>
                      </a:lnTo>
                      <a:lnTo>
                        <a:pt x="58" y="42"/>
                      </a:lnTo>
                      <a:lnTo>
                        <a:pt x="46" y="53"/>
                      </a:lnTo>
                      <a:lnTo>
                        <a:pt x="35" y="65"/>
                      </a:lnTo>
                      <a:lnTo>
                        <a:pt x="26" y="80"/>
                      </a:lnTo>
                      <a:lnTo>
                        <a:pt x="19" y="94"/>
                      </a:lnTo>
                      <a:lnTo>
                        <a:pt x="12" y="110"/>
                      </a:lnTo>
                      <a:lnTo>
                        <a:pt x="7" y="124"/>
                      </a:lnTo>
                      <a:lnTo>
                        <a:pt x="3" y="140"/>
                      </a:lnTo>
                      <a:lnTo>
                        <a:pt x="1" y="158"/>
                      </a:lnTo>
                      <a:lnTo>
                        <a:pt x="0" y="174"/>
                      </a:lnTo>
                      <a:lnTo>
                        <a:pt x="1" y="192"/>
                      </a:lnTo>
                      <a:lnTo>
                        <a:pt x="5" y="208"/>
                      </a:lnTo>
                      <a:lnTo>
                        <a:pt x="8" y="224"/>
                      </a:lnTo>
                      <a:lnTo>
                        <a:pt x="16" y="242"/>
                      </a:lnTo>
                      <a:lnTo>
                        <a:pt x="16" y="242"/>
                      </a:lnTo>
                      <a:lnTo>
                        <a:pt x="23" y="256"/>
                      </a:lnTo>
                      <a:lnTo>
                        <a:pt x="32" y="270"/>
                      </a:lnTo>
                      <a:lnTo>
                        <a:pt x="42" y="284"/>
                      </a:lnTo>
                      <a:lnTo>
                        <a:pt x="55" y="297"/>
                      </a:lnTo>
                      <a:lnTo>
                        <a:pt x="55" y="297"/>
                      </a:lnTo>
                      <a:lnTo>
                        <a:pt x="62" y="302"/>
                      </a:lnTo>
                      <a:lnTo>
                        <a:pt x="71" y="304"/>
                      </a:lnTo>
                      <a:lnTo>
                        <a:pt x="80" y="304"/>
                      </a:lnTo>
                      <a:lnTo>
                        <a:pt x="89" y="300"/>
                      </a:lnTo>
                      <a:lnTo>
                        <a:pt x="89" y="300"/>
                      </a:lnTo>
                      <a:lnTo>
                        <a:pt x="94" y="297"/>
                      </a:lnTo>
                      <a:lnTo>
                        <a:pt x="97" y="293"/>
                      </a:lnTo>
                      <a:lnTo>
                        <a:pt x="101" y="288"/>
                      </a:lnTo>
                      <a:lnTo>
                        <a:pt x="103" y="283"/>
                      </a:lnTo>
                      <a:lnTo>
                        <a:pt x="105" y="277"/>
                      </a:lnTo>
                      <a:lnTo>
                        <a:pt x="105" y="272"/>
                      </a:lnTo>
                      <a:lnTo>
                        <a:pt x="103" y="265"/>
                      </a:lnTo>
                      <a:lnTo>
                        <a:pt x="101" y="259"/>
                      </a:lnTo>
                      <a:lnTo>
                        <a:pt x="101" y="259"/>
                      </a:lnTo>
                      <a:lnTo>
                        <a:pt x="96" y="252"/>
                      </a:lnTo>
                      <a:lnTo>
                        <a:pt x="96" y="252"/>
                      </a:lnTo>
                      <a:lnTo>
                        <a:pt x="87" y="245"/>
                      </a:lnTo>
                      <a:lnTo>
                        <a:pt x="80" y="236"/>
                      </a:lnTo>
                      <a:lnTo>
                        <a:pt x="74" y="227"/>
                      </a:lnTo>
                      <a:lnTo>
                        <a:pt x="69" y="217"/>
                      </a:lnTo>
                      <a:lnTo>
                        <a:pt x="69" y="217"/>
                      </a:lnTo>
                      <a:lnTo>
                        <a:pt x="65" y="208"/>
                      </a:lnTo>
                      <a:lnTo>
                        <a:pt x="64" y="197"/>
                      </a:lnTo>
                      <a:lnTo>
                        <a:pt x="62" y="186"/>
                      </a:lnTo>
                      <a:lnTo>
                        <a:pt x="62" y="176"/>
                      </a:lnTo>
                      <a:lnTo>
                        <a:pt x="65" y="156"/>
                      </a:lnTo>
                      <a:lnTo>
                        <a:pt x="71" y="135"/>
                      </a:lnTo>
                      <a:lnTo>
                        <a:pt x="81" y="115"/>
                      </a:lnTo>
                      <a:lnTo>
                        <a:pt x="94" y="97"/>
                      </a:lnTo>
                      <a:lnTo>
                        <a:pt x="108" y="81"/>
                      </a:lnTo>
                      <a:lnTo>
                        <a:pt x="126" y="69"/>
                      </a:lnTo>
                      <a:lnTo>
                        <a:pt x="97" y="420"/>
                      </a:lnTo>
                      <a:lnTo>
                        <a:pt x="345" y="420"/>
                      </a:lnTo>
                      <a:lnTo>
                        <a:pt x="316" y="69"/>
                      </a:lnTo>
                      <a:lnTo>
                        <a:pt x="316" y="69"/>
                      </a:lnTo>
                      <a:lnTo>
                        <a:pt x="332" y="81"/>
                      </a:lnTo>
                      <a:lnTo>
                        <a:pt x="348" y="97"/>
                      </a:lnTo>
                      <a:lnTo>
                        <a:pt x="361" y="115"/>
                      </a:lnTo>
                      <a:lnTo>
                        <a:pt x="370" y="135"/>
                      </a:lnTo>
                      <a:lnTo>
                        <a:pt x="377" y="156"/>
                      </a:lnTo>
                      <a:lnTo>
                        <a:pt x="381" y="176"/>
                      </a:lnTo>
                      <a:lnTo>
                        <a:pt x="379" y="186"/>
                      </a:lnTo>
                      <a:lnTo>
                        <a:pt x="379" y="197"/>
                      </a:lnTo>
                      <a:lnTo>
                        <a:pt x="375" y="208"/>
                      </a:lnTo>
                      <a:lnTo>
                        <a:pt x="372" y="217"/>
                      </a:lnTo>
                      <a:lnTo>
                        <a:pt x="372" y="217"/>
                      </a:lnTo>
                      <a:lnTo>
                        <a:pt x="366" y="227"/>
                      </a:lnTo>
                      <a:lnTo>
                        <a:pt x="361" y="236"/>
                      </a:lnTo>
                      <a:lnTo>
                        <a:pt x="354" y="245"/>
                      </a:lnTo>
                      <a:lnTo>
                        <a:pt x="347" y="252"/>
                      </a:lnTo>
                      <a:lnTo>
                        <a:pt x="347" y="252"/>
                      </a:lnTo>
                      <a:lnTo>
                        <a:pt x="341" y="259"/>
                      </a:lnTo>
                      <a:lnTo>
                        <a:pt x="341" y="259"/>
                      </a:lnTo>
                      <a:lnTo>
                        <a:pt x="338" y="265"/>
                      </a:lnTo>
                      <a:lnTo>
                        <a:pt x="338" y="272"/>
                      </a:lnTo>
                      <a:lnTo>
                        <a:pt x="338" y="277"/>
                      </a:lnTo>
                      <a:lnTo>
                        <a:pt x="338" y="283"/>
                      </a:lnTo>
                      <a:lnTo>
                        <a:pt x="341" y="288"/>
                      </a:lnTo>
                      <a:lnTo>
                        <a:pt x="343" y="293"/>
                      </a:lnTo>
                      <a:lnTo>
                        <a:pt x="348" y="297"/>
                      </a:lnTo>
                      <a:lnTo>
                        <a:pt x="352" y="300"/>
                      </a:lnTo>
                      <a:lnTo>
                        <a:pt x="352" y="300"/>
                      </a:lnTo>
                      <a:lnTo>
                        <a:pt x="361" y="304"/>
                      </a:lnTo>
                      <a:lnTo>
                        <a:pt x="372" y="304"/>
                      </a:lnTo>
                      <a:lnTo>
                        <a:pt x="381" y="302"/>
                      </a:lnTo>
                      <a:lnTo>
                        <a:pt x="388" y="297"/>
                      </a:lnTo>
                      <a:lnTo>
                        <a:pt x="388" y="297"/>
                      </a:lnTo>
                      <a:lnTo>
                        <a:pt x="398" y="284"/>
                      </a:lnTo>
                      <a:lnTo>
                        <a:pt x="409" y="270"/>
                      </a:lnTo>
                      <a:lnTo>
                        <a:pt x="418" y="256"/>
                      </a:lnTo>
                      <a:lnTo>
                        <a:pt x="427" y="242"/>
                      </a:lnTo>
                      <a:lnTo>
                        <a:pt x="427" y="242"/>
                      </a:lnTo>
                      <a:lnTo>
                        <a:pt x="432" y="224"/>
                      </a:lnTo>
                      <a:lnTo>
                        <a:pt x="437" y="208"/>
                      </a:lnTo>
                      <a:lnTo>
                        <a:pt x="439" y="192"/>
                      </a:lnTo>
                      <a:lnTo>
                        <a:pt x="441" y="174"/>
                      </a:lnTo>
                      <a:lnTo>
                        <a:pt x="441" y="158"/>
                      </a:lnTo>
                      <a:lnTo>
                        <a:pt x="439" y="140"/>
                      </a:lnTo>
                      <a:lnTo>
                        <a:pt x="436" y="124"/>
                      </a:lnTo>
                      <a:lnTo>
                        <a:pt x="430" y="110"/>
                      </a:lnTo>
                      <a:lnTo>
                        <a:pt x="423" y="94"/>
                      </a:lnTo>
                      <a:lnTo>
                        <a:pt x="414" y="80"/>
                      </a:lnTo>
                      <a:lnTo>
                        <a:pt x="405" y="65"/>
                      </a:lnTo>
                      <a:lnTo>
                        <a:pt x="395" y="53"/>
                      </a:lnTo>
                      <a:lnTo>
                        <a:pt x="382" y="42"/>
                      </a:lnTo>
                      <a:lnTo>
                        <a:pt x="370" y="32"/>
                      </a:lnTo>
                      <a:lnTo>
                        <a:pt x="356" y="21"/>
                      </a:lnTo>
                      <a:lnTo>
                        <a:pt x="340" y="14"/>
                      </a:lnTo>
                      <a:lnTo>
                        <a:pt x="340" y="14"/>
                      </a:lnTo>
                      <a:lnTo>
                        <a:pt x="325" y="8"/>
                      </a:lnTo>
                      <a:lnTo>
                        <a:pt x="311" y="5"/>
                      </a:lnTo>
                      <a:lnTo>
                        <a:pt x="297" y="1"/>
                      </a:lnTo>
                      <a:lnTo>
                        <a:pt x="284" y="0"/>
                      </a:lnTo>
                      <a:lnTo>
                        <a:pt x="284" y="0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112"/>
                <p:cNvSpPr>
                  <a:spLocks/>
                </p:cNvSpPr>
                <p:nvPr/>
              </p:nvSpPr>
              <p:spPr bwMode="auto">
                <a:xfrm>
                  <a:off x="4606926" y="1747839"/>
                  <a:ext cx="57150" cy="122238"/>
                </a:xfrm>
                <a:custGeom>
                  <a:avLst/>
                  <a:gdLst>
                    <a:gd name="T0" fmla="*/ 43 w 73"/>
                    <a:gd name="T1" fmla="*/ 0 h 153"/>
                    <a:gd name="T2" fmla="*/ 0 w 73"/>
                    <a:gd name="T3" fmla="*/ 41 h 153"/>
                    <a:gd name="T4" fmla="*/ 73 w 73"/>
                    <a:gd name="T5" fmla="*/ 153 h 153"/>
                    <a:gd name="T6" fmla="*/ 43 w 73"/>
                    <a:gd name="T7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153">
                      <a:moveTo>
                        <a:pt x="43" y="0"/>
                      </a:moveTo>
                      <a:lnTo>
                        <a:pt x="0" y="41"/>
                      </a:lnTo>
                      <a:lnTo>
                        <a:pt x="73" y="153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113"/>
                <p:cNvSpPr>
                  <a:spLocks/>
                </p:cNvSpPr>
                <p:nvPr/>
              </p:nvSpPr>
              <p:spPr bwMode="auto">
                <a:xfrm>
                  <a:off x="4664076" y="1747839"/>
                  <a:ext cx="60325" cy="122238"/>
                </a:xfrm>
                <a:custGeom>
                  <a:avLst/>
                  <a:gdLst>
                    <a:gd name="T0" fmla="*/ 32 w 75"/>
                    <a:gd name="T1" fmla="*/ 0 h 153"/>
                    <a:gd name="T2" fmla="*/ 75 w 75"/>
                    <a:gd name="T3" fmla="*/ 41 h 153"/>
                    <a:gd name="T4" fmla="*/ 0 w 75"/>
                    <a:gd name="T5" fmla="*/ 153 h 153"/>
                    <a:gd name="T6" fmla="*/ 32 w 75"/>
                    <a:gd name="T7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153">
                      <a:moveTo>
                        <a:pt x="32" y="0"/>
                      </a:moveTo>
                      <a:lnTo>
                        <a:pt x="75" y="41"/>
                      </a:lnTo>
                      <a:lnTo>
                        <a:pt x="0" y="153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114"/>
                <p:cNvSpPr>
                  <a:spLocks/>
                </p:cNvSpPr>
                <p:nvPr/>
              </p:nvSpPr>
              <p:spPr bwMode="auto">
                <a:xfrm>
                  <a:off x="4806951" y="1747839"/>
                  <a:ext cx="277813" cy="198438"/>
                </a:xfrm>
                <a:custGeom>
                  <a:avLst/>
                  <a:gdLst>
                    <a:gd name="T0" fmla="*/ 0 w 351"/>
                    <a:gd name="T1" fmla="*/ 11 h 251"/>
                    <a:gd name="T2" fmla="*/ 0 w 351"/>
                    <a:gd name="T3" fmla="*/ 11 h 251"/>
                    <a:gd name="T4" fmla="*/ 0 w 351"/>
                    <a:gd name="T5" fmla="*/ 5 h 251"/>
                    <a:gd name="T6" fmla="*/ 2 w 351"/>
                    <a:gd name="T7" fmla="*/ 4 h 251"/>
                    <a:gd name="T8" fmla="*/ 5 w 351"/>
                    <a:gd name="T9" fmla="*/ 0 h 251"/>
                    <a:gd name="T10" fmla="*/ 9 w 351"/>
                    <a:gd name="T11" fmla="*/ 0 h 251"/>
                    <a:gd name="T12" fmla="*/ 340 w 351"/>
                    <a:gd name="T13" fmla="*/ 0 h 251"/>
                    <a:gd name="T14" fmla="*/ 340 w 351"/>
                    <a:gd name="T15" fmla="*/ 0 h 251"/>
                    <a:gd name="T16" fmla="*/ 344 w 351"/>
                    <a:gd name="T17" fmla="*/ 0 h 251"/>
                    <a:gd name="T18" fmla="*/ 347 w 351"/>
                    <a:gd name="T19" fmla="*/ 4 h 251"/>
                    <a:gd name="T20" fmla="*/ 349 w 351"/>
                    <a:gd name="T21" fmla="*/ 5 h 251"/>
                    <a:gd name="T22" fmla="*/ 351 w 351"/>
                    <a:gd name="T23" fmla="*/ 11 h 251"/>
                    <a:gd name="T24" fmla="*/ 351 w 351"/>
                    <a:gd name="T25" fmla="*/ 242 h 251"/>
                    <a:gd name="T26" fmla="*/ 351 w 351"/>
                    <a:gd name="T27" fmla="*/ 242 h 251"/>
                    <a:gd name="T28" fmla="*/ 349 w 351"/>
                    <a:gd name="T29" fmla="*/ 246 h 251"/>
                    <a:gd name="T30" fmla="*/ 347 w 351"/>
                    <a:gd name="T31" fmla="*/ 249 h 251"/>
                    <a:gd name="T32" fmla="*/ 344 w 351"/>
                    <a:gd name="T33" fmla="*/ 251 h 251"/>
                    <a:gd name="T34" fmla="*/ 340 w 351"/>
                    <a:gd name="T35" fmla="*/ 251 h 251"/>
                    <a:gd name="T36" fmla="*/ 9 w 351"/>
                    <a:gd name="T37" fmla="*/ 251 h 251"/>
                    <a:gd name="T38" fmla="*/ 9 w 351"/>
                    <a:gd name="T39" fmla="*/ 251 h 251"/>
                    <a:gd name="T40" fmla="*/ 5 w 351"/>
                    <a:gd name="T41" fmla="*/ 251 h 251"/>
                    <a:gd name="T42" fmla="*/ 2 w 351"/>
                    <a:gd name="T43" fmla="*/ 249 h 251"/>
                    <a:gd name="T44" fmla="*/ 0 w 351"/>
                    <a:gd name="T45" fmla="*/ 246 h 251"/>
                    <a:gd name="T46" fmla="*/ 0 w 351"/>
                    <a:gd name="T47" fmla="*/ 242 h 251"/>
                    <a:gd name="T48" fmla="*/ 0 w 351"/>
                    <a:gd name="T49" fmla="*/ 11 h 251"/>
                    <a:gd name="T50" fmla="*/ 0 w 351"/>
                    <a:gd name="T51" fmla="*/ 11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51" h="25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2" y="4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340" y="0"/>
                      </a:lnTo>
                      <a:lnTo>
                        <a:pt x="340" y="0"/>
                      </a:lnTo>
                      <a:lnTo>
                        <a:pt x="344" y="0"/>
                      </a:lnTo>
                      <a:lnTo>
                        <a:pt x="347" y="4"/>
                      </a:lnTo>
                      <a:lnTo>
                        <a:pt x="349" y="5"/>
                      </a:lnTo>
                      <a:lnTo>
                        <a:pt x="351" y="11"/>
                      </a:lnTo>
                      <a:lnTo>
                        <a:pt x="351" y="242"/>
                      </a:lnTo>
                      <a:lnTo>
                        <a:pt x="351" y="242"/>
                      </a:lnTo>
                      <a:lnTo>
                        <a:pt x="349" y="246"/>
                      </a:lnTo>
                      <a:lnTo>
                        <a:pt x="347" y="249"/>
                      </a:lnTo>
                      <a:lnTo>
                        <a:pt x="344" y="251"/>
                      </a:lnTo>
                      <a:lnTo>
                        <a:pt x="340" y="251"/>
                      </a:lnTo>
                      <a:lnTo>
                        <a:pt x="9" y="251"/>
                      </a:lnTo>
                      <a:lnTo>
                        <a:pt x="9" y="251"/>
                      </a:lnTo>
                      <a:lnTo>
                        <a:pt x="5" y="251"/>
                      </a:lnTo>
                      <a:lnTo>
                        <a:pt x="2" y="249"/>
                      </a:lnTo>
                      <a:lnTo>
                        <a:pt x="0" y="246"/>
                      </a:lnTo>
                      <a:lnTo>
                        <a:pt x="0" y="242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4D4F5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115"/>
                <p:cNvSpPr>
                  <a:spLocks/>
                </p:cNvSpPr>
                <p:nvPr/>
              </p:nvSpPr>
              <p:spPr bwMode="auto">
                <a:xfrm>
                  <a:off x="4876801" y="1982789"/>
                  <a:ext cx="138113" cy="30163"/>
                </a:xfrm>
                <a:custGeom>
                  <a:avLst/>
                  <a:gdLst>
                    <a:gd name="T0" fmla="*/ 0 w 175"/>
                    <a:gd name="T1" fmla="*/ 9 h 38"/>
                    <a:gd name="T2" fmla="*/ 0 w 175"/>
                    <a:gd name="T3" fmla="*/ 9 h 38"/>
                    <a:gd name="T4" fmla="*/ 2 w 175"/>
                    <a:gd name="T5" fmla="*/ 6 h 38"/>
                    <a:gd name="T6" fmla="*/ 4 w 175"/>
                    <a:gd name="T7" fmla="*/ 2 h 38"/>
                    <a:gd name="T8" fmla="*/ 7 w 175"/>
                    <a:gd name="T9" fmla="*/ 0 h 38"/>
                    <a:gd name="T10" fmla="*/ 11 w 175"/>
                    <a:gd name="T11" fmla="*/ 0 h 38"/>
                    <a:gd name="T12" fmla="*/ 164 w 175"/>
                    <a:gd name="T13" fmla="*/ 0 h 38"/>
                    <a:gd name="T14" fmla="*/ 164 w 175"/>
                    <a:gd name="T15" fmla="*/ 0 h 38"/>
                    <a:gd name="T16" fmla="*/ 168 w 175"/>
                    <a:gd name="T17" fmla="*/ 0 h 38"/>
                    <a:gd name="T18" fmla="*/ 171 w 175"/>
                    <a:gd name="T19" fmla="*/ 2 h 38"/>
                    <a:gd name="T20" fmla="*/ 173 w 175"/>
                    <a:gd name="T21" fmla="*/ 6 h 38"/>
                    <a:gd name="T22" fmla="*/ 175 w 175"/>
                    <a:gd name="T23" fmla="*/ 9 h 38"/>
                    <a:gd name="T24" fmla="*/ 175 w 175"/>
                    <a:gd name="T25" fmla="*/ 29 h 38"/>
                    <a:gd name="T26" fmla="*/ 175 w 175"/>
                    <a:gd name="T27" fmla="*/ 29 h 38"/>
                    <a:gd name="T28" fmla="*/ 173 w 175"/>
                    <a:gd name="T29" fmla="*/ 32 h 38"/>
                    <a:gd name="T30" fmla="*/ 171 w 175"/>
                    <a:gd name="T31" fmla="*/ 36 h 38"/>
                    <a:gd name="T32" fmla="*/ 168 w 175"/>
                    <a:gd name="T33" fmla="*/ 38 h 38"/>
                    <a:gd name="T34" fmla="*/ 164 w 175"/>
                    <a:gd name="T35" fmla="*/ 38 h 38"/>
                    <a:gd name="T36" fmla="*/ 11 w 175"/>
                    <a:gd name="T37" fmla="*/ 38 h 38"/>
                    <a:gd name="T38" fmla="*/ 11 w 175"/>
                    <a:gd name="T39" fmla="*/ 38 h 38"/>
                    <a:gd name="T40" fmla="*/ 7 w 175"/>
                    <a:gd name="T41" fmla="*/ 38 h 38"/>
                    <a:gd name="T42" fmla="*/ 4 w 175"/>
                    <a:gd name="T43" fmla="*/ 36 h 38"/>
                    <a:gd name="T44" fmla="*/ 2 w 175"/>
                    <a:gd name="T45" fmla="*/ 32 h 38"/>
                    <a:gd name="T46" fmla="*/ 0 w 175"/>
                    <a:gd name="T47" fmla="*/ 29 h 38"/>
                    <a:gd name="T48" fmla="*/ 0 w 175"/>
                    <a:gd name="T49" fmla="*/ 9 h 38"/>
                    <a:gd name="T50" fmla="*/ 0 w 175"/>
                    <a:gd name="T51" fmla="*/ 9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75" h="38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2" y="6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64" y="0"/>
                      </a:lnTo>
                      <a:lnTo>
                        <a:pt x="164" y="0"/>
                      </a:lnTo>
                      <a:lnTo>
                        <a:pt x="168" y="0"/>
                      </a:lnTo>
                      <a:lnTo>
                        <a:pt x="171" y="2"/>
                      </a:lnTo>
                      <a:lnTo>
                        <a:pt x="173" y="6"/>
                      </a:lnTo>
                      <a:lnTo>
                        <a:pt x="175" y="9"/>
                      </a:lnTo>
                      <a:lnTo>
                        <a:pt x="175" y="29"/>
                      </a:lnTo>
                      <a:lnTo>
                        <a:pt x="175" y="29"/>
                      </a:lnTo>
                      <a:lnTo>
                        <a:pt x="173" y="32"/>
                      </a:lnTo>
                      <a:lnTo>
                        <a:pt x="171" y="36"/>
                      </a:lnTo>
                      <a:lnTo>
                        <a:pt x="168" y="38"/>
                      </a:lnTo>
                      <a:lnTo>
                        <a:pt x="164" y="38"/>
                      </a:lnTo>
                      <a:lnTo>
                        <a:pt x="11" y="38"/>
                      </a:lnTo>
                      <a:lnTo>
                        <a:pt x="11" y="38"/>
                      </a:lnTo>
                      <a:lnTo>
                        <a:pt x="7" y="38"/>
                      </a:lnTo>
                      <a:lnTo>
                        <a:pt x="4" y="36"/>
                      </a:lnTo>
                      <a:lnTo>
                        <a:pt x="2" y="32"/>
                      </a:lnTo>
                      <a:lnTo>
                        <a:pt x="0" y="29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116"/>
                <p:cNvSpPr>
                  <a:spLocks/>
                </p:cNvSpPr>
                <p:nvPr/>
              </p:nvSpPr>
              <p:spPr bwMode="auto">
                <a:xfrm>
                  <a:off x="4924426" y="1944689"/>
                  <a:ext cx="42863" cy="44450"/>
                </a:xfrm>
                <a:custGeom>
                  <a:avLst/>
                  <a:gdLst>
                    <a:gd name="T0" fmla="*/ 0 w 53"/>
                    <a:gd name="T1" fmla="*/ 11 h 56"/>
                    <a:gd name="T2" fmla="*/ 0 w 53"/>
                    <a:gd name="T3" fmla="*/ 11 h 56"/>
                    <a:gd name="T4" fmla="*/ 0 w 53"/>
                    <a:gd name="T5" fmla="*/ 7 h 56"/>
                    <a:gd name="T6" fmla="*/ 2 w 53"/>
                    <a:gd name="T7" fmla="*/ 4 h 56"/>
                    <a:gd name="T8" fmla="*/ 5 w 53"/>
                    <a:gd name="T9" fmla="*/ 2 h 56"/>
                    <a:gd name="T10" fmla="*/ 9 w 53"/>
                    <a:gd name="T11" fmla="*/ 0 h 56"/>
                    <a:gd name="T12" fmla="*/ 44 w 53"/>
                    <a:gd name="T13" fmla="*/ 0 h 56"/>
                    <a:gd name="T14" fmla="*/ 44 w 53"/>
                    <a:gd name="T15" fmla="*/ 0 h 56"/>
                    <a:gd name="T16" fmla="*/ 48 w 53"/>
                    <a:gd name="T17" fmla="*/ 2 h 56"/>
                    <a:gd name="T18" fmla="*/ 51 w 53"/>
                    <a:gd name="T19" fmla="*/ 4 h 56"/>
                    <a:gd name="T20" fmla="*/ 53 w 53"/>
                    <a:gd name="T21" fmla="*/ 7 h 56"/>
                    <a:gd name="T22" fmla="*/ 53 w 53"/>
                    <a:gd name="T23" fmla="*/ 11 h 56"/>
                    <a:gd name="T24" fmla="*/ 53 w 53"/>
                    <a:gd name="T25" fmla="*/ 45 h 56"/>
                    <a:gd name="T26" fmla="*/ 53 w 53"/>
                    <a:gd name="T27" fmla="*/ 45 h 56"/>
                    <a:gd name="T28" fmla="*/ 53 w 53"/>
                    <a:gd name="T29" fmla="*/ 48 h 56"/>
                    <a:gd name="T30" fmla="*/ 51 w 53"/>
                    <a:gd name="T31" fmla="*/ 52 h 56"/>
                    <a:gd name="T32" fmla="*/ 48 w 53"/>
                    <a:gd name="T33" fmla="*/ 54 h 56"/>
                    <a:gd name="T34" fmla="*/ 44 w 53"/>
                    <a:gd name="T35" fmla="*/ 56 h 56"/>
                    <a:gd name="T36" fmla="*/ 9 w 53"/>
                    <a:gd name="T37" fmla="*/ 56 h 56"/>
                    <a:gd name="T38" fmla="*/ 9 w 53"/>
                    <a:gd name="T39" fmla="*/ 56 h 56"/>
                    <a:gd name="T40" fmla="*/ 5 w 53"/>
                    <a:gd name="T41" fmla="*/ 54 h 56"/>
                    <a:gd name="T42" fmla="*/ 2 w 53"/>
                    <a:gd name="T43" fmla="*/ 52 h 56"/>
                    <a:gd name="T44" fmla="*/ 0 w 53"/>
                    <a:gd name="T45" fmla="*/ 48 h 56"/>
                    <a:gd name="T46" fmla="*/ 0 w 53"/>
                    <a:gd name="T47" fmla="*/ 45 h 56"/>
                    <a:gd name="T48" fmla="*/ 0 w 53"/>
                    <a:gd name="T49" fmla="*/ 11 h 56"/>
                    <a:gd name="T50" fmla="*/ 0 w 53"/>
                    <a:gd name="T51" fmla="*/ 11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3" h="56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7"/>
                      </a:lnTo>
                      <a:lnTo>
                        <a:pt x="2" y="4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48" y="2"/>
                      </a:lnTo>
                      <a:lnTo>
                        <a:pt x="51" y="4"/>
                      </a:lnTo>
                      <a:lnTo>
                        <a:pt x="53" y="7"/>
                      </a:lnTo>
                      <a:lnTo>
                        <a:pt x="53" y="11"/>
                      </a:lnTo>
                      <a:lnTo>
                        <a:pt x="53" y="45"/>
                      </a:lnTo>
                      <a:lnTo>
                        <a:pt x="53" y="45"/>
                      </a:lnTo>
                      <a:lnTo>
                        <a:pt x="53" y="48"/>
                      </a:lnTo>
                      <a:lnTo>
                        <a:pt x="51" y="52"/>
                      </a:lnTo>
                      <a:lnTo>
                        <a:pt x="48" y="54"/>
                      </a:lnTo>
                      <a:lnTo>
                        <a:pt x="44" y="56"/>
                      </a:lnTo>
                      <a:lnTo>
                        <a:pt x="9" y="56"/>
                      </a:lnTo>
                      <a:lnTo>
                        <a:pt x="9" y="56"/>
                      </a:lnTo>
                      <a:lnTo>
                        <a:pt x="5" y="54"/>
                      </a:lnTo>
                      <a:lnTo>
                        <a:pt x="2" y="52"/>
                      </a:lnTo>
                      <a:lnTo>
                        <a:pt x="0" y="48"/>
                      </a:lnTo>
                      <a:lnTo>
                        <a:pt x="0" y="45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117"/>
                <p:cNvSpPr>
                  <a:spLocks/>
                </p:cNvSpPr>
                <p:nvPr/>
              </p:nvSpPr>
              <p:spPr bwMode="auto">
                <a:xfrm>
                  <a:off x="4600576" y="1617664"/>
                  <a:ext cx="125413" cy="123825"/>
                </a:xfrm>
                <a:custGeom>
                  <a:avLst/>
                  <a:gdLst>
                    <a:gd name="T0" fmla="*/ 0 w 159"/>
                    <a:gd name="T1" fmla="*/ 79 h 157"/>
                    <a:gd name="T2" fmla="*/ 0 w 159"/>
                    <a:gd name="T3" fmla="*/ 79 h 157"/>
                    <a:gd name="T4" fmla="*/ 2 w 159"/>
                    <a:gd name="T5" fmla="*/ 63 h 157"/>
                    <a:gd name="T6" fmla="*/ 7 w 159"/>
                    <a:gd name="T7" fmla="*/ 48 h 157"/>
                    <a:gd name="T8" fmla="*/ 14 w 159"/>
                    <a:gd name="T9" fmla="*/ 36 h 157"/>
                    <a:gd name="T10" fmla="*/ 23 w 159"/>
                    <a:gd name="T11" fmla="*/ 24 h 157"/>
                    <a:gd name="T12" fmla="*/ 36 w 159"/>
                    <a:gd name="T13" fmla="*/ 15 h 157"/>
                    <a:gd name="T14" fmla="*/ 48 w 159"/>
                    <a:gd name="T15" fmla="*/ 6 h 157"/>
                    <a:gd name="T16" fmla="*/ 64 w 159"/>
                    <a:gd name="T17" fmla="*/ 2 h 157"/>
                    <a:gd name="T18" fmla="*/ 80 w 159"/>
                    <a:gd name="T19" fmla="*/ 0 h 157"/>
                    <a:gd name="T20" fmla="*/ 80 w 159"/>
                    <a:gd name="T21" fmla="*/ 0 h 157"/>
                    <a:gd name="T22" fmla="*/ 96 w 159"/>
                    <a:gd name="T23" fmla="*/ 2 h 157"/>
                    <a:gd name="T24" fmla="*/ 111 w 159"/>
                    <a:gd name="T25" fmla="*/ 6 h 157"/>
                    <a:gd name="T26" fmla="*/ 123 w 159"/>
                    <a:gd name="T27" fmla="*/ 15 h 157"/>
                    <a:gd name="T28" fmla="*/ 135 w 159"/>
                    <a:gd name="T29" fmla="*/ 24 h 157"/>
                    <a:gd name="T30" fmla="*/ 144 w 159"/>
                    <a:gd name="T31" fmla="*/ 36 h 157"/>
                    <a:gd name="T32" fmla="*/ 151 w 159"/>
                    <a:gd name="T33" fmla="*/ 48 h 157"/>
                    <a:gd name="T34" fmla="*/ 157 w 159"/>
                    <a:gd name="T35" fmla="*/ 63 h 157"/>
                    <a:gd name="T36" fmla="*/ 159 w 159"/>
                    <a:gd name="T37" fmla="*/ 79 h 157"/>
                    <a:gd name="T38" fmla="*/ 159 w 159"/>
                    <a:gd name="T39" fmla="*/ 79 h 157"/>
                    <a:gd name="T40" fmla="*/ 157 w 159"/>
                    <a:gd name="T41" fmla="*/ 95 h 157"/>
                    <a:gd name="T42" fmla="*/ 151 w 159"/>
                    <a:gd name="T43" fmla="*/ 109 h 157"/>
                    <a:gd name="T44" fmla="*/ 144 w 159"/>
                    <a:gd name="T45" fmla="*/ 123 h 157"/>
                    <a:gd name="T46" fmla="*/ 135 w 159"/>
                    <a:gd name="T47" fmla="*/ 134 h 157"/>
                    <a:gd name="T48" fmla="*/ 123 w 159"/>
                    <a:gd name="T49" fmla="*/ 145 h 157"/>
                    <a:gd name="T50" fmla="*/ 111 w 159"/>
                    <a:gd name="T51" fmla="*/ 152 h 157"/>
                    <a:gd name="T52" fmla="*/ 96 w 159"/>
                    <a:gd name="T53" fmla="*/ 157 h 157"/>
                    <a:gd name="T54" fmla="*/ 80 w 159"/>
                    <a:gd name="T55" fmla="*/ 157 h 157"/>
                    <a:gd name="T56" fmla="*/ 80 w 159"/>
                    <a:gd name="T57" fmla="*/ 157 h 157"/>
                    <a:gd name="T58" fmla="*/ 64 w 159"/>
                    <a:gd name="T59" fmla="*/ 157 h 157"/>
                    <a:gd name="T60" fmla="*/ 48 w 159"/>
                    <a:gd name="T61" fmla="*/ 152 h 157"/>
                    <a:gd name="T62" fmla="*/ 36 w 159"/>
                    <a:gd name="T63" fmla="*/ 145 h 157"/>
                    <a:gd name="T64" fmla="*/ 23 w 159"/>
                    <a:gd name="T65" fmla="*/ 134 h 157"/>
                    <a:gd name="T66" fmla="*/ 14 w 159"/>
                    <a:gd name="T67" fmla="*/ 123 h 157"/>
                    <a:gd name="T68" fmla="*/ 7 w 159"/>
                    <a:gd name="T69" fmla="*/ 109 h 157"/>
                    <a:gd name="T70" fmla="*/ 2 w 159"/>
                    <a:gd name="T71" fmla="*/ 95 h 157"/>
                    <a:gd name="T72" fmla="*/ 0 w 159"/>
                    <a:gd name="T73" fmla="*/ 79 h 157"/>
                    <a:gd name="T74" fmla="*/ 0 w 159"/>
                    <a:gd name="T75" fmla="*/ 79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59" h="157">
                      <a:moveTo>
                        <a:pt x="0" y="79"/>
                      </a:moveTo>
                      <a:lnTo>
                        <a:pt x="0" y="79"/>
                      </a:lnTo>
                      <a:lnTo>
                        <a:pt x="2" y="63"/>
                      </a:lnTo>
                      <a:lnTo>
                        <a:pt x="7" y="48"/>
                      </a:lnTo>
                      <a:lnTo>
                        <a:pt x="14" y="36"/>
                      </a:lnTo>
                      <a:lnTo>
                        <a:pt x="23" y="24"/>
                      </a:lnTo>
                      <a:lnTo>
                        <a:pt x="36" y="15"/>
                      </a:lnTo>
                      <a:lnTo>
                        <a:pt x="48" y="6"/>
                      </a:lnTo>
                      <a:lnTo>
                        <a:pt x="64" y="2"/>
                      </a:lnTo>
                      <a:lnTo>
                        <a:pt x="80" y="0"/>
                      </a:lnTo>
                      <a:lnTo>
                        <a:pt x="80" y="0"/>
                      </a:lnTo>
                      <a:lnTo>
                        <a:pt x="96" y="2"/>
                      </a:lnTo>
                      <a:lnTo>
                        <a:pt x="111" y="6"/>
                      </a:lnTo>
                      <a:lnTo>
                        <a:pt x="123" y="15"/>
                      </a:lnTo>
                      <a:lnTo>
                        <a:pt x="135" y="24"/>
                      </a:lnTo>
                      <a:lnTo>
                        <a:pt x="144" y="36"/>
                      </a:lnTo>
                      <a:lnTo>
                        <a:pt x="151" y="48"/>
                      </a:lnTo>
                      <a:lnTo>
                        <a:pt x="157" y="63"/>
                      </a:lnTo>
                      <a:lnTo>
                        <a:pt x="159" y="79"/>
                      </a:lnTo>
                      <a:lnTo>
                        <a:pt x="159" y="79"/>
                      </a:lnTo>
                      <a:lnTo>
                        <a:pt x="157" y="95"/>
                      </a:lnTo>
                      <a:lnTo>
                        <a:pt x="151" y="109"/>
                      </a:lnTo>
                      <a:lnTo>
                        <a:pt x="144" y="123"/>
                      </a:lnTo>
                      <a:lnTo>
                        <a:pt x="135" y="134"/>
                      </a:lnTo>
                      <a:lnTo>
                        <a:pt x="123" y="145"/>
                      </a:lnTo>
                      <a:lnTo>
                        <a:pt x="111" y="152"/>
                      </a:lnTo>
                      <a:lnTo>
                        <a:pt x="96" y="157"/>
                      </a:lnTo>
                      <a:lnTo>
                        <a:pt x="80" y="157"/>
                      </a:lnTo>
                      <a:lnTo>
                        <a:pt x="80" y="157"/>
                      </a:lnTo>
                      <a:lnTo>
                        <a:pt x="64" y="157"/>
                      </a:lnTo>
                      <a:lnTo>
                        <a:pt x="48" y="152"/>
                      </a:lnTo>
                      <a:lnTo>
                        <a:pt x="36" y="145"/>
                      </a:lnTo>
                      <a:lnTo>
                        <a:pt x="23" y="134"/>
                      </a:lnTo>
                      <a:lnTo>
                        <a:pt x="14" y="123"/>
                      </a:lnTo>
                      <a:lnTo>
                        <a:pt x="7" y="109"/>
                      </a:lnTo>
                      <a:lnTo>
                        <a:pt x="2" y="95"/>
                      </a:lnTo>
                      <a:lnTo>
                        <a:pt x="0" y="79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118"/>
                <p:cNvSpPr>
                  <a:spLocks/>
                </p:cNvSpPr>
                <p:nvPr/>
              </p:nvSpPr>
              <p:spPr bwMode="auto">
                <a:xfrm>
                  <a:off x="4579938" y="1658939"/>
                  <a:ext cx="28575" cy="44450"/>
                </a:xfrm>
                <a:custGeom>
                  <a:avLst/>
                  <a:gdLst>
                    <a:gd name="T0" fmla="*/ 0 w 36"/>
                    <a:gd name="T1" fmla="*/ 23 h 57"/>
                    <a:gd name="T2" fmla="*/ 0 w 36"/>
                    <a:gd name="T3" fmla="*/ 23 h 57"/>
                    <a:gd name="T4" fmla="*/ 2 w 36"/>
                    <a:gd name="T5" fmla="*/ 14 h 57"/>
                    <a:gd name="T6" fmla="*/ 6 w 36"/>
                    <a:gd name="T7" fmla="*/ 7 h 57"/>
                    <a:gd name="T8" fmla="*/ 11 w 36"/>
                    <a:gd name="T9" fmla="*/ 2 h 57"/>
                    <a:gd name="T10" fmla="*/ 18 w 36"/>
                    <a:gd name="T11" fmla="*/ 0 h 57"/>
                    <a:gd name="T12" fmla="*/ 18 w 36"/>
                    <a:gd name="T13" fmla="*/ 0 h 57"/>
                    <a:gd name="T14" fmla="*/ 18 w 36"/>
                    <a:gd name="T15" fmla="*/ 0 h 57"/>
                    <a:gd name="T16" fmla="*/ 25 w 36"/>
                    <a:gd name="T17" fmla="*/ 2 h 57"/>
                    <a:gd name="T18" fmla="*/ 31 w 36"/>
                    <a:gd name="T19" fmla="*/ 7 h 57"/>
                    <a:gd name="T20" fmla="*/ 36 w 36"/>
                    <a:gd name="T21" fmla="*/ 14 h 57"/>
                    <a:gd name="T22" fmla="*/ 36 w 36"/>
                    <a:gd name="T23" fmla="*/ 23 h 57"/>
                    <a:gd name="T24" fmla="*/ 36 w 36"/>
                    <a:gd name="T25" fmla="*/ 36 h 57"/>
                    <a:gd name="T26" fmla="*/ 36 w 36"/>
                    <a:gd name="T27" fmla="*/ 36 h 57"/>
                    <a:gd name="T28" fmla="*/ 36 w 36"/>
                    <a:gd name="T29" fmla="*/ 45 h 57"/>
                    <a:gd name="T30" fmla="*/ 31 w 36"/>
                    <a:gd name="T31" fmla="*/ 52 h 57"/>
                    <a:gd name="T32" fmla="*/ 25 w 36"/>
                    <a:gd name="T33" fmla="*/ 55 h 57"/>
                    <a:gd name="T34" fmla="*/ 18 w 36"/>
                    <a:gd name="T35" fmla="*/ 57 h 57"/>
                    <a:gd name="T36" fmla="*/ 18 w 36"/>
                    <a:gd name="T37" fmla="*/ 57 h 57"/>
                    <a:gd name="T38" fmla="*/ 18 w 36"/>
                    <a:gd name="T39" fmla="*/ 57 h 57"/>
                    <a:gd name="T40" fmla="*/ 11 w 36"/>
                    <a:gd name="T41" fmla="*/ 55 h 57"/>
                    <a:gd name="T42" fmla="*/ 6 w 36"/>
                    <a:gd name="T43" fmla="*/ 52 h 57"/>
                    <a:gd name="T44" fmla="*/ 2 w 36"/>
                    <a:gd name="T45" fmla="*/ 45 h 57"/>
                    <a:gd name="T46" fmla="*/ 0 w 36"/>
                    <a:gd name="T47" fmla="*/ 36 h 57"/>
                    <a:gd name="T48" fmla="*/ 0 w 36"/>
                    <a:gd name="T49" fmla="*/ 23 h 57"/>
                    <a:gd name="T50" fmla="*/ 0 w 36"/>
                    <a:gd name="T51" fmla="*/ 23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6" h="57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2" y="14"/>
                      </a:lnTo>
                      <a:lnTo>
                        <a:pt x="6" y="7"/>
                      </a:lnTo>
                      <a:lnTo>
                        <a:pt x="11" y="2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25" y="2"/>
                      </a:lnTo>
                      <a:lnTo>
                        <a:pt x="31" y="7"/>
                      </a:lnTo>
                      <a:lnTo>
                        <a:pt x="36" y="14"/>
                      </a:lnTo>
                      <a:lnTo>
                        <a:pt x="36" y="23"/>
                      </a:lnTo>
                      <a:lnTo>
                        <a:pt x="36" y="36"/>
                      </a:lnTo>
                      <a:lnTo>
                        <a:pt x="36" y="36"/>
                      </a:lnTo>
                      <a:lnTo>
                        <a:pt x="36" y="45"/>
                      </a:lnTo>
                      <a:lnTo>
                        <a:pt x="31" y="52"/>
                      </a:lnTo>
                      <a:lnTo>
                        <a:pt x="25" y="55"/>
                      </a:lnTo>
                      <a:lnTo>
                        <a:pt x="18" y="57"/>
                      </a:lnTo>
                      <a:lnTo>
                        <a:pt x="18" y="57"/>
                      </a:lnTo>
                      <a:lnTo>
                        <a:pt x="18" y="57"/>
                      </a:lnTo>
                      <a:lnTo>
                        <a:pt x="11" y="55"/>
                      </a:lnTo>
                      <a:lnTo>
                        <a:pt x="6" y="52"/>
                      </a:lnTo>
                      <a:lnTo>
                        <a:pt x="2" y="45"/>
                      </a:lnTo>
                      <a:lnTo>
                        <a:pt x="0" y="36"/>
                      </a:lnTo>
                      <a:lnTo>
                        <a:pt x="0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119"/>
                <p:cNvSpPr>
                  <a:spLocks/>
                </p:cNvSpPr>
                <p:nvPr/>
              </p:nvSpPr>
              <p:spPr bwMode="auto">
                <a:xfrm>
                  <a:off x="4579938" y="1658939"/>
                  <a:ext cx="28575" cy="44450"/>
                </a:xfrm>
                <a:custGeom>
                  <a:avLst/>
                  <a:gdLst>
                    <a:gd name="T0" fmla="*/ 0 w 36"/>
                    <a:gd name="T1" fmla="*/ 23 h 57"/>
                    <a:gd name="T2" fmla="*/ 0 w 36"/>
                    <a:gd name="T3" fmla="*/ 23 h 57"/>
                    <a:gd name="T4" fmla="*/ 2 w 36"/>
                    <a:gd name="T5" fmla="*/ 14 h 57"/>
                    <a:gd name="T6" fmla="*/ 6 w 36"/>
                    <a:gd name="T7" fmla="*/ 7 h 57"/>
                    <a:gd name="T8" fmla="*/ 11 w 36"/>
                    <a:gd name="T9" fmla="*/ 2 h 57"/>
                    <a:gd name="T10" fmla="*/ 18 w 36"/>
                    <a:gd name="T11" fmla="*/ 0 h 57"/>
                    <a:gd name="T12" fmla="*/ 18 w 36"/>
                    <a:gd name="T13" fmla="*/ 0 h 57"/>
                    <a:gd name="T14" fmla="*/ 18 w 36"/>
                    <a:gd name="T15" fmla="*/ 0 h 57"/>
                    <a:gd name="T16" fmla="*/ 25 w 36"/>
                    <a:gd name="T17" fmla="*/ 2 h 57"/>
                    <a:gd name="T18" fmla="*/ 31 w 36"/>
                    <a:gd name="T19" fmla="*/ 7 h 57"/>
                    <a:gd name="T20" fmla="*/ 36 w 36"/>
                    <a:gd name="T21" fmla="*/ 14 h 57"/>
                    <a:gd name="T22" fmla="*/ 36 w 36"/>
                    <a:gd name="T23" fmla="*/ 23 h 57"/>
                    <a:gd name="T24" fmla="*/ 36 w 36"/>
                    <a:gd name="T25" fmla="*/ 36 h 57"/>
                    <a:gd name="T26" fmla="*/ 36 w 36"/>
                    <a:gd name="T27" fmla="*/ 36 h 57"/>
                    <a:gd name="T28" fmla="*/ 36 w 36"/>
                    <a:gd name="T29" fmla="*/ 45 h 57"/>
                    <a:gd name="T30" fmla="*/ 31 w 36"/>
                    <a:gd name="T31" fmla="*/ 52 h 57"/>
                    <a:gd name="T32" fmla="*/ 25 w 36"/>
                    <a:gd name="T33" fmla="*/ 55 h 57"/>
                    <a:gd name="T34" fmla="*/ 18 w 36"/>
                    <a:gd name="T35" fmla="*/ 57 h 57"/>
                    <a:gd name="T36" fmla="*/ 18 w 36"/>
                    <a:gd name="T37" fmla="*/ 57 h 57"/>
                    <a:gd name="T38" fmla="*/ 18 w 36"/>
                    <a:gd name="T39" fmla="*/ 57 h 57"/>
                    <a:gd name="T40" fmla="*/ 11 w 36"/>
                    <a:gd name="T41" fmla="*/ 55 h 57"/>
                    <a:gd name="T42" fmla="*/ 6 w 36"/>
                    <a:gd name="T43" fmla="*/ 52 h 57"/>
                    <a:gd name="T44" fmla="*/ 2 w 36"/>
                    <a:gd name="T45" fmla="*/ 45 h 57"/>
                    <a:gd name="T46" fmla="*/ 0 w 36"/>
                    <a:gd name="T47" fmla="*/ 36 h 57"/>
                    <a:gd name="T48" fmla="*/ 0 w 36"/>
                    <a:gd name="T49" fmla="*/ 23 h 57"/>
                    <a:gd name="T50" fmla="*/ 0 w 36"/>
                    <a:gd name="T51" fmla="*/ 23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6" h="57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2" y="14"/>
                      </a:lnTo>
                      <a:lnTo>
                        <a:pt x="6" y="7"/>
                      </a:lnTo>
                      <a:lnTo>
                        <a:pt x="11" y="2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25" y="2"/>
                      </a:lnTo>
                      <a:lnTo>
                        <a:pt x="31" y="7"/>
                      </a:lnTo>
                      <a:lnTo>
                        <a:pt x="36" y="14"/>
                      </a:lnTo>
                      <a:lnTo>
                        <a:pt x="36" y="23"/>
                      </a:lnTo>
                      <a:lnTo>
                        <a:pt x="36" y="36"/>
                      </a:lnTo>
                      <a:lnTo>
                        <a:pt x="36" y="36"/>
                      </a:lnTo>
                      <a:lnTo>
                        <a:pt x="36" y="45"/>
                      </a:lnTo>
                      <a:lnTo>
                        <a:pt x="31" y="52"/>
                      </a:lnTo>
                      <a:lnTo>
                        <a:pt x="25" y="55"/>
                      </a:lnTo>
                      <a:lnTo>
                        <a:pt x="18" y="57"/>
                      </a:lnTo>
                      <a:lnTo>
                        <a:pt x="18" y="57"/>
                      </a:lnTo>
                      <a:lnTo>
                        <a:pt x="18" y="57"/>
                      </a:lnTo>
                      <a:lnTo>
                        <a:pt x="11" y="55"/>
                      </a:lnTo>
                      <a:lnTo>
                        <a:pt x="6" y="52"/>
                      </a:lnTo>
                      <a:lnTo>
                        <a:pt x="2" y="45"/>
                      </a:lnTo>
                      <a:lnTo>
                        <a:pt x="0" y="36"/>
                      </a:lnTo>
                      <a:lnTo>
                        <a:pt x="0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4D4F5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120"/>
                <p:cNvSpPr>
                  <a:spLocks/>
                </p:cNvSpPr>
                <p:nvPr/>
              </p:nvSpPr>
              <p:spPr bwMode="auto">
                <a:xfrm>
                  <a:off x="4719638" y="1658939"/>
                  <a:ext cx="28575" cy="44450"/>
                </a:xfrm>
                <a:custGeom>
                  <a:avLst/>
                  <a:gdLst>
                    <a:gd name="T0" fmla="*/ 0 w 35"/>
                    <a:gd name="T1" fmla="*/ 23 h 57"/>
                    <a:gd name="T2" fmla="*/ 0 w 35"/>
                    <a:gd name="T3" fmla="*/ 23 h 57"/>
                    <a:gd name="T4" fmla="*/ 1 w 35"/>
                    <a:gd name="T5" fmla="*/ 14 h 57"/>
                    <a:gd name="T6" fmla="*/ 5 w 35"/>
                    <a:gd name="T7" fmla="*/ 7 h 57"/>
                    <a:gd name="T8" fmla="*/ 10 w 35"/>
                    <a:gd name="T9" fmla="*/ 2 h 57"/>
                    <a:gd name="T10" fmla="*/ 18 w 35"/>
                    <a:gd name="T11" fmla="*/ 0 h 57"/>
                    <a:gd name="T12" fmla="*/ 18 w 35"/>
                    <a:gd name="T13" fmla="*/ 0 h 57"/>
                    <a:gd name="T14" fmla="*/ 18 w 35"/>
                    <a:gd name="T15" fmla="*/ 0 h 57"/>
                    <a:gd name="T16" fmla="*/ 25 w 35"/>
                    <a:gd name="T17" fmla="*/ 2 h 57"/>
                    <a:gd name="T18" fmla="*/ 30 w 35"/>
                    <a:gd name="T19" fmla="*/ 7 h 57"/>
                    <a:gd name="T20" fmla="*/ 34 w 35"/>
                    <a:gd name="T21" fmla="*/ 14 h 57"/>
                    <a:gd name="T22" fmla="*/ 35 w 35"/>
                    <a:gd name="T23" fmla="*/ 23 h 57"/>
                    <a:gd name="T24" fmla="*/ 35 w 35"/>
                    <a:gd name="T25" fmla="*/ 36 h 57"/>
                    <a:gd name="T26" fmla="*/ 35 w 35"/>
                    <a:gd name="T27" fmla="*/ 36 h 57"/>
                    <a:gd name="T28" fmla="*/ 34 w 35"/>
                    <a:gd name="T29" fmla="*/ 45 h 57"/>
                    <a:gd name="T30" fmla="*/ 30 w 35"/>
                    <a:gd name="T31" fmla="*/ 52 h 57"/>
                    <a:gd name="T32" fmla="*/ 25 w 35"/>
                    <a:gd name="T33" fmla="*/ 55 h 57"/>
                    <a:gd name="T34" fmla="*/ 18 w 35"/>
                    <a:gd name="T35" fmla="*/ 57 h 57"/>
                    <a:gd name="T36" fmla="*/ 18 w 35"/>
                    <a:gd name="T37" fmla="*/ 57 h 57"/>
                    <a:gd name="T38" fmla="*/ 18 w 35"/>
                    <a:gd name="T39" fmla="*/ 57 h 57"/>
                    <a:gd name="T40" fmla="*/ 10 w 35"/>
                    <a:gd name="T41" fmla="*/ 55 h 57"/>
                    <a:gd name="T42" fmla="*/ 5 w 35"/>
                    <a:gd name="T43" fmla="*/ 52 h 57"/>
                    <a:gd name="T44" fmla="*/ 1 w 35"/>
                    <a:gd name="T45" fmla="*/ 45 h 57"/>
                    <a:gd name="T46" fmla="*/ 0 w 35"/>
                    <a:gd name="T47" fmla="*/ 36 h 57"/>
                    <a:gd name="T48" fmla="*/ 0 w 35"/>
                    <a:gd name="T49" fmla="*/ 23 h 57"/>
                    <a:gd name="T50" fmla="*/ 0 w 35"/>
                    <a:gd name="T51" fmla="*/ 23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5" h="57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1" y="14"/>
                      </a:lnTo>
                      <a:lnTo>
                        <a:pt x="5" y="7"/>
                      </a:lnTo>
                      <a:lnTo>
                        <a:pt x="10" y="2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25" y="2"/>
                      </a:lnTo>
                      <a:lnTo>
                        <a:pt x="30" y="7"/>
                      </a:lnTo>
                      <a:lnTo>
                        <a:pt x="34" y="14"/>
                      </a:lnTo>
                      <a:lnTo>
                        <a:pt x="35" y="23"/>
                      </a:lnTo>
                      <a:lnTo>
                        <a:pt x="35" y="36"/>
                      </a:lnTo>
                      <a:lnTo>
                        <a:pt x="35" y="36"/>
                      </a:lnTo>
                      <a:lnTo>
                        <a:pt x="34" y="45"/>
                      </a:lnTo>
                      <a:lnTo>
                        <a:pt x="30" y="52"/>
                      </a:lnTo>
                      <a:lnTo>
                        <a:pt x="25" y="55"/>
                      </a:lnTo>
                      <a:lnTo>
                        <a:pt x="18" y="57"/>
                      </a:lnTo>
                      <a:lnTo>
                        <a:pt x="18" y="57"/>
                      </a:lnTo>
                      <a:lnTo>
                        <a:pt x="18" y="57"/>
                      </a:lnTo>
                      <a:lnTo>
                        <a:pt x="10" y="55"/>
                      </a:lnTo>
                      <a:lnTo>
                        <a:pt x="5" y="52"/>
                      </a:lnTo>
                      <a:lnTo>
                        <a:pt x="1" y="45"/>
                      </a:lnTo>
                      <a:lnTo>
                        <a:pt x="0" y="36"/>
                      </a:lnTo>
                      <a:lnTo>
                        <a:pt x="0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121"/>
                <p:cNvSpPr>
                  <a:spLocks/>
                </p:cNvSpPr>
                <p:nvPr/>
              </p:nvSpPr>
              <p:spPr bwMode="auto">
                <a:xfrm>
                  <a:off x="4719638" y="1658939"/>
                  <a:ext cx="28575" cy="44450"/>
                </a:xfrm>
                <a:custGeom>
                  <a:avLst/>
                  <a:gdLst>
                    <a:gd name="T0" fmla="*/ 0 w 35"/>
                    <a:gd name="T1" fmla="*/ 23 h 57"/>
                    <a:gd name="T2" fmla="*/ 0 w 35"/>
                    <a:gd name="T3" fmla="*/ 23 h 57"/>
                    <a:gd name="T4" fmla="*/ 1 w 35"/>
                    <a:gd name="T5" fmla="*/ 14 h 57"/>
                    <a:gd name="T6" fmla="*/ 5 w 35"/>
                    <a:gd name="T7" fmla="*/ 7 h 57"/>
                    <a:gd name="T8" fmla="*/ 10 w 35"/>
                    <a:gd name="T9" fmla="*/ 2 h 57"/>
                    <a:gd name="T10" fmla="*/ 18 w 35"/>
                    <a:gd name="T11" fmla="*/ 0 h 57"/>
                    <a:gd name="T12" fmla="*/ 18 w 35"/>
                    <a:gd name="T13" fmla="*/ 0 h 57"/>
                    <a:gd name="T14" fmla="*/ 18 w 35"/>
                    <a:gd name="T15" fmla="*/ 0 h 57"/>
                    <a:gd name="T16" fmla="*/ 25 w 35"/>
                    <a:gd name="T17" fmla="*/ 2 h 57"/>
                    <a:gd name="T18" fmla="*/ 30 w 35"/>
                    <a:gd name="T19" fmla="*/ 7 h 57"/>
                    <a:gd name="T20" fmla="*/ 34 w 35"/>
                    <a:gd name="T21" fmla="*/ 14 h 57"/>
                    <a:gd name="T22" fmla="*/ 35 w 35"/>
                    <a:gd name="T23" fmla="*/ 23 h 57"/>
                    <a:gd name="T24" fmla="*/ 35 w 35"/>
                    <a:gd name="T25" fmla="*/ 36 h 57"/>
                    <a:gd name="T26" fmla="*/ 35 w 35"/>
                    <a:gd name="T27" fmla="*/ 36 h 57"/>
                    <a:gd name="T28" fmla="*/ 34 w 35"/>
                    <a:gd name="T29" fmla="*/ 45 h 57"/>
                    <a:gd name="T30" fmla="*/ 30 w 35"/>
                    <a:gd name="T31" fmla="*/ 52 h 57"/>
                    <a:gd name="T32" fmla="*/ 25 w 35"/>
                    <a:gd name="T33" fmla="*/ 55 h 57"/>
                    <a:gd name="T34" fmla="*/ 18 w 35"/>
                    <a:gd name="T35" fmla="*/ 57 h 57"/>
                    <a:gd name="T36" fmla="*/ 18 w 35"/>
                    <a:gd name="T37" fmla="*/ 57 h 57"/>
                    <a:gd name="T38" fmla="*/ 18 w 35"/>
                    <a:gd name="T39" fmla="*/ 57 h 57"/>
                    <a:gd name="T40" fmla="*/ 10 w 35"/>
                    <a:gd name="T41" fmla="*/ 55 h 57"/>
                    <a:gd name="T42" fmla="*/ 5 w 35"/>
                    <a:gd name="T43" fmla="*/ 52 h 57"/>
                    <a:gd name="T44" fmla="*/ 1 w 35"/>
                    <a:gd name="T45" fmla="*/ 45 h 57"/>
                    <a:gd name="T46" fmla="*/ 0 w 35"/>
                    <a:gd name="T47" fmla="*/ 36 h 57"/>
                    <a:gd name="T48" fmla="*/ 0 w 35"/>
                    <a:gd name="T49" fmla="*/ 23 h 57"/>
                    <a:gd name="T50" fmla="*/ 0 w 35"/>
                    <a:gd name="T51" fmla="*/ 23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5" h="57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1" y="14"/>
                      </a:lnTo>
                      <a:lnTo>
                        <a:pt x="5" y="7"/>
                      </a:lnTo>
                      <a:lnTo>
                        <a:pt x="10" y="2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25" y="2"/>
                      </a:lnTo>
                      <a:lnTo>
                        <a:pt x="30" y="7"/>
                      </a:lnTo>
                      <a:lnTo>
                        <a:pt x="34" y="14"/>
                      </a:lnTo>
                      <a:lnTo>
                        <a:pt x="35" y="23"/>
                      </a:lnTo>
                      <a:lnTo>
                        <a:pt x="35" y="36"/>
                      </a:lnTo>
                      <a:lnTo>
                        <a:pt x="35" y="36"/>
                      </a:lnTo>
                      <a:lnTo>
                        <a:pt x="34" y="45"/>
                      </a:lnTo>
                      <a:lnTo>
                        <a:pt x="30" y="52"/>
                      </a:lnTo>
                      <a:lnTo>
                        <a:pt x="25" y="55"/>
                      </a:lnTo>
                      <a:lnTo>
                        <a:pt x="18" y="57"/>
                      </a:lnTo>
                      <a:lnTo>
                        <a:pt x="18" y="57"/>
                      </a:lnTo>
                      <a:lnTo>
                        <a:pt x="18" y="57"/>
                      </a:lnTo>
                      <a:lnTo>
                        <a:pt x="10" y="55"/>
                      </a:lnTo>
                      <a:lnTo>
                        <a:pt x="5" y="52"/>
                      </a:lnTo>
                      <a:lnTo>
                        <a:pt x="1" y="45"/>
                      </a:lnTo>
                      <a:lnTo>
                        <a:pt x="0" y="36"/>
                      </a:lnTo>
                      <a:lnTo>
                        <a:pt x="0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4D4F5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122"/>
                <p:cNvSpPr>
                  <a:spLocks/>
                </p:cNvSpPr>
                <p:nvPr/>
              </p:nvSpPr>
              <p:spPr bwMode="auto">
                <a:xfrm>
                  <a:off x="4586288" y="1604964"/>
                  <a:ext cx="155575" cy="79375"/>
                </a:xfrm>
                <a:custGeom>
                  <a:avLst/>
                  <a:gdLst>
                    <a:gd name="T0" fmla="*/ 0 w 196"/>
                    <a:gd name="T1" fmla="*/ 102 h 102"/>
                    <a:gd name="T2" fmla="*/ 0 w 196"/>
                    <a:gd name="T3" fmla="*/ 98 h 102"/>
                    <a:gd name="T4" fmla="*/ 0 w 196"/>
                    <a:gd name="T5" fmla="*/ 98 h 102"/>
                    <a:gd name="T6" fmla="*/ 2 w 196"/>
                    <a:gd name="T7" fmla="*/ 79 h 102"/>
                    <a:gd name="T8" fmla="*/ 8 w 196"/>
                    <a:gd name="T9" fmla="*/ 61 h 102"/>
                    <a:gd name="T10" fmla="*/ 16 w 196"/>
                    <a:gd name="T11" fmla="*/ 45 h 102"/>
                    <a:gd name="T12" fmla="*/ 29 w 196"/>
                    <a:gd name="T13" fmla="*/ 29 h 102"/>
                    <a:gd name="T14" fmla="*/ 43 w 196"/>
                    <a:gd name="T15" fmla="*/ 18 h 102"/>
                    <a:gd name="T16" fmla="*/ 59 w 196"/>
                    <a:gd name="T17" fmla="*/ 9 h 102"/>
                    <a:gd name="T18" fmla="*/ 79 w 196"/>
                    <a:gd name="T19" fmla="*/ 2 h 102"/>
                    <a:gd name="T20" fmla="*/ 98 w 196"/>
                    <a:gd name="T21" fmla="*/ 0 h 102"/>
                    <a:gd name="T22" fmla="*/ 98 w 196"/>
                    <a:gd name="T23" fmla="*/ 0 h 102"/>
                    <a:gd name="T24" fmla="*/ 118 w 196"/>
                    <a:gd name="T25" fmla="*/ 2 h 102"/>
                    <a:gd name="T26" fmla="*/ 136 w 196"/>
                    <a:gd name="T27" fmla="*/ 9 h 102"/>
                    <a:gd name="T28" fmla="*/ 152 w 196"/>
                    <a:gd name="T29" fmla="*/ 18 h 102"/>
                    <a:gd name="T30" fmla="*/ 168 w 196"/>
                    <a:gd name="T31" fmla="*/ 29 h 102"/>
                    <a:gd name="T32" fmla="*/ 178 w 196"/>
                    <a:gd name="T33" fmla="*/ 45 h 102"/>
                    <a:gd name="T34" fmla="*/ 187 w 196"/>
                    <a:gd name="T35" fmla="*/ 61 h 102"/>
                    <a:gd name="T36" fmla="*/ 194 w 196"/>
                    <a:gd name="T37" fmla="*/ 79 h 102"/>
                    <a:gd name="T38" fmla="*/ 196 w 196"/>
                    <a:gd name="T39" fmla="*/ 98 h 102"/>
                    <a:gd name="T40" fmla="*/ 196 w 196"/>
                    <a:gd name="T41" fmla="*/ 98 h 102"/>
                    <a:gd name="T42" fmla="*/ 196 w 196"/>
                    <a:gd name="T43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96" h="102">
                      <a:moveTo>
                        <a:pt x="0" y="102"/>
                      </a:move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2" y="79"/>
                      </a:lnTo>
                      <a:lnTo>
                        <a:pt x="8" y="61"/>
                      </a:lnTo>
                      <a:lnTo>
                        <a:pt x="16" y="45"/>
                      </a:lnTo>
                      <a:lnTo>
                        <a:pt x="29" y="29"/>
                      </a:lnTo>
                      <a:lnTo>
                        <a:pt x="43" y="18"/>
                      </a:lnTo>
                      <a:lnTo>
                        <a:pt x="59" y="9"/>
                      </a:lnTo>
                      <a:lnTo>
                        <a:pt x="79" y="2"/>
                      </a:lnTo>
                      <a:lnTo>
                        <a:pt x="98" y="0"/>
                      </a:lnTo>
                      <a:lnTo>
                        <a:pt x="98" y="0"/>
                      </a:lnTo>
                      <a:lnTo>
                        <a:pt x="118" y="2"/>
                      </a:lnTo>
                      <a:lnTo>
                        <a:pt x="136" y="9"/>
                      </a:lnTo>
                      <a:lnTo>
                        <a:pt x="152" y="18"/>
                      </a:lnTo>
                      <a:lnTo>
                        <a:pt x="168" y="29"/>
                      </a:lnTo>
                      <a:lnTo>
                        <a:pt x="178" y="45"/>
                      </a:lnTo>
                      <a:lnTo>
                        <a:pt x="187" y="61"/>
                      </a:lnTo>
                      <a:lnTo>
                        <a:pt x="194" y="79"/>
                      </a:lnTo>
                      <a:lnTo>
                        <a:pt x="196" y="98"/>
                      </a:lnTo>
                      <a:lnTo>
                        <a:pt x="196" y="98"/>
                      </a:lnTo>
                      <a:lnTo>
                        <a:pt x="196" y="102"/>
                      </a:lnTo>
                    </a:path>
                  </a:pathLst>
                </a:custGeom>
                <a:noFill/>
                <a:ln w="7938">
                  <a:solidFill>
                    <a:srgbClr val="4D4F5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65" name="Group 264"/>
            <p:cNvGrpSpPr/>
            <p:nvPr/>
          </p:nvGrpSpPr>
          <p:grpSpPr>
            <a:xfrm>
              <a:off x="6772123" y="3876715"/>
              <a:ext cx="744971" cy="561924"/>
              <a:chOff x="4248740" y="2031003"/>
              <a:chExt cx="1195945" cy="979064"/>
            </a:xfrm>
          </p:grpSpPr>
          <p:grpSp>
            <p:nvGrpSpPr>
              <p:cNvPr id="128" name="Group 127"/>
              <p:cNvGrpSpPr/>
              <p:nvPr/>
            </p:nvGrpSpPr>
            <p:grpSpPr>
              <a:xfrm flipH="1">
                <a:off x="4248740" y="2031003"/>
                <a:ext cx="1195945" cy="979064"/>
                <a:chOff x="5683251" y="1782763"/>
                <a:chExt cx="612775" cy="501650"/>
              </a:xfrm>
            </p:grpSpPr>
            <p:sp>
              <p:nvSpPr>
                <p:cNvPr id="129" name="Freeform 173"/>
                <p:cNvSpPr>
                  <a:spLocks noEditPoints="1"/>
                </p:cNvSpPr>
                <p:nvPr/>
              </p:nvSpPr>
              <p:spPr bwMode="auto">
                <a:xfrm>
                  <a:off x="5770563" y="1782763"/>
                  <a:ext cx="201613" cy="63500"/>
                </a:xfrm>
                <a:custGeom>
                  <a:avLst/>
                  <a:gdLst>
                    <a:gd name="T0" fmla="*/ 7 w 254"/>
                    <a:gd name="T1" fmla="*/ 0 h 80"/>
                    <a:gd name="T2" fmla="*/ 7 w 254"/>
                    <a:gd name="T3" fmla="*/ 0 h 80"/>
                    <a:gd name="T4" fmla="*/ 5 w 254"/>
                    <a:gd name="T5" fmla="*/ 0 h 80"/>
                    <a:gd name="T6" fmla="*/ 2 w 254"/>
                    <a:gd name="T7" fmla="*/ 2 h 80"/>
                    <a:gd name="T8" fmla="*/ 2 w 254"/>
                    <a:gd name="T9" fmla="*/ 5 h 80"/>
                    <a:gd name="T10" fmla="*/ 0 w 254"/>
                    <a:gd name="T11" fmla="*/ 8 h 80"/>
                    <a:gd name="T12" fmla="*/ 2 w 254"/>
                    <a:gd name="T13" fmla="*/ 15 h 80"/>
                    <a:gd name="T14" fmla="*/ 5 w 254"/>
                    <a:gd name="T15" fmla="*/ 17 h 80"/>
                    <a:gd name="T16" fmla="*/ 7 w 254"/>
                    <a:gd name="T17" fmla="*/ 18 h 80"/>
                    <a:gd name="T18" fmla="*/ 49 w 254"/>
                    <a:gd name="T19" fmla="*/ 18 h 80"/>
                    <a:gd name="T20" fmla="*/ 49 w 254"/>
                    <a:gd name="T21" fmla="*/ 18 h 80"/>
                    <a:gd name="T22" fmla="*/ 60 w 254"/>
                    <a:gd name="T23" fmla="*/ 23 h 80"/>
                    <a:gd name="T24" fmla="*/ 72 w 254"/>
                    <a:gd name="T25" fmla="*/ 30 h 80"/>
                    <a:gd name="T26" fmla="*/ 82 w 254"/>
                    <a:gd name="T27" fmla="*/ 37 h 80"/>
                    <a:gd name="T28" fmla="*/ 90 w 254"/>
                    <a:gd name="T29" fmla="*/ 43 h 80"/>
                    <a:gd name="T30" fmla="*/ 97 w 254"/>
                    <a:gd name="T31" fmla="*/ 52 h 80"/>
                    <a:gd name="T32" fmla="*/ 104 w 254"/>
                    <a:gd name="T33" fmla="*/ 60 h 80"/>
                    <a:gd name="T34" fmla="*/ 109 w 254"/>
                    <a:gd name="T35" fmla="*/ 70 h 80"/>
                    <a:gd name="T36" fmla="*/ 112 w 254"/>
                    <a:gd name="T37" fmla="*/ 80 h 80"/>
                    <a:gd name="T38" fmla="*/ 129 w 254"/>
                    <a:gd name="T39" fmla="*/ 80 h 80"/>
                    <a:gd name="T40" fmla="*/ 129 w 254"/>
                    <a:gd name="T41" fmla="*/ 80 h 80"/>
                    <a:gd name="T42" fmla="*/ 144 w 254"/>
                    <a:gd name="T43" fmla="*/ 80 h 80"/>
                    <a:gd name="T44" fmla="*/ 144 w 254"/>
                    <a:gd name="T45" fmla="*/ 80 h 80"/>
                    <a:gd name="T46" fmla="*/ 147 w 254"/>
                    <a:gd name="T47" fmla="*/ 70 h 80"/>
                    <a:gd name="T48" fmla="*/ 152 w 254"/>
                    <a:gd name="T49" fmla="*/ 60 h 80"/>
                    <a:gd name="T50" fmla="*/ 159 w 254"/>
                    <a:gd name="T51" fmla="*/ 52 h 80"/>
                    <a:gd name="T52" fmla="*/ 167 w 254"/>
                    <a:gd name="T53" fmla="*/ 43 h 80"/>
                    <a:gd name="T54" fmla="*/ 176 w 254"/>
                    <a:gd name="T55" fmla="*/ 37 h 80"/>
                    <a:gd name="T56" fmla="*/ 186 w 254"/>
                    <a:gd name="T57" fmla="*/ 30 h 80"/>
                    <a:gd name="T58" fmla="*/ 196 w 254"/>
                    <a:gd name="T59" fmla="*/ 23 h 80"/>
                    <a:gd name="T60" fmla="*/ 207 w 254"/>
                    <a:gd name="T61" fmla="*/ 18 h 80"/>
                    <a:gd name="T62" fmla="*/ 247 w 254"/>
                    <a:gd name="T63" fmla="*/ 18 h 80"/>
                    <a:gd name="T64" fmla="*/ 247 w 254"/>
                    <a:gd name="T65" fmla="*/ 18 h 80"/>
                    <a:gd name="T66" fmla="*/ 251 w 254"/>
                    <a:gd name="T67" fmla="*/ 17 h 80"/>
                    <a:gd name="T68" fmla="*/ 252 w 254"/>
                    <a:gd name="T69" fmla="*/ 15 h 80"/>
                    <a:gd name="T70" fmla="*/ 254 w 254"/>
                    <a:gd name="T71" fmla="*/ 12 h 80"/>
                    <a:gd name="T72" fmla="*/ 254 w 254"/>
                    <a:gd name="T73" fmla="*/ 8 h 80"/>
                    <a:gd name="T74" fmla="*/ 252 w 254"/>
                    <a:gd name="T75" fmla="*/ 2 h 80"/>
                    <a:gd name="T76" fmla="*/ 251 w 254"/>
                    <a:gd name="T77" fmla="*/ 0 h 80"/>
                    <a:gd name="T78" fmla="*/ 247 w 254"/>
                    <a:gd name="T79" fmla="*/ 0 h 80"/>
                    <a:gd name="T80" fmla="*/ 7 w 254"/>
                    <a:gd name="T81" fmla="*/ 0 h 80"/>
                    <a:gd name="T82" fmla="*/ 90 w 254"/>
                    <a:gd name="T83" fmla="*/ 18 h 80"/>
                    <a:gd name="T84" fmla="*/ 166 w 254"/>
                    <a:gd name="T85" fmla="*/ 18 h 80"/>
                    <a:gd name="T86" fmla="*/ 166 w 254"/>
                    <a:gd name="T87" fmla="*/ 18 h 80"/>
                    <a:gd name="T88" fmla="*/ 154 w 254"/>
                    <a:gd name="T89" fmla="*/ 28 h 80"/>
                    <a:gd name="T90" fmla="*/ 142 w 254"/>
                    <a:gd name="T91" fmla="*/ 40 h 80"/>
                    <a:gd name="T92" fmla="*/ 139 w 254"/>
                    <a:gd name="T93" fmla="*/ 47 h 80"/>
                    <a:gd name="T94" fmla="*/ 136 w 254"/>
                    <a:gd name="T95" fmla="*/ 53 h 80"/>
                    <a:gd name="T96" fmla="*/ 132 w 254"/>
                    <a:gd name="T97" fmla="*/ 60 h 80"/>
                    <a:gd name="T98" fmla="*/ 132 w 254"/>
                    <a:gd name="T99" fmla="*/ 68 h 80"/>
                    <a:gd name="T100" fmla="*/ 129 w 254"/>
                    <a:gd name="T101" fmla="*/ 68 h 80"/>
                    <a:gd name="T102" fmla="*/ 124 w 254"/>
                    <a:gd name="T103" fmla="*/ 68 h 80"/>
                    <a:gd name="T104" fmla="*/ 124 w 254"/>
                    <a:gd name="T105" fmla="*/ 68 h 80"/>
                    <a:gd name="T106" fmla="*/ 124 w 254"/>
                    <a:gd name="T107" fmla="*/ 60 h 80"/>
                    <a:gd name="T108" fmla="*/ 122 w 254"/>
                    <a:gd name="T109" fmla="*/ 53 h 80"/>
                    <a:gd name="T110" fmla="*/ 119 w 254"/>
                    <a:gd name="T111" fmla="*/ 47 h 80"/>
                    <a:gd name="T112" fmla="*/ 114 w 254"/>
                    <a:gd name="T113" fmla="*/ 40 h 80"/>
                    <a:gd name="T114" fmla="*/ 102 w 254"/>
                    <a:gd name="T115" fmla="*/ 28 h 80"/>
                    <a:gd name="T116" fmla="*/ 90 w 254"/>
                    <a:gd name="T117" fmla="*/ 18 h 80"/>
                    <a:gd name="T118" fmla="*/ 90 w 254"/>
                    <a:gd name="T119" fmla="*/ 18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54" h="80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0" y="8"/>
                      </a:lnTo>
                      <a:lnTo>
                        <a:pt x="2" y="15"/>
                      </a:lnTo>
                      <a:lnTo>
                        <a:pt x="5" y="17"/>
                      </a:lnTo>
                      <a:lnTo>
                        <a:pt x="7" y="18"/>
                      </a:lnTo>
                      <a:lnTo>
                        <a:pt x="49" y="18"/>
                      </a:lnTo>
                      <a:lnTo>
                        <a:pt x="49" y="18"/>
                      </a:lnTo>
                      <a:lnTo>
                        <a:pt x="60" y="23"/>
                      </a:lnTo>
                      <a:lnTo>
                        <a:pt x="72" y="30"/>
                      </a:lnTo>
                      <a:lnTo>
                        <a:pt x="82" y="37"/>
                      </a:lnTo>
                      <a:lnTo>
                        <a:pt x="90" y="43"/>
                      </a:lnTo>
                      <a:lnTo>
                        <a:pt x="97" y="52"/>
                      </a:lnTo>
                      <a:lnTo>
                        <a:pt x="104" y="60"/>
                      </a:lnTo>
                      <a:lnTo>
                        <a:pt x="109" y="70"/>
                      </a:lnTo>
                      <a:lnTo>
                        <a:pt x="112" y="80"/>
                      </a:lnTo>
                      <a:lnTo>
                        <a:pt x="129" y="80"/>
                      </a:lnTo>
                      <a:lnTo>
                        <a:pt x="129" y="80"/>
                      </a:lnTo>
                      <a:lnTo>
                        <a:pt x="144" y="80"/>
                      </a:lnTo>
                      <a:lnTo>
                        <a:pt x="144" y="80"/>
                      </a:lnTo>
                      <a:lnTo>
                        <a:pt x="147" y="70"/>
                      </a:lnTo>
                      <a:lnTo>
                        <a:pt x="152" y="60"/>
                      </a:lnTo>
                      <a:lnTo>
                        <a:pt x="159" y="52"/>
                      </a:lnTo>
                      <a:lnTo>
                        <a:pt x="167" y="43"/>
                      </a:lnTo>
                      <a:lnTo>
                        <a:pt x="176" y="37"/>
                      </a:lnTo>
                      <a:lnTo>
                        <a:pt x="186" y="30"/>
                      </a:lnTo>
                      <a:lnTo>
                        <a:pt x="196" y="23"/>
                      </a:lnTo>
                      <a:lnTo>
                        <a:pt x="207" y="18"/>
                      </a:lnTo>
                      <a:lnTo>
                        <a:pt x="247" y="18"/>
                      </a:lnTo>
                      <a:lnTo>
                        <a:pt x="247" y="18"/>
                      </a:lnTo>
                      <a:lnTo>
                        <a:pt x="251" y="17"/>
                      </a:lnTo>
                      <a:lnTo>
                        <a:pt x="252" y="15"/>
                      </a:lnTo>
                      <a:lnTo>
                        <a:pt x="254" y="12"/>
                      </a:lnTo>
                      <a:lnTo>
                        <a:pt x="254" y="8"/>
                      </a:lnTo>
                      <a:lnTo>
                        <a:pt x="252" y="2"/>
                      </a:lnTo>
                      <a:lnTo>
                        <a:pt x="251" y="0"/>
                      </a:lnTo>
                      <a:lnTo>
                        <a:pt x="247" y="0"/>
                      </a:lnTo>
                      <a:lnTo>
                        <a:pt x="7" y="0"/>
                      </a:lnTo>
                      <a:close/>
                      <a:moveTo>
                        <a:pt x="90" y="18"/>
                      </a:moveTo>
                      <a:lnTo>
                        <a:pt x="166" y="18"/>
                      </a:lnTo>
                      <a:lnTo>
                        <a:pt x="166" y="18"/>
                      </a:lnTo>
                      <a:lnTo>
                        <a:pt x="154" y="28"/>
                      </a:lnTo>
                      <a:lnTo>
                        <a:pt x="142" y="40"/>
                      </a:lnTo>
                      <a:lnTo>
                        <a:pt x="139" y="47"/>
                      </a:lnTo>
                      <a:lnTo>
                        <a:pt x="136" y="53"/>
                      </a:lnTo>
                      <a:lnTo>
                        <a:pt x="132" y="60"/>
                      </a:lnTo>
                      <a:lnTo>
                        <a:pt x="132" y="68"/>
                      </a:lnTo>
                      <a:lnTo>
                        <a:pt x="129" y="68"/>
                      </a:lnTo>
                      <a:lnTo>
                        <a:pt x="124" y="68"/>
                      </a:lnTo>
                      <a:lnTo>
                        <a:pt x="124" y="68"/>
                      </a:lnTo>
                      <a:lnTo>
                        <a:pt x="124" y="60"/>
                      </a:lnTo>
                      <a:lnTo>
                        <a:pt x="122" y="53"/>
                      </a:lnTo>
                      <a:lnTo>
                        <a:pt x="119" y="47"/>
                      </a:lnTo>
                      <a:lnTo>
                        <a:pt x="114" y="40"/>
                      </a:lnTo>
                      <a:lnTo>
                        <a:pt x="102" y="28"/>
                      </a:lnTo>
                      <a:lnTo>
                        <a:pt x="90" y="18"/>
                      </a:lnTo>
                      <a:lnTo>
                        <a:pt x="90" y="18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Freeform 174"/>
                <p:cNvSpPr>
                  <a:spLocks noEditPoints="1"/>
                </p:cNvSpPr>
                <p:nvPr/>
              </p:nvSpPr>
              <p:spPr bwMode="auto">
                <a:xfrm>
                  <a:off x="5683251" y="1846263"/>
                  <a:ext cx="612775" cy="368300"/>
                </a:xfrm>
                <a:custGeom>
                  <a:avLst/>
                  <a:gdLst>
                    <a:gd name="T0" fmla="*/ 713 w 773"/>
                    <a:gd name="T1" fmla="*/ 331 h 464"/>
                    <a:gd name="T2" fmla="*/ 601 w 773"/>
                    <a:gd name="T3" fmla="*/ 284 h 464"/>
                    <a:gd name="T4" fmla="*/ 504 w 773"/>
                    <a:gd name="T5" fmla="*/ 212 h 464"/>
                    <a:gd name="T6" fmla="*/ 426 w 773"/>
                    <a:gd name="T7" fmla="*/ 109 h 464"/>
                    <a:gd name="T8" fmla="*/ 392 w 773"/>
                    <a:gd name="T9" fmla="*/ 37 h 464"/>
                    <a:gd name="T10" fmla="*/ 356 w 773"/>
                    <a:gd name="T11" fmla="*/ 7 h 464"/>
                    <a:gd name="T12" fmla="*/ 84 w 773"/>
                    <a:gd name="T13" fmla="*/ 0 h 464"/>
                    <a:gd name="T14" fmla="*/ 60 w 773"/>
                    <a:gd name="T15" fmla="*/ 24 h 464"/>
                    <a:gd name="T16" fmla="*/ 20 w 773"/>
                    <a:gd name="T17" fmla="*/ 135 h 464"/>
                    <a:gd name="T18" fmla="*/ 4 w 773"/>
                    <a:gd name="T19" fmla="*/ 207 h 464"/>
                    <a:gd name="T20" fmla="*/ 0 w 773"/>
                    <a:gd name="T21" fmla="*/ 377 h 464"/>
                    <a:gd name="T22" fmla="*/ 24 w 773"/>
                    <a:gd name="T23" fmla="*/ 433 h 464"/>
                    <a:gd name="T24" fmla="*/ 65 w 773"/>
                    <a:gd name="T25" fmla="*/ 463 h 464"/>
                    <a:gd name="T26" fmla="*/ 766 w 773"/>
                    <a:gd name="T27" fmla="*/ 463 h 464"/>
                    <a:gd name="T28" fmla="*/ 773 w 773"/>
                    <a:gd name="T29" fmla="*/ 344 h 464"/>
                    <a:gd name="T30" fmla="*/ 65 w 773"/>
                    <a:gd name="T31" fmla="*/ 337 h 464"/>
                    <a:gd name="T32" fmla="*/ 50 w 773"/>
                    <a:gd name="T33" fmla="*/ 322 h 464"/>
                    <a:gd name="T34" fmla="*/ 49 w 773"/>
                    <a:gd name="T35" fmla="*/ 304 h 464"/>
                    <a:gd name="T36" fmla="*/ 60 w 773"/>
                    <a:gd name="T37" fmla="*/ 286 h 464"/>
                    <a:gd name="T38" fmla="*/ 75 w 773"/>
                    <a:gd name="T39" fmla="*/ 281 h 464"/>
                    <a:gd name="T40" fmla="*/ 97 w 773"/>
                    <a:gd name="T41" fmla="*/ 289 h 464"/>
                    <a:gd name="T42" fmla="*/ 105 w 773"/>
                    <a:gd name="T43" fmla="*/ 311 h 464"/>
                    <a:gd name="T44" fmla="*/ 100 w 773"/>
                    <a:gd name="T45" fmla="*/ 327 h 464"/>
                    <a:gd name="T46" fmla="*/ 82 w 773"/>
                    <a:gd name="T47" fmla="*/ 339 h 464"/>
                    <a:gd name="T48" fmla="*/ 314 w 773"/>
                    <a:gd name="T49" fmla="*/ 339 h 464"/>
                    <a:gd name="T50" fmla="*/ 294 w 773"/>
                    <a:gd name="T51" fmla="*/ 331 h 464"/>
                    <a:gd name="T52" fmla="*/ 284 w 773"/>
                    <a:gd name="T53" fmla="*/ 311 h 464"/>
                    <a:gd name="T54" fmla="*/ 289 w 773"/>
                    <a:gd name="T55" fmla="*/ 294 h 464"/>
                    <a:gd name="T56" fmla="*/ 307 w 773"/>
                    <a:gd name="T57" fmla="*/ 281 h 464"/>
                    <a:gd name="T58" fmla="*/ 324 w 773"/>
                    <a:gd name="T59" fmla="*/ 282 h 464"/>
                    <a:gd name="T60" fmla="*/ 341 w 773"/>
                    <a:gd name="T61" fmla="*/ 299 h 464"/>
                    <a:gd name="T62" fmla="*/ 342 w 773"/>
                    <a:gd name="T63" fmla="*/ 316 h 464"/>
                    <a:gd name="T64" fmla="*/ 329 w 773"/>
                    <a:gd name="T65" fmla="*/ 334 h 464"/>
                    <a:gd name="T66" fmla="*/ 314 w 773"/>
                    <a:gd name="T67" fmla="*/ 339 h 464"/>
                    <a:gd name="T68" fmla="*/ 45 w 773"/>
                    <a:gd name="T69" fmla="*/ 155 h 464"/>
                    <a:gd name="T70" fmla="*/ 40 w 773"/>
                    <a:gd name="T71" fmla="*/ 130 h 464"/>
                    <a:gd name="T72" fmla="*/ 70 w 773"/>
                    <a:gd name="T73" fmla="*/ 59 h 464"/>
                    <a:gd name="T74" fmla="*/ 87 w 773"/>
                    <a:gd name="T75" fmla="*/ 39 h 464"/>
                    <a:gd name="T76" fmla="*/ 334 w 773"/>
                    <a:gd name="T77" fmla="*/ 40 h 464"/>
                    <a:gd name="T78" fmla="*/ 369 w 773"/>
                    <a:gd name="T79" fmla="*/ 130 h 464"/>
                    <a:gd name="T80" fmla="*/ 367 w 773"/>
                    <a:gd name="T81" fmla="*/ 154 h 464"/>
                    <a:gd name="T82" fmla="*/ 476 w 773"/>
                    <a:gd name="T83" fmla="*/ 331 h 464"/>
                    <a:gd name="T84" fmla="*/ 424 w 773"/>
                    <a:gd name="T85" fmla="*/ 241 h 464"/>
                    <a:gd name="T86" fmla="*/ 464 w 773"/>
                    <a:gd name="T87" fmla="*/ 214 h 464"/>
                    <a:gd name="T88" fmla="*/ 504 w 773"/>
                    <a:gd name="T89" fmla="*/ 346 h 464"/>
                    <a:gd name="T90" fmla="*/ 518 w 773"/>
                    <a:gd name="T91" fmla="*/ 261 h 464"/>
                    <a:gd name="T92" fmla="*/ 504 w 773"/>
                    <a:gd name="T93" fmla="*/ 346 h 464"/>
                    <a:gd name="T94" fmla="*/ 594 w 773"/>
                    <a:gd name="T95" fmla="*/ 379 h 464"/>
                    <a:gd name="T96" fmla="*/ 618 w 773"/>
                    <a:gd name="T97" fmla="*/ 316 h 464"/>
                    <a:gd name="T98" fmla="*/ 653 w 773"/>
                    <a:gd name="T99" fmla="*/ 394 h 464"/>
                    <a:gd name="T100" fmla="*/ 671 w 773"/>
                    <a:gd name="T101" fmla="*/ 334 h 464"/>
                    <a:gd name="T102" fmla="*/ 704 w 773"/>
                    <a:gd name="T103" fmla="*/ 403 h 464"/>
                    <a:gd name="T104" fmla="*/ 719 w 773"/>
                    <a:gd name="T105" fmla="*/ 403 h 464"/>
                    <a:gd name="T106" fmla="*/ 758 w 773"/>
                    <a:gd name="T107" fmla="*/ 352 h 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773" h="464">
                      <a:moveTo>
                        <a:pt x="773" y="344"/>
                      </a:moveTo>
                      <a:lnTo>
                        <a:pt x="773" y="344"/>
                      </a:lnTo>
                      <a:lnTo>
                        <a:pt x="743" y="337"/>
                      </a:lnTo>
                      <a:lnTo>
                        <a:pt x="713" y="331"/>
                      </a:lnTo>
                      <a:lnTo>
                        <a:pt x="684" y="321"/>
                      </a:lnTo>
                      <a:lnTo>
                        <a:pt x="656" y="311"/>
                      </a:lnTo>
                      <a:lnTo>
                        <a:pt x="628" y="297"/>
                      </a:lnTo>
                      <a:lnTo>
                        <a:pt x="601" y="284"/>
                      </a:lnTo>
                      <a:lnTo>
                        <a:pt x="576" y="269"/>
                      </a:lnTo>
                      <a:lnTo>
                        <a:pt x="551" y="251"/>
                      </a:lnTo>
                      <a:lnTo>
                        <a:pt x="528" y="232"/>
                      </a:lnTo>
                      <a:lnTo>
                        <a:pt x="504" y="212"/>
                      </a:lnTo>
                      <a:lnTo>
                        <a:pt x="483" y="189"/>
                      </a:lnTo>
                      <a:lnTo>
                        <a:pt x="462" y="164"/>
                      </a:lnTo>
                      <a:lnTo>
                        <a:pt x="444" y="137"/>
                      </a:lnTo>
                      <a:lnTo>
                        <a:pt x="426" y="109"/>
                      </a:lnTo>
                      <a:lnTo>
                        <a:pt x="411" y="79"/>
                      </a:lnTo>
                      <a:lnTo>
                        <a:pt x="396" y="45"/>
                      </a:lnTo>
                      <a:lnTo>
                        <a:pt x="396" y="45"/>
                      </a:lnTo>
                      <a:lnTo>
                        <a:pt x="392" y="37"/>
                      </a:lnTo>
                      <a:lnTo>
                        <a:pt x="386" y="29"/>
                      </a:lnTo>
                      <a:lnTo>
                        <a:pt x="379" y="22"/>
                      </a:lnTo>
                      <a:lnTo>
                        <a:pt x="372" y="17"/>
                      </a:lnTo>
                      <a:lnTo>
                        <a:pt x="356" y="7"/>
                      </a:lnTo>
                      <a:lnTo>
                        <a:pt x="339" y="0"/>
                      </a:lnTo>
                      <a:lnTo>
                        <a:pt x="89" y="0"/>
                      </a:lnTo>
                      <a:lnTo>
                        <a:pt x="89" y="0"/>
                      </a:lnTo>
                      <a:lnTo>
                        <a:pt x="84" y="0"/>
                      </a:lnTo>
                      <a:lnTo>
                        <a:pt x="79" y="2"/>
                      </a:lnTo>
                      <a:lnTo>
                        <a:pt x="72" y="7"/>
                      </a:lnTo>
                      <a:lnTo>
                        <a:pt x="65" y="15"/>
                      </a:lnTo>
                      <a:lnTo>
                        <a:pt x="60" y="24"/>
                      </a:lnTo>
                      <a:lnTo>
                        <a:pt x="60" y="24"/>
                      </a:lnTo>
                      <a:lnTo>
                        <a:pt x="44" y="69"/>
                      </a:lnTo>
                      <a:lnTo>
                        <a:pt x="27" y="114"/>
                      </a:lnTo>
                      <a:lnTo>
                        <a:pt x="20" y="135"/>
                      </a:lnTo>
                      <a:lnTo>
                        <a:pt x="14" y="159"/>
                      </a:lnTo>
                      <a:lnTo>
                        <a:pt x="9" y="182"/>
                      </a:lnTo>
                      <a:lnTo>
                        <a:pt x="4" y="207"/>
                      </a:lnTo>
                      <a:lnTo>
                        <a:pt x="4" y="207"/>
                      </a:lnTo>
                      <a:lnTo>
                        <a:pt x="2" y="291"/>
                      </a:lnTo>
                      <a:lnTo>
                        <a:pt x="0" y="334"/>
                      </a:lnTo>
                      <a:lnTo>
                        <a:pt x="0" y="377"/>
                      </a:lnTo>
                      <a:lnTo>
                        <a:pt x="0" y="377"/>
                      </a:lnTo>
                      <a:lnTo>
                        <a:pt x="2" y="391"/>
                      </a:lnTo>
                      <a:lnTo>
                        <a:pt x="7" y="404"/>
                      </a:lnTo>
                      <a:lnTo>
                        <a:pt x="14" y="419"/>
                      </a:lnTo>
                      <a:lnTo>
                        <a:pt x="24" y="433"/>
                      </a:lnTo>
                      <a:lnTo>
                        <a:pt x="35" y="446"/>
                      </a:lnTo>
                      <a:lnTo>
                        <a:pt x="47" y="454"/>
                      </a:lnTo>
                      <a:lnTo>
                        <a:pt x="59" y="461"/>
                      </a:lnTo>
                      <a:lnTo>
                        <a:pt x="65" y="463"/>
                      </a:lnTo>
                      <a:lnTo>
                        <a:pt x="72" y="464"/>
                      </a:lnTo>
                      <a:lnTo>
                        <a:pt x="763" y="464"/>
                      </a:lnTo>
                      <a:lnTo>
                        <a:pt x="763" y="464"/>
                      </a:lnTo>
                      <a:lnTo>
                        <a:pt x="766" y="463"/>
                      </a:lnTo>
                      <a:lnTo>
                        <a:pt x="770" y="461"/>
                      </a:lnTo>
                      <a:lnTo>
                        <a:pt x="773" y="458"/>
                      </a:lnTo>
                      <a:lnTo>
                        <a:pt x="773" y="454"/>
                      </a:lnTo>
                      <a:lnTo>
                        <a:pt x="773" y="344"/>
                      </a:lnTo>
                      <a:close/>
                      <a:moveTo>
                        <a:pt x="75" y="339"/>
                      </a:moveTo>
                      <a:lnTo>
                        <a:pt x="75" y="339"/>
                      </a:lnTo>
                      <a:lnTo>
                        <a:pt x="70" y="339"/>
                      </a:lnTo>
                      <a:lnTo>
                        <a:pt x="65" y="337"/>
                      </a:lnTo>
                      <a:lnTo>
                        <a:pt x="60" y="334"/>
                      </a:lnTo>
                      <a:lnTo>
                        <a:pt x="55" y="331"/>
                      </a:lnTo>
                      <a:lnTo>
                        <a:pt x="52" y="327"/>
                      </a:lnTo>
                      <a:lnTo>
                        <a:pt x="50" y="322"/>
                      </a:lnTo>
                      <a:lnTo>
                        <a:pt x="49" y="316"/>
                      </a:lnTo>
                      <a:lnTo>
                        <a:pt x="47" y="311"/>
                      </a:lnTo>
                      <a:lnTo>
                        <a:pt x="47" y="311"/>
                      </a:lnTo>
                      <a:lnTo>
                        <a:pt x="49" y="304"/>
                      </a:lnTo>
                      <a:lnTo>
                        <a:pt x="50" y="299"/>
                      </a:lnTo>
                      <a:lnTo>
                        <a:pt x="52" y="294"/>
                      </a:lnTo>
                      <a:lnTo>
                        <a:pt x="55" y="289"/>
                      </a:lnTo>
                      <a:lnTo>
                        <a:pt x="60" y="286"/>
                      </a:lnTo>
                      <a:lnTo>
                        <a:pt x="65" y="282"/>
                      </a:lnTo>
                      <a:lnTo>
                        <a:pt x="70" y="281"/>
                      </a:lnTo>
                      <a:lnTo>
                        <a:pt x="75" y="281"/>
                      </a:lnTo>
                      <a:lnTo>
                        <a:pt x="75" y="281"/>
                      </a:lnTo>
                      <a:lnTo>
                        <a:pt x="82" y="281"/>
                      </a:lnTo>
                      <a:lnTo>
                        <a:pt x="87" y="282"/>
                      </a:lnTo>
                      <a:lnTo>
                        <a:pt x="92" y="286"/>
                      </a:lnTo>
                      <a:lnTo>
                        <a:pt x="97" y="289"/>
                      </a:lnTo>
                      <a:lnTo>
                        <a:pt x="100" y="294"/>
                      </a:lnTo>
                      <a:lnTo>
                        <a:pt x="102" y="299"/>
                      </a:lnTo>
                      <a:lnTo>
                        <a:pt x="104" y="304"/>
                      </a:lnTo>
                      <a:lnTo>
                        <a:pt x="105" y="311"/>
                      </a:lnTo>
                      <a:lnTo>
                        <a:pt x="105" y="311"/>
                      </a:lnTo>
                      <a:lnTo>
                        <a:pt x="104" y="316"/>
                      </a:lnTo>
                      <a:lnTo>
                        <a:pt x="102" y="322"/>
                      </a:lnTo>
                      <a:lnTo>
                        <a:pt x="100" y="327"/>
                      </a:lnTo>
                      <a:lnTo>
                        <a:pt x="97" y="331"/>
                      </a:lnTo>
                      <a:lnTo>
                        <a:pt x="92" y="334"/>
                      </a:lnTo>
                      <a:lnTo>
                        <a:pt x="87" y="337"/>
                      </a:lnTo>
                      <a:lnTo>
                        <a:pt x="82" y="339"/>
                      </a:lnTo>
                      <a:lnTo>
                        <a:pt x="75" y="339"/>
                      </a:lnTo>
                      <a:lnTo>
                        <a:pt x="75" y="339"/>
                      </a:lnTo>
                      <a:close/>
                      <a:moveTo>
                        <a:pt x="314" y="339"/>
                      </a:moveTo>
                      <a:lnTo>
                        <a:pt x="314" y="339"/>
                      </a:lnTo>
                      <a:lnTo>
                        <a:pt x="307" y="339"/>
                      </a:lnTo>
                      <a:lnTo>
                        <a:pt x="302" y="337"/>
                      </a:lnTo>
                      <a:lnTo>
                        <a:pt x="297" y="334"/>
                      </a:lnTo>
                      <a:lnTo>
                        <a:pt x="294" y="331"/>
                      </a:lnTo>
                      <a:lnTo>
                        <a:pt x="289" y="327"/>
                      </a:lnTo>
                      <a:lnTo>
                        <a:pt x="287" y="322"/>
                      </a:lnTo>
                      <a:lnTo>
                        <a:pt x="286" y="316"/>
                      </a:lnTo>
                      <a:lnTo>
                        <a:pt x="284" y="311"/>
                      </a:lnTo>
                      <a:lnTo>
                        <a:pt x="284" y="311"/>
                      </a:lnTo>
                      <a:lnTo>
                        <a:pt x="286" y="304"/>
                      </a:lnTo>
                      <a:lnTo>
                        <a:pt x="287" y="299"/>
                      </a:lnTo>
                      <a:lnTo>
                        <a:pt x="289" y="294"/>
                      </a:lnTo>
                      <a:lnTo>
                        <a:pt x="294" y="289"/>
                      </a:lnTo>
                      <a:lnTo>
                        <a:pt x="297" y="286"/>
                      </a:lnTo>
                      <a:lnTo>
                        <a:pt x="302" y="282"/>
                      </a:lnTo>
                      <a:lnTo>
                        <a:pt x="307" y="281"/>
                      </a:lnTo>
                      <a:lnTo>
                        <a:pt x="314" y="281"/>
                      </a:lnTo>
                      <a:lnTo>
                        <a:pt x="314" y="281"/>
                      </a:lnTo>
                      <a:lnTo>
                        <a:pt x="319" y="281"/>
                      </a:lnTo>
                      <a:lnTo>
                        <a:pt x="324" y="282"/>
                      </a:lnTo>
                      <a:lnTo>
                        <a:pt x="329" y="286"/>
                      </a:lnTo>
                      <a:lnTo>
                        <a:pt x="334" y="289"/>
                      </a:lnTo>
                      <a:lnTo>
                        <a:pt x="337" y="294"/>
                      </a:lnTo>
                      <a:lnTo>
                        <a:pt x="341" y="299"/>
                      </a:lnTo>
                      <a:lnTo>
                        <a:pt x="342" y="304"/>
                      </a:lnTo>
                      <a:lnTo>
                        <a:pt x="342" y="311"/>
                      </a:lnTo>
                      <a:lnTo>
                        <a:pt x="342" y="311"/>
                      </a:lnTo>
                      <a:lnTo>
                        <a:pt x="342" y="316"/>
                      </a:lnTo>
                      <a:lnTo>
                        <a:pt x="341" y="322"/>
                      </a:lnTo>
                      <a:lnTo>
                        <a:pt x="337" y="327"/>
                      </a:lnTo>
                      <a:lnTo>
                        <a:pt x="334" y="331"/>
                      </a:lnTo>
                      <a:lnTo>
                        <a:pt x="329" y="334"/>
                      </a:lnTo>
                      <a:lnTo>
                        <a:pt x="324" y="337"/>
                      </a:lnTo>
                      <a:lnTo>
                        <a:pt x="319" y="339"/>
                      </a:lnTo>
                      <a:lnTo>
                        <a:pt x="314" y="339"/>
                      </a:lnTo>
                      <a:lnTo>
                        <a:pt x="314" y="339"/>
                      </a:lnTo>
                      <a:close/>
                      <a:moveTo>
                        <a:pt x="362" y="155"/>
                      </a:moveTo>
                      <a:lnTo>
                        <a:pt x="47" y="155"/>
                      </a:lnTo>
                      <a:lnTo>
                        <a:pt x="47" y="155"/>
                      </a:lnTo>
                      <a:lnTo>
                        <a:pt x="45" y="155"/>
                      </a:lnTo>
                      <a:lnTo>
                        <a:pt x="44" y="154"/>
                      </a:lnTo>
                      <a:lnTo>
                        <a:pt x="40" y="149"/>
                      </a:lnTo>
                      <a:lnTo>
                        <a:pt x="39" y="140"/>
                      </a:lnTo>
                      <a:lnTo>
                        <a:pt x="40" y="130"/>
                      </a:lnTo>
                      <a:lnTo>
                        <a:pt x="40" y="130"/>
                      </a:lnTo>
                      <a:lnTo>
                        <a:pt x="52" y="104"/>
                      </a:lnTo>
                      <a:lnTo>
                        <a:pt x="64" y="72"/>
                      </a:lnTo>
                      <a:lnTo>
                        <a:pt x="70" y="59"/>
                      </a:lnTo>
                      <a:lnTo>
                        <a:pt x="75" y="49"/>
                      </a:lnTo>
                      <a:lnTo>
                        <a:pt x="80" y="40"/>
                      </a:lnTo>
                      <a:lnTo>
                        <a:pt x="84" y="39"/>
                      </a:lnTo>
                      <a:lnTo>
                        <a:pt x="87" y="39"/>
                      </a:lnTo>
                      <a:lnTo>
                        <a:pt x="329" y="39"/>
                      </a:lnTo>
                      <a:lnTo>
                        <a:pt x="329" y="39"/>
                      </a:lnTo>
                      <a:lnTo>
                        <a:pt x="331" y="39"/>
                      </a:lnTo>
                      <a:lnTo>
                        <a:pt x="334" y="40"/>
                      </a:lnTo>
                      <a:lnTo>
                        <a:pt x="339" y="49"/>
                      </a:lnTo>
                      <a:lnTo>
                        <a:pt x="346" y="59"/>
                      </a:lnTo>
                      <a:lnTo>
                        <a:pt x="351" y="72"/>
                      </a:lnTo>
                      <a:lnTo>
                        <a:pt x="369" y="130"/>
                      </a:lnTo>
                      <a:lnTo>
                        <a:pt x="369" y="130"/>
                      </a:lnTo>
                      <a:lnTo>
                        <a:pt x="371" y="139"/>
                      </a:lnTo>
                      <a:lnTo>
                        <a:pt x="371" y="147"/>
                      </a:lnTo>
                      <a:lnTo>
                        <a:pt x="367" y="154"/>
                      </a:lnTo>
                      <a:lnTo>
                        <a:pt x="366" y="155"/>
                      </a:lnTo>
                      <a:lnTo>
                        <a:pt x="362" y="155"/>
                      </a:lnTo>
                      <a:lnTo>
                        <a:pt x="362" y="155"/>
                      </a:lnTo>
                      <a:close/>
                      <a:moveTo>
                        <a:pt x="476" y="331"/>
                      </a:moveTo>
                      <a:lnTo>
                        <a:pt x="429" y="309"/>
                      </a:lnTo>
                      <a:lnTo>
                        <a:pt x="429" y="309"/>
                      </a:lnTo>
                      <a:lnTo>
                        <a:pt x="426" y="276"/>
                      </a:lnTo>
                      <a:lnTo>
                        <a:pt x="424" y="241"/>
                      </a:lnTo>
                      <a:lnTo>
                        <a:pt x="424" y="172"/>
                      </a:lnTo>
                      <a:lnTo>
                        <a:pt x="424" y="172"/>
                      </a:lnTo>
                      <a:lnTo>
                        <a:pt x="451" y="200"/>
                      </a:lnTo>
                      <a:lnTo>
                        <a:pt x="464" y="214"/>
                      </a:lnTo>
                      <a:lnTo>
                        <a:pt x="476" y="224"/>
                      </a:lnTo>
                      <a:lnTo>
                        <a:pt x="476" y="331"/>
                      </a:lnTo>
                      <a:close/>
                      <a:moveTo>
                        <a:pt x="504" y="346"/>
                      </a:moveTo>
                      <a:lnTo>
                        <a:pt x="504" y="346"/>
                      </a:lnTo>
                      <a:lnTo>
                        <a:pt x="504" y="297"/>
                      </a:lnTo>
                      <a:lnTo>
                        <a:pt x="504" y="249"/>
                      </a:lnTo>
                      <a:lnTo>
                        <a:pt x="504" y="249"/>
                      </a:lnTo>
                      <a:lnTo>
                        <a:pt x="518" y="261"/>
                      </a:lnTo>
                      <a:lnTo>
                        <a:pt x="528" y="267"/>
                      </a:lnTo>
                      <a:lnTo>
                        <a:pt x="549" y="282"/>
                      </a:lnTo>
                      <a:lnTo>
                        <a:pt x="549" y="366"/>
                      </a:lnTo>
                      <a:lnTo>
                        <a:pt x="504" y="346"/>
                      </a:lnTo>
                      <a:close/>
                      <a:moveTo>
                        <a:pt x="618" y="384"/>
                      </a:moveTo>
                      <a:lnTo>
                        <a:pt x="618" y="384"/>
                      </a:lnTo>
                      <a:lnTo>
                        <a:pt x="604" y="382"/>
                      </a:lnTo>
                      <a:lnTo>
                        <a:pt x="594" y="379"/>
                      </a:lnTo>
                      <a:lnTo>
                        <a:pt x="583" y="376"/>
                      </a:lnTo>
                      <a:lnTo>
                        <a:pt x="573" y="371"/>
                      </a:lnTo>
                      <a:lnTo>
                        <a:pt x="573" y="297"/>
                      </a:lnTo>
                      <a:lnTo>
                        <a:pt x="618" y="316"/>
                      </a:lnTo>
                      <a:lnTo>
                        <a:pt x="618" y="384"/>
                      </a:lnTo>
                      <a:close/>
                      <a:moveTo>
                        <a:pt x="671" y="396"/>
                      </a:moveTo>
                      <a:lnTo>
                        <a:pt x="671" y="396"/>
                      </a:lnTo>
                      <a:lnTo>
                        <a:pt x="653" y="394"/>
                      </a:lnTo>
                      <a:lnTo>
                        <a:pt x="644" y="392"/>
                      </a:lnTo>
                      <a:lnTo>
                        <a:pt x="636" y="389"/>
                      </a:lnTo>
                      <a:lnTo>
                        <a:pt x="636" y="326"/>
                      </a:lnTo>
                      <a:lnTo>
                        <a:pt x="671" y="334"/>
                      </a:lnTo>
                      <a:lnTo>
                        <a:pt x="671" y="396"/>
                      </a:lnTo>
                      <a:close/>
                      <a:moveTo>
                        <a:pt x="719" y="403"/>
                      </a:moveTo>
                      <a:lnTo>
                        <a:pt x="719" y="403"/>
                      </a:lnTo>
                      <a:lnTo>
                        <a:pt x="704" y="403"/>
                      </a:lnTo>
                      <a:lnTo>
                        <a:pt x="689" y="399"/>
                      </a:lnTo>
                      <a:lnTo>
                        <a:pt x="689" y="341"/>
                      </a:lnTo>
                      <a:lnTo>
                        <a:pt x="719" y="347"/>
                      </a:lnTo>
                      <a:lnTo>
                        <a:pt x="719" y="403"/>
                      </a:lnTo>
                      <a:close/>
                      <a:moveTo>
                        <a:pt x="758" y="409"/>
                      </a:moveTo>
                      <a:lnTo>
                        <a:pt x="734" y="404"/>
                      </a:lnTo>
                      <a:lnTo>
                        <a:pt x="734" y="349"/>
                      </a:lnTo>
                      <a:lnTo>
                        <a:pt x="758" y="352"/>
                      </a:lnTo>
                      <a:lnTo>
                        <a:pt x="758" y="409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Freeform 175"/>
                <p:cNvSpPr>
                  <a:spLocks/>
                </p:cNvSpPr>
                <p:nvPr/>
              </p:nvSpPr>
              <p:spPr bwMode="auto">
                <a:xfrm>
                  <a:off x="5683251" y="2227263"/>
                  <a:ext cx="612775" cy="57150"/>
                </a:xfrm>
                <a:custGeom>
                  <a:avLst/>
                  <a:gdLst>
                    <a:gd name="T0" fmla="*/ 0 w 773"/>
                    <a:gd name="T1" fmla="*/ 30 h 74"/>
                    <a:gd name="T2" fmla="*/ 60 w 773"/>
                    <a:gd name="T3" fmla="*/ 30 h 74"/>
                    <a:gd name="T4" fmla="*/ 60 w 773"/>
                    <a:gd name="T5" fmla="*/ 0 h 74"/>
                    <a:gd name="T6" fmla="*/ 150 w 773"/>
                    <a:gd name="T7" fmla="*/ 0 h 74"/>
                    <a:gd name="T8" fmla="*/ 150 w 773"/>
                    <a:gd name="T9" fmla="*/ 30 h 74"/>
                    <a:gd name="T10" fmla="*/ 282 w 773"/>
                    <a:gd name="T11" fmla="*/ 30 h 74"/>
                    <a:gd name="T12" fmla="*/ 282 w 773"/>
                    <a:gd name="T13" fmla="*/ 0 h 74"/>
                    <a:gd name="T14" fmla="*/ 773 w 773"/>
                    <a:gd name="T15" fmla="*/ 0 h 74"/>
                    <a:gd name="T16" fmla="*/ 773 w 773"/>
                    <a:gd name="T17" fmla="*/ 30 h 74"/>
                    <a:gd name="T18" fmla="*/ 773 w 773"/>
                    <a:gd name="T19" fmla="*/ 30 h 74"/>
                    <a:gd name="T20" fmla="*/ 669 w 773"/>
                    <a:gd name="T21" fmla="*/ 35 h 74"/>
                    <a:gd name="T22" fmla="*/ 619 w 773"/>
                    <a:gd name="T23" fmla="*/ 37 h 74"/>
                    <a:gd name="T24" fmla="*/ 573 w 773"/>
                    <a:gd name="T25" fmla="*/ 42 h 74"/>
                    <a:gd name="T26" fmla="*/ 528 w 773"/>
                    <a:gd name="T27" fmla="*/ 47 h 74"/>
                    <a:gd name="T28" fmla="*/ 488 w 773"/>
                    <a:gd name="T29" fmla="*/ 54 h 74"/>
                    <a:gd name="T30" fmla="*/ 451 w 773"/>
                    <a:gd name="T31" fmla="*/ 62 h 74"/>
                    <a:gd name="T32" fmla="*/ 434 w 773"/>
                    <a:gd name="T33" fmla="*/ 67 h 74"/>
                    <a:gd name="T34" fmla="*/ 421 w 773"/>
                    <a:gd name="T35" fmla="*/ 74 h 74"/>
                    <a:gd name="T36" fmla="*/ 0 w 773"/>
                    <a:gd name="T37" fmla="*/ 74 h 74"/>
                    <a:gd name="T38" fmla="*/ 0 w 773"/>
                    <a:gd name="T39" fmla="*/ 3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73" h="74">
                      <a:moveTo>
                        <a:pt x="0" y="30"/>
                      </a:moveTo>
                      <a:lnTo>
                        <a:pt x="60" y="30"/>
                      </a:lnTo>
                      <a:lnTo>
                        <a:pt x="60" y="0"/>
                      </a:lnTo>
                      <a:lnTo>
                        <a:pt x="150" y="0"/>
                      </a:lnTo>
                      <a:lnTo>
                        <a:pt x="150" y="30"/>
                      </a:lnTo>
                      <a:lnTo>
                        <a:pt x="282" y="30"/>
                      </a:lnTo>
                      <a:lnTo>
                        <a:pt x="282" y="0"/>
                      </a:lnTo>
                      <a:lnTo>
                        <a:pt x="773" y="0"/>
                      </a:lnTo>
                      <a:lnTo>
                        <a:pt x="773" y="30"/>
                      </a:lnTo>
                      <a:lnTo>
                        <a:pt x="773" y="30"/>
                      </a:lnTo>
                      <a:lnTo>
                        <a:pt x="669" y="35"/>
                      </a:lnTo>
                      <a:lnTo>
                        <a:pt x="619" y="37"/>
                      </a:lnTo>
                      <a:lnTo>
                        <a:pt x="573" y="42"/>
                      </a:lnTo>
                      <a:lnTo>
                        <a:pt x="528" y="47"/>
                      </a:lnTo>
                      <a:lnTo>
                        <a:pt x="488" y="54"/>
                      </a:lnTo>
                      <a:lnTo>
                        <a:pt x="451" y="62"/>
                      </a:lnTo>
                      <a:lnTo>
                        <a:pt x="434" y="67"/>
                      </a:lnTo>
                      <a:lnTo>
                        <a:pt x="421" y="74"/>
                      </a:lnTo>
                      <a:lnTo>
                        <a:pt x="0" y="74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52" name="Image 15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7233" y="2211849"/>
                <a:ext cx="178071" cy="178071"/>
              </a:xfrm>
              <a:prstGeom prst="rect">
                <a:avLst/>
              </a:prstGeom>
            </p:spPr>
          </p:pic>
        </p:grpSp>
        <p:sp>
          <p:nvSpPr>
            <p:cNvPr id="153" name="Freeform 41"/>
            <p:cNvSpPr>
              <a:spLocks noEditPoints="1"/>
            </p:cNvSpPr>
            <p:nvPr/>
          </p:nvSpPr>
          <p:spPr bwMode="auto">
            <a:xfrm>
              <a:off x="4014403" y="3303263"/>
              <a:ext cx="317011" cy="241852"/>
            </a:xfrm>
            <a:custGeom>
              <a:avLst/>
              <a:gdLst>
                <a:gd name="T0" fmla="*/ 2584 w 3952"/>
                <a:gd name="T1" fmla="*/ 1255 h 3268"/>
                <a:gd name="T2" fmla="*/ 2861 w 3952"/>
                <a:gd name="T3" fmla="*/ 1744 h 3268"/>
                <a:gd name="T4" fmla="*/ 3115 w 3952"/>
                <a:gd name="T5" fmla="*/ 1829 h 3268"/>
                <a:gd name="T6" fmla="*/ 2697 w 3952"/>
                <a:gd name="T7" fmla="*/ 742 h 3268"/>
                <a:gd name="T8" fmla="*/ 2225 w 3952"/>
                <a:gd name="T9" fmla="*/ 1816 h 3268"/>
                <a:gd name="T10" fmla="*/ 2167 w 3952"/>
                <a:gd name="T11" fmla="*/ 2000 h 3268"/>
                <a:gd name="T12" fmla="*/ 2291 w 3952"/>
                <a:gd name="T13" fmla="*/ 1890 h 3268"/>
                <a:gd name="T14" fmla="*/ 2525 w 3952"/>
                <a:gd name="T15" fmla="*/ 1842 h 3268"/>
                <a:gd name="T16" fmla="*/ 2761 w 3952"/>
                <a:gd name="T17" fmla="*/ 1942 h 3268"/>
                <a:gd name="T18" fmla="*/ 3008 w 3952"/>
                <a:gd name="T19" fmla="*/ 1967 h 3268"/>
                <a:gd name="T20" fmla="*/ 3113 w 3952"/>
                <a:gd name="T21" fmla="*/ 2110 h 3268"/>
                <a:gd name="T22" fmla="*/ 3124 w 3952"/>
                <a:gd name="T23" fmla="*/ 1955 h 3268"/>
                <a:gd name="T24" fmla="*/ 2805 w 3952"/>
                <a:gd name="T25" fmla="*/ 1818 h 3268"/>
                <a:gd name="T26" fmla="*/ 2559 w 3952"/>
                <a:gd name="T27" fmla="*/ 1750 h 3268"/>
                <a:gd name="T28" fmla="*/ 2293 w 3952"/>
                <a:gd name="T29" fmla="*/ 1635 h 3268"/>
                <a:gd name="T30" fmla="*/ 1684 w 3952"/>
                <a:gd name="T31" fmla="*/ 988 h 3268"/>
                <a:gd name="T32" fmla="*/ 1295 w 3952"/>
                <a:gd name="T33" fmla="*/ 192 h 3268"/>
                <a:gd name="T34" fmla="*/ 1526 w 3952"/>
                <a:gd name="T35" fmla="*/ 1070 h 3268"/>
                <a:gd name="T36" fmla="*/ 2025 w 3952"/>
                <a:gd name="T37" fmla="*/ 3255 h 3268"/>
                <a:gd name="T38" fmla="*/ 1530 w 3952"/>
                <a:gd name="T39" fmla="*/ 2897 h 3268"/>
                <a:gd name="T40" fmla="*/ 791 w 3952"/>
                <a:gd name="T41" fmla="*/ 2033 h 3268"/>
                <a:gd name="T42" fmla="*/ 252 w 3952"/>
                <a:gd name="T43" fmla="*/ 1760 h 3268"/>
                <a:gd name="T44" fmla="*/ 3422 w 3952"/>
                <a:gd name="T45" fmla="*/ 2466 h 3268"/>
                <a:gd name="T46" fmla="*/ 3220 w 3952"/>
                <a:gd name="T47" fmla="*/ 2213 h 3268"/>
                <a:gd name="T48" fmla="*/ 2925 w 3952"/>
                <a:gd name="T49" fmla="*/ 2125 h 3268"/>
                <a:gd name="T50" fmla="*/ 2638 w 3952"/>
                <a:gd name="T51" fmla="*/ 2210 h 3268"/>
                <a:gd name="T52" fmla="*/ 2341 w 3952"/>
                <a:gd name="T53" fmla="*/ 2238 h 3268"/>
                <a:gd name="T54" fmla="*/ 1839 w 3952"/>
                <a:gd name="T55" fmla="*/ 1729 h 3268"/>
                <a:gd name="T56" fmla="*/ 1300 w 3952"/>
                <a:gd name="T57" fmla="*/ 1185 h 3268"/>
                <a:gd name="T58" fmla="*/ 646 w 3952"/>
                <a:gd name="T59" fmla="*/ 1228 h 3268"/>
                <a:gd name="T60" fmla="*/ 1183 w 3952"/>
                <a:gd name="T61" fmla="*/ 1385 h 3268"/>
                <a:gd name="T62" fmla="*/ 1780 w 3952"/>
                <a:gd name="T63" fmla="*/ 2045 h 3268"/>
                <a:gd name="T64" fmla="*/ 1983 w 3952"/>
                <a:gd name="T65" fmla="*/ 2403 h 3268"/>
                <a:gd name="T66" fmla="*/ 1986 w 3952"/>
                <a:gd name="T67" fmla="*/ 2503 h 3268"/>
                <a:gd name="T68" fmla="*/ 2182 w 3952"/>
                <a:gd name="T69" fmla="*/ 2439 h 3268"/>
                <a:gd name="T70" fmla="*/ 2416 w 3952"/>
                <a:gd name="T71" fmla="*/ 2473 h 3268"/>
                <a:gd name="T72" fmla="*/ 2734 w 3952"/>
                <a:gd name="T73" fmla="*/ 2301 h 3268"/>
                <a:gd name="T74" fmla="*/ 3066 w 3952"/>
                <a:gd name="T75" fmla="*/ 2278 h 3268"/>
                <a:gd name="T76" fmla="*/ 3273 w 3952"/>
                <a:gd name="T77" fmla="*/ 2452 h 3268"/>
                <a:gd name="T78" fmla="*/ 3499 w 3952"/>
                <a:gd name="T79" fmla="*/ 2599 h 3268"/>
                <a:gd name="T80" fmla="*/ 3704 w 3952"/>
                <a:gd name="T81" fmla="*/ 2640 h 3268"/>
                <a:gd name="T82" fmla="*/ 3818 w 3952"/>
                <a:gd name="T83" fmla="*/ 2811 h 3268"/>
                <a:gd name="T84" fmla="*/ 3784 w 3952"/>
                <a:gd name="T85" fmla="*/ 3007 h 3268"/>
                <a:gd name="T86" fmla="*/ 3620 w 3952"/>
                <a:gd name="T87" fmla="*/ 3131 h 3268"/>
                <a:gd name="T88" fmla="*/ 2774 w 3952"/>
                <a:gd name="T89" fmla="*/ 3098 h 3268"/>
                <a:gd name="T90" fmla="*/ 2559 w 3952"/>
                <a:gd name="T91" fmla="*/ 2948 h 3268"/>
                <a:gd name="T92" fmla="*/ 2024 w 3952"/>
                <a:gd name="T93" fmla="*/ 2714 h 3268"/>
                <a:gd name="T94" fmla="*/ 1384 w 3952"/>
                <a:gd name="T95" fmla="*/ 1915 h 3268"/>
                <a:gd name="T96" fmla="*/ 846 w 3952"/>
                <a:gd name="T97" fmla="*/ 1448 h 3268"/>
                <a:gd name="T98" fmla="*/ 194 w 3952"/>
                <a:gd name="T99" fmla="*/ 1617 h 3268"/>
                <a:gd name="T100" fmla="*/ 845 w 3952"/>
                <a:gd name="T101" fmla="*/ 1879 h 3268"/>
                <a:gd name="T102" fmla="*/ 1432 w 3952"/>
                <a:gd name="T103" fmla="*/ 2539 h 3268"/>
                <a:gd name="T104" fmla="*/ 2011 w 3952"/>
                <a:gd name="T105" fmla="*/ 3093 h 3268"/>
                <a:gd name="T106" fmla="*/ 2579 w 3952"/>
                <a:gd name="T107" fmla="*/ 3268 h 3268"/>
                <a:gd name="T108" fmla="*/ 3743 w 3952"/>
                <a:gd name="T109" fmla="*/ 3219 h 3268"/>
                <a:gd name="T110" fmla="*/ 3934 w 3952"/>
                <a:gd name="T111" fmla="*/ 2984 h 3268"/>
                <a:gd name="T112" fmla="*/ 3912 w 3952"/>
                <a:gd name="T113" fmla="*/ 2692 h 3268"/>
                <a:gd name="T114" fmla="*/ 3689 w 3952"/>
                <a:gd name="T115" fmla="*/ 2489 h 3268"/>
                <a:gd name="T116" fmla="*/ 1881 w 3952"/>
                <a:gd name="T117" fmla="*/ 383 h 3268"/>
                <a:gd name="T118" fmla="*/ 1948 w 3952"/>
                <a:gd name="T119" fmla="*/ 109 h 3268"/>
                <a:gd name="T120" fmla="*/ 1683 w 3952"/>
                <a:gd name="T121" fmla="*/ 16 h 3268"/>
                <a:gd name="T122" fmla="*/ 1564 w 3952"/>
                <a:gd name="T123" fmla="*/ 271 h 3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3268">
                  <a:moveTo>
                    <a:pt x="2197" y="1032"/>
                  </a:moveTo>
                  <a:lnTo>
                    <a:pt x="2238" y="960"/>
                  </a:lnTo>
                  <a:lnTo>
                    <a:pt x="2104" y="960"/>
                  </a:lnTo>
                  <a:lnTo>
                    <a:pt x="2215" y="766"/>
                  </a:lnTo>
                  <a:lnTo>
                    <a:pt x="2239" y="724"/>
                  </a:lnTo>
                  <a:lnTo>
                    <a:pt x="2139" y="724"/>
                  </a:lnTo>
                  <a:lnTo>
                    <a:pt x="2232" y="531"/>
                  </a:lnTo>
                  <a:lnTo>
                    <a:pt x="2327" y="337"/>
                  </a:lnTo>
                  <a:lnTo>
                    <a:pt x="2420" y="531"/>
                  </a:lnTo>
                  <a:lnTo>
                    <a:pt x="2513" y="724"/>
                  </a:lnTo>
                  <a:lnTo>
                    <a:pt x="2414" y="724"/>
                  </a:lnTo>
                  <a:lnTo>
                    <a:pt x="2437" y="766"/>
                  </a:lnTo>
                  <a:lnTo>
                    <a:pt x="2548" y="960"/>
                  </a:lnTo>
                  <a:lnTo>
                    <a:pt x="2414" y="960"/>
                  </a:lnTo>
                  <a:lnTo>
                    <a:pt x="2455" y="1032"/>
                  </a:lnTo>
                  <a:lnTo>
                    <a:pt x="2584" y="1255"/>
                  </a:lnTo>
                  <a:lnTo>
                    <a:pt x="2400" y="1255"/>
                  </a:lnTo>
                  <a:lnTo>
                    <a:pt x="2453" y="1493"/>
                  </a:lnTo>
                  <a:lnTo>
                    <a:pt x="2337" y="1422"/>
                  </a:lnTo>
                  <a:lnTo>
                    <a:pt x="2264" y="1398"/>
                  </a:lnTo>
                  <a:lnTo>
                    <a:pt x="2268" y="1255"/>
                  </a:lnTo>
                  <a:lnTo>
                    <a:pt x="2084" y="1255"/>
                  </a:lnTo>
                  <a:lnTo>
                    <a:pt x="2084" y="1255"/>
                  </a:lnTo>
                  <a:lnTo>
                    <a:pt x="2074" y="1244"/>
                  </a:lnTo>
                  <a:lnTo>
                    <a:pt x="2197" y="1032"/>
                  </a:lnTo>
                  <a:close/>
                  <a:moveTo>
                    <a:pt x="2590" y="1159"/>
                  </a:moveTo>
                  <a:lnTo>
                    <a:pt x="2840" y="1159"/>
                  </a:lnTo>
                  <a:lnTo>
                    <a:pt x="2793" y="1233"/>
                  </a:lnTo>
                  <a:lnTo>
                    <a:pt x="2575" y="1576"/>
                  </a:lnTo>
                  <a:lnTo>
                    <a:pt x="2886" y="1576"/>
                  </a:lnTo>
                  <a:lnTo>
                    <a:pt x="2861" y="1744"/>
                  </a:lnTo>
                  <a:lnTo>
                    <a:pt x="2861" y="1744"/>
                  </a:lnTo>
                  <a:lnTo>
                    <a:pt x="2878" y="1743"/>
                  </a:lnTo>
                  <a:lnTo>
                    <a:pt x="2895" y="1743"/>
                  </a:lnTo>
                  <a:lnTo>
                    <a:pt x="2895" y="1743"/>
                  </a:lnTo>
                  <a:lnTo>
                    <a:pt x="2915" y="1743"/>
                  </a:lnTo>
                  <a:lnTo>
                    <a:pt x="2933" y="1745"/>
                  </a:lnTo>
                  <a:lnTo>
                    <a:pt x="2953" y="1748"/>
                  </a:lnTo>
                  <a:lnTo>
                    <a:pt x="2971" y="1752"/>
                  </a:lnTo>
                  <a:lnTo>
                    <a:pt x="2989" y="1756"/>
                  </a:lnTo>
                  <a:lnTo>
                    <a:pt x="3006" y="1762"/>
                  </a:lnTo>
                  <a:lnTo>
                    <a:pt x="3024" y="1769"/>
                  </a:lnTo>
                  <a:lnTo>
                    <a:pt x="3040" y="1778"/>
                  </a:lnTo>
                  <a:lnTo>
                    <a:pt x="3057" y="1786"/>
                  </a:lnTo>
                  <a:lnTo>
                    <a:pt x="3072" y="1795"/>
                  </a:lnTo>
                  <a:lnTo>
                    <a:pt x="3087" y="1806"/>
                  </a:lnTo>
                  <a:lnTo>
                    <a:pt x="3102" y="1818"/>
                  </a:lnTo>
                  <a:lnTo>
                    <a:pt x="3115" y="1829"/>
                  </a:lnTo>
                  <a:lnTo>
                    <a:pt x="3129" y="1842"/>
                  </a:lnTo>
                  <a:lnTo>
                    <a:pt x="3141" y="1856"/>
                  </a:lnTo>
                  <a:lnTo>
                    <a:pt x="3152" y="1870"/>
                  </a:lnTo>
                  <a:lnTo>
                    <a:pt x="3164" y="1863"/>
                  </a:lnTo>
                  <a:lnTo>
                    <a:pt x="3119" y="1576"/>
                  </a:lnTo>
                  <a:lnTo>
                    <a:pt x="3448" y="1576"/>
                  </a:lnTo>
                  <a:lnTo>
                    <a:pt x="3229" y="1233"/>
                  </a:lnTo>
                  <a:lnTo>
                    <a:pt x="3182" y="1159"/>
                  </a:lnTo>
                  <a:lnTo>
                    <a:pt x="3432" y="1159"/>
                  </a:lnTo>
                  <a:lnTo>
                    <a:pt x="3222" y="816"/>
                  </a:lnTo>
                  <a:lnTo>
                    <a:pt x="3176" y="742"/>
                  </a:lnTo>
                  <a:lnTo>
                    <a:pt x="3325" y="742"/>
                  </a:lnTo>
                  <a:lnTo>
                    <a:pt x="3168" y="468"/>
                  </a:lnTo>
                  <a:lnTo>
                    <a:pt x="3011" y="194"/>
                  </a:lnTo>
                  <a:lnTo>
                    <a:pt x="2854" y="468"/>
                  </a:lnTo>
                  <a:lnTo>
                    <a:pt x="2697" y="742"/>
                  </a:lnTo>
                  <a:lnTo>
                    <a:pt x="2846" y="742"/>
                  </a:lnTo>
                  <a:lnTo>
                    <a:pt x="2801" y="816"/>
                  </a:lnTo>
                  <a:lnTo>
                    <a:pt x="2590" y="1159"/>
                  </a:lnTo>
                  <a:close/>
                  <a:moveTo>
                    <a:pt x="1963" y="1503"/>
                  </a:moveTo>
                  <a:lnTo>
                    <a:pt x="1963" y="1503"/>
                  </a:lnTo>
                  <a:lnTo>
                    <a:pt x="2031" y="1583"/>
                  </a:lnTo>
                  <a:lnTo>
                    <a:pt x="2065" y="1621"/>
                  </a:lnTo>
                  <a:lnTo>
                    <a:pt x="2098" y="1659"/>
                  </a:lnTo>
                  <a:lnTo>
                    <a:pt x="2130" y="1695"/>
                  </a:lnTo>
                  <a:lnTo>
                    <a:pt x="2163" y="1729"/>
                  </a:lnTo>
                  <a:lnTo>
                    <a:pt x="2197" y="1762"/>
                  </a:lnTo>
                  <a:lnTo>
                    <a:pt x="2230" y="1792"/>
                  </a:lnTo>
                  <a:lnTo>
                    <a:pt x="2230" y="1792"/>
                  </a:lnTo>
                  <a:lnTo>
                    <a:pt x="2241" y="1802"/>
                  </a:lnTo>
                  <a:lnTo>
                    <a:pt x="2241" y="1802"/>
                  </a:lnTo>
                  <a:lnTo>
                    <a:pt x="2225" y="1816"/>
                  </a:lnTo>
                  <a:lnTo>
                    <a:pt x="2211" y="1830"/>
                  </a:lnTo>
                  <a:lnTo>
                    <a:pt x="2196" y="1845"/>
                  </a:lnTo>
                  <a:lnTo>
                    <a:pt x="2183" y="1862"/>
                  </a:lnTo>
                  <a:lnTo>
                    <a:pt x="2171" y="1878"/>
                  </a:lnTo>
                  <a:lnTo>
                    <a:pt x="2159" y="1897"/>
                  </a:lnTo>
                  <a:lnTo>
                    <a:pt x="2150" y="1915"/>
                  </a:lnTo>
                  <a:lnTo>
                    <a:pt x="2141" y="1936"/>
                  </a:lnTo>
                  <a:lnTo>
                    <a:pt x="2141" y="1936"/>
                  </a:lnTo>
                  <a:lnTo>
                    <a:pt x="2138" y="1945"/>
                  </a:lnTo>
                  <a:lnTo>
                    <a:pt x="2137" y="1954"/>
                  </a:lnTo>
                  <a:lnTo>
                    <a:pt x="2138" y="1964"/>
                  </a:lnTo>
                  <a:lnTo>
                    <a:pt x="2141" y="1974"/>
                  </a:lnTo>
                  <a:lnTo>
                    <a:pt x="2145" y="1982"/>
                  </a:lnTo>
                  <a:lnTo>
                    <a:pt x="2151" y="1989"/>
                  </a:lnTo>
                  <a:lnTo>
                    <a:pt x="2159" y="1995"/>
                  </a:lnTo>
                  <a:lnTo>
                    <a:pt x="2167" y="2000"/>
                  </a:lnTo>
                  <a:lnTo>
                    <a:pt x="2167" y="2000"/>
                  </a:lnTo>
                  <a:lnTo>
                    <a:pt x="2177" y="2002"/>
                  </a:lnTo>
                  <a:lnTo>
                    <a:pt x="2187" y="2004"/>
                  </a:lnTo>
                  <a:lnTo>
                    <a:pt x="2196" y="2002"/>
                  </a:lnTo>
                  <a:lnTo>
                    <a:pt x="2205" y="2000"/>
                  </a:lnTo>
                  <a:lnTo>
                    <a:pt x="2214" y="1995"/>
                  </a:lnTo>
                  <a:lnTo>
                    <a:pt x="2221" y="1989"/>
                  </a:lnTo>
                  <a:lnTo>
                    <a:pt x="2227" y="1982"/>
                  </a:lnTo>
                  <a:lnTo>
                    <a:pt x="2232" y="1973"/>
                  </a:lnTo>
                  <a:lnTo>
                    <a:pt x="2232" y="1973"/>
                  </a:lnTo>
                  <a:lnTo>
                    <a:pt x="2239" y="1957"/>
                  </a:lnTo>
                  <a:lnTo>
                    <a:pt x="2248" y="1942"/>
                  </a:lnTo>
                  <a:lnTo>
                    <a:pt x="2258" y="1928"/>
                  </a:lnTo>
                  <a:lnTo>
                    <a:pt x="2268" y="1914"/>
                  </a:lnTo>
                  <a:lnTo>
                    <a:pt x="2279" y="1901"/>
                  </a:lnTo>
                  <a:lnTo>
                    <a:pt x="2291" y="1890"/>
                  </a:lnTo>
                  <a:lnTo>
                    <a:pt x="2304" y="1878"/>
                  </a:lnTo>
                  <a:lnTo>
                    <a:pt x="2317" y="1868"/>
                  </a:lnTo>
                  <a:lnTo>
                    <a:pt x="2332" y="1860"/>
                  </a:lnTo>
                  <a:lnTo>
                    <a:pt x="2347" y="1852"/>
                  </a:lnTo>
                  <a:lnTo>
                    <a:pt x="2363" y="1845"/>
                  </a:lnTo>
                  <a:lnTo>
                    <a:pt x="2379" y="1839"/>
                  </a:lnTo>
                  <a:lnTo>
                    <a:pt x="2395" y="1835"/>
                  </a:lnTo>
                  <a:lnTo>
                    <a:pt x="2413" y="1832"/>
                  </a:lnTo>
                  <a:lnTo>
                    <a:pt x="2429" y="1830"/>
                  </a:lnTo>
                  <a:lnTo>
                    <a:pt x="2448" y="1829"/>
                  </a:lnTo>
                  <a:lnTo>
                    <a:pt x="2448" y="1829"/>
                  </a:lnTo>
                  <a:lnTo>
                    <a:pt x="2463" y="1830"/>
                  </a:lnTo>
                  <a:lnTo>
                    <a:pt x="2480" y="1831"/>
                  </a:lnTo>
                  <a:lnTo>
                    <a:pt x="2495" y="1834"/>
                  </a:lnTo>
                  <a:lnTo>
                    <a:pt x="2510" y="1838"/>
                  </a:lnTo>
                  <a:lnTo>
                    <a:pt x="2525" y="1842"/>
                  </a:lnTo>
                  <a:lnTo>
                    <a:pt x="2539" y="1848"/>
                  </a:lnTo>
                  <a:lnTo>
                    <a:pt x="2554" y="1855"/>
                  </a:lnTo>
                  <a:lnTo>
                    <a:pt x="2567" y="1862"/>
                  </a:lnTo>
                  <a:lnTo>
                    <a:pt x="2580" y="1871"/>
                  </a:lnTo>
                  <a:lnTo>
                    <a:pt x="2593" y="1880"/>
                  </a:lnTo>
                  <a:lnTo>
                    <a:pt x="2605" y="1891"/>
                  </a:lnTo>
                  <a:lnTo>
                    <a:pt x="2616" y="1901"/>
                  </a:lnTo>
                  <a:lnTo>
                    <a:pt x="2626" y="1913"/>
                  </a:lnTo>
                  <a:lnTo>
                    <a:pt x="2636" y="1925"/>
                  </a:lnTo>
                  <a:lnTo>
                    <a:pt x="2645" y="1939"/>
                  </a:lnTo>
                  <a:lnTo>
                    <a:pt x="2653" y="1952"/>
                  </a:lnTo>
                  <a:lnTo>
                    <a:pt x="2684" y="2011"/>
                  </a:lnTo>
                  <a:lnTo>
                    <a:pt x="2731" y="1966"/>
                  </a:lnTo>
                  <a:lnTo>
                    <a:pt x="2731" y="1966"/>
                  </a:lnTo>
                  <a:lnTo>
                    <a:pt x="2746" y="1952"/>
                  </a:lnTo>
                  <a:lnTo>
                    <a:pt x="2761" y="1942"/>
                  </a:lnTo>
                  <a:lnTo>
                    <a:pt x="2777" y="1932"/>
                  </a:lnTo>
                  <a:lnTo>
                    <a:pt x="2795" y="1924"/>
                  </a:lnTo>
                  <a:lnTo>
                    <a:pt x="2812" y="1918"/>
                  </a:lnTo>
                  <a:lnTo>
                    <a:pt x="2831" y="1913"/>
                  </a:lnTo>
                  <a:lnTo>
                    <a:pt x="2849" y="1911"/>
                  </a:lnTo>
                  <a:lnTo>
                    <a:pt x="2869" y="1910"/>
                  </a:lnTo>
                  <a:lnTo>
                    <a:pt x="2869" y="1910"/>
                  </a:lnTo>
                  <a:lnTo>
                    <a:pt x="2886" y="1910"/>
                  </a:lnTo>
                  <a:lnTo>
                    <a:pt x="2904" y="1913"/>
                  </a:lnTo>
                  <a:lnTo>
                    <a:pt x="2920" y="1916"/>
                  </a:lnTo>
                  <a:lnTo>
                    <a:pt x="2937" y="1921"/>
                  </a:lnTo>
                  <a:lnTo>
                    <a:pt x="2953" y="1929"/>
                  </a:lnTo>
                  <a:lnTo>
                    <a:pt x="2967" y="1936"/>
                  </a:lnTo>
                  <a:lnTo>
                    <a:pt x="2982" y="1945"/>
                  </a:lnTo>
                  <a:lnTo>
                    <a:pt x="2995" y="1955"/>
                  </a:lnTo>
                  <a:lnTo>
                    <a:pt x="3008" y="1967"/>
                  </a:lnTo>
                  <a:lnTo>
                    <a:pt x="3020" y="1979"/>
                  </a:lnTo>
                  <a:lnTo>
                    <a:pt x="3030" y="1992"/>
                  </a:lnTo>
                  <a:lnTo>
                    <a:pt x="3039" y="2006"/>
                  </a:lnTo>
                  <a:lnTo>
                    <a:pt x="3047" y="2021"/>
                  </a:lnTo>
                  <a:lnTo>
                    <a:pt x="3055" y="2036"/>
                  </a:lnTo>
                  <a:lnTo>
                    <a:pt x="3061" y="2053"/>
                  </a:lnTo>
                  <a:lnTo>
                    <a:pt x="3065" y="2070"/>
                  </a:lnTo>
                  <a:lnTo>
                    <a:pt x="3065" y="2070"/>
                  </a:lnTo>
                  <a:lnTo>
                    <a:pt x="3067" y="2078"/>
                  </a:lnTo>
                  <a:lnTo>
                    <a:pt x="3071" y="2087"/>
                  </a:lnTo>
                  <a:lnTo>
                    <a:pt x="3076" y="2093"/>
                  </a:lnTo>
                  <a:lnTo>
                    <a:pt x="3082" y="2099"/>
                  </a:lnTo>
                  <a:lnTo>
                    <a:pt x="3089" y="2104"/>
                  </a:lnTo>
                  <a:lnTo>
                    <a:pt x="3097" y="2107"/>
                  </a:lnTo>
                  <a:lnTo>
                    <a:pt x="3105" y="2109"/>
                  </a:lnTo>
                  <a:lnTo>
                    <a:pt x="3113" y="2110"/>
                  </a:lnTo>
                  <a:lnTo>
                    <a:pt x="3113" y="2110"/>
                  </a:lnTo>
                  <a:lnTo>
                    <a:pt x="3122" y="2109"/>
                  </a:lnTo>
                  <a:lnTo>
                    <a:pt x="3122" y="2109"/>
                  </a:lnTo>
                  <a:lnTo>
                    <a:pt x="3133" y="2106"/>
                  </a:lnTo>
                  <a:lnTo>
                    <a:pt x="3141" y="2102"/>
                  </a:lnTo>
                  <a:lnTo>
                    <a:pt x="3148" y="2096"/>
                  </a:lnTo>
                  <a:lnTo>
                    <a:pt x="3154" y="2089"/>
                  </a:lnTo>
                  <a:lnTo>
                    <a:pt x="3158" y="2080"/>
                  </a:lnTo>
                  <a:lnTo>
                    <a:pt x="3161" y="2071"/>
                  </a:lnTo>
                  <a:lnTo>
                    <a:pt x="3162" y="2061"/>
                  </a:lnTo>
                  <a:lnTo>
                    <a:pt x="3161" y="2051"/>
                  </a:lnTo>
                  <a:lnTo>
                    <a:pt x="3161" y="2051"/>
                  </a:lnTo>
                  <a:lnTo>
                    <a:pt x="3155" y="2025"/>
                  </a:lnTo>
                  <a:lnTo>
                    <a:pt x="3147" y="2000"/>
                  </a:lnTo>
                  <a:lnTo>
                    <a:pt x="3137" y="1977"/>
                  </a:lnTo>
                  <a:lnTo>
                    <a:pt x="3124" y="1955"/>
                  </a:lnTo>
                  <a:lnTo>
                    <a:pt x="3110" y="1934"/>
                  </a:lnTo>
                  <a:lnTo>
                    <a:pt x="3095" y="1914"/>
                  </a:lnTo>
                  <a:lnTo>
                    <a:pt x="3077" y="1896"/>
                  </a:lnTo>
                  <a:lnTo>
                    <a:pt x="3058" y="1878"/>
                  </a:lnTo>
                  <a:lnTo>
                    <a:pt x="3038" y="1864"/>
                  </a:lnTo>
                  <a:lnTo>
                    <a:pt x="3017" y="1850"/>
                  </a:lnTo>
                  <a:lnTo>
                    <a:pt x="2994" y="1838"/>
                  </a:lnTo>
                  <a:lnTo>
                    <a:pt x="2970" y="1829"/>
                  </a:lnTo>
                  <a:lnTo>
                    <a:pt x="2946" y="1821"/>
                  </a:lnTo>
                  <a:lnTo>
                    <a:pt x="2921" y="1816"/>
                  </a:lnTo>
                  <a:lnTo>
                    <a:pt x="2895" y="1811"/>
                  </a:lnTo>
                  <a:lnTo>
                    <a:pt x="2869" y="1810"/>
                  </a:lnTo>
                  <a:lnTo>
                    <a:pt x="2869" y="1810"/>
                  </a:lnTo>
                  <a:lnTo>
                    <a:pt x="2847" y="1811"/>
                  </a:lnTo>
                  <a:lnTo>
                    <a:pt x="2826" y="1814"/>
                  </a:lnTo>
                  <a:lnTo>
                    <a:pt x="2805" y="1818"/>
                  </a:lnTo>
                  <a:lnTo>
                    <a:pt x="2785" y="1823"/>
                  </a:lnTo>
                  <a:lnTo>
                    <a:pt x="2765" y="1829"/>
                  </a:lnTo>
                  <a:lnTo>
                    <a:pt x="2746" y="1837"/>
                  </a:lnTo>
                  <a:lnTo>
                    <a:pt x="2727" y="1846"/>
                  </a:lnTo>
                  <a:lnTo>
                    <a:pt x="2709" y="1858"/>
                  </a:lnTo>
                  <a:lnTo>
                    <a:pt x="2709" y="1858"/>
                  </a:lnTo>
                  <a:lnTo>
                    <a:pt x="2696" y="1843"/>
                  </a:lnTo>
                  <a:lnTo>
                    <a:pt x="2684" y="1829"/>
                  </a:lnTo>
                  <a:lnTo>
                    <a:pt x="2671" y="1816"/>
                  </a:lnTo>
                  <a:lnTo>
                    <a:pt x="2656" y="1804"/>
                  </a:lnTo>
                  <a:lnTo>
                    <a:pt x="2641" y="1793"/>
                  </a:lnTo>
                  <a:lnTo>
                    <a:pt x="2625" y="1782"/>
                  </a:lnTo>
                  <a:lnTo>
                    <a:pt x="2610" y="1772"/>
                  </a:lnTo>
                  <a:lnTo>
                    <a:pt x="2594" y="1764"/>
                  </a:lnTo>
                  <a:lnTo>
                    <a:pt x="2576" y="1756"/>
                  </a:lnTo>
                  <a:lnTo>
                    <a:pt x="2559" y="1750"/>
                  </a:lnTo>
                  <a:lnTo>
                    <a:pt x="2541" y="1744"/>
                  </a:lnTo>
                  <a:lnTo>
                    <a:pt x="2523" y="1739"/>
                  </a:lnTo>
                  <a:lnTo>
                    <a:pt x="2504" y="1735"/>
                  </a:lnTo>
                  <a:lnTo>
                    <a:pt x="2486" y="1732"/>
                  </a:lnTo>
                  <a:lnTo>
                    <a:pt x="2466" y="1730"/>
                  </a:lnTo>
                  <a:lnTo>
                    <a:pt x="2448" y="1730"/>
                  </a:lnTo>
                  <a:lnTo>
                    <a:pt x="2448" y="1730"/>
                  </a:lnTo>
                  <a:lnTo>
                    <a:pt x="2429" y="1730"/>
                  </a:lnTo>
                  <a:lnTo>
                    <a:pt x="2411" y="1732"/>
                  </a:lnTo>
                  <a:lnTo>
                    <a:pt x="2411" y="1732"/>
                  </a:lnTo>
                  <a:lnTo>
                    <a:pt x="2391" y="1719"/>
                  </a:lnTo>
                  <a:lnTo>
                    <a:pt x="2372" y="1705"/>
                  </a:lnTo>
                  <a:lnTo>
                    <a:pt x="2352" y="1689"/>
                  </a:lnTo>
                  <a:lnTo>
                    <a:pt x="2333" y="1672"/>
                  </a:lnTo>
                  <a:lnTo>
                    <a:pt x="2313" y="1653"/>
                  </a:lnTo>
                  <a:lnTo>
                    <a:pt x="2293" y="1635"/>
                  </a:lnTo>
                  <a:lnTo>
                    <a:pt x="2253" y="1593"/>
                  </a:lnTo>
                  <a:lnTo>
                    <a:pt x="2211" y="1548"/>
                  </a:lnTo>
                  <a:lnTo>
                    <a:pt x="2169" y="1500"/>
                  </a:lnTo>
                  <a:lnTo>
                    <a:pt x="2084" y="1401"/>
                  </a:lnTo>
                  <a:lnTo>
                    <a:pt x="2084" y="1401"/>
                  </a:lnTo>
                  <a:lnTo>
                    <a:pt x="1996" y="1297"/>
                  </a:lnTo>
                  <a:lnTo>
                    <a:pt x="1951" y="1246"/>
                  </a:lnTo>
                  <a:lnTo>
                    <a:pt x="1905" y="1195"/>
                  </a:lnTo>
                  <a:lnTo>
                    <a:pt x="1858" y="1146"/>
                  </a:lnTo>
                  <a:lnTo>
                    <a:pt x="1810" y="1098"/>
                  </a:lnTo>
                  <a:lnTo>
                    <a:pt x="1785" y="1075"/>
                  </a:lnTo>
                  <a:lnTo>
                    <a:pt x="1761" y="1053"/>
                  </a:lnTo>
                  <a:lnTo>
                    <a:pt x="1735" y="1030"/>
                  </a:lnTo>
                  <a:lnTo>
                    <a:pt x="1709" y="1008"/>
                  </a:lnTo>
                  <a:lnTo>
                    <a:pt x="1709" y="1008"/>
                  </a:lnTo>
                  <a:lnTo>
                    <a:pt x="1684" y="988"/>
                  </a:lnTo>
                  <a:lnTo>
                    <a:pt x="1657" y="968"/>
                  </a:lnTo>
                  <a:lnTo>
                    <a:pt x="1631" y="950"/>
                  </a:lnTo>
                  <a:lnTo>
                    <a:pt x="1606" y="933"/>
                  </a:lnTo>
                  <a:lnTo>
                    <a:pt x="1579" y="917"/>
                  </a:lnTo>
                  <a:lnTo>
                    <a:pt x="1553" y="902"/>
                  </a:lnTo>
                  <a:lnTo>
                    <a:pt x="1528" y="888"/>
                  </a:lnTo>
                  <a:lnTo>
                    <a:pt x="1502" y="875"/>
                  </a:lnTo>
                  <a:lnTo>
                    <a:pt x="1476" y="864"/>
                  </a:lnTo>
                  <a:lnTo>
                    <a:pt x="1451" y="853"/>
                  </a:lnTo>
                  <a:lnTo>
                    <a:pt x="1424" y="844"/>
                  </a:lnTo>
                  <a:lnTo>
                    <a:pt x="1398" y="836"/>
                  </a:lnTo>
                  <a:lnTo>
                    <a:pt x="1373" y="829"/>
                  </a:lnTo>
                  <a:lnTo>
                    <a:pt x="1347" y="823"/>
                  </a:lnTo>
                  <a:lnTo>
                    <a:pt x="1320" y="817"/>
                  </a:lnTo>
                  <a:lnTo>
                    <a:pt x="1295" y="813"/>
                  </a:lnTo>
                  <a:lnTo>
                    <a:pt x="1295" y="192"/>
                  </a:lnTo>
                  <a:lnTo>
                    <a:pt x="1137" y="343"/>
                  </a:lnTo>
                  <a:lnTo>
                    <a:pt x="1137" y="967"/>
                  </a:lnTo>
                  <a:lnTo>
                    <a:pt x="1216" y="967"/>
                  </a:lnTo>
                  <a:lnTo>
                    <a:pt x="1216" y="967"/>
                  </a:lnTo>
                  <a:lnTo>
                    <a:pt x="1243" y="967"/>
                  </a:lnTo>
                  <a:lnTo>
                    <a:pt x="1270" y="970"/>
                  </a:lnTo>
                  <a:lnTo>
                    <a:pt x="1297" y="974"/>
                  </a:lnTo>
                  <a:lnTo>
                    <a:pt x="1323" y="980"/>
                  </a:lnTo>
                  <a:lnTo>
                    <a:pt x="1350" y="987"/>
                  </a:lnTo>
                  <a:lnTo>
                    <a:pt x="1376" y="995"/>
                  </a:lnTo>
                  <a:lnTo>
                    <a:pt x="1401" y="1004"/>
                  </a:lnTo>
                  <a:lnTo>
                    <a:pt x="1426" y="1016"/>
                  </a:lnTo>
                  <a:lnTo>
                    <a:pt x="1452" y="1028"/>
                  </a:lnTo>
                  <a:lnTo>
                    <a:pt x="1476" y="1040"/>
                  </a:lnTo>
                  <a:lnTo>
                    <a:pt x="1501" y="1055"/>
                  </a:lnTo>
                  <a:lnTo>
                    <a:pt x="1526" y="1070"/>
                  </a:lnTo>
                  <a:lnTo>
                    <a:pt x="1549" y="1086"/>
                  </a:lnTo>
                  <a:lnTo>
                    <a:pt x="1573" y="1104"/>
                  </a:lnTo>
                  <a:lnTo>
                    <a:pt x="1597" y="1122"/>
                  </a:lnTo>
                  <a:lnTo>
                    <a:pt x="1620" y="1141"/>
                  </a:lnTo>
                  <a:lnTo>
                    <a:pt x="1643" y="1160"/>
                  </a:lnTo>
                  <a:lnTo>
                    <a:pt x="1665" y="1181"/>
                  </a:lnTo>
                  <a:lnTo>
                    <a:pt x="1711" y="1223"/>
                  </a:lnTo>
                  <a:lnTo>
                    <a:pt x="1755" y="1267"/>
                  </a:lnTo>
                  <a:lnTo>
                    <a:pt x="1798" y="1313"/>
                  </a:lnTo>
                  <a:lnTo>
                    <a:pt x="1840" y="1361"/>
                  </a:lnTo>
                  <a:lnTo>
                    <a:pt x="1882" y="1408"/>
                  </a:lnTo>
                  <a:lnTo>
                    <a:pt x="1963" y="1503"/>
                  </a:lnTo>
                  <a:lnTo>
                    <a:pt x="1963" y="1503"/>
                  </a:lnTo>
                  <a:close/>
                  <a:moveTo>
                    <a:pt x="0" y="1764"/>
                  </a:moveTo>
                  <a:lnTo>
                    <a:pt x="7" y="3255"/>
                  </a:lnTo>
                  <a:lnTo>
                    <a:pt x="2025" y="3255"/>
                  </a:lnTo>
                  <a:lnTo>
                    <a:pt x="2025" y="3255"/>
                  </a:lnTo>
                  <a:lnTo>
                    <a:pt x="1987" y="3239"/>
                  </a:lnTo>
                  <a:lnTo>
                    <a:pt x="1950" y="3223"/>
                  </a:lnTo>
                  <a:lnTo>
                    <a:pt x="1914" y="3203"/>
                  </a:lnTo>
                  <a:lnTo>
                    <a:pt x="1879" y="3183"/>
                  </a:lnTo>
                  <a:lnTo>
                    <a:pt x="1844" y="3163"/>
                  </a:lnTo>
                  <a:lnTo>
                    <a:pt x="1810" y="3140"/>
                  </a:lnTo>
                  <a:lnTo>
                    <a:pt x="1777" y="3117"/>
                  </a:lnTo>
                  <a:lnTo>
                    <a:pt x="1744" y="3092"/>
                  </a:lnTo>
                  <a:lnTo>
                    <a:pt x="1713" y="3067"/>
                  </a:lnTo>
                  <a:lnTo>
                    <a:pt x="1681" y="3041"/>
                  </a:lnTo>
                  <a:lnTo>
                    <a:pt x="1650" y="3014"/>
                  </a:lnTo>
                  <a:lnTo>
                    <a:pt x="1619" y="2985"/>
                  </a:lnTo>
                  <a:lnTo>
                    <a:pt x="1589" y="2957"/>
                  </a:lnTo>
                  <a:lnTo>
                    <a:pt x="1560" y="2927"/>
                  </a:lnTo>
                  <a:lnTo>
                    <a:pt x="1530" y="2897"/>
                  </a:lnTo>
                  <a:lnTo>
                    <a:pt x="1501" y="2866"/>
                  </a:lnTo>
                  <a:lnTo>
                    <a:pt x="1445" y="2802"/>
                  </a:lnTo>
                  <a:lnTo>
                    <a:pt x="1389" y="2738"/>
                  </a:lnTo>
                  <a:lnTo>
                    <a:pt x="1335" y="2671"/>
                  </a:lnTo>
                  <a:lnTo>
                    <a:pt x="1281" y="2604"/>
                  </a:lnTo>
                  <a:lnTo>
                    <a:pt x="1175" y="2469"/>
                  </a:lnTo>
                  <a:lnTo>
                    <a:pt x="1122" y="2402"/>
                  </a:lnTo>
                  <a:lnTo>
                    <a:pt x="1069" y="2335"/>
                  </a:lnTo>
                  <a:lnTo>
                    <a:pt x="1015" y="2271"/>
                  </a:lnTo>
                  <a:lnTo>
                    <a:pt x="961" y="2207"/>
                  </a:lnTo>
                  <a:lnTo>
                    <a:pt x="933" y="2176"/>
                  </a:lnTo>
                  <a:lnTo>
                    <a:pt x="905" y="2146"/>
                  </a:lnTo>
                  <a:lnTo>
                    <a:pt x="878" y="2116"/>
                  </a:lnTo>
                  <a:lnTo>
                    <a:pt x="849" y="2089"/>
                  </a:lnTo>
                  <a:lnTo>
                    <a:pt x="820" y="2060"/>
                  </a:lnTo>
                  <a:lnTo>
                    <a:pt x="791" y="2033"/>
                  </a:lnTo>
                  <a:lnTo>
                    <a:pt x="762" y="2008"/>
                  </a:lnTo>
                  <a:lnTo>
                    <a:pt x="732" y="1982"/>
                  </a:lnTo>
                  <a:lnTo>
                    <a:pt x="702" y="1957"/>
                  </a:lnTo>
                  <a:lnTo>
                    <a:pt x="671" y="1935"/>
                  </a:lnTo>
                  <a:lnTo>
                    <a:pt x="640" y="1912"/>
                  </a:lnTo>
                  <a:lnTo>
                    <a:pt x="608" y="1892"/>
                  </a:lnTo>
                  <a:lnTo>
                    <a:pt x="575" y="1872"/>
                  </a:lnTo>
                  <a:lnTo>
                    <a:pt x="542" y="1854"/>
                  </a:lnTo>
                  <a:lnTo>
                    <a:pt x="508" y="1837"/>
                  </a:lnTo>
                  <a:lnTo>
                    <a:pt x="474" y="1822"/>
                  </a:lnTo>
                  <a:lnTo>
                    <a:pt x="439" y="1807"/>
                  </a:lnTo>
                  <a:lnTo>
                    <a:pt x="403" y="1795"/>
                  </a:lnTo>
                  <a:lnTo>
                    <a:pt x="366" y="1784"/>
                  </a:lnTo>
                  <a:lnTo>
                    <a:pt x="329" y="1774"/>
                  </a:lnTo>
                  <a:lnTo>
                    <a:pt x="291" y="1766"/>
                  </a:lnTo>
                  <a:lnTo>
                    <a:pt x="252" y="1760"/>
                  </a:lnTo>
                  <a:lnTo>
                    <a:pt x="212" y="1756"/>
                  </a:lnTo>
                  <a:lnTo>
                    <a:pt x="172" y="1754"/>
                  </a:lnTo>
                  <a:lnTo>
                    <a:pt x="130" y="1754"/>
                  </a:lnTo>
                  <a:lnTo>
                    <a:pt x="88" y="1755"/>
                  </a:lnTo>
                  <a:lnTo>
                    <a:pt x="44" y="1759"/>
                  </a:lnTo>
                  <a:lnTo>
                    <a:pt x="0" y="1764"/>
                  </a:lnTo>
                  <a:lnTo>
                    <a:pt x="0" y="1764"/>
                  </a:lnTo>
                  <a:close/>
                  <a:moveTo>
                    <a:pt x="3553" y="2466"/>
                  </a:moveTo>
                  <a:lnTo>
                    <a:pt x="3553" y="2466"/>
                  </a:lnTo>
                  <a:lnTo>
                    <a:pt x="3536" y="2466"/>
                  </a:lnTo>
                  <a:lnTo>
                    <a:pt x="3521" y="2467"/>
                  </a:lnTo>
                  <a:lnTo>
                    <a:pt x="3490" y="2471"/>
                  </a:lnTo>
                  <a:lnTo>
                    <a:pt x="3459" y="2477"/>
                  </a:lnTo>
                  <a:lnTo>
                    <a:pt x="3429" y="2485"/>
                  </a:lnTo>
                  <a:lnTo>
                    <a:pt x="3429" y="2485"/>
                  </a:lnTo>
                  <a:lnTo>
                    <a:pt x="3422" y="2466"/>
                  </a:lnTo>
                  <a:lnTo>
                    <a:pt x="3414" y="2446"/>
                  </a:lnTo>
                  <a:lnTo>
                    <a:pt x="3406" y="2427"/>
                  </a:lnTo>
                  <a:lnTo>
                    <a:pt x="3397" y="2408"/>
                  </a:lnTo>
                  <a:lnTo>
                    <a:pt x="3386" y="2391"/>
                  </a:lnTo>
                  <a:lnTo>
                    <a:pt x="3376" y="2372"/>
                  </a:lnTo>
                  <a:lnTo>
                    <a:pt x="3365" y="2356"/>
                  </a:lnTo>
                  <a:lnTo>
                    <a:pt x="3352" y="2339"/>
                  </a:lnTo>
                  <a:lnTo>
                    <a:pt x="3340" y="2323"/>
                  </a:lnTo>
                  <a:lnTo>
                    <a:pt x="3327" y="2307"/>
                  </a:lnTo>
                  <a:lnTo>
                    <a:pt x="3313" y="2292"/>
                  </a:lnTo>
                  <a:lnTo>
                    <a:pt x="3299" y="2278"/>
                  </a:lnTo>
                  <a:lnTo>
                    <a:pt x="3285" y="2263"/>
                  </a:lnTo>
                  <a:lnTo>
                    <a:pt x="3269" y="2250"/>
                  </a:lnTo>
                  <a:lnTo>
                    <a:pt x="3253" y="2238"/>
                  </a:lnTo>
                  <a:lnTo>
                    <a:pt x="3237" y="2225"/>
                  </a:lnTo>
                  <a:lnTo>
                    <a:pt x="3220" y="2213"/>
                  </a:lnTo>
                  <a:lnTo>
                    <a:pt x="3204" y="2203"/>
                  </a:lnTo>
                  <a:lnTo>
                    <a:pt x="3185" y="2192"/>
                  </a:lnTo>
                  <a:lnTo>
                    <a:pt x="3168" y="2182"/>
                  </a:lnTo>
                  <a:lnTo>
                    <a:pt x="3149" y="2174"/>
                  </a:lnTo>
                  <a:lnTo>
                    <a:pt x="3131" y="2166"/>
                  </a:lnTo>
                  <a:lnTo>
                    <a:pt x="3111" y="2158"/>
                  </a:lnTo>
                  <a:lnTo>
                    <a:pt x="3092" y="2151"/>
                  </a:lnTo>
                  <a:lnTo>
                    <a:pt x="3072" y="2145"/>
                  </a:lnTo>
                  <a:lnTo>
                    <a:pt x="3052" y="2140"/>
                  </a:lnTo>
                  <a:lnTo>
                    <a:pt x="3031" y="2135"/>
                  </a:lnTo>
                  <a:lnTo>
                    <a:pt x="3010" y="2131"/>
                  </a:lnTo>
                  <a:lnTo>
                    <a:pt x="2990" y="2129"/>
                  </a:lnTo>
                  <a:lnTo>
                    <a:pt x="2968" y="2127"/>
                  </a:lnTo>
                  <a:lnTo>
                    <a:pt x="2947" y="2125"/>
                  </a:lnTo>
                  <a:lnTo>
                    <a:pt x="2925" y="2125"/>
                  </a:lnTo>
                  <a:lnTo>
                    <a:pt x="2925" y="2125"/>
                  </a:lnTo>
                  <a:lnTo>
                    <a:pt x="2907" y="2125"/>
                  </a:lnTo>
                  <a:lnTo>
                    <a:pt x="2887" y="2126"/>
                  </a:lnTo>
                  <a:lnTo>
                    <a:pt x="2869" y="2128"/>
                  </a:lnTo>
                  <a:lnTo>
                    <a:pt x="2849" y="2130"/>
                  </a:lnTo>
                  <a:lnTo>
                    <a:pt x="2831" y="2133"/>
                  </a:lnTo>
                  <a:lnTo>
                    <a:pt x="2812" y="2137"/>
                  </a:lnTo>
                  <a:lnTo>
                    <a:pt x="2794" y="2141"/>
                  </a:lnTo>
                  <a:lnTo>
                    <a:pt x="2775" y="2146"/>
                  </a:lnTo>
                  <a:lnTo>
                    <a:pt x="2757" y="2152"/>
                  </a:lnTo>
                  <a:lnTo>
                    <a:pt x="2739" y="2159"/>
                  </a:lnTo>
                  <a:lnTo>
                    <a:pt x="2722" y="2166"/>
                  </a:lnTo>
                  <a:lnTo>
                    <a:pt x="2704" y="2173"/>
                  </a:lnTo>
                  <a:lnTo>
                    <a:pt x="2687" y="2181"/>
                  </a:lnTo>
                  <a:lnTo>
                    <a:pt x="2671" y="2190"/>
                  </a:lnTo>
                  <a:lnTo>
                    <a:pt x="2653" y="2200"/>
                  </a:lnTo>
                  <a:lnTo>
                    <a:pt x="2638" y="2210"/>
                  </a:lnTo>
                  <a:lnTo>
                    <a:pt x="2638" y="2210"/>
                  </a:lnTo>
                  <a:lnTo>
                    <a:pt x="2613" y="2226"/>
                  </a:lnTo>
                  <a:lnTo>
                    <a:pt x="2589" y="2245"/>
                  </a:lnTo>
                  <a:lnTo>
                    <a:pt x="2567" y="2264"/>
                  </a:lnTo>
                  <a:lnTo>
                    <a:pt x="2545" y="2285"/>
                  </a:lnTo>
                  <a:lnTo>
                    <a:pt x="2545" y="2285"/>
                  </a:lnTo>
                  <a:lnTo>
                    <a:pt x="2533" y="2284"/>
                  </a:lnTo>
                  <a:lnTo>
                    <a:pt x="2533" y="2284"/>
                  </a:lnTo>
                  <a:lnTo>
                    <a:pt x="2507" y="2284"/>
                  </a:lnTo>
                  <a:lnTo>
                    <a:pt x="2483" y="2281"/>
                  </a:lnTo>
                  <a:lnTo>
                    <a:pt x="2458" y="2278"/>
                  </a:lnTo>
                  <a:lnTo>
                    <a:pt x="2433" y="2273"/>
                  </a:lnTo>
                  <a:lnTo>
                    <a:pt x="2410" y="2265"/>
                  </a:lnTo>
                  <a:lnTo>
                    <a:pt x="2386" y="2257"/>
                  </a:lnTo>
                  <a:lnTo>
                    <a:pt x="2364" y="2248"/>
                  </a:lnTo>
                  <a:lnTo>
                    <a:pt x="2341" y="2238"/>
                  </a:lnTo>
                  <a:lnTo>
                    <a:pt x="2318" y="2226"/>
                  </a:lnTo>
                  <a:lnTo>
                    <a:pt x="2297" y="2213"/>
                  </a:lnTo>
                  <a:lnTo>
                    <a:pt x="2275" y="2199"/>
                  </a:lnTo>
                  <a:lnTo>
                    <a:pt x="2254" y="2184"/>
                  </a:lnTo>
                  <a:lnTo>
                    <a:pt x="2232" y="2168"/>
                  </a:lnTo>
                  <a:lnTo>
                    <a:pt x="2212" y="2150"/>
                  </a:lnTo>
                  <a:lnTo>
                    <a:pt x="2191" y="2133"/>
                  </a:lnTo>
                  <a:lnTo>
                    <a:pt x="2169" y="2113"/>
                  </a:lnTo>
                  <a:lnTo>
                    <a:pt x="2149" y="2094"/>
                  </a:lnTo>
                  <a:lnTo>
                    <a:pt x="2129" y="2073"/>
                  </a:lnTo>
                  <a:lnTo>
                    <a:pt x="2088" y="2030"/>
                  </a:lnTo>
                  <a:lnTo>
                    <a:pt x="2047" y="1984"/>
                  </a:lnTo>
                  <a:lnTo>
                    <a:pt x="2007" y="1936"/>
                  </a:lnTo>
                  <a:lnTo>
                    <a:pt x="1966" y="1886"/>
                  </a:lnTo>
                  <a:lnTo>
                    <a:pt x="1924" y="1835"/>
                  </a:lnTo>
                  <a:lnTo>
                    <a:pt x="1839" y="1729"/>
                  </a:lnTo>
                  <a:lnTo>
                    <a:pt x="1839" y="1729"/>
                  </a:lnTo>
                  <a:lnTo>
                    <a:pt x="1788" y="1666"/>
                  </a:lnTo>
                  <a:lnTo>
                    <a:pt x="1735" y="1603"/>
                  </a:lnTo>
                  <a:lnTo>
                    <a:pt x="1682" y="1540"/>
                  </a:lnTo>
                  <a:lnTo>
                    <a:pt x="1627" y="1479"/>
                  </a:lnTo>
                  <a:lnTo>
                    <a:pt x="1572" y="1419"/>
                  </a:lnTo>
                  <a:lnTo>
                    <a:pt x="1543" y="1389"/>
                  </a:lnTo>
                  <a:lnTo>
                    <a:pt x="1514" y="1361"/>
                  </a:lnTo>
                  <a:lnTo>
                    <a:pt x="1486" y="1333"/>
                  </a:lnTo>
                  <a:lnTo>
                    <a:pt x="1456" y="1306"/>
                  </a:lnTo>
                  <a:lnTo>
                    <a:pt x="1426" y="1280"/>
                  </a:lnTo>
                  <a:lnTo>
                    <a:pt x="1395" y="1254"/>
                  </a:lnTo>
                  <a:lnTo>
                    <a:pt x="1395" y="1254"/>
                  </a:lnTo>
                  <a:lnTo>
                    <a:pt x="1364" y="1229"/>
                  </a:lnTo>
                  <a:lnTo>
                    <a:pt x="1333" y="1207"/>
                  </a:lnTo>
                  <a:lnTo>
                    <a:pt x="1300" y="1185"/>
                  </a:lnTo>
                  <a:lnTo>
                    <a:pt x="1267" y="1164"/>
                  </a:lnTo>
                  <a:lnTo>
                    <a:pt x="1233" y="1146"/>
                  </a:lnTo>
                  <a:lnTo>
                    <a:pt x="1199" y="1129"/>
                  </a:lnTo>
                  <a:lnTo>
                    <a:pt x="1164" y="1112"/>
                  </a:lnTo>
                  <a:lnTo>
                    <a:pt x="1129" y="1097"/>
                  </a:lnTo>
                  <a:lnTo>
                    <a:pt x="1095" y="1083"/>
                  </a:lnTo>
                  <a:lnTo>
                    <a:pt x="1061" y="1071"/>
                  </a:lnTo>
                  <a:lnTo>
                    <a:pt x="1026" y="1060"/>
                  </a:lnTo>
                  <a:lnTo>
                    <a:pt x="991" y="1050"/>
                  </a:lnTo>
                  <a:lnTo>
                    <a:pt x="957" y="1041"/>
                  </a:lnTo>
                  <a:lnTo>
                    <a:pt x="923" y="1034"/>
                  </a:lnTo>
                  <a:lnTo>
                    <a:pt x="889" y="1028"/>
                  </a:lnTo>
                  <a:lnTo>
                    <a:pt x="856" y="1024"/>
                  </a:lnTo>
                  <a:lnTo>
                    <a:pt x="856" y="192"/>
                  </a:lnTo>
                  <a:lnTo>
                    <a:pt x="646" y="370"/>
                  </a:lnTo>
                  <a:lnTo>
                    <a:pt x="646" y="1228"/>
                  </a:lnTo>
                  <a:lnTo>
                    <a:pt x="750" y="1228"/>
                  </a:lnTo>
                  <a:lnTo>
                    <a:pt x="750" y="1228"/>
                  </a:lnTo>
                  <a:lnTo>
                    <a:pt x="785" y="1229"/>
                  </a:lnTo>
                  <a:lnTo>
                    <a:pt x="819" y="1232"/>
                  </a:lnTo>
                  <a:lnTo>
                    <a:pt x="852" y="1236"/>
                  </a:lnTo>
                  <a:lnTo>
                    <a:pt x="885" y="1243"/>
                  </a:lnTo>
                  <a:lnTo>
                    <a:pt x="917" y="1251"/>
                  </a:lnTo>
                  <a:lnTo>
                    <a:pt x="948" y="1260"/>
                  </a:lnTo>
                  <a:lnTo>
                    <a:pt x="979" y="1271"/>
                  </a:lnTo>
                  <a:lnTo>
                    <a:pt x="1009" y="1284"/>
                  </a:lnTo>
                  <a:lnTo>
                    <a:pt x="1039" y="1298"/>
                  </a:lnTo>
                  <a:lnTo>
                    <a:pt x="1069" y="1312"/>
                  </a:lnTo>
                  <a:lnTo>
                    <a:pt x="1099" y="1329"/>
                  </a:lnTo>
                  <a:lnTo>
                    <a:pt x="1126" y="1347"/>
                  </a:lnTo>
                  <a:lnTo>
                    <a:pt x="1155" y="1366"/>
                  </a:lnTo>
                  <a:lnTo>
                    <a:pt x="1183" y="1385"/>
                  </a:lnTo>
                  <a:lnTo>
                    <a:pt x="1210" y="1407"/>
                  </a:lnTo>
                  <a:lnTo>
                    <a:pt x="1237" y="1428"/>
                  </a:lnTo>
                  <a:lnTo>
                    <a:pt x="1265" y="1452"/>
                  </a:lnTo>
                  <a:lnTo>
                    <a:pt x="1291" y="1476"/>
                  </a:lnTo>
                  <a:lnTo>
                    <a:pt x="1317" y="1500"/>
                  </a:lnTo>
                  <a:lnTo>
                    <a:pt x="1343" y="1525"/>
                  </a:lnTo>
                  <a:lnTo>
                    <a:pt x="1369" y="1551"/>
                  </a:lnTo>
                  <a:lnTo>
                    <a:pt x="1394" y="1577"/>
                  </a:lnTo>
                  <a:lnTo>
                    <a:pt x="1445" y="1632"/>
                  </a:lnTo>
                  <a:lnTo>
                    <a:pt x="1494" y="1688"/>
                  </a:lnTo>
                  <a:lnTo>
                    <a:pt x="1542" y="1746"/>
                  </a:lnTo>
                  <a:lnTo>
                    <a:pt x="1639" y="1863"/>
                  </a:lnTo>
                  <a:lnTo>
                    <a:pt x="1639" y="1863"/>
                  </a:lnTo>
                  <a:lnTo>
                    <a:pt x="1686" y="1921"/>
                  </a:lnTo>
                  <a:lnTo>
                    <a:pt x="1732" y="1982"/>
                  </a:lnTo>
                  <a:lnTo>
                    <a:pt x="1780" y="2045"/>
                  </a:lnTo>
                  <a:lnTo>
                    <a:pt x="1829" y="2106"/>
                  </a:lnTo>
                  <a:lnTo>
                    <a:pt x="1877" y="2167"/>
                  </a:lnTo>
                  <a:lnTo>
                    <a:pt x="1903" y="2196"/>
                  </a:lnTo>
                  <a:lnTo>
                    <a:pt x="1927" y="2224"/>
                  </a:lnTo>
                  <a:lnTo>
                    <a:pt x="1952" y="2251"/>
                  </a:lnTo>
                  <a:lnTo>
                    <a:pt x="1977" y="2277"/>
                  </a:lnTo>
                  <a:lnTo>
                    <a:pt x="2003" y="2301"/>
                  </a:lnTo>
                  <a:lnTo>
                    <a:pt x="2029" y="2324"/>
                  </a:lnTo>
                  <a:lnTo>
                    <a:pt x="2029" y="2324"/>
                  </a:lnTo>
                  <a:lnTo>
                    <a:pt x="2046" y="2337"/>
                  </a:lnTo>
                  <a:lnTo>
                    <a:pt x="2063" y="2350"/>
                  </a:lnTo>
                  <a:lnTo>
                    <a:pt x="2063" y="2350"/>
                  </a:lnTo>
                  <a:lnTo>
                    <a:pt x="2041" y="2361"/>
                  </a:lnTo>
                  <a:lnTo>
                    <a:pt x="2022" y="2374"/>
                  </a:lnTo>
                  <a:lnTo>
                    <a:pt x="2002" y="2388"/>
                  </a:lnTo>
                  <a:lnTo>
                    <a:pt x="1983" y="2403"/>
                  </a:lnTo>
                  <a:lnTo>
                    <a:pt x="1983" y="2403"/>
                  </a:lnTo>
                  <a:lnTo>
                    <a:pt x="1979" y="2408"/>
                  </a:lnTo>
                  <a:lnTo>
                    <a:pt x="1974" y="2412"/>
                  </a:lnTo>
                  <a:lnTo>
                    <a:pt x="1970" y="2417"/>
                  </a:lnTo>
                  <a:lnTo>
                    <a:pt x="1967" y="2424"/>
                  </a:lnTo>
                  <a:lnTo>
                    <a:pt x="1963" y="2435"/>
                  </a:lnTo>
                  <a:lnTo>
                    <a:pt x="1961" y="2447"/>
                  </a:lnTo>
                  <a:lnTo>
                    <a:pt x="1961" y="2459"/>
                  </a:lnTo>
                  <a:lnTo>
                    <a:pt x="1964" y="2472"/>
                  </a:lnTo>
                  <a:lnTo>
                    <a:pt x="1966" y="2477"/>
                  </a:lnTo>
                  <a:lnTo>
                    <a:pt x="1968" y="2483"/>
                  </a:lnTo>
                  <a:lnTo>
                    <a:pt x="1972" y="2488"/>
                  </a:lnTo>
                  <a:lnTo>
                    <a:pt x="1976" y="2493"/>
                  </a:lnTo>
                  <a:lnTo>
                    <a:pt x="1976" y="2493"/>
                  </a:lnTo>
                  <a:lnTo>
                    <a:pt x="1981" y="2499"/>
                  </a:lnTo>
                  <a:lnTo>
                    <a:pt x="1986" y="2503"/>
                  </a:lnTo>
                  <a:lnTo>
                    <a:pt x="1991" y="2506"/>
                  </a:lnTo>
                  <a:lnTo>
                    <a:pt x="1996" y="2509"/>
                  </a:lnTo>
                  <a:lnTo>
                    <a:pt x="2007" y="2514"/>
                  </a:lnTo>
                  <a:lnTo>
                    <a:pt x="2020" y="2516"/>
                  </a:lnTo>
                  <a:lnTo>
                    <a:pt x="2032" y="2516"/>
                  </a:lnTo>
                  <a:lnTo>
                    <a:pt x="2044" y="2513"/>
                  </a:lnTo>
                  <a:lnTo>
                    <a:pt x="2050" y="2511"/>
                  </a:lnTo>
                  <a:lnTo>
                    <a:pt x="2056" y="2508"/>
                  </a:lnTo>
                  <a:lnTo>
                    <a:pt x="2062" y="2505"/>
                  </a:lnTo>
                  <a:lnTo>
                    <a:pt x="2067" y="2501"/>
                  </a:lnTo>
                  <a:lnTo>
                    <a:pt x="2067" y="2501"/>
                  </a:lnTo>
                  <a:lnTo>
                    <a:pt x="2087" y="2484"/>
                  </a:lnTo>
                  <a:lnTo>
                    <a:pt x="2110" y="2470"/>
                  </a:lnTo>
                  <a:lnTo>
                    <a:pt x="2133" y="2457"/>
                  </a:lnTo>
                  <a:lnTo>
                    <a:pt x="2157" y="2447"/>
                  </a:lnTo>
                  <a:lnTo>
                    <a:pt x="2182" y="2439"/>
                  </a:lnTo>
                  <a:lnTo>
                    <a:pt x="2207" y="2434"/>
                  </a:lnTo>
                  <a:lnTo>
                    <a:pt x="2234" y="2430"/>
                  </a:lnTo>
                  <a:lnTo>
                    <a:pt x="2261" y="2429"/>
                  </a:lnTo>
                  <a:lnTo>
                    <a:pt x="2261" y="2429"/>
                  </a:lnTo>
                  <a:lnTo>
                    <a:pt x="2274" y="2429"/>
                  </a:lnTo>
                  <a:lnTo>
                    <a:pt x="2289" y="2430"/>
                  </a:lnTo>
                  <a:lnTo>
                    <a:pt x="2302" y="2432"/>
                  </a:lnTo>
                  <a:lnTo>
                    <a:pt x="2315" y="2434"/>
                  </a:lnTo>
                  <a:lnTo>
                    <a:pt x="2329" y="2437"/>
                  </a:lnTo>
                  <a:lnTo>
                    <a:pt x="2342" y="2440"/>
                  </a:lnTo>
                  <a:lnTo>
                    <a:pt x="2354" y="2444"/>
                  </a:lnTo>
                  <a:lnTo>
                    <a:pt x="2368" y="2448"/>
                  </a:lnTo>
                  <a:lnTo>
                    <a:pt x="2380" y="2453"/>
                  </a:lnTo>
                  <a:lnTo>
                    <a:pt x="2392" y="2459"/>
                  </a:lnTo>
                  <a:lnTo>
                    <a:pt x="2405" y="2466"/>
                  </a:lnTo>
                  <a:lnTo>
                    <a:pt x="2416" y="2473"/>
                  </a:lnTo>
                  <a:lnTo>
                    <a:pt x="2427" y="2480"/>
                  </a:lnTo>
                  <a:lnTo>
                    <a:pt x="2439" y="2487"/>
                  </a:lnTo>
                  <a:lnTo>
                    <a:pt x="2450" y="2496"/>
                  </a:lnTo>
                  <a:lnTo>
                    <a:pt x="2460" y="2505"/>
                  </a:lnTo>
                  <a:lnTo>
                    <a:pt x="2524" y="2562"/>
                  </a:lnTo>
                  <a:lnTo>
                    <a:pt x="2561" y="2484"/>
                  </a:lnTo>
                  <a:lnTo>
                    <a:pt x="2561" y="2484"/>
                  </a:lnTo>
                  <a:lnTo>
                    <a:pt x="2574" y="2458"/>
                  </a:lnTo>
                  <a:lnTo>
                    <a:pt x="2589" y="2434"/>
                  </a:lnTo>
                  <a:lnTo>
                    <a:pt x="2606" y="2411"/>
                  </a:lnTo>
                  <a:lnTo>
                    <a:pt x="2624" y="2389"/>
                  </a:lnTo>
                  <a:lnTo>
                    <a:pt x="2644" y="2368"/>
                  </a:lnTo>
                  <a:lnTo>
                    <a:pt x="2664" y="2350"/>
                  </a:lnTo>
                  <a:lnTo>
                    <a:pt x="2687" y="2332"/>
                  </a:lnTo>
                  <a:lnTo>
                    <a:pt x="2710" y="2316"/>
                  </a:lnTo>
                  <a:lnTo>
                    <a:pt x="2734" y="2301"/>
                  </a:lnTo>
                  <a:lnTo>
                    <a:pt x="2759" y="2289"/>
                  </a:lnTo>
                  <a:lnTo>
                    <a:pt x="2786" y="2279"/>
                  </a:lnTo>
                  <a:lnTo>
                    <a:pt x="2812" y="2269"/>
                  </a:lnTo>
                  <a:lnTo>
                    <a:pt x="2840" y="2262"/>
                  </a:lnTo>
                  <a:lnTo>
                    <a:pt x="2868" y="2257"/>
                  </a:lnTo>
                  <a:lnTo>
                    <a:pt x="2896" y="2254"/>
                  </a:lnTo>
                  <a:lnTo>
                    <a:pt x="2925" y="2253"/>
                  </a:lnTo>
                  <a:lnTo>
                    <a:pt x="2925" y="2253"/>
                  </a:lnTo>
                  <a:lnTo>
                    <a:pt x="2944" y="2253"/>
                  </a:lnTo>
                  <a:lnTo>
                    <a:pt x="2962" y="2254"/>
                  </a:lnTo>
                  <a:lnTo>
                    <a:pt x="2980" y="2256"/>
                  </a:lnTo>
                  <a:lnTo>
                    <a:pt x="2997" y="2259"/>
                  </a:lnTo>
                  <a:lnTo>
                    <a:pt x="3015" y="2262"/>
                  </a:lnTo>
                  <a:lnTo>
                    <a:pt x="3032" y="2267"/>
                  </a:lnTo>
                  <a:lnTo>
                    <a:pt x="3048" y="2272"/>
                  </a:lnTo>
                  <a:lnTo>
                    <a:pt x="3066" y="2278"/>
                  </a:lnTo>
                  <a:lnTo>
                    <a:pt x="3081" y="2284"/>
                  </a:lnTo>
                  <a:lnTo>
                    <a:pt x="3098" y="2291"/>
                  </a:lnTo>
                  <a:lnTo>
                    <a:pt x="3113" y="2299"/>
                  </a:lnTo>
                  <a:lnTo>
                    <a:pt x="3129" y="2307"/>
                  </a:lnTo>
                  <a:lnTo>
                    <a:pt x="3143" y="2316"/>
                  </a:lnTo>
                  <a:lnTo>
                    <a:pt x="3157" y="2326"/>
                  </a:lnTo>
                  <a:lnTo>
                    <a:pt x="3172" y="2336"/>
                  </a:lnTo>
                  <a:lnTo>
                    <a:pt x="3185" y="2347"/>
                  </a:lnTo>
                  <a:lnTo>
                    <a:pt x="3197" y="2358"/>
                  </a:lnTo>
                  <a:lnTo>
                    <a:pt x="3211" y="2370"/>
                  </a:lnTo>
                  <a:lnTo>
                    <a:pt x="3222" y="2382"/>
                  </a:lnTo>
                  <a:lnTo>
                    <a:pt x="3233" y="2396"/>
                  </a:lnTo>
                  <a:lnTo>
                    <a:pt x="3245" y="2409"/>
                  </a:lnTo>
                  <a:lnTo>
                    <a:pt x="3255" y="2423"/>
                  </a:lnTo>
                  <a:lnTo>
                    <a:pt x="3264" y="2437"/>
                  </a:lnTo>
                  <a:lnTo>
                    <a:pt x="3273" y="2452"/>
                  </a:lnTo>
                  <a:lnTo>
                    <a:pt x="3283" y="2468"/>
                  </a:lnTo>
                  <a:lnTo>
                    <a:pt x="3290" y="2483"/>
                  </a:lnTo>
                  <a:lnTo>
                    <a:pt x="3297" y="2499"/>
                  </a:lnTo>
                  <a:lnTo>
                    <a:pt x="3304" y="2516"/>
                  </a:lnTo>
                  <a:lnTo>
                    <a:pt x="3309" y="2532"/>
                  </a:lnTo>
                  <a:lnTo>
                    <a:pt x="3314" y="2550"/>
                  </a:lnTo>
                  <a:lnTo>
                    <a:pt x="3319" y="2567"/>
                  </a:lnTo>
                  <a:lnTo>
                    <a:pt x="3323" y="2585"/>
                  </a:lnTo>
                  <a:lnTo>
                    <a:pt x="3338" y="2675"/>
                  </a:lnTo>
                  <a:lnTo>
                    <a:pt x="3417" y="2629"/>
                  </a:lnTo>
                  <a:lnTo>
                    <a:pt x="3417" y="2629"/>
                  </a:lnTo>
                  <a:lnTo>
                    <a:pt x="3434" y="2621"/>
                  </a:lnTo>
                  <a:lnTo>
                    <a:pt x="3449" y="2614"/>
                  </a:lnTo>
                  <a:lnTo>
                    <a:pt x="3465" y="2607"/>
                  </a:lnTo>
                  <a:lnTo>
                    <a:pt x="3483" y="2603"/>
                  </a:lnTo>
                  <a:lnTo>
                    <a:pt x="3499" y="2599"/>
                  </a:lnTo>
                  <a:lnTo>
                    <a:pt x="3517" y="2596"/>
                  </a:lnTo>
                  <a:lnTo>
                    <a:pt x="3534" y="2594"/>
                  </a:lnTo>
                  <a:lnTo>
                    <a:pt x="3553" y="2594"/>
                  </a:lnTo>
                  <a:lnTo>
                    <a:pt x="3553" y="2594"/>
                  </a:lnTo>
                  <a:lnTo>
                    <a:pt x="3566" y="2594"/>
                  </a:lnTo>
                  <a:lnTo>
                    <a:pt x="3580" y="2595"/>
                  </a:lnTo>
                  <a:lnTo>
                    <a:pt x="3594" y="2597"/>
                  </a:lnTo>
                  <a:lnTo>
                    <a:pt x="3607" y="2599"/>
                  </a:lnTo>
                  <a:lnTo>
                    <a:pt x="3620" y="2602"/>
                  </a:lnTo>
                  <a:lnTo>
                    <a:pt x="3633" y="2606"/>
                  </a:lnTo>
                  <a:lnTo>
                    <a:pt x="3645" y="2610"/>
                  </a:lnTo>
                  <a:lnTo>
                    <a:pt x="3657" y="2615"/>
                  </a:lnTo>
                  <a:lnTo>
                    <a:pt x="3670" y="2621"/>
                  </a:lnTo>
                  <a:lnTo>
                    <a:pt x="3681" y="2627"/>
                  </a:lnTo>
                  <a:lnTo>
                    <a:pt x="3692" y="2633"/>
                  </a:lnTo>
                  <a:lnTo>
                    <a:pt x="3704" y="2640"/>
                  </a:lnTo>
                  <a:lnTo>
                    <a:pt x="3715" y="2647"/>
                  </a:lnTo>
                  <a:lnTo>
                    <a:pt x="3725" y="2656"/>
                  </a:lnTo>
                  <a:lnTo>
                    <a:pt x="3734" y="2664"/>
                  </a:lnTo>
                  <a:lnTo>
                    <a:pt x="3744" y="2673"/>
                  </a:lnTo>
                  <a:lnTo>
                    <a:pt x="3753" y="2682"/>
                  </a:lnTo>
                  <a:lnTo>
                    <a:pt x="3761" y="2693"/>
                  </a:lnTo>
                  <a:lnTo>
                    <a:pt x="3769" y="2703"/>
                  </a:lnTo>
                  <a:lnTo>
                    <a:pt x="3778" y="2713"/>
                  </a:lnTo>
                  <a:lnTo>
                    <a:pt x="3784" y="2724"/>
                  </a:lnTo>
                  <a:lnTo>
                    <a:pt x="3791" y="2736"/>
                  </a:lnTo>
                  <a:lnTo>
                    <a:pt x="3797" y="2747"/>
                  </a:lnTo>
                  <a:lnTo>
                    <a:pt x="3802" y="2759"/>
                  </a:lnTo>
                  <a:lnTo>
                    <a:pt x="3807" y="2772"/>
                  </a:lnTo>
                  <a:lnTo>
                    <a:pt x="3811" y="2784"/>
                  </a:lnTo>
                  <a:lnTo>
                    <a:pt x="3814" y="2797"/>
                  </a:lnTo>
                  <a:lnTo>
                    <a:pt x="3818" y="2811"/>
                  </a:lnTo>
                  <a:lnTo>
                    <a:pt x="3821" y="2824"/>
                  </a:lnTo>
                  <a:lnTo>
                    <a:pt x="3822" y="2837"/>
                  </a:lnTo>
                  <a:lnTo>
                    <a:pt x="3823" y="2851"/>
                  </a:lnTo>
                  <a:lnTo>
                    <a:pt x="3824" y="2865"/>
                  </a:lnTo>
                  <a:lnTo>
                    <a:pt x="3824" y="2865"/>
                  </a:lnTo>
                  <a:lnTo>
                    <a:pt x="3823" y="2878"/>
                  </a:lnTo>
                  <a:lnTo>
                    <a:pt x="3822" y="2893"/>
                  </a:lnTo>
                  <a:lnTo>
                    <a:pt x="3821" y="2906"/>
                  </a:lnTo>
                  <a:lnTo>
                    <a:pt x="3818" y="2921"/>
                  </a:lnTo>
                  <a:lnTo>
                    <a:pt x="3814" y="2934"/>
                  </a:lnTo>
                  <a:lnTo>
                    <a:pt x="3811" y="2946"/>
                  </a:lnTo>
                  <a:lnTo>
                    <a:pt x="3807" y="2960"/>
                  </a:lnTo>
                  <a:lnTo>
                    <a:pt x="3802" y="2972"/>
                  </a:lnTo>
                  <a:lnTo>
                    <a:pt x="3797" y="2984"/>
                  </a:lnTo>
                  <a:lnTo>
                    <a:pt x="3791" y="2996"/>
                  </a:lnTo>
                  <a:lnTo>
                    <a:pt x="3784" y="3007"/>
                  </a:lnTo>
                  <a:lnTo>
                    <a:pt x="3778" y="3018"/>
                  </a:lnTo>
                  <a:lnTo>
                    <a:pt x="3769" y="3029"/>
                  </a:lnTo>
                  <a:lnTo>
                    <a:pt x="3761" y="3040"/>
                  </a:lnTo>
                  <a:lnTo>
                    <a:pt x="3753" y="3050"/>
                  </a:lnTo>
                  <a:lnTo>
                    <a:pt x="3744" y="3059"/>
                  </a:lnTo>
                  <a:lnTo>
                    <a:pt x="3734" y="3068"/>
                  </a:lnTo>
                  <a:lnTo>
                    <a:pt x="3725" y="3077"/>
                  </a:lnTo>
                  <a:lnTo>
                    <a:pt x="3715" y="3085"/>
                  </a:lnTo>
                  <a:lnTo>
                    <a:pt x="3704" y="3093"/>
                  </a:lnTo>
                  <a:lnTo>
                    <a:pt x="3692" y="3100"/>
                  </a:lnTo>
                  <a:lnTo>
                    <a:pt x="3681" y="3106"/>
                  </a:lnTo>
                  <a:lnTo>
                    <a:pt x="3670" y="3113"/>
                  </a:lnTo>
                  <a:lnTo>
                    <a:pt x="3657" y="3118"/>
                  </a:lnTo>
                  <a:lnTo>
                    <a:pt x="3645" y="3123"/>
                  </a:lnTo>
                  <a:lnTo>
                    <a:pt x="3633" y="3127"/>
                  </a:lnTo>
                  <a:lnTo>
                    <a:pt x="3620" y="3131"/>
                  </a:lnTo>
                  <a:lnTo>
                    <a:pt x="3607" y="3134"/>
                  </a:lnTo>
                  <a:lnTo>
                    <a:pt x="3594" y="3136"/>
                  </a:lnTo>
                  <a:lnTo>
                    <a:pt x="3580" y="3138"/>
                  </a:lnTo>
                  <a:lnTo>
                    <a:pt x="3566" y="3139"/>
                  </a:lnTo>
                  <a:lnTo>
                    <a:pt x="3553" y="3139"/>
                  </a:lnTo>
                  <a:lnTo>
                    <a:pt x="3064" y="3139"/>
                  </a:lnTo>
                  <a:lnTo>
                    <a:pt x="3064" y="3139"/>
                  </a:lnTo>
                  <a:lnTo>
                    <a:pt x="3024" y="3138"/>
                  </a:lnTo>
                  <a:lnTo>
                    <a:pt x="2986" y="3135"/>
                  </a:lnTo>
                  <a:lnTo>
                    <a:pt x="2950" y="3132"/>
                  </a:lnTo>
                  <a:lnTo>
                    <a:pt x="2916" y="3128"/>
                  </a:lnTo>
                  <a:lnTo>
                    <a:pt x="2883" y="3123"/>
                  </a:lnTo>
                  <a:lnTo>
                    <a:pt x="2853" y="3118"/>
                  </a:lnTo>
                  <a:lnTo>
                    <a:pt x="2825" y="3112"/>
                  </a:lnTo>
                  <a:lnTo>
                    <a:pt x="2799" y="3105"/>
                  </a:lnTo>
                  <a:lnTo>
                    <a:pt x="2774" y="3098"/>
                  </a:lnTo>
                  <a:lnTo>
                    <a:pt x="2751" y="3090"/>
                  </a:lnTo>
                  <a:lnTo>
                    <a:pt x="2729" y="3082"/>
                  </a:lnTo>
                  <a:lnTo>
                    <a:pt x="2710" y="3075"/>
                  </a:lnTo>
                  <a:lnTo>
                    <a:pt x="2691" y="3065"/>
                  </a:lnTo>
                  <a:lnTo>
                    <a:pt x="2675" y="3057"/>
                  </a:lnTo>
                  <a:lnTo>
                    <a:pt x="2659" y="3049"/>
                  </a:lnTo>
                  <a:lnTo>
                    <a:pt x="2646" y="3040"/>
                  </a:lnTo>
                  <a:lnTo>
                    <a:pt x="2633" y="3031"/>
                  </a:lnTo>
                  <a:lnTo>
                    <a:pt x="2621" y="3022"/>
                  </a:lnTo>
                  <a:lnTo>
                    <a:pt x="2602" y="3006"/>
                  </a:lnTo>
                  <a:lnTo>
                    <a:pt x="2586" y="2990"/>
                  </a:lnTo>
                  <a:lnTo>
                    <a:pt x="2575" y="2977"/>
                  </a:lnTo>
                  <a:lnTo>
                    <a:pt x="2567" y="2965"/>
                  </a:lnTo>
                  <a:lnTo>
                    <a:pt x="2562" y="2957"/>
                  </a:lnTo>
                  <a:lnTo>
                    <a:pt x="2559" y="2948"/>
                  </a:lnTo>
                  <a:lnTo>
                    <a:pt x="2559" y="2948"/>
                  </a:lnTo>
                  <a:lnTo>
                    <a:pt x="2518" y="2947"/>
                  </a:lnTo>
                  <a:lnTo>
                    <a:pt x="2478" y="2944"/>
                  </a:lnTo>
                  <a:lnTo>
                    <a:pt x="2440" y="2939"/>
                  </a:lnTo>
                  <a:lnTo>
                    <a:pt x="2403" y="2932"/>
                  </a:lnTo>
                  <a:lnTo>
                    <a:pt x="2366" y="2923"/>
                  </a:lnTo>
                  <a:lnTo>
                    <a:pt x="2331" y="2912"/>
                  </a:lnTo>
                  <a:lnTo>
                    <a:pt x="2297" y="2899"/>
                  </a:lnTo>
                  <a:lnTo>
                    <a:pt x="2263" y="2885"/>
                  </a:lnTo>
                  <a:lnTo>
                    <a:pt x="2231" y="2868"/>
                  </a:lnTo>
                  <a:lnTo>
                    <a:pt x="2199" y="2851"/>
                  </a:lnTo>
                  <a:lnTo>
                    <a:pt x="2168" y="2831"/>
                  </a:lnTo>
                  <a:lnTo>
                    <a:pt x="2139" y="2811"/>
                  </a:lnTo>
                  <a:lnTo>
                    <a:pt x="2109" y="2789"/>
                  </a:lnTo>
                  <a:lnTo>
                    <a:pt x="2080" y="2766"/>
                  </a:lnTo>
                  <a:lnTo>
                    <a:pt x="2051" y="2741"/>
                  </a:lnTo>
                  <a:lnTo>
                    <a:pt x="2024" y="2714"/>
                  </a:lnTo>
                  <a:lnTo>
                    <a:pt x="1996" y="2687"/>
                  </a:lnTo>
                  <a:lnTo>
                    <a:pt x="1968" y="2660"/>
                  </a:lnTo>
                  <a:lnTo>
                    <a:pt x="1942" y="2630"/>
                  </a:lnTo>
                  <a:lnTo>
                    <a:pt x="1915" y="2600"/>
                  </a:lnTo>
                  <a:lnTo>
                    <a:pt x="1889" y="2569"/>
                  </a:lnTo>
                  <a:lnTo>
                    <a:pt x="1862" y="2538"/>
                  </a:lnTo>
                  <a:lnTo>
                    <a:pt x="1810" y="2471"/>
                  </a:lnTo>
                  <a:lnTo>
                    <a:pt x="1758" y="2403"/>
                  </a:lnTo>
                  <a:lnTo>
                    <a:pt x="1705" y="2332"/>
                  </a:lnTo>
                  <a:lnTo>
                    <a:pt x="1652" y="2260"/>
                  </a:lnTo>
                  <a:lnTo>
                    <a:pt x="1597" y="2187"/>
                  </a:lnTo>
                  <a:lnTo>
                    <a:pt x="1597" y="2187"/>
                  </a:lnTo>
                  <a:lnTo>
                    <a:pt x="1537" y="2109"/>
                  </a:lnTo>
                  <a:lnTo>
                    <a:pt x="1476" y="2031"/>
                  </a:lnTo>
                  <a:lnTo>
                    <a:pt x="1416" y="1953"/>
                  </a:lnTo>
                  <a:lnTo>
                    <a:pt x="1384" y="1915"/>
                  </a:lnTo>
                  <a:lnTo>
                    <a:pt x="1352" y="1878"/>
                  </a:lnTo>
                  <a:lnTo>
                    <a:pt x="1319" y="1840"/>
                  </a:lnTo>
                  <a:lnTo>
                    <a:pt x="1286" y="1804"/>
                  </a:lnTo>
                  <a:lnTo>
                    <a:pt x="1254" y="1768"/>
                  </a:lnTo>
                  <a:lnTo>
                    <a:pt x="1220" y="1732"/>
                  </a:lnTo>
                  <a:lnTo>
                    <a:pt x="1185" y="1699"/>
                  </a:lnTo>
                  <a:lnTo>
                    <a:pt x="1149" y="1665"/>
                  </a:lnTo>
                  <a:lnTo>
                    <a:pt x="1112" y="1633"/>
                  </a:lnTo>
                  <a:lnTo>
                    <a:pt x="1075" y="1601"/>
                  </a:lnTo>
                  <a:lnTo>
                    <a:pt x="1075" y="1601"/>
                  </a:lnTo>
                  <a:lnTo>
                    <a:pt x="1038" y="1572"/>
                  </a:lnTo>
                  <a:lnTo>
                    <a:pt x="1000" y="1543"/>
                  </a:lnTo>
                  <a:lnTo>
                    <a:pt x="962" y="1518"/>
                  </a:lnTo>
                  <a:lnTo>
                    <a:pt x="924" y="1493"/>
                  </a:lnTo>
                  <a:lnTo>
                    <a:pt x="885" y="1469"/>
                  </a:lnTo>
                  <a:lnTo>
                    <a:pt x="846" y="1448"/>
                  </a:lnTo>
                  <a:lnTo>
                    <a:pt x="807" y="1428"/>
                  </a:lnTo>
                  <a:lnTo>
                    <a:pt x="768" y="1410"/>
                  </a:lnTo>
                  <a:lnTo>
                    <a:pt x="728" y="1393"/>
                  </a:lnTo>
                  <a:lnTo>
                    <a:pt x="687" y="1379"/>
                  </a:lnTo>
                  <a:lnTo>
                    <a:pt x="647" y="1366"/>
                  </a:lnTo>
                  <a:lnTo>
                    <a:pt x="605" y="1353"/>
                  </a:lnTo>
                  <a:lnTo>
                    <a:pt x="563" y="1343"/>
                  </a:lnTo>
                  <a:lnTo>
                    <a:pt x="520" y="1335"/>
                  </a:lnTo>
                  <a:lnTo>
                    <a:pt x="476" y="1328"/>
                  </a:lnTo>
                  <a:lnTo>
                    <a:pt x="433" y="1323"/>
                  </a:lnTo>
                  <a:lnTo>
                    <a:pt x="433" y="192"/>
                  </a:lnTo>
                  <a:lnTo>
                    <a:pt x="14" y="509"/>
                  </a:lnTo>
                  <a:lnTo>
                    <a:pt x="14" y="1616"/>
                  </a:lnTo>
                  <a:lnTo>
                    <a:pt x="147" y="1616"/>
                  </a:lnTo>
                  <a:lnTo>
                    <a:pt x="147" y="1616"/>
                  </a:lnTo>
                  <a:lnTo>
                    <a:pt x="194" y="1617"/>
                  </a:lnTo>
                  <a:lnTo>
                    <a:pt x="240" y="1620"/>
                  </a:lnTo>
                  <a:lnTo>
                    <a:pt x="286" y="1627"/>
                  </a:lnTo>
                  <a:lnTo>
                    <a:pt x="331" y="1634"/>
                  </a:lnTo>
                  <a:lnTo>
                    <a:pt x="375" y="1642"/>
                  </a:lnTo>
                  <a:lnTo>
                    <a:pt x="419" y="1653"/>
                  </a:lnTo>
                  <a:lnTo>
                    <a:pt x="461" y="1667"/>
                  </a:lnTo>
                  <a:lnTo>
                    <a:pt x="502" y="1681"/>
                  </a:lnTo>
                  <a:lnTo>
                    <a:pt x="543" y="1697"/>
                  </a:lnTo>
                  <a:lnTo>
                    <a:pt x="583" y="1715"/>
                  </a:lnTo>
                  <a:lnTo>
                    <a:pt x="623" y="1734"/>
                  </a:lnTo>
                  <a:lnTo>
                    <a:pt x="661" y="1755"/>
                  </a:lnTo>
                  <a:lnTo>
                    <a:pt x="699" y="1778"/>
                  </a:lnTo>
                  <a:lnTo>
                    <a:pt x="736" y="1801"/>
                  </a:lnTo>
                  <a:lnTo>
                    <a:pt x="773" y="1826"/>
                  </a:lnTo>
                  <a:lnTo>
                    <a:pt x="809" y="1853"/>
                  </a:lnTo>
                  <a:lnTo>
                    <a:pt x="845" y="1879"/>
                  </a:lnTo>
                  <a:lnTo>
                    <a:pt x="880" y="1908"/>
                  </a:lnTo>
                  <a:lnTo>
                    <a:pt x="914" y="1937"/>
                  </a:lnTo>
                  <a:lnTo>
                    <a:pt x="948" y="1968"/>
                  </a:lnTo>
                  <a:lnTo>
                    <a:pt x="980" y="1998"/>
                  </a:lnTo>
                  <a:lnTo>
                    <a:pt x="1013" y="2031"/>
                  </a:lnTo>
                  <a:lnTo>
                    <a:pt x="1045" y="2064"/>
                  </a:lnTo>
                  <a:lnTo>
                    <a:pt x="1077" y="2097"/>
                  </a:lnTo>
                  <a:lnTo>
                    <a:pt x="1108" y="2132"/>
                  </a:lnTo>
                  <a:lnTo>
                    <a:pt x="1139" y="2166"/>
                  </a:lnTo>
                  <a:lnTo>
                    <a:pt x="1168" y="2202"/>
                  </a:lnTo>
                  <a:lnTo>
                    <a:pt x="1198" y="2238"/>
                  </a:lnTo>
                  <a:lnTo>
                    <a:pt x="1257" y="2310"/>
                  </a:lnTo>
                  <a:lnTo>
                    <a:pt x="1313" y="2383"/>
                  </a:lnTo>
                  <a:lnTo>
                    <a:pt x="1313" y="2383"/>
                  </a:lnTo>
                  <a:lnTo>
                    <a:pt x="1373" y="2461"/>
                  </a:lnTo>
                  <a:lnTo>
                    <a:pt x="1432" y="2539"/>
                  </a:lnTo>
                  <a:lnTo>
                    <a:pt x="1494" y="2616"/>
                  </a:lnTo>
                  <a:lnTo>
                    <a:pt x="1525" y="2654"/>
                  </a:lnTo>
                  <a:lnTo>
                    <a:pt x="1556" y="2691"/>
                  </a:lnTo>
                  <a:lnTo>
                    <a:pt x="1588" y="2728"/>
                  </a:lnTo>
                  <a:lnTo>
                    <a:pt x="1621" y="2764"/>
                  </a:lnTo>
                  <a:lnTo>
                    <a:pt x="1655" y="2800"/>
                  </a:lnTo>
                  <a:lnTo>
                    <a:pt x="1689" y="2835"/>
                  </a:lnTo>
                  <a:lnTo>
                    <a:pt x="1723" y="2869"/>
                  </a:lnTo>
                  <a:lnTo>
                    <a:pt x="1759" y="2902"/>
                  </a:lnTo>
                  <a:lnTo>
                    <a:pt x="1795" y="2935"/>
                  </a:lnTo>
                  <a:lnTo>
                    <a:pt x="1832" y="2966"/>
                  </a:lnTo>
                  <a:lnTo>
                    <a:pt x="1832" y="2966"/>
                  </a:lnTo>
                  <a:lnTo>
                    <a:pt x="1876" y="3001"/>
                  </a:lnTo>
                  <a:lnTo>
                    <a:pt x="1920" y="3034"/>
                  </a:lnTo>
                  <a:lnTo>
                    <a:pt x="1965" y="3064"/>
                  </a:lnTo>
                  <a:lnTo>
                    <a:pt x="2011" y="3093"/>
                  </a:lnTo>
                  <a:lnTo>
                    <a:pt x="2058" y="3120"/>
                  </a:lnTo>
                  <a:lnTo>
                    <a:pt x="2104" y="3145"/>
                  </a:lnTo>
                  <a:lnTo>
                    <a:pt x="2151" y="3168"/>
                  </a:lnTo>
                  <a:lnTo>
                    <a:pt x="2199" y="3189"/>
                  </a:lnTo>
                  <a:lnTo>
                    <a:pt x="2248" y="3206"/>
                  </a:lnTo>
                  <a:lnTo>
                    <a:pt x="2297" y="3223"/>
                  </a:lnTo>
                  <a:lnTo>
                    <a:pt x="2347" y="3236"/>
                  </a:lnTo>
                  <a:lnTo>
                    <a:pt x="2372" y="3242"/>
                  </a:lnTo>
                  <a:lnTo>
                    <a:pt x="2397" y="3247"/>
                  </a:lnTo>
                  <a:lnTo>
                    <a:pt x="2423" y="3252"/>
                  </a:lnTo>
                  <a:lnTo>
                    <a:pt x="2449" y="3256"/>
                  </a:lnTo>
                  <a:lnTo>
                    <a:pt x="2474" y="3259"/>
                  </a:lnTo>
                  <a:lnTo>
                    <a:pt x="2500" y="3263"/>
                  </a:lnTo>
                  <a:lnTo>
                    <a:pt x="2527" y="3265"/>
                  </a:lnTo>
                  <a:lnTo>
                    <a:pt x="2554" y="3267"/>
                  </a:lnTo>
                  <a:lnTo>
                    <a:pt x="2579" y="3268"/>
                  </a:lnTo>
                  <a:lnTo>
                    <a:pt x="2607" y="3268"/>
                  </a:lnTo>
                  <a:lnTo>
                    <a:pt x="2854" y="3268"/>
                  </a:lnTo>
                  <a:lnTo>
                    <a:pt x="2854" y="3268"/>
                  </a:lnTo>
                  <a:lnTo>
                    <a:pt x="2858" y="3268"/>
                  </a:lnTo>
                  <a:lnTo>
                    <a:pt x="3553" y="3268"/>
                  </a:lnTo>
                  <a:lnTo>
                    <a:pt x="3553" y="3268"/>
                  </a:lnTo>
                  <a:lnTo>
                    <a:pt x="3573" y="3268"/>
                  </a:lnTo>
                  <a:lnTo>
                    <a:pt x="3593" y="3266"/>
                  </a:lnTo>
                  <a:lnTo>
                    <a:pt x="3613" y="3264"/>
                  </a:lnTo>
                  <a:lnTo>
                    <a:pt x="3633" y="3259"/>
                  </a:lnTo>
                  <a:lnTo>
                    <a:pt x="3652" y="3255"/>
                  </a:lnTo>
                  <a:lnTo>
                    <a:pt x="3671" y="3250"/>
                  </a:lnTo>
                  <a:lnTo>
                    <a:pt x="3689" y="3243"/>
                  </a:lnTo>
                  <a:lnTo>
                    <a:pt x="3708" y="3236"/>
                  </a:lnTo>
                  <a:lnTo>
                    <a:pt x="3725" y="3228"/>
                  </a:lnTo>
                  <a:lnTo>
                    <a:pt x="3743" y="3219"/>
                  </a:lnTo>
                  <a:lnTo>
                    <a:pt x="3759" y="3209"/>
                  </a:lnTo>
                  <a:lnTo>
                    <a:pt x="3775" y="3199"/>
                  </a:lnTo>
                  <a:lnTo>
                    <a:pt x="3791" y="3188"/>
                  </a:lnTo>
                  <a:lnTo>
                    <a:pt x="3806" y="3176"/>
                  </a:lnTo>
                  <a:lnTo>
                    <a:pt x="3821" y="3163"/>
                  </a:lnTo>
                  <a:lnTo>
                    <a:pt x="3835" y="3150"/>
                  </a:lnTo>
                  <a:lnTo>
                    <a:pt x="3847" y="3136"/>
                  </a:lnTo>
                  <a:lnTo>
                    <a:pt x="3861" y="3121"/>
                  </a:lnTo>
                  <a:lnTo>
                    <a:pt x="3872" y="3105"/>
                  </a:lnTo>
                  <a:lnTo>
                    <a:pt x="3883" y="3090"/>
                  </a:lnTo>
                  <a:lnTo>
                    <a:pt x="3894" y="3074"/>
                  </a:lnTo>
                  <a:lnTo>
                    <a:pt x="3904" y="3057"/>
                  </a:lnTo>
                  <a:lnTo>
                    <a:pt x="3912" y="3040"/>
                  </a:lnTo>
                  <a:lnTo>
                    <a:pt x="3920" y="3021"/>
                  </a:lnTo>
                  <a:lnTo>
                    <a:pt x="3927" y="3004"/>
                  </a:lnTo>
                  <a:lnTo>
                    <a:pt x="3934" y="2984"/>
                  </a:lnTo>
                  <a:lnTo>
                    <a:pt x="3939" y="2966"/>
                  </a:lnTo>
                  <a:lnTo>
                    <a:pt x="3944" y="2946"/>
                  </a:lnTo>
                  <a:lnTo>
                    <a:pt x="3947" y="2926"/>
                  </a:lnTo>
                  <a:lnTo>
                    <a:pt x="3950" y="2906"/>
                  </a:lnTo>
                  <a:lnTo>
                    <a:pt x="3951" y="2886"/>
                  </a:lnTo>
                  <a:lnTo>
                    <a:pt x="3952" y="2865"/>
                  </a:lnTo>
                  <a:lnTo>
                    <a:pt x="3952" y="2865"/>
                  </a:lnTo>
                  <a:lnTo>
                    <a:pt x="3951" y="2845"/>
                  </a:lnTo>
                  <a:lnTo>
                    <a:pt x="3950" y="2824"/>
                  </a:lnTo>
                  <a:lnTo>
                    <a:pt x="3947" y="2805"/>
                  </a:lnTo>
                  <a:lnTo>
                    <a:pt x="3944" y="2784"/>
                  </a:lnTo>
                  <a:lnTo>
                    <a:pt x="3939" y="2766"/>
                  </a:lnTo>
                  <a:lnTo>
                    <a:pt x="3934" y="2746"/>
                  </a:lnTo>
                  <a:lnTo>
                    <a:pt x="3927" y="2728"/>
                  </a:lnTo>
                  <a:lnTo>
                    <a:pt x="3920" y="2709"/>
                  </a:lnTo>
                  <a:lnTo>
                    <a:pt x="3912" y="2692"/>
                  </a:lnTo>
                  <a:lnTo>
                    <a:pt x="3904" y="2674"/>
                  </a:lnTo>
                  <a:lnTo>
                    <a:pt x="3894" y="2658"/>
                  </a:lnTo>
                  <a:lnTo>
                    <a:pt x="3883" y="2641"/>
                  </a:lnTo>
                  <a:lnTo>
                    <a:pt x="3872" y="2626"/>
                  </a:lnTo>
                  <a:lnTo>
                    <a:pt x="3861" y="2610"/>
                  </a:lnTo>
                  <a:lnTo>
                    <a:pt x="3847" y="2596"/>
                  </a:lnTo>
                  <a:lnTo>
                    <a:pt x="3835" y="2583"/>
                  </a:lnTo>
                  <a:lnTo>
                    <a:pt x="3821" y="2569"/>
                  </a:lnTo>
                  <a:lnTo>
                    <a:pt x="3806" y="2557"/>
                  </a:lnTo>
                  <a:lnTo>
                    <a:pt x="3791" y="2545"/>
                  </a:lnTo>
                  <a:lnTo>
                    <a:pt x="3775" y="2533"/>
                  </a:lnTo>
                  <a:lnTo>
                    <a:pt x="3759" y="2523"/>
                  </a:lnTo>
                  <a:lnTo>
                    <a:pt x="3743" y="2514"/>
                  </a:lnTo>
                  <a:lnTo>
                    <a:pt x="3725" y="2505"/>
                  </a:lnTo>
                  <a:lnTo>
                    <a:pt x="3708" y="2496"/>
                  </a:lnTo>
                  <a:lnTo>
                    <a:pt x="3689" y="2489"/>
                  </a:lnTo>
                  <a:lnTo>
                    <a:pt x="3671" y="2483"/>
                  </a:lnTo>
                  <a:lnTo>
                    <a:pt x="3652" y="2478"/>
                  </a:lnTo>
                  <a:lnTo>
                    <a:pt x="3633" y="2474"/>
                  </a:lnTo>
                  <a:lnTo>
                    <a:pt x="3613" y="2470"/>
                  </a:lnTo>
                  <a:lnTo>
                    <a:pt x="3593" y="2468"/>
                  </a:lnTo>
                  <a:lnTo>
                    <a:pt x="3573" y="2466"/>
                  </a:lnTo>
                  <a:lnTo>
                    <a:pt x="3553" y="2466"/>
                  </a:lnTo>
                  <a:lnTo>
                    <a:pt x="3553" y="2466"/>
                  </a:lnTo>
                  <a:close/>
                  <a:moveTo>
                    <a:pt x="1764" y="419"/>
                  </a:moveTo>
                  <a:lnTo>
                    <a:pt x="1764" y="419"/>
                  </a:lnTo>
                  <a:lnTo>
                    <a:pt x="1785" y="417"/>
                  </a:lnTo>
                  <a:lnTo>
                    <a:pt x="1806" y="414"/>
                  </a:lnTo>
                  <a:lnTo>
                    <a:pt x="1827" y="409"/>
                  </a:lnTo>
                  <a:lnTo>
                    <a:pt x="1845" y="401"/>
                  </a:lnTo>
                  <a:lnTo>
                    <a:pt x="1864" y="393"/>
                  </a:lnTo>
                  <a:lnTo>
                    <a:pt x="1881" y="383"/>
                  </a:lnTo>
                  <a:lnTo>
                    <a:pt x="1897" y="371"/>
                  </a:lnTo>
                  <a:lnTo>
                    <a:pt x="1912" y="357"/>
                  </a:lnTo>
                  <a:lnTo>
                    <a:pt x="1925" y="342"/>
                  </a:lnTo>
                  <a:lnTo>
                    <a:pt x="1937" y="326"/>
                  </a:lnTo>
                  <a:lnTo>
                    <a:pt x="1948" y="309"/>
                  </a:lnTo>
                  <a:lnTo>
                    <a:pt x="1957" y="291"/>
                  </a:lnTo>
                  <a:lnTo>
                    <a:pt x="1964" y="271"/>
                  </a:lnTo>
                  <a:lnTo>
                    <a:pt x="1969" y="252"/>
                  </a:lnTo>
                  <a:lnTo>
                    <a:pt x="1972" y="230"/>
                  </a:lnTo>
                  <a:lnTo>
                    <a:pt x="1973" y="209"/>
                  </a:lnTo>
                  <a:lnTo>
                    <a:pt x="1973" y="209"/>
                  </a:lnTo>
                  <a:lnTo>
                    <a:pt x="1972" y="188"/>
                  </a:lnTo>
                  <a:lnTo>
                    <a:pt x="1969" y="166"/>
                  </a:lnTo>
                  <a:lnTo>
                    <a:pt x="1964" y="147"/>
                  </a:lnTo>
                  <a:lnTo>
                    <a:pt x="1957" y="127"/>
                  </a:lnTo>
                  <a:lnTo>
                    <a:pt x="1948" y="109"/>
                  </a:lnTo>
                  <a:lnTo>
                    <a:pt x="1937" y="91"/>
                  </a:lnTo>
                  <a:lnTo>
                    <a:pt x="1925" y="76"/>
                  </a:lnTo>
                  <a:lnTo>
                    <a:pt x="1912" y="61"/>
                  </a:lnTo>
                  <a:lnTo>
                    <a:pt x="1897" y="47"/>
                  </a:lnTo>
                  <a:lnTo>
                    <a:pt x="1881" y="35"/>
                  </a:lnTo>
                  <a:lnTo>
                    <a:pt x="1864" y="25"/>
                  </a:lnTo>
                  <a:lnTo>
                    <a:pt x="1845" y="16"/>
                  </a:lnTo>
                  <a:lnTo>
                    <a:pt x="1827" y="9"/>
                  </a:lnTo>
                  <a:lnTo>
                    <a:pt x="1806" y="4"/>
                  </a:lnTo>
                  <a:lnTo>
                    <a:pt x="1785" y="1"/>
                  </a:lnTo>
                  <a:lnTo>
                    <a:pt x="1764" y="0"/>
                  </a:lnTo>
                  <a:lnTo>
                    <a:pt x="1764" y="0"/>
                  </a:lnTo>
                  <a:lnTo>
                    <a:pt x="1742" y="1"/>
                  </a:lnTo>
                  <a:lnTo>
                    <a:pt x="1722" y="4"/>
                  </a:lnTo>
                  <a:lnTo>
                    <a:pt x="1701" y="9"/>
                  </a:lnTo>
                  <a:lnTo>
                    <a:pt x="1683" y="16"/>
                  </a:lnTo>
                  <a:lnTo>
                    <a:pt x="1664" y="25"/>
                  </a:lnTo>
                  <a:lnTo>
                    <a:pt x="1647" y="35"/>
                  </a:lnTo>
                  <a:lnTo>
                    <a:pt x="1630" y="47"/>
                  </a:lnTo>
                  <a:lnTo>
                    <a:pt x="1616" y="61"/>
                  </a:lnTo>
                  <a:lnTo>
                    <a:pt x="1603" y="76"/>
                  </a:lnTo>
                  <a:lnTo>
                    <a:pt x="1590" y="91"/>
                  </a:lnTo>
                  <a:lnTo>
                    <a:pt x="1580" y="109"/>
                  </a:lnTo>
                  <a:lnTo>
                    <a:pt x="1571" y="127"/>
                  </a:lnTo>
                  <a:lnTo>
                    <a:pt x="1564" y="147"/>
                  </a:lnTo>
                  <a:lnTo>
                    <a:pt x="1559" y="166"/>
                  </a:lnTo>
                  <a:lnTo>
                    <a:pt x="1555" y="188"/>
                  </a:lnTo>
                  <a:lnTo>
                    <a:pt x="1554" y="209"/>
                  </a:lnTo>
                  <a:lnTo>
                    <a:pt x="1554" y="209"/>
                  </a:lnTo>
                  <a:lnTo>
                    <a:pt x="1555" y="230"/>
                  </a:lnTo>
                  <a:lnTo>
                    <a:pt x="1559" y="252"/>
                  </a:lnTo>
                  <a:lnTo>
                    <a:pt x="1564" y="271"/>
                  </a:lnTo>
                  <a:lnTo>
                    <a:pt x="1571" y="291"/>
                  </a:lnTo>
                  <a:lnTo>
                    <a:pt x="1580" y="309"/>
                  </a:lnTo>
                  <a:lnTo>
                    <a:pt x="1590" y="326"/>
                  </a:lnTo>
                  <a:lnTo>
                    <a:pt x="1603" y="342"/>
                  </a:lnTo>
                  <a:lnTo>
                    <a:pt x="1616" y="357"/>
                  </a:lnTo>
                  <a:lnTo>
                    <a:pt x="1630" y="371"/>
                  </a:lnTo>
                  <a:lnTo>
                    <a:pt x="1647" y="383"/>
                  </a:lnTo>
                  <a:lnTo>
                    <a:pt x="1664" y="393"/>
                  </a:lnTo>
                  <a:lnTo>
                    <a:pt x="1683" y="401"/>
                  </a:lnTo>
                  <a:lnTo>
                    <a:pt x="1701" y="409"/>
                  </a:lnTo>
                  <a:lnTo>
                    <a:pt x="1722" y="414"/>
                  </a:lnTo>
                  <a:lnTo>
                    <a:pt x="1742" y="417"/>
                  </a:lnTo>
                  <a:lnTo>
                    <a:pt x="1764" y="419"/>
                  </a:lnTo>
                  <a:lnTo>
                    <a:pt x="1764" y="419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 218"/>
            <p:cNvSpPr>
              <a:spLocks noEditPoints="1"/>
            </p:cNvSpPr>
            <p:nvPr/>
          </p:nvSpPr>
          <p:spPr bwMode="auto">
            <a:xfrm>
              <a:off x="3339522" y="2535480"/>
              <a:ext cx="520431" cy="479514"/>
            </a:xfrm>
            <a:custGeom>
              <a:avLst/>
              <a:gdLst>
                <a:gd name="T0" fmla="*/ 44 w 58"/>
                <a:gd name="T1" fmla="*/ 27 h 58"/>
                <a:gd name="T2" fmla="*/ 44 w 58"/>
                <a:gd name="T3" fmla="*/ 32 h 58"/>
                <a:gd name="T4" fmla="*/ 38 w 58"/>
                <a:gd name="T5" fmla="*/ 32 h 58"/>
                <a:gd name="T6" fmla="*/ 38 w 58"/>
                <a:gd name="T7" fmla="*/ 32 h 58"/>
                <a:gd name="T8" fmla="*/ 39 w 58"/>
                <a:gd name="T9" fmla="*/ 29 h 58"/>
                <a:gd name="T10" fmla="*/ 39 w 58"/>
                <a:gd name="T11" fmla="*/ 14 h 58"/>
                <a:gd name="T12" fmla="*/ 43 w 58"/>
                <a:gd name="T13" fmla="*/ 14 h 58"/>
                <a:gd name="T14" fmla="*/ 35 w 58"/>
                <a:gd name="T15" fmla="*/ 0 h 58"/>
                <a:gd name="T16" fmla="*/ 28 w 58"/>
                <a:gd name="T17" fmla="*/ 14 h 58"/>
                <a:gd name="T18" fmla="*/ 32 w 58"/>
                <a:gd name="T19" fmla="*/ 14 h 58"/>
                <a:gd name="T20" fmla="*/ 32 w 58"/>
                <a:gd name="T21" fmla="*/ 20 h 58"/>
                <a:gd name="T22" fmla="*/ 32 w 58"/>
                <a:gd name="T23" fmla="*/ 20 h 58"/>
                <a:gd name="T24" fmla="*/ 29 w 58"/>
                <a:gd name="T25" fmla="*/ 19 h 58"/>
                <a:gd name="T26" fmla="*/ 14 w 58"/>
                <a:gd name="T27" fmla="*/ 19 h 58"/>
                <a:gd name="T28" fmla="*/ 14 w 58"/>
                <a:gd name="T29" fmla="*/ 15 h 58"/>
                <a:gd name="T30" fmla="*/ 0 w 58"/>
                <a:gd name="T31" fmla="*/ 23 h 58"/>
                <a:gd name="T32" fmla="*/ 14 w 58"/>
                <a:gd name="T33" fmla="*/ 30 h 58"/>
                <a:gd name="T34" fmla="*/ 14 w 58"/>
                <a:gd name="T35" fmla="*/ 26 h 58"/>
                <a:gd name="T36" fmla="*/ 20 w 58"/>
                <a:gd name="T37" fmla="*/ 26 h 58"/>
                <a:gd name="T38" fmla="*/ 20 w 58"/>
                <a:gd name="T39" fmla="*/ 27 h 58"/>
                <a:gd name="T40" fmla="*/ 20 w 58"/>
                <a:gd name="T41" fmla="*/ 29 h 58"/>
                <a:gd name="T42" fmla="*/ 20 w 58"/>
                <a:gd name="T43" fmla="*/ 44 h 58"/>
                <a:gd name="T44" fmla="*/ 15 w 58"/>
                <a:gd name="T45" fmla="*/ 44 h 58"/>
                <a:gd name="T46" fmla="*/ 23 w 58"/>
                <a:gd name="T47" fmla="*/ 58 h 58"/>
                <a:gd name="T48" fmla="*/ 31 w 58"/>
                <a:gd name="T49" fmla="*/ 44 h 58"/>
                <a:gd name="T50" fmla="*/ 26 w 58"/>
                <a:gd name="T51" fmla="*/ 44 h 58"/>
                <a:gd name="T52" fmla="*/ 26 w 58"/>
                <a:gd name="T53" fmla="*/ 38 h 58"/>
                <a:gd name="T54" fmla="*/ 27 w 58"/>
                <a:gd name="T55" fmla="*/ 38 h 58"/>
                <a:gd name="T56" fmla="*/ 29 w 58"/>
                <a:gd name="T57" fmla="*/ 38 h 58"/>
                <a:gd name="T58" fmla="*/ 44 w 58"/>
                <a:gd name="T59" fmla="*/ 38 h 58"/>
                <a:gd name="T60" fmla="*/ 44 w 58"/>
                <a:gd name="T61" fmla="*/ 43 h 58"/>
                <a:gd name="T62" fmla="*/ 58 w 58"/>
                <a:gd name="T63" fmla="*/ 35 h 58"/>
                <a:gd name="T64" fmla="*/ 44 w 58"/>
                <a:gd name="T65" fmla="*/ 27 h 58"/>
                <a:gd name="T66" fmla="*/ 32 w 58"/>
                <a:gd name="T67" fmla="*/ 30 h 58"/>
                <a:gd name="T68" fmla="*/ 32 w 58"/>
                <a:gd name="T69" fmla="*/ 30 h 58"/>
                <a:gd name="T70" fmla="*/ 31 w 58"/>
                <a:gd name="T71" fmla="*/ 31 h 58"/>
                <a:gd name="T72" fmla="*/ 31 w 58"/>
                <a:gd name="T73" fmla="*/ 32 h 58"/>
                <a:gd name="T74" fmla="*/ 30 w 58"/>
                <a:gd name="T75" fmla="*/ 32 h 58"/>
                <a:gd name="T76" fmla="*/ 29 w 58"/>
                <a:gd name="T77" fmla="*/ 32 h 58"/>
                <a:gd name="T78" fmla="*/ 27 w 58"/>
                <a:gd name="T79" fmla="*/ 31 h 58"/>
                <a:gd name="T80" fmla="*/ 26 w 58"/>
                <a:gd name="T81" fmla="*/ 29 h 58"/>
                <a:gd name="T82" fmla="*/ 27 w 58"/>
                <a:gd name="T83" fmla="*/ 27 h 58"/>
                <a:gd name="T84" fmla="*/ 29 w 58"/>
                <a:gd name="T85" fmla="*/ 26 h 58"/>
                <a:gd name="T86" fmla="*/ 30 w 58"/>
                <a:gd name="T87" fmla="*/ 26 h 58"/>
                <a:gd name="T88" fmla="*/ 30 w 58"/>
                <a:gd name="T89" fmla="*/ 26 h 58"/>
                <a:gd name="T90" fmla="*/ 31 w 58"/>
                <a:gd name="T91" fmla="*/ 27 h 58"/>
                <a:gd name="T92" fmla="*/ 32 w 58"/>
                <a:gd name="T93" fmla="*/ 27 h 58"/>
                <a:gd name="T94" fmla="*/ 32 w 58"/>
                <a:gd name="T95" fmla="*/ 28 h 58"/>
                <a:gd name="T96" fmla="*/ 32 w 58"/>
                <a:gd name="T97" fmla="*/ 29 h 58"/>
                <a:gd name="T98" fmla="*/ 32 w 58"/>
                <a:gd name="T99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" h="58">
                  <a:moveTo>
                    <a:pt x="44" y="27"/>
                  </a:moveTo>
                  <a:cubicBezTo>
                    <a:pt x="44" y="32"/>
                    <a:pt x="44" y="32"/>
                    <a:pt x="44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9" y="30"/>
                    <a:pt x="39" y="29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1" y="20"/>
                    <a:pt x="30" y="19"/>
                    <a:pt x="29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7"/>
                    <a:pt x="20" y="27"/>
                  </a:cubicBezTo>
                  <a:cubicBezTo>
                    <a:pt x="20" y="28"/>
                    <a:pt x="20" y="28"/>
                    <a:pt x="20" y="29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7" y="38"/>
                    <a:pt x="27" y="38"/>
                  </a:cubicBezTo>
                  <a:cubicBezTo>
                    <a:pt x="28" y="38"/>
                    <a:pt x="28" y="38"/>
                    <a:pt x="2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8" y="35"/>
                    <a:pt x="58" y="35"/>
                    <a:pt x="58" y="35"/>
                  </a:cubicBezTo>
                  <a:lnTo>
                    <a:pt x="44" y="27"/>
                  </a:lnTo>
                  <a:close/>
                  <a:moveTo>
                    <a:pt x="32" y="30"/>
                  </a:moveTo>
                  <a:cubicBezTo>
                    <a:pt x="32" y="30"/>
                    <a:pt x="32" y="30"/>
                    <a:pt x="32" y="30"/>
                  </a:cubicBezTo>
                  <a:cubicBezTo>
                    <a:pt x="32" y="31"/>
                    <a:pt x="32" y="31"/>
                    <a:pt x="31" y="31"/>
                  </a:cubicBezTo>
                  <a:cubicBezTo>
                    <a:pt x="31" y="31"/>
                    <a:pt x="31" y="31"/>
                    <a:pt x="31" y="32"/>
                  </a:cubicBezTo>
                  <a:cubicBezTo>
                    <a:pt x="31" y="32"/>
                    <a:pt x="31" y="32"/>
                    <a:pt x="30" y="32"/>
                  </a:cubicBezTo>
                  <a:cubicBezTo>
                    <a:pt x="30" y="32"/>
                    <a:pt x="30" y="32"/>
                    <a:pt x="29" y="32"/>
                  </a:cubicBezTo>
                  <a:cubicBezTo>
                    <a:pt x="28" y="32"/>
                    <a:pt x="27" y="32"/>
                    <a:pt x="27" y="31"/>
                  </a:cubicBezTo>
                  <a:cubicBezTo>
                    <a:pt x="26" y="31"/>
                    <a:pt x="26" y="30"/>
                    <a:pt x="26" y="29"/>
                  </a:cubicBezTo>
                  <a:cubicBezTo>
                    <a:pt x="26" y="28"/>
                    <a:pt x="26" y="27"/>
                    <a:pt x="27" y="27"/>
                  </a:cubicBezTo>
                  <a:cubicBezTo>
                    <a:pt x="27" y="26"/>
                    <a:pt x="28" y="26"/>
                    <a:pt x="29" y="26"/>
                  </a:cubicBezTo>
                  <a:cubicBezTo>
                    <a:pt x="29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6"/>
                    <a:pt x="31" y="26"/>
                    <a:pt x="31" y="27"/>
                  </a:cubicBezTo>
                  <a:cubicBezTo>
                    <a:pt x="31" y="27"/>
                    <a:pt x="32" y="27"/>
                    <a:pt x="32" y="27"/>
                  </a:cubicBezTo>
                  <a:cubicBezTo>
                    <a:pt x="32" y="27"/>
                    <a:pt x="32" y="28"/>
                    <a:pt x="32" y="28"/>
                  </a:cubicBezTo>
                  <a:cubicBezTo>
                    <a:pt x="32" y="28"/>
                    <a:pt x="32" y="29"/>
                    <a:pt x="32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 25"/>
            <p:cNvSpPr>
              <a:spLocks noEditPoints="1"/>
            </p:cNvSpPr>
            <p:nvPr/>
          </p:nvSpPr>
          <p:spPr bwMode="auto">
            <a:xfrm>
              <a:off x="4851105" y="4711445"/>
              <a:ext cx="318283" cy="443381"/>
            </a:xfrm>
            <a:custGeom>
              <a:avLst/>
              <a:gdLst>
                <a:gd name="T0" fmla="*/ 120 w 252"/>
                <a:gd name="T1" fmla="*/ 116 h 381"/>
                <a:gd name="T2" fmla="*/ 4 w 252"/>
                <a:gd name="T3" fmla="*/ 349 h 381"/>
                <a:gd name="T4" fmla="*/ 248 w 252"/>
                <a:gd name="T5" fmla="*/ 381 h 381"/>
                <a:gd name="T6" fmla="*/ 4 w 252"/>
                <a:gd name="T7" fmla="*/ 349 h 381"/>
                <a:gd name="T8" fmla="*/ 188 w 252"/>
                <a:gd name="T9" fmla="*/ 167 h 381"/>
                <a:gd name="T10" fmla="*/ 252 w 252"/>
                <a:gd name="T11" fmla="*/ 205 h 381"/>
                <a:gd name="T12" fmla="*/ 188 w 252"/>
                <a:gd name="T13" fmla="*/ 84 h 381"/>
                <a:gd name="T14" fmla="*/ 252 w 252"/>
                <a:gd name="T15" fmla="*/ 122 h 381"/>
                <a:gd name="T16" fmla="*/ 188 w 252"/>
                <a:gd name="T17" fmla="*/ 0 h 381"/>
                <a:gd name="T18" fmla="*/ 0 w 252"/>
                <a:gd name="T19" fmla="*/ 79 h 381"/>
                <a:gd name="T20" fmla="*/ 12 w 252"/>
                <a:gd name="T21" fmla="*/ 84 h 381"/>
                <a:gd name="T22" fmla="*/ 0 w 252"/>
                <a:gd name="T23" fmla="*/ 162 h 381"/>
                <a:gd name="T24" fmla="*/ 12 w 252"/>
                <a:gd name="T25" fmla="*/ 167 h 381"/>
                <a:gd name="T26" fmla="*/ 38 w 252"/>
                <a:gd name="T27" fmla="*/ 334 h 381"/>
                <a:gd name="T28" fmla="*/ 132 w 252"/>
                <a:gd name="T29" fmla="*/ 138 h 381"/>
                <a:gd name="T30" fmla="*/ 120 w 252"/>
                <a:gd name="T31" fmla="*/ 166 h 381"/>
                <a:gd name="T32" fmla="*/ 120 w 252"/>
                <a:gd name="T33" fmla="*/ 166 h 381"/>
                <a:gd name="T34" fmla="*/ 155 w 252"/>
                <a:gd name="T35" fmla="*/ 302 h 381"/>
                <a:gd name="T36" fmla="*/ 198 w 252"/>
                <a:gd name="T37" fmla="*/ 302 h 381"/>
                <a:gd name="T38" fmla="*/ 54 w 252"/>
                <a:gd name="T39" fmla="*/ 302 h 381"/>
                <a:gd name="T40" fmla="*/ 98 w 252"/>
                <a:gd name="T41" fmla="*/ 302 h 381"/>
                <a:gd name="T42" fmla="*/ 85 w 252"/>
                <a:gd name="T43" fmla="*/ 175 h 381"/>
                <a:gd name="T44" fmla="*/ 121 w 252"/>
                <a:gd name="T45" fmla="*/ 175 h 381"/>
                <a:gd name="T46" fmla="*/ 132 w 252"/>
                <a:gd name="T47" fmla="*/ 199 h 381"/>
                <a:gd name="T48" fmla="*/ 121 w 252"/>
                <a:gd name="T49" fmla="*/ 258 h 381"/>
                <a:gd name="T50" fmla="*/ 121 w 252"/>
                <a:gd name="T51" fmla="*/ 258 h 381"/>
                <a:gd name="T52" fmla="*/ 132 w 252"/>
                <a:gd name="T53" fmla="*/ 258 h 381"/>
                <a:gd name="T54" fmla="*/ 182 w 252"/>
                <a:gd name="T55" fmla="*/ 258 h 381"/>
                <a:gd name="T56" fmla="*/ 132 w 252"/>
                <a:gd name="T57" fmla="*/ 217 h 381"/>
                <a:gd name="T58" fmla="*/ 73 w 252"/>
                <a:gd name="T59" fmla="*/ 248 h 381"/>
                <a:gd name="T60" fmla="*/ 73 w 252"/>
                <a:gd name="T61" fmla="*/ 248 h 381"/>
                <a:gd name="T62" fmla="*/ 117 w 252"/>
                <a:gd name="T63" fmla="*/ 209 h 381"/>
                <a:gd name="T64" fmla="*/ 73 w 252"/>
                <a:gd name="T65" fmla="*/ 179 h 381"/>
                <a:gd name="T66" fmla="*/ 180 w 252"/>
                <a:gd name="T67" fmla="*/ 183 h 381"/>
                <a:gd name="T68" fmla="*/ 120 w 252"/>
                <a:gd name="T69" fmla="*/ 9 h 381"/>
                <a:gd name="T70" fmla="*/ 120 w 252"/>
                <a:gd name="T71" fmla="*/ 9 h 381"/>
                <a:gd name="T72" fmla="*/ 120 w 252"/>
                <a:gd name="T73" fmla="*/ 55 h 381"/>
                <a:gd name="T74" fmla="*/ 83 w 252"/>
                <a:gd name="T75" fmla="*/ 83 h 381"/>
                <a:gd name="T76" fmla="*/ 169 w 252"/>
                <a:gd name="T77" fmla="*/ 83 h 381"/>
                <a:gd name="T78" fmla="*/ 228 w 252"/>
                <a:gd name="T79" fmla="*/ 74 h 381"/>
                <a:gd name="T80" fmla="*/ 228 w 252"/>
                <a:gd name="T81" fmla="*/ 74 h 381"/>
                <a:gd name="T82" fmla="*/ 117 w 252"/>
                <a:gd name="T83" fmla="*/ 43 h 381"/>
                <a:gd name="T84" fmla="*/ 75 w 252"/>
                <a:gd name="T85" fmla="*/ 77 h 381"/>
                <a:gd name="T86" fmla="*/ 64 w 252"/>
                <a:gd name="T87" fmla="*/ 42 h 381"/>
                <a:gd name="T88" fmla="*/ 132 w 252"/>
                <a:gd name="T89" fmla="*/ 9 h 381"/>
                <a:gd name="T90" fmla="*/ 132 w 252"/>
                <a:gd name="T91" fmla="*/ 9 h 381"/>
                <a:gd name="T92" fmla="*/ 135 w 252"/>
                <a:gd name="T93" fmla="*/ 43 h 381"/>
                <a:gd name="T94" fmla="*/ 177 w 252"/>
                <a:gd name="T95" fmla="*/ 20 h 381"/>
                <a:gd name="T96" fmla="*/ 188 w 252"/>
                <a:gd name="T97" fmla="*/ 125 h 381"/>
                <a:gd name="T98" fmla="*/ 75 w 252"/>
                <a:gd name="T99" fmla="*/ 160 h 381"/>
                <a:gd name="T100" fmla="*/ 75 w 252"/>
                <a:gd name="T101" fmla="*/ 160 h 381"/>
                <a:gd name="T102" fmla="*/ 64 w 252"/>
                <a:gd name="T103" fmla="*/ 157 h 381"/>
                <a:gd name="T104" fmla="*/ 24 w 252"/>
                <a:gd name="T105" fmla="*/ 157 h 381"/>
                <a:gd name="T106" fmla="*/ 132 w 252"/>
                <a:gd name="T107" fmla="*/ 116 h 381"/>
                <a:gd name="T108" fmla="*/ 177 w 252"/>
                <a:gd name="T109" fmla="*/ 103 h 381"/>
                <a:gd name="T110" fmla="*/ 177 w 252"/>
                <a:gd name="T111" fmla="*/ 10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2" h="381">
                  <a:moveTo>
                    <a:pt x="120" y="93"/>
                  </a:moveTo>
                  <a:lnTo>
                    <a:pt x="77" y="93"/>
                  </a:lnTo>
                  <a:lnTo>
                    <a:pt x="120" y="116"/>
                  </a:lnTo>
                  <a:lnTo>
                    <a:pt x="120" y="93"/>
                  </a:lnTo>
                  <a:lnTo>
                    <a:pt x="120" y="93"/>
                  </a:lnTo>
                  <a:close/>
                  <a:moveTo>
                    <a:pt x="4" y="349"/>
                  </a:moveTo>
                  <a:lnTo>
                    <a:pt x="4" y="381"/>
                  </a:lnTo>
                  <a:lnTo>
                    <a:pt x="4" y="381"/>
                  </a:lnTo>
                  <a:lnTo>
                    <a:pt x="248" y="381"/>
                  </a:lnTo>
                  <a:lnTo>
                    <a:pt x="248" y="349"/>
                  </a:lnTo>
                  <a:lnTo>
                    <a:pt x="4" y="349"/>
                  </a:lnTo>
                  <a:lnTo>
                    <a:pt x="4" y="349"/>
                  </a:lnTo>
                  <a:close/>
                  <a:moveTo>
                    <a:pt x="38" y="334"/>
                  </a:moveTo>
                  <a:lnTo>
                    <a:pt x="214" y="334"/>
                  </a:lnTo>
                  <a:lnTo>
                    <a:pt x="188" y="167"/>
                  </a:lnTo>
                  <a:lnTo>
                    <a:pt x="241" y="167"/>
                  </a:lnTo>
                  <a:lnTo>
                    <a:pt x="241" y="205"/>
                  </a:lnTo>
                  <a:lnTo>
                    <a:pt x="252" y="205"/>
                  </a:lnTo>
                  <a:lnTo>
                    <a:pt x="252" y="162"/>
                  </a:lnTo>
                  <a:lnTo>
                    <a:pt x="188" y="112"/>
                  </a:lnTo>
                  <a:lnTo>
                    <a:pt x="188" y="84"/>
                  </a:lnTo>
                  <a:lnTo>
                    <a:pt x="241" y="84"/>
                  </a:lnTo>
                  <a:lnTo>
                    <a:pt x="241" y="122"/>
                  </a:lnTo>
                  <a:lnTo>
                    <a:pt x="252" y="122"/>
                  </a:lnTo>
                  <a:lnTo>
                    <a:pt x="252" y="79"/>
                  </a:lnTo>
                  <a:lnTo>
                    <a:pt x="188" y="28"/>
                  </a:lnTo>
                  <a:lnTo>
                    <a:pt x="188" y="0"/>
                  </a:lnTo>
                  <a:lnTo>
                    <a:pt x="64" y="0"/>
                  </a:lnTo>
                  <a:lnTo>
                    <a:pt x="64" y="28"/>
                  </a:lnTo>
                  <a:lnTo>
                    <a:pt x="0" y="79"/>
                  </a:lnTo>
                  <a:lnTo>
                    <a:pt x="0" y="122"/>
                  </a:lnTo>
                  <a:lnTo>
                    <a:pt x="12" y="122"/>
                  </a:lnTo>
                  <a:lnTo>
                    <a:pt x="12" y="84"/>
                  </a:lnTo>
                  <a:lnTo>
                    <a:pt x="64" y="84"/>
                  </a:lnTo>
                  <a:lnTo>
                    <a:pt x="64" y="112"/>
                  </a:lnTo>
                  <a:lnTo>
                    <a:pt x="0" y="162"/>
                  </a:lnTo>
                  <a:lnTo>
                    <a:pt x="0" y="205"/>
                  </a:lnTo>
                  <a:lnTo>
                    <a:pt x="12" y="205"/>
                  </a:lnTo>
                  <a:lnTo>
                    <a:pt x="12" y="167"/>
                  </a:lnTo>
                  <a:lnTo>
                    <a:pt x="64" y="167"/>
                  </a:lnTo>
                  <a:lnTo>
                    <a:pt x="38" y="334"/>
                  </a:lnTo>
                  <a:lnTo>
                    <a:pt x="38" y="334"/>
                  </a:lnTo>
                  <a:close/>
                  <a:moveTo>
                    <a:pt x="169" y="166"/>
                  </a:moveTo>
                  <a:lnTo>
                    <a:pt x="132" y="166"/>
                  </a:lnTo>
                  <a:lnTo>
                    <a:pt x="132" y="138"/>
                  </a:lnTo>
                  <a:lnTo>
                    <a:pt x="169" y="166"/>
                  </a:lnTo>
                  <a:lnTo>
                    <a:pt x="169" y="166"/>
                  </a:lnTo>
                  <a:close/>
                  <a:moveTo>
                    <a:pt x="120" y="166"/>
                  </a:moveTo>
                  <a:lnTo>
                    <a:pt x="83" y="166"/>
                  </a:lnTo>
                  <a:lnTo>
                    <a:pt x="120" y="138"/>
                  </a:lnTo>
                  <a:lnTo>
                    <a:pt x="120" y="166"/>
                  </a:lnTo>
                  <a:lnTo>
                    <a:pt x="120" y="166"/>
                  </a:lnTo>
                  <a:close/>
                  <a:moveTo>
                    <a:pt x="198" y="302"/>
                  </a:moveTo>
                  <a:lnTo>
                    <a:pt x="155" y="302"/>
                  </a:lnTo>
                  <a:lnTo>
                    <a:pt x="136" y="293"/>
                  </a:lnTo>
                  <a:lnTo>
                    <a:pt x="193" y="262"/>
                  </a:lnTo>
                  <a:lnTo>
                    <a:pt x="198" y="302"/>
                  </a:lnTo>
                  <a:lnTo>
                    <a:pt x="198" y="302"/>
                  </a:lnTo>
                  <a:close/>
                  <a:moveTo>
                    <a:pt x="98" y="302"/>
                  </a:moveTo>
                  <a:lnTo>
                    <a:pt x="54" y="302"/>
                  </a:lnTo>
                  <a:lnTo>
                    <a:pt x="60" y="262"/>
                  </a:lnTo>
                  <a:lnTo>
                    <a:pt x="117" y="293"/>
                  </a:lnTo>
                  <a:lnTo>
                    <a:pt x="98" y="302"/>
                  </a:lnTo>
                  <a:lnTo>
                    <a:pt x="98" y="302"/>
                  </a:lnTo>
                  <a:close/>
                  <a:moveTo>
                    <a:pt x="121" y="175"/>
                  </a:moveTo>
                  <a:lnTo>
                    <a:pt x="85" y="175"/>
                  </a:lnTo>
                  <a:lnTo>
                    <a:pt x="121" y="198"/>
                  </a:lnTo>
                  <a:lnTo>
                    <a:pt x="121" y="175"/>
                  </a:lnTo>
                  <a:lnTo>
                    <a:pt x="121" y="175"/>
                  </a:lnTo>
                  <a:close/>
                  <a:moveTo>
                    <a:pt x="170" y="175"/>
                  </a:moveTo>
                  <a:lnTo>
                    <a:pt x="132" y="175"/>
                  </a:lnTo>
                  <a:lnTo>
                    <a:pt x="132" y="199"/>
                  </a:lnTo>
                  <a:lnTo>
                    <a:pt x="170" y="175"/>
                  </a:lnTo>
                  <a:lnTo>
                    <a:pt x="170" y="175"/>
                  </a:lnTo>
                  <a:close/>
                  <a:moveTo>
                    <a:pt x="121" y="258"/>
                  </a:moveTo>
                  <a:lnTo>
                    <a:pt x="72" y="258"/>
                  </a:lnTo>
                  <a:lnTo>
                    <a:pt x="121" y="284"/>
                  </a:lnTo>
                  <a:lnTo>
                    <a:pt x="121" y="258"/>
                  </a:lnTo>
                  <a:lnTo>
                    <a:pt x="121" y="258"/>
                  </a:lnTo>
                  <a:close/>
                  <a:moveTo>
                    <a:pt x="182" y="258"/>
                  </a:moveTo>
                  <a:lnTo>
                    <a:pt x="132" y="258"/>
                  </a:lnTo>
                  <a:lnTo>
                    <a:pt x="132" y="284"/>
                  </a:lnTo>
                  <a:lnTo>
                    <a:pt x="182" y="258"/>
                  </a:lnTo>
                  <a:lnTo>
                    <a:pt x="182" y="258"/>
                  </a:lnTo>
                  <a:close/>
                  <a:moveTo>
                    <a:pt x="132" y="248"/>
                  </a:moveTo>
                  <a:lnTo>
                    <a:pt x="178" y="248"/>
                  </a:lnTo>
                  <a:lnTo>
                    <a:pt x="132" y="217"/>
                  </a:lnTo>
                  <a:lnTo>
                    <a:pt x="132" y="248"/>
                  </a:lnTo>
                  <a:lnTo>
                    <a:pt x="132" y="248"/>
                  </a:lnTo>
                  <a:close/>
                  <a:moveTo>
                    <a:pt x="73" y="248"/>
                  </a:moveTo>
                  <a:lnTo>
                    <a:pt x="121" y="248"/>
                  </a:lnTo>
                  <a:lnTo>
                    <a:pt x="121" y="218"/>
                  </a:lnTo>
                  <a:lnTo>
                    <a:pt x="73" y="248"/>
                  </a:lnTo>
                  <a:lnTo>
                    <a:pt x="73" y="248"/>
                  </a:lnTo>
                  <a:close/>
                  <a:moveTo>
                    <a:pt x="73" y="179"/>
                  </a:moveTo>
                  <a:lnTo>
                    <a:pt x="117" y="209"/>
                  </a:lnTo>
                  <a:lnTo>
                    <a:pt x="63" y="242"/>
                  </a:lnTo>
                  <a:lnTo>
                    <a:pt x="73" y="179"/>
                  </a:lnTo>
                  <a:lnTo>
                    <a:pt x="73" y="179"/>
                  </a:lnTo>
                  <a:close/>
                  <a:moveTo>
                    <a:pt x="189" y="240"/>
                  </a:moveTo>
                  <a:lnTo>
                    <a:pt x="138" y="209"/>
                  </a:lnTo>
                  <a:lnTo>
                    <a:pt x="180" y="183"/>
                  </a:lnTo>
                  <a:lnTo>
                    <a:pt x="189" y="240"/>
                  </a:lnTo>
                  <a:lnTo>
                    <a:pt x="189" y="240"/>
                  </a:lnTo>
                  <a:close/>
                  <a:moveTo>
                    <a:pt x="120" y="9"/>
                  </a:moveTo>
                  <a:lnTo>
                    <a:pt x="77" y="9"/>
                  </a:lnTo>
                  <a:lnTo>
                    <a:pt x="120" y="32"/>
                  </a:lnTo>
                  <a:lnTo>
                    <a:pt x="120" y="9"/>
                  </a:lnTo>
                  <a:lnTo>
                    <a:pt x="120" y="9"/>
                  </a:lnTo>
                  <a:close/>
                  <a:moveTo>
                    <a:pt x="83" y="83"/>
                  </a:moveTo>
                  <a:lnTo>
                    <a:pt x="120" y="55"/>
                  </a:lnTo>
                  <a:lnTo>
                    <a:pt x="120" y="83"/>
                  </a:lnTo>
                  <a:lnTo>
                    <a:pt x="83" y="83"/>
                  </a:lnTo>
                  <a:lnTo>
                    <a:pt x="83" y="83"/>
                  </a:lnTo>
                  <a:close/>
                  <a:moveTo>
                    <a:pt x="132" y="83"/>
                  </a:moveTo>
                  <a:lnTo>
                    <a:pt x="132" y="55"/>
                  </a:lnTo>
                  <a:lnTo>
                    <a:pt x="169" y="83"/>
                  </a:lnTo>
                  <a:lnTo>
                    <a:pt x="132" y="83"/>
                  </a:lnTo>
                  <a:lnTo>
                    <a:pt x="132" y="83"/>
                  </a:lnTo>
                  <a:close/>
                  <a:moveTo>
                    <a:pt x="228" y="74"/>
                  </a:moveTo>
                  <a:lnTo>
                    <a:pt x="188" y="74"/>
                  </a:lnTo>
                  <a:lnTo>
                    <a:pt x="188" y="42"/>
                  </a:lnTo>
                  <a:lnTo>
                    <a:pt x="228" y="74"/>
                  </a:lnTo>
                  <a:lnTo>
                    <a:pt x="228" y="74"/>
                  </a:lnTo>
                  <a:close/>
                  <a:moveTo>
                    <a:pt x="75" y="77"/>
                  </a:moveTo>
                  <a:lnTo>
                    <a:pt x="117" y="43"/>
                  </a:lnTo>
                  <a:lnTo>
                    <a:pt x="75" y="20"/>
                  </a:lnTo>
                  <a:lnTo>
                    <a:pt x="75" y="77"/>
                  </a:lnTo>
                  <a:lnTo>
                    <a:pt x="75" y="77"/>
                  </a:lnTo>
                  <a:close/>
                  <a:moveTo>
                    <a:pt x="24" y="74"/>
                  </a:moveTo>
                  <a:lnTo>
                    <a:pt x="64" y="74"/>
                  </a:lnTo>
                  <a:lnTo>
                    <a:pt x="64" y="42"/>
                  </a:lnTo>
                  <a:lnTo>
                    <a:pt x="24" y="74"/>
                  </a:lnTo>
                  <a:lnTo>
                    <a:pt x="24" y="74"/>
                  </a:lnTo>
                  <a:close/>
                  <a:moveTo>
                    <a:pt x="132" y="9"/>
                  </a:moveTo>
                  <a:lnTo>
                    <a:pt x="175" y="9"/>
                  </a:lnTo>
                  <a:lnTo>
                    <a:pt x="132" y="32"/>
                  </a:lnTo>
                  <a:lnTo>
                    <a:pt x="132" y="9"/>
                  </a:lnTo>
                  <a:lnTo>
                    <a:pt x="132" y="9"/>
                  </a:lnTo>
                  <a:close/>
                  <a:moveTo>
                    <a:pt x="177" y="20"/>
                  </a:moveTo>
                  <a:lnTo>
                    <a:pt x="135" y="43"/>
                  </a:lnTo>
                  <a:lnTo>
                    <a:pt x="177" y="77"/>
                  </a:lnTo>
                  <a:lnTo>
                    <a:pt x="177" y="20"/>
                  </a:lnTo>
                  <a:lnTo>
                    <a:pt x="177" y="20"/>
                  </a:lnTo>
                  <a:close/>
                  <a:moveTo>
                    <a:pt x="228" y="157"/>
                  </a:moveTo>
                  <a:lnTo>
                    <a:pt x="188" y="157"/>
                  </a:lnTo>
                  <a:lnTo>
                    <a:pt x="188" y="125"/>
                  </a:lnTo>
                  <a:lnTo>
                    <a:pt x="228" y="157"/>
                  </a:lnTo>
                  <a:lnTo>
                    <a:pt x="228" y="157"/>
                  </a:lnTo>
                  <a:close/>
                  <a:moveTo>
                    <a:pt x="75" y="160"/>
                  </a:moveTo>
                  <a:lnTo>
                    <a:pt x="117" y="126"/>
                  </a:lnTo>
                  <a:lnTo>
                    <a:pt x="75" y="103"/>
                  </a:lnTo>
                  <a:lnTo>
                    <a:pt x="75" y="160"/>
                  </a:lnTo>
                  <a:lnTo>
                    <a:pt x="75" y="160"/>
                  </a:lnTo>
                  <a:close/>
                  <a:moveTo>
                    <a:pt x="24" y="157"/>
                  </a:moveTo>
                  <a:lnTo>
                    <a:pt x="64" y="157"/>
                  </a:lnTo>
                  <a:lnTo>
                    <a:pt x="64" y="125"/>
                  </a:lnTo>
                  <a:lnTo>
                    <a:pt x="24" y="157"/>
                  </a:lnTo>
                  <a:lnTo>
                    <a:pt x="24" y="157"/>
                  </a:lnTo>
                  <a:close/>
                  <a:moveTo>
                    <a:pt x="132" y="93"/>
                  </a:moveTo>
                  <a:lnTo>
                    <a:pt x="175" y="93"/>
                  </a:lnTo>
                  <a:lnTo>
                    <a:pt x="132" y="116"/>
                  </a:lnTo>
                  <a:lnTo>
                    <a:pt x="132" y="93"/>
                  </a:lnTo>
                  <a:lnTo>
                    <a:pt x="132" y="93"/>
                  </a:lnTo>
                  <a:close/>
                  <a:moveTo>
                    <a:pt x="177" y="103"/>
                  </a:moveTo>
                  <a:lnTo>
                    <a:pt x="135" y="126"/>
                  </a:lnTo>
                  <a:lnTo>
                    <a:pt x="177" y="161"/>
                  </a:lnTo>
                  <a:lnTo>
                    <a:pt x="177" y="103"/>
                  </a:lnTo>
                  <a:lnTo>
                    <a:pt x="177" y="103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 200"/>
            <p:cNvSpPr>
              <a:spLocks/>
            </p:cNvSpPr>
            <p:nvPr/>
          </p:nvSpPr>
          <p:spPr bwMode="auto">
            <a:xfrm>
              <a:off x="4464736" y="3926908"/>
              <a:ext cx="307944" cy="404457"/>
            </a:xfrm>
            <a:custGeom>
              <a:avLst/>
              <a:gdLst>
                <a:gd name="T0" fmla="*/ 327 w 831"/>
                <a:gd name="T1" fmla="*/ 824 h 1187"/>
                <a:gd name="T2" fmla="*/ 349 w 831"/>
                <a:gd name="T3" fmla="*/ 824 h 1187"/>
                <a:gd name="T4" fmla="*/ 364 w 831"/>
                <a:gd name="T5" fmla="*/ 818 h 1187"/>
                <a:gd name="T6" fmla="*/ 369 w 831"/>
                <a:gd name="T7" fmla="*/ 803 h 1187"/>
                <a:gd name="T8" fmla="*/ 369 w 831"/>
                <a:gd name="T9" fmla="*/ 536 h 1187"/>
                <a:gd name="T10" fmla="*/ 364 w 831"/>
                <a:gd name="T11" fmla="*/ 522 h 1187"/>
                <a:gd name="T12" fmla="*/ 349 w 831"/>
                <a:gd name="T13" fmla="*/ 515 h 1187"/>
                <a:gd name="T14" fmla="*/ 327 w 831"/>
                <a:gd name="T15" fmla="*/ 273 h 1187"/>
                <a:gd name="T16" fmla="*/ 397 w 831"/>
                <a:gd name="T17" fmla="*/ 273 h 1187"/>
                <a:gd name="T18" fmla="*/ 416 w 831"/>
                <a:gd name="T19" fmla="*/ 270 h 1187"/>
                <a:gd name="T20" fmla="*/ 429 w 831"/>
                <a:gd name="T21" fmla="*/ 260 h 1187"/>
                <a:gd name="T22" fmla="*/ 439 w 831"/>
                <a:gd name="T23" fmla="*/ 247 h 1187"/>
                <a:gd name="T24" fmla="*/ 443 w 831"/>
                <a:gd name="T25" fmla="*/ 230 h 1187"/>
                <a:gd name="T26" fmla="*/ 443 w 831"/>
                <a:gd name="T27" fmla="*/ 43 h 1187"/>
                <a:gd name="T28" fmla="*/ 439 w 831"/>
                <a:gd name="T29" fmla="*/ 26 h 1187"/>
                <a:gd name="T30" fmla="*/ 429 w 831"/>
                <a:gd name="T31" fmla="*/ 11 h 1187"/>
                <a:gd name="T32" fmla="*/ 416 w 831"/>
                <a:gd name="T33" fmla="*/ 3 h 1187"/>
                <a:gd name="T34" fmla="*/ 397 w 831"/>
                <a:gd name="T35" fmla="*/ 0 h 1187"/>
                <a:gd name="T36" fmla="*/ 212 w 831"/>
                <a:gd name="T37" fmla="*/ 0 h 1187"/>
                <a:gd name="T38" fmla="*/ 196 w 831"/>
                <a:gd name="T39" fmla="*/ 3 h 1187"/>
                <a:gd name="T40" fmla="*/ 181 w 831"/>
                <a:gd name="T41" fmla="*/ 11 h 1187"/>
                <a:gd name="T42" fmla="*/ 172 w 831"/>
                <a:gd name="T43" fmla="*/ 26 h 1187"/>
                <a:gd name="T44" fmla="*/ 169 w 831"/>
                <a:gd name="T45" fmla="*/ 43 h 1187"/>
                <a:gd name="T46" fmla="*/ 169 w 831"/>
                <a:gd name="T47" fmla="*/ 230 h 1187"/>
                <a:gd name="T48" fmla="*/ 172 w 831"/>
                <a:gd name="T49" fmla="*/ 247 h 1187"/>
                <a:gd name="T50" fmla="*/ 181 w 831"/>
                <a:gd name="T51" fmla="*/ 260 h 1187"/>
                <a:gd name="T52" fmla="*/ 196 w 831"/>
                <a:gd name="T53" fmla="*/ 270 h 1187"/>
                <a:gd name="T54" fmla="*/ 212 w 831"/>
                <a:gd name="T55" fmla="*/ 273 h 1187"/>
                <a:gd name="T56" fmla="*/ 282 w 831"/>
                <a:gd name="T57" fmla="*/ 515 h 1187"/>
                <a:gd name="T58" fmla="*/ 262 w 831"/>
                <a:gd name="T59" fmla="*/ 515 h 1187"/>
                <a:gd name="T60" fmla="*/ 247 w 831"/>
                <a:gd name="T61" fmla="*/ 522 h 1187"/>
                <a:gd name="T62" fmla="*/ 242 w 831"/>
                <a:gd name="T63" fmla="*/ 536 h 1187"/>
                <a:gd name="T64" fmla="*/ 242 w 831"/>
                <a:gd name="T65" fmla="*/ 803 h 1187"/>
                <a:gd name="T66" fmla="*/ 247 w 831"/>
                <a:gd name="T67" fmla="*/ 818 h 1187"/>
                <a:gd name="T68" fmla="*/ 262 w 831"/>
                <a:gd name="T69" fmla="*/ 824 h 1187"/>
                <a:gd name="T70" fmla="*/ 282 w 831"/>
                <a:gd name="T71" fmla="*/ 1147 h 1187"/>
                <a:gd name="T72" fmla="*/ 0 w 831"/>
                <a:gd name="T73" fmla="*/ 1187 h 1187"/>
                <a:gd name="T74" fmla="*/ 831 w 831"/>
                <a:gd name="T75" fmla="*/ 1147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1" h="1187">
                  <a:moveTo>
                    <a:pt x="327" y="1147"/>
                  </a:moveTo>
                  <a:lnTo>
                    <a:pt x="327" y="824"/>
                  </a:lnTo>
                  <a:lnTo>
                    <a:pt x="349" y="824"/>
                  </a:lnTo>
                  <a:lnTo>
                    <a:pt x="349" y="824"/>
                  </a:lnTo>
                  <a:lnTo>
                    <a:pt x="357" y="823"/>
                  </a:lnTo>
                  <a:lnTo>
                    <a:pt x="364" y="818"/>
                  </a:lnTo>
                  <a:lnTo>
                    <a:pt x="367" y="811"/>
                  </a:lnTo>
                  <a:lnTo>
                    <a:pt x="369" y="803"/>
                  </a:lnTo>
                  <a:lnTo>
                    <a:pt x="369" y="536"/>
                  </a:lnTo>
                  <a:lnTo>
                    <a:pt x="369" y="536"/>
                  </a:lnTo>
                  <a:lnTo>
                    <a:pt x="367" y="527"/>
                  </a:lnTo>
                  <a:lnTo>
                    <a:pt x="364" y="522"/>
                  </a:lnTo>
                  <a:lnTo>
                    <a:pt x="357" y="517"/>
                  </a:lnTo>
                  <a:lnTo>
                    <a:pt x="349" y="515"/>
                  </a:lnTo>
                  <a:lnTo>
                    <a:pt x="327" y="515"/>
                  </a:lnTo>
                  <a:lnTo>
                    <a:pt x="327" y="273"/>
                  </a:lnTo>
                  <a:lnTo>
                    <a:pt x="397" y="273"/>
                  </a:lnTo>
                  <a:lnTo>
                    <a:pt x="397" y="273"/>
                  </a:lnTo>
                  <a:lnTo>
                    <a:pt x="407" y="273"/>
                  </a:lnTo>
                  <a:lnTo>
                    <a:pt x="416" y="270"/>
                  </a:lnTo>
                  <a:lnTo>
                    <a:pt x="422" y="267"/>
                  </a:lnTo>
                  <a:lnTo>
                    <a:pt x="429" y="260"/>
                  </a:lnTo>
                  <a:lnTo>
                    <a:pt x="434" y="253"/>
                  </a:lnTo>
                  <a:lnTo>
                    <a:pt x="439" y="247"/>
                  </a:lnTo>
                  <a:lnTo>
                    <a:pt x="441" y="238"/>
                  </a:lnTo>
                  <a:lnTo>
                    <a:pt x="443" y="230"/>
                  </a:lnTo>
                  <a:lnTo>
                    <a:pt x="443" y="43"/>
                  </a:lnTo>
                  <a:lnTo>
                    <a:pt x="443" y="43"/>
                  </a:lnTo>
                  <a:lnTo>
                    <a:pt x="441" y="35"/>
                  </a:lnTo>
                  <a:lnTo>
                    <a:pt x="439" y="26"/>
                  </a:lnTo>
                  <a:lnTo>
                    <a:pt x="434" y="18"/>
                  </a:lnTo>
                  <a:lnTo>
                    <a:pt x="429" y="11"/>
                  </a:lnTo>
                  <a:lnTo>
                    <a:pt x="422" y="6"/>
                  </a:lnTo>
                  <a:lnTo>
                    <a:pt x="416" y="3"/>
                  </a:lnTo>
                  <a:lnTo>
                    <a:pt x="407" y="0"/>
                  </a:lnTo>
                  <a:lnTo>
                    <a:pt x="397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04" y="0"/>
                  </a:lnTo>
                  <a:lnTo>
                    <a:pt x="196" y="3"/>
                  </a:lnTo>
                  <a:lnTo>
                    <a:pt x="187" y="6"/>
                  </a:lnTo>
                  <a:lnTo>
                    <a:pt x="181" y="11"/>
                  </a:lnTo>
                  <a:lnTo>
                    <a:pt x="176" y="18"/>
                  </a:lnTo>
                  <a:lnTo>
                    <a:pt x="172" y="26"/>
                  </a:lnTo>
                  <a:lnTo>
                    <a:pt x="169" y="35"/>
                  </a:lnTo>
                  <a:lnTo>
                    <a:pt x="169" y="43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8"/>
                  </a:lnTo>
                  <a:lnTo>
                    <a:pt x="172" y="247"/>
                  </a:lnTo>
                  <a:lnTo>
                    <a:pt x="176" y="253"/>
                  </a:lnTo>
                  <a:lnTo>
                    <a:pt x="181" y="260"/>
                  </a:lnTo>
                  <a:lnTo>
                    <a:pt x="187" y="267"/>
                  </a:lnTo>
                  <a:lnTo>
                    <a:pt x="196" y="270"/>
                  </a:lnTo>
                  <a:lnTo>
                    <a:pt x="204" y="273"/>
                  </a:lnTo>
                  <a:lnTo>
                    <a:pt x="212" y="273"/>
                  </a:lnTo>
                  <a:lnTo>
                    <a:pt x="282" y="273"/>
                  </a:lnTo>
                  <a:lnTo>
                    <a:pt x="282" y="515"/>
                  </a:lnTo>
                  <a:lnTo>
                    <a:pt x="262" y="515"/>
                  </a:lnTo>
                  <a:lnTo>
                    <a:pt x="262" y="515"/>
                  </a:lnTo>
                  <a:lnTo>
                    <a:pt x="254" y="517"/>
                  </a:lnTo>
                  <a:lnTo>
                    <a:pt x="247" y="522"/>
                  </a:lnTo>
                  <a:lnTo>
                    <a:pt x="242" y="527"/>
                  </a:lnTo>
                  <a:lnTo>
                    <a:pt x="242" y="536"/>
                  </a:lnTo>
                  <a:lnTo>
                    <a:pt x="242" y="803"/>
                  </a:lnTo>
                  <a:lnTo>
                    <a:pt x="242" y="803"/>
                  </a:lnTo>
                  <a:lnTo>
                    <a:pt x="242" y="811"/>
                  </a:lnTo>
                  <a:lnTo>
                    <a:pt x="247" y="818"/>
                  </a:lnTo>
                  <a:lnTo>
                    <a:pt x="254" y="823"/>
                  </a:lnTo>
                  <a:lnTo>
                    <a:pt x="262" y="824"/>
                  </a:lnTo>
                  <a:lnTo>
                    <a:pt x="282" y="824"/>
                  </a:lnTo>
                  <a:lnTo>
                    <a:pt x="282" y="1147"/>
                  </a:lnTo>
                  <a:lnTo>
                    <a:pt x="0" y="1147"/>
                  </a:lnTo>
                  <a:lnTo>
                    <a:pt x="0" y="1187"/>
                  </a:lnTo>
                  <a:lnTo>
                    <a:pt x="831" y="1187"/>
                  </a:lnTo>
                  <a:lnTo>
                    <a:pt x="831" y="1147"/>
                  </a:lnTo>
                  <a:lnTo>
                    <a:pt x="327" y="1147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1" name="Group 270"/>
            <p:cNvGrpSpPr/>
            <p:nvPr/>
          </p:nvGrpSpPr>
          <p:grpSpPr>
            <a:xfrm>
              <a:off x="6494737" y="1442031"/>
              <a:ext cx="919080" cy="519097"/>
              <a:chOff x="7968559" y="75752"/>
              <a:chExt cx="1854856" cy="1137015"/>
            </a:xfrm>
          </p:grpSpPr>
          <p:sp>
            <p:nvSpPr>
              <p:cNvPr id="221" name="Rectangle 220"/>
              <p:cNvSpPr/>
              <p:nvPr/>
            </p:nvSpPr>
            <p:spPr>
              <a:xfrm>
                <a:off x="7968559" y="75752"/>
                <a:ext cx="1854856" cy="113701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8" b="0" i="0" u="none" strike="noStrike" kern="1200" cap="none" spc="0" normalizeH="0" baseline="0" noProof="1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" name="Freeform 18"/>
              <p:cNvSpPr>
                <a:spLocks noEditPoints="1"/>
              </p:cNvSpPr>
              <p:nvPr/>
            </p:nvSpPr>
            <p:spPr bwMode="auto">
              <a:xfrm>
                <a:off x="8344248" y="129232"/>
                <a:ext cx="1114091" cy="1011753"/>
              </a:xfrm>
              <a:custGeom>
                <a:avLst/>
                <a:gdLst>
                  <a:gd name="T0" fmla="*/ 297 w 479"/>
                  <a:gd name="T1" fmla="*/ 99 h 435"/>
                  <a:gd name="T2" fmla="*/ 279 w 479"/>
                  <a:gd name="T3" fmla="*/ 92 h 435"/>
                  <a:gd name="T4" fmla="*/ 263 w 479"/>
                  <a:gd name="T5" fmla="*/ 76 h 435"/>
                  <a:gd name="T6" fmla="*/ 246 w 479"/>
                  <a:gd name="T7" fmla="*/ 92 h 435"/>
                  <a:gd name="T8" fmla="*/ 230 w 479"/>
                  <a:gd name="T9" fmla="*/ 99 h 435"/>
                  <a:gd name="T10" fmla="*/ 208 w 479"/>
                  <a:gd name="T11" fmla="*/ 101 h 435"/>
                  <a:gd name="T12" fmla="*/ 224 w 479"/>
                  <a:gd name="T13" fmla="*/ 140 h 435"/>
                  <a:gd name="T14" fmla="*/ 247 w 479"/>
                  <a:gd name="T15" fmla="*/ 161 h 435"/>
                  <a:gd name="T16" fmla="*/ 270 w 479"/>
                  <a:gd name="T17" fmla="*/ 161 h 435"/>
                  <a:gd name="T18" fmla="*/ 295 w 479"/>
                  <a:gd name="T19" fmla="*/ 140 h 435"/>
                  <a:gd name="T20" fmla="*/ 307 w 479"/>
                  <a:gd name="T21" fmla="*/ 101 h 435"/>
                  <a:gd name="T22" fmla="*/ 40 w 479"/>
                  <a:gd name="T23" fmla="*/ 379 h 435"/>
                  <a:gd name="T24" fmla="*/ 44 w 479"/>
                  <a:gd name="T25" fmla="*/ 364 h 435"/>
                  <a:gd name="T26" fmla="*/ 74 w 479"/>
                  <a:gd name="T27" fmla="*/ 336 h 435"/>
                  <a:gd name="T28" fmla="*/ 109 w 479"/>
                  <a:gd name="T29" fmla="*/ 287 h 435"/>
                  <a:gd name="T30" fmla="*/ 131 w 479"/>
                  <a:gd name="T31" fmla="*/ 227 h 435"/>
                  <a:gd name="T32" fmla="*/ 143 w 479"/>
                  <a:gd name="T33" fmla="*/ 204 h 435"/>
                  <a:gd name="T34" fmla="*/ 173 w 479"/>
                  <a:gd name="T35" fmla="*/ 191 h 435"/>
                  <a:gd name="T36" fmla="*/ 214 w 479"/>
                  <a:gd name="T37" fmla="*/ 186 h 435"/>
                  <a:gd name="T38" fmla="*/ 299 w 479"/>
                  <a:gd name="T39" fmla="*/ 200 h 435"/>
                  <a:gd name="T40" fmla="*/ 325 w 479"/>
                  <a:gd name="T41" fmla="*/ 188 h 435"/>
                  <a:gd name="T42" fmla="*/ 371 w 479"/>
                  <a:gd name="T43" fmla="*/ 200 h 435"/>
                  <a:gd name="T44" fmla="*/ 384 w 479"/>
                  <a:gd name="T45" fmla="*/ 211 h 435"/>
                  <a:gd name="T46" fmla="*/ 414 w 479"/>
                  <a:gd name="T47" fmla="*/ 318 h 435"/>
                  <a:gd name="T48" fmla="*/ 419 w 479"/>
                  <a:gd name="T49" fmla="*/ 368 h 435"/>
                  <a:gd name="T50" fmla="*/ 414 w 479"/>
                  <a:gd name="T51" fmla="*/ 379 h 435"/>
                  <a:gd name="T52" fmla="*/ 0 w 479"/>
                  <a:gd name="T53" fmla="*/ 435 h 435"/>
                  <a:gd name="T54" fmla="*/ 157 w 479"/>
                  <a:gd name="T55" fmla="*/ 357 h 435"/>
                  <a:gd name="T56" fmla="*/ 369 w 479"/>
                  <a:gd name="T57" fmla="*/ 357 h 435"/>
                  <a:gd name="T58" fmla="*/ 65 w 479"/>
                  <a:gd name="T59" fmla="*/ 379 h 435"/>
                  <a:gd name="T60" fmla="*/ 104 w 479"/>
                  <a:gd name="T61" fmla="*/ 372 h 435"/>
                  <a:gd name="T62" fmla="*/ 95 w 479"/>
                  <a:gd name="T63" fmla="*/ 361 h 435"/>
                  <a:gd name="T64" fmla="*/ 81 w 479"/>
                  <a:gd name="T65" fmla="*/ 359 h 435"/>
                  <a:gd name="T66" fmla="*/ 71 w 479"/>
                  <a:gd name="T67" fmla="*/ 363 h 435"/>
                  <a:gd name="T68" fmla="*/ 65 w 479"/>
                  <a:gd name="T69" fmla="*/ 379 h 435"/>
                  <a:gd name="T70" fmla="*/ 170 w 479"/>
                  <a:gd name="T71" fmla="*/ 221 h 435"/>
                  <a:gd name="T72" fmla="*/ 164 w 479"/>
                  <a:gd name="T73" fmla="*/ 225 h 435"/>
                  <a:gd name="T74" fmla="*/ 161 w 479"/>
                  <a:gd name="T75" fmla="*/ 230 h 435"/>
                  <a:gd name="T76" fmla="*/ 162 w 479"/>
                  <a:gd name="T77" fmla="*/ 336 h 435"/>
                  <a:gd name="T78" fmla="*/ 166 w 479"/>
                  <a:gd name="T79" fmla="*/ 341 h 435"/>
                  <a:gd name="T80" fmla="*/ 352 w 479"/>
                  <a:gd name="T81" fmla="*/ 341 h 435"/>
                  <a:gd name="T82" fmla="*/ 357 w 479"/>
                  <a:gd name="T83" fmla="*/ 340 h 435"/>
                  <a:gd name="T84" fmla="*/ 361 w 479"/>
                  <a:gd name="T85" fmla="*/ 230 h 435"/>
                  <a:gd name="T86" fmla="*/ 357 w 479"/>
                  <a:gd name="T87" fmla="*/ 225 h 435"/>
                  <a:gd name="T88" fmla="*/ 352 w 479"/>
                  <a:gd name="T89" fmla="*/ 221 h 435"/>
                  <a:gd name="T90" fmla="*/ 184 w 479"/>
                  <a:gd name="T91" fmla="*/ 27 h 435"/>
                  <a:gd name="T92" fmla="*/ 207 w 479"/>
                  <a:gd name="T93" fmla="*/ 7 h 435"/>
                  <a:gd name="T94" fmla="*/ 256 w 479"/>
                  <a:gd name="T95" fmla="*/ 0 h 435"/>
                  <a:gd name="T96" fmla="*/ 281 w 479"/>
                  <a:gd name="T97" fmla="*/ 2 h 435"/>
                  <a:gd name="T98" fmla="*/ 318 w 479"/>
                  <a:gd name="T99" fmla="*/ 12 h 435"/>
                  <a:gd name="T100" fmla="*/ 332 w 479"/>
                  <a:gd name="T101" fmla="*/ 27 h 435"/>
                  <a:gd name="T102" fmla="*/ 343 w 479"/>
                  <a:gd name="T103" fmla="*/ 76 h 435"/>
                  <a:gd name="T104" fmla="*/ 341 w 479"/>
                  <a:gd name="T105" fmla="*/ 149 h 435"/>
                  <a:gd name="T106" fmla="*/ 334 w 479"/>
                  <a:gd name="T107" fmla="*/ 158 h 435"/>
                  <a:gd name="T108" fmla="*/ 306 w 479"/>
                  <a:gd name="T109" fmla="*/ 156 h 435"/>
                  <a:gd name="T110" fmla="*/ 274 w 479"/>
                  <a:gd name="T111" fmla="*/ 177 h 435"/>
                  <a:gd name="T112" fmla="*/ 256 w 479"/>
                  <a:gd name="T113" fmla="*/ 181 h 435"/>
                  <a:gd name="T114" fmla="*/ 231 w 479"/>
                  <a:gd name="T115" fmla="*/ 170 h 435"/>
                  <a:gd name="T116" fmla="*/ 214 w 479"/>
                  <a:gd name="T117" fmla="*/ 154 h 435"/>
                  <a:gd name="T118" fmla="*/ 178 w 479"/>
                  <a:gd name="T119" fmla="*/ 156 h 435"/>
                  <a:gd name="T120" fmla="*/ 173 w 479"/>
                  <a:gd name="T121" fmla="*/ 136 h 435"/>
                  <a:gd name="T122" fmla="*/ 177 w 479"/>
                  <a:gd name="T123" fmla="*/ 57 h 435"/>
                  <a:gd name="T124" fmla="*/ 184 w 479"/>
                  <a:gd name="T125" fmla="*/ 27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79" h="435">
                    <a:moveTo>
                      <a:pt x="307" y="101"/>
                    </a:moveTo>
                    <a:lnTo>
                      <a:pt x="307" y="101"/>
                    </a:lnTo>
                    <a:lnTo>
                      <a:pt x="297" y="99"/>
                    </a:lnTo>
                    <a:lnTo>
                      <a:pt x="286" y="96"/>
                    </a:lnTo>
                    <a:lnTo>
                      <a:pt x="286" y="96"/>
                    </a:lnTo>
                    <a:lnTo>
                      <a:pt x="279" y="92"/>
                    </a:lnTo>
                    <a:lnTo>
                      <a:pt x="274" y="87"/>
                    </a:lnTo>
                    <a:lnTo>
                      <a:pt x="263" y="76"/>
                    </a:lnTo>
                    <a:lnTo>
                      <a:pt x="263" y="76"/>
                    </a:lnTo>
                    <a:lnTo>
                      <a:pt x="263" y="76"/>
                    </a:lnTo>
                    <a:lnTo>
                      <a:pt x="251" y="87"/>
                    </a:lnTo>
                    <a:lnTo>
                      <a:pt x="246" y="92"/>
                    </a:lnTo>
                    <a:lnTo>
                      <a:pt x="240" y="96"/>
                    </a:lnTo>
                    <a:lnTo>
                      <a:pt x="240" y="96"/>
                    </a:lnTo>
                    <a:lnTo>
                      <a:pt x="230" y="99"/>
                    </a:lnTo>
                    <a:lnTo>
                      <a:pt x="223" y="101"/>
                    </a:lnTo>
                    <a:lnTo>
                      <a:pt x="208" y="101"/>
                    </a:lnTo>
                    <a:lnTo>
                      <a:pt x="208" y="101"/>
                    </a:lnTo>
                    <a:lnTo>
                      <a:pt x="216" y="122"/>
                    </a:lnTo>
                    <a:lnTo>
                      <a:pt x="219" y="131"/>
                    </a:lnTo>
                    <a:lnTo>
                      <a:pt x="224" y="140"/>
                    </a:lnTo>
                    <a:lnTo>
                      <a:pt x="231" y="149"/>
                    </a:lnTo>
                    <a:lnTo>
                      <a:pt x="239" y="156"/>
                    </a:lnTo>
                    <a:lnTo>
                      <a:pt x="247" y="161"/>
                    </a:lnTo>
                    <a:lnTo>
                      <a:pt x="258" y="165"/>
                    </a:lnTo>
                    <a:lnTo>
                      <a:pt x="258" y="165"/>
                    </a:lnTo>
                    <a:lnTo>
                      <a:pt x="270" y="161"/>
                    </a:lnTo>
                    <a:lnTo>
                      <a:pt x="281" y="156"/>
                    </a:lnTo>
                    <a:lnTo>
                      <a:pt x="288" y="149"/>
                    </a:lnTo>
                    <a:lnTo>
                      <a:pt x="295" y="140"/>
                    </a:lnTo>
                    <a:lnTo>
                      <a:pt x="300" y="131"/>
                    </a:lnTo>
                    <a:lnTo>
                      <a:pt x="304" y="122"/>
                    </a:lnTo>
                    <a:lnTo>
                      <a:pt x="307" y="101"/>
                    </a:lnTo>
                    <a:lnTo>
                      <a:pt x="307" y="101"/>
                    </a:lnTo>
                    <a:close/>
                    <a:moveTo>
                      <a:pt x="0" y="379"/>
                    </a:moveTo>
                    <a:lnTo>
                      <a:pt x="40" y="379"/>
                    </a:lnTo>
                    <a:lnTo>
                      <a:pt x="40" y="379"/>
                    </a:lnTo>
                    <a:lnTo>
                      <a:pt x="44" y="364"/>
                    </a:lnTo>
                    <a:lnTo>
                      <a:pt x="44" y="364"/>
                    </a:lnTo>
                    <a:lnTo>
                      <a:pt x="49" y="356"/>
                    </a:lnTo>
                    <a:lnTo>
                      <a:pt x="56" y="349"/>
                    </a:lnTo>
                    <a:lnTo>
                      <a:pt x="74" y="336"/>
                    </a:lnTo>
                    <a:lnTo>
                      <a:pt x="86" y="326"/>
                    </a:lnTo>
                    <a:lnTo>
                      <a:pt x="97" y="310"/>
                    </a:lnTo>
                    <a:lnTo>
                      <a:pt x="109" y="287"/>
                    </a:lnTo>
                    <a:lnTo>
                      <a:pt x="122" y="251"/>
                    </a:lnTo>
                    <a:lnTo>
                      <a:pt x="122" y="251"/>
                    </a:lnTo>
                    <a:lnTo>
                      <a:pt x="131" y="227"/>
                    </a:lnTo>
                    <a:lnTo>
                      <a:pt x="139" y="211"/>
                    </a:lnTo>
                    <a:lnTo>
                      <a:pt x="139" y="211"/>
                    </a:lnTo>
                    <a:lnTo>
                      <a:pt x="143" y="204"/>
                    </a:lnTo>
                    <a:lnTo>
                      <a:pt x="150" y="200"/>
                    </a:lnTo>
                    <a:lnTo>
                      <a:pt x="161" y="195"/>
                    </a:lnTo>
                    <a:lnTo>
                      <a:pt x="173" y="191"/>
                    </a:lnTo>
                    <a:lnTo>
                      <a:pt x="196" y="188"/>
                    </a:lnTo>
                    <a:lnTo>
                      <a:pt x="214" y="186"/>
                    </a:lnTo>
                    <a:lnTo>
                      <a:pt x="214" y="186"/>
                    </a:lnTo>
                    <a:lnTo>
                      <a:pt x="223" y="200"/>
                    </a:lnTo>
                    <a:lnTo>
                      <a:pt x="299" y="200"/>
                    </a:lnTo>
                    <a:lnTo>
                      <a:pt x="299" y="200"/>
                    </a:lnTo>
                    <a:lnTo>
                      <a:pt x="307" y="186"/>
                    </a:lnTo>
                    <a:lnTo>
                      <a:pt x="307" y="186"/>
                    </a:lnTo>
                    <a:lnTo>
                      <a:pt x="325" y="188"/>
                    </a:lnTo>
                    <a:lnTo>
                      <a:pt x="350" y="191"/>
                    </a:lnTo>
                    <a:lnTo>
                      <a:pt x="361" y="195"/>
                    </a:lnTo>
                    <a:lnTo>
                      <a:pt x="371" y="200"/>
                    </a:lnTo>
                    <a:lnTo>
                      <a:pt x="378" y="204"/>
                    </a:lnTo>
                    <a:lnTo>
                      <a:pt x="384" y="211"/>
                    </a:lnTo>
                    <a:lnTo>
                      <a:pt x="384" y="211"/>
                    </a:lnTo>
                    <a:lnTo>
                      <a:pt x="392" y="244"/>
                    </a:lnTo>
                    <a:lnTo>
                      <a:pt x="406" y="292"/>
                    </a:lnTo>
                    <a:lnTo>
                      <a:pt x="414" y="318"/>
                    </a:lnTo>
                    <a:lnTo>
                      <a:pt x="419" y="341"/>
                    </a:lnTo>
                    <a:lnTo>
                      <a:pt x="421" y="361"/>
                    </a:lnTo>
                    <a:lnTo>
                      <a:pt x="419" y="368"/>
                    </a:lnTo>
                    <a:lnTo>
                      <a:pt x="419" y="373"/>
                    </a:lnTo>
                    <a:lnTo>
                      <a:pt x="419" y="373"/>
                    </a:lnTo>
                    <a:lnTo>
                      <a:pt x="414" y="379"/>
                    </a:lnTo>
                    <a:lnTo>
                      <a:pt x="479" y="379"/>
                    </a:lnTo>
                    <a:lnTo>
                      <a:pt x="479" y="435"/>
                    </a:lnTo>
                    <a:lnTo>
                      <a:pt x="0" y="435"/>
                    </a:lnTo>
                    <a:lnTo>
                      <a:pt x="0" y="379"/>
                    </a:lnTo>
                    <a:lnTo>
                      <a:pt x="0" y="379"/>
                    </a:lnTo>
                    <a:close/>
                    <a:moveTo>
                      <a:pt x="157" y="357"/>
                    </a:moveTo>
                    <a:lnTo>
                      <a:pt x="157" y="373"/>
                    </a:lnTo>
                    <a:lnTo>
                      <a:pt x="369" y="373"/>
                    </a:lnTo>
                    <a:lnTo>
                      <a:pt x="369" y="357"/>
                    </a:lnTo>
                    <a:lnTo>
                      <a:pt x="157" y="357"/>
                    </a:lnTo>
                    <a:lnTo>
                      <a:pt x="157" y="357"/>
                    </a:lnTo>
                    <a:close/>
                    <a:moveTo>
                      <a:pt x="65" y="379"/>
                    </a:moveTo>
                    <a:lnTo>
                      <a:pt x="108" y="379"/>
                    </a:lnTo>
                    <a:lnTo>
                      <a:pt x="108" y="379"/>
                    </a:lnTo>
                    <a:lnTo>
                      <a:pt x="104" y="372"/>
                    </a:lnTo>
                    <a:lnTo>
                      <a:pt x="101" y="364"/>
                    </a:lnTo>
                    <a:lnTo>
                      <a:pt x="99" y="363"/>
                    </a:lnTo>
                    <a:lnTo>
                      <a:pt x="95" y="361"/>
                    </a:lnTo>
                    <a:lnTo>
                      <a:pt x="95" y="361"/>
                    </a:lnTo>
                    <a:lnTo>
                      <a:pt x="88" y="359"/>
                    </a:lnTo>
                    <a:lnTo>
                      <a:pt x="81" y="359"/>
                    </a:lnTo>
                    <a:lnTo>
                      <a:pt x="74" y="361"/>
                    </a:lnTo>
                    <a:lnTo>
                      <a:pt x="71" y="363"/>
                    </a:lnTo>
                    <a:lnTo>
                      <a:pt x="71" y="363"/>
                    </a:lnTo>
                    <a:lnTo>
                      <a:pt x="67" y="368"/>
                    </a:lnTo>
                    <a:lnTo>
                      <a:pt x="65" y="373"/>
                    </a:lnTo>
                    <a:lnTo>
                      <a:pt x="65" y="379"/>
                    </a:lnTo>
                    <a:lnTo>
                      <a:pt x="65" y="379"/>
                    </a:lnTo>
                    <a:close/>
                    <a:moveTo>
                      <a:pt x="352" y="221"/>
                    </a:moveTo>
                    <a:lnTo>
                      <a:pt x="170" y="221"/>
                    </a:lnTo>
                    <a:lnTo>
                      <a:pt x="170" y="221"/>
                    </a:lnTo>
                    <a:lnTo>
                      <a:pt x="166" y="223"/>
                    </a:lnTo>
                    <a:lnTo>
                      <a:pt x="164" y="225"/>
                    </a:lnTo>
                    <a:lnTo>
                      <a:pt x="164" y="225"/>
                    </a:lnTo>
                    <a:lnTo>
                      <a:pt x="162" y="227"/>
                    </a:lnTo>
                    <a:lnTo>
                      <a:pt x="161" y="230"/>
                    </a:lnTo>
                    <a:lnTo>
                      <a:pt x="161" y="334"/>
                    </a:lnTo>
                    <a:lnTo>
                      <a:pt x="161" y="334"/>
                    </a:lnTo>
                    <a:lnTo>
                      <a:pt x="162" y="336"/>
                    </a:lnTo>
                    <a:lnTo>
                      <a:pt x="164" y="340"/>
                    </a:lnTo>
                    <a:lnTo>
                      <a:pt x="164" y="340"/>
                    </a:lnTo>
                    <a:lnTo>
                      <a:pt x="166" y="341"/>
                    </a:lnTo>
                    <a:lnTo>
                      <a:pt x="170" y="341"/>
                    </a:lnTo>
                    <a:lnTo>
                      <a:pt x="352" y="341"/>
                    </a:lnTo>
                    <a:lnTo>
                      <a:pt x="352" y="341"/>
                    </a:lnTo>
                    <a:lnTo>
                      <a:pt x="355" y="341"/>
                    </a:lnTo>
                    <a:lnTo>
                      <a:pt x="357" y="340"/>
                    </a:lnTo>
                    <a:lnTo>
                      <a:pt x="357" y="340"/>
                    </a:lnTo>
                    <a:lnTo>
                      <a:pt x="359" y="336"/>
                    </a:lnTo>
                    <a:lnTo>
                      <a:pt x="361" y="334"/>
                    </a:lnTo>
                    <a:lnTo>
                      <a:pt x="361" y="230"/>
                    </a:lnTo>
                    <a:lnTo>
                      <a:pt x="361" y="230"/>
                    </a:lnTo>
                    <a:lnTo>
                      <a:pt x="359" y="227"/>
                    </a:lnTo>
                    <a:lnTo>
                      <a:pt x="357" y="225"/>
                    </a:lnTo>
                    <a:lnTo>
                      <a:pt x="357" y="225"/>
                    </a:lnTo>
                    <a:lnTo>
                      <a:pt x="355" y="223"/>
                    </a:lnTo>
                    <a:lnTo>
                      <a:pt x="352" y="221"/>
                    </a:lnTo>
                    <a:lnTo>
                      <a:pt x="352" y="221"/>
                    </a:lnTo>
                    <a:close/>
                    <a:moveTo>
                      <a:pt x="184" y="27"/>
                    </a:moveTo>
                    <a:lnTo>
                      <a:pt x="184" y="27"/>
                    </a:lnTo>
                    <a:lnTo>
                      <a:pt x="191" y="18"/>
                    </a:lnTo>
                    <a:lnTo>
                      <a:pt x="198" y="12"/>
                    </a:lnTo>
                    <a:lnTo>
                      <a:pt x="207" y="7"/>
                    </a:lnTo>
                    <a:lnTo>
                      <a:pt x="216" y="4"/>
                    </a:lnTo>
                    <a:lnTo>
                      <a:pt x="235" y="2"/>
                    </a:lnTo>
                    <a:lnTo>
                      <a:pt x="256" y="0"/>
                    </a:lnTo>
                    <a:lnTo>
                      <a:pt x="261" y="0"/>
                    </a:lnTo>
                    <a:lnTo>
                      <a:pt x="261" y="0"/>
                    </a:lnTo>
                    <a:lnTo>
                      <a:pt x="281" y="2"/>
                    </a:lnTo>
                    <a:lnTo>
                      <a:pt x="302" y="4"/>
                    </a:lnTo>
                    <a:lnTo>
                      <a:pt x="311" y="7"/>
                    </a:lnTo>
                    <a:lnTo>
                      <a:pt x="318" y="12"/>
                    </a:lnTo>
                    <a:lnTo>
                      <a:pt x="327" y="18"/>
                    </a:lnTo>
                    <a:lnTo>
                      <a:pt x="332" y="27"/>
                    </a:lnTo>
                    <a:lnTo>
                      <a:pt x="332" y="27"/>
                    </a:lnTo>
                    <a:lnTo>
                      <a:pt x="338" y="39"/>
                    </a:lnTo>
                    <a:lnTo>
                      <a:pt x="341" y="57"/>
                    </a:lnTo>
                    <a:lnTo>
                      <a:pt x="343" y="76"/>
                    </a:lnTo>
                    <a:lnTo>
                      <a:pt x="345" y="97"/>
                    </a:lnTo>
                    <a:lnTo>
                      <a:pt x="343" y="136"/>
                    </a:lnTo>
                    <a:lnTo>
                      <a:pt x="341" y="149"/>
                    </a:lnTo>
                    <a:lnTo>
                      <a:pt x="338" y="156"/>
                    </a:lnTo>
                    <a:lnTo>
                      <a:pt x="338" y="156"/>
                    </a:lnTo>
                    <a:lnTo>
                      <a:pt x="334" y="158"/>
                    </a:lnTo>
                    <a:lnTo>
                      <a:pt x="325" y="158"/>
                    </a:lnTo>
                    <a:lnTo>
                      <a:pt x="306" y="156"/>
                    </a:lnTo>
                    <a:lnTo>
                      <a:pt x="306" y="156"/>
                    </a:lnTo>
                    <a:lnTo>
                      <a:pt x="297" y="165"/>
                    </a:lnTo>
                    <a:lnTo>
                      <a:pt x="286" y="172"/>
                    </a:lnTo>
                    <a:lnTo>
                      <a:pt x="274" y="177"/>
                    </a:lnTo>
                    <a:lnTo>
                      <a:pt x="260" y="181"/>
                    </a:lnTo>
                    <a:lnTo>
                      <a:pt x="258" y="181"/>
                    </a:lnTo>
                    <a:lnTo>
                      <a:pt x="256" y="181"/>
                    </a:lnTo>
                    <a:lnTo>
                      <a:pt x="256" y="181"/>
                    </a:lnTo>
                    <a:lnTo>
                      <a:pt x="242" y="177"/>
                    </a:lnTo>
                    <a:lnTo>
                      <a:pt x="231" y="170"/>
                    </a:lnTo>
                    <a:lnTo>
                      <a:pt x="223" y="163"/>
                    </a:lnTo>
                    <a:lnTo>
                      <a:pt x="214" y="154"/>
                    </a:lnTo>
                    <a:lnTo>
                      <a:pt x="214" y="154"/>
                    </a:lnTo>
                    <a:lnTo>
                      <a:pt x="193" y="158"/>
                    </a:lnTo>
                    <a:lnTo>
                      <a:pt x="184" y="158"/>
                    </a:lnTo>
                    <a:lnTo>
                      <a:pt x="178" y="156"/>
                    </a:lnTo>
                    <a:lnTo>
                      <a:pt x="178" y="156"/>
                    </a:lnTo>
                    <a:lnTo>
                      <a:pt x="177" y="149"/>
                    </a:lnTo>
                    <a:lnTo>
                      <a:pt x="173" y="136"/>
                    </a:lnTo>
                    <a:lnTo>
                      <a:pt x="173" y="97"/>
                    </a:lnTo>
                    <a:lnTo>
                      <a:pt x="173" y="76"/>
                    </a:lnTo>
                    <a:lnTo>
                      <a:pt x="177" y="57"/>
                    </a:lnTo>
                    <a:lnTo>
                      <a:pt x="178" y="39"/>
                    </a:lnTo>
                    <a:lnTo>
                      <a:pt x="184" y="27"/>
                    </a:lnTo>
                    <a:lnTo>
                      <a:pt x="184" y="27"/>
                    </a:lnTo>
                    <a:close/>
                  </a:path>
                </a:pathLst>
              </a:custGeom>
              <a:solidFill>
                <a:srgbClr val="4D4F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Freeform 160"/>
              <p:cNvSpPr>
                <a:spLocks noEditPoints="1"/>
              </p:cNvSpPr>
              <p:nvPr/>
            </p:nvSpPr>
            <p:spPr bwMode="auto">
              <a:xfrm>
                <a:off x="8816758" y="610354"/>
                <a:ext cx="288665" cy="322037"/>
              </a:xfrm>
              <a:custGeom>
                <a:avLst/>
                <a:gdLst>
                  <a:gd name="T0" fmla="*/ 472 w 926"/>
                  <a:gd name="T1" fmla="*/ 322 h 1250"/>
                  <a:gd name="T2" fmla="*/ 40 w 926"/>
                  <a:gd name="T3" fmla="*/ 10 h 1250"/>
                  <a:gd name="T4" fmla="*/ 31 w 926"/>
                  <a:gd name="T5" fmla="*/ 71 h 1250"/>
                  <a:gd name="T6" fmla="*/ 45 w 926"/>
                  <a:gd name="T7" fmla="*/ 666 h 1250"/>
                  <a:gd name="T8" fmla="*/ 0 w 926"/>
                  <a:gd name="T9" fmla="*/ 711 h 1250"/>
                  <a:gd name="T10" fmla="*/ 45 w 926"/>
                  <a:gd name="T11" fmla="*/ 756 h 1250"/>
                  <a:gd name="T12" fmla="*/ 370 w 926"/>
                  <a:gd name="T13" fmla="*/ 818 h 1250"/>
                  <a:gd name="T14" fmla="*/ 409 w 926"/>
                  <a:gd name="T15" fmla="*/ 1247 h 1250"/>
                  <a:gd name="T16" fmla="*/ 469 w 926"/>
                  <a:gd name="T17" fmla="*/ 1222 h 1250"/>
                  <a:gd name="T18" fmla="*/ 519 w 926"/>
                  <a:gd name="T19" fmla="*/ 788 h 1250"/>
                  <a:gd name="T20" fmla="*/ 867 w 926"/>
                  <a:gd name="T21" fmla="*/ 1123 h 1250"/>
                  <a:gd name="T22" fmla="*/ 923 w 926"/>
                  <a:gd name="T23" fmla="*/ 1095 h 1250"/>
                  <a:gd name="T24" fmla="*/ 113 w 926"/>
                  <a:gd name="T25" fmla="*/ 118 h 1250"/>
                  <a:gd name="T26" fmla="*/ 96 w 926"/>
                  <a:gd name="T27" fmla="*/ 76 h 1250"/>
                  <a:gd name="T28" fmla="*/ 137 w 926"/>
                  <a:gd name="T29" fmla="*/ 60 h 1250"/>
                  <a:gd name="T30" fmla="*/ 155 w 926"/>
                  <a:gd name="T31" fmla="*/ 101 h 1250"/>
                  <a:gd name="T32" fmla="*/ 275 w 926"/>
                  <a:gd name="T33" fmla="*/ 250 h 1250"/>
                  <a:gd name="T34" fmla="*/ 243 w 926"/>
                  <a:gd name="T35" fmla="*/ 218 h 1250"/>
                  <a:gd name="T36" fmla="*/ 275 w 926"/>
                  <a:gd name="T37" fmla="*/ 186 h 1250"/>
                  <a:gd name="T38" fmla="*/ 307 w 926"/>
                  <a:gd name="T39" fmla="*/ 218 h 1250"/>
                  <a:gd name="T40" fmla="*/ 275 w 926"/>
                  <a:gd name="T41" fmla="*/ 250 h 1250"/>
                  <a:gd name="T42" fmla="*/ 133 w 926"/>
                  <a:gd name="T43" fmla="*/ 717 h 1250"/>
                  <a:gd name="T44" fmla="*/ 158 w 926"/>
                  <a:gd name="T45" fmla="*/ 679 h 1250"/>
                  <a:gd name="T46" fmla="*/ 197 w 926"/>
                  <a:gd name="T47" fmla="*/ 704 h 1250"/>
                  <a:gd name="T48" fmla="*/ 172 w 926"/>
                  <a:gd name="T49" fmla="*/ 742 h 1250"/>
                  <a:gd name="T50" fmla="*/ 452 w 926"/>
                  <a:gd name="T51" fmla="*/ 333 h 1250"/>
                  <a:gd name="T52" fmla="*/ 444 w 926"/>
                  <a:gd name="T53" fmla="*/ 377 h 1250"/>
                  <a:gd name="T54" fmla="*/ 400 w 926"/>
                  <a:gd name="T55" fmla="*/ 368 h 1250"/>
                  <a:gd name="T56" fmla="*/ 409 w 926"/>
                  <a:gd name="T57" fmla="*/ 325 h 1250"/>
                  <a:gd name="T58" fmla="*/ 444 w 926"/>
                  <a:gd name="T59" fmla="*/ 492 h 1250"/>
                  <a:gd name="T60" fmla="*/ 452 w 926"/>
                  <a:gd name="T61" fmla="*/ 535 h 1250"/>
                  <a:gd name="T62" fmla="*/ 409 w 926"/>
                  <a:gd name="T63" fmla="*/ 544 h 1250"/>
                  <a:gd name="T64" fmla="*/ 400 w 926"/>
                  <a:gd name="T65" fmla="*/ 500 h 1250"/>
                  <a:gd name="T66" fmla="*/ 420 w 926"/>
                  <a:gd name="T67" fmla="*/ 1125 h 1250"/>
                  <a:gd name="T68" fmla="*/ 395 w 926"/>
                  <a:gd name="T69" fmla="*/ 1086 h 1250"/>
                  <a:gd name="T70" fmla="*/ 434 w 926"/>
                  <a:gd name="T71" fmla="*/ 1063 h 1250"/>
                  <a:gd name="T72" fmla="*/ 457 w 926"/>
                  <a:gd name="T73" fmla="*/ 1100 h 1250"/>
                  <a:gd name="T74" fmla="*/ 427 w 926"/>
                  <a:gd name="T75" fmla="*/ 949 h 1250"/>
                  <a:gd name="T76" fmla="*/ 395 w 926"/>
                  <a:gd name="T77" fmla="*/ 918 h 1250"/>
                  <a:gd name="T78" fmla="*/ 427 w 926"/>
                  <a:gd name="T79" fmla="*/ 886 h 1250"/>
                  <a:gd name="T80" fmla="*/ 459 w 926"/>
                  <a:gd name="T81" fmla="*/ 918 h 1250"/>
                  <a:gd name="T82" fmla="*/ 427 w 926"/>
                  <a:gd name="T83" fmla="*/ 949 h 1250"/>
                  <a:gd name="T84" fmla="*/ 350 w 926"/>
                  <a:gd name="T85" fmla="*/ 749 h 1250"/>
                  <a:gd name="T86" fmla="*/ 395 w 926"/>
                  <a:gd name="T87" fmla="*/ 642 h 1250"/>
                  <a:gd name="T88" fmla="*/ 502 w 926"/>
                  <a:gd name="T89" fmla="*/ 686 h 1250"/>
                  <a:gd name="T90" fmla="*/ 459 w 926"/>
                  <a:gd name="T91" fmla="*/ 794 h 1250"/>
                  <a:gd name="T92" fmla="*/ 612 w 926"/>
                  <a:gd name="T93" fmla="*/ 732 h 1250"/>
                  <a:gd name="T94" fmla="*/ 612 w 926"/>
                  <a:gd name="T95" fmla="*/ 689 h 1250"/>
                  <a:gd name="T96" fmla="*/ 656 w 926"/>
                  <a:gd name="T97" fmla="*/ 689 h 1250"/>
                  <a:gd name="T98" fmla="*/ 656 w 926"/>
                  <a:gd name="T99" fmla="*/ 732 h 1250"/>
                  <a:gd name="T100" fmla="*/ 761 w 926"/>
                  <a:gd name="T101" fmla="*/ 883 h 1250"/>
                  <a:gd name="T102" fmla="*/ 744 w 926"/>
                  <a:gd name="T103" fmla="*/ 841 h 1250"/>
                  <a:gd name="T104" fmla="*/ 786 w 926"/>
                  <a:gd name="T105" fmla="*/ 824 h 1250"/>
                  <a:gd name="T106" fmla="*/ 802 w 926"/>
                  <a:gd name="T107" fmla="*/ 866 h 1250"/>
                  <a:gd name="T108" fmla="*/ 861 w 926"/>
                  <a:gd name="T109" fmla="*/ 1068 h 1250"/>
                  <a:gd name="T110" fmla="*/ 829 w 926"/>
                  <a:gd name="T111" fmla="*/ 1036 h 1250"/>
                  <a:gd name="T112" fmla="*/ 861 w 926"/>
                  <a:gd name="T113" fmla="*/ 1005 h 1250"/>
                  <a:gd name="T114" fmla="*/ 893 w 926"/>
                  <a:gd name="T115" fmla="*/ 1036 h 1250"/>
                  <a:gd name="T116" fmla="*/ 861 w 926"/>
                  <a:gd name="T117" fmla="*/ 1068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26" h="1250">
                    <a:moveTo>
                      <a:pt x="921" y="1061"/>
                    </a:moveTo>
                    <a:lnTo>
                      <a:pt x="732" y="666"/>
                    </a:lnTo>
                    <a:lnTo>
                      <a:pt x="529" y="666"/>
                    </a:lnTo>
                    <a:lnTo>
                      <a:pt x="529" y="666"/>
                    </a:lnTo>
                    <a:lnTo>
                      <a:pt x="519" y="649"/>
                    </a:lnTo>
                    <a:lnTo>
                      <a:pt x="505" y="634"/>
                    </a:lnTo>
                    <a:lnTo>
                      <a:pt x="489" y="622"/>
                    </a:lnTo>
                    <a:lnTo>
                      <a:pt x="472" y="612"/>
                    </a:lnTo>
                    <a:lnTo>
                      <a:pt x="472" y="322"/>
                    </a:lnTo>
                    <a:lnTo>
                      <a:pt x="96" y="10"/>
                    </a:lnTo>
                    <a:lnTo>
                      <a:pt x="96" y="10"/>
                    </a:lnTo>
                    <a:lnTo>
                      <a:pt x="88" y="5"/>
                    </a:lnTo>
                    <a:lnTo>
                      <a:pt x="80" y="1"/>
                    </a:lnTo>
                    <a:lnTo>
                      <a:pt x="71" y="0"/>
                    </a:lnTo>
                    <a:lnTo>
                      <a:pt x="63" y="0"/>
                    </a:lnTo>
                    <a:lnTo>
                      <a:pt x="55" y="1"/>
                    </a:lnTo>
                    <a:lnTo>
                      <a:pt x="46" y="5"/>
                    </a:lnTo>
                    <a:lnTo>
                      <a:pt x="40" y="10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28" y="23"/>
                    </a:lnTo>
                    <a:lnTo>
                      <a:pt x="25" y="31"/>
                    </a:lnTo>
                    <a:lnTo>
                      <a:pt x="23" y="40"/>
                    </a:lnTo>
                    <a:lnTo>
                      <a:pt x="23" y="48"/>
                    </a:lnTo>
                    <a:lnTo>
                      <a:pt x="25" y="56"/>
                    </a:lnTo>
                    <a:lnTo>
                      <a:pt x="28" y="65"/>
                    </a:lnTo>
                    <a:lnTo>
                      <a:pt x="31" y="71"/>
                    </a:lnTo>
                    <a:lnTo>
                      <a:pt x="38" y="78"/>
                    </a:lnTo>
                    <a:lnTo>
                      <a:pt x="382" y="365"/>
                    </a:lnTo>
                    <a:lnTo>
                      <a:pt x="382" y="612"/>
                    </a:lnTo>
                    <a:lnTo>
                      <a:pt x="382" y="612"/>
                    </a:lnTo>
                    <a:lnTo>
                      <a:pt x="363" y="622"/>
                    </a:lnTo>
                    <a:lnTo>
                      <a:pt x="348" y="634"/>
                    </a:lnTo>
                    <a:lnTo>
                      <a:pt x="335" y="649"/>
                    </a:lnTo>
                    <a:lnTo>
                      <a:pt x="323" y="666"/>
                    </a:lnTo>
                    <a:lnTo>
                      <a:pt x="45" y="666"/>
                    </a:lnTo>
                    <a:lnTo>
                      <a:pt x="45" y="666"/>
                    </a:lnTo>
                    <a:lnTo>
                      <a:pt x="36" y="667"/>
                    </a:lnTo>
                    <a:lnTo>
                      <a:pt x="28" y="669"/>
                    </a:lnTo>
                    <a:lnTo>
                      <a:pt x="20" y="674"/>
                    </a:lnTo>
                    <a:lnTo>
                      <a:pt x="13" y="679"/>
                    </a:lnTo>
                    <a:lnTo>
                      <a:pt x="8" y="686"/>
                    </a:lnTo>
                    <a:lnTo>
                      <a:pt x="3" y="694"/>
                    </a:lnTo>
                    <a:lnTo>
                      <a:pt x="1" y="702"/>
                    </a:lnTo>
                    <a:lnTo>
                      <a:pt x="0" y="711"/>
                    </a:lnTo>
                    <a:lnTo>
                      <a:pt x="0" y="711"/>
                    </a:lnTo>
                    <a:lnTo>
                      <a:pt x="1" y="719"/>
                    </a:lnTo>
                    <a:lnTo>
                      <a:pt x="3" y="729"/>
                    </a:lnTo>
                    <a:lnTo>
                      <a:pt x="8" y="736"/>
                    </a:lnTo>
                    <a:lnTo>
                      <a:pt x="13" y="742"/>
                    </a:lnTo>
                    <a:lnTo>
                      <a:pt x="20" y="747"/>
                    </a:lnTo>
                    <a:lnTo>
                      <a:pt x="28" y="752"/>
                    </a:lnTo>
                    <a:lnTo>
                      <a:pt x="36" y="754"/>
                    </a:lnTo>
                    <a:lnTo>
                      <a:pt x="45" y="756"/>
                    </a:lnTo>
                    <a:lnTo>
                      <a:pt x="318" y="756"/>
                    </a:lnTo>
                    <a:lnTo>
                      <a:pt x="318" y="756"/>
                    </a:lnTo>
                    <a:lnTo>
                      <a:pt x="323" y="767"/>
                    </a:lnTo>
                    <a:lnTo>
                      <a:pt x="328" y="778"/>
                    </a:lnTo>
                    <a:lnTo>
                      <a:pt x="335" y="788"/>
                    </a:lnTo>
                    <a:lnTo>
                      <a:pt x="343" y="796"/>
                    </a:lnTo>
                    <a:lnTo>
                      <a:pt x="352" y="804"/>
                    </a:lnTo>
                    <a:lnTo>
                      <a:pt x="360" y="813"/>
                    </a:lnTo>
                    <a:lnTo>
                      <a:pt x="370" y="818"/>
                    </a:lnTo>
                    <a:lnTo>
                      <a:pt x="382" y="824"/>
                    </a:lnTo>
                    <a:lnTo>
                      <a:pt x="382" y="1205"/>
                    </a:lnTo>
                    <a:lnTo>
                      <a:pt x="382" y="1205"/>
                    </a:lnTo>
                    <a:lnTo>
                      <a:pt x="382" y="1213"/>
                    </a:lnTo>
                    <a:lnTo>
                      <a:pt x="385" y="1222"/>
                    </a:lnTo>
                    <a:lnTo>
                      <a:pt x="389" y="1230"/>
                    </a:lnTo>
                    <a:lnTo>
                      <a:pt x="395" y="1237"/>
                    </a:lnTo>
                    <a:lnTo>
                      <a:pt x="402" y="1242"/>
                    </a:lnTo>
                    <a:lnTo>
                      <a:pt x="409" y="1247"/>
                    </a:lnTo>
                    <a:lnTo>
                      <a:pt x="417" y="1248"/>
                    </a:lnTo>
                    <a:lnTo>
                      <a:pt x="427" y="1250"/>
                    </a:lnTo>
                    <a:lnTo>
                      <a:pt x="427" y="1250"/>
                    </a:lnTo>
                    <a:lnTo>
                      <a:pt x="435" y="1248"/>
                    </a:lnTo>
                    <a:lnTo>
                      <a:pt x="444" y="1247"/>
                    </a:lnTo>
                    <a:lnTo>
                      <a:pt x="452" y="1242"/>
                    </a:lnTo>
                    <a:lnTo>
                      <a:pt x="459" y="1237"/>
                    </a:lnTo>
                    <a:lnTo>
                      <a:pt x="464" y="1230"/>
                    </a:lnTo>
                    <a:lnTo>
                      <a:pt x="469" y="1222"/>
                    </a:lnTo>
                    <a:lnTo>
                      <a:pt x="470" y="1213"/>
                    </a:lnTo>
                    <a:lnTo>
                      <a:pt x="472" y="1205"/>
                    </a:lnTo>
                    <a:lnTo>
                      <a:pt x="472" y="824"/>
                    </a:lnTo>
                    <a:lnTo>
                      <a:pt x="472" y="824"/>
                    </a:lnTo>
                    <a:lnTo>
                      <a:pt x="482" y="818"/>
                    </a:lnTo>
                    <a:lnTo>
                      <a:pt x="492" y="813"/>
                    </a:lnTo>
                    <a:lnTo>
                      <a:pt x="502" y="804"/>
                    </a:lnTo>
                    <a:lnTo>
                      <a:pt x="510" y="796"/>
                    </a:lnTo>
                    <a:lnTo>
                      <a:pt x="519" y="788"/>
                    </a:lnTo>
                    <a:lnTo>
                      <a:pt x="525" y="778"/>
                    </a:lnTo>
                    <a:lnTo>
                      <a:pt x="530" y="767"/>
                    </a:lnTo>
                    <a:lnTo>
                      <a:pt x="535" y="756"/>
                    </a:lnTo>
                    <a:lnTo>
                      <a:pt x="676" y="756"/>
                    </a:lnTo>
                    <a:lnTo>
                      <a:pt x="839" y="1100"/>
                    </a:lnTo>
                    <a:lnTo>
                      <a:pt x="839" y="1100"/>
                    </a:lnTo>
                    <a:lnTo>
                      <a:pt x="847" y="1110"/>
                    </a:lnTo>
                    <a:lnTo>
                      <a:pt x="856" y="1118"/>
                    </a:lnTo>
                    <a:lnTo>
                      <a:pt x="867" y="1123"/>
                    </a:lnTo>
                    <a:lnTo>
                      <a:pt x="881" y="1125"/>
                    </a:lnTo>
                    <a:lnTo>
                      <a:pt x="881" y="1125"/>
                    </a:lnTo>
                    <a:lnTo>
                      <a:pt x="889" y="1125"/>
                    </a:lnTo>
                    <a:lnTo>
                      <a:pt x="899" y="1121"/>
                    </a:lnTo>
                    <a:lnTo>
                      <a:pt x="899" y="1121"/>
                    </a:lnTo>
                    <a:lnTo>
                      <a:pt x="908" y="1116"/>
                    </a:lnTo>
                    <a:lnTo>
                      <a:pt x="914" y="1110"/>
                    </a:lnTo>
                    <a:lnTo>
                      <a:pt x="919" y="1103"/>
                    </a:lnTo>
                    <a:lnTo>
                      <a:pt x="923" y="1095"/>
                    </a:lnTo>
                    <a:lnTo>
                      <a:pt x="924" y="1086"/>
                    </a:lnTo>
                    <a:lnTo>
                      <a:pt x="926" y="1078"/>
                    </a:lnTo>
                    <a:lnTo>
                      <a:pt x="924" y="1070"/>
                    </a:lnTo>
                    <a:lnTo>
                      <a:pt x="921" y="1061"/>
                    </a:lnTo>
                    <a:lnTo>
                      <a:pt x="921" y="1061"/>
                    </a:lnTo>
                    <a:close/>
                    <a:moveTo>
                      <a:pt x="125" y="120"/>
                    </a:moveTo>
                    <a:lnTo>
                      <a:pt x="125" y="120"/>
                    </a:lnTo>
                    <a:lnTo>
                      <a:pt x="118" y="120"/>
                    </a:lnTo>
                    <a:lnTo>
                      <a:pt x="113" y="118"/>
                    </a:lnTo>
                    <a:lnTo>
                      <a:pt x="106" y="115"/>
                    </a:lnTo>
                    <a:lnTo>
                      <a:pt x="103" y="111"/>
                    </a:lnTo>
                    <a:lnTo>
                      <a:pt x="98" y="106"/>
                    </a:lnTo>
                    <a:lnTo>
                      <a:pt x="96" y="101"/>
                    </a:lnTo>
                    <a:lnTo>
                      <a:pt x="95" y="95"/>
                    </a:lnTo>
                    <a:lnTo>
                      <a:pt x="93" y="88"/>
                    </a:lnTo>
                    <a:lnTo>
                      <a:pt x="93" y="88"/>
                    </a:lnTo>
                    <a:lnTo>
                      <a:pt x="95" y="81"/>
                    </a:lnTo>
                    <a:lnTo>
                      <a:pt x="96" y="76"/>
                    </a:lnTo>
                    <a:lnTo>
                      <a:pt x="98" y="71"/>
                    </a:lnTo>
                    <a:lnTo>
                      <a:pt x="103" y="66"/>
                    </a:lnTo>
                    <a:lnTo>
                      <a:pt x="106" y="63"/>
                    </a:lnTo>
                    <a:lnTo>
                      <a:pt x="113" y="60"/>
                    </a:lnTo>
                    <a:lnTo>
                      <a:pt x="118" y="58"/>
                    </a:lnTo>
                    <a:lnTo>
                      <a:pt x="125" y="56"/>
                    </a:lnTo>
                    <a:lnTo>
                      <a:pt x="125" y="56"/>
                    </a:lnTo>
                    <a:lnTo>
                      <a:pt x="132" y="58"/>
                    </a:lnTo>
                    <a:lnTo>
                      <a:pt x="137" y="60"/>
                    </a:lnTo>
                    <a:lnTo>
                      <a:pt x="143" y="63"/>
                    </a:lnTo>
                    <a:lnTo>
                      <a:pt x="147" y="66"/>
                    </a:lnTo>
                    <a:lnTo>
                      <a:pt x="152" y="71"/>
                    </a:lnTo>
                    <a:lnTo>
                      <a:pt x="155" y="76"/>
                    </a:lnTo>
                    <a:lnTo>
                      <a:pt x="157" y="81"/>
                    </a:lnTo>
                    <a:lnTo>
                      <a:pt x="157" y="88"/>
                    </a:lnTo>
                    <a:lnTo>
                      <a:pt x="157" y="88"/>
                    </a:lnTo>
                    <a:lnTo>
                      <a:pt x="157" y="95"/>
                    </a:lnTo>
                    <a:lnTo>
                      <a:pt x="155" y="101"/>
                    </a:lnTo>
                    <a:lnTo>
                      <a:pt x="152" y="106"/>
                    </a:lnTo>
                    <a:lnTo>
                      <a:pt x="147" y="111"/>
                    </a:lnTo>
                    <a:lnTo>
                      <a:pt x="143" y="115"/>
                    </a:lnTo>
                    <a:lnTo>
                      <a:pt x="137" y="118"/>
                    </a:lnTo>
                    <a:lnTo>
                      <a:pt x="132" y="120"/>
                    </a:lnTo>
                    <a:lnTo>
                      <a:pt x="125" y="120"/>
                    </a:lnTo>
                    <a:lnTo>
                      <a:pt x="125" y="120"/>
                    </a:lnTo>
                    <a:close/>
                    <a:moveTo>
                      <a:pt x="275" y="250"/>
                    </a:moveTo>
                    <a:lnTo>
                      <a:pt x="275" y="250"/>
                    </a:lnTo>
                    <a:lnTo>
                      <a:pt x="268" y="250"/>
                    </a:lnTo>
                    <a:lnTo>
                      <a:pt x="262" y="247"/>
                    </a:lnTo>
                    <a:lnTo>
                      <a:pt x="257" y="245"/>
                    </a:lnTo>
                    <a:lnTo>
                      <a:pt x="252" y="240"/>
                    </a:lnTo>
                    <a:lnTo>
                      <a:pt x="248" y="237"/>
                    </a:lnTo>
                    <a:lnTo>
                      <a:pt x="245" y="230"/>
                    </a:lnTo>
                    <a:lnTo>
                      <a:pt x="243" y="225"/>
                    </a:lnTo>
                    <a:lnTo>
                      <a:pt x="243" y="218"/>
                    </a:lnTo>
                    <a:lnTo>
                      <a:pt x="243" y="218"/>
                    </a:lnTo>
                    <a:lnTo>
                      <a:pt x="243" y="212"/>
                    </a:lnTo>
                    <a:lnTo>
                      <a:pt x="245" y="207"/>
                    </a:lnTo>
                    <a:lnTo>
                      <a:pt x="248" y="200"/>
                    </a:lnTo>
                    <a:lnTo>
                      <a:pt x="252" y="197"/>
                    </a:lnTo>
                    <a:lnTo>
                      <a:pt x="257" y="192"/>
                    </a:lnTo>
                    <a:lnTo>
                      <a:pt x="262" y="190"/>
                    </a:lnTo>
                    <a:lnTo>
                      <a:pt x="268" y="186"/>
                    </a:lnTo>
                    <a:lnTo>
                      <a:pt x="275" y="186"/>
                    </a:lnTo>
                    <a:lnTo>
                      <a:pt x="275" y="186"/>
                    </a:lnTo>
                    <a:lnTo>
                      <a:pt x="282" y="186"/>
                    </a:lnTo>
                    <a:lnTo>
                      <a:pt x="287" y="190"/>
                    </a:lnTo>
                    <a:lnTo>
                      <a:pt x="292" y="192"/>
                    </a:lnTo>
                    <a:lnTo>
                      <a:pt x="297" y="197"/>
                    </a:lnTo>
                    <a:lnTo>
                      <a:pt x="300" y="200"/>
                    </a:lnTo>
                    <a:lnTo>
                      <a:pt x="303" y="207"/>
                    </a:lnTo>
                    <a:lnTo>
                      <a:pt x="305" y="212"/>
                    </a:lnTo>
                    <a:lnTo>
                      <a:pt x="307" y="218"/>
                    </a:lnTo>
                    <a:lnTo>
                      <a:pt x="307" y="218"/>
                    </a:lnTo>
                    <a:lnTo>
                      <a:pt x="305" y="225"/>
                    </a:lnTo>
                    <a:lnTo>
                      <a:pt x="303" y="230"/>
                    </a:lnTo>
                    <a:lnTo>
                      <a:pt x="300" y="237"/>
                    </a:lnTo>
                    <a:lnTo>
                      <a:pt x="297" y="240"/>
                    </a:lnTo>
                    <a:lnTo>
                      <a:pt x="292" y="245"/>
                    </a:lnTo>
                    <a:lnTo>
                      <a:pt x="287" y="247"/>
                    </a:lnTo>
                    <a:lnTo>
                      <a:pt x="282" y="250"/>
                    </a:lnTo>
                    <a:lnTo>
                      <a:pt x="275" y="250"/>
                    </a:lnTo>
                    <a:lnTo>
                      <a:pt x="275" y="250"/>
                    </a:lnTo>
                    <a:close/>
                    <a:moveTo>
                      <a:pt x="165" y="742"/>
                    </a:moveTo>
                    <a:lnTo>
                      <a:pt x="165" y="742"/>
                    </a:lnTo>
                    <a:lnTo>
                      <a:pt x="158" y="742"/>
                    </a:lnTo>
                    <a:lnTo>
                      <a:pt x="153" y="739"/>
                    </a:lnTo>
                    <a:lnTo>
                      <a:pt x="147" y="737"/>
                    </a:lnTo>
                    <a:lnTo>
                      <a:pt x="143" y="732"/>
                    </a:lnTo>
                    <a:lnTo>
                      <a:pt x="138" y="729"/>
                    </a:lnTo>
                    <a:lnTo>
                      <a:pt x="137" y="722"/>
                    </a:lnTo>
                    <a:lnTo>
                      <a:pt x="133" y="717"/>
                    </a:lnTo>
                    <a:lnTo>
                      <a:pt x="133" y="711"/>
                    </a:lnTo>
                    <a:lnTo>
                      <a:pt x="133" y="711"/>
                    </a:lnTo>
                    <a:lnTo>
                      <a:pt x="133" y="704"/>
                    </a:lnTo>
                    <a:lnTo>
                      <a:pt x="137" y="699"/>
                    </a:lnTo>
                    <a:lnTo>
                      <a:pt x="138" y="692"/>
                    </a:lnTo>
                    <a:lnTo>
                      <a:pt x="143" y="689"/>
                    </a:lnTo>
                    <a:lnTo>
                      <a:pt x="147" y="684"/>
                    </a:lnTo>
                    <a:lnTo>
                      <a:pt x="153" y="682"/>
                    </a:lnTo>
                    <a:lnTo>
                      <a:pt x="158" y="679"/>
                    </a:lnTo>
                    <a:lnTo>
                      <a:pt x="165" y="679"/>
                    </a:lnTo>
                    <a:lnTo>
                      <a:pt x="165" y="679"/>
                    </a:lnTo>
                    <a:lnTo>
                      <a:pt x="172" y="679"/>
                    </a:lnTo>
                    <a:lnTo>
                      <a:pt x="177" y="682"/>
                    </a:lnTo>
                    <a:lnTo>
                      <a:pt x="183" y="684"/>
                    </a:lnTo>
                    <a:lnTo>
                      <a:pt x="187" y="689"/>
                    </a:lnTo>
                    <a:lnTo>
                      <a:pt x="192" y="692"/>
                    </a:lnTo>
                    <a:lnTo>
                      <a:pt x="193" y="699"/>
                    </a:lnTo>
                    <a:lnTo>
                      <a:pt x="197" y="704"/>
                    </a:lnTo>
                    <a:lnTo>
                      <a:pt x="197" y="711"/>
                    </a:lnTo>
                    <a:lnTo>
                      <a:pt x="197" y="711"/>
                    </a:lnTo>
                    <a:lnTo>
                      <a:pt x="197" y="717"/>
                    </a:lnTo>
                    <a:lnTo>
                      <a:pt x="193" y="722"/>
                    </a:lnTo>
                    <a:lnTo>
                      <a:pt x="192" y="729"/>
                    </a:lnTo>
                    <a:lnTo>
                      <a:pt x="187" y="732"/>
                    </a:lnTo>
                    <a:lnTo>
                      <a:pt x="183" y="737"/>
                    </a:lnTo>
                    <a:lnTo>
                      <a:pt x="177" y="739"/>
                    </a:lnTo>
                    <a:lnTo>
                      <a:pt x="172" y="742"/>
                    </a:lnTo>
                    <a:lnTo>
                      <a:pt x="165" y="742"/>
                    </a:lnTo>
                    <a:lnTo>
                      <a:pt x="165" y="742"/>
                    </a:lnTo>
                    <a:close/>
                    <a:moveTo>
                      <a:pt x="427" y="320"/>
                    </a:moveTo>
                    <a:lnTo>
                      <a:pt x="427" y="320"/>
                    </a:lnTo>
                    <a:lnTo>
                      <a:pt x="434" y="320"/>
                    </a:lnTo>
                    <a:lnTo>
                      <a:pt x="439" y="322"/>
                    </a:lnTo>
                    <a:lnTo>
                      <a:pt x="444" y="325"/>
                    </a:lnTo>
                    <a:lnTo>
                      <a:pt x="449" y="328"/>
                    </a:lnTo>
                    <a:lnTo>
                      <a:pt x="452" y="333"/>
                    </a:lnTo>
                    <a:lnTo>
                      <a:pt x="455" y="338"/>
                    </a:lnTo>
                    <a:lnTo>
                      <a:pt x="457" y="345"/>
                    </a:lnTo>
                    <a:lnTo>
                      <a:pt x="459" y="352"/>
                    </a:lnTo>
                    <a:lnTo>
                      <a:pt x="459" y="352"/>
                    </a:lnTo>
                    <a:lnTo>
                      <a:pt x="457" y="358"/>
                    </a:lnTo>
                    <a:lnTo>
                      <a:pt x="455" y="363"/>
                    </a:lnTo>
                    <a:lnTo>
                      <a:pt x="452" y="368"/>
                    </a:lnTo>
                    <a:lnTo>
                      <a:pt x="449" y="373"/>
                    </a:lnTo>
                    <a:lnTo>
                      <a:pt x="444" y="377"/>
                    </a:lnTo>
                    <a:lnTo>
                      <a:pt x="439" y="380"/>
                    </a:lnTo>
                    <a:lnTo>
                      <a:pt x="434" y="382"/>
                    </a:lnTo>
                    <a:lnTo>
                      <a:pt x="427" y="384"/>
                    </a:lnTo>
                    <a:lnTo>
                      <a:pt x="427" y="384"/>
                    </a:lnTo>
                    <a:lnTo>
                      <a:pt x="420" y="382"/>
                    </a:lnTo>
                    <a:lnTo>
                      <a:pt x="414" y="380"/>
                    </a:lnTo>
                    <a:lnTo>
                      <a:pt x="409" y="377"/>
                    </a:lnTo>
                    <a:lnTo>
                      <a:pt x="404" y="373"/>
                    </a:lnTo>
                    <a:lnTo>
                      <a:pt x="400" y="368"/>
                    </a:lnTo>
                    <a:lnTo>
                      <a:pt x="397" y="363"/>
                    </a:lnTo>
                    <a:lnTo>
                      <a:pt x="395" y="358"/>
                    </a:lnTo>
                    <a:lnTo>
                      <a:pt x="395" y="352"/>
                    </a:lnTo>
                    <a:lnTo>
                      <a:pt x="395" y="352"/>
                    </a:lnTo>
                    <a:lnTo>
                      <a:pt x="395" y="345"/>
                    </a:lnTo>
                    <a:lnTo>
                      <a:pt x="397" y="338"/>
                    </a:lnTo>
                    <a:lnTo>
                      <a:pt x="400" y="333"/>
                    </a:lnTo>
                    <a:lnTo>
                      <a:pt x="404" y="328"/>
                    </a:lnTo>
                    <a:lnTo>
                      <a:pt x="409" y="325"/>
                    </a:lnTo>
                    <a:lnTo>
                      <a:pt x="414" y="322"/>
                    </a:lnTo>
                    <a:lnTo>
                      <a:pt x="420" y="320"/>
                    </a:lnTo>
                    <a:lnTo>
                      <a:pt x="427" y="320"/>
                    </a:lnTo>
                    <a:lnTo>
                      <a:pt x="427" y="320"/>
                    </a:lnTo>
                    <a:close/>
                    <a:moveTo>
                      <a:pt x="427" y="485"/>
                    </a:moveTo>
                    <a:lnTo>
                      <a:pt x="427" y="485"/>
                    </a:lnTo>
                    <a:lnTo>
                      <a:pt x="434" y="487"/>
                    </a:lnTo>
                    <a:lnTo>
                      <a:pt x="439" y="489"/>
                    </a:lnTo>
                    <a:lnTo>
                      <a:pt x="444" y="492"/>
                    </a:lnTo>
                    <a:lnTo>
                      <a:pt x="449" y="495"/>
                    </a:lnTo>
                    <a:lnTo>
                      <a:pt x="452" y="500"/>
                    </a:lnTo>
                    <a:lnTo>
                      <a:pt x="455" y="505"/>
                    </a:lnTo>
                    <a:lnTo>
                      <a:pt x="457" y="512"/>
                    </a:lnTo>
                    <a:lnTo>
                      <a:pt x="459" y="517"/>
                    </a:lnTo>
                    <a:lnTo>
                      <a:pt x="459" y="517"/>
                    </a:lnTo>
                    <a:lnTo>
                      <a:pt x="457" y="524"/>
                    </a:lnTo>
                    <a:lnTo>
                      <a:pt x="455" y="530"/>
                    </a:lnTo>
                    <a:lnTo>
                      <a:pt x="452" y="535"/>
                    </a:lnTo>
                    <a:lnTo>
                      <a:pt x="449" y="540"/>
                    </a:lnTo>
                    <a:lnTo>
                      <a:pt x="444" y="544"/>
                    </a:lnTo>
                    <a:lnTo>
                      <a:pt x="439" y="547"/>
                    </a:lnTo>
                    <a:lnTo>
                      <a:pt x="434" y="549"/>
                    </a:lnTo>
                    <a:lnTo>
                      <a:pt x="427" y="549"/>
                    </a:lnTo>
                    <a:lnTo>
                      <a:pt x="427" y="549"/>
                    </a:lnTo>
                    <a:lnTo>
                      <a:pt x="420" y="549"/>
                    </a:lnTo>
                    <a:lnTo>
                      <a:pt x="414" y="547"/>
                    </a:lnTo>
                    <a:lnTo>
                      <a:pt x="409" y="544"/>
                    </a:lnTo>
                    <a:lnTo>
                      <a:pt x="404" y="540"/>
                    </a:lnTo>
                    <a:lnTo>
                      <a:pt x="400" y="535"/>
                    </a:lnTo>
                    <a:lnTo>
                      <a:pt x="397" y="530"/>
                    </a:lnTo>
                    <a:lnTo>
                      <a:pt x="395" y="524"/>
                    </a:lnTo>
                    <a:lnTo>
                      <a:pt x="395" y="517"/>
                    </a:lnTo>
                    <a:lnTo>
                      <a:pt x="395" y="517"/>
                    </a:lnTo>
                    <a:lnTo>
                      <a:pt x="395" y="512"/>
                    </a:lnTo>
                    <a:lnTo>
                      <a:pt x="397" y="505"/>
                    </a:lnTo>
                    <a:lnTo>
                      <a:pt x="400" y="500"/>
                    </a:lnTo>
                    <a:lnTo>
                      <a:pt x="404" y="495"/>
                    </a:lnTo>
                    <a:lnTo>
                      <a:pt x="409" y="492"/>
                    </a:lnTo>
                    <a:lnTo>
                      <a:pt x="414" y="489"/>
                    </a:lnTo>
                    <a:lnTo>
                      <a:pt x="420" y="487"/>
                    </a:lnTo>
                    <a:lnTo>
                      <a:pt x="427" y="485"/>
                    </a:lnTo>
                    <a:lnTo>
                      <a:pt x="427" y="485"/>
                    </a:lnTo>
                    <a:close/>
                    <a:moveTo>
                      <a:pt x="427" y="1125"/>
                    </a:moveTo>
                    <a:lnTo>
                      <a:pt x="427" y="1125"/>
                    </a:lnTo>
                    <a:lnTo>
                      <a:pt x="420" y="1125"/>
                    </a:lnTo>
                    <a:lnTo>
                      <a:pt x="414" y="1123"/>
                    </a:lnTo>
                    <a:lnTo>
                      <a:pt x="409" y="1120"/>
                    </a:lnTo>
                    <a:lnTo>
                      <a:pt x="404" y="1116"/>
                    </a:lnTo>
                    <a:lnTo>
                      <a:pt x="400" y="1111"/>
                    </a:lnTo>
                    <a:lnTo>
                      <a:pt x="397" y="1106"/>
                    </a:lnTo>
                    <a:lnTo>
                      <a:pt x="395" y="1100"/>
                    </a:lnTo>
                    <a:lnTo>
                      <a:pt x="395" y="1093"/>
                    </a:lnTo>
                    <a:lnTo>
                      <a:pt x="395" y="1093"/>
                    </a:lnTo>
                    <a:lnTo>
                      <a:pt x="395" y="1086"/>
                    </a:lnTo>
                    <a:lnTo>
                      <a:pt x="397" y="1081"/>
                    </a:lnTo>
                    <a:lnTo>
                      <a:pt x="400" y="1076"/>
                    </a:lnTo>
                    <a:lnTo>
                      <a:pt x="404" y="1071"/>
                    </a:lnTo>
                    <a:lnTo>
                      <a:pt x="409" y="1068"/>
                    </a:lnTo>
                    <a:lnTo>
                      <a:pt x="414" y="1065"/>
                    </a:lnTo>
                    <a:lnTo>
                      <a:pt x="420" y="1063"/>
                    </a:lnTo>
                    <a:lnTo>
                      <a:pt x="427" y="1061"/>
                    </a:lnTo>
                    <a:lnTo>
                      <a:pt x="427" y="1061"/>
                    </a:lnTo>
                    <a:lnTo>
                      <a:pt x="434" y="1063"/>
                    </a:lnTo>
                    <a:lnTo>
                      <a:pt x="439" y="1065"/>
                    </a:lnTo>
                    <a:lnTo>
                      <a:pt x="444" y="1068"/>
                    </a:lnTo>
                    <a:lnTo>
                      <a:pt x="449" y="1071"/>
                    </a:lnTo>
                    <a:lnTo>
                      <a:pt x="452" y="1076"/>
                    </a:lnTo>
                    <a:lnTo>
                      <a:pt x="455" y="1081"/>
                    </a:lnTo>
                    <a:lnTo>
                      <a:pt x="457" y="1086"/>
                    </a:lnTo>
                    <a:lnTo>
                      <a:pt x="459" y="1093"/>
                    </a:lnTo>
                    <a:lnTo>
                      <a:pt x="459" y="1093"/>
                    </a:lnTo>
                    <a:lnTo>
                      <a:pt x="457" y="1100"/>
                    </a:lnTo>
                    <a:lnTo>
                      <a:pt x="455" y="1106"/>
                    </a:lnTo>
                    <a:lnTo>
                      <a:pt x="452" y="1111"/>
                    </a:lnTo>
                    <a:lnTo>
                      <a:pt x="449" y="1116"/>
                    </a:lnTo>
                    <a:lnTo>
                      <a:pt x="444" y="1120"/>
                    </a:lnTo>
                    <a:lnTo>
                      <a:pt x="439" y="1123"/>
                    </a:lnTo>
                    <a:lnTo>
                      <a:pt x="434" y="1125"/>
                    </a:lnTo>
                    <a:lnTo>
                      <a:pt x="427" y="1125"/>
                    </a:lnTo>
                    <a:lnTo>
                      <a:pt x="427" y="1125"/>
                    </a:lnTo>
                    <a:close/>
                    <a:moveTo>
                      <a:pt x="427" y="949"/>
                    </a:moveTo>
                    <a:lnTo>
                      <a:pt x="427" y="949"/>
                    </a:lnTo>
                    <a:lnTo>
                      <a:pt x="420" y="948"/>
                    </a:lnTo>
                    <a:lnTo>
                      <a:pt x="414" y="946"/>
                    </a:lnTo>
                    <a:lnTo>
                      <a:pt x="409" y="943"/>
                    </a:lnTo>
                    <a:lnTo>
                      <a:pt x="404" y="939"/>
                    </a:lnTo>
                    <a:lnTo>
                      <a:pt x="400" y="934"/>
                    </a:lnTo>
                    <a:lnTo>
                      <a:pt x="397" y="929"/>
                    </a:lnTo>
                    <a:lnTo>
                      <a:pt x="395" y="923"/>
                    </a:lnTo>
                    <a:lnTo>
                      <a:pt x="395" y="918"/>
                    </a:lnTo>
                    <a:lnTo>
                      <a:pt x="395" y="918"/>
                    </a:lnTo>
                    <a:lnTo>
                      <a:pt x="395" y="911"/>
                    </a:lnTo>
                    <a:lnTo>
                      <a:pt x="397" y="904"/>
                    </a:lnTo>
                    <a:lnTo>
                      <a:pt x="400" y="899"/>
                    </a:lnTo>
                    <a:lnTo>
                      <a:pt x="404" y="894"/>
                    </a:lnTo>
                    <a:lnTo>
                      <a:pt x="409" y="891"/>
                    </a:lnTo>
                    <a:lnTo>
                      <a:pt x="414" y="888"/>
                    </a:lnTo>
                    <a:lnTo>
                      <a:pt x="420" y="886"/>
                    </a:lnTo>
                    <a:lnTo>
                      <a:pt x="427" y="886"/>
                    </a:lnTo>
                    <a:lnTo>
                      <a:pt x="427" y="886"/>
                    </a:lnTo>
                    <a:lnTo>
                      <a:pt x="434" y="886"/>
                    </a:lnTo>
                    <a:lnTo>
                      <a:pt x="439" y="888"/>
                    </a:lnTo>
                    <a:lnTo>
                      <a:pt x="444" y="891"/>
                    </a:lnTo>
                    <a:lnTo>
                      <a:pt x="449" y="894"/>
                    </a:lnTo>
                    <a:lnTo>
                      <a:pt x="452" y="899"/>
                    </a:lnTo>
                    <a:lnTo>
                      <a:pt x="455" y="904"/>
                    </a:lnTo>
                    <a:lnTo>
                      <a:pt x="457" y="911"/>
                    </a:lnTo>
                    <a:lnTo>
                      <a:pt x="459" y="918"/>
                    </a:lnTo>
                    <a:lnTo>
                      <a:pt x="459" y="918"/>
                    </a:lnTo>
                    <a:lnTo>
                      <a:pt x="457" y="923"/>
                    </a:lnTo>
                    <a:lnTo>
                      <a:pt x="455" y="929"/>
                    </a:lnTo>
                    <a:lnTo>
                      <a:pt x="452" y="934"/>
                    </a:lnTo>
                    <a:lnTo>
                      <a:pt x="449" y="939"/>
                    </a:lnTo>
                    <a:lnTo>
                      <a:pt x="444" y="943"/>
                    </a:lnTo>
                    <a:lnTo>
                      <a:pt x="439" y="946"/>
                    </a:lnTo>
                    <a:lnTo>
                      <a:pt x="434" y="948"/>
                    </a:lnTo>
                    <a:lnTo>
                      <a:pt x="427" y="949"/>
                    </a:lnTo>
                    <a:lnTo>
                      <a:pt x="427" y="949"/>
                    </a:lnTo>
                    <a:close/>
                    <a:moveTo>
                      <a:pt x="427" y="801"/>
                    </a:moveTo>
                    <a:lnTo>
                      <a:pt x="427" y="801"/>
                    </a:lnTo>
                    <a:lnTo>
                      <a:pt x="410" y="799"/>
                    </a:lnTo>
                    <a:lnTo>
                      <a:pt x="395" y="794"/>
                    </a:lnTo>
                    <a:lnTo>
                      <a:pt x="380" y="786"/>
                    </a:lnTo>
                    <a:lnTo>
                      <a:pt x="368" y="776"/>
                    </a:lnTo>
                    <a:lnTo>
                      <a:pt x="358" y="764"/>
                    </a:lnTo>
                    <a:lnTo>
                      <a:pt x="350" y="749"/>
                    </a:lnTo>
                    <a:lnTo>
                      <a:pt x="345" y="734"/>
                    </a:lnTo>
                    <a:lnTo>
                      <a:pt x="343" y="717"/>
                    </a:lnTo>
                    <a:lnTo>
                      <a:pt x="343" y="717"/>
                    </a:lnTo>
                    <a:lnTo>
                      <a:pt x="345" y="701"/>
                    </a:lnTo>
                    <a:lnTo>
                      <a:pt x="350" y="686"/>
                    </a:lnTo>
                    <a:lnTo>
                      <a:pt x="358" y="672"/>
                    </a:lnTo>
                    <a:lnTo>
                      <a:pt x="368" y="659"/>
                    </a:lnTo>
                    <a:lnTo>
                      <a:pt x="380" y="649"/>
                    </a:lnTo>
                    <a:lnTo>
                      <a:pt x="395" y="642"/>
                    </a:lnTo>
                    <a:lnTo>
                      <a:pt x="410" y="637"/>
                    </a:lnTo>
                    <a:lnTo>
                      <a:pt x="427" y="636"/>
                    </a:lnTo>
                    <a:lnTo>
                      <a:pt x="427" y="636"/>
                    </a:lnTo>
                    <a:lnTo>
                      <a:pt x="444" y="637"/>
                    </a:lnTo>
                    <a:lnTo>
                      <a:pt x="459" y="642"/>
                    </a:lnTo>
                    <a:lnTo>
                      <a:pt x="472" y="649"/>
                    </a:lnTo>
                    <a:lnTo>
                      <a:pt x="485" y="659"/>
                    </a:lnTo>
                    <a:lnTo>
                      <a:pt x="495" y="672"/>
                    </a:lnTo>
                    <a:lnTo>
                      <a:pt x="502" y="686"/>
                    </a:lnTo>
                    <a:lnTo>
                      <a:pt x="507" y="701"/>
                    </a:lnTo>
                    <a:lnTo>
                      <a:pt x="509" y="717"/>
                    </a:lnTo>
                    <a:lnTo>
                      <a:pt x="509" y="717"/>
                    </a:lnTo>
                    <a:lnTo>
                      <a:pt x="507" y="734"/>
                    </a:lnTo>
                    <a:lnTo>
                      <a:pt x="502" y="749"/>
                    </a:lnTo>
                    <a:lnTo>
                      <a:pt x="495" y="764"/>
                    </a:lnTo>
                    <a:lnTo>
                      <a:pt x="485" y="776"/>
                    </a:lnTo>
                    <a:lnTo>
                      <a:pt x="472" y="786"/>
                    </a:lnTo>
                    <a:lnTo>
                      <a:pt x="459" y="794"/>
                    </a:lnTo>
                    <a:lnTo>
                      <a:pt x="444" y="799"/>
                    </a:lnTo>
                    <a:lnTo>
                      <a:pt x="427" y="801"/>
                    </a:lnTo>
                    <a:lnTo>
                      <a:pt x="427" y="801"/>
                    </a:lnTo>
                    <a:close/>
                    <a:moveTo>
                      <a:pt x="634" y="742"/>
                    </a:moveTo>
                    <a:lnTo>
                      <a:pt x="634" y="742"/>
                    </a:lnTo>
                    <a:lnTo>
                      <a:pt x="627" y="742"/>
                    </a:lnTo>
                    <a:lnTo>
                      <a:pt x="622" y="739"/>
                    </a:lnTo>
                    <a:lnTo>
                      <a:pt x="617" y="737"/>
                    </a:lnTo>
                    <a:lnTo>
                      <a:pt x="612" y="732"/>
                    </a:lnTo>
                    <a:lnTo>
                      <a:pt x="607" y="729"/>
                    </a:lnTo>
                    <a:lnTo>
                      <a:pt x="605" y="722"/>
                    </a:lnTo>
                    <a:lnTo>
                      <a:pt x="604" y="717"/>
                    </a:lnTo>
                    <a:lnTo>
                      <a:pt x="602" y="711"/>
                    </a:lnTo>
                    <a:lnTo>
                      <a:pt x="602" y="711"/>
                    </a:lnTo>
                    <a:lnTo>
                      <a:pt x="604" y="704"/>
                    </a:lnTo>
                    <a:lnTo>
                      <a:pt x="605" y="699"/>
                    </a:lnTo>
                    <a:lnTo>
                      <a:pt x="607" y="692"/>
                    </a:lnTo>
                    <a:lnTo>
                      <a:pt x="612" y="689"/>
                    </a:lnTo>
                    <a:lnTo>
                      <a:pt x="617" y="684"/>
                    </a:lnTo>
                    <a:lnTo>
                      <a:pt x="622" y="682"/>
                    </a:lnTo>
                    <a:lnTo>
                      <a:pt x="627" y="679"/>
                    </a:lnTo>
                    <a:lnTo>
                      <a:pt x="634" y="679"/>
                    </a:lnTo>
                    <a:lnTo>
                      <a:pt x="634" y="679"/>
                    </a:lnTo>
                    <a:lnTo>
                      <a:pt x="641" y="679"/>
                    </a:lnTo>
                    <a:lnTo>
                      <a:pt x="646" y="682"/>
                    </a:lnTo>
                    <a:lnTo>
                      <a:pt x="652" y="684"/>
                    </a:lnTo>
                    <a:lnTo>
                      <a:pt x="656" y="689"/>
                    </a:lnTo>
                    <a:lnTo>
                      <a:pt x="661" y="692"/>
                    </a:lnTo>
                    <a:lnTo>
                      <a:pt x="664" y="699"/>
                    </a:lnTo>
                    <a:lnTo>
                      <a:pt x="666" y="704"/>
                    </a:lnTo>
                    <a:lnTo>
                      <a:pt x="666" y="711"/>
                    </a:lnTo>
                    <a:lnTo>
                      <a:pt x="666" y="711"/>
                    </a:lnTo>
                    <a:lnTo>
                      <a:pt x="666" y="717"/>
                    </a:lnTo>
                    <a:lnTo>
                      <a:pt x="664" y="722"/>
                    </a:lnTo>
                    <a:lnTo>
                      <a:pt x="661" y="729"/>
                    </a:lnTo>
                    <a:lnTo>
                      <a:pt x="656" y="732"/>
                    </a:lnTo>
                    <a:lnTo>
                      <a:pt x="652" y="737"/>
                    </a:lnTo>
                    <a:lnTo>
                      <a:pt x="646" y="739"/>
                    </a:lnTo>
                    <a:lnTo>
                      <a:pt x="641" y="742"/>
                    </a:lnTo>
                    <a:lnTo>
                      <a:pt x="634" y="742"/>
                    </a:lnTo>
                    <a:lnTo>
                      <a:pt x="634" y="742"/>
                    </a:lnTo>
                    <a:close/>
                    <a:moveTo>
                      <a:pt x="774" y="886"/>
                    </a:moveTo>
                    <a:lnTo>
                      <a:pt x="774" y="886"/>
                    </a:lnTo>
                    <a:lnTo>
                      <a:pt x="767" y="884"/>
                    </a:lnTo>
                    <a:lnTo>
                      <a:pt x="761" y="883"/>
                    </a:lnTo>
                    <a:lnTo>
                      <a:pt x="756" y="879"/>
                    </a:lnTo>
                    <a:lnTo>
                      <a:pt x="751" y="876"/>
                    </a:lnTo>
                    <a:lnTo>
                      <a:pt x="747" y="871"/>
                    </a:lnTo>
                    <a:lnTo>
                      <a:pt x="744" y="866"/>
                    </a:lnTo>
                    <a:lnTo>
                      <a:pt x="742" y="861"/>
                    </a:lnTo>
                    <a:lnTo>
                      <a:pt x="742" y="854"/>
                    </a:lnTo>
                    <a:lnTo>
                      <a:pt x="742" y="854"/>
                    </a:lnTo>
                    <a:lnTo>
                      <a:pt x="742" y="848"/>
                    </a:lnTo>
                    <a:lnTo>
                      <a:pt x="744" y="841"/>
                    </a:lnTo>
                    <a:lnTo>
                      <a:pt x="747" y="836"/>
                    </a:lnTo>
                    <a:lnTo>
                      <a:pt x="751" y="831"/>
                    </a:lnTo>
                    <a:lnTo>
                      <a:pt x="756" y="828"/>
                    </a:lnTo>
                    <a:lnTo>
                      <a:pt x="761" y="824"/>
                    </a:lnTo>
                    <a:lnTo>
                      <a:pt x="767" y="823"/>
                    </a:lnTo>
                    <a:lnTo>
                      <a:pt x="774" y="823"/>
                    </a:lnTo>
                    <a:lnTo>
                      <a:pt x="774" y="823"/>
                    </a:lnTo>
                    <a:lnTo>
                      <a:pt x="781" y="823"/>
                    </a:lnTo>
                    <a:lnTo>
                      <a:pt x="786" y="824"/>
                    </a:lnTo>
                    <a:lnTo>
                      <a:pt x="791" y="828"/>
                    </a:lnTo>
                    <a:lnTo>
                      <a:pt x="796" y="831"/>
                    </a:lnTo>
                    <a:lnTo>
                      <a:pt x="801" y="836"/>
                    </a:lnTo>
                    <a:lnTo>
                      <a:pt x="802" y="841"/>
                    </a:lnTo>
                    <a:lnTo>
                      <a:pt x="804" y="848"/>
                    </a:lnTo>
                    <a:lnTo>
                      <a:pt x="806" y="854"/>
                    </a:lnTo>
                    <a:lnTo>
                      <a:pt x="806" y="854"/>
                    </a:lnTo>
                    <a:lnTo>
                      <a:pt x="804" y="861"/>
                    </a:lnTo>
                    <a:lnTo>
                      <a:pt x="802" y="866"/>
                    </a:lnTo>
                    <a:lnTo>
                      <a:pt x="801" y="871"/>
                    </a:lnTo>
                    <a:lnTo>
                      <a:pt x="796" y="876"/>
                    </a:lnTo>
                    <a:lnTo>
                      <a:pt x="791" y="879"/>
                    </a:lnTo>
                    <a:lnTo>
                      <a:pt x="786" y="883"/>
                    </a:lnTo>
                    <a:lnTo>
                      <a:pt x="781" y="884"/>
                    </a:lnTo>
                    <a:lnTo>
                      <a:pt x="774" y="886"/>
                    </a:lnTo>
                    <a:lnTo>
                      <a:pt x="774" y="886"/>
                    </a:lnTo>
                    <a:close/>
                    <a:moveTo>
                      <a:pt x="861" y="1068"/>
                    </a:moveTo>
                    <a:lnTo>
                      <a:pt x="861" y="1068"/>
                    </a:lnTo>
                    <a:lnTo>
                      <a:pt x="854" y="1068"/>
                    </a:lnTo>
                    <a:lnTo>
                      <a:pt x="847" y="1066"/>
                    </a:lnTo>
                    <a:lnTo>
                      <a:pt x="842" y="1063"/>
                    </a:lnTo>
                    <a:lnTo>
                      <a:pt x="837" y="1060"/>
                    </a:lnTo>
                    <a:lnTo>
                      <a:pt x="834" y="1055"/>
                    </a:lnTo>
                    <a:lnTo>
                      <a:pt x="831" y="1050"/>
                    </a:lnTo>
                    <a:lnTo>
                      <a:pt x="829" y="1043"/>
                    </a:lnTo>
                    <a:lnTo>
                      <a:pt x="829" y="1036"/>
                    </a:lnTo>
                    <a:lnTo>
                      <a:pt x="829" y="1036"/>
                    </a:lnTo>
                    <a:lnTo>
                      <a:pt x="829" y="1031"/>
                    </a:lnTo>
                    <a:lnTo>
                      <a:pt x="831" y="1025"/>
                    </a:lnTo>
                    <a:lnTo>
                      <a:pt x="834" y="1020"/>
                    </a:lnTo>
                    <a:lnTo>
                      <a:pt x="837" y="1015"/>
                    </a:lnTo>
                    <a:lnTo>
                      <a:pt x="842" y="1011"/>
                    </a:lnTo>
                    <a:lnTo>
                      <a:pt x="847" y="1008"/>
                    </a:lnTo>
                    <a:lnTo>
                      <a:pt x="854" y="1006"/>
                    </a:lnTo>
                    <a:lnTo>
                      <a:pt x="861" y="1005"/>
                    </a:lnTo>
                    <a:lnTo>
                      <a:pt x="861" y="1005"/>
                    </a:lnTo>
                    <a:lnTo>
                      <a:pt x="866" y="1006"/>
                    </a:lnTo>
                    <a:lnTo>
                      <a:pt x="872" y="1008"/>
                    </a:lnTo>
                    <a:lnTo>
                      <a:pt x="877" y="1011"/>
                    </a:lnTo>
                    <a:lnTo>
                      <a:pt x="882" y="1015"/>
                    </a:lnTo>
                    <a:lnTo>
                      <a:pt x="886" y="1020"/>
                    </a:lnTo>
                    <a:lnTo>
                      <a:pt x="889" y="1025"/>
                    </a:lnTo>
                    <a:lnTo>
                      <a:pt x="891" y="1031"/>
                    </a:lnTo>
                    <a:lnTo>
                      <a:pt x="893" y="1036"/>
                    </a:lnTo>
                    <a:lnTo>
                      <a:pt x="893" y="1036"/>
                    </a:lnTo>
                    <a:lnTo>
                      <a:pt x="891" y="1043"/>
                    </a:lnTo>
                    <a:lnTo>
                      <a:pt x="889" y="1050"/>
                    </a:lnTo>
                    <a:lnTo>
                      <a:pt x="886" y="1055"/>
                    </a:lnTo>
                    <a:lnTo>
                      <a:pt x="882" y="1060"/>
                    </a:lnTo>
                    <a:lnTo>
                      <a:pt x="877" y="1063"/>
                    </a:lnTo>
                    <a:lnTo>
                      <a:pt x="872" y="1066"/>
                    </a:lnTo>
                    <a:lnTo>
                      <a:pt x="866" y="1068"/>
                    </a:lnTo>
                    <a:lnTo>
                      <a:pt x="861" y="1068"/>
                    </a:lnTo>
                    <a:lnTo>
                      <a:pt x="861" y="1068"/>
                    </a:lnTo>
                    <a:close/>
                  </a:path>
                </a:pathLst>
              </a:custGeom>
              <a:solidFill>
                <a:srgbClr val="4D4F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70" name="Group 269"/>
            <p:cNvGrpSpPr/>
            <p:nvPr/>
          </p:nvGrpSpPr>
          <p:grpSpPr>
            <a:xfrm>
              <a:off x="8519662" y="1450839"/>
              <a:ext cx="919080" cy="519097"/>
              <a:chOff x="7973560" y="1348358"/>
              <a:chExt cx="1854856" cy="1137016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7973560" y="1348358"/>
                <a:ext cx="1854856" cy="11370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8" b="0" i="0" u="none" strike="noStrike" kern="1200" cap="none" spc="0" normalizeH="0" baseline="0" noProof="1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201"/>
              <p:cNvSpPr>
                <a:spLocks noEditPoints="1"/>
              </p:cNvSpPr>
              <p:nvPr/>
            </p:nvSpPr>
            <p:spPr bwMode="auto">
              <a:xfrm>
                <a:off x="8769150" y="1957189"/>
                <a:ext cx="354472" cy="281097"/>
              </a:xfrm>
              <a:custGeom>
                <a:avLst/>
                <a:gdLst>
                  <a:gd name="T0" fmla="*/ 109 w 343"/>
                  <a:gd name="T1" fmla="*/ 264 h 272"/>
                  <a:gd name="T2" fmla="*/ 100 w 343"/>
                  <a:gd name="T3" fmla="*/ 224 h 272"/>
                  <a:gd name="T4" fmla="*/ 72 w 343"/>
                  <a:gd name="T5" fmla="*/ 163 h 272"/>
                  <a:gd name="T6" fmla="*/ 15 w 343"/>
                  <a:gd name="T7" fmla="*/ 271 h 272"/>
                  <a:gd name="T8" fmla="*/ 7 w 343"/>
                  <a:gd name="T9" fmla="*/ 267 h 272"/>
                  <a:gd name="T10" fmla="*/ 1 w 343"/>
                  <a:gd name="T11" fmla="*/ 248 h 272"/>
                  <a:gd name="T12" fmla="*/ 62 w 343"/>
                  <a:gd name="T13" fmla="*/ 126 h 272"/>
                  <a:gd name="T14" fmla="*/ 102 w 343"/>
                  <a:gd name="T15" fmla="*/ 152 h 272"/>
                  <a:gd name="T16" fmla="*/ 127 w 343"/>
                  <a:gd name="T17" fmla="*/ 229 h 272"/>
                  <a:gd name="T18" fmla="*/ 127 w 343"/>
                  <a:gd name="T19" fmla="*/ 272 h 272"/>
                  <a:gd name="T20" fmla="*/ 144 w 343"/>
                  <a:gd name="T21" fmla="*/ 271 h 272"/>
                  <a:gd name="T22" fmla="*/ 139 w 343"/>
                  <a:gd name="T23" fmla="*/ 266 h 272"/>
                  <a:gd name="T24" fmla="*/ 179 w 343"/>
                  <a:gd name="T25" fmla="*/ 215 h 272"/>
                  <a:gd name="T26" fmla="*/ 190 w 343"/>
                  <a:gd name="T27" fmla="*/ 212 h 272"/>
                  <a:gd name="T28" fmla="*/ 142 w 343"/>
                  <a:gd name="T29" fmla="*/ 170 h 272"/>
                  <a:gd name="T30" fmla="*/ 140 w 343"/>
                  <a:gd name="T31" fmla="*/ 180 h 272"/>
                  <a:gd name="T32" fmla="*/ 125 w 343"/>
                  <a:gd name="T33" fmla="*/ 171 h 272"/>
                  <a:gd name="T34" fmla="*/ 119 w 343"/>
                  <a:gd name="T35" fmla="*/ 156 h 272"/>
                  <a:gd name="T36" fmla="*/ 106 w 343"/>
                  <a:gd name="T37" fmla="*/ 141 h 272"/>
                  <a:gd name="T38" fmla="*/ 109 w 343"/>
                  <a:gd name="T39" fmla="*/ 135 h 272"/>
                  <a:gd name="T40" fmla="*/ 122 w 343"/>
                  <a:gd name="T41" fmla="*/ 136 h 272"/>
                  <a:gd name="T42" fmla="*/ 122 w 343"/>
                  <a:gd name="T43" fmla="*/ 109 h 272"/>
                  <a:gd name="T44" fmla="*/ 102 w 343"/>
                  <a:gd name="T45" fmla="*/ 146 h 272"/>
                  <a:gd name="T46" fmla="*/ 83 w 343"/>
                  <a:gd name="T47" fmla="*/ 136 h 272"/>
                  <a:gd name="T48" fmla="*/ 81 w 343"/>
                  <a:gd name="T49" fmla="*/ 92 h 272"/>
                  <a:gd name="T50" fmla="*/ 86 w 343"/>
                  <a:gd name="T51" fmla="*/ 61 h 272"/>
                  <a:gd name="T52" fmla="*/ 62 w 343"/>
                  <a:gd name="T53" fmla="*/ 86 h 272"/>
                  <a:gd name="T54" fmla="*/ 71 w 343"/>
                  <a:gd name="T55" fmla="*/ 95 h 272"/>
                  <a:gd name="T56" fmla="*/ 70 w 343"/>
                  <a:gd name="T57" fmla="*/ 110 h 272"/>
                  <a:gd name="T58" fmla="*/ 56 w 343"/>
                  <a:gd name="T59" fmla="*/ 99 h 272"/>
                  <a:gd name="T60" fmla="*/ 50 w 343"/>
                  <a:gd name="T61" fmla="*/ 108 h 272"/>
                  <a:gd name="T62" fmla="*/ 44 w 343"/>
                  <a:gd name="T63" fmla="*/ 107 h 272"/>
                  <a:gd name="T64" fmla="*/ 34 w 343"/>
                  <a:gd name="T65" fmla="*/ 87 h 272"/>
                  <a:gd name="T66" fmla="*/ 57 w 343"/>
                  <a:gd name="T67" fmla="*/ 46 h 272"/>
                  <a:gd name="T68" fmla="*/ 88 w 343"/>
                  <a:gd name="T69" fmla="*/ 37 h 272"/>
                  <a:gd name="T70" fmla="*/ 135 w 343"/>
                  <a:gd name="T71" fmla="*/ 40 h 272"/>
                  <a:gd name="T72" fmla="*/ 145 w 343"/>
                  <a:gd name="T73" fmla="*/ 49 h 272"/>
                  <a:gd name="T74" fmla="*/ 147 w 343"/>
                  <a:gd name="T75" fmla="*/ 107 h 272"/>
                  <a:gd name="T76" fmla="*/ 201 w 343"/>
                  <a:gd name="T77" fmla="*/ 202 h 272"/>
                  <a:gd name="T78" fmla="*/ 196 w 343"/>
                  <a:gd name="T79" fmla="*/ 210 h 272"/>
                  <a:gd name="T80" fmla="*/ 229 w 343"/>
                  <a:gd name="T81" fmla="*/ 171 h 272"/>
                  <a:gd name="T82" fmla="*/ 245 w 343"/>
                  <a:gd name="T83" fmla="*/ 165 h 272"/>
                  <a:gd name="T84" fmla="*/ 261 w 343"/>
                  <a:gd name="T85" fmla="*/ 166 h 272"/>
                  <a:gd name="T86" fmla="*/ 306 w 343"/>
                  <a:gd name="T87" fmla="*/ 219 h 272"/>
                  <a:gd name="T88" fmla="*/ 343 w 343"/>
                  <a:gd name="T89" fmla="*/ 269 h 272"/>
                  <a:gd name="T90" fmla="*/ 318 w 343"/>
                  <a:gd name="T91" fmla="*/ 271 h 272"/>
                  <a:gd name="T92" fmla="*/ 144 w 343"/>
                  <a:gd name="T93" fmla="*/ 271 h 272"/>
                  <a:gd name="T94" fmla="*/ 150 w 343"/>
                  <a:gd name="T95" fmla="*/ 43 h 272"/>
                  <a:gd name="T96" fmla="*/ 145 w 343"/>
                  <a:gd name="T97" fmla="*/ 33 h 272"/>
                  <a:gd name="T98" fmla="*/ 147 w 343"/>
                  <a:gd name="T99" fmla="*/ 13 h 272"/>
                  <a:gd name="T100" fmla="*/ 162 w 343"/>
                  <a:gd name="T101" fmla="*/ 1 h 272"/>
                  <a:gd name="T102" fmla="*/ 182 w 343"/>
                  <a:gd name="T103" fmla="*/ 6 h 272"/>
                  <a:gd name="T104" fmla="*/ 191 w 343"/>
                  <a:gd name="T105" fmla="*/ 24 h 272"/>
                  <a:gd name="T106" fmla="*/ 188 w 343"/>
                  <a:gd name="T107" fmla="*/ 39 h 272"/>
                  <a:gd name="T108" fmla="*/ 174 w 343"/>
                  <a:gd name="T109" fmla="*/ 5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43" h="272">
                    <a:moveTo>
                      <a:pt x="121" y="271"/>
                    </a:moveTo>
                    <a:lnTo>
                      <a:pt x="121" y="271"/>
                    </a:lnTo>
                    <a:lnTo>
                      <a:pt x="115" y="269"/>
                    </a:lnTo>
                    <a:lnTo>
                      <a:pt x="109" y="264"/>
                    </a:lnTo>
                    <a:lnTo>
                      <a:pt x="109" y="264"/>
                    </a:lnTo>
                    <a:lnTo>
                      <a:pt x="102" y="256"/>
                    </a:lnTo>
                    <a:lnTo>
                      <a:pt x="100" y="253"/>
                    </a:lnTo>
                    <a:lnTo>
                      <a:pt x="100" y="224"/>
                    </a:lnTo>
                    <a:lnTo>
                      <a:pt x="100" y="196"/>
                    </a:lnTo>
                    <a:lnTo>
                      <a:pt x="87" y="178"/>
                    </a:lnTo>
                    <a:lnTo>
                      <a:pt x="74" y="159"/>
                    </a:lnTo>
                    <a:lnTo>
                      <a:pt x="72" y="163"/>
                    </a:lnTo>
                    <a:lnTo>
                      <a:pt x="72" y="163"/>
                    </a:lnTo>
                    <a:lnTo>
                      <a:pt x="43" y="219"/>
                    </a:lnTo>
                    <a:lnTo>
                      <a:pt x="43" y="219"/>
                    </a:lnTo>
                    <a:lnTo>
                      <a:pt x="15" y="271"/>
                    </a:lnTo>
                    <a:lnTo>
                      <a:pt x="15" y="271"/>
                    </a:lnTo>
                    <a:lnTo>
                      <a:pt x="12" y="269"/>
                    </a:lnTo>
                    <a:lnTo>
                      <a:pt x="7" y="267"/>
                    </a:lnTo>
                    <a:lnTo>
                      <a:pt x="7" y="267"/>
                    </a:lnTo>
                    <a:lnTo>
                      <a:pt x="5" y="264"/>
                    </a:lnTo>
                    <a:lnTo>
                      <a:pt x="3" y="259"/>
                    </a:lnTo>
                    <a:lnTo>
                      <a:pt x="2" y="254"/>
                    </a:lnTo>
                    <a:lnTo>
                      <a:pt x="1" y="248"/>
                    </a:lnTo>
                    <a:lnTo>
                      <a:pt x="0" y="241"/>
                    </a:lnTo>
                    <a:lnTo>
                      <a:pt x="31" y="184"/>
                    </a:lnTo>
                    <a:lnTo>
                      <a:pt x="31" y="184"/>
                    </a:lnTo>
                    <a:lnTo>
                      <a:pt x="62" y="126"/>
                    </a:lnTo>
                    <a:lnTo>
                      <a:pt x="62" y="126"/>
                    </a:lnTo>
                    <a:lnTo>
                      <a:pt x="99" y="147"/>
                    </a:lnTo>
                    <a:lnTo>
                      <a:pt x="99" y="147"/>
                    </a:lnTo>
                    <a:lnTo>
                      <a:pt x="102" y="152"/>
                    </a:lnTo>
                    <a:lnTo>
                      <a:pt x="113" y="168"/>
                    </a:lnTo>
                    <a:lnTo>
                      <a:pt x="126" y="189"/>
                    </a:lnTo>
                    <a:lnTo>
                      <a:pt x="127" y="229"/>
                    </a:lnTo>
                    <a:lnTo>
                      <a:pt x="127" y="229"/>
                    </a:lnTo>
                    <a:lnTo>
                      <a:pt x="128" y="271"/>
                    </a:lnTo>
                    <a:lnTo>
                      <a:pt x="128" y="271"/>
                    </a:lnTo>
                    <a:lnTo>
                      <a:pt x="128" y="272"/>
                    </a:lnTo>
                    <a:lnTo>
                      <a:pt x="127" y="272"/>
                    </a:lnTo>
                    <a:lnTo>
                      <a:pt x="122" y="271"/>
                    </a:lnTo>
                    <a:lnTo>
                      <a:pt x="121" y="271"/>
                    </a:lnTo>
                    <a:close/>
                    <a:moveTo>
                      <a:pt x="144" y="271"/>
                    </a:moveTo>
                    <a:lnTo>
                      <a:pt x="144" y="271"/>
                    </a:lnTo>
                    <a:lnTo>
                      <a:pt x="141" y="270"/>
                    </a:lnTo>
                    <a:lnTo>
                      <a:pt x="139" y="269"/>
                    </a:lnTo>
                    <a:lnTo>
                      <a:pt x="139" y="269"/>
                    </a:lnTo>
                    <a:lnTo>
                      <a:pt x="139" y="266"/>
                    </a:lnTo>
                    <a:lnTo>
                      <a:pt x="140" y="263"/>
                    </a:lnTo>
                    <a:lnTo>
                      <a:pt x="140" y="263"/>
                    </a:lnTo>
                    <a:lnTo>
                      <a:pt x="179" y="215"/>
                    </a:lnTo>
                    <a:lnTo>
                      <a:pt x="179" y="215"/>
                    </a:lnTo>
                    <a:lnTo>
                      <a:pt x="182" y="214"/>
                    </a:lnTo>
                    <a:lnTo>
                      <a:pt x="185" y="213"/>
                    </a:lnTo>
                    <a:lnTo>
                      <a:pt x="185" y="213"/>
                    </a:lnTo>
                    <a:lnTo>
                      <a:pt x="190" y="212"/>
                    </a:lnTo>
                    <a:lnTo>
                      <a:pt x="191" y="211"/>
                    </a:lnTo>
                    <a:lnTo>
                      <a:pt x="191" y="211"/>
                    </a:lnTo>
                    <a:lnTo>
                      <a:pt x="167" y="191"/>
                    </a:lnTo>
                    <a:lnTo>
                      <a:pt x="142" y="170"/>
                    </a:lnTo>
                    <a:lnTo>
                      <a:pt x="142" y="176"/>
                    </a:lnTo>
                    <a:lnTo>
                      <a:pt x="142" y="181"/>
                    </a:lnTo>
                    <a:lnTo>
                      <a:pt x="140" y="180"/>
                    </a:lnTo>
                    <a:lnTo>
                      <a:pt x="140" y="180"/>
                    </a:lnTo>
                    <a:lnTo>
                      <a:pt x="133" y="178"/>
                    </a:lnTo>
                    <a:lnTo>
                      <a:pt x="133" y="178"/>
                    </a:lnTo>
                    <a:lnTo>
                      <a:pt x="130" y="176"/>
                    </a:lnTo>
                    <a:lnTo>
                      <a:pt x="125" y="171"/>
                    </a:lnTo>
                    <a:lnTo>
                      <a:pt x="119" y="166"/>
                    </a:lnTo>
                    <a:lnTo>
                      <a:pt x="119" y="163"/>
                    </a:lnTo>
                    <a:lnTo>
                      <a:pt x="119" y="163"/>
                    </a:lnTo>
                    <a:lnTo>
                      <a:pt x="119" y="156"/>
                    </a:lnTo>
                    <a:lnTo>
                      <a:pt x="119" y="152"/>
                    </a:lnTo>
                    <a:lnTo>
                      <a:pt x="113" y="147"/>
                    </a:lnTo>
                    <a:lnTo>
                      <a:pt x="113" y="147"/>
                    </a:lnTo>
                    <a:lnTo>
                      <a:pt x="106" y="141"/>
                    </a:lnTo>
                    <a:lnTo>
                      <a:pt x="106" y="141"/>
                    </a:lnTo>
                    <a:lnTo>
                      <a:pt x="106" y="140"/>
                    </a:lnTo>
                    <a:lnTo>
                      <a:pt x="109" y="135"/>
                    </a:lnTo>
                    <a:lnTo>
                      <a:pt x="109" y="135"/>
                    </a:lnTo>
                    <a:lnTo>
                      <a:pt x="113" y="129"/>
                    </a:lnTo>
                    <a:lnTo>
                      <a:pt x="113" y="129"/>
                    </a:lnTo>
                    <a:lnTo>
                      <a:pt x="117" y="133"/>
                    </a:lnTo>
                    <a:lnTo>
                      <a:pt x="122" y="136"/>
                    </a:lnTo>
                    <a:lnTo>
                      <a:pt x="122" y="122"/>
                    </a:lnTo>
                    <a:lnTo>
                      <a:pt x="122" y="122"/>
                    </a:lnTo>
                    <a:lnTo>
                      <a:pt x="122" y="109"/>
                    </a:lnTo>
                    <a:lnTo>
                      <a:pt x="122" y="109"/>
                    </a:lnTo>
                    <a:lnTo>
                      <a:pt x="113" y="126"/>
                    </a:lnTo>
                    <a:lnTo>
                      <a:pt x="113" y="126"/>
                    </a:lnTo>
                    <a:lnTo>
                      <a:pt x="102" y="146"/>
                    </a:lnTo>
                    <a:lnTo>
                      <a:pt x="102" y="146"/>
                    </a:lnTo>
                    <a:lnTo>
                      <a:pt x="101" y="146"/>
                    </a:lnTo>
                    <a:lnTo>
                      <a:pt x="99" y="144"/>
                    </a:lnTo>
                    <a:lnTo>
                      <a:pt x="83" y="136"/>
                    </a:lnTo>
                    <a:lnTo>
                      <a:pt x="83" y="136"/>
                    </a:lnTo>
                    <a:lnTo>
                      <a:pt x="64" y="124"/>
                    </a:lnTo>
                    <a:lnTo>
                      <a:pt x="64" y="124"/>
                    </a:lnTo>
                    <a:lnTo>
                      <a:pt x="68" y="115"/>
                    </a:lnTo>
                    <a:lnTo>
                      <a:pt x="81" y="92"/>
                    </a:lnTo>
                    <a:lnTo>
                      <a:pt x="81" y="92"/>
                    </a:lnTo>
                    <a:lnTo>
                      <a:pt x="98" y="61"/>
                    </a:lnTo>
                    <a:lnTo>
                      <a:pt x="98" y="61"/>
                    </a:lnTo>
                    <a:lnTo>
                      <a:pt x="86" y="61"/>
                    </a:lnTo>
                    <a:lnTo>
                      <a:pt x="74" y="61"/>
                    </a:lnTo>
                    <a:lnTo>
                      <a:pt x="68" y="74"/>
                    </a:lnTo>
                    <a:lnTo>
                      <a:pt x="68" y="74"/>
                    </a:lnTo>
                    <a:lnTo>
                      <a:pt x="62" y="86"/>
                    </a:lnTo>
                    <a:lnTo>
                      <a:pt x="62" y="86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71" y="95"/>
                    </a:lnTo>
                    <a:lnTo>
                      <a:pt x="75" y="99"/>
                    </a:lnTo>
                    <a:lnTo>
                      <a:pt x="72" y="105"/>
                    </a:lnTo>
                    <a:lnTo>
                      <a:pt x="72" y="105"/>
                    </a:lnTo>
                    <a:lnTo>
                      <a:pt x="70" y="110"/>
                    </a:lnTo>
                    <a:lnTo>
                      <a:pt x="70" y="110"/>
                    </a:lnTo>
                    <a:lnTo>
                      <a:pt x="62" y="105"/>
                    </a:lnTo>
                    <a:lnTo>
                      <a:pt x="62" y="105"/>
                    </a:lnTo>
                    <a:lnTo>
                      <a:pt x="56" y="99"/>
                    </a:lnTo>
                    <a:lnTo>
                      <a:pt x="56" y="99"/>
                    </a:lnTo>
                    <a:lnTo>
                      <a:pt x="53" y="104"/>
                    </a:lnTo>
                    <a:lnTo>
                      <a:pt x="53" y="104"/>
                    </a:lnTo>
                    <a:lnTo>
                      <a:pt x="50" y="108"/>
                    </a:lnTo>
                    <a:lnTo>
                      <a:pt x="49" y="109"/>
                    </a:lnTo>
                    <a:lnTo>
                      <a:pt x="48" y="109"/>
                    </a:lnTo>
                    <a:lnTo>
                      <a:pt x="48" y="109"/>
                    </a:lnTo>
                    <a:lnTo>
                      <a:pt x="44" y="107"/>
                    </a:lnTo>
                    <a:lnTo>
                      <a:pt x="41" y="104"/>
                    </a:lnTo>
                    <a:lnTo>
                      <a:pt x="39" y="99"/>
                    </a:lnTo>
                    <a:lnTo>
                      <a:pt x="37" y="92"/>
                    </a:lnTo>
                    <a:lnTo>
                      <a:pt x="34" y="87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53" y="52"/>
                    </a:lnTo>
                    <a:lnTo>
                      <a:pt x="57" y="46"/>
                    </a:lnTo>
                    <a:lnTo>
                      <a:pt x="62" y="39"/>
                    </a:lnTo>
                    <a:lnTo>
                      <a:pt x="64" y="37"/>
                    </a:lnTo>
                    <a:lnTo>
                      <a:pt x="88" y="37"/>
                    </a:lnTo>
                    <a:lnTo>
                      <a:pt x="88" y="37"/>
                    </a:lnTo>
                    <a:lnTo>
                      <a:pt x="122" y="38"/>
                    </a:lnTo>
                    <a:lnTo>
                      <a:pt x="122" y="38"/>
                    </a:lnTo>
                    <a:lnTo>
                      <a:pt x="131" y="38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9" y="42"/>
                    </a:lnTo>
                    <a:lnTo>
                      <a:pt x="142" y="44"/>
                    </a:lnTo>
                    <a:lnTo>
                      <a:pt x="145" y="49"/>
                    </a:lnTo>
                    <a:lnTo>
                      <a:pt x="147" y="53"/>
                    </a:lnTo>
                    <a:lnTo>
                      <a:pt x="150" y="57"/>
                    </a:lnTo>
                    <a:lnTo>
                      <a:pt x="147" y="107"/>
                    </a:lnTo>
                    <a:lnTo>
                      <a:pt x="147" y="107"/>
                    </a:lnTo>
                    <a:lnTo>
                      <a:pt x="145" y="157"/>
                    </a:lnTo>
                    <a:lnTo>
                      <a:pt x="145" y="157"/>
                    </a:lnTo>
                    <a:lnTo>
                      <a:pt x="173" y="180"/>
                    </a:lnTo>
                    <a:lnTo>
                      <a:pt x="201" y="202"/>
                    </a:lnTo>
                    <a:lnTo>
                      <a:pt x="197" y="207"/>
                    </a:lnTo>
                    <a:lnTo>
                      <a:pt x="192" y="211"/>
                    </a:lnTo>
                    <a:lnTo>
                      <a:pt x="196" y="210"/>
                    </a:lnTo>
                    <a:lnTo>
                      <a:pt x="196" y="210"/>
                    </a:lnTo>
                    <a:lnTo>
                      <a:pt x="200" y="206"/>
                    </a:lnTo>
                    <a:lnTo>
                      <a:pt x="212" y="191"/>
                    </a:lnTo>
                    <a:lnTo>
                      <a:pt x="212" y="191"/>
                    </a:lnTo>
                    <a:lnTo>
                      <a:pt x="229" y="171"/>
                    </a:lnTo>
                    <a:lnTo>
                      <a:pt x="229" y="171"/>
                    </a:lnTo>
                    <a:lnTo>
                      <a:pt x="234" y="168"/>
                    </a:lnTo>
                    <a:lnTo>
                      <a:pt x="240" y="166"/>
                    </a:lnTo>
                    <a:lnTo>
                      <a:pt x="245" y="165"/>
                    </a:lnTo>
                    <a:lnTo>
                      <a:pt x="250" y="164"/>
                    </a:lnTo>
                    <a:lnTo>
                      <a:pt x="250" y="164"/>
                    </a:lnTo>
                    <a:lnTo>
                      <a:pt x="256" y="165"/>
                    </a:lnTo>
                    <a:lnTo>
                      <a:pt x="261" y="166"/>
                    </a:lnTo>
                    <a:lnTo>
                      <a:pt x="265" y="168"/>
                    </a:lnTo>
                    <a:lnTo>
                      <a:pt x="270" y="171"/>
                    </a:lnTo>
                    <a:lnTo>
                      <a:pt x="270" y="171"/>
                    </a:lnTo>
                    <a:lnTo>
                      <a:pt x="306" y="219"/>
                    </a:lnTo>
                    <a:lnTo>
                      <a:pt x="342" y="266"/>
                    </a:lnTo>
                    <a:lnTo>
                      <a:pt x="342" y="266"/>
                    </a:lnTo>
                    <a:lnTo>
                      <a:pt x="343" y="268"/>
                    </a:lnTo>
                    <a:lnTo>
                      <a:pt x="343" y="269"/>
                    </a:lnTo>
                    <a:lnTo>
                      <a:pt x="343" y="269"/>
                    </a:lnTo>
                    <a:lnTo>
                      <a:pt x="340" y="271"/>
                    </a:lnTo>
                    <a:lnTo>
                      <a:pt x="340" y="271"/>
                    </a:lnTo>
                    <a:lnTo>
                      <a:pt x="318" y="271"/>
                    </a:lnTo>
                    <a:lnTo>
                      <a:pt x="242" y="271"/>
                    </a:lnTo>
                    <a:lnTo>
                      <a:pt x="242" y="271"/>
                    </a:lnTo>
                    <a:lnTo>
                      <a:pt x="144" y="271"/>
                    </a:lnTo>
                    <a:lnTo>
                      <a:pt x="144" y="271"/>
                    </a:lnTo>
                    <a:close/>
                    <a:moveTo>
                      <a:pt x="161" y="50"/>
                    </a:moveTo>
                    <a:lnTo>
                      <a:pt x="161" y="50"/>
                    </a:lnTo>
                    <a:lnTo>
                      <a:pt x="156" y="48"/>
                    </a:lnTo>
                    <a:lnTo>
                      <a:pt x="150" y="43"/>
                    </a:lnTo>
                    <a:lnTo>
                      <a:pt x="150" y="43"/>
                    </a:lnTo>
                    <a:lnTo>
                      <a:pt x="148" y="40"/>
                    </a:lnTo>
                    <a:lnTo>
                      <a:pt x="146" y="37"/>
                    </a:lnTo>
                    <a:lnTo>
                      <a:pt x="145" y="33"/>
                    </a:lnTo>
                    <a:lnTo>
                      <a:pt x="144" y="29"/>
                    </a:lnTo>
                    <a:lnTo>
                      <a:pt x="144" y="21"/>
                    </a:lnTo>
                    <a:lnTo>
                      <a:pt x="147" y="13"/>
                    </a:lnTo>
                    <a:lnTo>
                      <a:pt x="147" y="13"/>
                    </a:lnTo>
                    <a:lnTo>
                      <a:pt x="149" y="9"/>
                    </a:lnTo>
                    <a:lnTo>
                      <a:pt x="154" y="6"/>
                    </a:lnTo>
                    <a:lnTo>
                      <a:pt x="158" y="4"/>
                    </a:lnTo>
                    <a:lnTo>
                      <a:pt x="162" y="1"/>
                    </a:lnTo>
                    <a:lnTo>
                      <a:pt x="162" y="1"/>
                    </a:lnTo>
                    <a:lnTo>
                      <a:pt x="169" y="0"/>
                    </a:lnTo>
                    <a:lnTo>
                      <a:pt x="175" y="3"/>
                    </a:lnTo>
                    <a:lnTo>
                      <a:pt x="182" y="6"/>
                    </a:lnTo>
                    <a:lnTo>
                      <a:pt x="186" y="10"/>
                    </a:lnTo>
                    <a:lnTo>
                      <a:pt x="186" y="10"/>
                    </a:lnTo>
                    <a:lnTo>
                      <a:pt x="190" y="17"/>
                    </a:lnTo>
                    <a:lnTo>
                      <a:pt x="191" y="24"/>
                    </a:lnTo>
                    <a:lnTo>
                      <a:pt x="191" y="24"/>
                    </a:lnTo>
                    <a:lnTo>
                      <a:pt x="191" y="29"/>
                    </a:lnTo>
                    <a:lnTo>
                      <a:pt x="190" y="35"/>
                    </a:lnTo>
                    <a:lnTo>
                      <a:pt x="188" y="39"/>
                    </a:lnTo>
                    <a:lnTo>
                      <a:pt x="185" y="42"/>
                    </a:lnTo>
                    <a:lnTo>
                      <a:pt x="185" y="42"/>
                    </a:lnTo>
                    <a:lnTo>
                      <a:pt x="179" y="47"/>
                    </a:lnTo>
                    <a:lnTo>
                      <a:pt x="174" y="50"/>
                    </a:lnTo>
                    <a:lnTo>
                      <a:pt x="168" y="51"/>
                    </a:lnTo>
                    <a:lnTo>
                      <a:pt x="161" y="50"/>
                    </a:lnTo>
                    <a:lnTo>
                      <a:pt x="161" y="50"/>
                    </a:lnTo>
                    <a:close/>
                  </a:path>
                </a:pathLst>
              </a:custGeom>
              <a:solidFill>
                <a:srgbClr val="4D4F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75" name="Group 174"/>
              <p:cNvGrpSpPr/>
              <p:nvPr/>
            </p:nvGrpSpPr>
            <p:grpSpPr>
              <a:xfrm>
                <a:off x="8605134" y="1444054"/>
                <a:ext cx="685753" cy="941229"/>
                <a:chOff x="1784351" y="2806700"/>
                <a:chExt cx="566738" cy="777875"/>
              </a:xfrm>
            </p:grpSpPr>
            <p:sp>
              <p:nvSpPr>
                <p:cNvPr id="176" name="Freeform 11"/>
                <p:cNvSpPr>
                  <a:spLocks/>
                </p:cNvSpPr>
                <p:nvPr/>
              </p:nvSpPr>
              <p:spPr bwMode="auto">
                <a:xfrm>
                  <a:off x="1938338" y="2806700"/>
                  <a:ext cx="274638" cy="320675"/>
                </a:xfrm>
                <a:custGeom>
                  <a:avLst/>
                  <a:gdLst>
                    <a:gd name="T0" fmla="*/ 7 w 173"/>
                    <a:gd name="T1" fmla="*/ 125 h 202"/>
                    <a:gd name="T2" fmla="*/ 14 w 173"/>
                    <a:gd name="T3" fmla="*/ 125 h 202"/>
                    <a:gd name="T4" fmla="*/ 17 w 173"/>
                    <a:gd name="T5" fmla="*/ 141 h 202"/>
                    <a:gd name="T6" fmla="*/ 30 w 173"/>
                    <a:gd name="T7" fmla="*/ 171 h 202"/>
                    <a:gd name="T8" fmla="*/ 37 w 173"/>
                    <a:gd name="T9" fmla="*/ 182 h 202"/>
                    <a:gd name="T10" fmla="*/ 60 w 173"/>
                    <a:gd name="T11" fmla="*/ 196 h 202"/>
                    <a:gd name="T12" fmla="*/ 86 w 173"/>
                    <a:gd name="T13" fmla="*/ 202 h 202"/>
                    <a:gd name="T14" fmla="*/ 113 w 173"/>
                    <a:gd name="T15" fmla="*/ 196 h 202"/>
                    <a:gd name="T16" fmla="*/ 136 w 173"/>
                    <a:gd name="T17" fmla="*/ 182 h 202"/>
                    <a:gd name="T18" fmla="*/ 143 w 173"/>
                    <a:gd name="T19" fmla="*/ 171 h 202"/>
                    <a:gd name="T20" fmla="*/ 154 w 173"/>
                    <a:gd name="T21" fmla="*/ 141 h 202"/>
                    <a:gd name="T22" fmla="*/ 159 w 173"/>
                    <a:gd name="T23" fmla="*/ 125 h 202"/>
                    <a:gd name="T24" fmla="*/ 166 w 173"/>
                    <a:gd name="T25" fmla="*/ 125 h 202"/>
                    <a:gd name="T26" fmla="*/ 168 w 173"/>
                    <a:gd name="T27" fmla="*/ 122 h 202"/>
                    <a:gd name="T28" fmla="*/ 173 w 173"/>
                    <a:gd name="T29" fmla="*/ 110 h 202"/>
                    <a:gd name="T30" fmla="*/ 173 w 173"/>
                    <a:gd name="T31" fmla="*/ 88 h 202"/>
                    <a:gd name="T32" fmla="*/ 171 w 173"/>
                    <a:gd name="T33" fmla="*/ 85 h 202"/>
                    <a:gd name="T34" fmla="*/ 168 w 173"/>
                    <a:gd name="T35" fmla="*/ 81 h 202"/>
                    <a:gd name="T36" fmla="*/ 166 w 173"/>
                    <a:gd name="T37" fmla="*/ 51 h 202"/>
                    <a:gd name="T38" fmla="*/ 161 w 173"/>
                    <a:gd name="T39" fmla="*/ 23 h 202"/>
                    <a:gd name="T40" fmla="*/ 157 w 173"/>
                    <a:gd name="T41" fmla="*/ 14 h 202"/>
                    <a:gd name="T42" fmla="*/ 143 w 173"/>
                    <a:gd name="T43" fmla="*/ 3 h 202"/>
                    <a:gd name="T44" fmla="*/ 125 w 173"/>
                    <a:gd name="T45" fmla="*/ 0 h 202"/>
                    <a:gd name="T46" fmla="*/ 99 w 173"/>
                    <a:gd name="T47" fmla="*/ 2 h 202"/>
                    <a:gd name="T48" fmla="*/ 76 w 173"/>
                    <a:gd name="T49" fmla="*/ 2 h 202"/>
                    <a:gd name="T50" fmla="*/ 65 w 173"/>
                    <a:gd name="T51" fmla="*/ 0 h 202"/>
                    <a:gd name="T52" fmla="*/ 40 w 173"/>
                    <a:gd name="T53" fmla="*/ 0 h 202"/>
                    <a:gd name="T54" fmla="*/ 25 w 173"/>
                    <a:gd name="T55" fmla="*/ 7 h 202"/>
                    <a:gd name="T56" fmla="*/ 17 w 173"/>
                    <a:gd name="T57" fmla="*/ 14 h 202"/>
                    <a:gd name="T58" fmla="*/ 12 w 173"/>
                    <a:gd name="T59" fmla="*/ 32 h 202"/>
                    <a:gd name="T60" fmla="*/ 7 w 173"/>
                    <a:gd name="T61" fmla="*/ 67 h 202"/>
                    <a:gd name="T62" fmla="*/ 7 w 173"/>
                    <a:gd name="T63" fmla="*/ 81 h 202"/>
                    <a:gd name="T64" fmla="*/ 2 w 173"/>
                    <a:gd name="T65" fmla="*/ 85 h 202"/>
                    <a:gd name="T66" fmla="*/ 0 w 173"/>
                    <a:gd name="T67" fmla="*/ 88 h 202"/>
                    <a:gd name="T68" fmla="*/ 0 w 173"/>
                    <a:gd name="T69" fmla="*/ 110 h 202"/>
                    <a:gd name="T70" fmla="*/ 3 w 173"/>
                    <a:gd name="T71" fmla="*/ 122 h 202"/>
                    <a:gd name="T72" fmla="*/ 7 w 173"/>
                    <a:gd name="T73" fmla="*/ 125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73" h="202">
                      <a:moveTo>
                        <a:pt x="7" y="125"/>
                      </a:moveTo>
                      <a:lnTo>
                        <a:pt x="7" y="125"/>
                      </a:lnTo>
                      <a:lnTo>
                        <a:pt x="9" y="125"/>
                      </a:lnTo>
                      <a:lnTo>
                        <a:pt x="14" y="125"/>
                      </a:lnTo>
                      <a:lnTo>
                        <a:pt x="14" y="125"/>
                      </a:lnTo>
                      <a:lnTo>
                        <a:pt x="17" y="141"/>
                      </a:lnTo>
                      <a:lnTo>
                        <a:pt x="23" y="157"/>
                      </a:lnTo>
                      <a:lnTo>
                        <a:pt x="30" y="171"/>
                      </a:lnTo>
                      <a:lnTo>
                        <a:pt x="37" y="182"/>
                      </a:lnTo>
                      <a:lnTo>
                        <a:pt x="37" y="182"/>
                      </a:lnTo>
                      <a:lnTo>
                        <a:pt x="48" y="191"/>
                      </a:lnTo>
                      <a:lnTo>
                        <a:pt x="60" y="196"/>
                      </a:lnTo>
                      <a:lnTo>
                        <a:pt x="72" y="200"/>
                      </a:lnTo>
                      <a:lnTo>
                        <a:pt x="86" y="202"/>
                      </a:lnTo>
                      <a:lnTo>
                        <a:pt x="101" y="200"/>
                      </a:lnTo>
                      <a:lnTo>
                        <a:pt x="113" y="196"/>
                      </a:lnTo>
                      <a:lnTo>
                        <a:pt x="125" y="191"/>
                      </a:lnTo>
                      <a:lnTo>
                        <a:pt x="136" y="182"/>
                      </a:lnTo>
                      <a:lnTo>
                        <a:pt x="136" y="182"/>
                      </a:lnTo>
                      <a:lnTo>
                        <a:pt x="143" y="171"/>
                      </a:lnTo>
                      <a:lnTo>
                        <a:pt x="148" y="157"/>
                      </a:lnTo>
                      <a:lnTo>
                        <a:pt x="154" y="141"/>
                      </a:lnTo>
                      <a:lnTo>
                        <a:pt x="159" y="125"/>
                      </a:lnTo>
                      <a:lnTo>
                        <a:pt x="159" y="125"/>
                      </a:lnTo>
                      <a:lnTo>
                        <a:pt x="162" y="125"/>
                      </a:lnTo>
                      <a:lnTo>
                        <a:pt x="166" y="125"/>
                      </a:lnTo>
                      <a:lnTo>
                        <a:pt x="166" y="125"/>
                      </a:lnTo>
                      <a:lnTo>
                        <a:pt x="168" y="122"/>
                      </a:lnTo>
                      <a:lnTo>
                        <a:pt x="170" y="118"/>
                      </a:lnTo>
                      <a:lnTo>
                        <a:pt x="173" y="110"/>
                      </a:lnTo>
                      <a:lnTo>
                        <a:pt x="173" y="99"/>
                      </a:lnTo>
                      <a:lnTo>
                        <a:pt x="173" y="88"/>
                      </a:lnTo>
                      <a:lnTo>
                        <a:pt x="173" y="88"/>
                      </a:lnTo>
                      <a:lnTo>
                        <a:pt x="171" y="85"/>
                      </a:lnTo>
                      <a:lnTo>
                        <a:pt x="168" y="81"/>
                      </a:lnTo>
                      <a:lnTo>
                        <a:pt x="168" y="81"/>
                      </a:lnTo>
                      <a:lnTo>
                        <a:pt x="168" y="69"/>
                      </a:lnTo>
                      <a:lnTo>
                        <a:pt x="166" y="51"/>
                      </a:lnTo>
                      <a:lnTo>
                        <a:pt x="164" y="32"/>
                      </a:lnTo>
                      <a:lnTo>
                        <a:pt x="161" y="23"/>
                      </a:lnTo>
                      <a:lnTo>
                        <a:pt x="157" y="14"/>
                      </a:lnTo>
                      <a:lnTo>
                        <a:pt x="157" y="14"/>
                      </a:lnTo>
                      <a:lnTo>
                        <a:pt x="150" y="7"/>
                      </a:lnTo>
                      <a:lnTo>
                        <a:pt x="143" y="3"/>
                      </a:lnTo>
                      <a:lnTo>
                        <a:pt x="134" y="0"/>
                      </a:lnTo>
                      <a:lnTo>
                        <a:pt x="125" y="0"/>
                      </a:lnTo>
                      <a:lnTo>
                        <a:pt x="109" y="0"/>
                      </a:lnTo>
                      <a:lnTo>
                        <a:pt x="99" y="2"/>
                      </a:lnTo>
                      <a:lnTo>
                        <a:pt x="99" y="2"/>
                      </a:lnTo>
                      <a:lnTo>
                        <a:pt x="76" y="2"/>
                      </a:lnTo>
                      <a:lnTo>
                        <a:pt x="76" y="2"/>
                      </a:lnTo>
                      <a:lnTo>
                        <a:pt x="65" y="0"/>
                      </a:lnTo>
                      <a:lnTo>
                        <a:pt x="49" y="0"/>
                      </a:lnTo>
                      <a:lnTo>
                        <a:pt x="40" y="0"/>
                      </a:lnTo>
                      <a:lnTo>
                        <a:pt x="32" y="3"/>
                      </a:lnTo>
                      <a:lnTo>
                        <a:pt x="25" y="7"/>
                      </a:lnTo>
                      <a:lnTo>
                        <a:pt x="17" y="14"/>
                      </a:lnTo>
                      <a:lnTo>
                        <a:pt x="17" y="14"/>
                      </a:lnTo>
                      <a:lnTo>
                        <a:pt x="14" y="23"/>
                      </a:lnTo>
                      <a:lnTo>
                        <a:pt x="12" y="32"/>
                      </a:lnTo>
                      <a:lnTo>
                        <a:pt x="9" y="49"/>
                      </a:lnTo>
                      <a:lnTo>
                        <a:pt x="7" y="67"/>
                      </a:lnTo>
                      <a:lnTo>
                        <a:pt x="7" y="81"/>
                      </a:lnTo>
                      <a:lnTo>
                        <a:pt x="7" y="81"/>
                      </a:lnTo>
                      <a:lnTo>
                        <a:pt x="3" y="83"/>
                      </a:lnTo>
                      <a:lnTo>
                        <a:pt x="2" y="85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0" y="99"/>
                      </a:lnTo>
                      <a:lnTo>
                        <a:pt x="0" y="110"/>
                      </a:lnTo>
                      <a:lnTo>
                        <a:pt x="2" y="118"/>
                      </a:lnTo>
                      <a:lnTo>
                        <a:pt x="3" y="122"/>
                      </a:lnTo>
                      <a:lnTo>
                        <a:pt x="7" y="125"/>
                      </a:lnTo>
                      <a:lnTo>
                        <a:pt x="7" y="125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Freeform 12"/>
                <p:cNvSpPr>
                  <a:spLocks noEditPoints="1"/>
                </p:cNvSpPr>
                <p:nvPr/>
              </p:nvSpPr>
              <p:spPr bwMode="auto">
                <a:xfrm>
                  <a:off x="1784351" y="3143250"/>
                  <a:ext cx="566738" cy="441325"/>
                </a:xfrm>
                <a:custGeom>
                  <a:avLst/>
                  <a:gdLst>
                    <a:gd name="T0" fmla="*/ 327 w 357"/>
                    <a:gd name="T1" fmla="*/ 28 h 278"/>
                    <a:gd name="T2" fmla="*/ 321 w 357"/>
                    <a:gd name="T3" fmla="*/ 21 h 278"/>
                    <a:gd name="T4" fmla="*/ 300 w 357"/>
                    <a:gd name="T5" fmla="*/ 9 h 278"/>
                    <a:gd name="T6" fmla="*/ 258 w 357"/>
                    <a:gd name="T7" fmla="*/ 0 h 278"/>
                    <a:gd name="T8" fmla="*/ 236 w 357"/>
                    <a:gd name="T9" fmla="*/ 0 h 278"/>
                    <a:gd name="T10" fmla="*/ 226 w 357"/>
                    <a:gd name="T11" fmla="*/ 16 h 278"/>
                    <a:gd name="T12" fmla="*/ 136 w 357"/>
                    <a:gd name="T13" fmla="*/ 16 h 278"/>
                    <a:gd name="T14" fmla="*/ 125 w 357"/>
                    <a:gd name="T15" fmla="*/ 0 h 278"/>
                    <a:gd name="T16" fmla="*/ 104 w 357"/>
                    <a:gd name="T17" fmla="*/ 0 h 278"/>
                    <a:gd name="T18" fmla="*/ 61 w 357"/>
                    <a:gd name="T19" fmla="*/ 9 h 278"/>
                    <a:gd name="T20" fmla="*/ 40 w 357"/>
                    <a:gd name="T21" fmla="*/ 21 h 278"/>
                    <a:gd name="T22" fmla="*/ 35 w 357"/>
                    <a:gd name="T23" fmla="*/ 28 h 278"/>
                    <a:gd name="T24" fmla="*/ 30 w 357"/>
                    <a:gd name="T25" fmla="*/ 43 h 278"/>
                    <a:gd name="T26" fmla="*/ 14 w 357"/>
                    <a:gd name="T27" fmla="*/ 83 h 278"/>
                    <a:gd name="T28" fmla="*/ 1 w 357"/>
                    <a:gd name="T29" fmla="*/ 129 h 278"/>
                    <a:gd name="T30" fmla="*/ 0 w 357"/>
                    <a:gd name="T31" fmla="*/ 170 h 278"/>
                    <a:gd name="T32" fmla="*/ 1 w 357"/>
                    <a:gd name="T33" fmla="*/ 186 h 278"/>
                    <a:gd name="T34" fmla="*/ 7 w 357"/>
                    <a:gd name="T35" fmla="*/ 193 h 278"/>
                    <a:gd name="T36" fmla="*/ 24 w 357"/>
                    <a:gd name="T37" fmla="*/ 204 h 278"/>
                    <a:gd name="T38" fmla="*/ 38 w 357"/>
                    <a:gd name="T39" fmla="*/ 207 h 278"/>
                    <a:gd name="T40" fmla="*/ 47 w 357"/>
                    <a:gd name="T41" fmla="*/ 221 h 278"/>
                    <a:gd name="T42" fmla="*/ 53 w 357"/>
                    <a:gd name="T43" fmla="*/ 227 h 278"/>
                    <a:gd name="T44" fmla="*/ 65 w 357"/>
                    <a:gd name="T45" fmla="*/ 232 h 278"/>
                    <a:gd name="T46" fmla="*/ 74 w 357"/>
                    <a:gd name="T47" fmla="*/ 232 h 278"/>
                    <a:gd name="T48" fmla="*/ 51 w 357"/>
                    <a:gd name="T49" fmla="*/ 251 h 278"/>
                    <a:gd name="T50" fmla="*/ 313 w 357"/>
                    <a:gd name="T51" fmla="*/ 278 h 278"/>
                    <a:gd name="T52" fmla="*/ 286 w 357"/>
                    <a:gd name="T53" fmla="*/ 251 h 278"/>
                    <a:gd name="T54" fmla="*/ 290 w 357"/>
                    <a:gd name="T55" fmla="*/ 232 h 278"/>
                    <a:gd name="T56" fmla="*/ 297 w 357"/>
                    <a:gd name="T57" fmla="*/ 232 h 278"/>
                    <a:gd name="T58" fmla="*/ 309 w 357"/>
                    <a:gd name="T59" fmla="*/ 227 h 278"/>
                    <a:gd name="T60" fmla="*/ 314 w 357"/>
                    <a:gd name="T61" fmla="*/ 221 h 278"/>
                    <a:gd name="T62" fmla="*/ 323 w 357"/>
                    <a:gd name="T63" fmla="*/ 205 h 278"/>
                    <a:gd name="T64" fmla="*/ 334 w 357"/>
                    <a:gd name="T65" fmla="*/ 202 h 278"/>
                    <a:gd name="T66" fmla="*/ 350 w 357"/>
                    <a:gd name="T67" fmla="*/ 193 h 278"/>
                    <a:gd name="T68" fmla="*/ 353 w 357"/>
                    <a:gd name="T69" fmla="*/ 186 h 278"/>
                    <a:gd name="T70" fmla="*/ 357 w 357"/>
                    <a:gd name="T71" fmla="*/ 172 h 278"/>
                    <a:gd name="T72" fmla="*/ 353 w 357"/>
                    <a:gd name="T73" fmla="*/ 131 h 278"/>
                    <a:gd name="T74" fmla="*/ 336 w 357"/>
                    <a:gd name="T75" fmla="*/ 62 h 278"/>
                    <a:gd name="T76" fmla="*/ 327 w 357"/>
                    <a:gd name="T77" fmla="*/ 28 h 278"/>
                    <a:gd name="T78" fmla="*/ 104 w 357"/>
                    <a:gd name="T79" fmla="*/ 251 h 278"/>
                    <a:gd name="T80" fmla="*/ 256 w 357"/>
                    <a:gd name="T81" fmla="*/ 232 h 278"/>
                    <a:gd name="T82" fmla="*/ 298 w 357"/>
                    <a:gd name="T83" fmla="*/ 196 h 278"/>
                    <a:gd name="T84" fmla="*/ 298 w 357"/>
                    <a:gd name="T85" fmla="*/ 200 h 278"/>
                    <a:gd name="T86" fmla="*/ 297 w 357"/>
                    <a:gd name="T87" fmla="*/ 204 h 278"/>
                    <a:gd name="T88" fmla="*/ 290 w 357"/>
                    <a:gd name="T89" fmla="*/ 207 h 278"/>
                    <a:gd name="T90" fmla="*/ 72 w 357"/>
                    <a:gd name="T91" fmla="*/ 207 h 278"/>
                    <a:gd name="T92" fmla="*/ 65 w 357"/>
                    <a:gd name="T93" fmla="*/ 204 h 278"/>
                    <a:gd name="T94" fmla="*/ 63 w 357"/>
                    <a:gd name="T95" fmla="*/ 200 h 278"/>
                    <a:gd name="T96" fmla="*/ 63 w 357"/>
                    <a:gd name="T97" fmla="*/ 51 h 278"/>
                    <a:gd name="T98" fmla="*/ 63 w 357"/>
                    <a:gd name="T99" fmla="*/ 48 h 278"/>
                    <a:gd name="T100" fmla="*/ 65 w 357"/>
                    <a:gd name="T101" fmla="*/ 44 h 278"/>
                    <a:gd name="T102" fmla="*/ 72 w 357"/>
                    <a:gd name="T103" fmla="*/ 41 h 278"/>
                    <a:gd name="T104" fmla="*/ 290 w 357"/>
                    <a:gd name="T105" fmla="*/ 41 h 278"/>
                    <a:gd name="T106" fmla="*/ 297 w 357"/>
                    <a:gd name="T107" fmla="*/ 44 h 278"/>
                    <a:gd name="T108" fmla="*/ 298 w 357"/>
                    <a:gd name="T109" fmla="*/ 48 h 278"/>
                    <a:gd name="T110" fmla="*/ 298 w 357"/>
                    <a:gd name="T111" fmla="*/ 196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57" h="278">
                      <a:moveTo>
                        <a:pt x="327" y="28"/>
                      </a:moveTo>
                      <a:lnTo>
                        <a:pt x="327" y="28"/>
                      </a:lnTo>
                      <a:lnTo>
                        <a:pt x="325" y="25"/>
                      </a:lnTo>
                      <a:lnTo>
                        <a:pt x="321" y="21"/>
                      </a:lnTo>
                      <a:lnTo>
                        <a:pt x="313" y="14"/>
                      </a:lnTo>
                      <a:lnTo>
                        <a:pt x="300" y="9"/>
                      </a:lnTo>
                      <a:lnTo>
                        <a:pt x="286" y="5"/>
                      </a:lnTo>
                      <a:lnTo>
                        <a:pt x="258" y="0"/>
                      </a:lnTo>
                      <a:lnTo>
                        <a:pt x="245" y="0"/>
                      </a:lnTo>
                      <a:lnTo>
                        <a:pt x="236" y="0"/>
                      </a:lnTo>
                      <a:lnTo>
                        <a:pt x="236" y="0"/>
                      </a:lnTo>
                      <a:lnTo>
                        <a:pt x="226" y="16"/>
                      </a:lnTo>
                      <a:lnTo>
                        <a:pt x="136" y="16"/>
                      </a:lnTo>
                      <a:lnTo>
                        <a:pt x="136" y="16"/>
                      </a:lnTo>
                      <a:lnTo>
                        <a:pt x="125" y="0"/>
                      </a:lnTo>
                      <a:lnTo>
                        <a:pt x="125" y="0"/>
                      </a:lnTo>
                      <a:lnTo>
                        <a:pt x="116" y="0"/>
                      </a:lnTo>
                      <a:lnTo>
                        <a:pt x="104" y="0"/>
                      </a:lnTo>
                      <a:lnTo>
                        <a:pt x="76" y="5"/>
                      </a:lnTo>
                      <a:lnTo>
                        <a:pt x="61" y="9"/>
                      </a:lnTo>
                      <a:lnTo>
                        <a:pt x="49" y="14"/>
                      </a:lnTo>
                      <a:lnTo>
                        <a:pt x="40" y="21"/>
                      </a:lnTo>
                      <a:lnTo>
                        <a:pt x="37" y="25"/>
                      </a:lnTo>
                      <a:lnTo>
                        <a:pt x="35" y="28"/>
                      </a:lnTo>
                      <a:lnTo>
                        <a:pt x="35" y="28"/>
                      </a:lnTo>
                      <a:lnTo>
                        <a:pt x="30" y="43"/>
                      </a:lnTo>
                      <a:lnTo>
                        <a:pt x="21" y="62"/>
                      </a:lnTo>
                      <a:lnTo>
                        <a:pt x="14" y="83"/>
                      </a:lnTo>
                      <a:lnTo>
                        <a:pt x="7" y="106"/>
                      </a:lnTo>
                      <a:lnTo>
                        <a:pt x="1" y="129"/>
                      </a:lnTo>
                      <a:lnTo>
                        <a:pt x="0" y="150"/>
                      </a:lnTo>
                      <a:lnTo>
                        <a:pt x="0" y="170"/>
                      </a:lnTo>
                      <a:lnTo>
                        <a:pt x="0" y="179"/>
                      </a:lnTo>
                      <a:lnTo>
                        <a:pt x="1" y="186"/>
                      </a:lnTo>
                      <a:lnTo>
                        <a:pt x="1" y="186"/>
                      </a:lnTo>
                      <a:lnTo>
                        <a:pt x="7" y="193"/>
                      </a:lnTo>
                      <a:lnTo>
                        <a:pt x="15" y="198"/>
                      </a:lnTo>
                      <a:lnTo>
                        <a:pt x="24" y="204"/>
                      </a:lnTo>
                      <a:lnTo>
                        <a:pt x="38" y="207"/>
                      </a:lnTo>
                      <a:lnTo>
                        <a:pt x="38" y="207"/>
                      </a:lnTo>
                      <a:lnTo>
                        <a:pt x="42" y="214"/>
                      </a:lnTo>
                      <a:lnTo>
                        <a:pt x="47" y="221"/>
                      </a:lnTo>
                      <a:lnTo>
                        <a:pt x="47" y="221"/>
                      </a:lnTo>
                      <a:lnTo>
                        <a:pt x="53" y="227"/>
                      </a:lnTo>
                      <a:lnTo>
                        <a:pt x="58" y="230"/>
                      </a:lnTo>
                      <a:lnTo>
                        <a:pt x="65" y="232"/>
                      </a:lnTo>
                      <a:lnTo>
                        <a:pt x="72" y="232"/>
                      </a:lnTo>
                      <a:lnTo>
                        <a:pt x="74" y="232"/>
                      </a:lnTo>
                      <a:lnTo>
                        <a:pt x="74" y="251"/>
                      </a:lnTo>
                      <a:lnTo>
                        <a:pt x="51" y="251"/>
                      </a:lnTo>
                      <a:lnTo>
                        <a:pt x="51" y="278"/>
                      </a:lnTo>
                      <a:lnTo>
                        <a:pt x="313" y="278"/>
                      </a:lnTo>
                      <a:lnTo>
                        <a:pt x="313" y="251"/>
                      </a:lnTo>
                      <a:lnTo>
                        <a:pt x="286" y="251"/>
                      </a:lnTo>
                      <a:lnTo>
                        <a:pt x="286" y="232"/>
                      </a:lnTo>
                      <a:lnTo>
                        <a:pt x="290" y="232"/>
                      </a:lnTo>
                      <a:lnTo>
                        <a:pt x="290" y="232"/>
                      </a:lnTo>
                      <a:lnTo>
                        <a:pt x="297" y="232"/>
                      </a:lnTo>
                      <a:lnTo>
                        <a:pt x="302" y="230"/>
                      </a:lnTo>
                      <a:lnTo>
                        <a:pt x="309" y="227"/>
                      </a:lnTo>
                      <a:lnTo>
                        <a:pt x="314" y="221"/>
                      </a:lnTo>
                      <a:lnTo>
                        <a:pt x="314" y="221"/>
                      </a:lnTo>
                      <a:lnTo>
                        <a:pt x="320" y="214"/>
                      </a:lnTo>
                      <a:lnTo>
                        <a:pt x="323" y="205"/>
                      </a:lnTo>
                      <a:lnTo>
                        <a:pt x="323" y="205"/>
                      </a:lnTo>
                      <a:lnTo>
                        <a:pt x="334" y="202"/>
                      </a:lnTo>
                      <a:lnTo>
                        <a:pt x="343" y="198"/>
                      </a:lnTo>
                      <a:lnTo>
                        <a:pt x="350" y="193"/>
                      </a:lnTo>
                      <a:lnTo>
                        <a:pt x="353" y="186"/>
                      </a:lnTo>
                      <a:lnTo>
                        <a:pt x="353" y="186"/>
                      </a:lnTo>
                      <a:lnTo>
                        <a:pt x="355" y="181"/>
                      </a:lnTo>
                      <a:lnTo>
                        <a:pt x="357" y="172"/>
                      </a:lnTo>
                      <a:lnTo>
                        <a:pt x="357" y="154"/>
                      </a:lnTo>
                      <a:lnTo>
                        <a:pt x="353" y="131"/>
                      </a:lnTo>
                      <a:lnTo>
                        <a:pt x="348" y="108"/>
                      </a:lnTo>
                      <a:lnTo>
                        <a:pt x="336" y="62"/>
                      </a:lnTo>
                      <a:lnTo>
                        <a:pt x="327" y="28"/>
                      </a:lnTo>
                      <a:lnTo>
                        <a:pt x="327" y="28"/>
                      </a:lnTo>
                      <a:close/>
                      <a:moveTo>
                        <a:pt x="256" y="251"/>
                      </a:moveTo>
                      <a:lnTo>
                        <a:pt x="104" y="251"/>
                      </a:lnTo>
                      <a:lnTo>
                        <a:pt x="104" y="232"/>
                      </a:lnTo>
                      <a:lnTo>
                        <a:pt x="256" y="232"/>
                      </a:lnTo>
                      <a:lnTo>
                        <a:pt x="256" y="251"/>
                      </a:lnTo>
                      <a:close/>
                      <a:moveTo>
                        <a:pt x="298" y="196"/>
                      </a:moveTo>
                      <a:lnTo>
                        <a:pt x="298" y="196"/>
                      </a:lnTo>
                      <a:lnTo>
                        <a:pt x="298" y="200"/>
                      </a:lnTo>
                      <a:lnTo>
                        <a:pt x="297" y="204"/>
                      </a:lnTo>
                      <a:lnTo>
                        <a:pt x="297" y="204"/>
                      </a:lnTo>
                      <a:lnTo>
                        <a:pt x="293" y="205"/>
                      </a:lnTo>
                      <a:lnTo>
                        <a:pt x="290" y="207"/>
                      </a:lnTo>
                      <a:lnTo>
                        <a:pt x="72" y="207"/>
                      </a:lnTo>
                      <a:lnTo>
                        <a:pt x="72" y="207"/>
                      </a:lnTo>
                      <a:lnTo>
                        <a:pt x="69" y="205"/>
                      </a:lnTo>
                      <a:lnTo>
                        <a:pt x="65" y="204"/>
                      </a:lnTo>
                      <a:lnTo>
                        <a:pt x="65" y="204"/>
                      </a:lnTo>
                      <a:lnTo>
                        <a:pt x="63" y="200"/>
                      </a:lnTo>
                      <a:lnTo>
                        <a:pt x="63" y="196"/>
                      </a:lnTo>
                      <a:lnTo>
                        <a:pt x="63" y="51"/>
                      </a:lnTo>
                      <a:lnTo>
                        <a:pt x="63" y="51"/>
                      </a:lnTo>
                      <a:lnTo>
                        <a:pt x="63" y="48"/>
                      </a:lnTo>
                      <a:lnTo>
                        <a:pt x="65" y="44"/>
                      </a:lnTo>
                      <a:lnTo>
                        <a:pt x="65" y="44"/>
                      </a:lnTo>
                      <a:lnTo>
                        <a:pt x="69" y="43"/>
                      </a:lnTo>
                      <a:lnTo>
                        <a:pt x="72" y="41"/>
                      </a:lnTo>
                      <a:lnTo>
                        <a:pt x="290" y="41"/>
                      </a:lnTo>
                      <a:lnTo>
                        <a:pt x="290" y="41"/>
                      </a:lnTo>
                      <a:lnTo>
                        <a:pt x="293" y="43"/>
                      </a:lnTo>
                      <a:lnTo>
                        <a:pt x="297" y="44"/>
                      </a:lnTo>
                      <a:lnTo>
                        <a:pt x="297" y="44"/>
                      </a:lnTo>
                      <a:lnTo>
                        <a:pt x="298" y="48"/>
                      </a:lnTo>
                      <a:lnTo>
                        <a:pt x="298" y="51"/>
                      </a:lnTo>
                      <a:lnTo>
                        <a:pt x="298" y="196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69" name="Group 268"/>
            <p:cNvGrpSpPr/>
            <p:nvPr/>
          </p:nvGrpSpPr>
          <p:grpSpPr>
            <a:xfrm>
              <a:off x="2427899" y="3298986"/>
              <a:ext cx="624758" cy="516628"/>
              <a:chOff x="598981" y="2382873"/>
              <a:chExt cx="1151720" cy="1033651"/>
            </a:xfrm>
          </p:grpSpPr>
          <p:sp>
            <p:nvSpPr>
              <p:cNvPr id="222" name="Rectangle 221"/>
              <p:cNvSpPr/>
              <p:nvPr/>
            </p:nvSpPr>
            <p:spPr>
              <a:xfrm>
                <a:off x="598981" y="2382873"/>
                <a:ext cx="1151720" cy="10336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8" b="0" i="0" u="none" strike="noStrike" kern="1200" cap="none" spc="0" normalizeH="0" baseline="0" noProof="1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83" name="Group 182"/>
              <p:cNvGrpSpPr/>
              <p:nvPr/>
            </p:nvGrpSpPr>
            <p:grpSpPr>
              <a:xfrm>
                <a:off x="764856" y="2544920"/>
                <a:ext cx="874459" cy="691400"/>
                <a:chOff x="8105776" y="4430713"/>
                <a:chExt cx="985837" cy="779462"/>
              </a:xfrm>
            </p:grpSpPr>
            <p:sp>
              <p:nvSpPr>
                <p:cNvPr id="184" name="Freeform 546"/>
                <p:cNvSpPr>
                  <a:spLocks noEditPoints="1"/>
                </p:cNvSpPr>
                <p:nvPr/>
              </p:nvSpPr>
              <p:spPr bwMode="auto">
                <a:xfrm>
                  <a:off x="8105776" y="4430713"/>
                  <a:ext cx="668338" cy="676275"/>
                </a:xfrm>
                <a:custGeom>
                  <a:avLst/>
                  <a:gdLst>
                    <a:gd name="T0" fmla="*/ 373 w 421"/>
                    <a:gd name="T1" fmla="*/ 127 h 426"/>
                    <a:gd name="T2" fmla="*/ 395 w 421"/>
                    <a:gd name="T3" fmla="*/ 118 h 426"/>
                    <a:gd name="T4" fmla="*/ 406 w 421"/>
                    <a:gd name="T5" fmla="*/ 116 h 426"/>
                    <a:gd name="T6" fmla="*/ 416 w 421"/>
                    <a:gd name="T7" fmla="*/ 106 h 426"/>
                    <a:gd name="T8" fmla="*/ 421 w 421"/>
                    <a:gd name="T9" fmla="*/ 92 h 426"/>
                    <a:gd name="T10" fmla="*/ 421 w 421"/>
                    <a:gd name="T11" fmla="*/ 21 h 426"/>
                    <a:gd name="T12" fmla="*/ 413 w 421"/>
                    <a:gd name="T13" fmla="*/ 8 h 426"/>
                    <a:gd name="T14" fmla="*/ 400 w 421"/>
                    <a:gd name="T15" fmla="*/ 0 h 426"/>
                    <a:gd name="T16" fmla="*/ 26 w 421"/>
                    <a:gd name="T17" fmla="*/ 0 h 426"/>
                    <a:gd name="T18" fmla="*/ 11 w 421"/>
                    <a:gd name="T19" fmla="*/ 4 h 426"/>
                    <a:gd name="T20" fmla="*/ 2 w 421"/>
                    <a:gd name="T21" fmla="*/ 15 h 426"/>
                    <a:gd name="T22" fmla="*/ 0 w 421"/>
                    <a:gd name="T23" fmla="*/ 92 h 426"/>
                    <a:gd name="T24" fmla="*/ 2 w 421"/>
                    <a:gd name="T25" fmla="*/ 102 h 426"/>
                    <a:gd name="T26" fmla="*/ 11 w 421"/>
                    <a:gd name="T27" fmla="*/ 114 h 426"/>
                    <a:gd name="T28" fmla="*/ 26 w 421"/>
                    <a:gd name="T29" fmla="*/ 118 h 426"/>
                    <a:gd name="T30" fmla="*/ 26 w 421"/>
                    <a:gd name="T31" fmla="*/ 152 h 426"/>
                    <a:gd name="T32" fmla="*/ 15 w 421"/>
                    <a:gd name="T33" fmla="*/ 154 h 426"/>
                    <a:gd name="T34" fmla="*/ 4 w 421"/>
                    <a:gd name="T35" fmla="*/ 163 h 426"/>
                    <a:gd name="T36" fmla="*/ 0 w 421"/>
                    <a:gd name="T37" fmla="*/ 177 h 426"/>
                    <a:gd name="T38" fmla="*/ 0 w 421"/>
                    <a:gd name="T39" fmla="*/ 249 h 426"/>
                    <a:gd name="T40" fmla="*/ 7 w 421"/>
                    <a:gd name="T41" fmla="*/ 263 h 426"/>
                    <a:gd name="T42" fmla="*/ 21 w 421"/>
                    <a:gd name="T43" fmla="*/ 269 h 426"/>
                    <a:gd name="T44" fmla="*/ 33 w 421"/>
                    <a:gd name="T45" fmla="*/ 307 h 426"/>
                    <a:gd name="T46" fmla="*/ 21 w 421"/>
                    <a:gd name="T47" fmla="*/ 307 h 426"/>
                    <a:gd name="T48" fmla="*/ 7 w 421"/>
                    <a:gd name="T49" fmla="*/ 314 h 426"/>
                    <a:gd name="T50" fmla="*/ 0 w 421"/>
                    <a:gd name="T51" fmla="*/ 327 h 426"/>
                    <a:gd name="T52" fmla="*/ 0 w 421"/>
                    <a:gd name="T53" fmla="*/ 399 h 426"/>
                    <a:gd name="T54" fmla="*/ 4 w 421"/>
                    <a:gd name="T55" fmla="*/ 414 h 426"/>
                    <a:gd name="T56" fmla="*/ 15 w 421"/>
                    <a:gd name="T57" fmla="*/ 423 h 426"/>
                    <a:gd name="T58" fmla="*/ 193 w 421"/>
                    <a:gd name="T59" fmla="*/ 426 h 426"/>
                    <a:gd name="T60" fmla="*/ 156 w 421"/>
                    <a:gd name="T61" fmla="*/ 342 h 426"/>
                    <a:gd name="T62" fmla="*/ 51 w 421"/>
                    <a:gd name="T63" fmla="*/ 307 h 426"/>
                    <a:gd name="T64" fmla="*/ 193 w 421"/>
                    <a:gd name="T65" fmla="*/ 234 h 426"/>
                    <a:gd name="T66" fmla="*/ 193 w 421"/>
                    <a:gd name="T67" fmla="*/ 190 h 426"/>
                    <a:gd name="T68" fmla="*/ 198 w 421"/>
                    <a:gd name="T69" fmla="*/ 170 h 426"/>
                    <a:gd name="T70" fmla="*/ 51 w 421"/>
                    <a:gd name="T71" fmla="*/ 152 h 426"/>
                    <a:gd name="T72" fmla="*/ 201 w 421"/>
                    <a:gd name="T73" fmla="*/ 38 h 426"/>
                    <a:gd name="T74" fmla="*/ 156 w 421"/>
                    <a:gd name="T75" fmla="*/ 38 h 426"/>
                    <a:gd name="T76" fmla="*/ 139 w 421"/>
                    <a:gd name="T77" fmla="*/ 83 h 426"/>
                    <a:gd name="T78" fmla="*/ 32 w 421"/>
                    <a:gd name="T79" fmla="*/ 83 h 426"/>
                    <a:gd name="T80" fmla="*/ 76 w 421"/>
                    <a:gd name="T81" fmla="*/ 83 h 426"/>
                    <a:gd name="T82" fmla="*/ 140 w 421"/>
                    <a:gd name="T83" fmla="*/ 342 h 426"/>
                    <a:gd name="T84" fmla="*/ 94 w 421"/>
                    <a:gd name="T85" fmla="*/ 342 h 426"/>
                    <a:gd name="T86" fmla="*/ 32 w 421"/>
                    <a:gd name="T87" fmla="*/ 387 h 426"/>
                    <a:gd name="T88" fmla="*/ 94 w 421"/>
                    <a:gd name="T89" fmla="*/ 190 h 426"/>
                    <a:gd name="T90" fmla="*/ 94 w 421"/>
                    <a:gd name="T91" fmla="*/ 234 h 426"/>
                    <a:gd name="T92" fmla="*/ 76 w 421"/>
                    <a:gd name="T93" fmla="*/ 234 h 426"/>
                    <a:gd name="T94" fmla="*/ 76 w 421"/>
                    <a:gd name="T95" fmla="*/ 190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21" h="426">
                      <a:moveTo>
                        <a:pt x="51" y="118"/>
                      </a:moveTo>
                      <a:lnTo>
                        <a:pt x="373" y="118"/>
                      </a:lnTo>
                      <a:lnTo>
                        <a:pt x="373" y="127"/>
                      </a:lnTo>
                      <a:lnTo>
                        <a:pt x="391" y="127"/>
                      </a:lnTo>
                      <a:lnTo>
                        <a:pt x="391" y="118"/>
                      </a:lnTo>
                      <a:lnTo>
                        <a:pt x="395" y="118"/>
                      </a:lnTo>
                      <a:lnTo>
                        <a:pt x="395" y="118"/>
                      </a:lnTo>
                      <a:lnTo>
                        <a:pt x="400" y="117"/>
                      </a:lnTo>
                      <a:lnTo>
                        <a:pt x="406" y="116"/>
                      </a:lnTo>
                      <a:lnTo>
                        <a:pt x="410" y="114"/>
                      </a:lnTo>
                      <a:lnTo>
                        <a:pt x="413" y="111"/>
                      </a:lnTo>
                      <a:lnTo>
                        <a:pt x="416" y="106"/>
                      </a:lnTo>
                      <a:lnTo>
                        <a:pt x="419" y="102"/>
                      </a:lnTo>
                      <a:lnTo>
                        <a:pt x="421" y="97"/>
                      </a:lnTo>
                      <a:lnTo>
                        <a:pt x="421" y="92"/>
                      </a:lnTo>
                      <a:lnTo>
                        <a:pt x="421" y="25"/>
                      </a:lnTo>
                      <a:lnTo>
                        <a:pt x="421" y="25"/>
                      </a:lnTo>
                      <a:lnTo>
                        <a:pt x="421" y="21"/>
                      </a:lnTo>
                      <a:lnTo>
                        <a:pt x="419" y="15"/>
                      </a:lnTo>
                      <a:lnTo>
                        <a:pt x="416" y="11"/>
                      </a:lnTo>
                      <a:lnTo>
                        <a:pt x="413" y="8"/>
                      </a:lnTo>
                      <a:lnTo>
                        <a:pt x="410" y="4"/>
                      </a:lnTo>
                      <a:lnTo>
                        <a:pt x="406" y="2"/>
                      </a:lnTo>
                      <a:lnTo>
                        <a:pt x="400" y="0"/>
                      </a:lnTo>
                      <a:lnTo>
                        <a:pt x="395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5" y="2"/>
                      </a:lnTo>
                      <a:lnTo>
                        <a:pt x="11" y="4"/>
                      </a:lnTo>
                      <a:lnTo>
                        <a:pt x="7" y="8"/>
                      </a:lnTo>
                      <a:lnTo>
                        <a:pt x="4" y="11"/>
                      </a:lnTo>
                      <a:lnTo>
                        <a:pt x="2" y="15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7"/>
                      </a:lnTo>
                      <a:lnTo>
                        <a:pt x="2" y="102"/>
                      </a:lnTo>
                      <a:lnTo>
                        <a:pt x="4" y="106"/>
                      </a:lnTo>
                      <a:lnTo>
                        <a:pt x="7" y="111"/>
                      </a:lnTo>
                      <a:lnTo>
                        <a:pt x="11" y="114"/>
                      </a:lnTo>
                      <a:lnTo>
                        <a:pt x="15" y="116"/>
                      </a:lnTo>
                      <a:lnTo>
                        <a:pt x="21" y="117"/>
                      </a:lnTo>
                      <a:lnTo>
                        <a:pt x="26" y="118"/>
                      </a:lnTo>
                      <a:lnTo>
                        <a:pt x="33" y="118"/>
                      </a:lnTo>
                      <a:lnTo>
                        <a:pt x="33" y="152"/>
                      </a:lnTo>
                      <a:lnTo>
                        <a:pt x="26" y="152"/>
                      </a:lnTo>
                      <a:lnTo>
                        <a:pt x="26" y="152"/>
                      </a:lnTo>
                      <a:lnTo>
                        <a:pt x="21" y="152"/>
                      </a:lnTo>
                      <a:lnTo>
                        <a:pt x="15" y="154"/>
                      </a:lnTo>
                      <a:lnTo>
                        <a:pt x="11" y="157"/>
                      </a:lnTo>
                      <a:lnTo>
                        <a:pt x="7" y="160"/>
                      </a:lnTo>
                      <a:lnTo>
                        <a:pt x="4" y="163"/>
                      </a:lnTo>
                      <a:lnTo>
                        <a:pt x="2" y="167"/>
                      </a:lnTo>
                      <a:lnTo>
                        <a:pt x="0" y="173"/>
                      </a:lnTo>
                      <a:lnTo>
                        <a:pt x="0" y="177"/>
                      </a:lnTo>
                      <a:lnTo>
                        <a:pt x="0" y="244"/>
                      </a:lnTo>
                      <a:lnTo>
                        <a:pt x="0" y="244"/>
                      </a:lnTo>
                      <a:lnTo>
                        <a:pt x="0" y="249"/>
                      </a:lnTo>
                      <a:lnTo>
                        <a:pt x="2" y="254"/>
                      </a:lnTo>
                      <a:lnTo>
                        <a:pt x="4" y="258"/>
                      </a:lnTo>
                      <a:lnTo>
                        <a:pt x="7" y="263"/>
                      </a:lnTo>
                      <a:lnTo>
                        <a:pt x="11" y="266"/>
                      </a:lnTo>
                      <a:lnTo>
                        <a:pt x="15" y="268"/>
                      </a:lnTo>
                      <a:lnTo>
                        <a:pt x="21" y="269"/>
                      </a:lnTo>
                      <a:lnTo>
                        <a:pt x="26" y="270"/>
                      </a:lnTo>
                      <a:lnTo>
                        <a:pt x="33" y="270"/>
                      </a:lnTo>
                      <a:lnTo>
                        <a:pt x="33" y="307"/>
                      </a:lnTo>
                      <a:lnTo>
                        <a:pt x="26" y="307"/>
                      </a:lnTo>
                      <a:lnTo>
                        <a:pt x="26" y="307"/>
                      </a:lnTo>
                      <a:lnTo>
                        <a:pt x="21" y="307"/>
                      </a:lnTo>
                      <a:lnTo>
                        <a:pt x="15" y="309"/>
                      </a:lnTo>
                      <a:lnTo>
                        <a:pt x="11" y="312"/>
                      </a:lnTo>
                      <a:lnTo>
                        <a:pt x="7" y="314"/>
                      </a:lnTo>
                      <a:lnTo>
                        <a:pt x="4" y="318"/>
                      </a:lnTo>
                      <a:lnTo>
                        <a:pt x="2" y="323"/>
                      </a:lnTo>
                      <a:lnTo>
                        <a:pt x="0" y="327"/>
                      </a:lnTo>
                      <a:lnTo>
                        <a:pt x="0" y="333"/>
                      </a:lnTo>
                      <a:lnTo>
                        <a:pt x="0" y="399"/>
                      </a:lnTo>
                      <a:lnTo>
                        <a:pt x="0" y="399"/>
                      </a:lnTo>
                      <a:lnTo>
                        <a:pt x="0" y="405"/>
                      </a:lnTo>
                      <a:lnTo>
                        <a:pt x="2" y="409"/>
                      </a:lnTo>
                      <a:lnTo>
                        <a:pt x="4" y="414"/>
                      </a:lnTo>
                      <a:lnTo>
                        <a:pt x="7" y="418"/>
                      </a:lnTo>
                      <a:lnTo>
                        <a:pt x="11" y="421"/>
                      </a:lnTo>
                      <a:lnTo>
                        <a:pt x="15" y="423"/>
                      </a:lnTo>
                      <a:lnTo>
                        <a:pt x="21" y="424"/>
                      </a:lnTo>
                      <a:lnTo>
                        <a:pt x="26" y="426"/>
                      </a:lnTo>
                      <a:lnTo>
                        <a:pt x="193" y="426"/>
                      </a:lnTo>
                      <a:lnTo>
                        <a:pt x="193" y="387"/>
                      </a:lnTo>
                      <a:lnTo>
                        <a:pt x="156" y="387"/>
                      </a:lnTo>
                      <a:lnTo>
                        <a:pt x="156" y="342"/>
                      </a:lnTo>
                      <a:lnTo>
                        <a:pt x="193" y="342"/>
                      </a:lnTo>
                      <a:lnTo>
                        <a:pt x="193" y="307"/>
                      </a:lnTo>
                      <a:lnTo>
                        <a:pt x="51" y="307"/>
                      </a:lnTo>
                      <a:lnTo>
                        <a:pt x="51" y="270"/>
                      </a:lnTo>
                      <a:lnTo>
                        <a:pt x="193" y="270"/>
                      </a:lnTo>
                      <a:lnTo>
                        <a:pt x="193" y="234"/>
                      </a:lnTo>
                      <a:lnTo>
                        <a:pt x="156" y="234"/>
                      </a:lnTo>
                      <a:lnTo>
                        <a:pt x="156" y="190"/>
                      </a:lnTo>
                      <a:lnTo>
                        <a:pt x="193" y="190"/>
                      </a:lnTo>
                      <a:lnTo>
                        <a:pt x="193" y="190"/>
                      </a:lnTo>
                      <a:lnTo>
                        <a:pt x="194" y="179"/>
                      </a:lnTo>
                      <a:lnTo>
                        <a:pt x="198" y="170"/>
                      </a:lnTo>
                      <a:lnTo>
                        <a:pt x="202" y="161"/>
                      </a:lnTo>
                      <a:lnTo>
                        <a:pt x="209" y="152"/>
                      </a:lnTo>
                      <a:lnTo>
                        <a:pt x="51" y="152"/>
                      </a:lnTo>
                      <a:lnTo>
                        <a:pt x="51" y="118"/>
                      </a:lnTo>
                      <a:close/>
                      <a:moveTo>
                        <a:pt x="156" y="38"/>
                      </a:moveTo>
                      <a:lnTo>
                        <a:pt x="201" y="38"/>
                      </a:lnTo>
                      <a:lnTo>
                        <a:pt x="201" y="83"/>
                      </a:lnTo>
                      <a:lnTo>
                        <a:pt x="156" y="83"/>
                      </a:lnTo>
                      <a:lnTo>
                        <a:pt x="156" y="38"/>
                      </a:lnTo>
                      <a:close/>
                      <a:moveTo>
                        <a:pt x="94" y="38"/>
                      </a:moveTo>
                      <a:lnTo>
                        <a:pt x="139" y="38"/>
                      </a:lnTo>
                      <a:lnTo>
                        <a:pt x="139" y="83"/>
                      </a:lnTo>
                      <a:lnTo>
                        <a:pt x="94" y="83"/>
                      </a:lnTo>
                      <a:lnTo>
                        <a:pt x="94" y="38"/>
                      </a:lnTo>
                      <a:close/>
                      <a:moveTo>
                        <a:pt x="32" y="83"/>
                      </a:moveTo>
                      <a:lnTo>
                        <a:pt x="32" y="38"/>
                      </a:lnTo>
                      <a:lnTo>
                        <a:pt x="76" y="38"/>
                      </a:lnTo>
                      <a:lnTo>
                        <a:pt x="76" y="83"/>
                      </a:lnTo>
                      <a:lnTo>
                        <a:pt x="32" y="83"/>
                      </a:lnTo>
                      <a:close/>
                      <a:moveTo>
                        <a:pt x="94" y="342"/>
                      </a:moveTo>
                      <a:lnTo>
                        <a:pt x="140" y="342"/>
                      </a:lnTo>
                      <a:lnTo>
                        <a:pt x="140" y="387"/>
                      </a:lnTo>
                      <a:lnTo>
                        <a:pt x="94" y="387"/>
                      </a:lnTo>
                      <a:lnTo>
                        <a:pt x="94" y="342"/>
                      </a:lnTo>
                      <a:close/>
                      <a:moveTo>
                        <a:pt x="76" y="342"/>
                      </a:moveTo>
                      <a:lnTo>
                        <a:pt x="76" y="387"/>
                      </a:lnTo>
                      <a:lnTo>
                        <a:pt x="32" y="387"/>
                      </a:lnTo>
                      <a:lnTo>
                        <a:pt x="32" y="342"/>
                      </a:lnTo>
                      <a:lnTo>
                        <a:pt x="76" y="342"/>
                      </a:lnTo>
                      <a:close/>
                      <a:moveTo>
                        <a:pt x="94" y="190"/>
                      </a:moveTo>
                      <a:lnTo>
                        <a:pt x="140" y="190"/>
                      </a:lnTo>
                      <a:lnTo>
                        <a:pt x="140" y="234"/>
                      </a:lnTo>
                      <a:lnTo>
                        <a:pt x="94" y="234"/>
                      </a:lnTo>
                      <a:lnTo>
                        <a:pt x="94" y="190"/>
                      </a:lnTo>
                      <a:close/>
                      <a:moveTo>
                        <a:pt x="76" y="190"/>
                      </a:moveTo>
                      <a:lnTo>
                        <a:pt x="76" y="234"/>
                      </a:lnTo>
                      <a:lnTo>
                        <a:pt x="32" y="234"/>
                      </a:lnTo>
                      <a:lnTo>
                        <a:pt x="32" y="190"/>
                      </a:lnTo>
                      <a:lnTo>
                        <a:pt x="76" y="190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Freeform 547"/>
                <p:cNvSpPr>
                  <a:spLocks noEditPoints="1"/>
                </p:cNvSpPr>
                <p:nvPr/>
              </p:nvSpPr>
              <p:spPr bwMode="auto">
                <a:xfrm>
                  <a:off x="8440738" y="4657725"/>
                  <a:ext cx="650875" cy="552450"/>
                </a:xfrm>
                <a:custGeom>
                  <a:avLst/>
                  <a:gdLst>
                    <a:gd name="T0" fmla="*/ 50 w 410"/>
                    <a:gd name="T1" fmla="*/ 0 h 348"/>
                    <a:gd name="T2" fmla="*/ 40 w 410"/>
                    <a:gd name="T3" fmla="*/ 1 h 348"/>
                    <a:gd name="T4" fmla="*/ 22 w 410"/>
                    <a:gd name="T5" fmla="*/ 9 h 348"/>
                    <a:gd name="T6" fmla="*/ 9 w 410"/>
                    <a:gd name="T7" fmla="*/ 23 h 348"/>
                    <a:gd name="T8" fmla="*/ 1 w 410"/>
                    <a:gd name="T9" fmla="*/ 42 h 348"/>
                    <a:gd name="T10" fmla="*/ 0 w 410"/>
                    <a:gd name="T11" fmla="*/ 297 h 348"/>
                    <a:gd name="T12" fmla="*/ 1 w 410"/>
                    <a:gd name="T13" fmla="*/ 308 h 348"/>
                    <a:gd name="T14" fmla="*/ 9 w 410"/>
                    <a:gd name="T15" fmla="*/ 325 h 348"/>
                    <a:gd name="T16" fmla="*/ 22 w 410"/>
                    <a:gd name="T17" fmla="*/ 339 h 348"/>
                    <a:gd name="T18" fmla="*/ 40 w 410"/>
                    <a:gd name="T19" fmla="*/ 347 h 348"/>
                    <a:gd name="T20" fmla="*/ 360 w 410"/>
                    <a:gd name="T21" fmla="*/ 348 h 348"/>
                    <a:gd name="T22" fmla="*/ 370 w 410"/>
                    <a:gd name="T23" fmla="*/ 347 h 348"/>
                    <a:gd name="T24" fmla="*/ 388 w 410"/>
                    <a:gd name="T25" fmla="*/ 339 h 348"/>
                    <a:gd name="T26" fmla="*/ 401 w 410"/>
                    <a:gd name="T27" fmla="*/ 325 h 348"/>
                    <a:gd name="T28" fmla="*/ 409 w 410"/>
                    <a:gd name="T29" fmla="*/ 308 h 348"/>
                    <a:gd name="T30" fmla="*/ 410 w 410"/>
                    <a:gd name="T31" fmla="*/ 52 h 348"/>
                    <a:gd name="T32" fmla="*/ 409 w 410"/>
                    <a:gd name="T33" fmla="*/ 42 h 348"/>
                    <a:gd name="T34" fmla="*/ 401 w 410"/>
                    <a:gd name="T35" fmla="*/ 23 h 348"/>
                    <a:gd name="T36" fmla="*/ 388 w 410"/>
                    <a:gd name="T37" fmla="*/ 9 h 348"/>
                    <a:gd name="T38" fmla="*/ 370 w 410"/>
                    <a:gd name="T39" fmla="*/ 1 h 348"/>
                    <a:gd name="T40" fmla="*/ 360 w 410"/>
                    <a:gd name="T41" fmla="*/ 0 h 348"/>
                    <a:gd name="T42" fmla="*/ 367 w 410"/>
                    <a:gd name="T43" fmla="*/ 39 h 348"/>
                    <a:gd name="T44" fmla="*/ 333 w 410"/>
                    <a:gd name="T45" fmla="*/ 67 h 348"/>
                    <a:gd name="T46" fmla="*/ 274 w 410"/>
                    <a:gd name="T47" fmla="*/ 39 h 348"/>
                    <a:gd name="T48" fmla="*/ 308 w 410"/>
                    <a:gd name="T49" fmla="*/ 67 h 348"/>
                    <a:gd name="T50" fmla="*/ 274 w 410"/>
                    <a:gd name="T51" fmla="*/ 39 h 348"/>
                    <a:gd name="T52" fmla="*/ 245 w 410"/>
                    <a:gd name="T53" fmla="*/ 39 h 348"/>
                    <a:gd name="T54" fmla="*/ 211 w 410"/>
                    <a:gd name="T55" fmla="*/ 67 h 348"/>
                    <a:gd name="T56" fmla="*/ 389 w 410"/>
                    <a:gd name="T57" fmla="*/ 297 h 348"/>
                    <a:gd name="T58" fmla="*/ 388 w 410"/>
                    <a:gd name="T59" fmla="*/ 303 h 348"/>
                    <a:gd name="T60" fmla="*/ 384 w 410"/>
                    <a:gd name="T61" fmla="*/ 314 h 348"/>
                    <a:gd name="T62" fmla="*/ 376 w 410"/>
                    <a:gd name="T63" fmla="*/ 322 h 348"/>
                    <a:gd name="T64" fmla="*/ 365 w 410"/>
                    <a:gd name="T65" fmla="*/ 326 h 348"/>
                    <a:gd name="T66" fmla="*/ 50 w 410"/>
                    <a:gd name="T67" fmla="*/ 327 h 348"/>
                    <a:gd name="T68" fmla="*/ 45 w 410"/>
                    <a:gd name="T69" fmla="*/ 326 h 348"/>
                    <a:gd name="T70" fmla="*/ 34 w 410"/>
                    <a:gd name="T71" fmla="*/ 322 h 348"/>
                    <a:gd name="T72" fmla="*/ 26 w 410"/>
                    <a:gd name="T73" fmla="*/ 314 h 348"/>
                    <a:gd name="T74" fmla="*/ 22 w 410"/>
                    <a:gd name="T75" fmla="*/ 303 h 348"/>
                    <a:gd name="T76" fmla="*/ 21 w 410"/>
                    <a:gd name="T77" fmla="*/ 102 h 348"/>
                    <a:gd name="T78" fmla="*/ 389 w 410"/>
                    <a:gd name="T79" fmla="*/ 297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10" h="348">
                      <a:moveTo>
                        <a:pt x="360" y="0"/>
                      </a:moveTo>
                      <a:lnTo>
                        <a:pt x="50" y="0"/>
                      </a:lnTo>
                      <a:lnTo>
                        <a:pt x="50" y="0"/>
                      </a:lnTo>
                      <a:lnTo>
                        <a:pt x="40" y="1"/>
                      </a:lnTo>
                      <a:lnTo>
                        <a:pt x="31" y="5"/>
                      </a:lnTo>
                      <a:lnTo>
                        <a:pt x="22" y="9"/>
                      </a:lnTo>
                      <a:lnTo>
                        <a:pt x="14" y="16"/>
                      </a:lnTo>
                      <a:lnTo>
                        <a:pt x="9" y="23"/>
                      </a:lnTo>
                      <a:lnTo>
                        <a:pt x="3" y="32"/>
                      </a:lnTo>
                      <a:lnTo>
                        <a:pt x="1" y="42"/>
                      </a:lnTo>
                      <a:lnTo>
                        <a:pt x="0" y="52"/>
                      </a:lnTo>
                      <a:lnTo>
                        <a:pt x="0" y="297"/>
                      </a:lnTo>
                      <a:lnTo>
                        <a:pt x="0" y="297"/>
                      </a:lnTo>
                      <a:lnTo>
                        <a:pt x="1" y="308"/>
                      </a:lnTo>
                      <a:lnTo>
                        <a:pt x="3" y="316"/>
                      </a:lnTo>
                      <a:lnTo>
                        <a:pt x="9" y="325"/>
                      </a:lnTo>
                      <a:lnTo>
                        <a:pt x="14" y="333"/>
                      </a:lnTo>
                      <a:lnTo>
                        <a:pt x="22" y="339"/>
                      </a:lnTo>
                      <a:lnTo>
                        <a:pt x="31" y="344"/>
                      </a:lnTo>
                      <a:lnTo>
                        <a:pt x="40" y="347"/>
                      </a:lnTo>
                      <a:lnTo>
                        <a:pt x="50" y="348"/>
                      </a:lnTo>
                      <a:lnTo>
                        <a:pt x="360" y="348"/>
                      </a:lnTo>
                      <a:lnTo>
                        <a:pt x="360" y="348"/>
                      </a:lnTo>
                      <a:lnTo>
                        <a:pt x="370" y="347"/>
                      </a:lnTo>
                      <a:lnTo>
                        <a:pt x="379" y="344"/>
                      </a:lnTo>
                      <a:lnTo>
                        <a:pt x="388" y="339"/>
                      </a:lnTo>
                      <a:lnTo>
                        <a:pt x="396" y="333"/>
                      </a:lnTo>
                      <a:lnTo>
                        <a:pt x="401" y="325"/>
                      </a:lnTo>
                      <a:lnTo>
                        <a:pt x="407" y="316"/>
                      </a:lnTo>
                      <a:lnTo>
                        <a:pt x="409" y="308"/>
                      </a:lnTo>
                      <a:lnTo>
                        <a:pt x="410" y="297"/>
                      </a:lnTo>
                      <a:lnTo>
                        <a:pt x="410" y="52"/>
                      </a:lnTo>
                      <a:lnTo>
                        <a:pt x="410" y="52"/>
                      </a:lnTo>
                      <a:lnTo>
                        <a:pt x="409" y="42"/>
                      </a:lnTo>
                      <a:lnTo>
                        <a:pt x="407" y="32"/>
                      </a:lnTo>
                      <a:lnTo>
                        <a:pt x="401" y="23"/>
                      </a:lnTo>
                      <a:lnTo>
                        <a:pt x="396" y="16"/>
                      </a:lnTo>
                      <a:lnTo>
                        <a:pt x="388" y="9"/>
                      </a:lnTo>
                      <a:lnTo>
                        <a:pt x="379" y="5"/>
                      </a:lnTo>
                      <a:lnTo>
                        <a:pt x="370" y="1"/>
                      </a:lnTo>
                      <a:lnTo>
                        <a:pt x="360" y="0"/>
                      </a:lnTo>
                      <a:lnTo>
                        <a:pt x="360" y="0"/>
                      </a:lnTo>
                      <a:close/>
                      <a:moveTo>
                        <a:pt x="333" y="39"/>
                      </a:moveTo>
                      <a:lnTo>
                        <a:pt x="367" y="39"/>
                      </a:lnTo>
                      <a:lnTo>
                        <a:pt x="367" y="67"/>
                      </a:lnTo>
                      <a:lnTo>
                        <a:pt x="333" y="67"/>
                      </a:lnTo>
                      <a:lnTo>
                        <a:pt x="333" y="39"/>
                      </a:lnTo>
                      <a:close/>
                      <a:moveTo>
                        <a:pt x="274" y="39"/>
                      </a:moveTo>
                      <a:lnTo>
                        <a:pt x="308" y="39"/>
                      </a:lnTo>
                      <a:lnTo>
                        <a:pt x="308" y="67"/>
                      </a:lnTo>
                      <a:lnTo>
                        <a:pt x="274" y="67"/>
                      </a:lnTo>
                      <a:lnTo>
                        <a:pt x="274" y="39"/>
                      </a:lnTo>
                      <a:close/>
                      <a:moveTo>
                        <a:pt x="211" y="39"/>
                      </a:moveTo>
                      <a:lnTo>
                        <a:pt x="245" y="39"/>
                      </a:lnTo>
                      <a:lnTo>
                        <a:pt x="245" y="67"/>
                      </a:lnTo>
                      <a:lnTo>
                        <a:pt x="211" y="67"/>
                      </a:lnTo>
                      <a:lnTo>
                        <a:pt x="211" y="39"/>
                      </a:lnTo>
                      <a:close/>
                      <a:moveTo>
                        <a:pt x="389" y="297"/>
                      </a:moveTo>
                      <a:lnTo>
                        <a:pt x="389" y="297"/>
                      </a:lnTo>
                      <a:lnTo>
                        <a:pt x="388" y="303"/>
                      </a:lnTo>
                      <a:lnTo>
                        <a:pt x="387" y="309"/>
                      </a:lnTo>
                      <a:lnTo>
                        <a:pt x="384" y="314"/>
                      </a:lnTo>
                      <a:lnTo>
                        <a:pt x="380" y="319"/>
                      </a:lnTo>
                      <a:lnTo>
                        <a:pt x="376" y="322"/>
                      </a:lnTo>
                      <a:lnTo>
                        <a:pt x="371" y="324"/>
                      </a:lnTo>
                      <a:lnTo>
                        <a:pt x="365" y="326"/>
                      </a:lnTo>
                      <a:lnTo>
                        <a:pt x="360" y="327"/>
                      </a:lnTo>
                      <a:lnTo>
                        <a:pt x="50" y="327"/>
                      </a:lnTo>
                      <a:lnTo>
                        <a:pt x="50" y="327"/>
                      </a:lnTo>
                      <a:lnTo>
                        <a:pt x="45" y="326"/>
                      </a:lnTo>
                      <a:lnTo>
                        <a:pt x="39" y="324"/>
                      </a:lnTo>
                      <a:lnTo>
                        <a:pt x="34" y="322"/>
                      </a:lnTo>
                      <a:lnTo>
                        <a:pt x="29" y="319"/>
                      </a:lnTo>
                      <a:lnTo>
                        <a:pt x="26" y="314"/>
                      </a:lnTo>
                      <a:lnTo>
                        <a:pt x="23" y="309"/>
                      </a:lnTo>
                      <a:lnTo>
                        <a:pt x="22" y="303"/>
                      </a:lnTo>
                      <a:lnTo>
                        <a:pt x="21" y="297"/>
                      </a:lnTo>
                      <a:lnTo>
                        <a:pt x="21" y="102"/>
                      </a:lnTo>
                      <a:lnTo>
                        <a:pt x="389" y="102"/>
                      </a:lnTo>
                      <a:lnTo>
                        <a:pt x="389" y="297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1" name="Freeform 218"/>
              <p:cNvSpPr>
                <a:spLocks noEditPoints="1"/>
              </p:cNvSpPr>
              <p:nvPr/>
            </p:nvSpPr>
            <p:spPr bwMode="auto">
              <a:xfrm>
                <a:off x="1184445" y="2890657"/>
                <a:ext cx="318865" cy="318865"/>
              </a:xfrm>
              <a:custGeom>
                <a:avLst/>
                <a:gdLst>
                  <a:gd name="T0" fmla="*/ 44 w 58"/>
                  <a:gd name="T1" fmla="*/ 27 h 58"/>
                  <a:gd name="T2" fmla="*/ 44 w 58"/>
                  <a:gd name="T3" fmla="*/ 32 h 58"/>
                  <a:gd name="T4" fmla="*/ 38 w 58"/>
                  <a:gd name="T5" fmla="*/ 32 h 58"/>
                  <a:gd name="T6" fmla="*/ 38 w 58"/>
                  <a:gd name="T7" fmla="*/ 32 h 58"/>
                  <a:gd name="T8" fmla="*/ 39 w 58"/>
                  <a:gd name="T9" fmla="*/ 29 h 58"/>
                  <a:gd name="T10" fmla="*/ 39 w 58"/>
                  <a:gd name="T11" fmla="*/ 14 h 58"/>
                  <a:gd name="T12" fmla="*/ 43 w 58"/>
                  <a:gd name="T13" fmla="*/ 14 h 58"/>
                  <a:gd name="T14" fmla="*/ 35 w 58"/>
                  <a:gd name="T15" fmla="*/ 0 h 58"/>
                  <a:gd name="T16" fmla="*/ 28 w 58"/>
                  <a:gd name="T17" fmla="*/ 14 h 58"/>
                  <a:gd name="T18" fmla="*/ 32 w 58"/>
                  <a:gd name="T19" fmla="*/ 14 h 58"/>
                  <a:gd name="T20" fmla="*/ 32 w 58"/>
                  <a:gd name="T21" fmla="*/ 20 h 58"/>
                  <a:gd name="T22" fmla="*/ 32 w 58"/>
                  <a:gd name="T23" fmla="*/ 20 h 58"/>
                  <a:gd name="T24" fmla="*/ 29 w 58"/>
                  <a:gd name="T25" fmla="*/ 19 h 58"/>
                  <a:gd name="T26" fmla="*/ 14 w 58"/>
                  <a:gd name="T27" fmla="*/ 19 h 58"/>
                  <a:gd name="T28" fmla="*/ 14 w 58"/>
                  <a:gd name="T29" fmla="*/ 15 h 58"/>
                  <a:gd name="T30" fmla="*/ 0 w 58"/>
                  <a:gd name="T31" fmla="*/ 23 h 58"/>
                  <a:gd name="T32" fmla="*/ 14 w 58"/>
                  <a:gd name="T33" fmla="*/ 30 h 58"/>
                  <a:gd name="T34" fmla="*/ 14 w 58"/>
                  <a:gd name="T35" fmla="*/ 26 h 58"/>
                  <a:gd name="T36" fmla="*/ 20 w 58"/>
                  <a:gd name="T37" fmla="*/ 26 h 58"/>
                  <a:gd name="T38" fmla="*/ 20 w 58"/>
                  <a:gd name="T39" fmla="*/ 27 h 58"/>
                  <a:gd name="T40" fmla="*/ 20 w 58"/>
                  <a:gd name="T41" fmla="*/ 29 h 58"/>
                  <a:gd name="T42" fmla="*/ 20 w 58"/>
                  <a:gd name="T43" fmla="*/ 44 h 58"/>
                  <a:gd name="T44" fmla="*/ 15 w 58"/>
                  <a:gd name="T45" fmla="*/ 44 h 58"/>
                  <a:gd name="T46" fmla="*/ 23 w 58"/>
                  <a:gd name="T47" fmla="*/ 58 h 58"/>
                  <a:gd name="T48" fmla="*/ 31 w 58"/>
                  <a:gd name="T49" fmla="*/ 44 h 58"/>
                  <a:gd name="T50" fmla="*/ 26 w 58"/>
                  <a:gd name="T51" fmla="*/ 44 h 58"/>
                  <a:gd name="T52" fmla="*/ 26 w 58"/>
                  <a:gd name="T53" fmla="*/ 38 h 58"/>
                  <a:gd name="T54" fmla="*/ 27 w 58"/>
                  <a:gd name="T55" fmla="*/ 38 h 58"/>
                  <a:gd name="T56" fmla="*/ 29 w 58"/>
                  <a:gd name="T57" fmla="*/ 38 h 58"/>
                  <a:gd name="T58" fmla="*/ 44 w 58"/>
                  <a:gd name="T59" fmla="*/ 38 h 58"/>
                  <a:gd name="T60" fmla="*/ 44 w 58"/>
                  <a:gd name="T61" fmla="*/ 43 h 58"/>
                  <a:gd name="T62" fmla="*/ 58 w 58"/>
                  <a:gd name="T63" fmla="*/ 35 h 58"/>
                  <a:gd name="T64" fmla="*/ 44 w 58"/>
                  <a:gd name="T65" fmla="*/ 27 h 58"/>
                  <a:gd name="T66" fmla="*/ 32 w 58"/>
                  <a:gd name="T67" fmla="*/ 30 h 58"/>
                  <a:gd name="T68" fmla="*/ 32 w 58"/>
                  <a:gd name="T69" fmla="*/ 30 h 58"/>
                  <a:gd name="T70" fmla="*/ 31 w 58"/>
                  <a:gd name="T71" fmla="*/ 31 h 58"/>
                  <a:gd name="T72" fmla="*/ 31 w 58"/>
                  <a:gd name="T73" fmla="*/ 32 h 58"/>
                  <a:gd name="T74" fmla="*/ 30 w 58"/>
                  <a:gd name="T75" fmla="*/ 32 h 58"/>
                  <a:gd name="T76" fmla="*/ 29 w 58"/>
                  <a:gd name="T77" fmla="*/ 32 h 58"/>
                  <a:gd name="T78" fmla="*/ 27 w 58"/>
                  <a:gd name="T79" fmla="*/ 31 h 58"/>
                  <a:gd name="T80" fmla="*/ 26 w 58"/>
                  <a:gd name="T81" fmla="*/ 29 h 58"/>
                  <a:gd name="T82" fmla="*/ 27 w 58"/>
                  <a:gd name="T83" fmla="*/ 27 h 58"/>
                  <a:gd name="T84" fmla="*/ 29 w 58"/>
                  <a:gd name="T85" fmla="*/ 26 h 58"/>
                  <a:gd name="T86" fmla="*/ 30 w 58"/>
                  <a:gd name="T87" fmla="*/ 26 h 58"/>
                  <a:gd name="T88" fmla="*/ 30 w 58"/>
                  <a:gd name="T89" fmla="*/ 26 h 58"/>
                  <a:gd name="T90" fmla="*/ 31 w 58"/>
                  <a:gd name="T91" fmla="*/ 27 h 58"/>
                  <a:gd name="T92" fmla="*/ 32 w 58"/>
                  <a:gd name="T93" fmla="*/ 27 h 58"/>
                  <a:gd name="T94" fmla="*/ 32 w 58"/>
                  <a:gd name="T95" fmla="*/ 28 h 58"/>
                  <a:gd name="T96" fmla="*/ 32 w 58"/>
                  <a:gd name="T97" fmla="*/ 29 h 58"/>
                  <a:gd name="T98" fmla="*/ 32 w 58"/>
                  <a:gd name="T99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8" h="58">
                    <a:moveTo>
                      <a:pt x="44" y="27"/>
                    </a:moveTo>
                    <a:cubicBezTo>
                      <a:pt x="44" y="32"/>
                      <a:pt x="44" y="32"/>
                      <a:pt x="44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1"/>
                      <a:pt x="39" y="30"/>
                      <a:pt x="39" y="29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1" y="20"/>
                      <a:pt x="30" y="19"/>
                      <a:pt x="29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20" y="27"/>
                      <a:pt x="20" y="27"/>
                    </a:cubicBezTo>
                    <a:cubicBezTo>
                      <a:pt x="20" y="28"/>
                      <a:pt x="20" y="28"/>
                      <a:pt x="20" y="29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6" y="38"/>
                      <a:pt x="27" y="38"/>
                      <a:pt x="27" y="38"/>
                    </a:cubicBezTo>
                    <a:cubicBezTo>
                      <a:pt x="28" y="38"/>
                      <a:pt x="28" y="38"/>
                      <a:pt x="29" y="38"/>
                    </a:cubicBezTo>
                    <a:cubicBezTo>
                      <a:pt x="44" y="38"/>
                      <a:pt x="44" y="38"/>
                      <a:pt x="44" y="38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58" y="35"/>
                      <a:pt x="58" y="35"/>
                      <a:pt x="58" y="35"/>
                    </a:cubicBezTo>
                    <a:lnTo>
                      <a:pt x="44" y="27"/>
                    </a:lnTo>
                    <a:close/>
                    <a:moveTo>
                      <a:pt x="32" y="30"/>
                    </a:move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1"/>
                      <a:pt x="32" y="31"/>
                      <a:pt x="31" y="31"/>
                    </a:cubicBezTo>
                    <a:cubicBezTo>
                      <a:pt x="31" y="31"/>
                      <a:pt x="31" y="31"/>
                      <a:pt x="31" y="32"/>
                    </a:cubicBezTo>
                    <a:cubicBezTo>
                      <a:pt x="31" y="32"/>
                      <a:pt x="31" y="32"/>
                      <a:pt x="30" y="32"/>
                    </a:cubicBezTo>
                    <a:cubicBezTo>
                      <a:pt x="30" y="32"/>
                      <a:pt x="30" y="32"/>
                      <a:pt x="29" y="32"/>
                    </a:cubicBezTo>
                    <a:cubicBezTo>
                      <a:pt x="28" y="32"/>
                      <a:pt x="27" y="32"/>
                      <a:pt x="27" y="31"/>
                    </a:cubicBezTo>
                    <a:cubicBezTo>
                      <a:pt x="26" y="31"/>
                      <a:pt x="26" y="30"/>
                      <a:pt x="26" y="29"/>
                    </a:cubicBezTo>
                    <a:cubicBezTo>
                      <a:pt x="26" y="28"/>
                      <a:pt x="26" y="27"/>
                      <a:pt x="27" y="27"/>
                    </a:cubicBezTo>
                    <a:cubicBezTo>
                      <a:pt x="27" y="26"/>
                      <a:pt x="28" y="26"/>
                      <a:pt x="29" y="26"/>
                    </a:cubicBezTo>
                    <a:cubicBezTo>
                      <a:pt x="29" y="26"/>
                      <a:pt x="30" y="26"/>
                      <a:pt x="30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6"/>
                      <a:pt x="31" y="26"/>
                      <a:pt x="31" y="27"/>
                    </a:cubicBezTo>
                    <a:cubicBezTo>
                      <a:pt x="31" y="27"/>
                      <a:pt x="32" y="27"/>
                      <a:pt x="32" y="27"/>
                    </a:cubicBezTo>
                    <a:cubicBezTo>
                      <a:pt x="32" y="27"/>
                      <a:pt x="32" y="28"/>
                      <a:pt x="32" y="28"/>
                    </a:cubicBezTo>
                    <a:cubicBezTo>
                      <a:pt x="32" y="28"/>
                      <a:pt x="32" y="29"/>
                      <a:pt x="32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4D4F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68" name="Group 267"/>
            <p:cNvGrpSpPr/>
            <p:nvPr/>
          </p:nvGrpSpPr>
          <p:grpSpPr>
            <a:xfrm>
              <a:off x="2980660" y="4268511"/>
              <a:ext cx="624758" cy="516628"/>
              <a:chOff x="1324075" y="3685791"/>
              <a:chExt cx="1151720" cy="1033651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324075" y="3685791"/>
                <a:ext cx="1151720" cy="10336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8" b="0" i="0" u="none" strike="noStrike" kern="1200" cap="none" spc="0" normalizeH="0" baseline="0" noProof="1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88" name="Group 187"/>
              <p:cNvGrpSpPr/>
              <p:nvPr/>
            </p:nvGrpSpPr>
            <p:grpSpPr>
              <a:xfrm>
                <a:off x="1497417" y="3860765"/>
                <a:ext cx="874459" cy="691400"/>
                <a:chOff x="8105776" y="4430713"/>
                <a:chExt cx="985837" cy="779462"/>
              </a:xfrm>
            </p:grpSpPr>
            <p:sp>
              <p:nvSpPr>
                <p:cNvPr id="189" name="Freeform 546"/>
                <p:cNvSpPr>
                  <a:spLocks noEditPoints="1"/>
                </p:cNvSpPr>
                <p:nvPr/>
              </p:nvSpPr>
              <p:spPr bwMode="auto">
                <a:xfrm>
                  <a:off x="8105776" y="4430713"/>
                  <a:ext cx="668338" cy="676275"/>
                </a:xfrm>
                <a:custGeom>
                  <a:avLst/>
                  <a:gdLst>
                    <a:gd name="T0" fmla="*/ 373 w 421"/>
                    <a:gd name="T1" fmla="*/ 127 h 426"/>
                    <a:gd name="T2" fmla="*/ 395 w 421"/>
                    <a:gd name="T3" fmla="*/ 118 h 426"/>
                    <a:gd name="T4" fmla="*/ 406 w 421"/>
                    <a:gd name="T5" fmla="*/ 116 h 426"/>
                    <a:gd name="T6" fmla="*/ 416 w 421"/>
                    <a:gd name="T7" fmla="*/ 106 h 426"/>
                    <a:gd name="T8" fmla="*/ 421 w 421"/>
                    <a:gd name="T9" fmla="*/ 92 h 426"/>
                    <a:gd name="T10" fmla="*/ 421 w 421"/>
                    <a:gd name="T11" fmla="*/ 21 h 426"/>
                    <a:gd name="T12" fmla="*/ 413 w 421"/>
                    <a:gd name="T13" fmla="*/ 8 h 426"/>
                    <a:gd name="T14" fmla="*/ 400 w 421"/>
                    <a:gd name="T15" fmla="*/ 0 h 426"/>
                    <a:gd name="T16" fmla="*/ 26 w 421"/>
                    <a:gd name="T17" fmla="*/ 0 h 426"/>
                    <a:gd name="T18" fmla="*/ 11 w 421"/>
                    <a:gd name="T19" fmla="*/ 4 h 426"/>
                    <a:gd name="T20" fmla="*/ 2 w 421"/>
                    <a:gd name="T21" fmla="*/ 15 h 426"/>
                    <a:gd name="T22" fmla="*/ 0 w 421"/>
                    <a:gd name="T23" fmla="*/ 92 h 426"/>
                    <a:gd name="T24" fmla="*/ 2 w 421"/>
                    <a:gd name="T25" fmla="*/ 102 h 426"/>
                    <a:gd name="T26" fmla="*/ 11 w 421"/>
                    <a:gd name="T27" fmla="*/ 114 h 426"/>
                    <a:gd name="T28" fmla="*/ 26 w 421"/>
                    <a:gd name="T29" fmla="*/ 118 h 426"/>
                    <a:gd name="T30" fmla="*/ 26 w 421"/>
                    <a:gd name="T31" fmla="*/ 152 h 426"/>
                    <a:gd name="T32" fmla="*/ 15 w 421"/>
                    <a:gd name="T33" fmla="*/ 154 h 426"/>
                    <a:gd name="T34" fmla="*/ 4 w 421"/>
                    <a:gd name="T35" fmla="*/ 163 h 426"/>
                    <a:gd name="T36" fmla="*/ 0 w 421"/>
                    <a:gd name="T37" fmla="*/ 177 h 426"/>
                    <a:gd name="T38" fmla="*/ 0 w 421"/>
                    <a:gd name="T39" fmla="*/ 249 h 426"/>
                    <a:gd name="T40" fmla="*/ 7 w 421"/>
                    <a:gd name="T41" fmla="*/ 263 h 426"/>
                    <a:gd name="T42" fmla="*/ 21 w 421"/>
                    <a:gd name="T43" fmla="*/ 269 h 426"/>
                    <a:gd name="T44" fmla="*/ 33 w 421"/>
                    <a:gd name="T45" fmla="*/ 307 h 426"/>
                    <a:gd name="T46" fmla="*/ 21 w 421"/>
                    <a:gd name="T47" fmla="*/ 307 h 426"/>
                    <a:gd name="T48" fmla="*/ 7 w 421"/>
                    <a:gd name="T49" fmla="*/ 314 h 426"/>
                    <a:gd name="T50" fmla="*/ 0 w 421"/>
                    <a:gd name="T51" fmla="*/ 327 h 426"/>
                    <a:gd name="T52" fmla="*/ 0 w 421"/>
                    <a:gd name="T53" fmla="*/ 399 h 426"/>
                    <a:gd name="T54" fmla="*/ 4 w 421"/>
                    <a:gd name="T55" fmla="*/ 414 h 426"/>
                    <a:gd name="T56" fmla="*/ 15 w 421"/>
                    <a:gd name="T57" fmla="*/ 423 h 426"/>
                    <a:gd name="T58" fmla="*/ 193 w 421"/>
                    <a:gd name="T59" fmla="*/ 426 h 426"/>
                    <a:gd name="T60" fmla="*/ 156 w 421"/>
                    <a:gd name="T61" fmla="*/ 342 h 426"/>
                    <a:gd name="T62" fmla="*/ 51 w 421"/>
                    <a:gd name="T63" fmla="*/ 307 h 426"/>
                    <a:gd name="T64" fmla="*/ 193 w 421"/>
                    <a:gd name="T65" fmla="*/ 234 h 426"/>
                    <a:gd name="T66" fmla="*/ 193 w 421"/>
                    <a:gd name="T67" fmla="*/ 190 h 426"/>
                    <a:gd name="T68" fmla="*/ 198 w 421"/>
                    <a:gd name="T69" fmla="*/ 170 h 426"/>
                    <a:gd name="T70" fmla="*/ 51 w 421"/>
                    <a:gd name="T71" fmla="*/ 152 h 426"/>
                    <a:gd name="T72" fmla="*/ 201 w 421"/>
                    <a:gd name="T73" fmla="*/ 38 h 426"/>
                    <a:gd name="T74" fmla="*/ 156 w 421"/>
                    <a:gd name="T75" fmla="*/ 38 h 426"/>
                    <a:gd name="T76" fmla="*/ 139 w 421"/>
                    <a:gd name="T77" fmla="*/ 83 h 426"/>
                    <a:gd name="T78" fmla="*/ 32 w 421"/>
                    <a:gd name="T79" fmla="*/ 83 h 426"/>
                    <a:gd name="T80" fmla="*/ 76 w 421"/>
                    <a:gd name="T81" fmla="*/ 83 h 426"/>
                    <a:gd name="T82" fmla="*/ 140 w 421"/>
                    <a:gd name="T83" fmla="*/ 342 h 426"/>
                    <a:gd name="T84" fmla="*/ 94 w 421"/>
                    <a:gd name="T85" fmla="*/ 342 h 426"/>
                    <a:gd name="T86" fmla="*/ 32 w 421"/>
                    <a:gd name="T87" fmla="*/ 387 h 426"/>
                    <a:gd name="T88" fmla="*/ 94 w 421"/>
                    <a:gd name="T89" fmla="*/ 190 h 426"/>
                    <a:gd name="T90" fmla="*/ 94 w 421"/>
                    <a:gd name="T91" fmla="*/ 234 h 426"/>
                    <a:gd name="T92" fmla="*/ 76 w 421"/>
                    <a:gd name="T93" fmla="*/ 234 h 426"/>
                    <a:gd name="T94" fmla="*/ 76 w 421"/>
                    <a:gd name="T95" fmla="*/ 190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21" h="426">
                      <a:moveTo>
                        <a:pt x="51" y="118"/>
                      </a:moveTo>
                      <a:lnTo>
                        <a:pt x="373" y="118"/>
                      </a:lnTo>
                      <a:lnTo>
                        <a:pt x="373" y="127"/>
                      </a:lnTo>
                      <a:lnTo>
                        <a:pt x="391" y="127"/>
                      </a:lnTo>
                      <a:lnTo>
                        <a:pt x="391" y="118"/>
                      </a:lnTo>
                      <a:lnTo>
                        <a:pt x="395" y="118"/>
                      </a:lnTo>
                      <a:lnTo>
                        <a:pt x="395" y="118"/>
                      </a:lnTo>
                      <a:lnTo>
                        <a:pt x="400" y="117"/>
                      </a:lnTo>
                      <a:lnTo>
                        <a:pt x="406" y="116"/>
                      </a:lnTo>
                      <a:lnTo>
                        <a:pt x="410" y="114"/>
                      </a:lnTo>
                      <a:lnTo>
                        <a:pt x="413" y="111"/>
                      </a:lnTo>
                      <a:lnTo>
                        <a:pt x="416" y="106"/>
                      </a:lnTo>
                      <a:lnTo>
                        <a:pt x="419" y="102"/>
                      </a:lnTo>
                      <a:lnTo>
                        <a:pt x="421" y="97"/>
                      </a:lnTo>
                      <a:lnTo>
                        <a:pt x="421" y="92"/>
                      </a:lnTo>
                      <a:lnTo>
                        <a:pt x="421" y="25"/>
                      </a:lnTo>
                      <a:lnTo>
                        <a:pt x="421" y="25"/>
                      </a:lnTo>
                      <a:lnTo>
                        <a:pt x="421" y="21"/>
                      </a:lnTo>
                      <a:lnTo>
                        <a:pt x="419" y="15"/>
                      </a:lnTo>
                      <a:lnTo>
                        <a:pt x="416" y="11"/>
                      </a:lnTo>
                      <a:lnTo>
                        <a:pt x="413" y="8"/>
                      </a:lnTo>
                      <a:lnTo>
                        <a:pt x="410" y="4"/>
                      </a:lnTo>
                      <a:lnTo>
                        <a:pt x="406" y="2"/>
                      </a:lnTo>
                      <a:lnTo>
                        <a:pt x="400" y="0"/>
                      </a:lnTo>
                      <a:lnTo>
                        <a:pt x="395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5" y="2"/>
                      </a:lnTo>
                      <a:lnTo>
                        <a:pt x="11" y="4"/>
                      </a:lnTo>
                      <a:lnTo>
                        <a:pt x="7" y="8"/>
                      </a:lnTo>
                      <a:lnTo>
                        <a:pt x="4" y="11"/>
                      </a:lnTo>
                      <a:lnTo>
                        <a:pt x="2" y="15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7"/>
                      </a:lnTo>
                      <a:lnTo>
                        <a:pt x="2" y="102"/>
                      </a:lnTo>
                      <a:lnTo>
                        <a:pt x="4" y="106"/>
                      </a:lnTo>
                      <a:lnTo>
                        <a:pt x="7" y="111"/>
                      </a:lnTo>
                      <a:lnTo>
                        <a:pt x="11" y="114"/>
                      </a:lnTo>
                      <a:lnTo>
                        <a:pt x="15" y="116"/>
                      </a:lnTo>
                      <a:lnTo>
                        <a:pt x="21" y="117"/>
                      </a:lnTo>
                      <a:lnTo>
                        <a:pt x="26" y="118"/>
                      </a:lnTo>
                      <a:lnTo>
                        <a:pt x="33" y="118"/>
                      </a:lnTo>
                      <a:lnTo>
                        <a:pt x="33" y="152"/>
                      </a:lnTo>
                      <a:lnTo>
                        <a:pt x="26" y="152"/>
                      </a:lnTo>
                      <a:lnTo>
                        <a:pt x="26" y="152"/>
                      </a:lnTo>
                      <a:lnTo>
                        <a:pt x="21" y="152"/>
                      </a:lnTo>
                      <a:lnTo>
                        <a:pt x="15" y="154"/>
                      </a:lnTo>
                      <a:lnTo>
                        <a:pt x="11" y="157"/>
                      </a:lnTo>
                      <a:lnTo>
                        <a:pt x="7" y="160"/>
                      </a:lnTo>
                      <a:lnTo>
                        <a:pt x="4" y="163"/>
                      </a:lnTo>
                      <a:lnTo>
                        <a:pt x="2" y="167"/>
                      </a:lnTo>
                      <a:lnTo>
                        <a:pt x="0" y="173"/>
                      </a:lnTo>
                      <a:lnTo>
                        <a:pt x="0" y="177"/>
                      </a:lnTo>
                      <a:lnTo>
                        <a:pt x="0" y="244"/>
                      </a:lnTo>
                      <a:lnTo>
                        <a:pt x="0" y="244"/>
                      </a:lnTo>
                      <a:lnTo>
                        <a:pt x="0" y="249"/>
                      </a:lnTo>
                      <a:lnTo>
                        <a:pt x="2" y="254"/>
                      </a:lnTo>
                      <a:lnTo>
                        <a:pt x="4" y="258"/>
                      </a:lnTo>
                      <a:lnTo>
                        <a:pt x="7" y="263"/>
                      </a:lnTo>
                      <a:lnTo>
                        <a:pt x="11" y="266"/>
                      </a:lnTo>
                      <a:lnTo>
                        <a:pt x="15" y="268"/>
                      </a:lnTo>
                      <a:lnTo>
                        <a:pt x="21" y="269"/>
                      </a:lnTo>
                      <a:lnTo>
                        <a:pt x="26" y="270"/>
                      </a:lnTo>
                      <a:lnTo>
                        <a:pt x="33" y="270"/>
                      </a:lnTo>
                      <a:lnTo>
                        <a:pt x="33" y="307"/>
                      </a:lnTo>
                      <a:lnTo>
                        <a:pt x="26" y="307"/>
                      </a:lnTo>
                      <a:lnTo>
                        <a:pt x="26" y="307"/>
                      </a:lnTo>
                      <a:lnTo>
                        <a:pt x="21" y="307"/>
                      </a:lnTo>
                      <a:lnTo>
                        <a:pt x="15" y="309"/>
                      </a:lnTo>
                      <a:lnTo>
                        <a:pt x="11" y="312"/>
                      </a:lnTo>
                      <a:lnTo>
                        <a:pt x="7" y="314"/>
                      </a:lnTo>
                      <a:lnTo>
                        <a:pt x="4" y="318"/>
                      </a:lnTo>
                      <a:lnTo>
                        <a:pt x="2" y="323"/>
                      </a:lnTo>
                      <a:lnTo>
                        <a:pt x="0" y="327"/>
                      </a:lnTo>
                      <a:lnTo>
                        <a:pt x="0" y="333"/>
                      </a:lnTo>
                      <a:lnTo>
                        <a:pt x="0" y="399"/>
                      </a:lnTo>
                      <a:lnTo>
                        <a:pt x="0" y="399"/>
                      </a:lnTo>
                      <a:lnTo>
                        <a:pt x="0" y="405"/>
                      </a:lnTo>
                      <a:lnTo>
                        <a:pt x="2" y="409"/>
                      </a:lnTo>
                      <a:lnTo>
                        <a:pt x="4" y="414"/>
                      </a:lnTo>
                      <a:lnTo>
                        <a:pt x="7" y="418"/>
                      </a:lnTo>
                      <a:lnTo>
                        <a:pt x="11" y="421"/>
                      </a:lnTo>
                      <a:lnTo>
                        <a:pt x="15" y="423"/>
                      </a:lnTo>
                      <a:lnTo>
                        <a:pt x="21" y="424"/>
                      </a:lnTo>
                      <a:lnTo>
                        <a:pt x="26" y="426"/>
                      </a:lnTo>
                      <a:lnTo>
                        <a:pt x="193" y="426"/>
                      </a:lnTo>
                      <a:lnTo>
                        <a:pt x="193" y="387"/>
                      </a:lnTo>
                      <a:lnTo>
                        <a:pt x="156" y="387"/>
                      </a:lnTo>
                      <a:lnTo>
                        <a:pt x="156" y="342"/>
                      </a:lnTo>
                      <a:lnTo>
                        <a:pt x="193" y="342"/>
                      </a:lnTo>
                      <a:lnTo>
                        <a:pt x="193" y="307"/>
                      </a:lnTo>
                      <a:lnTo>
                        <a:pt x="51" y="307"/>
                      </a:lnTo>
                      <a:lnTo>
                        <a:pt x="51" y="270"/>
                      </a:lnTo>
                      <a:lnTo>
                        <a:pt x="193" y="270"/>
                      </a:lnTo>
                      <a:lnTo>
                        <a:pt x="193" y="234"/>
                      </a:lnTo>
                      <a:lnTo>
                        <a:pt x="156" y="234"/>
                      </a:lnTo>
                      <a:lnTo>
                        <a:pt x="156" y="190"/>
                      </a:lnTo>
                      <a:lnTo>
                        <a:pt x="193" y="190"/>
                      </a:lnTo>
                      <a:lnTo>
                        <a:pt x="193" y="190"/>
                      </a:lnTo>
                      <a:lnTo>
                        <a:pt x="194" y="179"/>
                      </a:lnTo>
                      <a:lnTo>
                        <a:pt x="198" y="170"/>
                      </a:lnTo>
                      <a:lnTo>
                        <a:pt x="202" y="161"/>
                      </a:lnTo>
                      <a:lnTo>
                        <a:pt x="209" y="152"/>
                      </a:lnTo>
                      <a:lnTo>
                        <a:pt x="51" y="152"/>
                      </a:lnTo>
                      <a:lnTo>
                        <a:pt x="51" y="118"/>
                      </a:lnTo>
                      <a:close/>
                      <a:moveTo>
                        <a:pt x="156" y="38"/>
                      </a:moveTo>
                      <a:lnTo>
                        <a:pt x="201" y="38"/>
                      </a:lnTo>
                      <a:lnTo>
                        <a:pt x="201" y="83"/>
                      </a:lnTo>
                      <a:lnTo>
                        <a:pt x="156" y="83"/>
                      </a:lnTo>
                      <a:lnTo>
                        <a:pt x="156" y="38"/>
                      </a:lnTo>
                      <a:close/>
                      <a:moveTo>
                        <a:pt x="94" y="38"/>
                      </a:moveTo>
                      <a:lnTo>
                        <a:pt x="139" y="38"/>
                      </a:lnTo>
                      <a:lnTo>
                        <a:pt x="139" y="83"/>
                      </a:lnTo>
                      <a:lnTo>
                        <a:pt x="94" y="83"/>
                      </a:lnTo>
                      <a:lnTo>
                        <a:pt x="94" y="38"/>
                      </a:lnTo>
                      <a:close/>
                      <a:moveTo>
                        <a:pt x="32" y="83"/>
                      </a:moveTo>
                      <a:lnTo>
                        <a:pt x="32" y="38"/>
                      </a:lnTo>
                      <a:lnTo>
                        <a:pt x="76" y="38"/>
                      </a:lnTo>
                      <a:lnTo>
                        <a:pt x="76" y="83"/>
                      </a:lnTo>
                      <a:lnTo>
                        <a:pt x="32" y="83"/>
                      </a:lnTo>
                      <a:close/>
                      <a:moveTo>
                        <a:pt x="94" y="342"/>
                      </a:moveTo>
                      <a:lnTo>
                        <a:pt x="140" y="342"/>
                      </a:lnTo>
                      <a:lnTo>
                        <a:pt x="140" y="387"/>
                      </a:lnTo>
                      <a:lnTo>
                        <a:pt x="94" y="387"/>
                      </a:lnTo>
                      <a:lnTo>
                        <a:pt x="94" y="342"/>
                      </a:lnTo>
                      <a:close/>
                      <a:moveTo>
                        <a:pt x="76" y="342"/>
                      </a:moveTo>
                      <a:lnTo>
                        <a:pt x="76" y="387"/>
                      </a:lnTo>
                      <a:lnTo>
                        <a:pt x="32" y="387"/>
                      </a:lnTo>
                      <a:lnTo>
                        <a:pt x="32" y="342"/>
                      </a:lnTo>
                      <a:lnTo>
                        <a:pt x="76" y="342"/>
                      </a:lnTo>
                      <a:close/>
                      <a:moveTo>
                        <a:pt x="94" y="190"/>
                      </a:moveTo>
                      <a:lnTo>
                        <a:pt x="140" y="190"/>
                      </a:lnTo>
                      <a:lnTo>
                        <a:pt x="140" y="234"/>
                      </a:lnTo>
                      <a:lnTo>
                        <a:pt x="94" y="234"/>
                      </a:lnTo>
                      <a:lnTo>
                        <a:pt x="94" y="190"/>
                      </a:lnTo>
                      <a:close/>
                      <a:moveTo>
                        <a:pt x="76" y="190"/>
                      </a:moveTo>
                      <a:lnTo>
                        <a:pt x="76" y="234"/>
                      </a:lnTo>
                      <a:lnTo>
                        <a:pt x="32" y="234"/>
                      </a:lnTo>
                      <a:lnTo>
                        <a:pt x="32" y="190"/>
                      </a:lnTo>
                      <a:lnTo>
                        <a:pt x="76" y="190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Freeform 547"/>
                <p:cNvSpPr>
                  <a:spLocks noEditPoints="1"/>
                </p:cNvSpPr>
                <p:nvPr/>
              </p:nvSpPr>
              <p:spPr bwMode="auto">
                <a:xfrm>
                  <a:off x="8440738" y="4657725"/>
                  <a:ext cx="650875" cy="552450"/>
                </a:xfrm>
                <a:custGeom>
                  <a:avLst/>
                  <a:gdLst>
                    <a:gd name="T0" fmla="*/ 50 w 410"/>
                    <a:gd name="T1" fmla="*/ 0 h 348"/>
                    <a:gd name="T2" fmla="*/ 40 w 410"/>
                    <a:gd name="T3" fmla="*/ 1 h 348"/>
                    <a:gd name="T4" fmla="*/ 22 w 410"/>
                    <a:gd name="T5" fmla="*/ 9 h 348"/>
                    <a:gd name="T6" fmla="*/ 9 w 410"/>
                    <a:gd name="T7" fmla="*/ 23 h 348"/>
                    <a:gd name="T8" fmla="*/ 1 w 410"/>
                    <a:gd name="T9" fmla="*/ 42 h 348"/>
                    <a:gd name="T10" fmla="*/ 0 w 410"/>
                    <a:gd name="T11" fmla="*/ 297 h 348"/>
                    <a:gd name="T12" fmla="*/ 1 w 410"/>
                    <a:gd name="T13" fmla="*/ 308 h 348"/>
                    <a:gd name="T14" fmla="*/ 9 w 410"/>
                    <a:gd name="T15" fmla="*/ 325 h 348"/>
                    <a:gd name="T16" fmla="*/ 22 w 410"/>
                    <a:gd name="T17" fmla="*/ 339 h 348"/>
                    <a:gd name="T18" fmla="*/ 40 w 410"/>
                    <a:gd name="T19" fmla="*/ 347 h 348"/>
                    <a:gd name="T20" fmla="*/ 360 w 410"/>
                    <a:gd name="T21" fmla="*/ 348 h 348"/>
                    <a:gd name="T22" fmla="*/ 370 w 410"/>
                    <a:gd name="T23" fmla="*/ 347 h 348"/>
                    <a:gd name="T24" fmla="*/ 388 w 410"/>
                    <a:gd name="T25" fmla="*/ 339 h 348"/>
                    <a:gd name="T26" fmla="*/ 401 w 410"/>
                    <a:gd name="T27" fmla="*/ 325 h 348"/>
                    <a:gd name="T28" fmla="*/ 409 w 410"/>
                    <a:gd name="T29" fmla="*/ 308 h 348"/>
                    <a:gd name="T30" fmla="*/ 410 w 410"/>
                    <a:gd name="T31" fmla="*/ 52 h 348"/>
                    <a:gd name="T32" fmla="*/ 409 w 410"/>
                    <a:gd name="T33" fmla="*/ 42 h 348"/>
                    <a:gd name="T34" fmla="*/ 401 w 410"/>
                    <a:gd name="T35" fmla="*/ 23 h 348"/>
                    <a:gd name="T36" fmla="*/ 388 w 410"/>
                    <a:gd name="T37" fmla="*/ 9 h 348"/>
                    <a:gd name="T38" fmla="*/ 370 w 410"/>
                    <a:gd name="T39" fmla="*/ 1 h 348"/>
                    <a:gd name="T40" fmla="*/ 360 w 410"/>
                    <a:gd name="T41" fmla="*/ 0 h 348"/>
                    <a:gd name="T42" fmla="*/ 367 w 410"/>
                    <a:gd name="T43" fmla="*/ 39 h 348"/>
                    <a:gd name="T44" fmla="*/ 333 w 410"/>
                    <a:gd name="T45" fmla="*/ 67 h 348"/>
                    <a:gd name="T46" fmla="*/ 274 w 410"/>
                    <a:gd name="T47" fmla="*/ 39 h 348"/>
                    <a:gd name="T48" fmla="*/ 308 w 410"/>
                    <a:gd name="T49" fmla="*/ 67 h 348"/>
                    <a:gd name="T50" fmla="*/ 274 w 410"/>
                    <a:gd name="T51" fmla="*/ 39 h 348"/>
                    <a:gd name="T52" fmla="*/ 245 w 410"/>
                    <a:gd name="T53" fmla="*/ 39 h 348"/>
                    <a:gd name="T54" fmla="*/ 211 w 410"/>
                    <a:gd name="T55" fmla="*/ 67 h 348"/>
                    <a:gd name="T56" fmla="*/ 389 w 410"/>
                    <a:gd name="T57" fmla="*/ 297 h 348"/>
                    <a:gd name="T58" fmla="*/ 388 w 410"/>
                    <a:gd name="T59" fmla="*/ 303 h 348"/>
                    <a:gd name="T60" fmla="*/ 384 w 410"/>
                    <a:gd name="T61" fmla="*/ 314 h 348"/>
                    <a:gd name="T62" fmla="*/ 376 w 410"/>
                    <a:gd name="T63" fmla="*/ 322 h 348"/>
                    <a:gd name="T64" fmla="*/ 365 w 410"/>
                    <a:gd name="T65" fmla="*/ 326 h 348"/>
                    <a:gd name="T66" fmla="*/ 50 w 410"/>
                    <a:gd name="T67" fmla="*/ 327 h 348"/>
                    <a:gd name="T68" fmla="*/ 45 w 410"/>
                    <a:gd name="T69" fmla="*/ 326 h 348"/>
                    <a:gd name="T70" fmla="*/ 34 w 410"/>
                    <a:gd name="T71" fmla="*/ 322 h 348"/>
                    <a:gd name="T72" fmla="*/ 26 w 410"/>
                    <a:gd name="T73" fmla="*/ 314 h 348"/>
                    <a:gd name="T74" fmla="*/ 22 w 410"/>
                    <a:gd name="T75" fmla="*/ 303 h 348"/>
                    <a:gd name="T76" fmla="*/ 21 w 410"/>
                    <a:gd name="T77" fmla="*/ 102 h 348"/>
                    <a:gd name="T78" fmla="*/ 389 w 410"/>
                    <a:gd name="T79" fmla="*/ 297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10" h="348">
                      <a:moveTo>
                        <a:pt x="360" y="0"/>
                      </a:moveTo>
                      <a:lnTo>
                        <a:pt x="50" y="0"/>
                      </a:lnTo>
                      <a:lnTo>
                        <a:pt x="50" y="0"/>
                      </a:lnTo>
                      <a:lnTo>
                        <a:pt x="40" y="1"/>
                      </a:lnTo>
                      <a:lnTo>
                        <a:pt x="31" y="5"/>
                      </a:lnTo>
                      <a:lnTo>
                        <a:pt x="22" y="9"/>
                      </a:lnTo>
                      <a:lnTo>
                        <a:pt x="14" y="16"/>
                      </a:lnTo>
                      <a:lnTo>
                        <a:pt x="9" y="23"/>
                      </a:lnTo>
                      <a:lnTo>
                        <a:pt x="3" y="32"/>
                      </a:lnTo>
                      <a:lnTo>
                        <a:pt x="1" y="42"/>
                      </a:lnTo>
                      <a:lnTo>
                        <a:pt x="0" y="52"/>
                      </a:lnTo>
                      <a:lnTo>
                        <a:pt x="0" y="297"/>
                      </a:lnTo>
                      <a:lnTo>
                        <a:pt x="0" y="297"/>
                      </a:lnTo>
                      <a:lnTo>
                        <a:pt x="1" y="308"/>
                      </a:lnTo>
                      <a:lnTo>
                        <a:pt x="3" y="316"/>
                      </a:lnTo>
                      <a:lnTo>
                        <a:pt x="9" y="325"/>
                      </a:lnTo>
                      <a:lnTo>
                        <a:pt x="14" y="333"/>
                      </a:lnTo>
                      <a:lnTo>
                        <a:pt x="22" y="339"/>
                      </a:lnTo>
                      <a:lnTo>
                        <a:pt x="31" y="344"/>
                      </a:lnTo>
                      <a:lnTo>
                        <a:pt x="40" y="347"/>
                      </a:lnTo>
                      <a:lnTo>
                        <a:pt x="50" y="348"/>
                      </a:lnTo>
                      <a:lnTo>
                        <a:pt x="360" y="348"/>
                      </a:lnTo>
                      <a:lnTo>
                        <a:pt x="360" y="348"/>
                      </a:lnTo>
                      <a:lnTo>
                        <a:pt x="370" y="347"/>
                      </a:lnTo>
                      <a:lnTo>
                        <a:pt x="379" y="344"/>
                      </a:lnTo>
                      <a:lnTo>
                        <a:pt x="388" y="339"/>
                      </a:lnTo>
                      <a:lnTo>
                        <a:pt x="396" y="333"/>
                      </a:lnTo>
                      <a:lnTo>
                        <a:pt x="401" y="325"/>
                      </a:lnTo>
                      <a:lnTo>
                        <a:pt x="407" y="316"/>
                      </a:lnTo>
                      <a:lnTo>
                        <a:pt x="409" y="308"/>
                      </a:lnTo>
                      <a:lnTo>
                        <a:pt x="410" y="297"/>
                      </a:lnTo>
                      <a:lnTo>
                        <a:pt x="410" y="52"/>
                      </a:lnTo>
                      <a:lnTo>
                        <a:pt x="410" y="52"/>
                      </a:lnTo>
                      <a:lnTo>
                        <a:pt x="409" y="42"/>
                      </a:lnTo>
                      <a:lnTo>
                        <a:pt x="407" y="32"/>
                      </a:lnTo>
                      <a:lnTo>
                        <a:pt x="401" y="23"/>
                      </a:lnTo>
                      <a:lnTo>
                        <a:pt x="396" y="16"/>
                      </a:lnTo>
                      <a:lnTo>
                        <a:pt x="388" y="9"/>
                      </a:lnTo>
                      <a:lnTo>
                        <a:pt x="379" y="5"/>
                      </a:lnTo>
                      <a:lnTo>
                        <a:pt x="370" y="1"/>
                      </a:lnTo>
                      <a:lnTo>
                        <a:pt x="360" y="0"/>
                      </a:lnTo>
                      <a:lnTo>
                        <a:pt x="360" y="0"/>
                      </a:lnTo>
                      <a:close/>
                      <a:moveTo>
                        <a:pt x="333" y="39"/>
                      </a:moveTo>
                      <a:lnTo>
                        <a:pt x="367" y="39"/>
                      </a:lnTo>
                      <a:lnTo>
                        <a:pt x="367" y="67"/>
                      </a:lnTo>
                      <a:lnTo>
                        <a:pt x="333" y="67"/>
                      </a:lnTo>
                      <a:lnTo>
                        <a:pt x="333" y="39"/>
                      </a:lnTo>
                      <a:close/>
                      <a:moveTo>
                        <a:pt x="274" y="39"/>
                      </a:moveTo>
                      <a:lnTo>
                        <a:pt x="308" y="39"/>
                      </a:lnTo>
                      <a:lnTo>
                        <a:pt x="308" y="67"/>
                      </a:lnTo>
                      <a:lnTo>
                        <a:pt x="274" y="67"/>
                      </a:lnTo>
                      <a:lnTo>
                        <a:pt x="274" y="39"/>
                      </a:lnTo>
                      <a:close/>
                      <a:moveTo>
                        <a:pt x="211" y="39"/>
                      </a:moveTo>
                      <a:lnTo>
                        <a:pt x="245" y="39"/>
                      </a:lnTo>
                      <a:lnTo>
                        <a:pt x="245" y="67"/>
                      </a:lnTo>
                      <a:lnTo>
                        <a:pt x="211" y="67"/>
                      </a:lnTo>
                      <a:lnTo>
                        <a:pt x="211" y="39"/>
                      </a:lnTo>
                      <a:close/>
                      <a:moveTo>
                        <a:pt x="389" y="297"/>
                      </a:moveTo>
                      <a:lnTo>
                        <a:pt x="389" y="297"/>
                      </a:lnTo>
                      <a:lnTo>
                        <a:pt x="388" y="303"/>
                      </a:lnTo>
                      <a:lnTo>
                        <a:pt x="387" y="309"/>
                      </a:lnTo>
                      <a:lnTo>
                        <a:pt x="384" y="314"/>
                      </a:lnTo>
                      <a:lnTo>
                        <a:pt x="380" y="319"/>
                      </a:lnTo>
                      <a:lnTo>
                        <a:pt x="376" y="322"/>
                      </a:lnTo>
                      <a:lnTo>
                        <a:pt x="371" y="324"/>
                      </a:lnTo>
                      <a:lnTo>
                        <a:pt x="365" y="326"/>
                      </a:lnTo>
                      <a:lnTo>
                        <a:pt x="360" y="327"/>
                      </a:lnTo>
                      <a:lnTo>
                        <a:pt x="50" y="327"/>
                      </a:lnTo>
                      <a:lnTo>
                        <a:pt x="50" y="327"/>
                      </a:lnTo>
                      <a:lnTo>
                        <a:pt x="45" y="326"/>
                      </a:lnTo>
                      <a:lnTo>
                        <a:pt x="39" y="324"/>
                      </a:lnTo>
                      <a:lnTo>
                        <a:pt x="34" y="322"/>
                      </a:lnTo>
                      <a:lnTo>
                        <a:pt x="29" y="319"/>
                      </a:lnTo>
                      <a:lnTo>
                        <a:pt x="26" y="314"/>
                      </a:lnTo>
                      <a:lnTo>
                        <a:pt x="23" y="309"/>
                      </a:lnTo>
                      <a:lnTo>
                        <a:pt x="22" y="303"/>
                      </a:lnTo>
                      <a:lnTo>
                        <a:pt x="21" y="297"/>
                      </a:lnTo>
                      <a:lnTo>
                        <a:pt x="21" y="102"/>
                      </a:lnTo>
                      <a:lnTo>
                        <a:pt x="389" y="102"/>
                      </a:lnTo>
                      <a:lnTo>
                        <a:pt x="389" y="297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2" name="Group 191"/>
              <p:cNvGrpSpPr/>
              <p:nvPr/>
            </p:nvGrpSpPr>
            <p:grpSpPr>
              <a:xfrm>
                <a:off x="1910698" y="4273640"/>
                <a:ext cx="387463" cy="183893"/>
                <a:chOff x="1851025" y="3808413"/>
                <a:chExt cx="812800" cy="385762"/>
              </a:xfrm>
            </p:grpSpPr>
            <p:sp>
              <p:nvSpPr>
                <p:cNvPr id="193" name="Freeform 208"/>
                <p:cNvSpPr>
                  <a:spLocks noEditPoints="1"/>
                </p:cNvSpPr>
                <p:nvPr/>
              </p:nvSpPr>
              <p:spPr bwMode="auto">
                <a:xfrm>
                  <a:off x="2047875" y="3830638"/>
                  <a:ext cx="193675" cy="363537"/>
                </a:xfrm>
                <a:custGeom>
                  <a:avLst/>
                  <a:gdLst>
                    <a:gd name="T0" fmla="*/ 55 w 122"/>
                    <a:gd name="T1" fmla="*/ 229 h 229"/>
                    <a:gd name="T2" fmla="*/ 36 w 122"/>
                    <a:gd name="T3" fmla="*/ 226 h 229"/>
                    <a:gd name="T4" fmla="*/ 33 w 122"/>
                    <a:gd name="T5" fmla="*/ 225 h 229"/>
                    <a:gd name="T6" fmla="*/ 34 w 122"/>
                    <a:gd name="T7" fmla="*/ 223 h 229"/>
                    <a:gd name="T8" fmla="*/ 37 w 122"/>
                    <a:gd name="T9" fmla="*/ 222 h 229"/>
                    <a:gd name="T10" fmla="*/ 53 w 122"/>
                    <a:gd name="T11" fmla="*/ 219 h 229"/>
                    <a:gd name="T12" fmla="*/ 56 w 122"/>
                    <a:gd name="T13" fmla="*/ 159 h 229"/>
                    <a:gd name="T14" fmla="*/ 55 w 122"/>
                    <a:gd name="T15" fmla="*/ 100 h 229"/>
                    <a:gd name="T16" fmla="*/ 53 w 122"/>
                    <a:gd name="T17" fmla="*/ 98 h 229"/>
                    <a:gd name="T18" fmla="*/ 52 w 122"/>
                    <a:gd name="T19" fmla="*/ 96 h 229"/>
                    <a:gd name="T20" fmla="*/ 54 w 122"/>
                    <a:gd name="T21" fmla="*/ 93 h 229"/>
                    <a:gd name="T22" fmla="*/ 54 w 122"/>
                    <a:gd name="T23" fmla="*/ 93 h 229"/>
                    <a:gd name="T24" fmla="*/ 28 w 122"/>
                    <a:gd name="T25" fmla="*/ 48 h 229"/>
                    <a:gd name="T26" fmla="*/ 0 w 122"/>
                    <a:gd name="T27" fmla="*/ 0 h 229"/>
                    <a:gd name="T28" fmla="*/ 122 w 122"/>
                    <a:gd name="T29" fmla="*/ 0 h 229"/>
                    <a:gd name="T30" fmla="*/ 122 w 122"/>
                    <a:gd name="T31" fmla="*/ 3 h 229"/>
                    <a:gd name="T32" fmla="*/ 97 w 122"/>
                    <a:gd name="T33" fmla="*/ 46 h 229"/>
                    <a:gd name="T34" fmla="*/ 69 w 122"/>
                    <a:gd name="T35" fmla="*/ 93 h 229"/>
                    <a:gd name="T36" fmla="*/ 70 w 122"/>
                    <a:gd name="T37" fmla="*/ 93 h 229"/>
                    <a:gd name="T38" fmla="*/ 71 w 122"/>
                    <a:gd name="T39" fmla="*/ 96 h 229"/>
                    <a:gd name="T40" fmla="*/ 71 w 122"/>
                    <a:gd name="T41" fmla="*/ 98 h 229"/>
                    <a:gd name="T42" fmla="*/ 67 w 122"/>
                    <a:gd name="T43" fmla="*/ 100 h 229"/>
                    <a:gd name="T44" fmla="*/ 68 w 122"/>
                    <a:gd name="T45" fmla="*/ 219 h 229"/>
                    <a:gd name="T46" fmla="*/ 70 w 122"/>
                    <a:gd name="T47" fmla="*/ 219 h 229"/>
                    <a:gd name="T48" fmla="*/ 88 w 122"/>
                    <a:gd name="T49" fmla="*/ 222 h 229"/>
                    <a:gd name="T50" fmla="*/ 89 w 122"/>
                    <a:gd name="T51" fmla="*/ 223 h 229"/>
                    <a:gd name="T52" fmla="*/ 88 w 122"/>
                    <a:gd name="T53" fmla="*/ 226 h 229"/>
                    <a:gd name="T54" fmla="*/ 81 w 122"/>
                    <a:gd name="T55" fmla="*/ 228 h 229"/>
                    <a:gd name="T56" fmla="*/ 68 w 122"/>
                    <a:gd name="T57" fmla="*/ 229 h 229"/>
                    <a:gd name="T58" fmla="*/ 55 w 122"/>
                    <a:gd name="T59" fmla="*/ 229 h 229"/>
                    <a:gd name="T60" fmla="*/ 81 w 122"/>
                    <a:gd name="T61" fmla="*/ 47 h 229"/>
                    <a:gd name="T62" fmla="*/ 101 w 122"/>
                    <a:gd name="T63" fmla="*/ 13 h 229"/>
                    <a:gd name="T64" fmla="*/ 61 w 122"/>
                    <a:gd name="T65" fmla="*/ 13 h 229"/>
                    <a:gd name="T66" fmla="*/ 23 w 122"/>
                    <a:gd name="T67" fmla="*/ 13 h 229"/>
                    <a:gd name="T68" fmla="*/ 61 w 122"/>
                    <a:gd name="T69" fmla="*/ 80 h 229"/>
                    <a:gd name="T70" fmla="*/ 81 w 122"/>
                    <a:gd name="T71" fmla="*/ 47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22" h="229">
                      <a:moveTo>
                        <a:pt x="55" y="229"/>
                      </a:moveTo>
                      <a:lnTo>
                        <a:pt x="55" y="229"/>
                      </a:lnTo>
                      <a:lnTo>
                        <a:pt x="43" y="228"/>
                      </a:lnTo>
                      <a:lnTo>
                        <a:pt x="36" y="226"/>
                      </a:lnTo>
                      <a:lnTo>
                        <a:pt x="36" y="226"/>
                      </a:lnTo>
                      <a:lnTo>
                        <a:pt x="33" y="225"/>
                      </a:lnTo>
                      <a:lnTo>
                        <a:pt x="33" y="224"/>
                      </a:lnTo>
                      <a:lnTo>
                        <a:pt x="34" y="223"/>
                      </a:lnTo>
                      <a:lnTo>
                        <a:pt x="37" y="222"/>
                      </a:lnTo>
                      <a:lnTo>
                        <a:pt x="37" y="222"/>
                      </a:lnTo>
                      <a:lnTo>
                        <a:pt x="44" y="220"/>
                      </a:lnTo>
                      <a:lnTo>
                        <a:pt x="53" y="219"/>
                      </a:lnTo>
                      <a:lnTo>
                        <a:pt x="56" y="219"/>
                      </a:lnTo>
                      <a:lnTo>
                        <a:pt x="56" y="159"/>
                      </a:lnTo>
                      <a:lnTo>
                        <a:pt x="56" y="100"/>
                      </a:lnTo>
                      <a:lnTo>
                        <a:pt x="55" y="100"/>
                      </a:lnTo>
                      <a:lnTo>
                        <a:pt x="55" y="100"/>
                      </a:lnTo>
                      <a:lnTo>
                        <a:pt x="53" y="98"/>
                      </a:lnTo>
                      <a:lnTo>
                        <a:pt x="52" y="96"/>
                      </a:lnTo>
                      <a:lnTo>
                        <a:pt x="52" y="96"/>
                      </a:lnTo>
                      <a:lnTo>
                        <a:pt x="53" y="94"/>
                      </a:lnTo>
                      <a:lnTo>
                        <a:pt x="54" y="93"/>
                      </a:lnTo>
                      <a:lnTo>
                        <a:pt x="54" y="93"/>
                      </a:lnTo>
                      <a:lnTo>
                        <a:pt x="54" y="93"/>
                      </a:lnTo>
                      <a:lnTo>
                        <a:pt x="28" y="48"/>
                      </a:lnTo>
                      <a:lnTo>
                        <a:pt x="28" y="4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1" y="0"/>
                      </a:lnTo>
                      <a:lnTo>
                        <a:pt x="122" y="0"/>
                      </a:lnTo>
                      <a:lnTo>
                        <a:pt x="122" y="2"/>
                      </a:lnTo>
                      <a:lnTo>
                        <a:pt x="122" y="3"/>
                      </a:lnTo>
                      <a:lnTo>
                        <a:pt x="97" y="46"/>
                      </a:lnTo>
                      <a:lnTo>
                        <a:pt x="97" y="46"/>
                      </a:lnTo>
                      <a:lnTo>
                        <a:pt x="70" y="91"/>
                      </a:lnTo>
                      <a:lnTo>
                        <a:pt x="69" y="93"/>
                      </a:lnTo>
                      <a:lnTo>
                        <a:pt x="70" y="93"/>
                      </a:lnTo>
                      <a:lnTo>
                        <a:pt x="70" y="93"/>
                      </a:lnTo>
                      <a:lnTo>
                        <a:pt x="71" y="94"/>
                      </a:lnTo>
                      <a:lnTo>
                        <a:pt x="71" y="96"/>
                      </a:lnTo>
                      <a:lnTo>
                        <a:pt x="71" y="96"/>
                      </a:lnTo>
                      <a:lnTo>
                        <a:pt x="71" y="98"/>
                      </a:lnTo>
                      <a:lnTo>
                        <a:pt x="69" y="100"/>
                      </a:lnTo>
                      <a:lnTo>
                        <a:pt x="67" y="100"/>
                      </a:lnTo>
                      <a:lnTo>
                        <a:pt x="68" y="159"/>
                      </a:lnTo>
                      <a:lnTo>
                        <a:pt x="68" y="219"/>
                      </a:lnTo>
                      <a:lnTo>
                        <a:pt x="70" y="219"/>
                      </a:lnTo>
                      <a:lnTo>
                        <a:pt x="70" y="219"/>
                      </a:lnTo>
                      <a:lnTo>
                        <a:pt x="82" y="220"/>
                      </a:lnTo>
                      <a:lnTo>
                        <a:pt x="88" y="222"/>
                      </a:lnTo>
                      <a:lnTo>
                        <a:pt x="88" y="222"/>
                      </a:lnTo>
                      <a:lnTo>
                        <a:pt x="89" y="223"/>
                      </a:lnTo>
                      <a:lnTo>
                        <a:pt x="90" y="224"/>
                      </a:lnTo>
                      <a:lnTo>
                        <a:pt x="88" y="226"/>
                      </a:lnTo>
                      <a:lnTo>
                        <a:pt x="88" y="226"/>
                      </a:lnTo>
                      <a:lnTo>
                        <a:pt x="81" y="228"/>
                      </a:lnTo>
                      <a:lnTo>
                        <a:pt x="68" y="229"/>
                      </a:lnTo>
                      <a:lnTo>
                        <a:pt x="68" y="229"/>
                      </a:lnTo>
                      <a:lnTo>
                        <a:pt x="55" y="229"/>
                      </a:lnTo>
                      <a:lnTo>
                        <a:pt x="55" y="229"/>
                      </a:lnTo>
                      <a:close/>
                      <a:moveTo>
                        <a:pt x="81" y="47"/>
                      </a:moveTo>
                      <a:lnTo>
                        <a:pt x="81" y="47"/>
                      </a:lnTo>
                      <a:lnTo>
                        <a:pt x="101" y="13"/>
                      </a:lnTo>
                      <a:lnTo>
                        <a:pt x="101" y="13"/>
                      </a:lnTo>
                      <a:lnTo>
                        <a:pt x="61" y="13"/>
                      </a:lnTo>
                      <a:lnTo>
                        <a:pt x="61" y="13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61" y="80"/>
                      </a:lnTo>
                      <a:lnTo>
                        <a:pt x="61" y="80"/>
                      </a:lnTo>
                      <a:lnTo>
                        <a:pt x="81" y="47"/>
                      </a:lnTo>
                      <a:lnTo>
                        <a:pt x="81" y="47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Freeform 209"/>
                <p:cNvSpPr>
                  <a:spLocks noEditPoints="1"/>
                </p:cNvSpPr>
                <p:nvPr/>
              </p:nvSpPr>
              <p:spPr bwMode="auto">
                <a:xfrm>
                  <a:off x="2486025" y="3808413"/>
                  <a:ext cx="177800" cy="385762"/>
                </a:xfrm>
                <a:custGeom>
                  <a:avLst/>
                  <a:gdLst>
                    <a:gd name="T0" fmla="*/ 51 w 112"/>
                    <a:gd name="T1" fmla="*/ 243 h 243"/>
                    <a:gd name="T2" fmla="*/ 31 w 112"/>
                    <a:gd name="T3" fmla="*/ 240 h 243"/>
                    <a:gd name="T4" fmla="*/ 29 w 112"/>
                    <a:gd name="T5" fmla="*/ 239 h 243"/>
                    <a:gd name="T6" fmla="*/ 30 w 112"/>
                    <a:gd name="T7" fmla="*/ 237 h 243"/>
                    <a:gd name="T8" fmla="*/ 40 w 112"/>
                    <a:gd name="T9" fmla="*/ 235 h 243"/>
                    <a:gd name="T10" fmla="*/ 51 w 112"/>
                    <a:gd name="T11" fmla="*/ 234 h 243"/>
                    <a:gd name="T12" fmla="*/ 51 w 112"/>
                    <a:gd name="T13" fmla="*/ 114 h 243"/>
                    <a:gd name="T14" fmla="*/ 50 w 112"/>
                    <a:gd name="T15" fmla="*/ 114 h 243"/>
                    <a:gd name="T16" fmla="*/ 48 w 112"/>
                    <a:gd name="T17" fmla="*/ 112 h 243"/>
                    <a:gd name="T18" fmla="*/ 48 w 112"/>
                    <a:gd name="T19" fmla="*/ 109 h 243"/>
                    <a:gd name="T20" fmla="*/ 25 w 112"/>
                    <a:gd name="T21" fmla="*/ 85 h 243"/>
                    <a:gd name="T22" fmla="*/ 1 w 112"/>
                    <a:gd name="T23" fmla="*/ 61 h 243"/>
                    <a:gd name="T24" fmla="*/ 0 w 112"/>
                    <a:gd name="T25" fmla="*/ 56 h 243"/>
                    <a:gd name="T26" fmla="*/ 1 w 112"/>
                    <a:gd name="T27" fmla="*/ 51 h 243"/>
                    <a:gd name="T28" fmla="*/ 26 w 112"/>
                    <a:gd name="T29" fmla="*/ 25 h 243"/>
                    <a:gd name="T30" fmla="*/ 52 w 112"/>
                    <a:gd name="T31" fmla="*/ 2 h 243"/>
                    <a:gd name="T32" fmla="*/ 54 w 112"/>
                    <a:gd name="T33" fmla="*/ 0 h 243"/>
                    <a:gd name="T34" fmla="*/ 59 w 112"/>
                    <a:gd name="T35" fmla="*/ 0 h 243"/>
                    <a:gd name="T36" fmla="*/ 62 w 112"/>
                    <a:gd name="T37" fmla="*/ 2 h 243"/>
                    <a:gd name="T38" fmla="*/ 86 w 112"/>
                    <a:gd name="T39" fmla="*/ 25 h 243"/>
                    <a:gd name="T40" fmla="*/ 109 w 112"/>
                    <a:gd name="T41" fmla="*/ 48 h 243"/>
                    <a:gd name="T42" fmla="*/ 112 w 112"/>
                    <a:gd name="T43" fmla="*/ 53 h 243"/>
                    <a:gd name="T44" fmla="*/ 112 w 112"/>
                    <a:gd name="T45" fmla="*/ 55 h 243"/>
                    <a:gd name="T46" fmla="*/ 112 w 112"/>
                    <a:gd name="T47" fmla="*/ 58 h 243"/>
                    <a:gd name="T48" fmla="*/ 109 w 112"/>
                    <a:gd name="T49" fmla="*/ 64 h 243"/>
                    <a:gd name="T50" fmla="*/ 65 w 112"/>
                    <a:gd name="T51" fmla="*/ 108 h 243"/>
                    <a:gd name="T52" fmla="*/ 65 w 112"/>
                    <a:gd name="T53" fmla="*/ 109 h 243"/>
                    <a:gd name="T54" fmla="*/ 66 w 112"/>
                    <a:gd name="T55" fmla="*/ 112 h 243"/>
                    <a:gd name="T56" fmla="*/ 65 w 112"/>
                    <a:gd name="T57" fmla="*/ 114 h 243"/>
                    <a:gd name="T58" fmla="*/ 63 w 112"/>
                    <a:gd name="T59" fmla="*/ 114 h 243"/>
                    <a:gd name="T60" fmla="*/ 63 w 112"/>
                    <a:gd name="T61" fmla="*/ 234 h 243"/>
                    <a:gd name="T62" fmla="*/ 65 w 112"/>
                    <a:gd name="T63" fmla="*/ 234 h 243"/>
                    <a:gd name="T64" fmla="*/ 79 w 112"/>
                    <a:gd name="T65" fmla="*/ 236 h 243"/>
                    <a:gd name="T66" fmla="*/ 83 w 112"/>
                    <a:gd name="T67" fmla="*/ 238 h 243"/>
                    <a:gd name="T68" fmla="*/ 83 w 112"/>
                    <a:gd name="T69" fmla="*/ 239 h 243"/>
                    <a:gd name="T70" fmla="*/ 80 w 112"/>
                    <a:gd name="T71" fmla="*/ 241 h 243"/>
                    <a:gd name="T72" fmla="*/ 67 w 112"/>
                    <a:gd name="T73" fmla="*/ 243 h 243"/>
                    <a:gd name="T74" fmla="*/ 51 w 112"/>
                    <a:gd name="T75" fmla="*/ 243 h 243"/>
                    <a:gd name="T76" fmla="*/ 78 w 112"/>
                    <a:gd name="T77" fmla="*/ 78 h 243"/>
                    <a:gd name="T78" fmla="*/ 56 w 112"/>
                    <a:gd name="T79" fmla="*/ 12 h 243"/>
                    <a:gd name="T80" fmla="*/ 35 w 112"/>
                    <a:gd name="T81" fmla="*/ 34 h 243"/>
                    <a:gd name="T82" fmla="*/ 35 w 112"/>
                    <a:gd name="T83" fmla="*/ 78 h 243"/>
                    <a:gd name="T84" fmla="*/ 56 w 112"/>
                    <a:gd name="T85" fmla="*/ 99 h 243"/>
                    <a:gd name="T86" fmla="*/ 78 w 112"/>
                    <a:gd name="T87" fmla="*/ 78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12" h="243">
                      <a:moveTo>
                        <a:pt x="51" y="243"/>
                      </a:moveTo>
                      <a:lnTo>
                        <a:pt x="51" y="243"/>
                      </a:lnTo>
                      <a:lnTo>
                        <a:pt x="37" y="242"/>
                      </a:lnTo>
                      <a:lnTo>
                        <a:pt x="31" y="240"/>
                      </a:lnTo>
                      <a:lnTo>
                        <a:pt x="29" y="239"/>
                      </a:lnTo>
                      <a:lnTo>
                        <a:pt x="29" y="239"/>
                      </a:lnTo>
                      <a:lnTo>
                        <a:pt x="29" y="238"/>
                      </a:lnTo>
                      <a:lnTo>
                        <a:pt x="30" y="237"/>
                      </a:lnTo>
                      <a:lnTo>
                        <a:pt x="35" y="236"/>
                      </a:lnTo>
                      <a:lnTo>
                        <a:pt x="40" y="235"/>
                      </a:lnTo>
                      <a:lnTo>
                        <a:pt x="48" y="234"/>
                      </a:lnTo>
                      <a:lnTo>
                        <a:pt x="51" y="234"/>
                      </a:lnTo>
                      <a:lnTo>
                        <a:pt x="51" y="175"/>
                      </a:lnTo>
                      <a:lnTo>
                        <a:pt x="51" y="114"/>
                      </a:lnTo>
                      <a:lnTo>
                        <a:pt x="50" y="114"/>
                      </a:lnTo>
                      <a:lnTo>
                        <a:pt x="50" y="114"/>
                      </a:lnTo>
                      <a:lnTo>
                        <a:pt x="49" y="114"/>
                      </a:lnTo>
                      <a:lnTo>
                        <a:pt x="48" y="112"/>
                      </a:lnTo>
                      <a:lnTo>
                        <a:pt x="48" y="111"/>
                      </a:lnTo>
                      <a:lnTo>
                        <a:pt x="48" y="109"/>
                      </a:lnTo>
                      <a:lnTo>
                        <a:pt x="49" y="108"/>
                      </a:lnTo>
                      <a:lnTo>
                        <a:pt x="25" y="85"/>
                      </a:lnTo>
                      <a:lnTo>
                        <a:pt x="25" y="85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0" y="56"/>
                      </a:lnTo>
                      <a:lnTo>
                        <a:pt x="1" y="51"/>
                      </a:lnTo>
                      <a:lnTo>
                        <a:pt x="1" y="51"/>
                      </a:lnTo>
                      <a:lnTo>
                        <a:pt x="26" y="25"/>
                      </a:lnTo>
                      <a:lnTo>
                        <a:pt x="26" y="25"/>
                      </a:lnTo>
                      <a:lnTo>
                        <a:pt x="49" y="4"/>
                      </a:lnTo>
                      <a:lnTo>
                        <a:pt x="52" y="2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6" y="0"/>
                      </a:lnTo>
                      <a:lnTo>
                        <a:pt x="59" y="0"/>
                      </a:lnTo>
                      <a:lnTo>
                        <a:pt x="59" y="0"/>
                      </a:lnTo>
                      <a:lnTo>
                        <a:pt x="62" y="2"/>
                      </a:lnTo>
                      <a:lnTo>
                        <a:pt x="65" y="4"/>
                      </a:lnTo>
                      <a:lnTo>
                        <a:pt x="86" y="25"/>
                      </a:lnTo>
                      <a:lnTo>
                        <a:pt x="86" y="25"/>
                      </a:lnTo>
                      <a:lnTo>
                        <a:pt x="109" y="48"/>
                      </a:lnTo>
                      <a:lnTo>
                        <a:pt x="111" y="51"/>
                      </a:lnTo>
                      <a:lnTo>
                        <a:pt x="112" y="53"/>
                      </a:lnTo>
                      <a:lnTo>
                        <a:pt x="112" y="53"/>
                      </a:lnTo>
                      <a:lnTo>
                        <a:pt x="112" y="55"/>
                      </a:lnTo>
                      <a:lnTo>
                        <a:pt x="112" y="58"/>
                      </a:lnTo>
                      <a:lnTo>
                        <a:pt x="112" y="58"/>
                      </a:lnTo>
                      <a:lnTo>
                        <a:pt x="111" y="61"/>
                      </a:lnTo>
                      <a:lnTo>
                        <a:pt x="109" y="64"/>
                      </a:lnTo>
                      <a:lnTo>
                        <a:pt x="87" y="85"/>
                      </a:lnTo>
                      <a:lnTo>
                        <a:pt x="65" y="108"/>
                      </a:lnTo>
                      <a:lnTo>
                        <a:pt x="65" y="109"/>
                      </a:lnTo>
                      <a:lnTo>
                        <a:pt x="65" y="109"/>
                      </a:lnTo>
                      <a:lnTo>
                        <a:pt x="66" y="110"/>
                      </a:lnTo>
                      <a:lnTo>
                        <a:pt x="66" y="112"/>
                      </a:lnTo>
                      <a:lnTo>
                        <a:pt x="66" y="112"/>
                      </a:lnTo>
                      <a:lnTo>
                        <a:pt x="65" y="114"/>
                      </a:lnTo>
                      <a:lnTo>
                        <a:pt x="63" y="114"/>
                      </a:lnTo>
                      <a:lnTo>
                        <a:pt x="63" y="114"/>
                      </a:lnTo>
                      <a:lnTo>
                        <a:pt x="63" y="175"/>
                      </a:lnTo>
                      <a:lnTo>
                        <a:pt x="63" y="234"/>
                      </a:lnTo>
                      <a:lnTo>
                        <a:pt x="65" y="234"/>
                      </a:lnTo>
                      <a:lnTo>
                        <a:pt x="65" y="234"/>
                      </a:lnTo>
                      <a:lnTo>
                        <a:pt x="72" y="235"/>
                      </a:lnTo>
                      <a:lnTo>
                        <a:pt x="79" y="236"/>
                      </a:lnTo>
                      <a:lnTo>
                        <a:pt x="82" y="237"/>
                      </a:lnTo>
                      <a:lnTo>
                        <a:pt x="83" y="238"/>
                      </a:lnTo>
                      <a:lnTo>
                        <a:pt x="83" y="239"/>
                      </a:lnTo>
                      <a:lnTo>
                        <a:pt x="83" y="239"/>
                      </a:lnTo>
                      <a:lnTo>
                        <a:pt x="80" y="241"/>
                      </a:lnTo>
                      <a:lnTo>
                        <a:pt x="80" y="241"/>
                      </a:lnTo>
                      <a:lnTo>
                        <a:pt x="74" y="242"/>
                      </a:lnTo>
                      <a:lnTo>
                        <a:pt x="67" y="243"/>
                      </a:lnTo>
                      <a:lnTo>
                        <a:pt x="51" y="243"/>
                      </a:lnTo>
                      <a:lnTo>
                        <a:pt x="51" y="243"/>
                      </a:lnTo>
                      <a:close/>
                      <a:moveTo>
                        <a:pt x="78" y="78"/>
                      </a:moveTo>
                      <a:lnTo>
                        <a:pt x="78" y="78"/>
                      </a:lnTo>
                      <a:lnTo>
                        <a:pt x="99" y="56"/>
                      </a:lnTo>
                      <a:lnTo>
                        <a:pt x="56" y="12"/>
                      </a:lnTo>
                      <a:lnTo>
                        <a:pt x="56" y="12"/>
                      </a:lnTo>
                      <a:lnTo>
                        <a:pt x="35" y="34"/>
                      </a:lnTo>
                      <a:lnTo>
                        <a:pt x="13" y="56"/>
                      </a:lnTo>
                      <a:lnTo>
                        <a:pt x="35" y="78"/>
                      </a:lnTo>
                      <a:lnTo>
                        <a:pt x="35" y="78"/>
                      </a:lnTo>
                      <a:lnTo>
                        <a:pt x="56" y="99"/>
                      </a:lnTo>
                      <a:lnTo>
                        <a:pt x="56" y="99"/>
                      </a:lnTo>
                      <a:lnTo>
                        <a:pt x="78" y="78"/>
                      </a:lnTo>
                      <a:lnTo>
                        <a:pt x="78" y="78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Freeform 210"/>
                <p:cNvSpPr>
                  <a:spLocks noEditPoints="1"/>
                </p:cNvSpPr>
                <p:nvPr/>
              </p:nvSpPr>
              <p:spPr bwMode="auto">
                <a:xfrm>
                  <a:off x="1851025" y="3811588"/>
                  <a:ext cx="153987" cy="382587"/>
                </a:xfrm>
                <a:custGeom>
                  <a:avLst/>
                  <a:gdLst>
                    <a:gd name="T0" fmla="*/ 32 w 97"/>
                    <a:gd name="T1" fmla="*/ 240 h 241"/>
                    <a:gd name="T2" fmla="*/ 21 w 97"/>
                    <a:gd name="T3" fmla="*/ 237 h 241"/>
                    <a:gd name="T4" fmla="*/ 23 w 97"/>
                    <a:gd name="T5" fmla="*/ 234 h 241"/>
                    <a:gd name="T6" fmla="*/ 42 w 97"/>
                    <a:gd name="T7" fmla="*/ 231 h 241"/>
                    <a:gd name="T8" fmla="*/ 42 w 97"/>
                    <a:gd name="T9" fmla="*/ 99 h 241"/>
                    <a:gd name="T10" fmla="*/ 40 w 97"/>
                    <a:gd name="T11" fmla="*/ 98 h 241"/>
                    <a:gd name="T12" fmla="*/ 38 w 97"/>
                    <a:gd name="T13" fmla="*/ 94 h 241"/>
                    <a:gd name="T14" fmla="*/ 36 w 97"/>
                    <a:gd name="T15" fmla="*/ 94 h 241"/>
                    <a:gd name="T16" fmla="*/ 20 w 97"/>
                    <a:gd name="T17" fmla="*/ 86 h 241"/>
                    <a:gd name="T18" fmla="*/ 10 w 97"/>
                    <a:gd name="T19" fmla="*/ 76 h 241"/>
                    <a:gd name="T20" fmla="*/ 2 w 97"/>
                    <a:gd name="T21" fmla="*/ 54 h 241"/>
                    <a:gd name="T22" fmla="*/ 2 w 97"/>
                    <a:gd name="T23" fmla="*/ 40 h 241"/>
                    <a:gd name="T24" fmla="*/ 6 w 97"/>
                    <a:gd name="T25" fmla="*/ 25 h 241"/>
                    <a:gd name="T26" fmla="*/ 16 w 97"/>
                    <a:gd name="T27" fmla="*/ 14 h 241"/>
                    <a:gd name="T28" fmla="*/ 39 w 97"/>
                    <a:gd name="T29" fmla="*/ 0 h 241"/>
                    <a:gd name="T30" fmla="*/ 60 w 97"/>
                    <a:gd name="T31" fmla="*/ 1 h 241"/>
                    <a:gd name="T32" fmla="*/ 77 w 97"/>
                    <a:gd name="T33" fmla="*/ 7 h 241"/>
                    <a:gd name="T34" fmla="*/ 89 w 97"/>
                    <a:gd name="T35" fmla="*/ 19 h 241"/>
                    <a:gd name="T36" fmla="*/ 97 w 97"/>
                    <a:gd name="T37" fmla="*/ 40 h 241"/>
                    <a:gd name="T38" fmla="*/ 97 w 97"/>
                    <a:gd name="T39" fmla="*/ 54 h 241"/>
                    <a:gd name="T40" fmla="*/ 92 w 97"/>
                    <a:gd name="T41" fmla="*/ 69 h 241"/>
                    <a:gd name="T42" fmla="*/ 83 w 97"/>
                    <a:gd name="T43" fmla="*/ 81 h 241"/>
                    <a:gd name="T44" fmla="*/ 70 w 97"/>
                    <a:gd name="T45" fmla="*/ 91 h 241"/>
                    <a:gd name="T46" fmla="*/ 60 w 97"/>
                    <a:gd name="T47" fmla="*/ 94 h 241"/>
                    <a:gd name="T48" fmla="*/ 59 w 97"/>
                    <a:gd name="T49" fmla="*/ 95 h 241"/>
                    <a:gd name="T50" fmla="*/ 55 w 97"/>
                    <a:gd name="T51" fmla="*/ 99 h 241"/>
                    <a:gd name="T52" fmla="*/ 57 w 97"/>
                    <a:gd name="T53" fmla="*/ 231 h 241"/>
                    <a:gd name="T54" fmla="*/ 75 w 97"/>
                    <a:gd name="T55" fmla="*/ 234 h 241"/>
                    <a:gd name="T56" fmla="*/ 78 w 97"/>
                    <a:gd name="T57" fmla="*/ 236 h 241"/>
                    <a:gd name="T58" fmla="*/ 72 w 97"/>
                    <a:gd name="T59" fmla="*/ 239 h 241"/>
                    <a:gd name="T60" fmla="*/ 41 w 97"/>
                    <a:gd name="T61" fmla="*/ 241 h 241"/>
                    <a:gd name="T62" fmla="*/ 55 w 97"/>
                    <a:gd name="T63" fmla="*/ 82 h 241"/>
                    <a:gd name="T64" fmla="*/ 77 w 97"/>
                    <a:gd name="T65" fmla="*/ 68 h 241"/>
                    <a:gd name="T66" fmla="*/ 83 w 97"/>
                    <a:gd name="T67" fmla="*/ 54 h 241"/>
                    <a:gd name="T68" fmla="*/ 83 w 97"/>
                    <a:gd name="T69" fmla="*/ 38 h 241"/>
                    <a:gd name="T70" fmla="*/ 75 w 97"/>
                    <a:gd name="T71" fmla="*/ 23 h 241"/>
                    <a:gd name="T72" fmla="*/ 61 w 97"/>
                    <a:gd name="T73" fmla="*/ 14 h 241"/>
                    <a:gd name="T74" fmla="*/ 46 w 97"/>
                    <a:gd name="T75" fmla="*/ 12 h 241"/>
                    <a:gd name="T76" fmla="*/ 32 w 97"/>
                    <a:gd name="T77" fmla="*/ 17 h 241"/>
                    <a:gd name="T78" fmla="*/ 24 w 97"/>
                    <a:gd name="T79" fmla="*/ 22 h 241"/>
                    <a:gd name="T80" fmla="*/ 14 w 97"/>
                    <a:gd name="T81" fmla="*/ 40 h 241"/>
                    <a:gd name="T82" fmla="*/ 14 w 97"/>
                    <a:gd name="T83" fmla="*/ 52 h 241"/>
                    <a:gd name="T84" fmla="*/ 19 w 97"/>
                    <a:gd name="T85" fmla="*/ 66 h 241"/>
                    <a:gd name="T86" fmla="*/ 29 w 97"/>
                    <a:gd name="T87" fmla="*/ 76 h 241"/>
                    <a:gd name="T88" fmla="*/ 39 w 97"/>
                    <a:gd name="T89" fmla="*/ 81 h 241"/>
                    <a:gd name="T90" fmla="*/ 55 w 97"/>
                    <a:gd name="T91" fmla="*/ 82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7" h="241">
                      <a:moveTo>
                        <a:pt x="40" y="241"/>
                      </a:moveTo>
                      <a:lnTo>
                        <a:pt x="40" y="241"/>
                      </a:lnTo>
                      <a:lnTo>
                        <a:pt x="32" y="240"/>
                      </a:lnTo>
                      <a:lnTo>
                        <a:pt x="25" y="239"/>
                      </a:lnTo>
                      <a:lnTo>
                        <a:pt x="22" y="237"/>
                      </a:lnTo>
                      <a:lnTo>
                        <a:pt x="21" y="237"/>
                      </a:lnTo>
                      <a:lnTo>
                        <a:pt x="21" y="236"/>
                      </a:lnTo>
                      <a:lnTo>
                        <a:pt x="21" y="236"/>
                      </a:lnTo>
                      <a:lnTo>
                        <a:pt x="23" y="234"/>
                      </a:lnTo>
                      <a:lnTo>
                        <a:pt x="26" y="233"/>
                      </a:lnTo>
                      <a:lnTo>
                        <a:pt x="40" y="231"/>
                      </a:lnTo>
                      <a:lnTo>
                        <a:pt x="42" y="231"/>
                      </a:lnTo>
                      <a:lnTo>
                        <a:pt x="42" y="165"/>
                      </a:lnTo>
                      <a:lnTo>
                        <a:pt x="42" y="99"/>
                      </a:lnTo>
                      <a:lnTo>
                        <a:pt x="42" y="99"/>
                      </a:lnTo>
                      <a:lnTo>
                        <a:pt x="42" y="99"/>
                      </a:lnTo>
                      <a:lnTo>
                        <a:pt x="40" y="98"/>
                      </a:lnTo>
                      <a:lnTo>
                        <a:pt x="40" y="98"/>
                      </a:lnTo>
                      <a:lnTo>
                        <a:pt x="39" y="96"/>
                      </a:lnTo>
                      <a:lnTo>
                        <a:pt x="39" y="94"/>
                      </a:lnTo>
                      <a:lnTo>
                        <a:pt x="38" y="94"/>
                      </a:lnTo>
                      <a:lnTo>
                        <a:pt x="38" y="94"/>
                      </a:lnTo>
                      <a:lnTo>
                        <a:pt x="36" y="94"/>
                      </a:lnTo>
                      <a:lnTo>
                        <a:pt x="36" y="94"/>
                      </a:lnTo>
                      <a:lnTo>
                        <a:pt x="31" y="92"/>
                      </a:lnTo>
                      <a:lnTo>
                        <a:pt x="25" y="89"/>
                      </a:lnTo>
                      <a:lnTo>
                        <a:pt x="20" y="86"/>
                      </a:lnTo>
                      <a:lnTo>
                        <a:pt x="16" y="81"/>
                      </a:lnTo>
                      <a:lnTo>
                        <a:pt x="16" y="81"/>
                      </a:lnTo>
                      <a:lnTo>
                        <a:pt x="10" y="76"/>
                      </a:lnTo>
                      <a:lnTo>
                        <a:pt x="6" y="69"/>
                      </a:lnTo>
                      <a:lnTo>
                        <a:pt x="3" y="62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0" y="47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3" y="33"/>
                      </a:lnTo>
                      <a:lnTo>
                        <a:pt x="6" y="25"/>
                      </a:lnTo>
                      <a:lnTo>
                        <a:pt x="10" y="19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2" y="7"/>
                      </a:lnTo>
                      <a:lnTo>
                        <a:pt x="31" y="3"/>
                      </a:lnTo>
                      <a:lnTo>
                        <a:pt x="39" y="0"/>
                      </a:lnTo>
                      <a:lnTo>
                        <a:pt x="49" y="0"/>
                      </a:lnTo>
                      <a:lnTo>
                        <a:pt x="49" y="0"/>
                      </a:lnTo>
                      <a:lnTo>
                        <a:pt x="60" y="1"/>
                      </a:lnTo>
                      <a:lnTo>
                        <a:pt x="69" y="4"/>
                      </a:lnTo>
                      <a:lnTo>
                        <a:pt x="69" y="4"/>
                      </a:lnTo>
                      <a:lnTo>
                        <a:pt x="77" y="7"/>
                      </a:lnTo>
                      <a:lnTo>
                        <a:pt x="83" y="14"/>
                      </a:lnTo>
                      <a:lnTo>
                        <a:pt x="83" y="14"/>
                      </a:lnTo>
                      <a:lnTo>
                        <a:pt x="89" y="19"/>
                      </a:lnTo>
                      <a:lnTo>
                        <a:pt x="92" y="25"/>
                      </a:lnTo>
                      <a:lnTo>
                        <a:pt x="95" y="33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7" y="47"/>
                      </a:lnTo>
                      <a:lnTo>
                        <a:pt x="97" y="54"/>
                      </a:lnTo>
                      <a:lnTo>
                        <a:pt x="97" y="54"/>
                      </a:lnTo>
                      <a:lnTo>
                        <a:pt x="95" y="62"/>
                      </a:lnTo>
                      <a:lnTo>
                        <a:pt x="92" y="69"/>
                      </a:lnTo>
                      <a:lnTo>
                        <a:pt x="89" y="76"/>
                      </a:lnTo>
                      <a:lnTo>
                        <a:pt x="83" y="81"/>
                      </a:lnTo>
                      <a:lnTo>
                        <a:pt x="83" y="81"/>
                      </a:lnTo>
                      <a:lnTo>
                        <a:pt x="77" y="87"/>
                      </a:lnTo>
                      <a:lnTo>
                        <a:pt x="70" y="91"/>
                      </a:lnTo>
                      <a:lnTo>
                        <a:pt x="70" y="91"/>
                      </a:lnTo>
                      <a:lnTo>
                        <a:pt x="62" y="94"/>
                      </a:lnTo>
                      <a:lnTo>
                        <a:pt x="62" y="94"/>
                      </a:lnTo>
                      <a:lnTo>
                        <a:pt x="60" y="94"/>
                      </a:lnTo>
                      <a:lnTo>
                        <a:pt x="59" y="94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59" y="98"/>
                      </a:lnTo>
                      <a:lnTo>
                        <a:pt x="56" y="99"/>
                      </a:lnTo>
                      <a:lnTo>
                        <a:pt x="55" y="99"/>
                      </a:lnTo>
                      <a:lnTo>
                        <a:pt x="55" y="165"/>
                      </a:lnTo>
                      <a:lnTo>
                        <a:pt x="55" y="231"/>
                      </a:lnTo>
                      <a:lnTo>
                        <a:pt x="57" y="231"/>
                      </a:lnTo>
                      <a:lnTo>
                        <a:pt x="57" y="231"/>
                      </a:lnTo>
                      <a:lnTo>
                        <a:pt x="67" y="232"/>
                      </a:lnTo>
                      <a:lnTo>
                        <a:pt x="75" y="234"/>
                      </a:lnTo>
                      <a:lnTo>
                        <a:pt x="75" y="234"/>
                      </a:lnTo>
                      <a:lnTo>
                        <a:pt x="77" y="235"/>
                      </a:lnTo>
                      <a:lnTo>
                        <a:pt x="78" y="236"/>
                      </a:lnTo>
                      <a:lnTo>
                        <a:pt x="78" y="236"/>
                      </a:lnTo>
                      <a:lnTo>
                        <a:pt x="77" y="238"/>
                      </a:lnTo>
                      <a:lnTo>
                        <a:pt x="72" y="239"/>
                      </a:lnTo>
                      <a:lnTo>
                        <a:pt x="61" y="241"/>
                      </a:lnTo>
                      <a:lnTo>
                        <a:pt x="61" y="241"/>
                      </a:lnTo>
                      <a:lnTo>
                        <a:pt x="41" y="241"/>
                      </a:lnTo>
                      <a:lnTo>
                        <a:pt x="40" y="241"/>
                      </a:lnTo>
                      <a:close/>
                      <a:moveTo>
                        <a:pt x="55" y="82"/>
                      </a:moveTo>
                      <a:lnTo>
                        <a:pt x="55" y="82"/>
                      </a:lnTo>
                      <a:lnTo>
                        <a:pt x="64" y="79"/>
                      </a:lnTo>
                      <a:lnTo>
                        <a:pt x="70" y="75"/>
                      </a:lnTo>
                      <a:lnTo>
                        <a:pt x="77" y="68"/>
                      </a:lnTo>
                      <a:lnTo>
                        <a:pt x="81" y="61"/>
                      </a:lnTo>
                      <a:lnTo>
                        <a:pt x="81" y="61"/>
                      </a:lnTo>
                      <a:lnTo>
                        <a:pt x="83" y="54"/>
                      </a:lnTo>
                      <a:lnTo>
                        <a:pt x="84" y="47"/>
                      </a:lnTo>
                      <a:lnTo>
                        <a:pt x="84" y="47"/>
                      </a:lnTo>
                      <a:lnTo>
                        <a:pt x="83" y="38"/>
                      </a:lnTo>
                      <a:lnTo>
                        <a:pt x="83" y="38"/>
                      </a:lnTo>
                      <a:lnTo>
                        <a:pt x="80" y="31"/>
                      </a:lnTo>
                      <a:lnTo>
                        <a:pt x="75" y="23"/>
                      </a:lnTo>
                      <a:lnTo>
                        <a:pt x="68" y="18"/>
                      </a:lnTo>
                      <a:lnTo>
                        <a:pt x="61" y="14"/>
                      </a:lnTo>
                      <a:lnTo>
                        <a:pt x="61" y="14"/>
                      </a:lnTo>
                      <a:lnTo>
                        <a:pt x="55" y="12"/>
                      </a:lnTo>
                      <a:lnTo>
                        <a:pt x="51" y="12"/>
                      </a:lnTo>
                      <a:lnTo>
                        <a:pt x="46" y="12"/>
                      </a:lnTo>
                      <a:lnTo>
                        <a:pt x="41" y="12"/>
                      </a:lnTo>
                      <a:lnTo>
                        <a:pt x="36" y="15"/>
                      </a:lnTo>
                      <a:lnTo>
                        <a:pt x="32" y="17"/>
                      </a:lnTo>
                      <a:lnTo>
                        <a:pt x="27" y="19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0" y="27"/>
                      </a:lnTo>
                      <a:lnTo>
                        <a:pt x="17" y="34"/>
                      </a:lnTo>
                      <a:lnTo>
                        <a:pt x="14" y="40"/>
                      </a:lnTo>
                      <a:lnTo>
                        <a:pt x="14" y="47"/>
                      </a:lnTo>
                      <a:lnTo>
                        <a:pt x="14" y="47"/>
                      </a:lnTo>
                      <a:lnTo>
                        <a:pt x="14" y="52"/>
                      </a:lnTo>
                      <a:lnTo>
                        <a:pt x="16" y="56"/>
                      </a:lnTo>
                      <a:lnTo>
                        <a:pt x="17" y="62"/>
                      </a:lnTo>
                      <a:lnTo>
                        <a:pt x="19" y="66"/>
                      </a:lnTo>
                      <a:lnTo>
                        <a:pt x="22" y="69"/>
                      </a:lnTo>
                      <a:lnTo>
                        <a:pt x="25" y="73"/>
                      </a:lnTo>
                      <a:lnTo>
                        <a:pt x="29" y="76"/>
                      </a:lnTo>
                      <a:lnTo>
                        <a:pt x="34" y="79"/>
                      </a:lnTo>
                      <a:lnTo>
                        <a:pt x="34" y="79"/>
                      </a:lnTo>
                      <a:lnTo>
                        <a:pt x="39" y="81"/>
                      </a:lnTo>
                      <a:lnTo>
                        <a:pt x="47" y="82"/>
                      </a:lnTo>
                      <a:lnTo>
                        <a:pt x="47" y="82"/>
                      </a:lnTo>
                      <a:lnTo>
                        <a:pt x="55" y="82"/>
                      </a:lnTo>
                      <a:lnTo>
                        <a:pt x="55" y="82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Freeform 211"/>
                <p:cNvSpPr>
                  <a:spLocks noEditPoints="1"/>
                </p:cNvSpPr>
                <p:nvPr/>
              </p:nvSpPr>
              <p:spPr bwMode="auto">
                <a:xfrm>
                  <a:off x="2273300" y="3814763"/>
                  <a:ext cx="174625" cy="379412"/>
                </a:xfrm>
                <a:custGeom>
                  <a:avLst/>
                  <a:gdLst>
                    <a:gd name="T0" fmla="*/ 47 w 110"/>
                    <a:gd name="T1" fmla="*/ 239 h 239"/>
                    <a:gd name="T2" fmla="*/ 32 w 110"/>
                    <a:gd name="T3" fmla="*/ 237 h 239"/>
                    <a:gd name="T4" fmla="*/ 26 w 110"/>
                    <a:gd name="T5" fmla="*/ 234 h 239"/>
                    <a:gd name="T6" fmla="*/ 28 w 110"/>
                    <a:gd name="T7" fmla="*/ 232 h 239"/>
                    <a:gd name="T8" fmla="*/ 38 w 110"/>
                    <a:gd name="T9" fmla="*/ 230 h 239"/>
                    <a:gd name="T10" fmla="*/ 48 w 110"/>
                    <a:gd name="T11" fmla="*/ 229 h 239"/>
                    <a:gd name="T12" fmla="*/ 48 w 110"/>
                    <a:gd name="T13" fmla="*/ 113 h 239"/>
                    <a:gd name="T14" fmla="*/ 48 w 110"/>
                    <a:gd name="T15" fmla="*/ 113 h 239"/>
                    <a:gd name="T16" fmla="*/ 45 w 110"/>
                    <a:gd name="T17" fmla="*/ 109 h 239"/>
                    <a:gd name="T18" fmla="*/ 44 w 110"/>
                    <a:gd name="T19" fmla="*/ 108 h 239"/>
                    <a:gd name="T20" fmla="*/ 38 w 110"/>
                    <a:gd name="T21" fmla="*/ 108 h 239"/>
                    <a:gd name="T22" fmla="*/ 27 w 110"/>
                    <a:gd name="T23" fmla="*/ 103 h 239"/>
                    <a:gd name="T24" fmla="*/ 11 w 110"/>
                    <a:gd name="T25" fmla="*/ 87 h 239"/>
                    <a:gd name="T26" fmla="*/ 0 w 110"/>
                    <a:gd name="T27" fmla="*/ 53 h 239"/>
                    <a:gd name="T28" fmla="*/ 3 w 110"/>
                    <a:gd name="T29" fmla="*/ 28 h 239"/>
                    <a:gd name="T30" fmla="*/ 19 w 110"/>
                    <a:gd name="T31" fmla="*/ 12 h 239"/>
                    <a:gd name="T32" fmla="*/ 39 w 110"/>
                    <a:gd name="T33" fmla="*/ 0 h 239"/>
                    <a:gd name="T34" fmla="*/ 61 w 110"/>
                    <a:gd name="T35" fmla="*/ 0 h 239"/>
                    <a:gd name="T36" fmla="*/ 81 w 110"/>
                    <a:gd name="T37" fmla="*/ 3 h 239"/>
                    <a:gd name="T38" fmla="*/ 97 w 110"/>
                    <a:gd name="T39" fmla="*/ 19 h 239"/>
                    <a:gd name="T40" fmla="*/ 110 w 110"/>
                    <a:gd name="T41" fmla="*/ 51 h 239"/>
                    <a:gd name="T42" fmla="*/ 110 w 110"/>
                    <a:gd name="T43" fmla="*/ 74 h 239"/>
                    <a:gd name="T44" fmla="*/ 93 w 110"/>
                    <a:gd name="T45" fmla="*/ 92 h 239"/>
                    <a:gd name="T46" fmla="*/ 77 w 110"/>
                    <a:gd name="T47" fmla="*/ 108 h 239"/>
                    <a:gd name="T48" fmla="*/ 71 w 110"/>
                    <a:gd name="T49" fmla="*/ 108 h 239"/>
                    <a:gd name="T50" fmla="*/ 64 w 110"/>
                    <a:gd name="T51" fmla="*/ 109 h 239"/>
                    <a:gd name="T52" fmla="*/ 63 w 110"/>
                    <a:gd name="T53" fmla="*/ 111 h 239"/>
                    <a:gd name="T54" fmla="*/ 61 w 110"/>
                    <a:gd name="T55" fmla="*/ 113 h 239"/>
                    <a:gd name="T56" fmla="*/ 61 w 110"/>
                    <a:gd name="T57" fmla="*/ 229 h 239"/>
                    <a:gd name="T58" fmla="*/ 64 w 110"/>
                    <a:gd name="T59" fmla="*/ 229 h 239"/>
                    <a:gd name="T60" fmla="*/ 81 w 110"/>
                    <a:gd name="T61" fmla="*/ 232 h 239"/>
                    <a:gd name="T62" fmla="*/ 83 w 110"/>
                    <a:gd name="T63" fmla="*/ 233 h 239"/>
                    <a:gd name="T64" fmla="*/ 82 w 110"/>
                    <a:gd name="T65" fmla="*/ 236 h 239"/>
                    <a:gd name="T66" fmla="*/ 62 w 110"/>
                    <a:gd name="T67" fmla="*/ 239 h 239"/>
                    <a:gd name="T68" fmla="*/ 47 w 110"/>
                    <a:gd name="T69" fmla="*/ 239 h 239"/>
                    <a:gd name="T70" fmla="*/ 83 w 110"/>
                    <a:gd name="T71" fmla="*/ 85 h 239"/>
                    <a:gd name="T72" fmla="*/ 97 w 110"/>
                    <a:gd name="T73" fmla="*/ 71 h 239"/>
                    <a:gd name="T74" fmla="*/ 97 w 110"/>
                    <a:gd name="T75" fmla="*/ 36 h 239"/>
                    <a:gd name="T76" fmla="*/ 72 w 110"/>
                    <a:gd name="T77" fmla="*/ 13 h 239"/>
                    <a:gd name="T78" fmla="*/ 38 w 110"/>
                    <a:gd name="T79" fmla="*/ 13 h 239"/>
                    <a:gd name="T80" fmla="*/ 13 w 110"/>
                    <a:gd name="T81" fmla="*/ 36 h 239"/>
                    <a:gd name="T82" fmla="*/ 13 w 110"/>
                    <a:gd name="T83" fmla="*/ 71 h 239"/>
                    <a:gd name="T84" fmla="*/ 38 w 110"/>
                    <a:gd name="T85" fmla="*/ 95 h 239"/>
                    <a:gd name="T86" fmla="*/ 49 w 110"/>
                    <a:gd name="T87" fmla="*/ 95 h 239"/>
                    <a:gd name="T88" fmla="*/ 72 w 110"/>
                    <a:gd name="T89" fmla="*/ 95 h 239"/>
                    <a:gd name="T90" fmla="*/ 83 w 110"/>
                    <a:gd name="T91" fmla="*/ 85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0" h="239">
                      <a:moveTo>
                        <a:pt x="47" y="239"/>
                      </a:moveTo>
                      <a:lnTo>
                        <a:pt x="47" y="239"/>
                      </a:lnTo>
                      <a:lnTo>
                        <a:pt x="39" y="238"/>
                      </a:lnTo>
                      <a:lnTo>
                        <a:pt x="32" y="237"/>
                      </a:lnTo>
                      <a:lnTo>
                        <a:pt x="28" y="236"/>
                      </a:lnTo>
                      <a:lnTo>
                        <a:pt x="26" y="234"/>
                      </a:lnTo>
                      <a:lnTo>
                        <a:pt x="26" y="234"/>
                      </a:lnTo>
                      <a:lnTo>
                        <a:pt x="28" y="232"/>
                      </a:lnTo>
                      <a:lnTo>
                        <a:pt x="32" y="231"/>
                      </a:lnTo>
                      <a:lnTo>
                        <a:pt x="38" y="230"/>
                      </a:lnTo>
                      <a:lnTo>
                        <a:pt x="46" y="229"/>
                      </a:lnTo>
                      <a:lnTo>
                        <a:pt x="48" y="229"/>
                      </a:lnTo>
                      <a:lnTo>
                        <a:pt x="48" y="171"/>
                      </a:lnTo>
                      <a:lnTo>
                        <a:pt x="48" y="113"/>
                      </a:lnTo>
                      <a:lnTo>
                        <a:pt x="48" y="113"/>
                      </a:lnTo>
                      <a:lnTo>
                        <a:pt x="48" y="113"/>
                      </a:lnTo>
                      <a:lnTo>
                        <a:pt x="46" y="111"/>
                      </a:lnTo>
                      <a:lnTo>
                        <a:pt x="45" y="109"/>
                      </a:lnTo>
                      <a:lnTo>
                        <a:pt x="45" y="109"/>
                      </a:lnTo>
                      <a:lnTo>
                        <a:pt x="44" y="108"/>
                      </a:lnTo>
                      <a:lnTo>
                        <a:pt x="44" y="108"/>
                      </a:lnTo>
                      <a:lnTo>
                        <a:pt x="38" y="108"/>
                      </a:lnTo>
                      <a:lnTo>
                        <a:pt x="32" y="108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11" y="87"/>
                      </a:lnTo>
                      <a:lnTo>
                        <a:pt x="0" y="76"/>
                      </a:lnTo>
                      <a:lnTo>
                        <a:pt x="0" y="53"/>
                      </a:lnTo>
                      <a:lnTo>
                        <a:pt x="0" y="31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19" y="12"/>
                      </a:lnTo>
                      <a:lnTo>
                        <a:pt x="32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61" y="0"/>
                      </a:lnTo>
                      <a:lnTo>
                        <a:pt x="77" y="0"/>
                      </a:lnTo>
                      <a:lnTo>
                        <a:pt x="81" y="3"/>
                      </a:lnTo>
                      <a:lnTo>
                        <a:pt x="81" y="3"/>
                      </a:lnTo>
                      <a:lnTo>
                        <a:pt x="97" y="19"/>
                      </a:lnTo>
                      <a:lnTo>
                        <a:pt x="110" y="31"/>
                      </a:lnTo>
                      <a:lnTo>
                        <a:pt x="110" y="51"/>
                      </a:lnTo>
                      <a:lnTo>
                        <a:pt x="110" y="51"/>
                      </a:lnTo>
                      <a:lnTo>
                        <a:pt x="110" y="74"/>
                      </a:lnTo>
                      <a:lnTo>
                        <a:pt x="109" y="77"/>
                      </a:lnTo>
                      <a:lnTo>
                        <a:pt x="93" y="92"/>
                      </a:lnTo>
                      <a:lnTo>
                        <a:pt x="93" y="92"/>
                      </a:lnTo>
                      <a:lnTo>
                        <a:pt x="77" y="108"/>
                      </a:lnTo>
                      <a:lnTo>
                        <a:pt x="77" y="108"/>
                      </a:lnTo>
                      <a:lnTo>
                        <a:pt x="71" y="108"/>
                      </a:lnTo>
                      <a:lnTo>
                        <a:pt x="64" y="108"/>
                      </a:lnTo>
                      <a:lnTo>
                        <a:pt x="64" y="109"/>
                      </a:lnTo>
                      <a:lnTo>
                        <a:pt x="64" y="109"/>
                      </a:lnTo>
                      <a:lnTo>
                        <a:pt x="63" y="111"/>
                      </a:lnTo>
                      <a:lnTo>
                        <a:pt x="61" y="113"/>
                      </a:lnTo>
                      <a:lnTo>
                        <a:pt x="61" y="113"/>
                      </a:lnTo>
                      <a:lnTo>
                        <a:pt x="61" y="171"/>
                      </a:lnTo>
                      <a:lnTo>
                        <a:pt x="61" y="229"/>
                      </a:lnTo>
                      <a:lnTo>
                        <a:pt x="64" y="229"/>
                      </a:lnTo>
                      <a:lnTo>
                        <a:pt x="64" y="229"/>
                      </a:lnTo>
                      <a:lnTo>
                        <a:pt x="76" y="231"/>
                      </a:lnTo>
                      <a:lnTo>
                        <a:pt x="81" y="232"/>
                      </a:lnTo>
                      <a:lnTo>
                        <a:pt x="83" y="233"/>
                      </a:lnTo>
                      <a:lnTo>
                        <a:pt x="83" y="233"/>
                      </a:lnTo>
                      <a:lnTo>
                        <a:pt x="83" y="234"/>
                      </a:lnTo>
                      <a:lnTo>
                        <a:pt x="82" y="236"/>
                      </a:lnTo>
                      <a:lnTo>
                        <a:pt x="74" y="238"/>
                      </a:lnTo>
                      <a:lnTo>
                        <a:pt x="62" y="239"/>
                      </a:lnTo>
                      <a:lnTo>
                        <a:pt x="47" y="239"/>
                      </a:lnTo>
                      <a:lnTo>
                        <a:pt x="47" y="239"/>
                      </a:lnTo>
                      <a:close/>
                      <a:moveTo>
                        <a:pt x="83" y="85"/>
                      </a:moveTo>
                      <a:lnTo>
                        <a:pt x="83" y="85"/>
                      </a:lnTo>
                      <a:lnTo>
                        <a:pt x="96" y="72"/>
                      </a:lnTo>
                      <a:lnTo>
                        <a:pt x="97" y="71"/>
                      </a:lnTo>
                      <a:lnTo>
                        <a:pt x="97" y="53"/>
                      </a:lnTo>
                      <a:lnTo>
                        <a:pt x="97" y="36"/>
                      </a:lnTo>
                      <a:lnTo>
                        <a:pt x="84" y="24"/>
                      </a:lnTo>
                      <a:lnTo>
                        <a:pt x="72" y="13"/>
                      </a:lnTo>
                      <a:lnTo>
                        <a:pt x="55" y="13"/>
                      </a:lnTo>
                      <a:lnTo>
                        <a:pt x="38" y="13"/>
                      </a:lnTo>
                      <a:lnTo>
                        <a:pt x="26" y="24"/>
                      </a:lnTo>
                      <a:lnTo>
                        <a:pt x="13" y="36"/>
                      </a:lnTo>
                      <a:lnTo>
                        <a:pt x="13" y="53"/>
                      </a:lnTo>
                      <a:lnTo>
                        <a:pt x="13" y="71"/>
                      </a:lnTo>
                      <a:lnTo>
                        <a:pt x="25" y="84"/>
                      </a:lnTo>
                      <a:lnTo>
                        <a:pt x="38" y="95"/>
                      </a:lnTo>
                      <a:lnTo>
                        <a:pt x="49" y="95"/>
                      </a:lnTo>
                      <a:lnTo>
                        <a:pt x="49" y="95"/>
                      </a:lnTo>
                      <a:lnTo>
                        <a:pt x="67" y="95"/>
                      </a:lnTo>
                      <a:lnTo>
                        <a:pt x="72" y="95"/>
                      </a:lnTo>
                      <a:lnTo>
                        <a:pt x="83" y="85"/>
                      </a:lnTo>
                      <a:lnTo>
                        <a:pt x="83" y="85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66" name="Group 265"/>
            <p:cNvGrpSpPr/>
            <p:nvPr/>
          </p:nvGrpSpPr>
          <p:grpSpPr>
            <a:xfrm>
              <a:off x="6096000" y="5313911"/>
              <a:ext cx="1306645" cy="596463"/>
              <a:chOff x="5467284" y="4890394"/>
              <a:chExt cx="1942249" cy="962261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467284" y="4890394"/>
                <a:ext cx="1942249" cy="962261"/>
                <a:chOff x="4321176" y="1979613"/>
                <a:chExt cx="1217613" cy="603250"/>
              </a:xfrm>
            </p:grpSpPr>
            <p:sp>
              <p:nvSpPr>
                <p:cNvPr id="19" name="Freeform 129"/>
                <p:cNvSpPr>
                  <a:spLocks/>
                </p:cNvSpPr>
                <p:nvPr/>
              </p:nvSpPr>
              <p:spPr bwMode="auto">
                <a:xfrm>
                  <a:off x="4321176" y="2063750"/>
                  <a:ext cx="395288" cy="165100"/>
                </a:xfrm>
                <a:custGeom>
                  <a:avLst/>
                  <a:gdLst>
                    <a:gd name="T0" fmla="*/ 0 w 249"/>
                    <a:gd name="T1" fmla="*/ 47 h 104"/>
                    <a:gd name="T2" fmla="*/ 126 w 249"/>
                    <a:gd name="T3" fmla="*/ 0 h 104"/>
                    <a:gd name="T4" fmla="*/ 249 w 249"/>
                    <a:gd name="T5" fmla="*/ 104 h 104"/>
                    <a:gd name="T6" fmla="*/ 0 w 249"/>
                    <a:gd name="T7" fmla="*/ 4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9" h="104">
                      <a:moveTo>
                        <a:pt x="0" y="47"/>
                      </a:moveTo>
                      <a:lnTo>
                        <a:pt x="126" y="0"/>
                      </a:lnTo>
                      <a:lnTo>
                        <a:pt x="249" y="104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 130"/>
                <p:cNvSpPr>
                  <a:spLocks/>
                </p:cNvSpPr>
                <p:nvPr/>
              </p:nvSpPr>
              <p:spPr bwMode="auto">
                <a:xfrm>
                  <a:off x="4527551" y="1979613"/>
                  <a:ext cx="582613" cy="238125"/>
                </a:xfrm>
                <a:custGeom>
                  <a:avLst/>
                  <a:gdLst>
                    <a:gd name="T0" fmla="*/ 155 w 155"/>
                    <a:gd name="T1" fmla="*/ 35 h 63"/>
                    <a:gd name="T2" fmla="*/ 152 w 155"/>
                    <a:gd name="T3" fmla="*/ 36 h 63"/>
                    <a:gd name="T4" fmla="*/ 105 w 155"/>
                    <a:gd name="T5" fmla="*/ 3 h 63"/>
                    <a:gd name="T6" fmla="*/ 6 w 155"/>
                    <a:gd name="T7" fmla="*/ 21 h 63"/>
                    <a:gd name="T8" fmla="*/ 56 w 155"/>
                    <a:gd name="T9" fmla="*/ 62 h 63"/>
                    <a:gd name="T10" fmla="*/ 53 w 155"/>
                    <a:gd name="T11" fmla="*/ 63 h 63"/>
                    <a:gd name="T12" fmla="*/ 0 w 155"/>
                    <a:gd name="T13" fmla="*/ 19 h 63"/>
                    <a:gd name="T14" fmla="*/ 106 w 155"/>
                    <a:gd name="T15" fmla="*/ 0 h 63"/>
                    <a:gd name="T16" fmla="*/ 155 w 155"/>
                    <a:gd name="T17" fmla="*/ 3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5" h="63">
                      <a:moveTo>
                        <a:pt x="155" y="35"/>
                      </a:moveTo>
                      <a:cubicBezTo>
                        <a:pt x="154" y="35"/>
                        <a:pt x="153" y="36"/>
                        <a:pt x="152" y="36"/>
                      </a:cubicBezTo>
                      <a:cubicBezTo>
                        <a:pt x="105" y="3"/>
                        <a:pt x="105" y="3"/>
                        <a:pt x="105" y="3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56" y="62"/>
                        <a:pt x="56" y="62"/>
                        <a:pt x="56" y="62"/>
                      </a:cubicBezTo>
                      <a:cubicBezTo>
                        <a:pt x="55" y="63"/>
                        <a:pt x="54" y="63"/>
                        <a:pt x="53" y="63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lnTo>
                        <a:pt x="155" y="35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reeform 131"/>
                <p:cNvSpPr>
                  <a:spLocks/>
                </p:cNvSpPr>
                <p:nvPr/>
              </p:nvSpPr>
              <p:spPr bwMode="auto">
                <a:xfrm>
                  <a:off x="4576764" y="2044700"/>
                  <a:ext cx="192088" cy="165100"/>
                </a:xfrm>
                <a:custGeom>
                  <a:avLst/>
                  <a:gdLst>
                    <a:gd name="T0" fmla="*/ 51 w 51"/>
                    <a:gd name="T1" fmla="*/ 43 h 44"/>
                    <a:gd name="T2" fmla="*/ 1 w 51"/>
                    <a:gd name="T3" fmla="*/ 0 h 44"/>
                    <a:gd name="T4" fmla="*/ 0 w 51"/>
                    <a:gd name="T5" fmla="*/ 0 h 44"/>
                    <a:gd name="T6" fmla="*/ 0 w 51"/>
                    <a:gd name="T7" fmla="*/ 2 h 44"/>
                    <a:gd name="T8" fmla="*/ 49 w 51"/>
                    <a:gd name="T9" fmla="*/ 44 h 44"/>
                    <a:gd name="T10" fmla="*/ 51 w 51"/>
                    <a:gd name="T11" fmla="*/ 4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" h="44">
                      <a:moveTo>
                        <a:pt x="51" y="43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49" y="44"/>
                        <a:pt x="49" y="44"/>
                        <a:pt x="49" y="44"/>
                      </a:cubicBezTo>
                      <a:cubicBezTo>
                        <a:pt x="50" y="43"/>
                        <a:pt x="50" y="43"/>
                        <a:pt x="51" y="43"/>
                      </a:cubicBez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 132"/>
                <p:cNvSpPr>
                  <a:spLocks/>
                </p:cNvSpPr>
                <p:nvPr/>
              </p:nvSpPr>
              <p:spPr bwMode="auto">
                <a:xfrm>
                  <a:off x="4610101" y="2036763"/>
                  <a:ext cx="188913" cy="157163"/>
                </a:xfrm>
                <a:custGeom>
                  <a:avLst/>
                  <a:gdLst>
                    <a:gd name="T0" fmla="*/ 48 w 50"/>
                    <a:gd name="T1" fmla="*/ 42 h 42"/>
                    <a:gd name="T2" fmla="*/ 50 w 50"/>
                    <a:gd name="T3" fmla="*/ 42 h 42"/>
                    <a:gd name="T4" fmla="*/ 2 w 50"/>
                    <a:gd name="T5" fmla="*/ 0 h 42"/>
                    <a:gd name="T6" fmla="*/ 1 w 50"/>
                    <a:gd name="T7" fmla="*/ 0 h 42"/>
                    <a:gd name="T8" fmla="*/ 1 w 50"/>
                    <a:gd name="T9" fmla="*/ 2 h 42"/>
                    <a:gd name="T10" fmla="*/ 48 w 50"/>
                    <a:gd name="T11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0" h="42">
                      <a:moveTo>
                        <a:pt x="48" y="42"/>
                      </a:moveTo>
                      <a:cubicBezTo>
                        <a:pt x="49" y="42"/>
                        <a:pt x="50" y="42"/>
                        <a:pt x="50" y="42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48" y="42"/>
                        <a:pt x="48" y="42"/>
                        <a:pt x="48" y="42"/>
                      </a:cubicBez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 133"/>
                <p:cNvSpPr>
                  <a:spLocks/>
                </p:cNvSpPr>
                <p:nvPr/>
              </p:nvSpPr>
              <p:spPr bwMode="auto">
                <a:xfrm>
                  <a:off x="4648201" y="2028825"/>
                  <a:ext cx="180975" cy="153988"/>
                </a:xfrm>
                <a:custGeom>
                  <a:avLst/>
                  <a:gdLst>
                    <a:gd name="T0" fmla="*/ 48 w 48"/>
                    <a:gd name="T1" fmla="*/ 40 h 41"/>
                    <a:gd name="T2" fmla="*/ 2 w 48"/>
                    <a:gd name="T3" fmla="*/ 1 h 41"/>
                    <a:gd name="T4" fmla="*/ 1 w 48"/>
                    <a:gd name="T5" fmla="*/ 1 h 41"/>
                    <a:gd name="T6" fmla="*/ 1 w 48"/>
                    <a:gd name="T7" fmla="*/ 2 h 41"/>
                    <a:gd name="T8" fmla="*/ 46 w 48"/>
                    <a:gd name="T9" fmla="*/ 41 h 41"/>
                    <a:gd name="T10" fmla="*/ 48 w 48"/>
                    <a:gd name="T11" fmla="*/ 4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8" h="41">
                      <a:moveTo>
                        <a:pt x="48" y="4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46" y="41"/>
                        <a:pt x="46" y="41"/>
                        <a:pt x="46" y="41"/>
                      </a:cubicBezTo>
                      <a:cubicBezTo>
                        <a:pt x="46" y="41"/>
                        <a:pt x="47" y="40"/>
                        <a:pt x="48" y="40"/>
                      </a:cubicBez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 134"/>
                <p:cNvSpPr>
                  <a:spLocks/>
                </p:cNvSpPr>
                <p:nvPr/>
              </p:nvSpPr>
              <p:spPr bwMode="auto">
                <a:xfrm>
                  <a:off x="4686301" y="2025650"/>
                  <a:ext cx="173038" cy="142875"/>
                </a:xfrm>
                <a:custGeom>
                  <a:avLst/>
                  <a:gdLst>
                    <a:gd name="T0" fmla="*/ 46 w 46"/>
                    <a:gd name="T1" fmla="*/ 38 h 38"/>
                    <a:gd name="T2" fmla="*/ 1 w 46"/>
                    <a:gd name="T3" fmla="*/ 0 h 38"/>
                    <a:gd name="T4" fmla="*/ 0 w 46"/>
                    <a:gd name="T5" fmla="*/ 0 h 38"/>
                    <a:gd name="T6" fmla="*/ 0 w 46"/>
                    <a:gd name="T7" fmla="*/ 1 h 38"/>
                    <a:gd name="T8" fmla="*/ 44 w 46"/>
                    <a:gd name="T9" fmla="*/ 38 h 38"/>
                    <a:gd name="T10" fmla="*/ 46 w 46"/>
                    <a:gd name="T11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6" h="38">
                      <a:moveTo>
                        <a:pt x="46" y="38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44" y="38"/>
                        <a:pt x="44" y="38"/>
                        <a:pt x="44" y="38"/>
                      </a:cubicBezTo>
                      <a:cubicBezTo>
                        <a:pt x="45" y="38"/>
                        <a:pt x="46" y="38"/>
                        <a:pt x="46" y="38"/>
                      </a:cubicBez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 135"/>
                <p:cNvSpPr>
                  <a:spLocks/>
                </p:cNvSpPr>
                <p:nvPr/>
              </p:nvSpPr>
              <p:spPr bwMode="auto">
                <a:xfrm>
                  <a:off x="4719639" y="2017713"/>
                  <a:ext cx="165100" cy="142875"/>
                </a:xfrm>
                <a:custGeom>
                  <a:avLst/>
                  <a:gdLst>
                    <a:gd name="T0" fmla="*/ 44 w 44"/>
                    <a:gd name="T1" fmla="*/ 37 h 38"/>
                    <a:gd name="T2" fmla="*/ 2 w 44"/>
                    <a:gd name="T3" fmla="*/ 0 h 38"/>
                    <a:gd name="T4" fmla="*/ 1 w 44"/>
                    <a:gd name="T5" fmla="*/ 0 h 38"/>
                    <a:gd name="T6" fmla="*/ 1 w 44"/>
                    <a:gd name="T7" fmla="*/ 2 h 38"/>
                    <a:gd name="T8" fmla="*/ 42 w 44"/>
                    <a:gd name="T9" fmla="*/ 38 h 38"/>
                    <a:gd name="T10" fmla="*/ 44 w 44"/>
                    <a:gd name="T11" fmla="*/ 3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4" h="38">
                      <a:moveTo>
                        <a:pt x="44" y="37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42" y="38"/>
                        <a:pt x="42" y="38"/>
                        <a:pt x="42" y="38"/>
                      </a:cubicBezTo>
                      <a:cubicBezTo>
                        <a:pt x="43" y="37"/>
                        <a:pt x="44" y="37"/>
                        <a:pt x="44" y="37"/>
                      </a:cubicBez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 136"/>
                <p:cNvSpPr>
                  <a:spLocks/>
                </p:cNvSpPr>
                <p:nvPr/>
              </p:nvSpPr>
              <p:spPr bwMode="auto">
                <a:xfrm>
                  <a:off x="4757739" y="2009775"/>
                  <a:ext cx="161925" cy="139700"/>
                </a:xfrm>
                <a:custGeom>
                  <a:avLst/>
                  <a:gdLst>
                    <a:gd name="T0" fmla="*/ 41 w 43"/>
                    <a:gd name="T1" fmla="*/ 37 h 37"/>
                    <a:gd name="T2" fmla="*/ 43 w 43"/>
                    <a:gd name="T3" fmla="*/ 36 h 37"/>
                    <a:gd name="T4" fmla="*/ 2 w 43"/>
                    <a:gd name="T5" fmla="*/ 1 h 37"/>
                    <a:gd name="T6" fmla="*/ 0 w 43"/>
                    <a:gd name="T7" fmla="*/ 1 h 37"/>
                    <a:gd name="T8" fmla="*/ 0 w 43"/>
                    <a:gd name="T9" fmla="*/ 2 h 37"/>
                    <a:gd name="T10" fmla="*/ 41 w 43"/>
                    <a:gd name="T11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37">
                      <a:moveTo>
                        <a:pt x="41" y="37"/>
                      </a:moveTo>
                      <a:cubicBezTo>
                        <a:pt x="42" y="37"/>
                        <a:pt x="42" y="36"/>
                        <a:pt x="43" y="36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lnTo>
                        <a:pt x="41" y="37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reeform 137"/>
                <p:cNvSpPr>
                  <a:spLocks/>
                </p:cNvSpPr>
                <p:nvPr/>
              </p:nvSpPr>
              <p:spPr bwMode="auto">
                <a:xfrm>
                  <a:off x="4787901" y="2003425"/>
                  <a:ext cx="168275" cy="142875"/>
                </a:xfrm>
                <a:custGeom>
                  <a:avLst/>
                  <a:gdLst>
                    <a:gd name="T0" fmla="*/ 45 w 45"/>
                    <a:gd name="T1" fmla="*/ 37 h 38"/>
                    <a:gd name="T2" fmla="*/ 2 w 45"/>
                    <a:gd name="T3" fmla="*/ 1 h 38"/>
                    <a:gd name="T4" fmla="*/ 1 w 45"/>
                    <a:gd name="T5" fmla="*/ 1 h 38"/>
                    <a:gd name="T6" fmla="*/ 1 w 45"/>
                    <a:gd name="T7" fmla="*/ 2 h 38"/>
                    <a:gd name="T8" fmla="*/ 42 w 45"/>
                    <a:gd name="T9" fmla="*/ 38 h 38"/>
                    <a:gd name="T10" fmla="*/ 45 w 45"/>
                    <a:gd name="T11" fmla="*/ 3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" h="38">
                      <a:moveTo>
                        <a:pt x="45" y="37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42" y="38"/>
                        <a:pt x="42" y="38"/>
                        <a:pt x="42" y="38"/>
                      </a:cubicBezTo>
                      <a:cubicBezTo>
                        <a:pt x="43" y="38"/>
                        <a:pt x="44" y="37"/>
                        <a:pt x="45" y="37"/>
                      </a:cubicBez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reeform 138"/>
                <p:cNvSpPr>
                  <a:spLocks/>
                </p:cNvSpPr>
                <p:nvPr/>
              </p:nvSpPr>
              <p:spPr bwMode="auto">
                <a:xfrm>
                  <a:off x="4829176" y="1995488"/>
                  <a:ext cx="165100" cy="142875"/>
                </a:xfrm>
                <a:custGeom>
                  <a:avLst/>
                  <a:gdLst>
                    <a:gd name="T0" fmla="*/ 44 w 44"/>
                    <a:gd name="T1" fmla="*/ 37 h 38"/>
                    <a:gd name="T2" fmla="*/ 2 w 44"/>
                    <a:gd name="T3" fmla="*/ 1 h 38"/>
                    <a:gd name="T4" fmla="*/ 1 w 44"/>
                    <a:gd name="T5" fmla="*/ 1 h 38"/>
                    <a:gd name="T6" fmla="*/ 1 w 44"/>
                    <a:gd name="T7" fmla="*/ 2 h 38"/>
                    <a:gd name="T8" fmla="*/ 42 w 44"/>
                    <a:gd name="T9" fmla="*/ 38 h 38"/>
                    <a:gd name="T10" fmla="*/ 44 w 44"/>
                    <a:gd name="T11" fmla="*/ 3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4" h="38">
                      <a:moveTo>
                        <a:pt x="44" y="37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42" y="38"/>
                        <a:pt x="42" y="38"/>
                        <a:pt x="42" y="38"/>
                      </a:cubicBezTo>
                      <a:cubicBezTo>
                        <a:pt x="42" y="37"/>
                        <a:pt x="43" y="37"/>
                        <a:pt x="44" y="37"/>
                      </a:cubicBez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 139"/>
                <p:cNvSpPr>
                  <a:spLocks/>
                </p:cNvSpPr>
                <p:nvPr/>
              </p:nvSpPr>
              <p:spPr bwMode="auto">
                <a:xfrm>
                  <a:off x="4870451" y="1987550"/>
                  <a:ext cx="168275" cy="139700"/>
                </a:xfrm>
                <a:custGeom>
                  <a:avLst/>
                  <a:gdLst>
                    <a:gd name="T0" fmla="*/ 45 w 45"/>
                    <a:gd name="T1" fmla="*/ 36 h 37"/>
                    <a:gd name="T2" fmla="*/ 1 w 45"/>
                    <a:gd name="T3" fmla="*/ 1 h 37"/>
                    <a:gd name="T4" fmla="*/ 0 w 45"/>
                    <a:gd name="T5" fmla="*/ 1 h 37"/>
                    <a:gd name="T6" fmla="*/ 0 w 45"/>
                    <a:gd name="T7" fmla="*/ 2 h 37"/>
                    <a:gd name="T8" fmla="*/ 43 w 45"/>
                    <a:gd name="T9" fmla="*/ 37 h 37"/>
                    <a:gd name="T10" fmla="*/ 45 w 45"/>
                    <a:gd name="T11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" h="37">
                      <a:moveTo>
                        <a:pt x="45" y="36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43" y="37"/>
                        <a:pt x="43" y="37"/>
                        <a:pt x="43" y="37"/>
                      </a:cubicBezTo>
                      <a:cubicBezTo>
                        <a:pt x="44" y="37"/>
                        <a:pt x="45" y="37"/>
                        <a:pt x="45" y="36"/>
                      </a:cubicBez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140"/>
                <p:cNvSpPr>
                  <a:spLocks/>
                </p:cNvSpPr>
                <p:nvPr/>
              </p:nvSpPr>
              <p:spPr bwMode="auto">
                <a:xfrm>
                  <a:off x="4906964" y="1984375"/>
                  <a:ext cx="173038" cy="134938"/>
                </a:xfrm>
                <a:custGeom>
                  <a:avLst/>
                  <a:gdLst>
                    <a:gd name="T0" fmla="*/ 44 w 46"/>
                    <a:gd name="T1" fmla="*/ 36 h 36"/>
                    <a:gd name="T2" fmla="*/ 46 w 46"/>
                    <a:gd name="T3" fmla="*/ 35 h 36"/>
                    <a:gd name="T4" fmla="*/ 2 w 46"/>
                    <a:gd name="T5" fmla="*/ 0 h 36"/>
                    <a:gd name="T6" fmla="*/ 0 w 46"/>
                    <a:gd name="T7" fmla="*/ 0 h 36"/>
                    <a:gd name="T8" fmla="*/ 0 w 46"/>
                    <a:gd name="T9" fmla="*/ 1 h 36"/>
                    <a:gd name="T10" fmla="*/ 44 w 46"/>
                    <a:gd name="T11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6" h="36">
                      <a:moveTo>
                        <a:pt x="44" y="36"/>
                      </a:moveTo>
                      <a:cubicBezTo>
                        <a:pt x="44" y="36"/>
                        <a:pt x="45" y="36"/>
                        <a:pt x="46" y="35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lnTo>
                        <a:pt x="44" y="36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141"/>
                <p:cNvSpPr>
                  <a:spLocks noEditPoints="1"/>
                </p:cNvSpPr>
                <p:nvPr/>
              </p:nvSpPr>
              <p:spPr bwMode="auto">
                <a:xfrm>
                  <a:off x="5133976" y="2239963"/>
                  <a:ext cx="393700" cy="342900"/>
                </a:xfrm>
                <a:custGeom>
                  <a:avLst/>
                  <a:gdLst>
                    <a:gd name="T0" fmla="*/ 0 w 248"/>
                    <a:gd name="T1" fmla="*/ 57 h 216"/>
                    <a:gd name="T2" fmla="*/ 0 w 248"/>
                    <a:gd name="T3" fmla="*/ 216 h 216"/>
                    <a:gd name="T4" fmla="*/ 248 w 248"/>
                    <a:gd name="T5" fmla="*/ 154 h 216"/>
                    <a:gd name="T6" fmla="*/ 248 w 248"/>
                    <a:gd name="T7" fmla="*/ 0 h 216"/>
                    <a:gd name="T8" fmla="*/ 0 w 248"/>
                    <a:gd name="T9" fmla="*/ 57 h 216"/>
                    <a:gd name="T10" fmla="*/ 194 w 248"/>
                    <a:gd name="T11" fmla="*/ 73 h 216"/>
                    <a:gd name="T12" fmla="*/ 87 w 248"/>
                    <a:gd name="T13" fmla="*/ 99 h 216"/>
                    <a:gd name="T14" fmla="*/ 87 w 248"/>
                    <a:gd name="T15" fmla="*/ 62 h 216"/>
                    <a:gd name="T16" fmla="*/ 194 w 248"/>
                    <a:gd name="T17" fmla="*/ 35 h 216"/>
                    <a:gd name="T18" fmla="*/ 194 w 248"/>
                    <a:gd name="T19" fmla="*/ 73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8" h="216">
                      <a:moveTo>
                        <a:pt x="0" y="57"/>
                      </a:moveTo>
                      <a:lnTo>
                        <a:pt x="0" y="216"/>
                      </a:lnTo>
                      <a:lnTo>
                        <a:pt x="248" y="154"/>
                      </a:lnTo>
                      <a:lnTo>
                        <a:pt x="248" y="0"/>
                      </a:lnTo>
                      <a:lnTo>
                        <a:pt x="0" y="57"/>
                      </a:lnTo>
                      <a:close/>
                      <a:moveTo>
                        <a:pt x="194" y="73"/>
                      </a:moveTo>
                      <a:lnTo>
                        <a:pt x="87" y="99"/>
                      </a:lnTo>
                      <a:lnTo>
                        <a:pt x="87" y="62"/>
                      </a:lnTo>
                      <a:lnTo>
                        <a:pt x="194" y="35"/>
                      </a:lnTo>
                      <a:lnTo>
                        <a:pt x="194" y="73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142"/>
                <p:cNvSpPr>
                  <a:spLocks noEditPoints="1"/>
                </p:cNvSpPr>
                <p:nvPr/>
              </p:nvSpPr>
              <p:spPr bwMode="auto">
                <a:xfrm>
                  <a:off x="4576764" y="2224088"/>
                  <a:ext cx="217488" cy="139700"/>
                </a:xfrm>
                <a:custGeom>
                  <a:avLst/>
                  <a:gdLst>
                    <a:gd name="T0" fmla="*/ 137 w 137"/>
                    <a:gd name="T1" fmla="*/ 34 h 88"/>
                    <a:gd name="T2" fmla="*/ 135 w 137"/>
                    <a:gd name="T3" fmla="*/ 88 h 88"/>
                    <a:gd name="T4" fmla="*/ 0 w 137"/>
                    <a:gd name="T5" fmla="*/ 57 h 88"/>
                    <a:gd name="T6" fmla="*/ 0 w 137"/>
                    <a:gd name="T7" fmla="*/ 0 h 88"/>
                    <a:gd name="T8" fmla="*/ 137 w 137"/>
                    <a:gd name="T9" fmla="*/ 34 h 88"/>
                    <a:gd name="T10" fmla="*/ 118 w 137"/>
                    <a:gd name="T11" fmla="*/ 69 h 88"/>
                    <a:gd name="T12" fmla="*/ 121 w 137"/>
                    <a:gd name="T13" fmla="*/ 43 h 88"/>
                    <a:gd name="T14" fmla="*/ 17 w 137"/>
                    <a:gd name="T15" fmla="*/ 22 h 88"/>
                    <a:gd name="T16" fmla="*/ 17 w 137"/>
                    <a:gd name="T17" fmla="*/ 45 h 88"/>
                    <a:gd name="T18" fmla="*/ 118 w 137"/>
                    <a:gd name="T19" fmla="*/ 69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7" h="88">
                      <a:moveTo>
                        <a:pt x="137" y="34"/>
                      </a:moveTo>
                      <a:lnTo>
                        <a:pt x="135" y="88"/>
                      </a:ln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137" y="34"/>
                      </a:lnTo>
                      <a:close/>
                      <a:moveTo>
                        <a:pt x="118" y="69"/>
                      </a:moveTo>
                      <a:lnTo>
                        <a:pt x="121" y="43"/>
                      </a:lnTo>
                      <a:lnTo>
                        <a:pt x="17" y="22"/>
                      </a:lnTo>
                      <a:lnTo>
                        <a:pt x="17" y="45"/>
                      </a:lnTo>
                      <a:lnTo>
                        <a:pt x="118" y="69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143"/>
                <p:cNvSpPr>
                  <a:spLocks noEditPoints="1"/>
                </p:cNvSpPr>
                <p:nvPr/>
              </p:nvSpPr>
              <p:spPr bwMode="auto">
                <a:xfrm>
                  <a:off x="4321176" y="2146300"/>
                  <a:ext cx="788988" cy="431800"/>
                </a:xfrm>
                <a:custGeom>
                  <a:avLst/>
                  <a:gdLst>
                    <a:gd name="T0" fmla="*/ 105 w 210"/>
                    <a:gd name="T1" fmla="*/ 24 h 115"/>
                    <a:gd name="T2" fmla="*/ 0 w 210"/>
                    <a:gd name="T3" fmla="*/ 0 h 115"/>
                    <a:gd name="T4" fmla="*/ 0 w 210"/>
                    <a:gd name="T5" fmla="*/ 66 h 115"/>
                    <a:gd name="T6" fmla="*/ 26 w 210"/>
                    <a:gd name="T7" fmla="*/ 72 h 115"/>
                    <a:gd name="T8" fmla="*/ 26 w 210"/>
                    <a:gd name="T9" fmla="*/ 39 h 115"/>
                    <a:gd name="T10" fmla="*/ 63 w 210"/>
                    <a:gd name="T11" fmla="*/ 49 h 115"/>
                    <a:gd name="T12" fmla="*/ 63 w 210"/>
                    <a:gd name="T13" fmla="*/ 81 h 115"/>
                    <a:gd name="T14" fmla="*/ 105 w 210"/>
                    <a:gd name="T15" fmla="*/ 90 h 115"/>
                    <a:gd name="T16" fmla="*/ 105 w 210"/>
                    <a:gd name="T17" fmla="*/ 90 h 115"/>
                    <a:gd name="T18" fmla="*/ 131 w 210"/>
                    <a:gd name="T19" fmla="*/ 97 h 115"/>
                    <a:gd name="T20" fmla="*/ 131 w 210"/>
                    <a:gd name="T21" fmla="*/ 64 h 115"/>
                    <a:gd name="T22" fmla="*/ 169 w 210"/>
                    <a:gd name="T23" fmla="*/ 74 h 115"/>
                    <a:gd name="T24" fmla="*/ 169 w 210"/>
                    <a:gd name="T25" fmla="*/ 106 h 115"/>
                    <a:gd name="T26" fmla="*/ 210 w 210"/>
                    <a:gd name="T27" fmla="*/ 115 h 115"/>
                    <a:gd name="T28" fmla="*/ 210 w 210"/>
                    <a:gd name="T29" fmla="*/ 49 h 115"/>
                    <a:gd name="T30" fmla="*/ 105 w 210"/>
                    <a:gd name="T31" fmla="*/ 24 h 115"/>
                    <a:gd name="T32" fmla="*/ 120 w 210"/>
                    <a:gd name="T33" fmla="*/ 50 h 115"/>
                    <a:gd name="T34" fmla="*/ 117 w 210"/>
                    <a:gd name="T35" fmla="*/ 52 h 115"/>
                    <a:gd name="T36" fmla="*/ 100 w 210"/>
                    <a:gd name="T37" fmla="*/ 50 h 115"/>
                    <a:gd name="T38" fmla="*/ 81 w 210"/>
                    <a:gd name="T39" fmla="*/ 44 h 115"/>
                    <a:gd name="T40" fmla="*/ 78 w 210"/>
                    <a:gd name="T41" fmla="*/ 43 h 115"/>
                    <a:gd name="T42" fmla="*/ 76 w 210"/>
                    <a:gd name="T43" fmla="*/ 43 h 115"/>
                    <a:gd name="T44" fmla="*/ 73 w 210"/>
                    <a:gd name="T45" fmla="*/ 38 h 115"/>
                    <a:gd name="T46" fmla="*/ 73 w 210"/>
                    <a:gd name="T47" fmla="*/ 30 h 115"/>
                    <a:gd name="T48" fmla="*/ 78 w 210"/>
                    <a:gd name="T49" fmla="*/ 29 h 115"/>
                    <a:gd name="T50" fmla="*/ 79 w 210"/>
                    <a:gd name="T51" fmla="*/ 28 h 115"/>
                    <a:gd name="T52" fmla="*/ 95 w 210"/>
                    <a:gd name="T53" fmla="*/ 32 h 115"/>
                    <a:gd name="T54" fmla="*/ 113 w 210"/>
                    <a:gd name="T55" fmla="*/ 36 h 115"/>
                    <a:gd name="T56" fmla="*/ 120 w 210"/>
                    <a:gd name="T57" fmla="*/ 5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10" h="115">
                      <a:moveTo>
                        <a:pt x="105" y="2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6"/>
                        <a:pt x="0" y="66"/>
                        <a:pt x="0" y="66"/>
                      </a:cubicBezTo>
                      <a:cubicBezTo>
                        <a:pt x="26" y="72"/>
                        <a:pt x="26" y="72"/>
                        <a:pt x="26" y="72"/>
                      </a:cubicBezTo>
                      <a:cubicBezTo>
                        <a:pt x="26" y="39"/>
                        <a:pt x="26" y="39"/>
                        <a:pt x="26" y="39"/>
                      </a:cubicBezTo>
                      <a:cubicBezTo>
                        <a:pt x="63" y="49"/>
                        <a:pt x="63" y="49"/>
                        <a:pt x="63" y="49"/>
                      </a:cubicBezTo>
                      <a:cubicBezTo>
                        <a:pt x="63" y="81"/>
                        <a:pt x="63" y="81"/>
                        <a:pt x="63" y="81"/>
                      </a:cubicBezTo>
                      <a:cubicBezTo>
                        <a:pt x="105" y="90"/>
                        <a:pt x="105" y="90"/>
                        <a:pt x="105" y="90"/>
                      </a:cubicBezTo>
                      <a:cubicBezTo>
                        <a:pt x="105" y="90"/>
                        <a:pt x="105" y="90"/>
                        <a:pt x="105" y="90"/>
                      </a:cubicBezTo>
                      <a:cubicBezTo>
                        <a:pt x="131" y="97"/>
                        <a:pt x="131" y="97"/>
                        <a:pt x="131" y="97"/>
                      </a:cubicBezTo>
                      <a:cubicBezTo>
                        <a:pt x="131" y="64"/>
                        <a:pt x="131" y="64"/>
                        <a:pt x="131" y="64"/>
                      </a:cubicBezTo>
                      <a:cubicBezTo>
                        <a:pt x="169" y="74"/>
                        <a:pt x="169" y="74"/>
                        <a:pt x="169" y="74"/>
                      </a:cubicBezTo>
                      <a:cubicBezTo>
                        <a:pt x="169" y="106"/>
                        <a:pt x="169" y="106"/>
                        <a:pt x="169" y="106"/>
                      </a:cubicBezTo>
                      <a:cubicBezTo>
                        <a:pt x="210" y="115"/>
                        <a:pt x="210" y="115"/>
                        <a:pt x="210" y="115"/>
                      </a:cubicBezTo>
                      <a:cubicBezTo>
                        <a:pt x="210" y="49"/>
                        <a:pt x="210" y="49"/>
                        <a:pt x="210" y="49"/>
                      </a:cubicBezTo>
                      <a:lnTo>
                        <a:pt x="105" y="24"/>
                      </a:lnTo>
                      <a:close/>
                      <a:moveTo>
                        <a:pt x="120" y="50"/>
                      </a:moveTo>
                      <a:cubicBezTo>
                        <a:pt x="119" y="51"/>
                        <a:pt x="118" y="53"/>
                        <a:pt x="117" y="52"/>
                      </a:cubicBezTo>
                      <a:cubicBezTo>
                        <a:pt x="111" y="52"/>
                        <a:pt x="106" y="51"/>
                        <a:pt x="100" y="50"/>
                      </a:cubicBezTo>
                      <a:cubicBezTo>
                        <a:pt x="94" y="48"/>
                        <a:pt x="88" y="45"/>
                        <a:pt x="81" y="44"/>
                      </a:cubicBezTo>
                      <a:cubicBezTo>
                        <a:pt x="80" y="43"/>
                        <a:pt x="79" y="43"/>
                        <a:pt x="78" y="43"/>
                      </a:cubicBezTo>
                      <a:cubicBezTo>
                        <a:pt x="77" y="43"/>
                        <a:pt x="76" y="43"/>
                        <a:pt x="76" y="43"/>
                      </a:cubicBezTo>
                      <a:cubicBezTo>
                        <a:pt x="73" y="43"/>
                        <a:pt x="72" y="40"/>
                        <a:pt x="73" y="38"/>
                      </a:cubicBezTo>
                      <a:cubicBezTo>
                        <a:pt x="72" y="36"/>
                        <a:pt x="72" y="34"/>
                        <a:pt x="73" y="30"/>
                      </a:cubicBezTo>
                      <a:cubicBezTo>
                        <a:pt x="74" y="28"/>
                        <a:pt x="76" y="28"/>
                        <a:pt x="78" y="29"/>
                      </a:cubicBezTo>
                      <a:cubicBezTo>
                        <a:pt x="79" y="28"/>
                        <a:pt x="79" y="28"/>
                        <a:pt x="79" y="28"/>
                      </a:cubicBezTo>
                      <a:cubicBezTo>
                        <a:pt x="84" y="28"/>
                        <a:pt x="90" y="31"/>
                        <a:pt x="95" y="32"/>
                      </a:cubicBezTo>
                      <a:cubicBezTo>
                        <a:pt x="101" y="34"/>
                        <a:pt x="107" y="34"/>
                        <a:pt x="113" y="36"/>
                      </a:cubicBezTo>
                      <a:cubicBezTo>
                        <a:pt x="122" y="38"/>
                        <a:pt x="123" y="43"/>
                        <a:pt x="120" y="50"/>
                      </a:cubicBez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144"/>
                <p:cNvSpPr>
                  <a:spLocks/>
                </p:cNvSpPr>
                <p:nvPr/>
              </p:nvSpPr>
              <p:spPr bwMode="auto">
                <a:xfrm>
                  <a:off x="4716464" y="2152650"/>
                  <a:ext cx="398463" cy="169863"/>
                </a:xfrm>
                <a:custGeom>
                  <a:avLst/>
                  <a:gdLst>
                    <a:gd name="T0" fmla="*/ 0 w 251"/>
                    <a:gd name="T1" fmla="*/ 50 h 107"/>
                    <a:gd name="T2" fmla="*/ 125 w 251"/>
                    <a:gd name="T3" fmla="*/ 0 h 107"/>
                    <a:gd name="T4" fmla="*/ 251 w 251"/>
                    <a:gd name="T5" fmla="*/ 107 h 107"/>
                    <a:gd name="T6" fmla="*/ 0 w 251"/>
                    <a:gd name="T7" fmla="*/ 5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1" h="107">
                      <a:moveTo>
                        <a:pt x="0" y="50"/>
                      </a:moveTo>
                      <a:lnTo>
                        <a:pt x="125" y="0"/>
                      </a:lnTo>
                      <a:lnTo>
                        <a:pt x="251" y="107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 145"/>
                <p:cNvSpPr>
                  <a:spLocks noEditPoints="1"/>
                </p:cNvSpPr>
                <p:nvPr/>
              </p:nvSpPr>
              <p:spPr bwMode="auto">
                <a:xfrm>
                  <a:off x="4926014" y="2074863"/>
                  <a:ext cx="612775" cy="244475"/>
                </a:xfrm>
                <a:custGeom>
                  <a:avLst/>
                  <a:gdLst>
                    <a:gd name="T0" fmla="*/ 386 w 386"/>
                    <a:gd name="T1" fmla="*/ 97 h 154"/>
                    <a:gd name="T2" fmla="*/ 131 w 386"/>
                    <a:gd name="T3" fmla="*/ 154 h 154"/>
                    <a:gd name="T4" fmla="*/ 0 w 386"/>
                    <a:gd name="T5" fmla="*/ 45 h 154"/>
                    <a:gd name="T6" fmla="*/ 249 w 386"/>
                    <a:gd name="T7" fmla="*/ 0 h 154"/>
                    <a:gd name="T8" fmla="*/ 386 w 386"/>
                    <a:gd name="T9" fmla="*/ 97 h 154"/>
                    <a:gd name="T10" fmla="*/ 133 w 386"/>
                    <a:gd name="T11" fmla="*/ 149 h 154"/>
                    <a:gd name="T12" fmla="*/ 374 w 386"/>
                    <a:gd name="T13" fmla="*/ 94 h 154"/>
                    <a:gd name="T14" fmla="*/ 249 w 386"/>
                    <a:gd name="T15" fmla="*/ 4 h 154"/>
                    <a:gd name="T16" fmla="*/ 12 w 386"/>
                    <a:gd name="T17" fmla="*/ 47 h 154"/>
                    <a:gd name="T18" fmla="*/ 133 w 386"/>
                    <a:gd name="T19" fmla="*/ 149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86" h="154">
                      <a:moveTo>
                        <a:pt x="386" y="97"/>
                      </a:moveTo>
                      <a:lnTo>
                        <a:pt x="131" y="154"/>
                      </a:lnTo>
                      <a:lnTo>
                        <a:pt x="0" y="45"/>
                      </a:lnTo>
                      <a:lnTo>
                        <a:pt x="249" y="0"/>
                      </a:lnTo>
                      <a:lnTo>
                        <a:pt x="386" y="97"/>
                      </a:lnTo>
                      <a:close/>
                      <a:moveTo>
                        <a:pt x="133" y="149"/>
                      </a:moveTo>
                      <a:lnTo>
                        <a:pt x="374" y="94"/>
                      </a:lnTo>
                      <a:lnTo>
                        <a:pt x="249" y="4"/>
                      </a:lnTo>
                      <a:lnTo>
                        <a:pt x="12" y="47"/>
                      </a:lnTo>
                      <a:lnTo>
                        <a:pt x="133" y="149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reeform 146"/>
                <p:cNvSpPr>
                  <a:spLocks/>
                </p:cNvSpPr>
                <p:nvPr/>
              </p:nvSpPr>
              <p:spPr bwMode="auto">
                <a:xfrm>
                  <a:off x="4972051" y="2135188"/>
                  <a:ext cx="203200" cy="176213"/>
                </a:xfrm>
                <a:custGeom>
                  <a:avLst/>
                  <a:gdLst>
                    <a:gd name="T0" fmla="*/ 53 w 54"/>
                    <a:gd name="T1" fmla="*/ 47 h 47"/>
                    <a:gd name="T2" fmla="*/ 52 w 54"/>
                    <a:gd name="T3" fmla="*/ 47 h 47"/>
                    <a:gd name="T4" fmla="*/ 0 w 54"/>
                    <a:gd name="T5" fmla="*/ 2 h 47"/>
                    <a:gd name="T6" fmla="*/ 0 w 54"/>
                    <a:gd name="T7" fmla="*/ 1 h 47"/>
                    <a:gd name="T8" fmla="*/ 2 w 54"/>
                    <a:gd name="T9" fmla="*/ 1 h 47"/>
                    <a:gd name="T10" fmla="*/ 53 w 54"/>
                    <a:gd name="T11" fmla="*/ 45 h 47"/>
                    <a:gd name="T12" fmla="*/ 54 w 54"/>
                    <a:gd name="T13" fmla="*/ 47 h 47"/>
                    <a:gd name="T14" fmla="*/ 53 w 54"/>
                    <a:gd name="T15" fmla="*/ 4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4" h="47">
                      <a:moveTo>
                        <a:pt x="53" y="47"/>
                      </a:moveTo>
                      <a:cubicBezTo>
                        <a:pt x="52" y="47"/>
                        <a:pt x="52" y="47"/>
                        <a:pt x="52" y="47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2" y="1"/>
                      </a:cubicBezTo>
                      <a:cubicBezTo>
                        <a:pt x="53" y="45"/>
                        <a:pt x="53" y="45"/>
                        <a:pt x="53" y="45"/>
                      </a:cubicBezTo>
                      <a:cubicBezTo>
                        <a:pt x="54" y="46"/>
                        <a:pt x="54" y="46"/>
                        <a:pt x="54" y="47"/>
                      </a:cubicBezTo>
                      <a:lnTo>
                        <a:pt x="53" y="47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147"/>
                <p:cNvSpPr>
                  <a:spLocks/>
                </p:cNvSpPr>
                <p:nvPr/>
              </p:nvSpPr>
              <p:spPr bwMode="auto">
                <a:xfrm>
                  <a:off x="5005389" y="2127250"/>
                  <a:ext cx="206375" cy="176213"/>
                </a:xfrm>
                <a:custGeom>
                  <a:avLst/>
                  <a:gdLst>
                    <a:gd name="T0" fmla="*/ 53 w 55"/>
                    <a:gd name="T1" fmla="*/ 47 h 47"/>
                    <a:gd name="T2" fmla="*/ 53 w 55"/>
                    <a:gd name="T3" fmla="*/ 47 h 47"/>
                    <a:gd name="T4" fmla="*/ 1 w 55"/>
                    <a:gd name="T5" fmla="*/ 2 h 47"/>
                    <a:gd name="T6" fmla="*/ 1 w 55"/>
                    <a:gd name="T7" fmla="*/ 1 h 47"/>
                    <a:gd name="T8" fmla="*/ 2 w 55"/>
                    <a:gd name="T9" fmla="*/ 1 h 47"/>
                    <a:gd name="T10" fmla="*/ 54 w 55"/>
                    <a:gd name="T11" fmla="*/ 45 h 47"/>
                    <a:gd name="T12" fmla="*/ 54 w 55"/>
                    <a:gd name="T13" fmla="*/ 47 h 47"/>
                    <a:gd name="T14" fmla="*/ 53 w 55"/>
                    <a:gd name="T15" fmla="*/ 4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5" h="47">
                      <a:moveTo>
                        <a:pt x="53" y="47"/>
                      </a:moveTo>
                      <a:cubicBezTo>
                        <a:pt x="53" y="47"/>
                        <a:pt x="53" y="47"/>
                        <a:pt x="53" y="47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1"/>
                        <a:pt x="1" y="1"/>
                      </a:cubicBezTo>
                      <a:cubicBezTo>
                        <a:pt x="1" y="1"/>
                        <a:pt x="2" y="0"/>
                        <a:pt x="2" y="1"/>
                      </a:cubicBezTo>
                      <a:cubicBezTo>
                        <a:pt x="54" y="45"/>
                        <a:pt x="54" y="45"/>
                        <a:pt x="54" y="45"/>
                      </a:cubicBezTo>
                      <a:cubicBezTo>
                        <a:pt x="54" y="46"/>
                        <a:pt x="55" y="46"/>
                        <a:pt x="54" y="47"/>
                      </a:cubicBezTo>
                      <a:lnTo>
                        <a:pt x="53" y="47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 148"/>
                <p:cNvSpPr>
                  <a:spLocks/>
                </p:cNvSpPr>
                <p:nvPr/>
              </p:nvSpPr>
              <p:spPr bwMode="auto">
                <a:xfrm>
                  <a:off x="5046664" y="2122488"/>
                  <a:ext cx="200025" cy="173038"/>
                </a:xfrm>
                <a:custGeom>
                  <a:avLst/>
                  <a:gdLst>
                    <a:gd name="T0" fmla="*/ 52 w 53"/>
                    <a:gd name="T1" fmla="*/ 46 h 46"/>
                    <a:gd name="T2" fmla="*/ 51 w 53"/>
                    <a:gd name="T3" fmla="*/ 45 h 46"/>
                    <a:gd name="T4" fmla="*/ 0 w 53"/>
                    <a:gd name="T5" fmla="*/ 2 h 46"/>
                    <a:gd name="T6" fmla="*/ 0 w 53"/>
                    <a:gd name="T7" fmla="*/ 0 h 46"/>
                    <a:gd name="T8" fmla="*/ 1 w 53"/>
                    <a:gd name="T9" fmla="*/ 0 h 46"/>
                    <a:gd name="T10" fmla="*/ 52 w 53"/>
                    <a:gd name="T11" fmla="*/ 44 h 46"/>
                    <a:gd name="T12" fmla="*/ 52 w 53"/>
                    <a:gd name="T13" fmla="*/ 45 h 46"/>
                    <a:gd name="T14" fmla="*/ 52 w 53"/>
                    <a:gd name="T15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3" h="46">
                      <a:moveTo>
                        <a:pt x="52" y="46"/>
                      </a:moveTo>
                      <a:cubicBezTo>
                        <a:pt x="51" y="45"/>
                        <a:pt x="51" y="45"/>
                        <a:pt x="51" y="45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52" y="44"/>
                        <a:pt x="52" y="44"/>
                        <a:pt x="52" y="44"/>
                      </a:cubicBezTo>
                      <a:cubicBezTo>
                        <a:pt x="53" y="44"/>
                        <a:pt x="53" y="45"/>
                        <a:pt x="52" y="45"/>
                      </a:cubicBezTo>
                      <a:lnTo>
                        <a:pt x="52" y="46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 149"/>
                <p:cNvSpPr>
                  <a:spLocks/>
                </p:cNvSpPr>
                <p:nvPr/>
              </p:nvSpPr>
              <p:spPr bwMode="auto">
                <a:xfrm>
                  <a:off x="5080001" y="2116138"/>
                  <a:ext cx="200025" cy="168275"/>
                </a:xfrm>
                <a:custGeom>
                  <a:avLst/>
                  <a:gdLst>
                    <a:gd name="T0" fmla="*/ 52 w 53"/>
                    <a:gd name="T1" fmla="*/ 45 h 45"/>
                    <a:gd name="T2" fmla="*/ 52 w 53"/>
                    <a:gd name="T3" fmla="*/ 45 h 45"/>
                    <a:gd name="T4" fmla="*/ 0 w 53"/>
                    <a:gd name="T5" fmla="*/ 2 h 45"/>
                    <a:gd name="T6" fmla="*/ 0 w 53"/>
                    <a:gd name="T7" fmla="*/ 1 h 45"/>
                    <a:gd name="T8" fmla="*/ 2 w 53"/>
                    <a:gd name="T9" fmla="*/ 1 h 45"/>
                    <a:gd name="T10" fmla="*/ 53 w 53"/>
                    <a:gd name="T11" fmla="*/ 44 h 45"/>
                    <a:gd name="T12" fmla="*/ 53 w 53"/>
                    <a:gd name="T13" fmla="*/ 45 h 45"/>
                    <a:gd name="T14" fmla="*/ 52 w 53"/>
                    <a:gd name="T15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3" h="45">
                      <a:moveTo>
                        <a:pt x="52" y="45"/>
                      </a:moveTo>
                      <a:cubicBezTo>
                        <a:pt x="52" y="45"/>
                        <a:pt x="52" y="45"/>
                        <a:pt x="52" y="45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2" y="1"/>
                      </a:cubicBezTo>
                      <a:cubicBezTo>
                        <a:pt x="53" y="44"/>
                        <a:pt x="53" y="44"/>
                        <a:pt x="53" y="44"/>
                      </a:cubicBezTo>
                      <a:cubicBezTo>
                        <a:pt x="53" y="44"/>
                        <a:pt x="53" y="45"/>
                        <a:pt x="53" y="45"/>
                      </a:cubicBezTo>
                      <a:lnTo>
                        <a:pt x="52" y="45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 150"/>
                <p:cNvSpPr>
                  <a:spLocks/>
                </p:cNvSpPr>
                <p:nvPr/>
              </p:nvSpPr>
              <p:spPr bwMode="auto">
                <a:xfrm>
                  <a:off x="5114926" y="2111375"/>
                  <a:ext cx="198438" cy="169863"/>
                </a:xfrm>
                <a:custGeom>
                  <a:avLst/>
                  <a:gdLst>
                    <a:gd name="T0" fmla="*/ 52 w 53"/>
                    <a:gd name="T1" fmla="*/ 45 h 45"/>
                    <a:gd name="T2" fmla="*/ 51 w 53"/>
                    <a:gd name="T3" fmla="*/ 44 h 45"/>
                    <a:gd name="T4" fmla="*/ 1 w 53"/>
                    <a:gd name="T5" fmla="*/ 1 h 45"/>
                    <a:gd name="T6" fmla="*/ 1 w 53"/>
                    <a:gd name="T7" fmla="*/ 0 h 45"/>
                    <a:gd name="T8" fmla="*/ 2 w 53"/>
                    <a:gd name="T9" fmla="*/ 0 h 45"/>
                    <a:gd name="T10" fmla="*/ 52 w 53"/>
                    <a:gd name="T11" fmla="*/ 43 h 45"/>
                    <a:gd name="T12" fmla="*/ 52 w 53"/>
                    <a:gd name="T13" fmla="*/ 44 h 45"/>
                    <a:gd name="T14" fmla="*/ 52 w 53"/>
                    <a:gd name="T15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3" h="45">
                      <a:moveTo>
                        <a:pt x="52" y="45"/>
                      </a:moveTo>
                      <a:cubicBezTo>
                        <a:pt x="51" y="44"/>
                        <a:pt x="51" y="44"/>
                        <a:pt x="51" y="44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52" y="43"/>
                        <a:pt x="52" y="43"/>
                        <a:pt x="52" y="43"/>
                      </a:cubicBezTo>
                      <a:cubicBezTo>
                        <a:pt x="53" y="43"/>
                        <a:pt x="53" y="44"/>
                        <a:pt x="52" y="44"/>
                      </a:cubicBezTo>
                      <a:lnTo>
                        <a:pt x="52" y="45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 151"/>
                <p:cNvSpPr>
                  <a:spLocks/>
                </p:cNvSpPr>
                <p:nvPr/>
              </p:nvSpPr>
              <p:spPr bwMode="auto">
                <a:xfrm>
                  <a:off x="5151439" y="2105025"/>
                  <a:ext cx="196850" cy="165100"/>
                </a:xfrm>
                <a:custGeom>
                  <a:avLst/>
                  <a:gdLst>
                    <a:gd name="T0" fmla="*/ 51 w 52"/>
                    <a:gd name="T1" fmla="*/ 44 h 44"/>
                    <a:gd name="T2" fmla="*/ 50 w 52"/>
                    <a:gd name="T3" fmla="*/ 44 h 44"/>
                    <a:gd name="T4" fmla="*/ 1 w 52"/>
                    <a:gd name="T5" fmla="*/ 2 h 44"/>
                    <a:gd name="T6" fmla="*/ 1 w 52"/>
                    <a:gd name="T7" fmla="*/ 0 h 44"/>
                    <a:gd name="T8" fmla="*/ 2 w 52"/>
                    <a:gd name="T9" fmla="*/ 0 h 44"/>
                    <a:gd name="T10" fmla="*/ 52 w 52"/>
                    <a:gd name="T11" fmla="*/ 43 h 44"/>
                    <a:gd name="T12" fmla="*/ 52 w 52"/>
                    <a:gd name="T13" fmla="*/ 44 h 44"/>
                    <a:gd name="T14" fmla="*/ 51 w 52"/>
                    <a:gd name="T15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2" h="44">
                      <a:moveTo>
                        <a:pt x="51" y="44"/>
                      </a:moveTo>
                      <a:cubicBezTo>
                        <a:pt x="50" y="44"/>
                        <a:pt x="50" y="44"/>
                        <a:pt x="50" y="44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52" y="43"/>
                        <a:pt x="52" y="43"/>
                        <a:pt x="52" y="43"/>
                      </a:cubicBezTo>
                      <a:cubicBezTo>
                        <a:pt x="52" y="43"/>
                        <a:pt x="52" y="44"/>
                        <a:pt x="52" y="44"/>
                      </a:cubicBezTo>
                      <a:lnTo>
                        <a:pt x="51" y="44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 152"/>
                <p:cNvSpPr>
                  <a:spLocks/>
                </p:cNvSpPr>
                <p:nvPr/>
              </p:nvSpPr>
              <p:spPr bwMode="auto">
                <a:xfrm>
                  <a:off x="5186364" y="2097088"/>
                  <a:ext cx="195263" cy="165100"/>
                </a:xfrm>
                <a:custGeom>
                  <a:avLst/>
                  <a:gdLst>
                    <a:gd name="T0" fmla="*/ 50 w 52"/>
                    <a:gd name="T1" fmla="*/ 44 h 44"/>
                    <a:gd name="T2" fmla="*/ 50 w 52"/>
                    <a:gd name="T3" fmla="*/ 44 h 44"/>
                    <a:gd name="T4" fmla="*/ 0 w 52"/>
                    <a:gd name="T5" fmla="*/ 2 h 44"/>
                    <a:gd name="T6" fmla="*/ 0 w 52"/>
                    <a:gd name="T7" fmla="*/ 0 h 44"/>
                    <a:gd name="T8" fmla="*/ 1 w 52"/>
                    <a:gd name="T9" fmla="*/ 0 h 44"/>
                    <a:gd name="T10" fmla="*/ 51 w 52"/>
                    <a:gd name="T11" fmla="*/ 43 h 44"/>
                    <a:gd name="T12" fmla="*/ 51 w 52"/>
                    <a:gd name="T13" fmla="*/ 44 h 44"/>
                    <a:gd name="T14" fmla="*/ 50 w 52"/>
                    <a:gd name="T15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2" h="44">
                      <a:moveTo>
                        <a:pt x="50" y="44"/>
                      </a:moveTo>
                      <a:cubicBezTo>
                        <a:pt x="50" y="44"/>
                        <a:pt x="50" y="44"/>
                        <a:pt x="50" y="44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51" y="43"/>
                        <a:pt x="51" y="43"/>
                        <a:pt x="51" y="43"/>
                      </a:cubicBezTo>
                      <a:cubicBezTo>
                        <a:pt x="52" y="43"/>
                        <a:pt x="52" y="44"/>
                        <a:pt x="51" y="44"/>
                      </a:cubicBezTo>
                      <a:lnTo>
                        <a:pt x="50" y="44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153"/>
                <p:cNvSpPr>
                  <a:spLocks/>
                </p:cNvSpPr>
                <p:nvPr/>
              </p:nvSpPr>
              <p:spPr bwMode="auto">
                <a:xfrm>
                  <a:off x="5227639" y="2089150"/>
                  <a:ext cx="192088" cy="165100"/>
                </a:xfrm>
                <a:custGeom>
                  <a:avLst/>
                  <a:gdLst>
                    <a:gd name="T0" fmla="*/ 49 w 51"/>
                    <a:gd name="T1" fmla="*/ 44 h 44"/>
                    <a:gd name="T2" fmla="*/ 49 w 51"/>
                    <a:gd name="T3" fmla="*/ 44 h 44"/>
                    <a:gd name="T4" fmla="*/ 0 w 51"/>
                    <a:gd name="T5" fmla="*/ 2 h 44"/>
                    <a:gd name="T6" fmla="*/ 0 w 51"/>
                    <a:gd name="T7" fmla="*/ 0 h 44"/>
                    <a:gd name="T8" fmla="*/ 1 w 51"/>
                    <a:gd name="T9" fmla="*/ 0 h 44"/>
                    <a:gd name="T10" fmla="*/ 50 w 51"/>
                    <a:gd name="T11" fmla="*/ 43 h 44"/>
                    <a:gd name="T12" fmla="*/ 50 w 51"/>
                    <a:gd name="T13" fmla="*/ 44 h 44"/>
                    <a:gd name="T14" fmla="*/ 49 w 51"/>
                    <a:gd name="T15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44">
                      <a:moveTo>
                        <a:pt x="49" y="44"/>
                      </a:moveTo>
                      <a:cubicBezTo>
                        <a:pt x="49" y="44"/>
                        <a:pt x="49" y="44"/>
                        <a:pt x="49" y="44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50" y="43"/>
                        <a:pt x="50" y="43"/>
                        <a:pt x="50" y="43"/>
                      </a:cubicBezTo>
                      <a:cubicBezTo>
                        <a:pt x="50" y="43"/>
                        <a:pt x="51" y="44"/>
                        <a:pt x="50" y="44"/>
                      </a:cubicBezTo>
                      <a:lnTo>
                        <a:pt x="49" y="44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154"/>
                <p:cNvSpPr>
                  <a:spLocks/>
                </p:cNvSpPr>
                <p:nvPr/>
              </p:nvSpPr>
              <p:spPr bwMode="auto">
                <a:xfrm>
                  <a:off x="5264151" y="2081213"/>
                  <a:ext cx="200025" cy="161925"/>
                </a:xfrm>
                <a:custGeom>
                  <a:avLst/>
                  <a:gdLst>
                    <a:gd name="T0" fmla="*/ 52 w 53"/>
                    <a:gd name="T1" fmla="*/ 43 h 43"/>
                    <a:gd name="T2" fmla="*/ 51 w 53"/>
                    <a:gd name="T3" fmla="*/ 43 h 43"/>
                    <a:gd name="T4" fmla="*/ 0 w 53"/>
                    <a:gd name="T5" fmla="*/ 2 h 43"/>
                    <a:gd name="T6" fmla="*/ 0 w 53"/>
                    <a:gd name="T7" fmla="*/ 0 h 43"/>
                    <a:gd name="T8" fmla="*/ 2 w 53"/>
                    <a:gd name="T9" fmla="*/ 0 h 43"/>
                    <a:gd name="T10" fmla="*/ 53 w 53"/>
                    <a:gd name="T11" fmla="*/ 42 h 43"/>
                    <a:gd name="T12" fmla="*/ 53 w 53"/>
                    <a:gd name="T13" fmla="*/ 43 h 43"/>
                    <a:gd name="T14" fmla="*/ 52 w 53"/>
                    <a:gd name="T15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3" h="43">
                      <a:moveTo>
                        <a:pt x="52" y="43"/>
                      </a:moveTo>
                      <a:cubicBezTo>
                        <a:pt x="51" y="43"/>
                        <a:pt x="51" y="43"/>
                        <a:pt x="51" y="4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53" y="42"/>
                        <a:pt x="53" y="42"/>
                        <a:pt x="53" y="42"/>
                      </a:cubicBezTo>
                      <a:cubicBezTo>
                        <a:pt x="53" y="42"/>
                        <a:pt x="53" y="43"/>
                        <a:pt x="53" y="43"/>
                      </a:cubicBezTo>
                      <a:lnTo>
                        <a:pt x="52" y="43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155"/>
                <p:cNvSpPr>
                  <a:spLocks/>
                </p:cNvSpPr>
                <p:nvPr/>
              </p:nvSpPr>
              <p:spPr bwMode="auto">
                <a:xfrm>
                  <a:off x="5302251" y="2074863"/>
                  <a:ext cx="200025" cy="161925"/>
                </a:xfrm>
                <a:custGeom>
                  <a:avLst/>
                  <a:gdLst>
                    <a:gd name="T0" fmla="*/ 52 w 53"/>
                    <a:gd name="T1" fmla="*/ 43 h 43"/>
                    <a:gd name="T2" fmla="*/ 52 w 53"/>
                    <a:gd name="T3" fmla="*/ 43 h 43"/>
                    <a:gd name="T4" fmla="*/ 1 w 53"/>
                    <a:gd name="T5" fmla="*/ 2 h 43"/>
                    <a:gd name="T6" fmla="*/ 0 w 53"/>
                    <a:gd name="T7" fmla="*/ 1 h 43"/>
                    <a:gd name="T8" fmla="*/ 2 w 53"/>
                    <a:gd name="T9" fmla="*/ 1 h 43"/>
                    <a:gd name="T10" fmla="*/ 53 w 53"/>
                    <a:gd name="T11" fmla="*/ 41 h 43"/>
                    <a:gd name="T12" fmla="*/ 53 w 53"/>
                    <a:gd name="T13" fmla="*/ 43 h 43"/>
                    <a:gd name="T14" fmla="*/ 52 w 53"/>
                    <a:gd name="T15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3" h="43">
                      <a:moveTo>
                        <a:pt x="52" y="43"/>
                      </a:moveTo>
                      <a:cubicBezTo>
                        <a:pt x="52" y="43"/>
                        <a:pt x="52" y="43"/>
                        <a:pt x="52" y="4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2" y="1"/>
                      </a:cubicBezTo>
                      <a:cubicBezTo>
                        <a:pt x="53" y="41"/>
                        <a:pt x="53" y="41"/>
                        <a:pt x="53" y="41"/>
                      </a:cubicBezTo>
                      <a:cubicBezTo>
                        <a:pt x="53" y="42"/>
                        <a:pt x="53" y="42"/>
                        <a:pt x="53" y="43"/>
                      </a:cubicBezTo>
                      <a:lnTo>
                        <a:pt x="52" y="43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8" name="Group 197"/>
              <p:cNvGrpSpPr/>
              <p:nvPr/>
            </p:nvGrpSpPr>
            <p:grpSpPr>
              <a:xfrm>
                <a:off x="6277609" y="5377093"/>
                <a:ext cx="166336" cy="165881"/>
                <a:chOff x="6997700" y="3109913"/>
                <a:chExt cx="1162050" cy="1158875"/>
              </a:xfrm>
              <a:solidFill>
                <a:schemeClr val="bg1"/>
              </a:solidFill>
            </p:grpSpPr>
            <p:sp>
              <p:nvSpPr>
                <p:cNvPr id="199" name="Freeform 158"/>
                <p:cNvSpPr>
                  <a:spLocks/>
                </p:cNvSpPr>
                <p:nvPr/>
              </p:nvSpPr>
              <p:spPr bwMode="auto">
                <a:xfrm>
                  <a:off x="7642225" y="3754438"/>
                  <a:ext cx="514350" cy="514350"/>
                </a:xfrm>
                <a:custGeom>
                  <a:avLst/>
                  <a:gdLst>
                    <a:gd name="T0" fmla="*/ 118 w 324"/>
                    <a:gd name="T1" fmla="*/ 0 h 324"/>
                    <a:gd name="T2" fmla="*/ 92 w 324"/>
                    <a:gd name="T3" fmla="*/ 26 h 324"/>
                    <a:gd name="T4" fmla="*/ 280 w 324"/>
                    <a:gd name="T5" fmla="*/ 216 h 324"/>
                    <a:gd name="T6" fmla="*/ 280 w 324"/>
                    <a:gd name="T7" fmla="*/ 216 h 324"/>
                    <a:gd name="T8" fmla="*/ 284 w 324"/>
                    <a:gd name="T9" fmla="*/ 220 h 324"/>
                    <a:gd name="T10" fmla="*/ 284 w 324"/>
                    <a:gd name="T11" fmla="*/ 224 h 324"/>
                    <a:gd name="T12" fmla="*/ 284 w 324"/>
                    <a:gd name="T13" fmla="*/ 230 h 324"/>
                    <a:gd name="T14" fmla="*/ 280 w 324"/>
                    <a:gd name="T15" fmla="*/ 234 h 324"/>
                    <a:gd name="T16" fmla="*/ 280 w 324"/>
                    <a:gd name="T17" fmla="*/ 234 h 324"/>
                    <a:gd name="T18" fmla="*/ 276 w 324"/>
                    <a:gd name="T19" fmla="*/ 236 h 324"/>
                    <a:gd name="T20" fmla="*/ 272 w 324"/>
                    <a:gd name="T21" fmla="*/ 238 h 324"/>
                    <a:gd name="T22" fmla="*/ 266 w 324"/>
                    <a:gd name="T23" fmla="*/ 236 h 324"/>
                    <a:gd name="T24" fmla="*/ 262 w 324"/>
                    <a:gd name="T25" fmla="*/ 234 h 324"/>
                    <a:gd name="T26" fmla="*/ 74 w 324"/>
                    <a:gd name="T27" fmla="*/ 44 h 324"/>
                    <a:gd name="T28" fmla="*/ 46 w 324"/>
                    <a:gd name="T29" fmla="*/ 74 h 324"/>
                    <a:gd name="T30" fmla="*/ 234 w 324"/>
                    <a:gd name="T31" fmla="*/ 262 h 324"/>
                    <a:gd name="T32" fmla="*/ 234 w 324"/>
                    <a:gd name="T33" fmla="*/ 262 h 324"/>
                    <a:gd name="T34" fmla="*/ 236 w 324"/>
                    <a:gd name="T35" fmla="*/ 266 h 324"/>
                    <a:gd name="T36" fmla="*/ 238 w 324"/>
                    <a:gd name="T37" fmla="*/ 272 h 324"/>
                    <a:gd name="T38" fmla="*/ 236 w 324"/>
                    <a:gd name="T39" fmla="*/ 276 h 324"/>
                    <a:gd name="T40" fmla="*/ 234 w 324"/>
                    <a:gd name="T41" fmla="*/ 280 h 324"/>
                    <a:gd name="T42" fmla="*/ 234 w 324"/>
                    <a:gd name="T43" fmla="*/ 280 h 324"/>
                    <a:gd name="T44" fmla="*/ 230 w 324"/>
                    <a:gd name="T45" fmla="*/ 284 h 324"/>
                    <a:gd name="T46" fmla="*/ 224 w 324"/>
                    <a:gd name="T47" fmla="*/ 284 h 324"/>
                    <a:gd name="T48" fmla="*/ 220 w 324"/>
                    <a:gd name="T49" fmla="*/ 284 h 324"/>
                    <a:gd name="T50" fmla="*/ 216 w 324"/>
                    <a:gd name="T51" fmla="*/ 280 h 324"/>
                    <a:gd name="T52" fmla="*/ 26 w 324"/>
                    <a:gd name="T53" fmla="*/ 92 h 324"/>
                    <a:gd name="T54" fmla="*/ 0 w 324"/>
                    <a:gd name="T55" fmla="*/ 118 h 324"/>
                    <a:gd name="T56" fmla="*/ 182 w 324"/>
                    <a:gd name="T57" fmla="*/ 300 h 324"/>
                    <a:gd name="T58" fmla="*/ 182 w 324"/>
                    <a:gd name="T59" fmla="*/ 300 h 324"/>
                    <a:gd name="T60" fmla="*/ 194 w 324"/>
                    <a:gd name="T61" fmla="*/ 310 h 324"/>
                    <a:gd name="T62" fmla="*/ 210 w 324"/>
                    <a:gd name="T63" fmla="*/ 318 h 324"/>
                    <a:gd name="T64" fmla="*/ 224 w 324"/>
                    <a:gd name="T65" fmla="*/ 322 h 324"/>
                    <a:gd name="T66" fmla="*/ 240 w 324"/>
                    <a:gd name="T67" fmla="*/ 324 h 324"/>
                    <a:gd name="T68" fmla="*/ 256 w 324"/>
                    <a:gd name="T69" fmla="*/ 322 h 324"/>
                    <a:gd name="T70" fmla="*/ 272 w 324"/>
                    <a:gd name="T71" fmla="*/ 318 h 324"/>
                    <a:gd name="T72" fmla="*/ 286 w 324"/>
                    <a:gd name="T73" fmla="*/ 310 h 324"/>
                    <a:gd name="T74" fmla="*/ 300 w 324"/>
                    <a:gd name="T75" fmla="*/ 300 h 324"/>
                    <a:gd name="T76" fmla="*/ 300 w 324"/>
                    <a:gd name="T77" fmla="*/ 300 h 324"/>
                    <a:gd name="T78" fmla="*/ 310 w 324"/>
                    <a:gd name="T79" fmla="*/ 286 h 324"/>
                    <a:gd name="T80" fmla="*/ 318 w 324"/>
                    <a:gd name="T81" fmla="*/ 272 h 324"/>
                    <a:gd name="T82" fmla="*/ 322 w 324"/>
                    <a:gd name="T83" fmla="*/ 256 h 324"/>
                    <a:gd name="T84" fmla="*/ 324 w 324"/>
                    <a:gd name="T85" fmla="*/ 240 h 324"/>
                    <a:gd name="T86" fmla="*/ 322 w 324"/>
                    <a:gd name="T87" fmla="*/ 224 h 324"/>
                    <a:gd name="T88" fmla="*/ 318 w 324"/>
                    <a:gd name="T89" fmla="*/ 208 h 324"/>
                    <a:gd name="T90" fmla="*/ 310 w 324"/>
                    <a:gd name="T91" fmla="*/ 194 h 324"/>
                    <a:gd name="T92" fmla="*/ 300 w 324"/>
                    <a:gd name="T93" fmla="*/ 182 h 324"/>
                    <a:gd name="T94" fmla="*/ 118 w 324"/>
                    <a:gd name="T95" fmla="*/ 0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24" h="324">
                      <a:moveTo>
                        <a:pt x="118" y="0"/>
                      </a:moveTo>
                      <a:lnTo>
                        <a:pt x="92" y="26"/>
                      </a:lnTo>
                      <a:lnTo>
                        <a:pt x="280" y="216"/>
                      </a:lnTo>
                      <a:lnTo>
                        <a:pt x="280" y="216"/>
                      </a:lnTo>
                      <a:lnTo>
                        <a:pt x="284" y="220"/>
                      </a:lnTo>
                      <a:lnTo>
                        <a:pt x="284" y="224"/>
                      </a:lnTo>
                      <a:lnTo>
                        <a:pt x="284" y="230"/>
                      </a:lnTo>
                      <a:lnTo>
                        <a:pt x="280" y="234"/>
                      </a:lnTo>
                      <a:lnTo>
                        <a:pt x="280" y="234"/>
                      </a:lnTo>
                      <a:lnTo>
                        <a:pt x="276" y="236"/>
                      </a:lnTo>
                      <a:lnTo>
                        <a:pt x="272" y="238"/>
                      </a:lnTo>
                      <a:lnTo>
                        <a:pt x="266" y="236"/>
                      </a:lnTo>
                      <a:lnTo>
                        <a:pt x="262" y="234"/>
                      </a:lnTo>
                      <a:lnTo>
                        <a:pt x="74" y="44"/>
                      </a:lnTo>
                      <a:lnTo>
                        <a:pt x="46" y="74"/>
                      </a:lnTo>
                      <a:lnTo>
                        <a:pt x="234" y="262"/>
                      </a:lnTo>
                      <a:lnTo>
                        <a:pt x="234" y="262"/>
                      </a:lnTo>
                      <a:lnTo>
                        <a:pt x="236" y="266"/>
                      </a:lnTo>
                      <a:lnTo>
                        <a:pt x="238" y="272"/>
                      </a:lnTo>
                      <a:lnTo>
                        <a:pt x="236" y="276"/>
                      </a:lnTo>
                      <a:lnTo>
                        <a:pt x="234" y="280"/>
                      </a:lnTo>
                      <a:lnTo>
                        <a:pt x="234" y="280"/>
                      </a:lnTo>
                      <a:lnTo>
                        <a:pt x="230" y="284"/>
                      </a:lnTo>
                      <a:lnTo>
                        <a:pt x="224" y="284"/>
                      </a:lnTo>
                      <a:lnTo>
                        <a:pt x="220" y="284"/>
                      </a:lnTo>
                      <a:lnTo>
                        <a:pt x="216" y="280"/>
                      </a:lnTo>
                      <a:lnTo>
                        <a:pt x="26" y="92"/>
                      </a:lnTo>
                      <a:lnTo>
                        <a:pt x="0" y="118"/>
                      </a:lnTo>
                      <a:lnTo>
                        <a:pt x="182" y="300"/>
                      </a:lnTo>
                      <a:lnTo>
                        <a:pt x="182" y="300"/>
                      </a:lnTo>
                      <a:lnTo>
                        <a:pt x="194" y="310"/>
                      </a:lnTo>
                      <a:lnTo>
                        <a:pt x="210" y="318"/>
                      </a:lnTo>
                      <a:lnTo>
                        <a:pt x="224" y="322"/>
                      </a:lnTo>
                      <a:lnTo>
                        <a:pt x="240" y="324"/>
                      </a:lnTo>
                      <a:lnTo>
                        <a:pt x="256" y="322"/>
                      </a:lnTo>
                      <a:lnTo>
                        <a:pt x="272" y="318"/>
                      </a:lnTo>
                      <a:lnTo>
                        <a:pt x="286" y="310"/>
                      </a:lnTo>
                      <a:lnTo>
                        <a:pt x="300" y="300"/>
                      </a:lnTo>
                      <a:lnTo>
                        <a:pt x="300" y="300"/>
                      </a:lnTo>
                      <a:lnTo>
                        <a:pt x="310" y="286"/>
                      </a:lnTo>
                      <a:lnTo>
                        <a:pt x="318" y="272"/>
                      </a:lnTo>
                      <a:lnTo>
                        <a:pt x="322" y="256"/>
                      </a:lnTo>
                      <a:lnTo>
                        <a:pt x="324" y="240"/>
                      </a:lnTo>
                      <a:lnTo>
                        <a:pt x="322" y="224"/>
                      </a:lnTo>
                      <a:lnTo>
                        <a:pt x="318" y="208"/>
                      </a:lnTo>
                      <a:lnTo>
                        <a:pt x="310" y="194"/>
                      </a:lnTo>
                      <a:lnTo>
                        <a:pt x="300" y="182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Freeform 159"/>
                <p:cNvSpPr>
                  <a:spLocks/>
                </p:cNvSpPr>
                <p:nvPr/>
              </p:nvSpPr>
              <p:spPr bwMode="auto">
                <a:xfrm>
                  <a:off x="6997700" y="3109913"/>
                  <a:ext cx="457200" cy="457200"/>
                </a:xfrm>
                <a:custGeom>
                  <a:avLst/>
                  <a:gdLst>
                    <a:gd name="T0" fmla="*/ 136 w 288"/>
                    <a:gd name="T1" fmla="*/ 168 h 288"/>
                    <a:gd name="T2" fmla="*/ 192 w 288"/>
                    <a:gd name="T3" fmla="*/ 224 h 288"/>
                    <a:gd name="T4" fmla="*/ 252 w 288"/>
                    <a:gd name="T5" fmla="*/ 284 h 288"/>
                    <a:gd name="T6" fmla="*/ 258 w 288"/>
                    <a:gd name="T7" fmla="*/ 288 h 288"/>
                    <a:gd name="T8" fmla="*/ 266 w 288"/>
                    <a:gd name="T9" fmla="*/ 280 h 288"/>
                    <a:gd name="T10" fmla="*/ 274 w 288"/>
                    <a:gd name="T11" fmla="*/ 272 h 288"/>
                    <a:gd name="T12" fmla="*/ 282 w 288"/>
                    <a:gd name="T13" fmla="*/ 264 h 288"/>
                    <a:gd name="T14" fmla="*/ 288 w 288"/>
                    <a:gd name="T15" fmla="*/ 256 h 288"/>
                    <a:gd name="T16" fmla="*/ 284 w 288"/>
                    <a:gd name="T17" fmla="*/ 252 h 288"/>
                    <a:gd name="T18" fmla="*/ 224 w 288"/>
                    <a:gd name="T19" fmla="*/ 192 h 288"/>
                    <a:gd name="T20" fmla="*/ 168 w 288"/>
                    <a:gd name="T21" fmla="*/ 136 h 288"/>
                    <a:gd name="T22" fmla="*/ 168 w 288"/>
                    <a:gd name="T23" fmla="*/ 92 h 288"/>
                    <a:gd name="T24" fmla="*/ 32 w 288"/>
                    <a:gd name="T25" fmla="*/ 0 h 288"/>
                    <a:gd name="T26" fmla="*/ 24 w 288"/>
                    <a:gd name="T27" fmla="*/ 8 h 288"/>
                    <a:gd name="T28" fmla="*/ 16 w 288"/>
                    <a:gd name="T29" fmla="*/ 16 h 288"/>
                    <a:gd name="T30" fmla="*/ 8 w 288"/>
                    <a:gd name="T31" fmla="*/ 24 h 288"/>
                    <a:gd name="T32" fmla="*/ 0 w 288"/>
                    <a:gd name="T33" fmla="*/ 32 h 288"/>
                    <a:gd name="T34" fmla="*/ 90 w 288"/>
                    <a:gd name="T35" fmla="*/ 168 h 288"/>
                    <a:gd name="T36" fmla="*/ 136 w 288"/>
                    <a:gd name="T37" fmla="*/ 16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88" h="288">
                      <a:moveTo>
                        <a:pt x="136" y="168"/>
                      </a:moveTo>
                      <a:lnTo>
                        <a:pt x="192" y="224"/>
                      </a:lnTo>
                      <a:lnTo>
                        <a:pt x="252" y="284"/>
                      </a:lnTo>
                      <a:lnTo>
                        <a:pt x="258" y="288"/>
                      </a:lnTo>
                      <a:lnTo>
                        <a:pt x="266" y="280"/>
                      </a:lnTo>
                      <a:lnTo>
                        <a:pt x="274" y="272"/>
                      </a:lnTo>
                      <a:lnTo>
                        <a:pt x="282" y="264"/>
                      </a:lnTo>
                      <a:lnTo>
                        <a:pt x="288" y="256"/>
                      </a:lnTo>
                      <a:lnTo>
                        <a:pt x="284" y="252"/>
                      </a:lnTo>
                      <a:lnTo>
                        <a:pt x="224" y="192"/>
                      </a:lnTo>
                      <a:lnTo>
                        <a:pt x="168" y="136"/>
                      </a:lnTo>
                      <a:lnTo>
                        <a:pt x="168" y="92"/>
                      </a:lnTo>
                      <a:lnTo>
                        <a:pt x="32" y="0"/>
                      </a:lnTo>
                      <a:lnTo>
                        <a:pt x="24" y="8"/>
                      </a:lnTo>
                      <a:lnTo>
                        <a:pt x="16" y="16"/>
                      </a:lnTo>
                      <a:lnTo>
                        <a:pt x="8" y="24"/>
                      </a:lnTo>
                      <a:lnTo>
                        <a:pt x="0" y="32"/>
                      </a:lnTo>
                      <a:lnTo>
                        <a:pt x="90" y="168"/>
                      </a:lnTo>
                      <a:lnTo>
                        <a:pt x="136" y="1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Freeform 160"/>
                <p:cNvSpPr>
                  <a:spLocks noEditPoints="1"/>
                </p:cNvSpPr>
                <p:nvPr/>
              </p:nvSpPr>
              <p:spPr bwMode="auto">
                <a:xfrm>
                  <a:off x="7000875" y="3113088"/>
                  <a:ext cx="1158875" cy="1155700"/>
                </a:xfrm>
                <a:custGeom>
                  <a:avLst/>
                  <a:gdLst>
                    <a:gd name="T0" fmla="*/ 464 w 730"/>
                    <a:gd name="T1" fmla="*/ 398 h 728"/>
                    <a:gd name="T2" fmla="*/ 532 w 730"/>
                    <a:gd name="T3" fmla="*/ 332 h 728"/>
                    <a:gd name="T4" fmla="*/ 552 w 730"/>
                    <a:gd name="T5" fmla="*/ 334 h 728"/>
                    <a:gd name="T6" fmla="*/ 592 w 730"/>
                    <a:gd name="T7" fmla="*/ 332 h 728"/>
                    <a:gd name="T8" fmla="*/ 630 w 730"/>
                    <a:gd name="T9" fmla="*/ 322 h 728"/>
                    <a:gd name="T10" fmla="*/ 664 w 730"/>
                    <a:gd name="T11" fmla="*/ 300 h 728"/>
                    <a:gd name="T12" fmla="*/ 680 w 730"/>
                    <a:gd name="T13" fmla="*/ 286 h 728"/>
                    <a:gd name="T14" fmla="*/ 710 w 730"/>
                    <a:gd name="T15" fmla="*/ 246 h 728"/>
                    <a:gd name="T16" fmla="*/ 726 w 730"/>
                    <a:gd name="T17" fmla="*/ 202 h 728"/>
                    <a:gd name="T18" fmla="*/ 730 w 730"/>
                    <a:gd name="T19" fmla="*/ 156 h 728"/>
                    <a:gd name="T20" fmla="*/ 720 w 730"/>
                    <a:gd name="T21" fmla="*/ 110 h 728"/>
                    <a:gd name="T22" fmla="*/ 626 w 730"/>
                    <a:gd name="T23" fmla="*/ 204 h 728"/>
                    <a:gd name="T24" fmla="*/ 618 w 730"/>
                    <a:gd name="T25" fmla="*/ 210 h 728"/>
                    <a:gd name="T26" fmla="*/ 600 w 730"/>
                    <a:gd name="T27" fmla="*/ 218 h 728"/>
                    <a:gd name="T28" fmla="*/ 580 w 730"/>
                    <a:gd name="T29" fmla="*/ 218 h 728"/>
                    <a:gd name="T30" fmla="*/ 562 w 730"/>
                    <a:gd name="T31" fmla="*/ 210 h 728"/>
                    <a:gd name="T32" fmla="*/ 526 w 730"/>
                    <a:gd name="T33" fmla="*/ 176 h 728"/>
                    <a:gd name="T34" fmla="*/ 520 w 730"/>
                    <a:gd name="T35" fmla="*/ 168 h 728"/>
                    <a:gd name="T36" fmla="*/ 512 w 730"/>
                    <a:gd name="T37" fmla="*/ 148 h 728"/>
                    <a:gd name="T38" fmla="*/ 512 w 730"/>
                    <a:gd name="T39" fmla="*/ 128 h 728"/>
                    <a:gd name="T40" fmla="*/ 520 w 730"/>
                    <a:gd name="T41" fmla="*/ 110 h 728"/>
                    <a:gd name="T42" fmla="*/ 620 w 730"/>
                    <a:gd name="T43" fmla="*/ 8 h 728"/>
                    <a:gd name="T44" fmla="*/ 596 w 730"/>
                    <a:gd name="T45" fmla="*/ 2 h 728"/>
                    <a:gd name="T46" fmla="*/ 550 w 730"/>
                    <a:gd name="T47" fmla="*/ 0 h 728"/>
                    <a:gd name="T48" fmla="*/ 504 w 730"/>
                    <a:gd name="T49" fmla="*/ 10 h 728"/>
                    <a:gd name="T50" fmla="*/ 462 w 730"/>
                    <a:gd name="T51" fmla="*/ 32 h 728"/>
                    <a:gd name="T52" fmla="*/ 444 w 730"/>
                    <a:gd name="T53" fmla="*/ 48 h 728"/>
                    <a:gd name="T54" fmla="*/ 418 w 730"/>
                    <a:gd name="T55" fmla="*/ 82 h 728"/>
                    <a:gd name="T56" fmla="*/ 400 w 730"/>
                    <a:gd name="T57" fmla="*/ 118 h 728"/>
                    <a:gd name="T58" fmla="*/ 394 w 730"/>
                    <a:gd name="T59" fmla="*/ 158 h 728"/>
                    <a:gd name="T60" fmla="*/ 396 w 730"/>
                    <a:gd name="T61" fmla="*/ 198 h 728"/>
                    <a:gd name="T62" fmla="*/ 28 w 730"/>
                    <a:gd name="T63" fmla="*/ 566 h 728"/>
                    <a:gd name="T64" fmla="*/ 8 w 730"/>
                    <a:gd name="T65" fmla="*/ 596 h 728"/>
                    <a:gd name="T66" fmla="*/ 0 w 730"/>
                    <a:gd name="T67" fmla="*/ 632 h 728"/>
                    <a:gd name="T68" fmla="*/ 8 w 730"/>
                    <a:gd name="T69" fmla="*/ 668 h 728"/>
                    <a:gd name="T70" fmla="*/ 28 w 730"/>
                    <a:gd name="T71" fmla="*/ 700 h 728"/>
                    <a:gd name="T72" fmla="*/ 44 w 730"/>
                    <a:gd name="T73" fmla="*/ 712 h 728"/>
                    <a:gd name="T74" fmla="*/ 78 w 730"/>
                    <a:gd name="T75" fmla="*/ 726 h 728"/>
                    <a:gd name="T76" fmla="*/ 114 w 730"/>
                    <a:gd name="T77" fmla="*/ 726 h 728"/>
                    <a:gd name="T78" fmla="*/ 148 w 730"/>
                    <a:gd name="T79" fmla="*/ 712 h 728"/>
                    <a:gd name="T80" fmla="*/ 374 w 730"/>
                    <a:gd name="T81" fmla="*/ 490 h 728"/>
                    <a:gd name="T82" fmla="*/ 418 w 730"/>
                    <a:gd name="T83" fmla="*/ 446 h 728"/>
                    <a:gd name="T84" fmla="*/ 134 w 730"/>
                    <a:gd name="T85" fmla="*/ 672 h 728"/>
                    <a:gd name="T86" fmla="*/ 124 w 730"/>
                    <a:gd name="T87" fmla="*/ 678 h 728"/>
                    <a:gd name="T88" fmla="*/ 106 w 730"/>
                    <a:gd name="T89" fmla="*/ 686 h 728"/>
                    <a:gd name="T90" fmla="*/ 86 w 730"/>
                    <a:gd name="T91" fmla="*/ 686 h 728"/>
                    <a:gd name="T92" fmla="*/ 66 w 730"/>
                    <a:gd name="T93" fmla="*/ 678 h 728"/>
                    <a:gd name="T94" fmla="*/ 58 w 730"/>
                    <a:gd name="T95" fmla="*/ 672 h 728"/>
                    <a:gd name="T96" fmla="*/ 46 w 730"/>
                    <a:gd name="T97" fmla="*/ 654 h 728"/>
                    <a:gd name="T98" fmla="*/ 42 w 730"/>
                    <a:gd name="T99" fmla="*/ 634 h 728"/>
                    <a:gd name="T100" fmla="*/ 46 w 730"/>
                    <a:gd name="T101" fmla="*/ 614 h 728"/>
                    <a:gd name="T102" fmla="*/ 58 w 730"/>
                    <a:gd name="T103" fmla="*/ 596 h 728"/>
                    <a:gd name="T104" fmla="*/ 66 w 730"/>
                    <a:gd name="T105" fmla="*/ 588 h 728"/>
                    <a:gd name="T106" fmla="*/ 86 w 730"/>
                    <a:gd name="T107" fmla="*/ 580 h 728"/>
                    <a:gd name="T108" fmla="*/ 106 w 730"/>
                    <a:gd name="T109" fmla="*/ 580 h 728"/>
                    <a:gd name="T110" fmla="*/ 124 w 730"/>
                    <a:gd name="T111" fmla="*/ 588 h 728"/>
                    <a:gd name="T112" fmla="*/ 134 w 730"/>
                    <a:gd name="T113" fmla="*/ 596 h 728"/>
                    <a:gd name="T114" fmla="*/ 146 w 730"/>
                    <a:gd name="T115" fmla="*/ 614 h 728"/>
                    <a:gd name="T116" fmla="*/ 150 w 730"/>
                    <a:gd name="T117" fmla="*/ 634 h 728"/>
                    <a:gd name="T118" fmla="*/ 146 w 730"/>
                    <a:gd name="T119" fmla="*/ 654 h 728"/>
                    <a:gd name="T120" fmla="*/ 134 w 730"/>
                    <a:gd name="T121" fmla="*/ 672 h 7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730" h="728">
                      <a:moveTo>
                        <a:pt x="446" y="418"/>
                      </a:moveTo>
                      <a:lnTo>
                        <a:pt x="464" y="398"/>
                      </a:lnTo>
                      <a:lnTo>
                        <a:pt x="490" y="372"/>
                      </a:lnTo>
                      <a:lnTo>
                        <a:pt x="532" y="332"/>
                      </a:lnTo>
                      <a:lnTo>
                        <a:pt x="532" y="332"/>
                      </a:lnTo>
                      <a:lnTo>
                        <a:pt x="552" y="334"/>
                      </a:lnTo>
                      <a:lnTo>
                        <a:pt x="572" y="334"/>
                      </a:lnTo>
                      <a:lnTo>
                        <a:pt x="592" y="332"/>
                      </a:lnTo>
                      <a:lnTo>
                        <a:pt x="610" y="328"/>
                      </a:lnTo>
                      <a:lnTo>
                        <a:pt x="630" y="322"/>
                      </a:lnTo>
                      <a:lnTo>
                        <a:pt x="648" y="312"/>
                      </a:lnTo>
                      <a:lnTo>
                        <a:pt x="664" y="300"/>
                      </a:lnTo>
                      <a:lnTo>
                        <a:pt x="680" y="286"/>
                      </a:lnTo>
                      <a:lnTo>
                        <a:pt x="680" y="286"/>
                      </a:lnTo>
                      <a:lnTo>
                        <a:pt x="698" y="268"/>
                      </a:lnTo>
                      <a:lnTo>
                        <a:pt x="710" y="246"/>
                      </a:lnTo>
                      <a:lnTo>
                        <a:pt x="720" y="224"/>
                      </a:lnTo>
                      <a:lnTo>
                        <a:pt x="726" y="202"/>
                      </a:lnTo>
                      <a:lnTo>
                        <a:pt x="730" y="178"/>
                      </a:lnTo>
                      <a:lnTo>
                        <a:pt x="730" y="156"/>
                      </a:lnTo>
                      <a:lnTo>
                        <a:pt x="726" y="132"/>
                      </a:lnTo>
                      <a:lnTo>
                        <a:pt x="720" y="110"/>
                      </a:lnTo>
                      <a:lnTo>
                        <a:pt x="626" y="204"/>
                      </a:lnTo>
                      <a:lnTo>
                        <a:pt x="626" y="204"/>
                      </a:lnTo>
                      <a:lnTo>
                        <a:pt x="626" y="204"/>
                      </a:lnTo>
                      <a:lnTo>
                        <a:pt x="618" y="210"/>
                      </a:lnTo>
                      <a:lnTo>
                        <a:pt x="610" y="214"/>
                      </a:lnTo>
                      <a:lnTo>
                        <a:pt x="600" y="218"/>
                      </a:lnTo>
                      <a:lnTo>
                        <a:pt x="590" y="218"/>
                      </a:lnTo>
                      <a:lnTo>
                        <a:pt x="580" y="218"/>
                      </a:lnTo>
                      <a:lnTo>
                        <a:pt x="570" y="214"/>
                      </a:lnTo>
                      <a:lnTo>
                        <a:pt x="562" y="210"/>
                      </a:lnTo>
                      <a:lnTo>
                        <a:pt x="554" y="204"/>
                      </a:lnTo>
                      <a:lnTo>
                        <a:pt x="526" y="176"/>
                      </a:lnTo>
                      <a:lnTo>
                        <a:pt x="526" y="176"/>
                      </a:lnTo>
                      <a:lnTo>
                        <a:pt x="520" y="168"/>
                      </a:lnTo>
                      <a:lnTo>
                        <a:pt x="514" y="158"/>
                      </a:lnTo>
                      <a:lnTo>
                        <a:pt x="512" y="148"/>
                      </a:lnTo>
                      <a:lnTo>
                        <a:pt x="510" y="138"/>
                      </a:lnTo>
                      <a:lnTo>
                        <a:pt x="512" y="128"/>
                      </a:lnTo>
                      <a:lnTo>
                        <a:pt x="514" y="120"/>
                      </a:lnTo>
                      <a:lnTo>
                        <a:pt x="520" y="110"/>
                      </a:lnTo>
                      <a:lnTo>
                        <a:pt x="526" y="102"/>
                      </a:lnTo>
                      <a:lnTo>
                        <a:pt x="620" y="8"/>
                      </a:lnTo>
                      <a:lnTo>
                        <a:pt x="620" y="8"/>
                      </a:lnTo>
                      <a:lnTo>
                        <a:pt x="596" y="2"/>
                      </a:lnTo>
                      <a:lnTo>
                        <a:pt x="574" y="0"/>
                      </a:lnTo>
                      <a:lnTo>
                        <a:pt x="550" y="0"/>
                      </a:lnTo>
                      <a:lnTo>
                        <a:pt x="526" y="2"/>
                      </a:lnTo>
                      <a:lnTo>
                        <a:pt x="504" y="10"/>
                      </a:lnTo>
                      <a:lnTo>
                        <a:pt x="482" y="18"/>
                      </a:lnTo>
                      <a:lnTo>
                        <a:pt x="462" y="32"/>
                      </a:lnTo>
                      <a:lnTo>
                        <a:pt x="444" y="48"/>
                      </a:lnTo>
                      <a:lnTo>
                        <a:pt x="444" y="48"/>
                      </a:lnTo>
                      <a:lnTo>
                        <a:pt x="428" y="64"/>
                      </a:lnTo>
                      <a:lnTo>
                        <a:pt x="418" y="82"/>
                      </a:lnTo>
                      <a:lnTo>
                        <a:pt x="408" y="100"/>
                      </a:lnTo>
                      <a:lnTo>
                        <a:pt x="400" y="118"/>
                      </a:lnTo>
                      <a:lnTo>
                        <a:pt x="396" y="138"/>
                      </a:lnTo>
                      <a:lnTo>
                        <a:pt x="394" y="158"/>
                      </a:lnTo>
                      <a:lnTo>
                        <a:pt x="394" y="178"/>
                      </a:lnTo>
                      <a:lnTo>
                        <a:pt x="396" y="198"/>
                      </a:lnTo>
                      <a:lnTo>
                        <a:pt x="28" y="566"/>
                      </a:lnTo>
                      <a:lnTo>
                        <a:pt x="28" y="566"/>
                      </a:lnTo>
                      <a:lnTo>
                        <a:pt x="16" y="580"/>
                      </a:lnTo>
                      <a:lnTo>
                        <a:pt x="8" y="596"/>
                      </a:lnTo>
                      <a:lnTo>
                        <a:pt x="2" y="614"/>
                      </a:lnTo>
                      <a:lnTo>
                        <a:pt x="0" y="632"/>
                      </a:lnTo>
                      <a:lnTo>
                        <a:pt x="2" y="650"/>
                      </a:lnTo>
                      <a:lnTo>
                        <a:pt x="8" y="668"/>
                      </a:lnTo>
                      <a:lnTo>
                        <a:pt x="16" y="686"/>
                      </a:lnTo>
                      <a:lnTo>
                        <a:pt x="28" y="700"/>
                      </a:lnTo>
                      <a:lnTo>
                        <a:pt x="28" y="700"/>
                      </a:lnTo>
                      <a:lnTo>
                        <a:pt x="44" y="712"/>
                      </a:lnTo>
                      <a:lnTo>
                        <a:pt x="60" y="720"/>
                      </a:lnTo>
                      <a:lnTo>
                        <a:pt x="78" y="726"/>
                      </a:lnTo>
                      <a:lnTo>
                        <a:pt x="96" y="728"/>
                      </a:lnTo>
                      <a:lnTo>
                        <a:pt x="114" y="726"/>
                      </a:lnTo>
                      <a:lnTo>
                        <a:pt x="132" y="720"/>
                      </a:lnTo>
                      <a:lnTo>
                        <a:pt x="148" y="712"/>
                      </a:lnTo>
                      <a:lnTo>
                        <a:pt x="164" y="700"/>
                      </a:lnTo>
                      <a:lnTo>
                        <a:pt x="374" y="490"/>
                      </a:lnTo>
                      <a:lnTo>
                        <a:pt x="400" y="464"/>
                      </a:lnTo>
                      <a:lnTo>
                        <a:pt x="418" y="446"/>
                      </a:lnTo>
                      <a:lnTo>
                        <a:pt x="446" y="418"/>
                      </a:lnTo>
                      <a:close/>
                      <a:moveTo>
                        <a:pt x="134" y="672"/>
                      </a:moveTo>
                      <a:lnTo>
                        <a:pt x="134" y="672"/>
                      </a:lnTo>
                      <a:lnTo>
                        <a:pt x="124" y="678"/>
                      </a:lnTo>
                      <a:lnTo>
                        <a:pt x="116" y="684"/>
                      </a:lnTo>
                      <a:lnTo>
                        <a:pt x="106" y="686"/>
                      </a:lnTo>
                      <a:lnTo>
                        <a:pt x="96" y="688"/>
                      </a:lnTo>
                      <a:lnTo>
                        <a:pt x="86" y="686"/>
                      </a:lnTo>
                      <a:lnTo>
                        <a:pt x="76" y="684"/>
                      </a:lnTo>
                      <a:lnTo>
                        <a:pt x="66" y="678"/>
                      </a:lnTo>
                      <a:lnTo>
                        <a:pt x="58" y="672"/>
                      </a:lnTo>
                      <a:lnTo>
                        <a:pt x="58" y="672"/>
                      </a:lnTo>
                      <a:lnTo>
                        <a:pt x="50" y="664"/>
                      </a:lnTo>
                      <a:lnTo>
                        <a:pt x="46" y="654"/>
                      </a:lnTo>
                      <a:lnTo>
                        <a:pt x="42" y="644"/>
                      </a:lnTo>
                      <a:lnTo>
                        <a:pt x="42" y="634"/>
                      </a:lnTo>
                      <a:lnTo>
                        <a:pt x="42" y="624"/>
                      </a:lnTo>
                      <a:lnTo>
                        <a:pt x="46" y="614"/>
                      </a:lnTo>
                      <a:lnTo>
                        <a:pt x="50" y="604"/>
                      </a:lnTo>
                      <a:lnTo>
                        <a:pt x="58" y="596"/>
                      </a:lnTo>
                      <a:lnTo>
                        <a:pt x="58" y="596"/>
                      </a:lnTo>
                      <a:lnTo>
                        <a:pt x="66" y="588"/>
                      </a:lnTo>
                      <a:lnTo>
                        <a:pt x="76" y="584"/>
                      </a:lnTo>
                      <a:lnTo>
                        <a:pt x="86" y="580"/>
                      </a:lnTo>
                      <a:lnTo>
                        <a:pt x="96" y="580"/>
                      </a:lnTo>
                      <a:lnTo>
                        <a:pt x="106" y="580"/>
                      </a:lnTo>
                      <a:lnTo>
                        <a:pt x="116" y="584"/>
                      </a:lnTo>
                      <a:lnTo>
                        <a:pt x="124" y="588"/>
                      </a:lnTo>
                      <a:lnTo>
                        <a:pt x="134" y="596"/>
                      </a:lnTo>
                      <a:lnTo>
                        <a:pt x="134" y="596"/>
                      </a:lnTo>
                      <a:lnTo>
                        <a:pt x="140" y="604"/>
                      </a:lnTo>
                      <a:lnTo>
                        <a:pt x="146" y="614"/>
                      </a:lnTo>
                      <a:lnTo>
                        <a:pt x="148" y="624"/>
                      </a:lnTo>
                      <a:lnTo>
                        <a:pt x="150" y="634"/>
                      </a:lnTo>
                      <a:lnTo>
                        <a:pt x="148" y="644"/>
                      </a:lnTo>
                      <a:lnTo>
                        <a:pt x="146" y="654"/>
                      </a:lnTo>
                      <a:lnTo>
                        <a:pt x="140" y="664"/>
                      </a:lnTo>
                      <a:lnTo>
                        <a:pt x="134" y="672"/>
                      </a:lnTo>
                      <a:lnTo>
                        <a:pt x="134" y="67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02" name="Freeform 201"/>
            <p:cNvSpPr>
              <a:spLocks noEditPoints="1"/>
            </p:cNvSpPr>
            <p:nvPr/>
          </p:nvSpPr>
          <p:spPr bwMode="auto">
            <a:xfrm>
              <a:off x="6340429" y="3259224"/>
              <a:ext cx="494659" cy="361427"/>
            </a:xfrm>
            <a:custGeom>
              <a:avLst/>
              <a:gdLst>
                <a:gd name="T0" fmla="*/ 109 w 343"/>
                <a:gd name="T1" fmla="*/ 264 h 272"/>
                <a:gd name="T2" fmla="*/ 100 w 343"/>
                <a:gd name="T3" fmla="*/ 224 h 272"/>
                <a:gd name="T4" fmla="*/ 72 w 343"/>
                <a:gd name="T5" fmla="*/ 163 h 272"/>
                <a:gd name="T6" fmla="*/ 15 w 343"/>
                <a:gd name="T7" fmla="*/ 271 h 272"/>
                <a:gd name="T8" fmla="*/ 7 w 343"/>
                <a:gd name="T9" fmla="*/ 267 h 272"/>
                <a:gd name="T10" fmla="*/ 1 w 343"/>
                <a:gd name="T11" fmla="*/ 248 h 272"/>
                <a:gd name="T12" fmla="*/ 62 w 343"/>
                <a:gd name="T13" fmla="*/ 126 h 272"/>
                <a:gd name="T14" fmla="*/ 102 w 343"/>
                <a:gd name="T15" fmla="*/ 152 h 272"/>
                <a:gd name="T16" fmla="*/ 127 w 343"/>
                <a:gd name="T17" fmla="*/ 229 h 272"/>
                <a:gd name="T18" fmla="*/ 127 w 343"/>
                <a:gd name="T19" fmla="*/ 272 h 272"/>
                <a:gd name="T20" fmla="*/ 144 w 343"/>
                <a:gd name="T21" fmla="*/ 271 h 272"/>
                <a:gd name="T22" fmla="*/ 139 w 343"/>
                <a:gd name="T23" fmla="*/ 266 h 272"/>
                <a:gd name="T24" fmla="*/ 179 w 343"/>
                <a:gd name="T25" fmla="*/ 215 h 272"/>
                <a:gd name="T26" fmla="*/ 190 w 343"/>
                <a:gd name="T27" fmla="*/ 212 h 272"/>
                <a:gd name="T28" fmla="*/ 142 w 343"/>
                <a:gd name="T29" fmla="*/ 170 h 272"/>
                <a:gd name="T30" fmla="*/ 140 w 343"/>
                <a:gd name="T31" fmla="*/ 180 h 272"/>
                <a:gd name="T32" fmla="*/ 125 w 343"/>
                <a:gd name="T33" fmla="*/ 171 h 272"/>
                <a:gd name="T34" fmla="*/ 119 w 343"/>
                <a:gd name="T35" fmla="*/ 156 h 272"/>
                <a:gd name="T36" fmla="*/ 106 w 343"/>
                <a:gd name="T37" fmla="*/ 141 h 272"/>
                <a:gd name="T38" fmla="*/ 109 w 343"/>
                <a:gd name="T39" fmla="*/ 135 h 272"/>
                <a:gd name="T40" fmla="*/ 122 w 343"/>
                <a:gd name="T41" fmla="*/ 136 h 272"/>
                <a:gd name="T42" fmla="*/ 122 w 343"/>
                <a:gd name="T43" fmla="*/ 109 h 272"/>
                <a:gd name="T44" fmla="*/ 102 w 343"/>
                <a:gd name="T45" fmla="*/ 146 h 272"/>
                <a:gd name="T46" fmla="*/ 83 w 343"/>
                <a:gd name="T47" fmla="*/ 136 h 272"/>
                <a:gd name="T48" fmla="*/ 81 w 343"/>
                <a:gd name="T49" fmla="*/ 92 h 272"/>
                <a:gd name="T50" fmla="*/ 86 w 343"/>
                <a:gd name="T51" fmla="*/ 61 h 272"/>
                <a:gd name="T52" fmla="*/ 62 w 343"/>
                <a:gd name="T53" fmla="*/ 86 h 272"/>
                <a:gd name="T54" fmla="*/ 71 w 343"/>
                <a:gd name="T55" fmla="*/ 95 h 272"/>
                <a:gd name="T56" fmla="*/ 70 w 343"/>
                <a:gd name="T57" fmla="*/ 110 h 272"/>
                <a:gd name="T58" fmla="*/ 56 w 343"/>
                <a:gd name="T59" fmla="*/ 99 h 272"/>
                <a:gd name="T60" fmla="*/ 50 w 343"/>
                <a:gd name="T61" fmla="*/ 108 h 272"/>
                <a:gd name="T62" fmla="*/ 44 w 343"/>
                <a:gd name="T63" fmla="*/ 107 h 272"/>
                <a:gd name="T64" fmla="*/ 34 w 343"/>
                <a:gd name="T65" fmla="*/ 87 h 272"/>
                <a:gd name="T66" fmla="*/ 57 w 343"/>
                <a:gd name="T67" fmla="*/ 46 h 272"/>
                <a:gd name="T68" fmla="*/ 88 w 343"/>
                <a:gd name="T69" fmla="*/ 37 h 272"/>
                <a:gd name="T70" fmla="*/ 135 w 343"/>
                <a:gd name="T71" fmla="*/ 40 h 272"/>
                <a:gd name="T72" fmla="*/ 145 w 343"/>
                <a:gd name="T73" fmla="*/ 49 h 272"/>
                <a:gd name="T74" fmla="*/ 147 w 343"/>
                <a:gd name="T75" fmla="*/ 107 h 272"/>
                <a:gd name="T76" fmla="*/ 201 w 343"/>
                <a:gd name="T77" fmla="*/ 202 h 272"/>
                <a:gd name="T78" fmla="*/ 196 w 343"/>
                <a:gd name="T79" fmla="*/ 210 h 272"/>
                <a:gd name="T80" fmla="*/ 229 w 343"/>
                <a:gd name="T81" fmla="*/ 171 h 272"/>
                <a:gd name="T82" fmla="*/ 245 w 343"/>
                <a:gd name="T83" fmla="*/ 165 h 272"/>
                <a:gd name="T84" fmla="*/ 261 w 343"/>
                <a:gd name="T85" fmla="*/ 166 h 272"/>
                <a:gd name="T86" fmla="*/ 306 w 343"/>
                <a:gd name="T87" fmla="*/ 219 h 272"/>
                <a:gd name="T88" fmla="*/ 343 w 343"/>
                <a:gd name="T89" fmla="*/ 269 h 272"/>
                <a:gd name="T90" fmla="*/ 318 w 343"/>
                <a:gd name="T91" fmla="*/ 271 h 272"/>
                <a:gd name="T92" fmla="*/ 144 w 343"/>
                <a:gd name="T93" fmla="*/ 271 h 272"/>
                <a:gd name="T94" fmla="*/ 150 w 343"/>
                <a:gd name="T95" fmla="*/ 43 h 272"/>
                <a:gd name="T96" fmla="*/ 145 w 343"/>
                <a:gd name="T97" fmla="*/ 33 h 272"/>
                <a:gd name="T98" fmla="*/ 147 w 343"/>
                <a:gd name="T99" fmla="*/ 13 h 272"/>
                <a:gd name="T100" fmla="*/ 162 w 343"/>
                <a:gd name="T101" fmla="*/ 1 h 272"/>
                <a:gd name="T102" fmla="*/ 182 w 343"/>
                <a:gd name="T103" fmla="*/ 6 h 272"/>
                <a:gd name="T104" fmla="*/ 191 w 343"/>
                <a:gd name="T105" fmla="*/ 24 h 272"/>
                <a:gd name="T106" fmla="*/ 188 w 343"/>
                <a:gd name="T107" fmla="*/ 39 h 272"/>
                <a:gd name="T108" fmla="*/ 174 w 343"/>
                <a:gd name="T109" fmla="*/ 5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3" h="272">
                  <a:moveTo>
                    <a:pt x="121" y="271"/>
                  </a:moveTo>
                  <a:lnTo>
                    <a:pt x="121" y="271"/>
                  </a:lnTo>
                  <a:lnTo>
                    <a:pt x="115" y="269"/>
                  </a:lnTo>
                  <a:lnTo>
                    <a:pt x="109" y="264"/>
                  </a:lnTo>
                  <a:lnTo>
                    <a:pt x="109" y="264"/>
                  </a:lnTo>
                  <a:lnTo>
                    <a:pt x="102" y="256"/>
                  </a:lnTo>
                  <a:lnTo>
                    <a:pt x="100" y="253"/>
                  </a:lnTo>
                  <a:lnTo>
                    <a:pt x="100" y="224"/>
                  </a:lnTo>
                  <a:lnTo>
                    <a:pt x="100" y="196"/>
                  </a:lnTo>
                  <a:lnTo>
                    <a:pt x="87" y="178"/>
                  </a:lnTo>
                  <a:lnTo>
                    <a:pt x="74" y="159"/>
                  </a:lnTo>
                  <a:lnTo>
                    <a:pt x="72" y="163"/>
                  </a:lnTo>
                  <a:lnTo>
                    <a:pt x="72" y="163"/>
                  </a:lnTo>
                  <a:lnTo>
                    <a:pt x="43" y="219"/>
                  </a:lnTo>
                  <a:lnTo>
                    <a:pt x="43" y="219"/>
                  </a:lnTo>
                  <a:lnTo>
                    <a:pt x="15" y="271"/>
                  </a:lnTo>
                  <a:lnTo>
                    <a:pt x="15" y="271"/>
                  </a:lnTo>
                  <a:lnTo>
                    <a:pt x="12" y="269"/>
                  </a:lnTo>
                  <a:lnTo>
                    <a:pt x="7" y="267"/>
                  </a:lnTo>
                  <a:lnTo>
                    <a:pt x="7" y="267"/>
                  </a:lnTo>
                  <a:lnTo>
                    <a:pt x="5" y="264"/>
                  </a:lnTo>
                  <a:lnTo>
                    <a:pt x="3" y="259"/>
                  </a:lnTo>
                  <a:lnTo>
                    <a:pt x="2" y="254"/>
                  </a:lnTo>
                  <a:lnTo>
                    <a:pt x="1" y="248"/>
                  </a:lnTo>
                  <a:lnTo>
                    <a:pt x="0" y="241"/>
                  </a:lnTo>
                  <a:lnTo>
                    <a:pt x="31" y="184"/>
                  </a:lnTo>
                  <a:lnTo>
                    <a:pt x="31" y="184"/>
                  </a:lnTo>
                  <a:lnTo>
                    <a:pt x="62" y="126"/>
                  </a:lnTo>
                  <a:lnTo>
                    <a:pt x="62" y="126"/>
                  </a:lnTo>
                  <a:lnTo>
                    <a:pt x="99" y="147"/>
                  </a:lnTo>
                  <a:lnTo>
                    <a:pt x="99" y="147"/>
                  </a:lnTo>
                  <a:lnTo>
                    <a:pt x="102" y="152"/>
                  </a:lnTo>
                  <a:lnTo>
                    <a:pt x="113" y="168"/>
                  </a:lnTo>
                  <a:lnTo>
                    <a:pt x="126" y="189"/>
                  </a:lnTo>
                  <a:lnTo>
                    <a:pt x="127" y="229"/>
                  </a:lnTo>
                  <a:lnTo>
                    <a:pt x="127" y="229"/>
                  </a:lnTo>
                  <a:lnTo>
                    <a:pt x="128" y="271"/>
                  </a:lnTo>
                  <a:lnTo>
                    <a:pt x="128" y="271"/>
                  </a:lnTo>
                  <a:lnTo>
                    <a:pt x="128" y="272"/>
                  </a:lnTo>
                  <a:lnTo>
                    <a:pt x="127" y="272"/>
                  </a:lnTo>
                  <a:lnTo>
                    <a:pt x="122" y="271"/>
                  </a:lnTo>
                  <a:lnTo>
                    <a:pt x="121" y="271"/>
                  </a:lnTo>
                  <a:close/>
                  <a:moveTo>
                    <a:pt x="144" y="271"/>
                  </a:moveTo>
                  <a:lnTo>
                    <a:pt x="144" y="271"/>
                  </a:lnTo>
                  <a:lnTo>
                    <a:pt x="141" y="270"/>
                  </a:lnTo>
                  <a:lnTo>
                    <a:pt x="139" y="269"/>
                  </a:lnTo>
                  <a:lnTo>
                    <a:pt x="139" y="269"/>
                  </a:lnTo>
                  <a:lnTo>
                    <a:pt x="139" y="266"/>
                  </a:lnTo>
                  <a:lnTo>
                    <a:pt x="140" y="263"/>
                  </a:lnTo>
                  <a:lnTo>
                    <a:pt x="140" y="263"/>
                  </a:lnTo>
                  <a:lnTo>
                    <a:pt x="179" y="215"/>
                  </a:lnTo>
                  <a:lnTo>
                    <a:pt x="179" y="215"/>
                  </a:lnTo>
                  <a:lnTo>
                    <a:pt x="182" y="214"/>
                  </a:lnTo>
                  <a:lnTo>
                    <a:pt x="185" y="213"/>
                  </a:lnTo>
                  <a:lnTo>
                    <a:pt x="185" y="213"/>
                  </a:lnTo>
                  <a:lnTo>
                    <a:pt x="190" y="212"/>
                  </a:lnTo>
                  <a:lnTo>
                    <a:pt x="191" y="211"/>
                  </a:lnTo>
                  <a:lnTo>
                    <a:pt x="191" y="211"/>
                  </a:lnTo>
                  <a:lnTo>
                    <a:pt x="167" y="191"/>
                  </a:lnTo>
                  <a:lnTo>
                    <a:pt x="142" y="170"/>
                  </a:lnTo>
                  <a:lnTo>
                    <a:pt x="142" y="176"/>
                  </a:lnTo>
                  <a:lnTo>
                    <a:pt x="142" y="181"/>
                  </a:lnTo>
                  <a:lnTo>
                    <a:pt x="140" y="180"/>
                  </a:lnTo>
                  <a:lnTo>
                    <a:pt x="140" y="180"/>
                  </a:lnTo>
                  <a:lnTo>
                    <a:pt x="133" y="178"/>
                  </a:lnTo>
                  <a:lnTo>
                    <a:pt x="133" y="178"/>
                  </a:lnTo>
                  <a:lnTo>
                    <a:pt x="130" y="176"/>
                  </a:lnTo>
                  <a:lnTo>
                    <a:pt x="125" y="171"/>
                  </a:lnTo>
                  <a:lnTo>
                    <a:pt x="119" y="166"/>
                  </a:lnTo>
                  <a:lnTo>
                    <a:pt x="119" y="163"/>
                  </a:lnTo>
                  <a:lnTo>
                    <a:pt x="119" y="163"/>
                  </a:lnTo>
                  <a:lnTo>
                    <a:pt x="119" y="156"/>
                  </a:lnTo>
                  <a:lnTo>
                    <a:pt x="119" y="152"/>
                  </a:lnTo>
                  <a:lnTo>
                    <a:pt x="113" y="147"/>
                  </a:lnTo>
                  <a:lnTo>
                    <a:pt x="113" y="147"/>
                  </a:lnTo>
                  <a:lnTo>
                    <a:pt x="106" y="141"/>
                  </a:lnTo>
                  <a:lnTo>
                    <a:pt x="106" y="141"/>
                  </a:lnTo>
                  <a:lnTo>
                    <a:pt x="106" y="140"/>
                  </a:lnTo>
                  <a:lnTo>
                    <a:pt x="109" y="135"/>
                  </a:lnTo>
                  <a:lnTo>
                    <a:pt x="109" y="135"/>
                  </a:lnTo>
                  <a:lnTo>
                    <a:pt x="113" y="129"/>
                  </a:lnTo>
                  <a:lnTo>
                    <a:pt x="113" y="129"/>
                  </a:lnTo>
                  <a:lnTo>
                    <a:pt x="117" y="133"/>
                  </a:lnTo>
                  <a:lnTo>
                    <a:pt x="122" y="136"/>
                  </a:lnTo>
                  <a:lnTo>
                    <a:pt x="122" y="122"/>
                  </a:lnTo>
                  <a:lnTo>
                    <a:pt x="122" y="122"/>
                  </a:lnTo>
                  <a:lnTo>
                    <a:pt x="122" y="109"/>
                  </a:lnTo>
                  <a:lnTo>
                    <a:pt x="122" y="109"/>
                  </a:lnTo>
                  <a:lnTo>
                    <a:pt x="113" y="126"/>
                  </a:lnTo>
                  <a:lnTo>
                    <a:pt x="113" y="126"/>
                  </a:lnTo>
                  <a:lnTo>
                    <a:pt x="102" y="146"/>
                  </a:lnTo>
                  <a:lnTo>
                    <a:pt x="102" y="146"/>
                  </a:lnTo>
                  <a:lnTo>
                    <a:pt x="101" y="146"/>
                  </a:lnTo>
                  <a:lnTo>
                    <a:pt x="99" y="144"/>
                  </a:lnTo>
                  <a:lnTo>
                    <a:pt x="83" y="136"/>
                  </a:lnTo>
                  <a:lnTo>
                    <a:pt x="83" y="136"/>
                  </a:lnTo>
                  <a:lnTo>
                    <a:pt x="64" y="124"/>
                  </a:lnTo>
                  <a:lnTo>
                    <a:pt x="64" y="124"/>
                  </a:lnTo>
                  <a:lnTo>
                    <a:pt x="68" y="115"/>
                  </a:lnTo>
                  <a:lnTo>
                    <a:pt x="81" y="92"/>
                  </a:lnTo>
                  <a:lnTo>
                    <a:pt x="81" y="92"/>
                  </a:lnTo>
                  <a:lnTo>
                    <a:pt x="98" y="61"/>
                  </a:lnTo>
                  <a:lnTo>
                    <a:pt x="98" y="61"/>
                  </a:lnTo>
                  <a:lnTo>
                    <a:pt x="86" y="61"/>
                  </a:lnTo>
                  <a:lnTo>
                    <a:pt x="74" y="61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71" y="95"/>
                  </a:lnTo>
                  <a:lnTo>
                    <a:pt x="75" y="99"/>
                  </a:lnTo>
                  <a:lnTo>
                    <a:pt x="72" y="105"/>
                  </a:lnTo>
                  <a:lnTo>
                    <a:pt x="72" y="105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62" y="105"/>
                  </a:lnTo>
                  <a:lnTo>
                    <a:pt x="62" y="105"/>
                  </a:lnTo>
                  <a:lnTo>
                    <a:pt x="56" y="99"/>
                  </a:lnTo>
                  <a:lnTo>
                    <a:pt x="56" y="99"/>
                  </a:lnTo>
                  <a:lnTo>
                    <a:pt x="53" y="104"/>
                  </a:lnTo>
                  <a:lnTo>
                    <a:pt x="53" y="104"/>
                  </a:lnTo>
                  <a:lnTo>
                    <a:pt x="50" y="108"/>
                  </a:lnTo>
                  <a:lnTo>
                    <a:pt x="49" y="109"/>
                  </a:lnTo>
                  <a:lnTo>
                    <a:pt x="48" y="109"/>
                  </a:lnTo>
                  <a:lnTo>
                    <a:pt x="48" y="109"/>
                  </a:lnTo>
                  <a:lnTo>
                    <a:pt x="44" y="107"/>
                  </a:lnTo>
                  <a:lnTo>
                    <a:pt x="41" y="104"/>
                  </a:lnTo>
                  <a:lnTo>
                    <a:pt x="39" y="99"/>
                  </a:lnTo>
                  <a:lnTo>
                    <a:pt x="37" y="92"/>
                  </a:lnTo>
                  <a:lnTo>
                    <a:pt x="34" y="87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53" y="52"/>
                  </a:lnTo>
                  <a:lnTo>
                    <a:pt x="57" y="46"/>
                  </a:lnTo>
                  <a:lnTo>
                    <a:pt x="62" y="39"/>
                  </a:lnTo>
                  <a:lnTo>
                    <a:pt x="64" y="37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122" y="38"/>
                  </a:lnTo>
                  <a:lnTo>
                    <a:pt x="122" y="38"/>
                  </a:lnTo>
                  <a:lnTo>
                    <a:pt x="131" y="38"/>
                  </a:lnTo>
                  <a:lnTo>
                    <a:pt x="135" y="40"/>
                  </a:lnTo>
                  <a:lnTo>
                    <a:pt x="135" y="40"/>
                  </a:lnTo>
                  <a:lnTo>
                    <a:pt x="139" y="42"/>
                  </a:lnTo>
                  <a:lnTo>
                    <a:pt x="142" y="44"/>
                  </a:lnTo>
                  <a:lnTo>
                    <a:pt x="145" y="49"/>
                  </a:lnTo>
                  <a:lnTo>
                    <a:pt x="147" y="53"/>
                  </a:lnTo>
                  <a:lnTo>
                    <a:pt x="150" y="57"/>
                  </a:lnTo>
                  <a:lnTo>
                    <a:pt x="147" y="107"/>
                  </a:lnTo>
                  <a:lnTo>
                    <a:pt x="147" y="107"/>
                  </a:lnTo>
                  <a:lnTo>
                    <a:pt x="145" y="157"/>
                  </a:lnTo>
                  <a:lnTo>
                    <a:pt x="145" y="157"/>
                  </a:lnTo>
                  <a:lnTo>
                    <a:pt x="173" y="180"/>
                  </a:lnTo>
                  <a:lnTo>
                    <a:pt x="201" y="202"/>
                  </a:lnTo>
                  <a:lnTo>
                    <a:pt x="197" y="207"/>
                  </a:lnTo>
                  <a:lnTo>
                    <a:pt x="192" y="211"/>
                  </a:lnTo>
                  <a:lnTo>
                    <a:pt x="196" y="210"/>
                  </a:lnTo>
                  <a:lnTo>
                    <a:pt x="196" y="210"/>
                  </a:lnTo>
                  <a:lnTo>
                    <a:pt x="200" y="206"/>
                  </a:lnTo>
                  <a:lnTo>
                    <a:pt x="212" y="191"/>
                  </a:lnTo>
                  <a:lnTo>
                    <a:pt x="212" y="191"/>
                  </a:lnTo>
                  <a:lnTo>
                    <a:pt x="229" y="171"/>
                  </a:lnTo>
                  <a:lnTo>
                    <a:pt x="229" y="171"/>
                  </a:lnTo>
                  <a:lnTo>
                    <a:pt x="234" y="168"/>
                  </a:lnTo>
                  <a:lnTo>
                    <a:pt x="240" y="166"/>
                  </a:lnTo>
                  <a:lnTo>
                    <a:pt x="245" y="165"/>
                  </a:lnTo>
                  <a:lnTo>
                    <a:pt x="250" y="164"/>
                  </a:lnTo>
                  <a:lnTo>
                    <a:pt x="250" y="164"/>
                  </a:lnTo>
                  <a:lnTo>
                    <a:pt x="256" y="165"/>
                  </a:lnTo>
                  <a:lnTo>
                    <a:pt x="261" y="166"/>
                  </a:lnTo>
                  <a:lnTo>
                    <a:pt x="265" y="168"/>
                  </a:lnTo>
                  <a:lnTo>
                    <a:pt x="270" y="171"/>
                  </a:lnTo>
                  <a:lnTo>
                    <a:pt x="270" y="171"/>
                  </a:lnTo>
                  <a:lnTo>
                    <a:pt x="306" y="219"/>
                  </a:lnTo>
                  <a:lnTo>
                    <a:pt x="342" y="266"/>
                  </a:lnTo>
                  <a:lnTo>
                    <a:pt x="342" y="266"/>
                  </a:lnTo>
                  <a:lnTo>
                    <a:pt x="343" y="268"/>
                  </a:lnTo>
                  <a:lnTo>
                    <a:pt x="343" y="269"/>
                  </a:lnTo>
                  <a:lnTo>
                    <a:pt x="343" y="269"/>
                  </a:lnTo>
                  <a:lnTo>
                    <a:pt x="340" y="271"/>
                  </a:lnTo>
                  <a:lnTo>
                    <a:pt x="340" y="271"/>
                  </a:lnTo>
                  <a:lnTo>
                    <a:pt x="318" y="271"/>
                  </a:lnTo>
                  <a:lnTo>
                    <a:pt x="242" y="271"/>
                  </a:lnTo>
                  <a:lnTo>
                    <a:pt x="242" y="271"/>
                  </a:lnTo>
                  <a:lnTo>
                    <a:pt x="144" y="271"/>
                  </a:lnTo>
                  <a:lnTo>
                    <a:pt x="144" y="271"/>
                  </a:lnTo>
                  <a:close/>
                  <a:moveTo>
                    <a:pt x="161" y="50"/>
                  </a:moveTo>
                  <a:lnTo>
                    <a:pt x="161" y="50"/>
                  </a:lnTo>
                  <a:lnTo>
                    <a:pt x="156" y="48"/>
                  </a:lnTo>
                  <a:lnTo>
                    <a:pt x="150" y="43"/>
                  </a:lnTo>
                  <a:lnTo>
                    <a:pt x="150" y="43"/>
                  </a:lnTo>
                  <a:lnTo>
                    <a:pt x="148" y="40"/>
                  </a:lnTo>
                  <a:lnTo>
                    <a:pt x="146" y="37"/>
                  </a:lnTo>
                  <a:lnTo>
                    <a:pt x="145" y="33"/>
                  </a:lnTo>
                  <a:lnTo>
                    <a:pt x="144" y="29"/>
                  </a:lnTo>
                  <a:lnTo>
                    <a:pt x="144" y="21"/>
                  </a:lnTo>
                  <a:lnTo>
                    <a:pt x="147" y="13"/>
                  </a:lnTo>
                  <a:lnTo>
                    <a:pt x="147" y="13"/>
                  </a:lnTo>
                  <a:lnTo>
                    <a:pt x="149" y="9"/>
                  </a:lnTo>
                  <a:lnTo>
                    <a:pt x="154" y="6"/>
                  </a:lnTo>
                  <a:lnTo>
                    <a:pt x="158" y="4"/>
                  </a:lnTo>
                  <a:lnTo>
                    <a:pt x="162" y="1"/>
                  </a:lnTo>
                  <a:lnTo>
                    <a:pt x="162" y="1"/>
                  </a:lnTo>
                  <a:lnTo>
                    <a:pt x="169" y="0"/>
                  </a:lnTo>
                  <a:lnTo>
                    <a:pt x="175" y="3"/>
                  </a:lnTo>
                  <a:lnTo>
                    <a:pt x="182" y="6"/>
                  </a:lnTo>
                  <a:lnTo>
                    <a:pt x="186" y="10"/>
                  </a:lnTo>
                  <a:lnTo>
                    <a:pt x="186" y="10"/>
                  </a:lnTo>
                  <a:lnTo>
                    <a:pt x="190" y="17"/>
                  </a:lnTo>
                  <a:lnTo>
                    <a:pt x="191" y="24"/>
                  </a:lnTo>
                  <a:lnTo>
                    <a:pt x="191" y="24"/>
                  </a:lnTo>
                  <a:lnTo>
                    <a:pt x="191" y="29"/>
                  </a:lnTo>
                  <a:lnTo>
                    <a:pt x="190" y="35"/>
                  </a:lnTo>
                  <a:lnTo>
                    <a:pt x="188" y="39"/>
                  </a:lnTo>
                  <a:lnTo>
                    <a:pt x="185" y="42"/>
                  </a:lnTo>
                  <a:lnTo>
                    <a:pt x="185" y="42"/>
                  </a:lnTo>
                  <a:lnTo>
                    <a:pt x="179" y="47"/>
                  </a:lnTo>
                  <a:lnTo>
                    <a:pt x="174" y="50"/>
                  </a:lnTo>
                  <a:lnTo>
                    <a:pt x="168" y="51"/>
                  </a:lnTo>
                  <a:lnTo>
                    <a:pt x="161" y="50"/>
                  </a:lnTo>
                  <a:lnTo>
                    <a:pt x="161" y="50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0" name="Group 209"/>
            <p:cNvGrpSpPr/>
            <p:nvPr/>
          </p:nvGrpSpPr>
          <p:grpSpPr>
            <a:xfrm>
              <a:off x="5144441" y="2743504"/>
              <a:ext cx="325735" cy="378771"/>
              <a:chOff x="3983038" y="1955800"/>
              <a:chExt cx="1944688" cy="2454275"/>
            </a:xfrm>
          </p:grpSpPr>
          <p:sp>
            <p:nvSpPr>
              <p:cNvPr id="211" name="Freeform 6"/>
              <p:cNvSpPr>
                <a:spLocks/>
              </p:cNvSpPr>
              <p:nvPr/>
            </p:nvSpPr>
            <p:spPr bwMode="auto">
              <a:xfrm>
                <a:off x="3986213" y="3692525"/>
                <a:ext cx="1941513" cy="717550"/>
              </a:xfrm>
              <a:custGeom>
                <a:avLst/>
                <a:gdLst>
                  <a:gd name="T0" fmla="*/ 509 w 516"/>
                  <a:gd name="T1" fmla="*/ 42 h 191"/>
                  <a:gd name="T2" fmla="*/ 508 w 516"/>
                  <a:gd name="T3" fmla="*/ 41 h 191"/>
                  <a:gd name="T4" fmla="*/ 488 w 516"/>
                  <a:gd name="T5" fmla="*/ 63 h 191"/>
                  <a:gd name="T6" fmla="*/ 240 w 516"/>
                  <a:gd name="T7" fmla="*/ 155 h 191"/>
                  <a:gd name="T8" fmla="*/ 124 w 516"/>
                  <a:gd name="T9" fmla="*/ 116 h 191"/>
                  <a:gd name="T10" fmla="*/ 15 w 516"/>
                  <a:gd name="T11" fmla="*/ 18 h 191"/>
                  <a:gd name="T12" fmla="*/ 5 w 516"/>
                  <a:gd name="T13" fmla="*/ 0 h 191"/>
                  <a:gd name="T14" fmla="*/ 15 w 516"/>
                  <a:gd name="T15" fmla="*/ 38 h 191"/>
                  <a:gd name="T16" fmla="*/ 124 w 516"/>
                  <a:gd name="T17" fmla="*/ 136 h 191"/>
                  <a:gd name="T18" fmla="*/ 240 w 516"/>
                  <a:gd name="T19" fmla="*/ 175 h 191"/>
                  <a:gd name="T20" fmla="*/ 488 w 516"/>
                  <a:gd name="T21" fmla="*/ 83 h 191"/>
                  <a:gd name="T22" fmla="*/ 509 w 516"/>
                  <a:gd name="T23" fmla="*/ 42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6" h="191">
                    <a:moveTo>
                      <a:pt x="509" y="42"/>
                    </a:moveTo>
                    <a:cubicBezTo>
                      <a:pt x="508" y="41"/>
                      <a:pt x="508" y="41"/>
                      <a:pt x="508" y="41"/>
                    </a:cubicBezTo>
                    <a:cubicBezTo>
                      <a:pt x="510" y="50"/>
                      <a:pt x="503" y="57"/>
                      <a:pt x="488" y="63"/>
                    </a:cubicBezTo>
                    <a:cubicBezTo>
                      <a:pt x="240" y="155"/>
                      <a:pt x="240" y="155"/>
                      <a:pt x="240" y="155"/>
                    </a:cubicBezTo>
                    <a:cubicBezTo>
                      <a:pt x="197" y="170"/>
                      <a:pt x="159" y="151"/>
                      <a:pt x="124" y="116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8" y="12"/>
                      <a:pt x="5" y="0"/>
                      <a:pt x="5" y="0"/>
                    </a:cubicBezTo>
                    <a:cubicBezTo>
                      <a:pt x="5" y="0"/>
                      <a:pt x="0" y="27"/>
                      <a:pt x="15" y="38"/>
                    </a:cubicBezTo>
                    <a:cubicBezTo>
                      <a:pt x="124" y="136"/>
                      <a:pt x="124" y="136"/>
                      <a:pt x="124" y="136"/>
                    </a:cubicBezTo>
                    <a:cubicBezTo>
                      <a:pt x="159" y="172"/>
                      <a:pt x="197" y="191"/>
                      <a:pt x="240" y="175"/>
                    </a:cubicBezTo>
                    <a:cubicBezTo>
                      <a:pt x="488" y="83"/>
                      <a:pt x="488" y="83"/>
                      <a:pt x="488" y="83"/>
                    </a:cubicBezTo>
                    <a:cubicBezTo>
                      <a:pt x="516" y="72"/>
                      <a:pt x="509" y="42"/>
                      <a:pt x="509" y="42"/>
                    </a:cubicBezTo>
                    <a:close/>
                  </a:path>
                </a:pathLst>
              </a:custGeom>
              <a:solidFill>
                <a:srgbClr val="4D4F53"/>
              </a:solidFill>
              <a:ln w="793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Freeform 7"/>
              <p:cNvSpPr>
                <a:spLocks/>
              </p:cNvSpPr>
              <p:nvPr/>
            </p:nvSpPr>
            <p:spPr bwMode="auto">
              <a:xfrm>
                <a:off x="3983038" y="3530600"/>
                <a:ext cx="1936750" cy="800100"/>
              </a:xfrm>
              <a:custGeom>
                <a:avLst/>
                <a:gdLst>
                  <a:gd name="T0" fmla="*/ 506 w 515"/>
                  <a:gd name="T1" fmla="*/ 78 h 213"/>
                  <a:gd name="T2" fmla="*/ 396 w 515"/>
                  <a:gd name="T3" fmla="*/ 7 h 213"/>
                  <a:gd name="T4" fmla="*/ 394 w 515"/>
                  <a:gd name="T5" fmla="*/ 7 h 213"/>
                  <a:gd name="T6" fmla="*/ 409 w 515"/>
                  <a:gd name="T7" fmla="*/ 70 h 213"/>
                  <a:gd name="T8" fmla="*/ 248 w 515"/>
                  <a:gd name="T9" fmla="*/ 144 h 213"/>
                  <a:gd name="T10" fmla="*/ 88 w 515"/>
                  <a:gd name="T11" fmla="*/ 76 h 213"/>
                  <a:gd name="T12" fmla="*/ 88 w 515"/>
                  <a:gd name="T13" fmla="*/ 75 h 213"/>
                  <a:gd name="T14" fmla="*/ 96 w 515"/>
                  <a:gd name="T15" fmla="*/ 46 h 213"/>
                  <a:gd name="T16" fmla="*/ 109 w 515"/>
                  <a:gd name="T17" fmla="*/ 0 h 213"/>
                  <a:gd name="T18" fmla="*/ 14 w 515"/>
                  <a:gd name="T19" fmla="*/ 32 h 213"/>
                  <a:gd name="T20" fmla="*/ 16 w 515"/>
                  <a:gd name="T21" fmla="*/ 61 h 213"/>
                  <a:gd name="T22" fmla="*/ 125 w 515"/>
                  <a:gd name="T23" fmla="*/ 159 h 213"/>
                  <a:gd name="T24" fmla="*/ 241 w 515"/>
                  <a:gd name="T25" fmla="*/ 198 h 213"/>
                  <a:gd name="T26" fmla="*/ 489 w 515"/>
                  <a:gd name="T27" fmla="*/ 106 h 213"/>
                  <a:gd name="T28" fmla="*/ 506 w 515"/>
                  <a:gd name="T29" fmla="*/ 78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5" h="213">
                    <a:moveTo>
                      <a:pt x="506" y="78"/>
                    </a:moveTo>
                    <a:cubicBezTo>
                      <a:pt x="396" y="7"/>
                      <a:pt x="396" y="7"/>
                      <a:pt x="396" y="7"/>
                    </a:cubicBezTo>
                    <a:cubicBezTo>
                      <a:pt x="394" y="7"/>
                      <a:pt x="394" y="7"/>
                      <a:pt x="394" y="7"/>
                    </a:cubicBezTo>
                    <a:cubicBezTo>
                      <a:pt x="394" y="7"/>
                      <a:pt x="409" y="67"/>
                      <a:pt x="409" y="70"/>
                    </a:cubicBezTo>
                    <a:cubicBezTo>
                      <a:pt x="409" y="111"/>
                      <a:pt x="337" y="144"/>
                      <a:pt x="248" y="144"/>
                    </a:cubicBezTo>
                    <a:cubicBezTo>
                      <a:pt x="164" y="144"/>
                      <a:pt x="95" y="114"/>
                      <a:pt x="88" y="76"/>
                    </a:cubicBezTo>
                    <a:cubicBezTo>
                      <a:pt x="88" y="76"/>
                      <a:pt x="88" y="75"/>
                      <a:pt x="88" y="75"/>
                    </a:cubicBezTo>
                    <a:cubicBezTo>
                      <a:pt x="96" y="46"/>
                      <a:pt x="96" y="46"/>
                      <a:pt x="96" y="46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0" y="38"/>
                      <a:pt x="8" y="53"/>
                      <a:pt x="16" y="61"/>
                    </a:cubicBezTo>
                    <a:cubicBezTo>
                      <a:pt x="125" y="159"/>
                      <a:pt x="125" y="159"/>
                      <a:pt x="125" y="159"/>
                    </a:cubicBezTo>
                    <a:cubicBezTo>
                      <a:pt x="160" y="194"/>
                      <a:pt x="198" y="213"/>
                      <a:pt x="241" y="198"/>
                    </a:cubicBezTo>
                    <a:cubicBezTo>
                      <a:pt x="489" y="106"/>
                      <a:pt x="489" y="106"/>
                      <a:pt x="489" y="106"/>
                    </a:cubicBezTo>
                    <a:cubicBezTo>
                      <a:pt x="507" y="99"/>
                      <a:pt x="515" y="87"/>
                      <a:pt x="506" y="78"/>
                    </a:cubicBezTo>
                    <a:close/>
                  </a:path>
                </a:pathLst>
              </a:custGeom>
              <a:solidFill>
                <a:srgbClr val="4D4F53"/>
              </a:solidFill>
              <a:ln w="793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Freeform 8"/>
              <p:cNvSpPr>
                <a:spLocks/>
              </p:cNvSpPr>
              <p:nvPr/>
            </p:nvSpPr>
            <p:spPr bwMode="auto">
              <a:xfrm>
                <a:off x="4313238" y="3421063"/>
                <a:ext cx="1208088" cy="650875"/>
              </a:xfrm>
              <a:custGeom>
                <a:avLst/>
                <a:gdLst>
                  <a:gd name="T0" fmla="*/ 306 w 321"/>
                  <a:gd name="T1" fmla="*/ 36 h 173"/>
                  <a:gd name="T2" fmla="*/ 296 w 321"/>
                  <a:gd name="T3" fmla="*/ 0 h 173"/>
                  <a:gd name="T4" fmla="*/ 296 w 321"/>
                  <a:gd name="T5" fmla="*/ 3 h 173"/>
                  <a:gd name="T6" fmla="*/ 277 w 321"/>
                  <a:gd name="T7" fmla="*/ 35 h 173"/>
                  <a:gd name="T8" fmla="*/ 266 w 321"/>
                  <a:gd name="T9" fmla="*/ 43 h 173"/>
                  <a:gd name="T10" fmla="*/ 162 w 321"/>
                  <a:gd name="T11" fmla="*/ 65 h 173"/>
                  <a:gd name="T12" fmla="*/ 57 w 321"/>
                  <a:gd name="T13" fmla="*/ 42 h 173"/>
                  <a:gd name="T14" fmla="*/ 40 w 321"/>
                  <a:gd name="T15" fmla="*/ 29 h 173"/>
                  <a:gd name="T16" fmla="*/ 28 w 321"/>
                  <a:gd name="T17" fmla="*/ 3 h 173"/>
                  <a:gd name="T18" fmla="*/ 21 w 321"/>
                  <a:gd name="T19" fmla="*/ 29 h 173"/>
                  <a:gd name="T20" fmla="*/ 8 w 321"/>
                  <a:gd name="T21" fmla="*/ 75 h 173"/>
                  <a:gd name="T22" fmla="*/ 0 w 321"/>
                  <a:gd name="T23" fmla="*/ 104 h 173"/>
                  <a:gd name="T24" fmla="*/ 0 w 321"/>
                  <a:gd name="T25" fmla="*/ 105 h 173"/>
                  <a:gd name="T26" fmla="*/ 160 w 321"/>
                  <a:gd name="T27" fmla="*/ 173 h 173"/>
                  <a:gd name="T28" fmla="*/ 321 w 321"/>
                  <a:gd name="T29" fmla="*/ 99 h 173"/>
                  <a:gd name="T30" fmla="*/ 306 w 321"/>
                  <a:gd name="T31" fmla="*/ 3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1" h="173">
                    <a:moveTo>
                      <a:pt x="306" y="36"/>
                    </a:moveTo>
                    <a:cubicBezTo>
                      <a:pt x="296" y="0"/>
                      <a:pt x="296" y="0"/>
                      <a:pt x="296" y="0"/>
                    </a:cubicBezTo>
                    <a:cubicBezTo>
                      <a:pt x="296" y="1"/>
                      <a:pt x="296" y="2"/>
                      <a:pt x="296" y="3"/>
                    </a:cubicBezTo>
                    <a:cubicBezTo>
                      <a:pt x="296" y="15"/>
                      <a:pt x="289" y="26"/>
                      <a:pt x="277" y="35"/>
                    </a:cubicBezTo>
                    <a:cubicBezTo>
                      <a:pt x="274" y="38"/>
                      <a:pt x="270" y="40"/>
                      <a:pt x="266" y="43"/>
                    </a:cubicBezTo>
                    <a:cubicBezTo>
                      <a:pt x="241" y="57"/>
                      <a:pt x="204" y="65"/>
                      <a:pt x="162" y="65"/>
                    </a:cubicBezTo>
                    <a:cubicBezTo>
                      <a:pt x="119" y="65"/>
                      <a:pt x="82" y="56"/>
                      <a:pt x="57" y="42"/>
                    </a:cubicBezTo>
                    <a:cubicBezTo>
                      <a:pt x="50" y="38"/>
                      <a:pt x="44" y="34"/>
                      <a:pt x="40" y="29"/>
                    </a:cubicBezTo>
                    <a:cubicBezTo>
                      <a:pt x="32" y="21"/>
                      <a:pt x="28" y="12"/>
                      <a:pt x="28" y="3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4"/>
                      <a:pt x="0" y="105"/>
                      <a:pt x="0" y="105"/>
                    </a:cubicBezTo>
                    <a:cubicBezTo>
                      <a:pt x="7" y="143"/>
                      <a:pt x="76" y="173"/>
                      <a:pt x="160" y="173"/>
                    </a:cubicBezTo>
                    <a:cubicBezTo>
                      <a:pt x="249" y="173"/>
                      <a:pt x="321" y="140"/>
                      <a:pt x="321" y="99"/>
                    </a:cubicBezTo>
                    <a:cubicBezTo>
                      <a:pt x="321" y="96"/>
                      <a:pt x="306" y="36"/>
                      <a:pt x="306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38" cap="flat">
                <a:solidFill>
                  <a:srgbClr val="4D4F5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Freeform 9"/>
              <p:cNvSpPr>
                <a:spLocks/>
              </p:cNvSpPr>
              <p:nvPr/>
            </p:nvSpPr>
            <p:spPr bwMode="auto">
              <a:xfrm>
                <a:off x="4419600" y="3049588"/>
                <a:ext cx="1008063" cy="615950"/>
              </a:xfrm>
              <a:custGeom>
                <a:avLst/>
                <a:gdLst>
                  <a:gd name="T0" fmla="*/ 268 w 268"/>
                  <a:gd name="T1" fmla="*/ 99 h 164"/>
                  <a:gd name="T2" fmla="*/ 240 w 268"/>
                  <a:gd name="T3" fmla="*/ 0 h 164"/>
                  <a:gd name="T4" fmla="*/ 241 w 268"/>
                  <a:gd name="T5" fmla="*/ 2 h 164"/>
                  <a:gd name="T6" fmla="*/ 241 w 268"/>
                  <a:gd name="T7" fmla="*/ 2 h 164"/>
                  <a:gd name="T8" fmla="*/ 241 w 268"/>
                  <a:gd name="T9" fmla="*/ 4 h 164"/>
                  <a:gd name="T10" fmla="*/ 198 w 268"/>
                  <a:gd name="T11" fmla="*/ 48 h 164"/>
                  <a:gd name="T12" fmla="*/ 132 w 268"/>
                  <a:gd name="T13" fmla="*/ 60 h 164"/>
                  <a:gd name="T14" fmla="*/ 67 w 268"/>
                  <a:gd name="T15" fmla="*/ 49 h 164"/>
                  <a:gd name="T16" fmla="*/ 25 w 268"/>
                  <a:gd name="T17" fmla="*/ 12 h 164"/>
                  <a:gd name="T18" fmla="*/ 0 w 268"/>
                  <a:gd name="T19" fmla="*/ 102 h 164"/>
                  <a:gd name="T20" fmla="*/ 12 w 268"/>
                  <a:gd name="T21" fmla="*/ 128 h 164"/>
                  <a:gd name="T22" fmla="*/ 29 w 268"/>
                  <a:gd name="T23" fmla="*/ 141 h 164"/>
                  <a:gd name="T24" fmla="*/ 134 w 268"/>
                  <a:gd name="T25" fmla="*/ 164 h 164"/>
                  <a:gd name="T26" fmla="*/ 238 w 268"/>
                  <a:gd name="T27" fmla="*/ 142 h 164"/>
                  <a:gd name="T28" fmla="*/ 249 w 268"/>
                  <a:gd name="T29" fmla="*/ 134 h 164"/>
                  <a:gd name="T30" fmla="*/ 268 w 268"/>
                  <a:gd name="T31" fmla="*/ 102 h 164"/>
                  <a:gd name="T32" fmla="*/ 268 w 268"/>
                  <a:gd name="T33" fmla="*/ 9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8" h="164">
                    <a:moveTo>
                      <a:pt x="268" y="99"/>
                    </a:moveTo>
                    <a:cubicBezTo>
                      <a:pt x="240" y="0"/>
                      <a:pt x="240" y="0"/>
                      <a:pt x="240" y="0"/>
                    </a:cubicBezTo>
                    <a:cubicBezTo>
                      <a:pt x="240" y="1"/>
                      <a:pt x="241" y="2"/>
                      <a:pt x="241" y="2"/>
                    </a:cubicBezTo>
                    <a:cubicBezTo>
                      <a:pt x="241" y="2"/>
                      <a:pt x="241" y="2"/>
                      <a:pt x="241" y="2"/>
                    </a:cubicBezTo>
                    <a:cubicBezTo>
                      <a:pt x="241" y="3"/>
                      <a:pt x="241" y="4"/>
                      <a:pt x="241" y="4"/>
                    </a:cubicBezTo>
                    <a:cubicBezTo>
                      <a:pt x="241" y="22"/>
                      <a:pt x="223" y="38"/>
                      <a:pt x="198" y="48"/>
                    </a:cubicBezTo>
                    <a:cubicBezTo>
                      <a:pt x="180" y="55"/>
                      <a:pt x="157" y="60"/>
                      <a:pt x="132" y="60"/>
                    </a:cubicBezTo>
                    <a:cubicBezTo>
                      <a:pt x="107" y="60"/>
                      <a:pt x="85" y="56"/>
                      <a:pt x="67" y="49"/>
                    </a:cubicBezTo>
                    <a:cubicBezTo>
                      <a:pt x="44" y="40"/>
                      <a:pt x="29" y="27"/>
                      <a:pt x="25" y="1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1"/>
                      <a:pt x="4" y="120"/>
                      <a:pt x="12" y="128"/>
                    </a:cubicBezTo>
                    <a:cubicBezTo>
                      <a:pt x="16" y="133"/>
                      <a:pt x="22" y="137"/>
                      <a:pt x="29" y="141"/>
                    </a:cubicBezTo>
                    <a:cubicBezTo>
                      <a:pt x="54" y="155"/>
                      <a:pt x="91" y="164"/>
                      <a:pt x="134" y="164"/>
                    </a:cubicBezTo>
                    <a:cubicBezTo>
                      <a:pt x="176" y="164"/>
                      <a:pt x="213" y="156"/>
                      <a:pt x="238" y="142"/>
                    </a:cubicBezTo>
                    <a:cubicBezTo>
                      <a:pt x="242" y="139"/>
                      <a:pt x="246" y="137"/>
                      <a:pt x="249" y="134"/>
                    </a:cubicBezTo>
                    <a:cubicBezTo>
                      <a:pt x="261" y="125"/>
                      <a:pt x="268" y="114"/>
                      <a:pt x="268" y="102"/>
                    </a:cubicBezTo>
                    <a:cubicBezTo>
                      <a:pt x="268" y="101"/>
                      <a:pt x="268" y="100"/>
                      <a:pt x="268" y="99"/>
                    </a:cubicBezTo>
                    <a:close/>
                  </a:path>
                </a:pathLst>
              </a:custGeom>
              <a:solidFill>
                <a:srgbClr val="4D4F53"/>
              </a:solidFill>
              <a:ln w="7938" cap="flat">
                <a:solidFill>
                  <a:srgbClr val="4D4F5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10"/>
              <p:cNvSpPr>
                <a:spLocks/>
              </p:cNvSpPr>
              <p:nvPr/>
            </p:nvSpPr>
            <p:spPr bwMode="auto">
              <a:xfrm>
                <a:off x="4513263" y="2744788"/>
                <a:ext cx="812800" cy="530225"/>
              </a:xfrm>
              <a:custGeom>
                <a:avLst/>
                <a:gdLst>
                  <a:gd name="T0" fmla="*/ 42 w 216"/>
                  <a:gd name="T1" fmla="*/ 130 h 141"/>
                  <a:gd name="T2" fmla="*/ 107 w 216"/>
                  <a:gd name="T3" fmla="*/ 141 h 141"/>
                  <a:gd name="T4" fmla="*/ 173 w 216"/>
                  <a:gd name="T5" fmla="*/ 129 h 141"/>
                  <a:gd name="T6" fmla="*/ 216 w 216"/>
                  <a:gd name="T7" fmla="*/ 83 h 141"/>
                  <a:gd name="T8" fmla="*/ 193 w 216"/>
                  <a:gd name="T9" fmla="*/ 0 h 141"/>
                  <a:gd name="T10" fmla="*/ 193 w 216"/>
                  <a:gd name="T11" fmla="*/ 0 h 141"/>
                  <a:gd name="T12" fmla="*/ 135 w 216"/>
                  <a:gd name="T13" fmla="*/ 32 h 141"/>
                  <a:gd name="T14" fmla="*/ 109 w 216"/>
                  <a:gd name="T15" fmla="*/ 33 h 141"/>
                  <a:gd name="T16" fmla="*/ 80 w 216"/>
                  <a:gd name="T17" fmla="*/ 31 h 141"/>
                  <a:gd name="T18" fmla="*/ 25 w 216"/>
                  <a:gd name="T19" fmla="*/ 0 h 141"/>
                  <a:gd name="T20" fmla="*/ 8 w 216"/>
                  <a:gd name="T21" fmla="*/ 62 h 141"/>
                  <a:gd name="T22" fmla="*/ 0 w 216"/>
                  <a:gd name="T23" fmla="*/ 93 h 141"/>
                  <a:gd name="T24" fmla="*/ 42 w 216"/>
                  <a:gd name="T25" fmla="*/ 13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6" h="141">
                    <a:moveTo>
                      <a:pt x="42" y="130"/>
                    </a:moveTo>
                    <a:cubicBezTo>
                      <a:pt x="60" y="137"/>
                      <a:pt x="82" y="141"/>
                      <a:pt x="107" y="141"/>
                    </a:cubicBezTo>
                    <a:cubicBezTo>
                      <a:pt x="132" y="141"/>
                      <a:pt x="155" y="136"/>
                      <a:pt x="173" y="129"/>
                    </a:cubicBezTo>
                    <a:cubicBezTo>
                      <a:pt x="198" y="119"/>
                      <a:pt x="215" y="101"/>
                      <a:pt x="216" y="83"/>
                    </a:cubicBezTo>
                    <a:cubicBezTo>
                      <a:pt x="215" y="82"/>
                      <a:pt x="193" y="0"/>
                      <a:pt x="193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93" y="15"/>
                      <a:pt x="169" y="27"/>
                      <a:pt x="135" y="32"/>
                    </a:cubicBezTo>
                    <a:cubicBezTo>
                      <a:pt x="127" y="33"/>
                      <a:pt x="118" y="33"/>
                      <a:pt x="109" y="33"/>
                    </a:cubicBezTo>
                    <a:cubicBezTo>
                      <a:pt x="99" y="33"/>
                      <a:pt x="89" y="33"/>
                      <a:pt x="80" y="31"/>
                    </a:cubicBezTo>
                    <a:cubicBezTo>
                      <a:pt x="48" y="27"/>
                      <a:pt x="25" y="14"/>
                      <a:pt x="25" y="0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4" y="108"/>
                      <a:pt x="19" y="121"/>
                      <a:pt x="42" y="1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38" cap="flat">
                <a:solidFill>
                  <a:srgbClr val="4D4F5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11"/>
              <p:cNvSpPr>
                <a:spLocks/>
              </p:cNvSpPr>
              <p:nvPr/>
            </p:nvSpPr>
            <p:spPr bwMode="auto">
              <a:xfrm>
                <a:off x="4606925" y="2420938"/>
                <a:ext cx="631825" cy="447675"/>
              </a:xfrm>
              <a:custGeom>
                <a:avLst/>
                <a:gdLst>
                  <a:gd name="T0" fmla="*/ 55 w 168"/>
                  <a:gd name="T1" fmla="*/ 117 h 119"/>
                  <a:gd name="T2" fmla="*/ 84 w 168"/>
                  <a:gd name="T3" fmla="*/ 119 h 119"/>
                  <a:gd name="T4" fmla="*/ 110 w 168"/>
                  <a:gd name="T5" fmla="*/ 118 h 119"/>
                  <a:gd name="T6" fmla="*/ 168 w 168"/>
                  <a:gd name="T7" fmla="*/ 86 h 119"/>
                  <a:gd name="T8" fmla="*/ 168 w 168"/>
                  <a:gd name="T9" fmla="*/ 86 h 119"/>
                  <a:gd name="T10" fmla="*/ 166 w 168"/>
                  <a:gd name="T11" fmla="*/ 79 h 119"/>
                  <a:gd name="T12" fmla="*/ 144 w 168"/>
                  <a:gd name="T13" fmla="*/ 0 h 119"/>
                  <a:gd name="T14" fmla="*/ 84 w 168"/>
                  <a:gd name="T15" fmla="*/ 20 h 119"/>
                  <a:gd name="T16" fmla="*/ 24 w 168"/>
                  <a:gd name="T17" fmla="*/ 0 h 119"/>
                  <a:gd name="T18" fmla="*/ 2 w 168"/>
                  <a:gd name="T19" fmla="*/ 79 h 119"/>
                  <a:gd name="T20" fmla="*/ 0 w 168"/>
                  <a:gd name="T21" fmla="*/ 86 h 119"/>
                  <a:gd name="T22" fmla="*/ 55 w 168"/>
                  <a:gd name="T23" fmla="*/ 11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8" h="119">
                    <a:moveTo>
                      <a:pt x="55" y="117"/>
                    </a:moveTo>
                    <a:cubicBezTo>
                      <a:pt x="64" y="119"/>
                      <a:pt x="74" y="119"/>
                      <a:pt x="84" y="119"/>
                    </a:cubicBezTo>
                    <a:cubicBezTo>
                      <a:pt x="93" y="119"/>
                      <a:pt x="102" y="119"/>
                      <a:pt x="110" y="118"/>
                    </a:cubicBezTo>
                    <a:cubicBezTo>
                      <a:pt x="144" y="113"/>
                      <a:pt x="168" y="101"/>
                      <a:pt x="168" y="86"/>
                    </a:cubicBezTo>
                    <a:cubicBezTo>
                      <a:pt x="168" y="86"/>
                      <a:pt x="168" y="86"/>
                      <a:pt x="168" y="86"/>
                    </a:cubicBezTo>
                    <a:cubicBezTo>
                      <a:pt x="166" y="79"/>
                      <a:pt x="166" y="79"/>
                      <a:pt x="166" y="79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4" y="11"/>
                      <a:pt x="117" y="20"/>
                      <a:pt x="84" y="20"/>
                    </a:cubicBezTo>
                    <a:cubicBezTo>
                      <a:pt x="51" y="20"/>
                      <a:pt x="24" y="11"/>
                      <a:pt x="24" y="0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100"/>
                      <a:pt x="23" y="113"/>
                      <a:pt x="55" y="117"/>
                    </a:cubicBezTo>
                    <a:close/>
                  </a:path>
                </a:pathLst>
              </a:custGeom>
              <a:solidFill>
                <a:srgbClr val="4D4F53"/>
              </a:solidFill>
              <a:ln w="7938" cap="flat">
                <a:solidFill>
                  <a:srgbClr val="4D4F5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Freeform 12"/>
              <p:cNvSpPr>
                <a:spLocks/>
              </p:cNvSpPr>
              <p:nvPr/>
            </p:nvSpPr>
            <p:spPr bwMode="auto">
              <a:xfrm>
                <a:off x="4697413" y="1981200"/>
                <a:ext cx="450850" cy="515938"/>
              </a:xfrm>
              <a:custGeom>
                <a:avLst/>
                <a:gdLst>
                  <a:gd name="T0" fmla="*/ 119 w 120"/>
                  <a:gd name="T1" fmla="*/ 114 h 137"/>
                  <a:gd name="T2" fmla="*/ 88 w 120"/>
                  <a:gd name="T3" fmla="*/ 0 h 137"/>
                  <a:gd name="T4" fmla="*/ 88 w 120"/>
                  <a:gd name="T5" fmla="*/ 0 h 137"/>
                  <a:gd name="T6" fmla="*/ 87 w 120"/>
                  <a:gd name="T7" fmla="*/ 2 h 137"/>
                  <a:gd name="T8" fmla="*/ 60 w 120"/>
                  <a:gd name="T9" fmla="*/ 7 h 137"/>
                  <a:gd name="T10" fmla="*/ 59 w 120"/>
                  <a:gd name="T11" fmla="*/ 7 h 137"/>
                  <a:gd name="T12" fmla="*/ 58 w 120"/>
                  <a:gd name="T13" fmla="*/ 7 h 137"/>
                  <a:gd name="T14" fmla="*/ 51 w 120"/>
                  <a:gd name="T15" fmla="*/ 7 h 137"/>
                  <a:gd name="T16" fmla="*/ 35 w 120"/>
                  <a:gd name="T17" fmla="*/ 4 h 137"/>
                  <a:gd name="T18" fmla="*/ 32 w 120"/>
                  <a:gd name="T19" fmla="*/ 1 h 137"/>
                  <a:gd name="T20" fmla="*/ 1 w 120"/>
                  <a:gd name="T21" fmla="*/ 114 h 137"/>
                  <a:gd name="T22" fmla="*/ 0 w 120"/>
                  <a:gd name="T23" fmla="*/ 117 h 137"/>
                  <a:gd name="T24" fmla="*/ 60 w 120"/>
                  <a:gd name="T25" fmla="*/ 137 h 137"/>
                  <a:gd name="T26" fmla="*/ 120 w 120"/>
                  <a:gd name="T27" fmla="*/ 117 h 137"/>
                  <a:gd name="T28" fmla="*/ 119 w 120"/>
                  <a:gd name="T29" fmla="*/ 11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137">
                    <a:moveTo>
                      <a:pt x="119" y="114"/>
                    </a:move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1"/>
                      <a:pt x="88" y="1"/>
                      <a:pt x="87" y="2"/>
                    </a:cubicBezTo>
                    <a:cubicBezTo>
                      <a:pt x="84" y="5"/>
                      <a:pt x="73" y="7"/>
                      <a:pt x="60" y="7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9" y="7"/>
                      <a:pt x="58" y="7"/>
                      <a:pt x="58" y="7"/>
                    </a:cubicBezTo>
                    <a:cubicBezTo>
                      <a:pt x="56" y="7"/>
                      <a:pt x="53" y="7"/>
                      <a:pt x="51" y="7"/>
                    </a:cubicBezTo>
                    <a:cubicBezTo>
                      <a:pt x="44" y="6"/>
                      <a:pt x="39" y="5"/>
                      <a:pt x="35" y="4"/>
                    </a:cubicBezTo>
                    <a:cubicBezTo>
                      <a:pt x="33" y="3"/>
                      <a:pt x="32" y="1"/>
                      <a:pt x="32" y="1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28"/>
                      <a:pt x="27" y="137"/>
                      <a:pt x="60" y="137"/>
                    </a:cubicBezTo>
                    <a:cubicBezTo>
                      <a:pt x="93" y="137"/>
                      <a:pt x="120" y="128"/>
                      <a:pt x="120" y="117"/>
                    </a:cubicBezTo>
                    <a:lnTo>
                      <a:pt x="119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7938" cap="flat">
                <a:solidFill>
                  <a:srgbClr val="4D4F5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Freeform 13"/>
              <p:cNvSpPr>
                <a:spLocks/>
              </p:cNvSpPr>
              <p:nvPr/>
            </p:nvSpPr>
            <p:spPr bwMode="auto">
              <a:xfrm>
                <a:off x="4818063" y="1955800"/>
                <a:ext cx="209550" cy="52388"/>
              </a:xfrm>
              <a:custGeom>
                <a:avLst/>
                <a:gdLst>
                  <a:gd name="T0" fmla="*/ 28 w 56"/>
                  <a:gd name="T1" fmla="*/ 0 h 14"/>
                  <a:gd name="T2" fmla="*/ 0 w 56"/>
                  <a:gd name="T3" fmla="*/ 7 h 14"/>
                  <a:gd name="T4" fmla="*/ 3 w 56"/>
                  <a:gd name="T5" fmla="*/ 11 h 14"/>
                  <a:gd name="T6" fmla="*/ 19 w 56"/>
                  <a:gd name="T7" fmla="*/ 14 h 14"/>
                  <a:gd name="T8" fmla="*/ 26 w 56"/>
                  <a:gd name="T9" fmla="*/ 14 h 14"/>
                  <a:gd name="T10" fmla="*/ 27 w 56"/>
                  <a:gd name="T11" fmla="*/ 14 h 14"/>
                  <a:gd name="T12" fmla="*/ 28 w 56"/>
                  <a:gd name="T13" fmla="*/ 14 h 14"/>
                  <a:gd name="T14" fmla="*/ 55 w 56"/>
                  <a:gd name="T15" fmla="*/ 9 h 14"/>
                  <a:gd name="T16" fmla="*/ 56 w 56"/>
                  <a:gd name="T17" fmla="*/ 7 h 14"/>
                  <a:gd name="T18" fmla="*/ 56 w 56"/>
                  <a:gd name="T19" fmla="*/ 7 h 14"/>
                  <a:gd name="T20" fmla="*/ 28 w 56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14">
                    <a:moveTo>
                      <a:pt x="28" y="0"/>
                    </a:moveTo>
                    <a:cubicBezTo>
                      <a:pt x="12" y="0"/>
                      <a:pt x="0" y="3"/>
                      <a:pt x="0" y="7"/>
                    </a:cubicBezTo>
                    <a:cubicBezTo>
                      <a:pt x="0" y="8"/>
                      <a:pt x="1" y="10"/>
                      <a:pt x="3" y="11"/>
                    </a:cubicBezTo>
                    <a:cubicBezTo>
                      <a:pt x="7" y="12"/>
                      <a:pt x="12" y="13"/>
                      <a:pt x="19" y="14"/>
                    </a:cubicBezTo>
                    <a:cubicBezTo>
                      <a:pt x="21" y="14"/>
                      <a:pt x="24" y="14"/>
                      <a:pt x="26" y="14"/>
                    </a:cubicBezTo>
                    <a:cubicBezTo>
                      <a:pt x="26" y="14"/>
                      <a:pt x="27" y="14"/>
                      <a:pt x="27" y="14"/>
                    </a:cubicBezTo>
                    <a:cubicBezTo>
                      <a:pt x="27" y="14"/>
                      <a:pt x="27" y="14"/>
                      <a:pt x="28" y="14"/>
                    </a:cubicBezTo>
                    <a:cubicBezTo>
                      <a:pt x="41" y="14"/>
                      <a:pt x="52" y="12"/>
                      <a:pt x="55" y="9"/>
                    </a:cubicBezTo>
                    <a:cubicBezTo>
                      <a:pt x="56" y="8"/>
                      <a:pt x="56" y="8"/>
                      <a:pt x="56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3"/>
                      <a:pt x="43" y="0"/>
                      <a:pt x="28" y="0"/>
                    </a:cubicBezTo>
                    <a:close/>
                  </a:path>
                </a:pathLst>
              </a:custGeom>
              <a:solidFill>
                <a:srgbClr val="4D4F53"/>
              </a:solidFill>
              <a:ln w="7938" cap="flat">
                <a:solidFill>
                  <a:srgbClr val="4D4F5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64" name="Group 263"/>
            <p:cNvGrpSpPr/>
            <p:nvPr/>
          </p:nvGrpSpPr>
          <p:grpSpPr>
            <a:xfrm>
              <a:off x="8651132" y="3710763"/>
              <a:ext cx="1064556" cy="683088"/>
              <a:chOff x="6336423" y="2296443"/>
              <a:chExt cx="2068825" cy="1440766"/>
            </a:xfrm>
          </p:grpSpPr>
          <p:grpSp>
            <p:nvGrpSpPr>
              <p:cNvPr id="203" name="Group 202"/>
              <p:cNvGrpSpPr/>
              <p:nvPr/>
            </p:nvGrpSpPr>
            <p:grpSpPr>
              <a:xfrm>
                <a:off x="6336423" y="2296443"/>
                <a:ext cx="2068825" cy="1440766"/>
                <a:chOff x="5797550" y="3333750"/>
                <a:chExt cx="930275" cy="588963"/>
              </a:xfrm>
            </p:grpSpPr>
            <p:sp>
              <p:nvSpPr>
                <p:cNvPr id="204" name="Freeform 111"/>
                <p:cNvSpPr>
                  <a:spLocks/>
                </p:cNvSpPr>
                <p:nvPr/>
              </p:nvSpPr>
              <p:spPr bwMode="auto">
                <a:xfrm>
                  <a:off x="5797550" y="3333750"/>
                  <a:ext cx="620712" cy="261937"/>
                </a:xfrm>
                <a:custGeom>
                  <a:avLst/>
                  <a:gdLst>
                    <a:gd name="T0" fmla="*/ 384 w 391"/>
                    <a:gd name="T1" fmla="*/ 130 h 165"/>
                    <a:gd name="T2" fmla="*/ 327 w 391"/>
                    <a:gd name="T3" fmla="*/ 88 h 165"/>
                    <a:gd name="T4" fmla="*/ 327 w 391"/>
                    <a:gd name="T5" fmla="*/ 32 h 165"/>
                    <a:gd name="T6" fmla="*/ 327 w 391"/>
                    <a:gd name="T7" fmla="*/ 32 h 165"/>
                    <a:gd name="T8" fmla="*/ 327 w 391"/>
                    <a:gd name="T9" fmla="*/ 28 h 165"/>
                    <a:gd name="T10" fmla="*/ 324 w 391"/>
                    <a:gd name="T11" fmla="*/ 25 h 165"/>
                    <a:gd name="T12" fmla="*/ 322 w 391"/>
                    <a:gd name="T13" fmla="*/ 23 h 165"/>
                    <a:gd name="T14" fmla="*/ 318 w 391"/>
                    <a:gd name="T15" fmla="*/ 22 h 165"/>
                    <a:gd name="T16" fmla="*/ 278 w 391"/>
                    <a:gd name="T17" fmla="*/ 23 h 165"/>
                    <a:gd name="T18" fmla="*/ 278 w 391"/>
                    <a:gd name="T19" fmla="*/ 23 h 165"/>
                    <a:gd name="T20" fmla="*/ 274 w 391"/>
                    <a:gd name="T21" fmla="*/ 23 h 165"/>
                    <a:gd name="T22" fmla="*/ 272 w 391"/>
                    <a:gd name="T23" fmla="*/ 25 h 165"/>
                    <a:gd name="T24" fmla="*/ 269 w 391"/>
                    <a:gd name="T25" fmla="*/ 28 h 165"/>
                    <a:gd name="T26" fmla="*/ 269 w 391"/>
                    <a:gd name="T27" fmla="*/ 32 h 165"/>
                    <a:gd name="T28" fmla="*/ 269 w 391"/>
                    <a:gd name="T29" fmla="*/ 48 h 165"/>
                    <a:gd name="T30" fmla="*/ 208 w 391"/>
                    <a:gd name="T31" fmla="*/ 4 h 165"/>
                    <a:gd name="T32" fmla="*/ 208 w 391"/>
                    <a:gd name="T33" fmla="*/ 4 h 165"/>
                    <a:gd name="T34" fmla="*/ 201 w 391"/>
                    <a:gd name="T35" fmla="*/ 2 h 165"/>
                    <a:gd name="T36" fmla="*/ 196 w 391"/>
                    <a:gd name="T37" fmla="*/ 0 h 165"/>
                    <a:gd name="T38" fmla="*/ 196 w 391"/>
                    <a:gd name="T39" fmla="*/ 0 h 165"/>
                    <a:gd name="T40" fmla="*/ 190 w 391"/>
                    <a:gd name="T41" fmla="*/ 2 h 165"/>
                    <a:gd name="T42" fmla="*/ 184 w 391"/>
                    <a:gd name="T43" fmla="*/ 4 h 165"/>
                    <a:gd name="T44" fmla="*/ 8 w 391"/>
                    <a:gd name="T45" fmla="*/ 130 h 165"/>
                    <a:gd name="T46" fmla="*/ 8 w 391"/>
                    <a:gd name="T47" fmla="*/ 130 h 165"/>
                    <a:gd name="T48" fmla="*/ 5 w 391"/>
                    <a:gd name="T49" fmla="*/ 132 h 165"/>
                    <a:gd name="T50" fmla="*/ 3 w 391"/>
                    <a:gd name="T51" fmla="*/ 135 h 165"/>
                    <a:gd name="T52" fmla="*/ 0 w 391"/>
                    <a:gd name="T53" fmla="*/ 142 h 165"/>
                    <a:gd name="T54" fmla="*/ 0 w 391"/>
                    <a:gd name="T55" fmla="*/ 150 h 165"/>
                    <a:gd name="T56" fmla="*/ 1 w 391"/>
                    <a:gd name="T57" fmla="*/ 154 h 165"/>
                    <a:gd name="T58" fmla="*/ 4 w 391"/>
                    <a:gd name="T59" fmla="*/ 157 h 165"/>
                    <a:gd name="T60" fmla="*/ 4 w 391"/>
                    <a:gd name="T61" fmla="*/ 157 h 165"/>
                    <a:gd name="T62" fmla="*/ 6 w 391"/>
                    <a:gd name="T63" fmla="*/ 160 h 165"/>
                    <a:gd name="T64" fmla="*/ 9 w 391"/>
                    <a:gd name="T65" fmla="*/ 162 h 165"/>
                    <a:gd name="T66" fmla="*/ 16 w 391"/>
                    <a:gd name="T67" fmla="*/ 165 h 165"/>
                    <a:gd name="T68" fmla="*/ 24 w 391"/>
                    <a:gd name="T69" fmla="*/ 165 h 165"/>
                    <a:gd name="T70" fmla="*/ 28 w 391"/>
                    <a:gd name="T71" fmla="*/ 164 h 165"/>
                    <a:gd name="T72" fmla="*/ 30 w 391"/>
                    <a:gd name="T73" fmla="*/ 161 h 165"/>
                    <a:gd name="T74" fmla="*/ 196 w 391"/>
                    <a:gd name="T75" fmla="*/ 44 h 165"/>
                    <a:gd name="T76" fmla="*/ 361 w 391"/>
                    <a:gd name="T77" fmla="*/ 161 h 165"/>
                    <a:gd name="T78" fmla="*/ 361 w 391"/>
                    <a:gd name="T79" fmla="*/ 161 h 165"/>
                    <a:gd name="T80" fmla="*/ 365 w 391"/>
                    <a:gd name="T81" fmla="*/ 164 h 165"/>
                    <a:gd name="T82" fmla="*/ 368 w 391"/>
                    <a:gd name="T83" fmla="*/ 165 h 165"/>
                    <a:gd name="T84" fmla="*/ 376 w 391"/>
                    <a:gd name="T85" fmla="*/ 165 h 165"/>
                    <a:gd name="T86" fmla="*/ 382 w 391"/>
                    <a:gd name="T87" fmla="*/ 162 h 165"/>
                    <a:gd name="T88" fmla="*/ 386 w 391"/>
                    <a:gd name="T89" fmla="*/ 160 h 165"/>
                    <a:gd name="T90" fmla="*/ 389 w 391"/>
                    <a:gd name="T91" fmla="*/ 157 h 165"/>
                    <a:gd name="T92" fmla="*/ 389 w 391"/>
                    <a:gd name="T93" fmla="*/ 157 h 165"/>
                    <a:gd name="T94" fmla="*/ 390 w 391"/>
                    <a:gd name="T95" fmla="*/ 154 h 165"/>
                    <a:gd name="T96" fmla="*/ 391 w 391"/>
                    <a:gd name="T97" fmla="*/ 150 h 165"/>
                    <a:gd name="T98" fmla="*/ 391 w 391"/>
                    <a:gd name="T99" fmla="*/ 142 h 165"/>
                    <a:gd name="T100" fmla="*/ 389 w 391"/>
                    <a:gd name="T101" fmla="*/ 135 h 165"/>
                    <a:gd name="T102" fmla="*/ 386 w 391"/>
                    <a:gd name="T103" fmla="*/ 132 h 165"/>
                    <a:gd name="T104" fmla="*/ 384 w 391"/>
                    <a:gd name="T105" fmla="*/ 130 h 165"/>
                    <a:gd name="T106" fmla="*/ 384 w 391"/>
                    <a:gd name="T107" fmla="*/ 13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91" h="165">
                      <a:moveTo>
                        <a:pt x="384" y="130"/>
                      </a:moveTo>
                      <a:lnTo>
                        <a:pt x="327" y="88"/>
                      </a:lnTo>
                      <a:lnTo>
                        <a:pt x="327" y="32"/>
                      </a:lnTo>
                      <a:lnTo>
                        <a:pt x="327" y="32"/>
                      </a:lnTo>
                      <a:lnTo>
                        <a:pt x="327" y="28"/>
                      </a:lnTo>
                      <a:lnTo>
                        <a:pt x="324" y="25"/>
                      </a:lnTo>
                      <a:lnTo>
                        <a:pt x="322" y="23"/>
                      </a:lnTo>
                      <a:lnTo>
                        <a:pt x="318" y="22"/>
                      </a:lnTo>
                      <a:lnTo>
                        <a:pt x="278" y="23"/>
                      </a:lnTo>
                      <a:lnTo>
                        <a:pt x="278" y="23"/>
                      </a:lnTo>
                      <a:lnTo>
                        <a:pt x="274" y="23"/>
                      </a:lnTo>
                      <a:lnTo>
                        <a:pt x="272" y="25"/>
                      </a:lnTo>
                      <a:lnTo>
                        <a:pt x="269" y="28"/>
                      </a:lnTo>
                      <a:lnTo>
                        <a:pt x="269" y="32"/>
                      </a:lnTo>
                      <a:lnTo>
                        <a:pt x="269" y="48"/>
                      </a:lnTo>
                      <a:lnTo>
                        <a:pt x="208" y="4"/>
                      </a:lnTo>
                      <a:lnTo>
                        <a:pt x="208" y="4"/>
                      </a:lnTo>
                      <a:lnTo>
                        <a:pt x="201" y="2"/>
                      </a:lnTo>
                      <a:lnTo>
                        <a:pt x="196" y="0"/>
                      </a:lnTo>
                      <a:lnTo>
                        <a:pt x="196" y="0"/>
                      </a:lnTo>
                      <a:lnTo>
                        <a:pt x="190" y="2"/>
                      </a:lnTo>
                      <a:lnTo>
                        <a:pt x="184" y="4"/>
                      </a:lnTo>
                      <a:lnTo>
                        <a:pt x="8" y="130"/>
                      </a:lnTo>
                      <a:lnTo>
                        <a:pt x="8" y="130"/>
                      </a:lnTo>
                      <a:lnTo>
                        <a:pt x="5" y="132"/>
                      </a:lnTo>
                      <a:lnTo>
                        <a:pt x="3" y="135"/>
                      </a:lnTo>
                      <a:lnTo>
                        <a:pt x="0" y="142"/>
                      </a:lnTo>
                      <a:lnTo>
                        <a:pt x="0" y="150"/>
                      </a:lnTo>
                      <a:lnTo>
                        <a:pt x="1" y="154"/>
                      </a:lnTo>
                      <a:lnTo>
                        <a:pt x="4" y="157"/>
                      </a:lnTo>
                      <a:lnTo>
                        <a:pt x="4" y="157"/>
                      </a:lnTo>
                      <a:lnTo>
                        <a:pt x="6" y="160"/>
                      </a:lnTo>
                      <a:lnTo>
                        <a:pt x="9" y="162"/>
                      </a:lnTo>
                      <a:lnTo>
                        <a:pt x="16" y="165"/>
                      </a:lnTo>
                      <a:lnTo>
                        <a:pt x="24" y="165"/>
                      </a:lnTo>
                      <a:lnTo>
                        <a:pt x="28" y="164"/>
                      </a:lnTo>
                      <a:lnTo>
                        <a:pt x="30" y="161"/>
                      </a:lnTo>
                      <a:lnTo>
                        <a:pt x="196" y="44"/>
                      </a:lnTo>
                      <a:lnTo>
                        <a:pt x="361" y="161"/>
                      </a:lnTo>
                      <a:lnTo>
                        <a:pt x="361" y="161"/>
                      </a:lnTo>
                      <a:lnTo>
                        <a:pt x="365" y="164"/>
                      </a:lnTo>
                      <a:lnTo>
                        <a:pt x="368" y="165"/>
                      </a:lnTo>
                      <a:lnTo>
                        <a:pt x="376" y="165"/>
                      </a:lnTo>
                      <a:lnTo>
                        <a:pt x="382" y="162"/>
                      </a:lnTo>
                      <a:lnTo>
                        <a:pt x="386" y="160"/>
                      </a:lnTo>
                      <a:lnTo>
                        <a:pt x="389" y="157"/>
                      </a:lnTo>
                      <a:lnTo>
                        <a:pt x="389" y="157"/>
                      </a:lnTo>
                      <a:lnTo>
                        <a:pt x="390" y="154"/>
                      </a:lnTo>
                      <a:lnTo>
                        <a:pt x="391" y="150"/>
                      </a:lnTo>
                      <a:lnTo>
                        <a:pt x="391" y="142"/>
                      </a:lnTo>
                      <a:lnTo>
                        <a:pt x="389" y="135"/>
                      </a:lnTo>
                      <a:lnTo>
                        <a:pt x="386" y="132"/>
                      </a:lnTo>
                      <a:lnTo>
                        <a:pt x="384" y="130"/>
                      </a:lnTo>
                      <a:lnTo>
                        <a:pt x="384" y="130"/>
                      </a:lnTo>
                      <a:close/>
                    </a:path>
                  </a:pathLst>
                </a:custGeom>
                <a:solidFill>
                  <a:srgbClr val="4F4F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Freeform 112"/>
                <p:cNvSpPr>
                  <a:spLocks/>
                </p:cNvSpPr>
                <p:nvPr/>
              </p:nvSpPr>
              <p:spPr bwMode="auto">
                <a:xfrm>
                  <a:off x="5891213" y="3463925"/>
                  <a:ext cx="425450" cy="419100"/>
                </a:xfrm>
                <a:custGeom>
                  <a:avLst/>
                  <a:gdLst>
                    <a:gd name="T0" fmla="*/ 268 w 268"/>
                    <a:gd name="T1" fmla="*/ 103 h 264"/>
                    <a:gd name="T2" fmla="*/ 268 w 268"/>
                    <a:gd name="T3" fmla="*/ 103 h 264"/>
                    <a:gd name="T4" fmla="*/ 267 w 268"/>
                    <a:gd name="T5" fmla="*/ 98 h 264"/>
                    <a:gd name="T6" fmla="*/ 265 w 268"/>
                    <a:gd name="T7" fmla="*/ 94 h 264"/>
                    <a:gd name="T8" fmla="*/ 263 w 268"/>
                    <a:gd name="T9" fmla="*/ 91 h 264"/>
                    <a:gd name="T10" fmla="*/ 260 w 268"/>
                    <a:gd name="T11" fmla="*/ 88 h 264"/>
                    <a:gd name="T12" fmla="*/ 142 w 268"/>
                    <a:gd name="T13" fmla="*/ 3 h 264"/>
                    <a:gd name="T14" fmla="*/ 142 w 268"/>
                    <a:gd name="T15" fmla="*/ 3 h 264"/>
                    <a:gd name="T16" fmla="*/ 138 w 268"/>
                    <a:gd name="T17" fmla="*/ 1 h 264"/>
                    <a:gd name="T18" fmla="*/ 135 w 268"/>
                    <a:gd name="T19" fmla="*/ 0 h 264"/>
                    <a:gd name="T20" fmla="*/ 131 w 268"/>
                    <a:gd name="T21" fmla="*/ 1 h 264"/>
                    <a:gd name="T22" fmla="*/ 127 w 268"/>
                    <a:gd name="T23" fmla="*/ 3 h 264"/>
                    <a:gd name="T24" fmla="*/ 8 w 268"/>
                    <a:gd name="T25" fmla="*/ 88 h 264"/>
                    <a:gd name="T26" fmla="*/ 8 w 268"/>
                    <a:gd name="T27" fmla="*/ 88 h 264"/>
                    <a:gd name="T28" fmla="*/ 5 w 268"/>
                    <a:gd name="T29" fmla="*/ 91 h 264"/>
                    <a:gd name="T30" fmla="*/ 3 w 268"/>
                    <a:gd name="T31" fmla="*/ 94 h 264"/>
                    <a:gd name="T32" fmla="*/ 1 w 268"/>
                    <a:gd name="T33" fmla="*/ 98 h 264"/>
                    <a:gd name="T34" fmla="*/ 0 w 268"/>
                    <a:gd name="T35" fmla="*/ 103 h 264"/>
                    <a:gd name="T36" fmla="*/ 0 w 268"/>
                    <a:gd name="T37" fmla="*/ 255 h 264"/>
                    <a:gd name="T38" fmla="*/ 0 w 268"/>
                    <a:gd name="T39" fmla="*/ 255 h 264"/>
                    <a:gd name="T40" fmla="*/ 1 w 268"/>
                    <a:gd name="T41" fmla="*/ 259 h 264"/>
                    <a:gd name="T42" fmla="*/ 3 w 268"/>
                    <a:gd name="T43" fmla="*/ 261 h 264"/>
                    <a:gd name="T44" fmla="*/ 6 w 268"/>
                    <a:gd name="T45" fmla="*/ 264 h 264"/>
                    <a:gd name="T46" fmla="*/ 10 w 268"/>
                    <a:gd name="T47" fmla="*/ 264 h 264"/>
                    <a:gd name="T48" fmla="*/ 94 w 268"/>
                    <a:gd name="T49" fmla="*/ 264 h 264"/>
                    <a:gd name="T50" fmla="*/ 94 w 268"/>
                    <a:gd name="T51" fmla="*/ 156 h 264"/>
                    <a:gd name="T52" fmla="*/ 180 w 268"/>
                    <a:gd name="T53" fmla="*/ 156 h 264"/>
                    <a:gd name="T54" fmla="*/ 180 w 268"/>
                    <a:gd name="T55" fmla="*/ 264 h 264"/>
                    <a:gd name="T56" fmla="*/ 258 w 268"/>
                    <a:gd name="T57" fmla="*/ 264 h 264"/>
                    <a:gd name="T58" fmla="*/ 258 w 268"/>
                    <a:gd name="T59" fmla="*/ 264 h 264"/>
                    <a:gd name="T60" fmla="*/ 262 w 268"/>
                    <a:gd name="T61" fmla="*/ 263 h 264"/>
                    <a:gd name="T62" fmla="*/ 265 w 268"/>
                    <a:gd name="T63" fmla="*/ 261 h 264"/>
                    <a:gd name="T64" fmla="*/ 267 w 268"/>
                    <a:gd name="T65" fmla="*/ 258 h 264"/>
                    <a:gd name="T66" fmla="*/ 268 w 268"/>
                    <a:gd name="T67" fmla="*/ 255 h 264"/>
                    <a:gd name="T68" fmla="*/ 268 w 268"/>
                    <a:gd name="T69" fmla="*/ 103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68" h="264">
                      <a:moveTo>
                        <a:pt x="268" y="103"/>
                      </a:moveTo>
                      <a:lnTo>
                        <a:pt x="268" y="103"/>
                      </a:lnTo>
                      <a:lnTo>
                        <a:pt x="267" y="98"/>
                      </a:lnTo>
                      <a:lnTo>
                        <a:pt x="265" y="94"/>
                      </a:lnTo>
                      <a:lnTo>
                        <a:pt x="263" y="91"/>
                      </a:lnTo>
                      <a:lnTo>
                        <a:pt x="260" y="88"/>
                      </a:lnTo>
                      <a:lnTo>
                        <a:pt x="142" y="3"/>
                      </a:lnTo>
                      <a:lnTo>
                        <a:pt x="142" y="3"/>
                      </a:lnTo>
                      <a:lnTo>
                        <a:pt x="138" y="1"/>
                      </a:lnTo>
                      <a:lnTo>
                        <a:pt x="135" y="0"/>
                      </a:lnTo>
                      <a:lnTo>
                        <a:pt x="131" y="1"/>
                      </a:lnTo>
                      <a:lnTo>
                        <a:pt x="127" y="3"/>
                      </a:lnTo>
                      <a:lnTo>
                        <a:pt x="8" y="88"/>
                      </a:lnTo>
                      <a:lnTo>
                        <a:pt x="8" y="88"/>
                      </a:lnTo>
                      <a:lnTo>
                        <a:pt x="5" y="91"/>
                      </a:lnTo>
                      <a:lnTo>
                        <a:pt x="3" y="94"/>
                      </a:lnTo>
                      <a:lnTo>
                        <a:pt x="1" y="98"/>
                      </a:lnTo>
                      <a:lnTo>
                        <a:pt x="0" y="103"/>
                      </a:lnTo>
                      <a:lnTo>
                        <a:pt x="0" y="255"/>
                      </a:lnTo>
                      <a:lnTo>
                        <a:pt x="0" y="255"/>
                      </a:lnTo>
                      <a:lnTo>
                        <a:pt x="1" y="259"/>
                      </a:lnTo>
                      <a:lnTo>
                        <a:pt x="3" y="261"/>
                      </a:lnTo>
                      <a:lnTo>
                        <a:pt x="6" y="264"/>
                      </a:lnTo>
                      <a:lnTo>
                        <a:pt x="10" y="264"/>
                      </a:lnTo>
                      <a:lnTo>
                        <a:pt x="94" y="264"/>
                      </a:lnTo>
                      <a:lnTo>
                        <a:pt x="94" y="156"/>
                      </a:lnTo>
                      <a:lnTo>
                        <a:pt x="180" y="156"/>
                      </a:lnTo>
                      <a:lnTo>
                        <a:pt x="180" y="264"/>
                      </a:lnTo>
                      <a:lnTo>
                        <a:pt x="258" y="264"/>
                      </a:lnTo>
                      <a:lnTo>
                        <a:pt x="258" y="264"/>
                      </a:lnTo>
                      <a:lnTo>
                        <a:pt x="262" y="263"/>
                      </a:lnTo>
                      <a:lnTo>
                        <a:pt x="265" y="261"/>
                      </a:lnTo>
                      <a:lnTo>
                        <a:pt x="267" y="258"/>
                      </a:lnTo>
                      <a:lnTo>
                        <a:pt x="268" y="255"/>
                      </a:lnTo>
                      <a:lnTo>
                        <a:pt x="268" y="103"/>
                      </a:lnTo>
                      <a:close/>
                    </a:path>
                  </a:pathLst>
                </a:custGeom>
                <a:solidFill>
                  <a:srgbClr val="4F4F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Freeform 113"/>
                <p:cNvSpPr>
                  <a:spLocks/>
                </p:cNvSpPr>
                <p:nvPr/>
              </p:nvSpPr>
              <p:spPr bwMode="auto">
                <a:xfrm>
                  <a:off x="6362700" y="3538538"/>
                  <a:ext cx="365125" cy="57150"/>
                </a:xfrm>
                <a:custGeom>
                  <a:avLst/>
                  <a:gdLst>
                    <a:gd name="T0" fmla="*/ 230 w 230"/>
                    <a:gd name="T1" fmla="*/ 18 h 36"/>
                    <a:gd name="T2" fmla="*/ 230 w 230"/>
                    <a:gd name="T3" fmla="*/ 18 h 36"/>
                    <a:gd name="T4" fmla="*/ 229 w 230"/>
                    <a:gd name="T5" fmla="*/ 25 h 36"/>
                    <a:gd name="T6" fmla="*/ 225 w 230"/>
                    <a:gd name="T7" fmla="*/ 31 h 36"/>
                    <a:gd name="T8" fmla="*/ 219 w 230"/>
                    <a:gd name="T9" fmla="*/ 35 h 36"/>
                    <a:gd name="T10" fmla="*/ 212 w 230"/>
                    <a:gd name="T11" fmla="*/ 36 h 36"/>
                    <a:gd name="T12" fmla="*/ 17 w 230"/>
                    <a:gd name="T13" fmla="*/ 36 h 36"/>
                    <a:gd name="T14" fmla="*/ 17 w 230"/>
                    <a:gd name="T15" fmla="*/ 36 h 36"/>
                    <a:gd name="T16" fmla="*/ 11 w 230"/>
                    <a:gd name="T17" fmla="*/ 35 h 36"/>
                    <a:gd name="T18" fmla="*/ 5 w 230"/>
                    <a:gd name="T19" fmla="*/ 31 h 36"/>
                    <a:gd name="T20" fmla="*/ 1 w 230"/>
                    <a:gd name="T21" fmla="*/ 25 h 36"/>
                    <a:gd name="T22" fmla="*/ 0 w 230"/>
                    <a:gd name="T23" fmla="*/ 18 h 36"/>
                    <a:gd name="T24" fmla="*/ 0 w 230"/>
                    <a:gd name="T25" fmla="*/ 18 h 36"/>
                    <a:gd name="T26" fmla="*/ 0 w 230"/>
                    <a:gd name="T27" fmla="*/ 18 h 36"/>
                    <a:gd name="T28" fmla="*/ 1 w 230"/>
                    <a:gd name="T29" fmla="*/ 11 h 36"/>
                    <a:gd name="T30" fmla="*/ 5 w 230"/>
                    <a:gd name="T31" fmla="*/ 6 h 36"/>
                    <a:gd name="T32" fmla="*/ 11 w 230"/>
                    <a:gd name="T33" fmla="*/ 2 h 36"/>
                    <a:gd name="T34" fmla="*/ 17 w 230"/>
                    <a:gd name="T35" fmla="*/ 0 h 36"/>
                    <a:gd name="T36" fmla="*/ 212 w 230"/>
                    <a:gd name="T37" fmla="*/ 0 h 36"/>
                    <a:gd name="T38" fmla="*/ 212 w 230"/>
                    <a:gd name="T39" fmla="*/ 0 h 36"/>
                    <a:gd name="T40" fmla="*/ 219 w 230"/>
                    <a:gd name="T41" fmla="*/ 2 h 36"/>
                    <a:gd name="T42" fmla="*/ 225 w 230"/>
                    <a:gd name="T43" fmla="*/ 6 h 36"/>
                    <a:gd name="T44" fmla="*/ 229 w 230"/>
                    <a:gd name="T45" fmla="*/ 11 h 36"/>
                    <a:gd name="T46" fmla="*/ 230 w 230"/>
                    <a:gd name="T47" fmla="*/ 18 h 36"/>
                    <a:gd name="T48" fmla="*/ 230 w 230"/>
                    <a:gd name="T49" fmla="*/ 18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30" h="36">
                      <a:moveTo>
                        <a:pt x="230" y="18"/>
                      </a:moveTo>
                      <a:lnTo>
                        <a:pt x="230" y="18"/>
                      </a:lnTo>
                      <a:lnTo>
                        <a:pt x="229" y="25"/>
                      </a:lnTo>
                      <a:lnTo>
                        <a:pt x="225" y="31"/>
                      </a:lnTo>
                      <a:lnTo>
                        <a:pt x="219" y="35"/>
                      </a:lnTo>
                      <a:lnTo>
                        <a:pt x="212" y="36"/>
                      </a:lnTo>
                      <a:lnTo>
                        <a:pt x="17" y="36"/>
                      </a:lnTo>
                      <a:lnTo>
                        <a:pt x="17" y="36"/>
                      </a:lnTo>
                      <a:lnTo>
                        <a:pt x="11" y="35"/>
                      </a:lnTo>
                      <a:lnTo>
                        <a:pt x="5" y="31"/>
                      </a:lnTo>
                      <a:lnTo>
                        <a:pt x="1" y="25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" y="11"/>
                      </a:lnTo>
                      <a:lnTo>
                        <a:pt x="5" y="6"/>
                      </a:lnTo>
                      <a:lnTo>
                        <a:pt x="11" y="2"/>
                      </a:lnTo>
                      <a:lnTo>
                        <a:pt x="17" y="0"/>
                      </a:lnTo>
                      <a:lnTo>
                        <a:pt x="212" y="0"/>
                      </a:lnTo>
                      <a:lnTo>
                        <a:pt x="212" y="0"/>
                      </a:lnTo>
                      <a:lnTo>
                        <a:pt x="219" y="2"/>
                      </a:lnTo>
                      <a:lnTo>
                        <a:pt x="225" y="6"/>
                      </a:lnTo>
                      <a:lnTo>
                        <a:pt x="229" y="11"/>
                      </a:lnTo>
                      <a:lnTo>
                        <a:pt x="230" y="18"/>
                      </a:lnTo>
                      <a:lnTo>
                        <a:pt x="230" y="18"/>
                      </a:lnTo>
                      <a:close/>
                    </a:path>
                  </a:pathLst>
                </a:custGeom>
                <a:solidFill>
                  <a:srgbClr val="4F4F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Freeform 114"/>
                <p:cNvSpPr>
                  <a:spLocks/>
                </p:cNvSpPr>
                <p:nvPr/>
              </p:nvSpPr>
              <p:spPr bwMode="auto">
                <a:xfrm>
                  <a:off x="5797550" y="3868738"/>
                  <a:ext cx="930275" cy="53975"/>
                </a:xfrm>
                <a:custGeom>
                  <a:avLst/>
                  <a:gdLst>
                    <a:gd name="T0" fmla="*/ 586 w 586"/>
                    <a:gd name="T1" fmla="*/ 17 h 34"/>
                    <a:gd name="T2" fmla="*/ 586 w 586"/>
                    <a:gd name="T3" fmla="*/ 17 h 34"/>
                    <a:gd name="T4" fmla="*/ 585 w 586"/>
                    <a:gd name="T5" fmla="*/ 23 h 34"/>
                    <a:gd name="T6" fmla="*/ 581 w 586"/>
                    <a:gd name="T7" fmla="*/ 29 h 34"/>
                    <a:gd name="T8" fmla="*/ 576 w 586"/>
                    <a:gd name="T9" fmla="*/ 33 h 34"/>
                    <a:gd name="T10" fmla="*/ 568 w 586"/>
                    <a:gd name="T11" fmla="*/ 34 h 34"/>
                    <a:gd name="T12" fmla="*/ 16 w 586"/>
                    <a:gd name="T13" fmla="*/ 34 h 34"/>
                    <a:gd name="T14" fmla="*/ 16 w 586"/>
                    <a:gd name="T15" fmla="*/ 34 h 34"/>
                    <a:gd name="T16" fmla="*/ 10 w 586"/>
                    <a:gd name="T17" fmla="*/ 33 h 34"/>
                    <a:gd name="T18" fmla="*/ 5 w 586"/>
                    <a:gd name="T19" fmla="*/ 29 h 34"/>
                    <a:gd name="T20" fmla="*/ 1 w 586"/>
                    <a:gd name="T21" fmla="*/ 23 h 34"/>
                    <a:gd name="T22" fmla="*/ 0 w 586"/>
                    <a:gd name="T23" fmla="*/ 17 h 34"/>
                    <a:gd name="T24" fmla="*/ 0 w 586"/>
                    <a:gd name="T25" fmla="*/ 17 h 34"/>
                    <a:gd name="T26" fmla="*/ 0 w 586"/>
                    <a:gd name="T27" fmla="*/ 17 h 34"/>
                    <a:gd name="T28" fmla="*/ 1 w 586"/>
                    <a:gd name="T29" fmla="*/ 10 h 34"/>
                    <a:gd name="T30" fmla="*/ 5 w 586"/>
                    <a:gd name="T31" fmla="*/ 5 h 34"/>
                    <a:gd name="T32" fmla="*/ 10 w 586"/>
                    <a:gd name="T33" fmla="*/ 1 h 34"/>
                    <a:gd name="T34" fmla="*/ 16 w 586"/>
                    <a:gd name="T35" fmla="*/ 0 h 34"/>
                    <a:gd name="T36" fmla="*/ 568 w 586"/>
                    <a:gd name="T37" fmla="*/ 0 h 34"/>
                    <a:gd name="T38" fmla="*/ 568 w 586"/>
                    <a:gd name="T39" fmla="*/ 0 h 34"/>
                    <a:gd name="T40" fmla="*/ 576 w 586"/>
                    <a:gd name="T41" fmla="*/ 1 h 34"/>
                    <a:gd name="T42" fmla="*/ 581 w 586"/>
                    <a:gd name="T43" fmla="*/ 5 h 34"/>
                    <a:gd name="T44" fmla="*/ 585 w 586"/>
                    <a:gd name="T45" fmla="*/ 10 h 34"/>
                    <a:gd name="T46" fmla="*/ 586 w 586"/>
                    <a:gd name="T47" fmla="*/ 17 h 34"/>
                    <a:gd name="T48" fmla="*/ 586 w 586"/>
                    <a:gd name="T49" fmla="*/ 1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86" h="34">
                      <a:moveTo>
                        <a:pt x="586" y="17"/>
                      </a:moveTo>
                      <a:lnTo>
                        <a:pt x="586" y="17"/>
                      </a:lnTo>
                      <a:lnTo>
                        <a:pt x="585" y="23"/>
                      </a:lnTo>
                      <a:lnTo>
                        <a:pt x="581" y="29"/>
                      </a:lnTo>
                      <a:lnTo>
                        <a:pt x="576" y="33"/>
                      </a:lnTo>
                      <a:lnTo>
                        <a:pt x="568" y="34"/>
                      </a:lnTo>
                      <a:lnTo>
                        <a:pt x="16" y="34"/>
                      </a:lnTo>
                      <a:lnTo>
                        <a:pt x="16" y="34"/>
                      </a:lnTo>
                      <a:lnTo>
                        <a:pt x="10" y="33"/>
                      </a:lnTo>
                      <a:lnTo>
                        <a:pt x="5" y="29"/>
                      </a:lnTo>
                      <a:lnTo>
                        <a:pt x="1" y="23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1" y="10"/>
                      </a:lnTo>
                      <a:lnTo>
                        <a:pt x="5" y="5"/>
                      </a:lnTo>
                      <a:lnTo>
                        <a:pt x="10" y="1"/>
                      </a:lnTo>
                      <a:lnTo>
                        <a:pt x="16" y="0"/>
                      </a:lnTo>
                      <a:lnTo>
                        <a:pt x="568" y="0"/>
                      </a:lnTo>
                      <a:lnTo>
                        <a:pt x="568" y="0"/>
                      </a:lnTo>
                      <a:lnTo>
                        <a:pt x="576" y="1"/>
                      </a:lnTo>
                      <a:lnTo>
                        <a:pt x="581" y="5"/>
                      </a:lnTo>
                      <a:lnTo>
                        <a:pt x="585" y="10"/>
                      </a:lnTo>
                      <a:lnTo>
                        <a:pt x="586" y="17"/>
                      </a:lnTo>
                      <a:lnTo>
                        <a:pt x="586" y="17"/>
                      </a:lnTo>
                      <a:close/>
                    </a:path>
                  </a:pathLst>
                </a:custGeom>
                <a:solidFill>
                  <a:srgbClr val="4F4F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Freeform 115"/>
                <p:cNvSpPr>
                  <a:spLocks/>
                </p:cNvSpPr>
                <p:nvPr/>
              </p:nvSpPr>
              <p:spPr bwMode="auto">
                <a:xfrm>
                  <a:off x="6635750" y="3548063"/>
                  <a:ext cx="53975" cy="363537"/>
                </a:xfrm>
                <a:custGeom>
                  <a:avLst/>
                  <a:gdLst>
                    <a:gd name="T0" fmla="*/ 18 w 34"/>
                    <a:gd name="T1" fmla="*/ 0 h 229"/>
                    <a:gd name="T2" fmla="*/ 18 w 34"/>
                    <a:gd name="T3" fmla="*/ 0 h 229"/>
                    <a:gd name="T4" fmla="*/ 24 w 34"/>
                    <a:gd name="T5" fmla="*/ 1 h 229"/>
                    <a:gd name="T6" fmla="*/ 29 w 34"/>
                    <a:gd name="T7" fmla="*/ 2 h 229"/>
                    <a:gd name="T8" fmla="*/ 33 w 34"/>
                    <a:gd name="T9" fmla="*/ 5 h 229"/>
                    <a:gd name="T10" fmla="*/ 34 w 34"/>
                    <a:gd name="T11" fmla="*/ 7 h 229"/>
                    <a:gd name="T12" fmla="*/ 34 w 34"/>
                    <a:gd name="T13" fmla="*/ 221 h 229"/>
                    <a:gd name="T14" fmla="*/ 34 w 34"/>
                    <a:gd name="T15" fmla="*/ 221 h 229"/>
                    <a:gd name="T16" fmla="*/ 33 w 34"/>
                    <a:gd name="T17" fmla="*/ 225 h 229"/>
                    <a:gd name="T18" fmla="*/ 29 w 34"/>
                    <a:gd name="T19" fmla="*/ 226 h 229"/>
                    <a:gd name="T20" fmla="*/ 24 w 34"/>
                    <a:gd name="T21" fmla="*/ 227 h 229"/>
                    <a:gd name="T22" fmla="*/ 18 w 34"/>
                    <a:gd name="T23" fmla="*/ 229 h 229"/>
                    <a:gd name="T24" fmla="*/ 18 w 34"/>
                    <a:gd name="T25" fmla="*/ 229 h 229"/>
                    <a:gd name="T26" fmla="*/ 18 w 34"/>
                    <a:gd name="T27" fmla="*/ 229 h 229"/>
                    <a:gd name="T28" fmla="*/ 11 w 34"/>
                    <a:gd name="T29" fmla="*/ 227 h 229"/>
                    <a:gd name="T30" fmla="*/ 5 w 34"/>
                    <a:gd name="T31" fmla="*/ 226 h 229"/>
                    <a:gd name="T32" fmla="*/ 1 w 34"/>
                    <a:gd name="T33" fmla="*/ 225 h 229"/>
                    <a:gd name="T34" fmla="*/ 0 w 34"/>
                    <a:gd name="T35" fmla="*/ 221 h 229"/>
                    <a:gd name="T36" fmla="*/ 0 w 34"/>
                    <a:gd name="T37" fmla="*/ 7 h 229"/>
                    <a:gd name="T38" fmla="*/ 0 w 34"/>
                    <a:gd name="T39" fmla="*/ 7 h 229"/>
                    <a:gd name="T40" fmla="*/ 1 w 34"/>
                    <a:gd name="T41" fmla="*/ 5 h 229"/>
                    <a:gd name="T42" fmla="*/ 5 w 34"/>
                    <a:gd name="T43" fmla="*/ 2 h 229"/>
                    <a:gd name="T44" fmla="*/ 11 w 34"/>
                    <a:gd name="T45" fmla="*/ 1 h 229"/>
                    <a:gd name="T46" fmla="*/ 18 w 34"/>
                    <a:gd name="T47" fmla="*/ 0 h 229"/>
                    <a:gd name="T48" fmla="*/ 18 w 34"/>
                    <a:gd name="T49" fmla="*/ 0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229">
                      <a:moveTo>
                        <a:pt x="18" y="0"/>
                      </a:moveTo>
                      <a:lnTo>
                        <a:pt x="18" y="0"/>
                      </a:lnTo>
                      <a:lnTo>
                        <a:pt x="24" y="1"/>
                      </a:lnTo>
                      <a:lnTo>
                        <a:pt x="29" y="2"/>
                      </a:lnTo>
                      <a:lnTo>
                        <a:pt x="33" y="5"/>
                      </a:lnTo>
                      <a:lnTo>
                        <a:pt x="34" y="7"/>
                      </a:lnTo>
                      <a:lnTo>
                        <a:pt x="34" y="221"/>
                      </a:lnTo>
                      <a:lnTo>
                        <a:pt x="34" y="221"/>
                      </a:lnTo>
                      <a:lnTo>
                        <a:pt x="33" y="225"/>
                      </a:lnTo>
                      <a:lnTo>
                        <a:pt x="29" y="226"/>
                      </a:lnTo>
                      <a:lnTo>
                        <a:pt x="24" y="227"/>
                      </a:lnTo>
                      <a:lnTo>
                        <a:pt x="18" y="229"/>
                      </a:lnTo>
                      <a:lnTo>
                        <a:pt x="18" y="229"/>
                      </a:lnTo>
                      <a:lnTo>
                        <a:pt x="18" y="229"/>
                      </a:lnTo>
                      <a:lnTo>
                        <a:pt x="11" y="227"/>
                      </a:lnTo>
                      <a:lnTo>
                        <a:pt x="5" y="226"/>
                      </a:lnTo>
                      <a:lnTo>
                        <a:pt x="1" y="225"/>
                      </a:lnTo>
                      <a:lnTo>
                        <a:pt x="0" y="221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5" y="2"/>
                      </a:lnTo>
                      <a:lnTo>
                        <a:pt x="11" y="1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4F4F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2" name="Freeform 278"/>
              <p:cNvSpPr>
                <a:spLocks noEditPoints="1"/>
              </p:cNvSpPr>
              <p:nvPr/>
            </p:nvSpPr>
            <p:spPr bwMode="auto">
              <a:xfrm>
                <a:off x="6829412" y="2764008"/>
                <a:ext cx="361222" cy="356956"/>
              </a:xfrm>
              <a:custGeom>
                <a:avLst/>
                <a:gdLst>
                  <a:gd name="T0" fmla="*/ 171 w 254"/>
                  <a:gd name="T1" fmla="*/ 116 h 251"/>
                  <a:gd name="T2" fmla="*/ 138 w 254"/>
                  <a:gd name="T3" fmla="*/ 134 h 251"/>
                  <a:gd name="T4" fmla="*/ 130 w 254"/>
                  <a:gd name="T5" fmla="*/ 137 h 251"/>
                  <a:gd name="T6" fmla="*/ 117 w 254"/>
                  <a:gd name="T7" fmla="*/ 134 h 251"/>
                  <a:gd name="T8" fmla="*/ 117 w 254"/>
                  <a:gd name="T9" fmla="*/ 116 h 251"/>
                  <a:gd name="T10" fmla="*/ 91 w 254"/>
                  <a:gd name="T11" fmla="*/ 59 h 251"/>
                  <a:gd name="T12" fmla="*/ 34 w 254"/>
                  <a:gd name="T13" fmla="*/ 46 h 251"/>
                  <a:gd name="T14" fmla="*/ 52 w 254"/>
                  <a:gd name="T15" fmla="*/ 28 h 251"/>
                  <a:gd name="T16" fmla="*/ 44 w 254"/>
                  <a:gd name="T17" fmla="*/ 49 h 251"/>
                  <a:gd name="T18" fmla="*/ 6 w 254"/>
                  <a:gd name="T19" fmla="*/ 103 h 251"/>
                  <a:gd name="T20" fmla="*/ 13 w 254"/>
                  <a:gd name="T21" fmla="*/ 77 h 251"/>
                  <a:gd name="T22" fmla="*/ 11 w 254"/>
                  <a:gd name="T23" fmla="*/ 90 h 251"/>
                  <a:gd name="T24" fmla="*/ 11 w 254"/>
                  <a:gd name="T25" fmla="*/ 165 h 251"/>
                  <a:gd name="T26" fmla="*/ 6 w 254"/>
                  <a:gd name="T27" fmla="*/ 142 h 251"/>
                  <a:gd name="T28" fmla="*/ 8 w 254"/>
                  <a:gd name="T29" fmla="*/ 152 h 251"/>
                  <a:gd name="T30" fmla="*/ 47 w 254"/>
                  <a:gd name="T31" fmla="*/ 217 h 251"/>
                  <a:gd name="T32" fmla="*/ 29 w 254"/>
                  <a:gd name="T33" fmla="*/ 199 h 251"/>
                  <a:gd name="T34" fmla="*/ 47 w 254"/>
                  <a:gd name="T35" fmla="*/ 207 h 251"/>
                  <a:gd name="T36" fmla="*/ 104 w 254"/>
                  <a:gd name="T37" fmla="*/ 245 h 251"/>
                  <a:gd name="T38" fmla="*/ 81 w 254"/>
                  <a:gd name="T39" fmla="*/ 238 h 251"/>
                  <a:gd name="T40" fmla="*/ 91 w 254"/>
                  <a:gd name="T41" fmla="*/ 243 h 251"/>
                  <a:gd name="T42" fmla="*/ 169 w 254"/>
                  <a:gd name="T43" fmla="*/ 240 h 251"/>
                  <a:gd name="T44" fmla="*/ 143 w 254"/>
                  <a:gd name="T45" fmla="*/ 245 h 251"/>
                  <a:gd name="T46" fmla="*/ 156 w 254"/>
                  <a:gd name="T47" fmla="*/ 243 h 251"/>
                  <a:gd name="T48" fmla="*/ 218 w 254"/>
                  <a:gd name="T49" fmla="*/ 204 h 251"/>
                  <a:gd name="T50" fmla="*/ 200 w 254"/>
                  <a:gd name="T51" fmla="*/ 222 h 251"/>
                  <a:gd name="T52" fmla="*/ 207 w 254"/>
                  <a:gd name="T53" fmla="*/ 204 h 251"/>
                  <a:gd name="T54" fmla="*/ 246 w 254"/>
                  <a:gd name="T55" fmla="*/ 147 h 251"/>
                  <a:gd name="T56" fmla="*/ 238 w 254"/>
                  <a:gd name="T57" fmla="*/ 173 h 251"/>
                  <a:gd name="T58" fmla="*/ 244 w 254"/>
                  <a:gd name="T59" fmla="*/ 160 h 251"/>
                  <a:gd name="T60" fmla="*/ 241 w 254"/>
                  <a:gd name="T61" fmla="*/ 85 h 251"/>
                  <a:gd name="T62" fmla="*/ 246 w 254"/>
                  <a:gd name="T63" fmla="*/ 111 h 251"/>
                  <a:gd name="T64" fmla="*/ 246 w 254"/>
                  <a:gd name="T65" fmla="*/ 98 h 251"/>
                  <a:gd name="T66" fmla="*/ 205 w 254"/>
                  <a:gd name="T67" fmla="*/ 33 h 251"/>
                  <a:gd name="T68" fmla="*/ 223 w 254"/>
                  <a:gd name="T69" fmla="*/ 52 h 251"/>
                  <a:gd name="T70" fmla="*/ 205 w 254"/>
                  <a:gd name="T71" fmla="*/ 44 h 251"/>
                  <a:gd name="T72" fmla="*/ 148 w 254"/>
                  <a:gd name="T73" fmla="*/ 5 h 251"/>
                  <a:gd name="T74" fmla="*/ 174 w 254"/>
                  <a:gd name="T75" fmla="*/ 13 h 251"/>
                  <a:gd name="T76" fmla="*/ 161 w 254"/>
                  <a:gd name="T77" fmla="*/ 8 h 251"/>
                  <a:gd name="T78" fmla="*/ 86 w 254"/>
                  <a:gd name="T79" fmla="*/ 10 h 251"/>
                  <a:gd name="T80" fmla="*/ 112 w 254"/>
                  <a:gd name="T81" fmla="*/ 5 h 251"/>
                  <a:gd name="T82" fmla="*/ 99 w 254"/>
                  <a:gd name="T83" fmla="*/ 8 h 251"/>
                  <a:gd name="T84" fmla="*/ 65 w 254"/>
                  <a:gd name="T85" fmla="*/ 36 h 251"/>
                  <a:gd name="T86" fmla="*/ 29 w 254"/>
                  <a:gd name="T87" fmla="*/ 80 h 251"/>
                  <a:gd name="T88" fmla="*/ 0 w 254"/>
                  <a:gd name="T89" fmla="*/ 116 h 251"/>
                  <a:gd name="T90" fmla="*/ 37 w 254"/>
                  <a:gd name="T91" fmla="*/ 186 h 251"/>
                  <a:gd name="T92" fmla="*/ 81 w 254"/>
                  <a:gd name="T93" fmla="*/ 222 h 251"/>
                  <a:gd name="T94" fmla="*/ 117 w 254"/>
                  <a:gd name="T95" fmla="*/ 251 h 251"/>
                  <a:gd name="T96" fmla="*/ 189 w 254"/>
                  <a:gd name="T97" fmla="*/ 214 h 251"/>
                  <a:gd name="T98" fmla="*/ 225 w 254"/>
                  <a:gd name="T99" fmla="*/ 171 h 251"/>
                  <a:gd name="T100" fmla="*/ 254 w 254"/>
                  <a:gd name="T101" fmla="*/ 134 h 251"/>
                  <a:gd name="T102" fmla="*/ 215 w 254"/>
                  <a:gd name="T103" fmla="*/ 65 h 251"/>
                  <a:gd name="T104" fmla="*/ 174 w 254"/>
                  <a:gd name="T105" fmla="*/ 28 h 251"/>
                  <a:gd name="T106" fmla="*/ 135 w 254"/>
                  <a:gd name="T107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4" h="251">
                    <a:moveTo>
                      <a:pt x="127" y="114"/>
                    </a:moveTo>
                    <a:lnTo>
                      <a:pt x="127" y="114"/>
                    </a:lnTo>
                    <a:lnTo>
                      <a:pt x="132" y="114"/>
                    </a:lnTo>
                    <a:lnTo>
                      <a:pt x="135" y="116"/>
                    </a:lnTo>
                    <a:lnTo>
                      <a:pt x="135" y="116"/>
                    </a:lnTo>
                    <a:lnTo>
                      <a:pt x="171" y="116"/>
                    </a:lnTo>
                    <a:lnTo>
                      <a:pt x="205" y="119"/>
                    </a:lnTo>
                    <a:lnTo>
                      <a:pt x="205" y="119"/>
                    </a:lnTo>
                    <a:lnTo>
                      <a:pt x="205" y="134"/>
                    </a:lnTo>
                    <a:lnTo>
                      <a:pt x="205" y="134"/>
                    </a:lnTo>
                    <a:lnTo>
                      <a:pt x="171" y="134"/>
                    </a:lnTo>
                    <a:lnTo>
                      <a:pt x="138" y="134"/>
                    </a:lnTo>
                    <a:lnTo>
                      <a:pt x="138" y="134"/>
                    </a:lnTo>
                    <a:lnTo>
                      <a:pt x="143" y="145"/>
                    </a:lnTo>
                    <a:lnTo>
                      <a:pt x="143" y="145"/>
                    </a:lnTo>
                    <a:lnTo>
                      <a:pt x="138" y="150"/>
                    </a:lnTo>
                    <a:lnTo>
                      <a:pt x="138" y="150"/>
                    </a:lnTo>
                    <a:lnTo>
                      <a:pt x="130" y="137"/>
                    </a:lnTo>
                    <a:lnTo>
                      <a:pt x="130" y="137"/>
                    </a:lnTo>
                    <a:lnTo>
                      <a:pt x="127" y="137"/>
                    </a:lnTo>
                    <a:lnTo>
                      <a:pt x="127" y="137"/>
                    </a:lnTo>
                    <a:lnTo>
                      <a:pt x="122" y="137"/>
                    </a:lnTo>
                    <a:lnTo>
                      <a:pt x="117" y="134"/>
                    </a:lnTo>
                    <a:lnTo>
                      <a:pt x="117" y="134"/>
                    </a:lnTo>
                    <a:lnTo>
                      <a:pt x="107" y="134"/>
                    </a:lnTo>
                    <a:lnTo>
                      <a:pt x="107" y="134"/>
                    </a:lnTo>
                    <a:lnTo>
                      <a:pt x="107" y="119"/>
                    </a:lnTo>
                    <a:lnTo>
                      <a:pt x="107" y="119"/>
                    </a:lnTo>
                    <a:lnTo>
                      <a:pt x="117" y="116"/>
                    </a:lnTo>
                    <a:lnTo>
                      <a:pt x="117" y="116"/>
                    </a:lnTo>
                    <a:lnTo>
                      <a:pt x="117" y="116"/>
                    </a:lnTo>
                    <a:lnTo>
                      <a:pt x="117" y="116"/>
                    </a:lnTo>
                    <a:lnTo>
                      <a:pt x="86" y="62"/>
                    </a:lnTo>
                    <a:lnTo>
                      <a:pt x="86" y="62"/>
                    </a:lnTo>
                    <a:lnTo>
                      <a:pt x="91" y="59"/>
                    </a:lnTo>
                    <a:lnTo>
                      <a:pt x="91" y="59"/>
                    </a:lnTo>
                    <a:lnTo>
                      <a:pt x="125" y="114"/>
                    </a:lnTo>
                    <a:lnTo>
                      <a:pt x="125" y="114"/>
                    </a:lnTo>
                    <a:lnTo>
                      <a:pt x="127" y="114"/>
                    </a:lnTo>
                    <a:lnTo>
                      <a:pt x="127" y="114"/>
                    </a:lnTo>
                    <a:close/>
                    <a:moveTo>
                      <a:pt x="29" y="52"/>
                    </a:moveTo>
                    <a:lnTo>
                      <a:pt x="34" y="46"/>
                    </a:lnTo>
                    <a:lnTo>
                      <a:pt x="39" y="52"/>
                    </a:lnTo>
                    <a:lnTo>
                      <a:pt x="37" y="57"/>
                    </a:lnTo>
                    <a:lnTo>
                      <a:pt x="29" y="52"/>
                    </a:lnTo>
                    <a:lnTo>
                      <a:pt x="29" y="52"/>
                    </a:lnTo>
                    <a:close/>
                    <a:moveTo>
                      <a:pt x="47" y="33"/>
                    </a:moveTo>
                    <a:lnTo>
                      <a:pt x="52" y="28"/>
                    </a:lnTo>
                    <a:lnTo>
                      <a:pt x="57" y="36"/>
                    </a:lnTo>
                    <a:lnTo>
                      <a:pt x="52" y="39"/>
                    </a:lnTo>
                    <a:lnTo>
                      <a:pt x="47" y="33"/>
                    </a:lnTo>
                    <a:lnTo>
                      <a:pt x="47" y="33"/>
                    </a:lnTo>
                    <a:close/>
                    <a:moveTo>
                      <a:pt x="37" y="41"/>
                    </a:moveTo>
                    <a:lnTo>
                      <a:pt x="44" y="49"/>
                    </a:lnTo>
                    <a:lnTo>
                      <a:pt x="50" y="44"/>
                    </a:lnTo>
                    <a:lnTo>
                      <a:pt x="42" y="36"/>
                    </a:lnTo>
                    <a:lnTo>
                      <a:pt x="37" y="41"/>
                    </a:lnTo>
                    <a:lnTo>
                      <a:pt x="37" y="41"/>
                    </a:lnTo>
                    <a:close/>
                    <a:moveTo>
                      <a:pt x="6" y="108"/>
                    </a:moveTo>
                    <a:lnTo>
                      <a:pt x="6" y="103"/>
                    </a:lnTo>
                    <a:lnTo>
                      <a:pt x="16" y="103"/>
                    </a:lnTo>
                    <a:lnTo>
                      <a:pt x="13" y="111"/>
                    </a:lnTo>
                    <a:lnTo>
                      <a:pt x="6" y="108"/>
                    </a:lnTo>
                    <a:lnTo>
                      <a:pt x="6" y="108"/>
                    </a:lnTo>
                    <a:close/>
                    <a:moveTo>
                      <a:pt x="11" y="83"/>
                    </a:moveTo>
                    <a:lnTo>
                      <a:pt x="13" y="77"/>
                    </a:lnTo>
                    <a:lnTo>
                      <a:pt x="21" y="80"/>
                    </a:lnTo>
                    <a:lnTo>
                      <a:pt x="21" y="88"/>
                    </a:lnTo>
                    <a:lnTo>
                      <a:pt x="11" y="83"/>
                    </a:lnTo>
                    <a:lnTo>
                      <a:pt x="11" y="83"/>
                    </a:lnTo>
                    <a:close/>
                    <a:moveTo>
                      <a:pt x="8" y="96"/>
                    </a:moveTo>
                    <a:lnTo>
                      <a:pt x="11" y="90"/>
                    </a:lnTo>
                    <a:lnTo>
                      <a:pt x="19" y="93"/>
                    </a:lnTo>
                    <a:lnTo>
                      <a:pt x="16" y="98"/>
                    </a:lnTo>
                    <a:lnTo>
                      <a:pt x="8" y="96"/>
                    </a:lnTo>
                    <a:lnTo>
                      <a:pt x="8" y="96"/>
                    </a:lnTo>
                    <a:close/>
                    <a:moveTo>
                      <a:pt x="13" y="173"/>
                    </a:moveTo>
                    <a:lnTo>
                      <a:pt x="11" y="165"/>
                    </a:lnTo>
                    <a:lnTo>
                      <a:pt x="19" y="163"/>
                    </a:lnTo>
                    <a:lnTo>
                      <a:pt x="21" y="171"/>
                    </a:lnTo>
                    <a:lnTo>
                      <a:pt x="13" y="173"/>
                    </a:lnTo>
                    <a:lnTo>
                      <a:pt x="13" y="173"/>
                    </a:lnTo>
                    <a:close/>
                    <a:moveTo>
                      <a:pt x="6" y="147"/>
                    </a:moveTo>
                    <a:lnTo>
                      <a:pt x="6" y="142"/>
                    </a:lnTo>
                    <a:lnTo>
                      <a:pt x="13" y="139"/>
                    </a:lnTo>
                    <a:lnTo>
                      <a:pt x="16" y="147"/>
                    </a:lnTo>
                    <a:lnTo>
                      <a:pt x="6" y="147"/>
                    </a:lnTo>
                    <a:lnTo>
                      <a:pt x="6" y="147"/>
                    </a:lnTo>
                    <a:close/>
                    <a:moveTo>
                      <a:pt x="8" y="160"/>
                    </a:moveTo>
                    <a:lnTo>
                      <a:pt x="8" y="152"/>
                    </a:lnTo>
                    <a:lnTo>
                      <a:pt x="16" y="152"/>
                    </a:lnTo>
                    <a:lnTo>
                      <a:pt x="19" y="158"/>
                    </a:lnTo>
                    <a:lnTo>
                      <a:pt x="8" y="160"/>
                    </a:lnTo>
                    <a:lnTo>
                      <a:pt x="8" y="160"/>
                    </a:lnTo>
                    <a:close/>
                    <a:moveTo>
                      <a:pt x="52" y="222"/>
                    </a:moveTo>
                    <a:lnTo>
                      <a:pt x="47" y="217"/>
                    </a:lnTo>
                    <a:lnTo>
                      <a:pt x="52" y="212"/>
                    </a:lnTo>
                    <a:lnTo>
                      <a:pt x="57" y="214"/>
                    </a:lnTo>
                    <a:lnTo>
                      <a:pt x="52" y="222"/>
                    </a:lnTo>
                    <a:lnTo>
                      <a:pt x="52" y="222"/>
                    </a:lnTo>
                    <a:close/>
                    <a:moveTo>
                      <a:pt x="34" y="204"/>
                    </a:moveTo>
                    <a:lnTo>
                      <a:pt x="29" y="199"/>
                    </a:lnTo>
                    <a:lnTo>
                      <a:pt x="37" y="194"/>
                    </a:lnTo>
                    <a:lnTo>
                      <a:pt x="39" y="199"/>
                    </a:lnTo>
                    <a:lnTo>
                      <a:pt x="34" y="204"/>
                    </a:lnTo>
                    <a:lnTo>
                      <a:pt x="34" y="204"/>
                    </a:lnTo>
                    <a:close/>
                    <a:moveTo>
                      <a:pt x="42" y="214"/>
                    </a:moveTo>
                    <a:lnTo>
                      <a:pt x="47" y="207"/>
                    </a:lnTo>
                    <a:lnTo>
                      <a:pt x="44" y="202"/>
                    </a:lnTo>
                    <a:lnTo>
                      <a:pt x="37" y="209"/>
                    </a:lnTo>
                    <a:lnTo>
                      <a:pt x="42" y="214"/>
                    </a:lnTo>
                    <a:lnTo>
                      <a:pt x="42" y="214"/>
                    </a:lnTo>
                    <a:close/>
                    <a:moveTo>
                      <a:pt x="112" y="245"/>
                    </a:moveTo>
                    <a:lnTo>
                      <a:pt x="104" y="245"/>
                    </a:lnTo>
                    <a:lnTo>
                      <a:pt x="107" y="238"/>
                    </a:lnTo>
                    <a:lnTo>
                      <a:pt x="112" y="238"/>
                    </a:lnTo>
                    <a:lnTo>
                      <a:pt x="112" y="245"/>
                    </a:lnTo>
                    <a:lnTo>
                      <a:pt x="112" y="245"/>
                    </a:lnTo>
                    <a:close/>
                    <a:moveTo>
                      <a:pt x="86" y="240"/>
                    </a:moveTo>
                    <a:lnTo>
                      <a:pt x="81" y="238"/>
                    </a:lnTo>
                    <a:lnTo>
                      <a:pt x="83" y="230"/>
                    </a:lnTo>
                    <a:lnTo>
                      <a:pt x="88" y="233"/>
                    </a:lnTo>
                    <a:lnTo>
                      <a:pt x="86" y="240"/>
                    </a:lnTo>
                    <a:lnTo>
                      <a:pt x="86" y="240"/>
                    </a:lnTo>
                    <a:close/>
                    <a:moveTo>
                      <a:pt x="99" y="243"/>
                    </a:moveTo>
                    <a:lnTo>
                      <a:pt x="91" y="243"/>
                    </a:lnTo>
                    <a:lnTo>
                      <a:pt x="94" y="233"/>
                    </a:lnTo>
                    <a:lnTo>
                      <a:pt x="101" y="235"/>
                    </a:lnTo>
                    <a:lnTo>
                      <a:pt x="99" y="243"/>
                    </a:lnTo>
                    <a:lnTo>
                      <a:pt x="99" y="243"/>
                    </a:lnTo>
                    <a:close/>
                    <a:moveTo>
                      <a:pt x="174" y="238"/>
                    </a:moveTo>
                    <a:lnTo>
                      <a:pt x="169" y="240"/>
                    </a:lnTo>
                    <a:lnTo>
                      <a:pt x="166" y="233"/>
                    </a:lnTo>
                    <a:lnTo>
                      <a:pt x="171" y="230"/>
                    </a:lnTo>
                    <a:lnTo>
                      <a:pt x="174" y="238"/>
                    </a:lnTo>
                    <a:lnTo>
                      <a:pt x="174" y="238"/>
                    </a:lnTo>
                    <a:close/>
                    <a:moveTo>
                      <a:pt x="150" y="245"/>
                    </a:moveTo>
                    <a:lnTo>
                      <a:pt x="143" y="245"/>
                    </a:lnTo>
                    <a:lnTo>
                      <a:pt x="140" y="238"/>
                    </a:lnTo>
                    <a:lnTo>
                      <a:pt x="148" y="235"/>
                    </a:lnTo>
                    <a:lnTo>
                      <a:pt x="150" y="245"/>
                    </a:lnTo>
                    <a:lnTo>
                      <a:pt x="150" y="245"/>
                    </a:lnTo>
                    <a:close/>
                    <a:moveTo>
                      <a:pt x="161" y="243"/>
                    </a:moveTo>
                    <a:lnTo>
                      <a:pt x="156" y="243"/>
                    </a:lnTo>
                    <a:lnTo>
                      <a:pt x="153" y="235"/>
                    </a:lnTo>
                    <a:lnTo>
                      <a:pt x="158" y="233"/>
                    </a:lnTo>
                    <a:lnTo>
                      <a:pt x="161" y="243"/>
                    </a:lnTo>
                    <a:lnTo>
                      <a:pt x="161" y="243"/>
                    </a:lnTo>
                    <a:close/>
                    <a:moveTo>
                      <a:pt x="223" y="199"/>
                    </a:moveTo>
                    <a:lnTo>
                      <a:pt x="218" y="204"/>
                    </a:lnTo>
                    <a:lnTo>
                      <a:pt x="213" y="199"/>
                    </a:lnTo>
                    <a:lnTo>
                      <a:pt x="215" y="194"/>
                    </a:lnTo>
                    <a:lnTo>
                      <a:pt x="223" y="199"/>
                    </a:lnTo>
                    <a:lnTo>
                      <a:pt x="223" y="199"/>
                    </a:lnTo>
                    <a:close/>
                    <a:moveTo>
                      <a:pt x="205" y="217"/>
                    </a:moveTo>
                    <a:lnTo>
                      <a:pt x="200" y="222"/>
                    </a:lnTo>
                    <a:lnTo>
                      <a:pt x="194" y="214"/>
                    </a:lnTo>
                    <a:lnTo>
                      <a:pt x="200" y="212"/>
                    </a:lnTo>
                    <a:lnTo>
                      <a:pt x="205" y="217"/>
                    </a:lnTo>
                    <a:lnTo>
                      <a:pt x="205" y="217"/>
                    </a:lnTo>
                    <a:close/>
                    <a:moveTo>
                      <a:pt x="215" y="209"/>
                    </a:moveTo>
                    <a:lnTo>
                      <a:pt x="207" y="204"/>
                    </a:lnTo>
                    <a:lnTo>
                      <a:pt x="205" y="207"/>
                    </a:lnTo>
                    <a:lnTo>
                      <a:pt x="210" y="214"/>
                    </a:lnTo>
                    <a:lnTo>
                      <a:pt x="215" y="209"/>
                    </a:lnTo>
                    <a:lnTo>
                      <a:pt x="215" y="209"/>
                    </a:lnTo>
                    <a:close/>
                    <a:moveTo>
                      <a:pt x="246" y="142"/>
                    </a:moveTo>
                    <a:lnTo>
                      <a:pt x="246" y="147"/>
                    </a:lnTo>
                    <a:lnTo>
                      <a:pt x="238" y="147"/>
                    </a:lnTo>
                    <a:lnTo>
                      <a:pt x="238" y="139"/>
                    </a:lnTo>
                    <a:lnTo>
                      <a:pt x="246" y="142"/>
                    </a:lnTo>
                    <a:lnTo>
                      <a:pt x="246" y="142"/>
                    </a:lnTo>
                    <a:close/>
                    <a:moveTo>
                      <a:pt x="241" y="165"/>
                    </a:moveTo>
                    <a:lnTo>
                      <a:pt x="238" y="173"/>
                    </a:lnTo>
                    <a:lnTo>
                      <a:pt x="231" y="171"/>
                    </a:lnTo>
                    <a:lnTo>
                      <a:pt x="233" y="163"/>
                    </a:lnTo>
                    <a:lnTo>
                      <a:pt x="241" y="165"/>
                    </a:lnTo>
                    <a:lnTo>
                      <a:pt x="241" y="165"/>
                    </a:lnTo>
                    <a:close/>
                    <a:moveTo>
                      <a:pt x="244" y="155"/>
                    </a:moveTo>
                    <a:lnTo>
                      <a:pt x="244" y="160"/>
                    </a:lnTo>
                    <a:lnTo>
                      <a:pt x="233" y="158"/>
                    </a:lnTo>
                    <a:lnTo>
                      <a:pt x="236" y="152"/>
                    </a:lnTo>
                    <a:lnTo>
                      <a:pt x="244" y="155"/>
                    </a:lnTo>
                    <a:lnTo>
                      <a:pt x="244" y="155"/>
                    </a:lnTo>
                    <a:close/>
                    <a:moveTo>
                      <a:pt x="238" y="77"/>
                    </a:moveTo>
                    <a:lnTo>
                      <a:pt x="241" y="85"/>
                    </a:lnTo>
                    <a:lnTo>
                      <a:pt x="233" y="88"/>
                    </a:lnTo>
                    <a:lnTo>
                      <a:pt x="231" y="83"/>
                    </a:lnTo>
                    <a:lnTo>
                      <a:pt x="238" y="77"/>
                    </a:lnTo>
                    <a:lnTo>
                      <a:pt x="238" y="77"/>
                    </a:lnTo>
                    <a:close/>
                    <a:moveTo>
                      <a:pt x="246" y="103"/>
                    </a:moveTo>
                    <a:lnTo>
                      <a:pt x="246" y="111"/>
                    </a:lnTo>
                    <a:lnTo>
                      <a:pt x="238" y="111"/>
                    </a:lnTo>
                    <a:lnTo>
                      <a:pt x="238" y="106"/>
                    </a:lnTo>
                    <a:lnTo>
                      <a:pt x="246" y="103"/>
                    </a:lnTo>
                    <a:lnTo>
                      <a:pt x="246" y="103"/>
                    </a:lnTo>
                    <a:close/>
                    <a:moveTo>
                      <a:pt x="244" y="90"/>
                    </a:moveTo>
                    <a:lnTo>
                      <a:pt x="246" y="98"/>
                    </a:lnTo>
                    <a:lnTo>
                      <a:pt x="236" y="101"/>
                    </a:lnTo>
                    <a:lnTo>
                      <a:pt x="236" y="93"/>
                    </a:lnTo>
                    <a:lnTo>
                      <a:pt x="244" y="90"/>
                    </a:lnTo>
                    <a:lnTo>
                      <a:pt x="244" y="90"/>
                    </a:lnTo>
                    <a:close/>
                    <a:moveTo>
                      <a:pt x="200" y="28"/>
                    </a:moveTo>
                    <a:lnTo>
                      <a:pt x="205" y="33"/>
                    </a:lnTo>
                    <a:lnTo>
                      <a:pt x="200" y="39"/>
                    </a:lnTo>
                    <a:lnTo>
                      <a:pt x="194" y="36"/>
                    </a:lnTo>
                    <a:lnTo>
                      <a:pt x="200" y="28"/>
                    </a:lnTo>
                    <a:lnTo>
                      <a:pt x="200" y="28"/>
                    </a:lnTo>
                    <a:close/>
                    <a:moveTo>
                      <a:pt x="218" y="46"/>
                    </a:moveTo>
                    <a:lnTo>
                      <a:pt x="223" y="52"/>
                    </a:lnTo>
                    <a:lnTo>
                      <a:pt x="215" y="57"/>
                    </a:lnTo>
                    <a:lnTo>
                      <a:pt x="213" y="52"/>
                    </a:lnTo>
                    <a:lnTo>
                      <a:pt x="218" y="46"/>
                    </a:lnTo>
                    <a:lnTo>
                      <a:pt x="218" y="46"/>
                    </a:lnTo>
                    <a:close/>
                    <a:moveTo>
                      <a:pt x="210" y="36"/>
                    </a:moveTo>
                    <a:lnTo>
                      <a:pt x="205" y="44"/>
                    </a:lnTo>
                    <a:lnTo>
                      <a:pt x="210" y="49"/>
                    </a:lnTo>
                    <a:lnTo>
                      <a:pt x="215" y="41"/>
                    </a:lnTo>
                    <a:lnTo>
                      <a:pt x="210" y="36"/>
                    </a:lnTo>
                    <a:lnTo>
                      <a:pt x="210" y="36"/>
                    </a:lnTo>
                    <a:close/>
                    <a:moveTo>
                      <a:pt x="143" y="5"/>
                    </a:moveTo>
                    <a:lnTo>
                      <a:pt x="148" y="5"/>
                    </a:lnTo>
                    <a:lnTo>
                      <a:pt x="148" y="15"/>
                    </a:lnTo>
                    <a:lnTo>
                      <a:pt x="140" y="13"/>
                    </a:lnTo>
                    <a:lnTo>
                      <a:pt x="143" y="5"/>
                    </a:lnTo>
                    <a:lnTo>
                      <a:pt x="143" y="5"/>
                    </a:lnTo>
                    <a:close/>
                    <a:moveTo>
                      <a:pt x="166" y="10"/>
                    </a:moveTo>
                    <a:lnTo>
                      <a:pt x="174" y="13"/>
                    </a:lnTo>
                    <a:lnTo>
                      <a:pt x="171" y="21"/>
                    </a:lnTo>
                    <a:lnTo>
                      <a:pt x="163" y="18"/>
                    </a:lnTo>
                    <a:lnTo>
                      <a:pt x="166" y="10"/>
                    </a:lnTo>
                    <a:lnTo>
                      <a:pt x="166" y="10"/>
                    </a:lnTo>
                    <a:close/>
                    <a:moveTo>
                      <a:pt x="156" y="8"/>
                    </a:moveTo>
                    <a:lnTo>
                      <a:pt x="161" y="8"/>
                    </a:lnTo>
                    <a:lnTo>
                      <a:pt x="158" y="18"/>
                    </a:lnTo>
                    <a:lnTo>
                      <a:pt x="153" y="15"/>
                    </a:lnTo>
                    <a:lnTo>
                      <a:pt x="156" y="8"/>
                    </a:lnTo>
                    <a:lnTo>
                      <a:pt x="156" y="8"/>
                    </a:lnTo>
                    <a:close/>
                    <a:moveTo>
                      <a:pt x="81" y="13"/>
                    </a:moveTo>
                    <a:lnTo>
                      <a:pt x="86" y="10"/>
                    </a:lnTo>
                    <a:lnTo>
                      <a:pt x="88" y="18"/>
                    </a:lnTo>
                    <a:lnTo>
                      <a:pt x="83" y="21"/>
                    </a:lnTo>
                    <a:lnTo>
                      <a:pt x="81" y="13"/>
                    </a:lnTo>
                    <a:lnTo>
                      <a:pt x="81" y="13"/>
                    </a:lnTo>
                    <a:close/>
                    <a:moveTo>
                      <a:pt x="104" y="5"/>
                    </a:moveTo>
                    <a:lnTo>
                      <a:pt x="112" y="5"/>
                    </a:lnTo>
                    <a:lnTo>
                      <a:pt x="112" y="13"/>
                    </a:lnTo>
                    <a:lnTo>
                      <a:pt x="107" y="15"/>
                    </a:lnTo>
                    <a:lnTo>
                      <a:pt x="104" y="5"/>
                    </a:lnTo>
                    <a:lnTo>
                      <a:pt x="104" y="5"/>
                    </a:lnTo>
                    <a:close/>
                    <a:moveTo>
                      <a:pt x="91" y="8"/>
                    </a:moveTo>
                    <a:lnTo>
                      <a:pt x="99" y="8"/>
                    </a:lnTo>
                    <a:lnTo>
                      <a:pt x="101" y="15"/>
                    </a:lnTo>
                    <a:lnTo>
                      <a:pt x="94" y="18"/>
                    </a:lnTo>
                    <a:lnTo>
                      <a:pt x="91" y="8"/>
                    </a:lnTo>
                    <a:lnTo>
                      <a:pt x="91" y="8"/>
                    </a:lnTo>
                    <a:close/>
                    <a:moveTo>
                      <a:pt x="55" y="21"/>
                    </a:moveTo>
                    <a:lnTo>
                      <a:pt x="65" y="36"/>
                    </a:lnTo>
                    <a:lnTo>
                      <a:pt x="81" y="28"/>
                    </a:lnTo>
                    <a:lnTo>
                      <a:pt x="70" y="10"/>
                    </a:lnTo>
                    <a:lnTo>
                      <a:pt x="55" y="21"/>
                    </a:lnTo>
                    <a:lnTo>
                      <a:pt x="55" y="21"/>
                    </a:lnTo>
                    <a:close/>
                    <a:moveTo>
                      <a:pt x="13" y="70"/>
                    </a:moveTo>
                    <a:lnTo>
                      <a:pt x="29" y="80"/>
                    </a:lnTo>
                    <a:lnTo>
                      <a:pt x="37" y="65"/>
                    </a:lnTo>
                    <a:lnTo>
                      <a:pt x="21" y="54"/>
                    </a:lnTo>
                    <a:lnTo>
                      <a:pt x="13" y="70"/>
                    </a:lnTo>
                    <a:lnTo>
                      <a:pt x="13" y="70"/>
                    </a:lnTo>
                    <a:close/>
                    <a:moveTo>
                      <a:pt x="0" y="134"/>
                    </a:moveTo>
                    <a:lnTo>
                      <a:pt x="0" y="116"/>
                    </a:lnTo>
                    <a:lnTo>
                      <a:pt x="19" y="116"/>
                    </a:lnTo>
                    <a:lnTo>
                      <a:pt x="19" y="134"/>
                    </a:lnTo>
                    <a:lnTo>
                      <a:pt x="0" y="134"/>
                    </a:lnTo>
                    <a:lnTo>
                      <a:pt x="0" y="134"/>
                    </a:lnTo>
                    <a:close/>
                    <a:moveTo>
                      <a:pt x="21" y="196"/>
                    </a:moveTo>
                    <a:lnTo>
                      <a:pt x="37" y="186"/>
                    </a:lnTo>
                    <a:lnTo>
                      <a:pt x="29" y="171"/>
                    </a:lnTo>
                    <a:lnTo>
                      <a:pt x="13" y="181"/>
                    </a:lnTo>
                    <a:lnTo>
                      <a:pt x="21" y="196"/>
                    </a:lnTo>
                    <a:lnTo>
                      <a:pt x="21" y="196"/>
                    </a:lnTo>
                    <a:close/>
                    <a:moveTo>
                      <a:pt x="70" y="240"/>
                    </a:moveTo>
                    <a:lnTo>
                      <a:pt x="81" y="222"/>
                    </a:lnTo>
                    <a:lnTo>
                      <a:pt x="65" y="214"/>
                    </a:lnTo>
                    <a:lnTo>
                      <a:pt x="55" y="230"/>
                    </a:lnTo>
                    <a:lnTo>
                      <a:pt x="70" y="240"/>
                    </a:lnTo>
                    <a:lnTo>
                      <a:pt x="70" y="240"/>
                    </a:lnTo>
                    <a:close/>
                    <a:moveTo>
                      <a:pt x="135" y="251"/>
                    </a:moveTo>
                    <a:lnTo>
                      <a:pt x="117" y="251"/>
                    </a:lnTo>
                    <a:lnTo>
                      <a:pt x="117" y="233"/>
                    </a:lnTo>
                    <a:lnTo>
                      <a:pt x="135" y="233"/>
                    </a:lnTo>
                    <a:lnTo>
                      <a:pt x="135" y="251"/>
                    </a:lnTo>
                    <a:lnTo>
                      <a:pt x="135" y="251"/>
                    </a:lnTo>
                    <a:close/>
                    <a:moveTo>
                      <a:pt x="197" y="230"/>
                    </a:moveTo>
                    <a:lnTo>
                      <a:pt x="189" y="214"/>
                    </a:lnTo>
                    <a:lnTo>
                      <a:pt x="174" y="222"/>
                    </a:lnTo>
                    <a:lnTo>
                      <a:pt x="181" y="240"/>
                    </a:lnTo>
                    <a:lnTo>
                      <a:pt x="197" y="230"/>
                    </a:lnTo>
                    <a:lnTo>
                      <a:pt x="197" y="230"/>
                    </a:lnTo>
                    <a:close/>
                    <a:moveTo>
                      <a:pt x="241" y="181"/>
                    </a:moveTo>
                    <a:lnTo>
                      <a:pt x="225" y="171"/>
                    </a:lnTo>
                    <a:lnTo>
                      <a:pt x="215" y="186"/>
                    </a:lnTo>
                    <a:lnTo>
                      <a:pt x="231" y="196"/>
                    </a:lnTo>
                    <a:lnTo>
                      <a:pt x="241" y="181"/>
                    </a:lnTo>
                    <a:lnTo>
                      <a:pt x="241" y="181"/>
                    </a:lnTo>
                    <a:close/>
                    <a:moveTo>
                      <a:pt x="254" y="116"/>
                    </a:moveTo>
                    <a:lnTo>
                      <a:pt x="254" y="134"/>
                    </a:lnTo>
                    <a:lnTo>
                      <a:pt x="236" y="134"/>
                    </a:lnTo>
                    <a:lnTo>
                      <a:pt x="236" y="116"/>
                    </a:lnTo>
                    <a:lnTo>
                      <a:pt x="254" y="116"/>
                    </a:lnTo>
                    <a:lnTo>
                      <a:pt x="254" y="116"/>
                    </a:lnTo>
                    <a:close/>
                    <a:moveTo>
                      <a:pt x="231" y="54"/>
                    </a:moveTo>
                    <a:lnTo>
                      <a:pt x="215" y="65"/>
                    </a:lnTo>
                    <a:lnTo>
                      <a:pt x="225" y="80"/>
                    </a:lnTo>
                    <a:lnTo>
                      <a:pt x="241" y="70"/>
                    </a:lnTo>
                    <a:lnTo>
                      <a:pt x="231" y="54"/>
                    </a:lnTo>
                    <a:lnTo>
                      <a:pt x="231" y="54"/>
                    </a:lnTo>
                    <a:close/>
                    <a:moveTo>
                      <a:pt x="181" y="10"/>
                    </a:moveTo>
                    <a:lnTo>
                      <a:pt x="174" y="28"/>
                    </a:lnTo>
                    <a:lnTo>
                      <a:pt x="189" y="36"/>
                    </a:lnTo>
                    <a:lnTo>
                      <a:pt x="197" y="21"/>
                    </a:lnTo>
                    <a:lnTo>
                      <a:pt x="181" y="10"/>
                    </a:lnTo>
                    <a:lnTo>
                      <a:pt x="181" y="10"/>
                    </a:lnTo>
                    <a:close/>
                    <a:moveTo>
                      <a:pt x="117" y="0"/>
                    </a:moveTo>
                    <a:lnTo>
                      <a:pt x="135" y="0"/>
                    </a:lnTo>
                    <a:lnTo>
                      <a:pt x="135" y="18"/>
                    </a:lnTo>
                    <a:lnTo>
                      <a:pt x="117" y="18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24" name="Group 223"/>
              <p:cNvGrpSpPr/>
              <p:nvPr/>
            </p:nvGrpSpPr>
            <p:grpSpPr>
              <a:xfrm>
                <a:off x="7624150" y="3139493"/>
                <a:ext cx="185330" cy="481248"/>
                <a:chOff x="8586788" y="5176838"/>
                <a:chExt cx="385763" cy="1001713"/>
              </a:xfrm>
            </p:grpSpPr>
            <p:sp>
              <p:nvSpPr>
                <p:cNvPr id="225" name="Freeform 875"/>
                <p:cNvSpPr>
                  <a:spLocks/>
                </p:cNvSpPr>
                <p:nvPr/>
              </p:nvSpPr>
              <p:spPr bwMode="auto">
                <a:xfrm>
                  <a:off x="8777288" y="5176838"/>
                  <a:ext cx="106363" cy="123825"/>
                </a:xfrm>
                <a:custGeom>
                  <a:avLst/>
                  <a:gdLst>
                    <a:gd name="T0" fmla="*/ 2 w 135"/>
                    <a:gd name="T1" fmla="*/ 101 h 156"/>
                    <a:gd name="T2" fmla="*/ 13 w 135"/>
                    <a:gd name="T3" fmla="*/ 124 h 156"/>
                    <a:gd name="T4" fmla="*/ 16 w 135"/>
                    <a:gd name="T5" fmla="*/ 127 h 156"/>
                    <a:gd name="T6" fmla="*/ 26 w 135"/>
                    <a:gd name="T7" fmla="*/ 127 h 156"/>
                    <a:gd name="T8" fmla="*/ 32 w 135"/>
                    <a:gd name="T9" fmla="*/ 127 h 156"/>
                    <a:gd name="T10" fmla="*/ 35 w 135"/>
                    <a:gd name="T11" fmla="*/ 146 h 156"/>
                    <a:gd name="T12" fmla="*/ 37 w 135"/>
                    <a:gd name="T13" fmla="*/ 156 h 156"/>
                    <a:gd name="T14" fmla="*/ 42 w 135"/>
                    <a:gd name="T15" fmla="*/ 153 h 156"/>
                    <a:gd name="T16" fmla="*/ 64 w 135"/>
                    <a:gd name="T17" fmla="*/ 143 h 156"/>
                    <a:gd name="T18" fmla="*/ 83 w 135"/>
                    <a:gd name="T19" fmla="*/ 142 h 156"/>
                    <a:gd name="T20" fmla="*/ 98 w 135"/>
                    <a:gd name="T21" fmla="*/ 143 h 156"/>
                    <a:gd name="T22" fmla="*/ 113 w 135"/>
                    <a:gd name="T23" fmla="*/ 150 h 156"/>
                    <a:gd name="T24" fmla="*/ 116 w 135"/>
                    <a:gd name="T25" fmla="*/ 151 h 156"/>
                    <a:gd name="T26" fmla="*/ 119 w 135"/>
                    <a:gd name="T27" fmla="*/ 133 h 156"/>
                    <a:gd name="T28" fmla="*/ 121 w 135"/>
                    <a:gd name="T29" fmla="*/ 121 h 156"/>
                    <a:gd name="T30" fmla="*/ 122 w 135"/>
                    <a:gd name="T31" fmla="*/ 114 h 156"/>
                    <a:gd name="T32" fmla="*/ 126 w 135"/>
                    <a:gd name="T33" fmla="*/ 113 h 156"/>
                    <a:gd name="T34" fmla="*/ 130 w 135"/>
                    <a:gd name="T35" fmla="*/ 107 h 156"/>
                    <a:gd name="T36" fmla="*/ 132 w 135"/>
                    <a:gd name="T37" fmla="*/ 96 h 156"/>
                    <a:gd name="T38" fmla="*/ 133 w 135"/>
                    <a:gd name="T39" fmla="*/ 87 h 156"/>
                    <a:gd name="T40" fmla="*/ 135 w 135"/>
                    <a:gd name="T41" fmla="*/ 73 h 156"/>
                    <a:gd name="T42" fmla="*/ 132 w 135"/>
                    <a:gd name="T43" fmla="*/ 72 h 156"/>
                    <a:gd name="T44" fmla="*/ 130 w 135"/>
                    <a:gd name="T45" fmla="*/ 67 h 156"/>
                    <a:gd name="T46" fmla="*/ 130 w 135"/>
                    <a:gd name="T47" fmla="*/ 56 h 156"/>
                    <a:gd name="T48" fmla="*/ 122 w 135"/>
                    <a:gd name="T49" fmla="*/ 34 h 156"/>
                    <a:gd name="T50" fmla="*/ 110 w 135"/>
                    <a:gd name="T51" fmla="*/ 15 h 156"/>
                    <a:gd name="T52" fmla="*/ 98 w 135"/>
                    <a:gd name="T53" fmla="*/ 6 h 156"/>
                    <a:gd name="T54" fmla="*/ 80 w 135"/>
                    <a:gd name="T55" fmla="*/ 0 h 156"/>
                    <a:gd name="T56" fmla="*/ 69 w 135"/>
                    <a:gd name="T57" fmla="*/ 0 h 156"/>
                    <a:gd name="T58" fmla="*/ 45 w 135"/>
                    <a:gd name="T59" fmla="*/ 6 h 156"/>
                    <a:gd name="T60" fmla="*/ 23 w 135"/>
                    <a:gd name="T61" fmla="*/ 23 h 156"/>
                    <a:gd name="T62" fmla="*/ 11 w 135"/>
                    <a:gd name="T63" fmla="*/ 52 h 156"/>
                    <a:gd name="T64" fmla="*/ 10 w 135"/>
                    <a:gd name="T65" fmla="*/ 89 h 156"/>
                    <a:gd name="T66" fmla="*/ 8 w 135"/>
                    <a:gd name="T67" fmla="*/ 89 h 156"/>
                    <a:gd name="T68" fmla="*/ 0 w 135"/>
                    <a:gd name="T69" fmla="*/ 95 h 156"/>
                    <a:gd name="T70" fmla="*/ 2 w 135"/>
                    <a:gd name="T71" fmla="*/ 101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35" h="156">
                      <a:moveTo>
                        <a:pt x="2" y="101"/>
                      </a:moveTo>
                      <a:lnTo>
                        <a:pt x="2" y="101"/>
                      </a:lnTo>
                      <a:lnTo>
                        <a:pt x="8" y="116"/>
                      </a:lnTo>
                      <a:lnTo>
                        <a:pt x="13" y="124"/>
                      </a:lnTo>
                      <a:lnTo>
                        <a:pt x="14" y="127"/>
                      </a:lnTo>
                      <a:lnTo>
                        <a:pt x="16" y="127"/>
                      </a:lnTo>
                      <a:lnTo>
                        <a:pt x="16" y="127"/>
                      </a:lnTo>
                      <a:lnTo>
                        <a:pt x="26" y="127"/>
                      </a:lnTo>
                      <a:lnTo>
                        <a:pt x="32" y="127"/>
                      </a:lnTo>
                      <a:lnTo>
                        <a:pt x="32" y="127"/>
                      </a:lnTo>
                      <a:lnTo>
                        <a:pt x="34" y="133"/>
                      </a:lnTo>
                      <a:lnTo>
                        <a:pt x="35" y="146"/>
                      </a:lnTo>
                      <a:lnTo>
                        <a:pt x="35" y="146"/>
                      </a:lnTo>
                      <a:lnTo>
                        <a:pt x="37" y="156"/>
                      </a:lnTo>
                      <a:lnTo>
                        <a:pt x="37" y="156"/>
                      </a:lnTo>
                      <a:lnTo>
                        <a:pt x="42" y="153"/>
                      </a:lnTo>
                      <a:lnTo>
                        <a:pt x="51" y="148"/>
                      </a:lnTo>
                      <a:lnTo>
                        <a:pt x="64" y="143"/>
                      </a:lnTo>
                      <a:lnTo>
                        <a:pt x="74" y="142"/>
                      </a:lnTo>
                      <a:lnTo>
                        <a:pt x="83" y="142"/>
                      </a:lnTo>
                      <a:lnTo>
                        <a:pt x="83" y="142"/>
                      </a:lnTo>
                      <a:lnTo>
                        <a:pt x="98" y="143"/>
                      </a:lnTo>
                      <a:lnTo>
                        <a:pt x="109" y="146"/>
                      </a:lnTo>
                      <a:lnTo>
                        <a:pt x="113" y="150"/>
                      </a:lnTo>
                      <a:lnTo>
                        <a:pt x="116" y="151"/>
                      </a:lnTo>
                      <a:lnTo>
                        <a:pt x="116" y="151"/>
                      </a:lnTo>
                      <a:lnTo>
                        <a:pt x="118" y="145"/>
                      </a:lnTo>
                      <a:lnTo>
                        <a:pt x="119" y="133"/>
                      </a:lnTo>
                      <a:lnTo>
                        <a:pt x="119" y="133"/>
                      </a:lnTo>
                      <a:lnTo>
                        <a:pt x="121" y="121"/>
                      </a:lnTo>
                      <a:lnTo>
                        <a:pt x="121" y="116"/>
                      </a:lnTo>
                      <a:lnTo>
                        <a:pt x="122" y="114"/>
                      </a:lnTo>
                      <a:lnTo>
                        <a:pt x="122" y="114"/>
                      </a:lnTo>
                      <a:lnTo>
                        <a:pt x="126" y="113"/>
                      </a:lnTo>
                      <a:lnTo>
                        <a:pt x="127" y="113"/>
                      </a:lnTo>
                      <a:lnTo>
                        <a:pt x="130" y="107"/>
                      </a:lnTo>
                      <a:lnTo>
                        <a:pt x="130" y="107"/>
                      </a:lnTo>
                      <a:lnTo>
                        <a:pt x="132" y="96"/>
                      </a:lnTo>
                      <a:lnTo>
                        <a:pt x="133" y="87"/>
                      </a:lnTo>
                      <a:lnTo>
                        <a:pt x="133" y="87"/>
                      </a:lnTo>
                      <a:lnTo>
                        <a:pt x="135" y="76"/>
                      </a:lnTo>
                      <a:lnTo>
                        <a:pt x="135" y="73"/>
                      </a:lnTo>
                      <a:lnTo>
                        <a:pt x="135" y="73"/>
                      </a:lnTo>
                      <a:lnTo>
                        <a:pt x="132" y="72"/>
                      </a:lnTo>
                      <a:lnTo>
                        <a:pt x="132" y="70"/>
                      </a:lnTo>
                      <a:lnTo>
                        <a:pt x="130" y="67"/>
                      </a:lnTo>
                      <a:lnTo>
                        <a:pt x="130" y="67"/>
                      </a:lnTo>
                      <a:lnTo>
                        <a:pt x="130" y="56"/>
                      </a:lnTo>
                      <a:lnTo>
                        <a:pt x="127" y="46"/>
                      </a:lnTo>
                      <a:lnTo>
                        <a:pt x="122" y="34"/>
                      </a:lnTo>
                      <a:lnTo>
                        <a:pt x="115" y="21"/>
                      </a:lnTo>
                      <a:lnTo>
                        <a:pt x="110" y="15"/>
                      </a:lnTo>
                      <a:lnTo>
                        <a:pt x="104" y="11"/>
                      </a:lnTo>
                      <a:lnTo>
                        <a:pt x="98" y="6"/>
                      </a:lnTo>
                      <a:lnTo>
                        <a:pt x="89" y="3"/>
                      </a:lnTo>
                      <a:lnTo>
                        <a:pt x="80" y="0"/>
                      </a:lnTo>
                      <a:lnTo>
                        <a:pt x="69" y="0"/>
                      </a:lnTo>
                      <a:lnTo>
                        <a:pt x="69" y="0"/>
                      </a:lnTo>
                      <a:lnTo>
                        <a:pt x="57" y="2"/>
                      </a:lnTo>
                      <a:lnTo>
                        <a:pt x="45" y="6"/>
                      </a:lnTo>
                      <a:lnTo>
                        <a:pt x="34" y="14"/>
                      </a:lnTo>
                      <a:lnTo>
                        <a:pt x="23" y="23"/>
                      </a:lnTo>
                      <a:lnTo>
                        <a:pt x="16" y="37"/>
                      </a:lnTo>
                      <a:lnTo>
                        <a:pt x="11" y="52"/>
                      </a:lnTo>
                      <a:lnTo>
                        <a:pt x="8" y="69"/>
                      </a:lnTo>
                      <a:lnTo>
                        <a:pt x="10" y="89"/>
                      </a:lnTo>
                      <a:lnTo>
                        <a:pt x="10" y="89"/>
                      </a:lnTo>
                      <a:lnTo>
                        <a:pt x="8" y="89"/>
                      </a:lnTo>
                      <a:lnTo>
                        <a:pt x="3" y="92"/>
                      </a:lnTo>
                      <a:lnTo>
                        <a:pt x="0" y="95"/>
                      </a:lnTo>
                      <a:lnTo>
                        <a:pt x="0" y="98"/>
                      </a:lnTo>
                      <a:lnTo>
                        <a:pt x="2" y="101"/>
                      </a:lnTo>
                      <a:lnTo>
                        <a:pt x="2" y="101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6" name="Freeform 876"/>
                <p:cNvSpPr>
                  <a:spLocks/>
                </p:cNvSpPr>
                <p:nvPr/>
              </p:nvSpPr>
              <p:spPr bwMode="auto">
                <a:xfrm>
                  <a:off x="8701088" y="5286375"/>
                  <a:ext cx="260350" cy="341313"/>
                </a:xfrm>
                <a:custGeom>
                  <a:avLst/>
                  <a:gdLst>
                    <a:gd name="T0" fmla="*/ 2 w 328"/>
                    <a:gd name="T1" fmla="*/ 273 h 431"/>
                    <a:gd name="T2" fmla="*/ 9 w 328"/>
                    <a:gd name="T3" fmla="*/ 309 h 431"/>
                    <a:gd name="T4" fmla="*/ 20 w 328"/>
                    <a:gd name="T5" fmla="*/ 321 h 431"/>
                    <a:gd name="T6" fmla="*/ 43 w 328"/>
                    <a:gd name="T7" fmla="*/ 322 h 431"/>
                    <a:gd name="T8" fmla="*/ 58 w 328"/>
                    <a:gd name="T9" fmla="*/ 327 h 431"/>
                    <a:gd name="T10" fmla="*/ 58 w 328"/>
                    <a:gd name="T11" fmla="*/ 374 h 431"/>
                    <a:gd name="T12" fmla="*/ 60 w 328"/>
                    <a:gd name="T13" fmla="*/ 420 h 431"/>
                    <a:gd name="T14" fmla="*/ 66 w 328"/>
                    <a:gd name="T15" fmla="*/ 428 h 431"/>
                    <a:gd name="T16" fmla="*/ 84 w 328"/>
                    <a:gd name="T17" fmla="*/ 429 h 431"/>
                    <a:gd name="T18" fmla="*/ 99 w 328"/>
                    <a:gd name="T19" fmla="*/ 423 h 431"/>
                    <a:gd name="T20" fmla="*/ 115 w 328"/>
                    <a:gd name="T21" fmla="*/ 418 h 431"/>
                    <a:gd name="T22" fmla="*/ 156 w 328"/>
                    <a:gd name="T23" fmla="*/ 418 h 431"/>
                    <a:gd name="T24" fmla="*/ 244 w 328"/>
                    <a:gd name="T25" fmla="*/ 418 h 431"/>
                    <a:gd name="T26" fmla="*/ 292 w 328"/>
                    <a:gd name="T27" fmla="*/ 414 h 431"/>
                    <a:gd name="T28" fmla="*/ 289 w 328"/>
                    <a:gd name="T29" fmla="*/ 403 h 431"/>
                    <a:gd name="T30" fmla="*/ 286 w 328"/>
                    <a:gd name="T31" fmla="*/ 397 h 431"/>
                    <a:gd name="T32" fmla="*/ 284 w 328"/>
                    <a:gd name="T33" fmla="*/ 371 h 431"/>
                    <a:gd name="T34" fmla="*/ 278 w 328"/>
                    <a:gd name="T35" fmla="*/ 338 h 431"/>
                    <a:gd name="T36" fmla="*/ 275 w 328"/>
                    <a:gd name="T37" fmla="*/ 322 h 431"/>
                    <a:gd name="T38" fmla="*/ 278 w 328"/>
                    <a:gd name="T39" fmla="*/ 295 h 431"/>
                    <a:gd name="T40" fmla="*/ 287 w 328"/>
                    <a:gd name="T41" fmla="*/ 290 h 431"/>
                    <a:gd name="T42" fmla="*/ 304 w 328"/>
                    <a:gd name="T43" fmla="*/ 270 h 431"/>
                    <a:gd name="T44" fmla="*/ 315 w 328"/>
                    <a:gd name="T45" fmla="*/ 246 h 431"/>
                    <a:gd name="T46" fmla="*/ 319 w 328"/>
                    <a:gd name="T47" fmla="*/ 212 h 431"/>
                    <a:gd name="T48" fmla="*/ 325 w 328"/>
                    <a:gd name="T49" fmla="*/ 147 h 431"/>
                    <a:gd name="T50" fmla="*/ 328 w 328"/>
                    <a:gd name="T51" fmla="*/ 127 h 431"/>
                    <a:gd name="T52" fmla="*/ 322 w 328"/>
                    <a:gd name="T53" fmla="*/ 106 h 431"/>
                    <a:gd name="T54" fmla="*/ 305 w 328"/>
                    <a:gd name="T55" fmla="*/ 80 h 431"/>
                    <a:gd name="T56" fmla="*/ 292 w 328"/>
                    <a:gd name="T57" fmla="*/ 71 h 431"/>
                    <a:gd name="T58" fmla="*/ 223 w 328"/>
                    <a:gd name="T59" fmla="*/ 37 h 431"/>
                    <a:gd name="T60" fmla="*/ 220 w 328"/>
                    <a:gd name="T61" fmla="*/ 34 h 431"/>
                    <a:gd name="T62" fmla="*/ 214 w 328"/>
                    <a:gd name="T63" fmla="*/ 19 h 431"/>
                    <a:gd name="T64" fmla="*/ 205 w 328"/>
                    <a:gd name="T65" fmla="*/ 6 h 431"/>
                    <a:gd name="T66" fmla="*/ 173 w 328"/>
                    <a:gd name="T67" fmla="*/ 0 h 431"/>
                    <a:gd name="T68" fmla="*/ 159 w 328"/>
                    <a:gd name="T69" fmla="*/ 2 h 431"/>
                    <a:gd name="T70" fmla="*/ 133 w 328"/>
                    <a:gd name="T71" fmla="*/ 19 h 431"/>
                    <a:gd name="T72" fmla="*/ 127 w 328"/>
                    <a:gd name="T73" fmla="*/ 32 h 431"/>
                    <a:gd name="T74" fmla="*/ 109 w 328"/>
                    <a:gd name="T75" fmla="*/ 55 h 431"/>
                    <a:gd name="T76" fmla="*/ 80 w 328"/>
                    <a:gd name="T77" fmla="*/ 72 h 431"/>
                    <a:gd name="T78" fmla="*/ 38 w 328"/>
                    <a:gd name="T79" fmla="*/ 100 h 431"/>
                    <a:gd name="T80" fmla="*/ 31 w 328"/>
                    <a:gd name="T81" fmla="*/ 109 h 431"/>
                    <a:gd name="T82" fmla="*/ 26 w 328"/>
                    <a:gd name="T83" fmla="*/ 116 h 431"/>
                    <a:gd name="T84" fmla="*/ 19 w 328"/>
                    <a:gd name="T85" fmla="*/ 129 h 431"/>
                    <a:gd name="T86" fmla="*/ 22 w 328"/>
                    <a:gd name="T87" fmla="*/ 142 h 431"/>
                    <a:gd name="T88" fmla="*/ 5 w 328"/>
                    <a:gd name="T89" fmla="*/ 202 h 431"/>
                    <a:gd name="T90" fmla="*/ 0 w 328"/>
                    <a:gd name="T91" fmla="*/ 255 h 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28" h="431">
                      <a:moveTo>
                        <a:pt x="0" y="255"/>
                      </a:moveTo>
                      <a:lnTo>
                        <a:pt x="0" y="255"/>
                      </a:lnTo>
                      <a:lnTo>
                        <a:pt x="2" y="273"/>
                      </a:lnTo>
                      <a:lnTo>
                        <a:pt x="3" y="289"/>
                      </a:lnTo>
                      <a:lnTo>
                        <a:pt x="6" y="299"/>
                      </a:lnTo>
                      <a:lnTo>
                        <a:pt x="9" y="309"/>
                      </a:lnTo>
                      <a:lnTo>
                        <a:pt x="12" y="315"/>
                      </a:lnTo>
                      <a:lnTo>
                        <a:pt x="17" y="318"/>
                      </a:lnTo>
                      <a:lnTo>
                        <a:pt x="20" y="321"/>
                      </a:lnTo>
                      <a:lnTo>
                        <a:pt x="25" y="321"/>
                      </a:lnTo>
                      <a:lnTo>
                        <a:pt x="25" y="321"/>
                      </a:lnTo>
                      <a:lnTo>
                        <a:pt x="43" y="322"/>
                      </a:lnTo>
                      <a:lnTo>
                        <a:pt x="52" y="324"/>
                      </a:lnTo>
                      <a:lnTo>
                        <a:pt x="58" y="327"/>
                      </a:lnTo>
                      <a:lnTo>
                        <a:pt x="58" y="327"/>
                      </a:lnTo>
                      <a:lnTo>
                        <a:pt x="60" y="335"/>
                      </a:lnTo>
                      <a:lnTo>
                        <a:pt x="60" y="345"/>
                      </a:lnTo>
                      <a:lnTo>
                        <a:pt x="58" y="374"/>
                      </a:lnTo>
                      <a:lnTo>
                        <a:pt x="58" y="402"/>
                      </a:lnTo>
                      <a:lnTo>
                        <a:pt x="58" y="414"/>
                      </a:lnTo>
                      <a:lnTo>
                        <a:pt x="60" y="420"/>
                      </a:lnTo>
                      <a:lnTo>
                        <a:pt x="60" y="420"/>
                      </a:lnTo>
                      <a:lnTo>
                        <a:pt x="63" y="425"/>
                      </a:lnTo>
                      <a:lnTo>
                        <a:pt x="66" y="428"/>
                      </a:lnTo>
                      <a:lnTo>
                        <a:pt x="70" y="429"/>
                      </a:lnTo>
                      <a:lnTo>
                        <a:pt x="75" y="431"/>
                      </a:lnTo>
                      <a:lnTo>
                        <a:pt x="84" y="429"/>
                      </a:lnTo>
                      <a:lnTo>
                        <a:pt x="92" y="428"/>
                      </a:lnTo>
                      <a:lnTo>
                        <a:pt x="92" y="428"/>
                      </a:lnTo>
                      <a:lnTo>
                        <a:pt x="99" y="423"/>
                      </a:lnTo>
                      <a:lnTo>
                        <a:pt x="103" y="421"/>
                      </a:lnTo>
                      <a:lnTo>
                        <a:pt x="107" y="420"/>
                      </a:lnTo>
                      <a:lnTo>
                        <a:pt x="115" y="418"/>
                      </a:lnTo>
                      <a:lnTo>
                        <a:pt x="124" y="417"/>
                      </a:lnTo>
                      <a:lnTo>
                        <a:pt x="156" y="418"/>
                      </a:lnTo>
                      <a:lnTo>
                        <a:pt x="156" y="418"/>
                      </a:lnTo>
                      <a:lnTo>
                        <a:pt x="179" y="420"/>
                      </a:lnTo>
                      <a:lnTo>
                        <a:pt x="202" y="420"/>
                      </a:lnTo>
                      <a:lnTo>
                        <a:pt x="244" y="418"/>
                      </a:lnTo>
                      <a:lnTo>
                        <a:pt x="278" y="415"/>
                      </a:lnTo>
                      <a:lnTo>
                        <a:pt x="292" y="414"/>
                      </a:lnTo>
                      <a:lnTo>
                        <a:pt x="292" y="414"/>
                      </a:lnTo>
                      <a:lnTo>
                        <a:pt x="292" y="411"/>
                      </a:lnTo>
                      <a:lnTo>
                        <a:pt x="290" y="406"/>
                      </a:lnTo>
                      <a:lnTo>
                        <a:pt x="289" y="403"/>
                      </a:lnTo>
                      <a:lnTo>
                        <a:pt x="289" y="403"/>
                      </a:lnTo>
                      <a:lnTo>
                        <a:pt x="287" y="400"/>
                      </a:lnTo>
                      <a:lnTo>
                        <a:pt x="286" y="397"/>
                      </a:lnTo>
                      <a:lnTo>
                        <a:pt x="286" y="386"/>
                      </a:lnTo>
                      <a:lnTo>
                        <a:pt x="286" y="386"/>
                      </a:lnTo>
                      <a:lnTo>
                        <a:pt x="284" y="371"/>
                      </a:lnTo>
                      <a:lnTo>
                        <a:pt x="283" y="354"/>
                      </a:lnTo>
                      <a:lnTo>
                        <a:pt x="283" y="354"/>
                      </a:lnTo>
                      <a:lnTo>
                        <a:pt x="278" y="338"/>
                      </a:lnTo>
                      <a:lnTo>
                        <a:pt x="275" y="328"/>
                      </a:lnTo>
                      <a:lnTo>
                        <a:pt x="275" y="322"/>
                      </a:lnTo>
                      <a:lnTo>
                        <a:pt x="275" y="322"/>
                      </a:lnTo>
                      <a:lnTo>
                        <a:pt x="275" y="306"/>
                      </a:lnTo>
                      <a:lnTo>
                        <a:pt x="276" y="298"/>
                      </a:lnTo>
                      <a:lnTo>
                        <a:pt x="278" y="295"/>
                      </a:lnTo>
                      <a:lnTo>
                        <a:pt x="281" y="293"/>
                      </a:lnTo>
                      <a:lnTo>
                        <a:pt x="281" y="293"/>
                      </a:lnTo>
                      <a:lnTo>
                        <a:pt x="287" y="290"/>
                      </a:lnTo>
                      <a:lnTo>
                        <a:pt x="293" y="286"/>
                      </a:lnTo>
                      <a:lnTo>
                        <a:pt x="299" y="280"/>
                      </a:lnTo>
                      <a:lnTo>
                        <a:pt x="304" y="270"/>
                      </a:lnTo>
                      <a:lnTo>
                        <a:pt x="304" y="270"/>
                      </a:lnTo>
                      <a:lnTo>
                        <a:pt x="310" y="260"/>
                      </a:lnTo>
                      <a:lnTo>
                        <a:pt x="315" y="246"/>
                      </a:lnTo>
                      <a:lnTo>
                        <a:pt x="318" y="229"/>
                      </a:lnTo>
                      <a:lnTo>
                        <a:pt x="319" y="212"/>
                      </a:lnTo>
                      <a:lnTo>
                        <a:pt x="319" y="212"/>
                      </a:lnTo>
                      <a:lnTo>
                        <a:pt x="322" y="174"/>
                      </a:lnTo>
                      <a:lnTo>
                        <a:pt x="325" y="147"/>
                      </a:lnTo>
                      <a:lnTo>
                        <a:pt x="325" y="147"/>
                      </a:lnTo>
                      <a:lnTo>
                        <a:pt x="327" y="136"/>
                      </a:lnTo>
                      <a:lnTo>
                        <a:pt x="328" y="127"/>
                      </a:lnTo>
                      <a:lnTo>
                        <a:pt x="328" y="127"/>
                      </a:lnTo>
                      <a:lnTo>
                        <a:pt x="325" y="115"/>
                      </a:lnTo>
                      <a:lnTo>
                        <a:pt x="324" y="109"/>
                      </a:lnTo>
                      <a:lnTo>
                        <a:pt x="322" y="106"/>
                      </a:lnTo>
                      <a:lnTo>
                        <a:pt x="322" y="106"/>
                      </a:lnTo>
                      <a:lnTo>
                        <a:pt x="315" y="93"/>
                      </a:lnTo>
                      <a:lnTo>
                        <a:pt x="305" y="80"/>
                      </a:lnTo>
                      <a:lnTo>
                        <a:pt x="305" y="80"/>
                      </a:lnTo>
                      <a:lnTo>
                        <a:pt x="301" y="77"/>
                      </a:lnTo>
                      <a:lnTo>
                        <a:pt x="292" y="71"/>
                      </a:lnTo>
                      <a:lnTo>
                        <a:pt x="266" y="57"/>
                      </a:lnTo>
                      <a:lnTo>
                        <a:pt x="238" y="43"/>
                      </a:lnTo>
                      <a:lnTo>
                        <a:pt x="223" y="37"/>
                      </a:lnTo>
                      <a:lnTo>
                        <a:pt x="223" y="37"/>
                      </a:lnTo>
                      <a:lnTo>
                        <a:pt x="222" y="37"/>
                      </a:lnTo>
                      <a:lnTo>
                        <a:pt x="220" y="34"/>
                      </a:lnTo>
                      <a:lnTo>
                        <a:pt x="217" y="28"/>
                      </a:lnTo>
                      <a:lnTo>
                        <a:pt x="214" y="19"/>
                      </a:lnTo>
                      <a:lnTo>
                        <a:pt x="214" y="19"/>
                      </a:lnTo>
                      <a:lnTo>
                        <a:pt x="212" y="14"/>
                      </a:lnTo>
                      <a:lnTo>
                        <a:pt x="208" y="9"/>
                      </a:lnTo>
                      <a:lnTo>
                        <a:pt x="205" y="6"/>
                      </a:lnTo>
                      <a:lnTo>
                        <a:pt x="199" y="5"/>
                      </a:lnTo>
                      <a:lnTo>
                        <a:pt x="188" y="2"/>
                      </a:lnTo>
                      <a:lnTo>
                        <a:pt x="173" y="0"/>
                      </a:lnTo>
                      <a:lnTo>
                        <a:pt x="173" y="0"/>
                      </a:lnTo>
                      <a:lnTo>
                        <a:pt x="165" y="0"/>
                      </a:lnTo>
                      <a:lnTo>
                        <a:pt x="159" y="2"/>
                      </a:lnTo>
                      <a:lnTo>
                        <a:pt x="147" y="8"/>
                      </a:lnTo>
                      <a:lnTo>
                        <a:pt x="139" y="13"/>
                      </a:lnTo>
                      <a:lnTo>
                        <a:pt x="133" y="19"/>
                      </a:lnTo>
                      <a:lnTo>
                        <a:pt x="133" y="19"/>
                      </a:lnTo>
                      <a:lnTo>
                        <a:pt x="130" y="25"/>
                      </a:lnTo>
                      <a:lnTo>
                        <a:pt x="127" y="32"/>
                      </a:lnTo>
                      <a:lnTo>
                        <a:pt x="125" y="43"/>
                      </a:lnTo>
                      <a:lnTo>
                        <a:pt x="125" y="43"/>
                      </a:lnTo>
                      <a:lnTo>
                        <a:pt x="109" y="55"/>
                      </a:lnTo>
                      <a:lnTo>
                        <a:pt x="109" y="55"/>
                      </a:lnTo>
                      <a:lnTo>
                        <a:pt x="98" y="63"/>
                      </a:lnTo>
                      <a:lnTo>
                        <a:pt x="80" y="72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38" y="100"/>
                      </a:lnTo>
                      <a:lnTo>
                        <a:pt x="38" y="100"/>
                      </a:lnTo>
                      <a:lnTo>
                        <a:pt x="34" y="103"/>
                      </a:lnTo>
                      <a:lnTo>
                        <a:pt x="31" y="109"/>
                      </a:lnTo>
                      <a:lnTo>
                        <a:pt x="31" y="109"/>
                      </a:lnTo>
                      <a:lnTo>
                        <a:pt x="28" y="112"/>
                      </a:lnTo>
                      <a:lnTo>
                        <a:pt x="26" y="116"/>
                      </a:lnTo>
                      <a:lnTo>
                        <a:pt x="20" y="122"/>
                      </a:lnTo>
                      <a:lnTo>
                        <a:pt x="20" y="122"/>
                      </a:lnTo>
                      <a:lnTo>
                        <a:pt x="19" y="129"/>
                      </a:lnTo>
                      <a:lnTo>
                        <a:pt x="20" y="135"/>
                      </a:lnTo>
                      <a:lnTo>
                        <a:pt x="22" y="142"/>
                      </a:lnTo>
                      <a:lnTo>
                        <a:pt x="22" y="142"/>
                      </a:lnTo>
                      <a:lnTo>
                        <a:pt x="16" y="161"/>
                      </a:lnTo>
                      <a:lnTo>
                        <a:pt x="8" y="186"/>
                      </a:lnTo>
                      <a:lnTo>
                        <a:pt x="5" y="202"/>
                      </a:lnTo>
                      <a:lnTo>
                        <a:pt x="2" y="219"/>
                      </a:lnTo>
                      <a:lnTo>
                        <a:pt x="0" y="237"/>
                      </a:lnTo>
                      <a:lnTo>
                        <a:pt x="0" y="255"/>
                      </a:lnTo>
                      <a:lnTo>
                        <a:pt x="0" y="255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Freeform 877"/>
                <p:cNvSpPr>
                  <a:spLocks/>
                </p:cNvSpPr>
                <p:nvPr/>
              </p:nvSpPr>
              <p:spPr bwMode="auto">
                <a:xfrm>
                  <a:off x="8740776" y="5307013"/>
                  <a:ext cx="206375" cy="309563"/>
                </a:xfrm>
                <a:custGeom>
                  <a:avLst/>
                  <a:gdLst>
                    <a:gd name="T0" fmla="*/ 55 w 259"/>
                    <a:gd name="T1" fmla="*/ 382 h 389"/>
                    <a:gd name="T2" fmla="*/ 149 w 259"/>
                    <a:gd name="T3" fmla="*/ 370 h 389"/>
                    <a:gd name="T4" fmla="*/ 186 w 259"/>
                    <a:gd name="T5" fmla="*/ 370 h 389"/>
                    <a:gd name="T6" fmla="*/ 235 w 259"/>
                    <a:gd name="T7" fmla="*/ 379 h 389"/>
                    <a:gd name="T8" fmla="*/ 238 w 259"/>
                    <a:gd name="T9" fmla="*/ 377 h 389"/>
                    <a:gd name="T10" fmla="*/ 235 w 259"/>
                    <a:gd name="T11" fmla="*/ 353 h 389"/>
                    <a:gd name="T12" fmla="*/ 238 w 259"/>
                    <a:gd name="T13" fmla="*/ 336 h 389"/>
                    <a:gd name="T14" fmla="*/ 233 w 259"/>
                    <a:gd name="T15" fmla="*/ 321 h 389"/>
                    <a:gd name="T16" fmla="*/ 227 w 259"/>
                    <a:gd name="T17" fmla="*/ 304 h 389"/>
                    <a:gd name="T18" fmla="*/ 229 w 259"/>
                    <a:gd name="T19" fmla="*/ 287 h 389"/>
                    <a:gd name="T20" fmla="*/ 230 w 259"/>
                    <a:gd name="T21" fmla="*/ 270 h 389"/>
                    <a:gd name="T22" fmla="*/ 233 w 259"/>
                    <a:gd name="T23" fmla="*/ 257 h 389"/>
                    <a:gd name="T24" fmla="*/ 238 w 259"/>
                    <a:gd name="T25" fmla="*/ 243 h 389"/>
                    <a:gd name="T26" fmla="*/ 239 w 259"/>
                    <a:gd name="T27" fmla="*/ 232 h 389"/>
                    <a:gd name="T28" fmla="*/ 242 w 259"/>
                    <a:gd name="T29" fmla="*/ 220 h 389"/>
                    <a:gd name="T30" fmla="*/ 251 w 259"/>
                    <a:gd name="T31" fmla="*/ 176 h 389"/>
                    <a:gd name="T32" fmla="*/ 259 w 259"/>
                    <a:gd name="T33" fmla="*/ 141 h 389"/>
                    <a:gd name="T34" fmla="*/ 257 w 259"/>
                    <a:gd name="T35" fmla="*/ 95 h 389"/>
                    <a:gd name="T36" fmla="*/ 254 w 259"/>
                    <a:gd name="T37" fmla="*/ 69 h 389"/>
                    <a:gd name="T38" fmla="*/ 248 w 259"/>
                    <a:gd name="T39" fmla="*/ 48 h 389"/>
                    <a:gd name="T40" fmla="*/ 236 w 259"/>
                    <a:gd name="T41" fmla="*/ 37 h 389"/>
                    <a:gd name="T42" fmla="*/ 192 w 259"/>
                    <a:gd name="T43" fmla="*/ 20 h 389"/>
                    <a:gd name="T44" fmla="*/ 169 w 259"/>
                    <a:gd name="T45" fmla="*/ 8 h 389"/>
                    <a:gd name="T46" fmla="*/ 142 w 259"/>
                    <a:gd name="T47" fmla="*/ 2 h 389"/>
                    <a:gd name="T48" fmla="*/ 106 w 259"/>
                    <a:gd name="T49" fmla="*/ 5 h 389"/>
                    <a:gd name="T50" fmla="*/ 84 w 259"/>
                    <a:gd name="T51" fmla="*/ 12 h 389"/>
                    <a:gd name="T52" fmla="*/ 74 w 259"/>
                    <a:gd name="T53" fmla="*/ 19 h 389"/>
                    <a:gd name="T54" fmla="*/ 65 w 259"/>
                    <a:gd name="T55" fmla="*/ 22 h 389"/>
                    <a:gd name="T56" fmla="*/ 58 w 259"/>
                    <a:gd name="T57" fmla="*/ 23 h 389"/>
                    <a:gd name="T58" fmla="*/ 42 w 259"/>
                    <a:gd name="T59" fmla="*/ 34 h 389"/>
                    <a:gd name="T60" fmla="*/ 32 w 259"/>
                    <a:gd name="T61" fmla="*/ 38 h 389"/>
                    <a:gd name="T62" fmla="*/ 18 w 259"/>
                    <a:gd name="T63" fmla="*/ 48 h 389"/>
                    <a:gd name="T64" fmla="*/ 3 w 259"/>
                    <a:gd name="T65" fmla="*/ 60 h 389"/>
                    <a:gd name="T66" fmla="*/ 9 w 259"/>
                    <a:gd name="T67" fmla="*/ 60 h 389"/>
                    <a:gd name="T68" fmla="*/ 15 w 259"/>
                    <a:gd name="T69" fmla="*/ 83 h 389"/>
                    <a:gd name="T70" fmla="*/ 13 w 259"/>
                    <a:gd name="T71" fmla="*/ 174 h 389"/>
                    <a:gd name="T72" fmla="*/ 6 w 259"/>
                    <a:gd name="T73" fmla="*/ 196 h 389"/>
                    <a:gd name="T74" fmla="*/ 7 w 259"/>
                    <a:gd name="T75" fmla="*/ 214 h 389"/>
                    <a:gd name="T76" fmla="*/ 7 w 259"/>
                    <a:gd name="T77" fmla="*/ 241 h 389"/>
                    <a:gd name="T78" fmla="*/ 7 w 259"/>
                    <a:gd name="T79" fmla="*/ 263 h 389"/>
                    <a:gd name="T80" fmla="*/ 6 w 259"/>
                    <a:gd name="T81" fmla="*/ 287 h 389"/>
                    <a:gd name="T82" fmla="*/ 7 w 259"/>
                    <a:gd name="T83" fmla="*/ 302 h 389"/>
                    <a:gd name="T84" fmla="*/ 6 w 259"/>
                    <a:gd name="T85" fmla="*/ 328 h 389"/>
                    <a:gd name="T86" fmla="*/ 0 w 259"/>
                    <a:gd name="T87" fmla="*/ 388 h 389"/>
                    <a:gd name="T88" fmla="*/ 30 w 259"/>
                    <a:gd name="T89" fmla="*/ 386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59" h="389">
                      <a:moveTo>
                        <a:pt x="30" y="386"/>
                      </a:moveTo>
                      <a:lnTo>
                        <a:pt x="30" y="386"/>
                      </a:lnTo>
                      <a:lnTo>
                        <a:pt x="55" y="382"/>
                      </a:lnTo>
                      <a:lnTo>
                        <a:pt x="90" y="376"/>
                      </a:lnTo>
                      <a:lnTo>
                        <a:pt x="128" y="371"/>
                      </a:lnTo>
                      <a:lnTo>
                        <a:pt x="149" y="370"/>
                      </a:lnTo>
                      <a:lnTo>
                        <a:pt x="167" y="370"/>
                      </a:lnTo>
                      <a:lnTo>
                        <a:pt x="167" y="370"/>
                      </a:lnTo>
                      <a:lnTo>
                        <a:pt x="186" y="370"/>
                      </a:lnTo>
                      <a:lnTo>
                        <a:pt x="200" y="371"/>
                      </a:lnTo>
                      <a:lnTo>
                        <a:pt x="222" y="376"/>
                      </a:lnTo>
                      <a:lnTo>
                        <a:pt x="235" y="379"/>
                      </a:lnTo>
                      <a:lnTo>
                        <a:pt x="236" y="379"/>
                      </a:lnTo>
                      <a:lnTo>
                        <a:pt x="238" y="377"/>
                      </a:lnTo>
                      <a:lnTo>
                        <a:pt x="238" y="377"/>
                      </a:lnTo>
                      <a:lnTo>
                        <a:pt x="235" y="357"/>
                      </a:lnTo>
                      <a:lnTo>
                        <a:pt x="235" y="357"/>
                      </a:lnTo>
                      <a:lnTo>
                        <a:pt x="235" y="353"/>
                      </a:lnTo>
                      <a:lnTo>
                        <a:pt x="236" y="348"/>
                      </a:lnTo>
                      <a:lnTo>
                        <a:pt x="238" y="344"/>
                      </a:lnTo>
                      <a:lnTo>
                        <a:pt x="238" y="336"/>
                      </a:lnTo>
                      <a:lnTo>
                        <a:pt x="238" y="336"/>
                      </a:lnTo>
                      <a:lnTo>
                        <a:pt x="236" y="328"/>
                      </a:lnTo>
                      <a:lnTo>
                        <a:pt x="233" y="321"/>
                      </a:lnTo>
                      <a:lnTo>
                        <a:pt x="229" y="309"/>
                      </a:lnTo>
                      <a:lnTo>
                        <a:pt x="229" y="309"/>
                      </a:lnTo>
                      <a:lnTo>
                        <a:pt x="227" y="304"/>
                      </a:lnTo>
                      <a:lnTo>
                        <a:pt x="225" y="299"/>
                      </a:lnTo>
                      <a:lnTo>
                        <a:pt x="229" y="287"/>
                      </a:lnTo>
                      <a:lnTo>
                        <a:pt x="229" y="287"/>
                      </a:lnTo>
                      <a:lnTo>
                        <a:pt x="232" y="281"/>
                      </a:lnTo>
                      <a:lnTo>
                        <a:pt x="232" y="276"/>
                      </a:lnTo>
                      <a:lnTo>
                        <a:pt x="230" y="270"/>
                      </a:lnTo>
                      <a:lnTo>
                        <a:pt x="230" y="270"/>
                      </a:lnTo>
                      <a:lnTo>
                        <a:pt x="230" y="263"/>
                      </a:lnTo>
                      <a:lnTo>
                        <a:pt x="233" y="257"/>
                      </a:lnTo>
                      <a:lnTo>
                        <a:pt x="233" y="257"/>
                      </a:lnTo>
                      <a:lnTo>
                        <a:pt x="236" y="249"/>
                      </a:lnTo>
                      <a:lnTo>
                        <a:pt x="238" y="243"/>
                      </a:lnTo>
                      <a:lnTo>
                        <a:pt x="239" y="238"/>
                      </a:lnTo>
                      <a:lnTo>
                        <a:pt x="239" y="238"/>
                      </a:lnTo>
                      <a:lnTo>
                        <a:pt x="239" y="232"/>
                      </a:lnTo>
                      <a:lnTo>
                        <a:pt x="241" y="226"/>
                      </a:lnTo>
                      <a:lnTo>
                        <a:pt x="241" y="226"/>
                      </a:lnTo>
                      <a:lnTo>
                        <a:pt x="242" y="220"/>
                      </a:lnTo>
                      <a:lnTo>
                        <a:pt x="244" y="206"/>
                      </a:lnTo>
                      <a:lnTo>
                        <a:pt x="244" y="206"/>
                      </a:lnTo>
                      <a:lnTo>
                        <a:pt x="251" y="176"/>
                      </a:lnTo>
                      <a:lnTo>
                        <a:pt x="254" y="157"/>
                      </a:lnTo>
                      <a:lnTo>
                        <a:pt x="259" y="141"/>
                      </a:lnTo>
                      <a:lnTo>
                        <a:pt x="259" y="141"/>
                      </a:lnTo>
                      <a:lnTo>
                        <a:pt x="259" y="127"/>
                      </a:lnTo>
                      <a:lnTo>
                        <a:pt x="259" y="116"/>
                      </a:lnTo>
                      <a:lnTo>
                        <a:pt x="257" y="95"/>
                      </a:lnTo>
                      <a:lnTo>
                        <a:pt x="257" y="95"/>
                      </a:lnTo>
                      <a:lnTo>
                        <a:pt x="256" y="83"/>
                      </a:lnTo>
                      <a:lnTo>
                        <a:pt x="254" y="69"/>
                      </a:lnTo>
                      <a:lnTo>
                        <a:pt x="250" y="54"/>
                      </a:lnTo>
                      <a:lnTo>
                        <a:pt x="250" y="54"/>
                      </a:lnTo>
                      <a:lnTo>
                        <a:pt x="248" y="48"/>
                      </a:lnTo>
                      <a:lnTo>
                        <a:pt x="247" y="43"/>
                      </a:lnTo>
                      <a:lnTo>
                        <a:pt x="247" y="43"/>
                      </a:lnTo>
                      <a:lnTo>
                        <a:pt x="236" y="37"/>
                      </a:lnTo>
                      <a:lnTo>
                        <a:pt x="213" y="29"/>
                      </a:lnTo>
                      <a:lnTo>
                        <a:pt x="213" y="29"/>
                      </a:lnTo>
                      <a:lnTo>
                        <a:pt x="192" y="20"/>
                      </a:lnTo>
                      <a:lnTo>
                        <a:pt x="181" y="16"/>
                      </a:lnTo>
                      <a:lnTo>
                        <a:pt x="177" y="12"/>
                      </a:lnTo>
                      <a:lnTo>
                        <a:pt x="169" y="8"/>
                      </a:lnTo>
                      <a:lnTo>
                        <a:pt x="169" y="8"/>
                      </a:lnTo>
                      <a:lnTo>
                        <a:pt x="155" y="3"/>
                      </a:lnTo>
                      <a:lnTo>
                        <a:pt x="142" y="2"/>
                      </a:lnTo>
                      <a:lnTo>
                        <a:pt x="128" y="0"/>
                      </a:lnTo>
                      <a:lnTo>
                        <a:pt x="117" y="2"/>
                      </a:lnTo>
                      <a:lnTo>
                        <a:pt x="106" y="5"/>
                      </a:lnTo>
                      <a:lnTo>
                        <a:pt x="97" y="6"/>
                      </a:lnTo>
                      <a:lnTo>
                        <a:pt x="84" y="12"/>
                      </a:lnTo>
                      <a:lnTo>
                        <a:pt x="84" y="12"/>
                      </a:lnTo>
                      <a:lnTo>
                        <a:pt x="76" y="17"/>
                      </a:lnTo>
                      <a:lnTo>
                        <a:pt x="74" y="19"/>
                      </a:lnTo>
                      <a:lnTo>
                        <a:pt x="74" y="19"/>
                      </a:lnTo>
                      <a:lnTo>
                        <a:pt x="73" y="19"/>
                      </a:lnTo>
                      <a:lnTo>
                        <a:pt x="73" y="19"/>
                      </a:lnTo>
                      <a:lnTo>
                        <a:pt x="65" y="22"/>
                      </a:lnTo>
                      <a:lnTo>
                        <a:pt x="61" y="22"/>
                      </a:lnTo>
                      <a:lnTo>
                        <a:pt x="58" y="23"/>
                      </a:lnTo>
                      <a:lnTo>
                        <a:pt x="58" y="23"/>
                      </a:lnTo>
                      <a:lnTo>
                        <a:pt x="52" y="29"/>
                      </a:lnTo>
                      <a:lnTo>
                        <a:pt x="52" y="29"/>
                      </a:lnTo>
                      <a:lnTo>
                        <a:pt x="42" y="34"/>
                      </a:lnTo>
                      <a:lnTo>
                        <a:pt x="36" y="35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26" y="45"/>
                      </a:lnTo>
                      <a:lnTo>
                        <a:pt x="18" y="48"/>
                      </a:lnTo>
                      <a:lnTo>
                        <a:pt x="18" y="48"/>
                      </a:lnTo>
                      <a:lnTo>
                        <a:pt x="7" y="55"/>
                      </a:lnTo>
                      <a:lnTo>
                        <a:pt x="3" y="60"/>
                      </a:lnTo>
                      <a:lnTo>
                        <a:pt x="3" y="60"/>
                      </a:lnTo>
                      <a:lnTo>
                        <a:pt x="6" y="60"/>
                      </a:lnTo>
                      <a:lnTo>
                        <a:pt x="7" y="60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12" y="69"/>
                      </a:lnTo>
                      <a:lnTo>
                        <a:pt x="15" y="83"/>
                      </a:lnTo>
                      <a:lnTo>
                        <a:pt x="16" y="118"/>
                      </a:lnTo>
                      <a:lnTo>
                        <a:pt x="15" y="153"/>
                      </a:lnTo>
                      <a:lnTo>
                        <a:pt x="13" y="174"/>
                      </a:lnTo>
                      <a:lnTo>
                        <a:pt x="13" y="174"/>
                      </a:lnTo>
                      <a:lnTo>
                        <a:pt x="9" y="189"/>
                      </a:lnTo>
                      <a:lnTo>
                        <a:pt x="6" y="196"/>
                      </a:lnTo>
                      <a:lnTo>
                        <a:pt x="6" y="196"/>
                      </a:lnTo>
                      <a:lnTo>
                        <a:pt x="7" y="203"/>
                      </a:lnTo>
                      <a:lnTo>
                        <a:pt x="7" y="214"/>
                      </a:lnTo>
                      <a:lnTo>
                        <a:pt x="7" y="214"/>
                      </a:lnTo>
                      <a:lnTo>
                        <a:pt x="7" y="226"/>
                      </a:lnTo>
                      <a:lnTo>
                        <a:pt x="7" y="241"/>
                      </a:lnTo>
                      <a:lnTo>
                        <a:pt x="7" y="241"/>
                      </a:lnTo>
                      <a:lnTo>
                        <a:pt x="9" y="254"/>
                      </a:lnTo>
                      <a:lnTo>
                        <a:pt x="7" y="263"/>
                      </a:lnTo>
                      <a:lnTo>
                        <a:pt x="7" y="263"/>
                      </a:lnTo>
                      <a:lnTo>
                        <a:pt x="6" y="287"/>
                      </a:lnTo>
                      <a:lnTo>
                        <a:pt x="6" y="287"/>
                      </a:lnTo>
                      <a:lnTo>
                        <a:pt x="6" y="293"/>
                      </a:lnTo>
                      <a:lnTo>
                        <a:pt x="6" y="298"/>
                      </a:lnTo>
                      <a:lnTo>
                        <a:pt x="7" y="302"/>
                      </a:lnTo>
                      <a:lnTo>
                        <a:pt x="7" y="310"/>
                      </a:lnTo>
                      <a:lnTo>
                        <a:pt x="7" y="310"/>
                      </a:lnTo>
                      <a:lnTo>
                        <a:pt x="6" y="328"/>
                      </a:lnTo>
                      <a:lnTo>
                        <a:pt x="3" y="354"/>
                      </a:lnTo>
                      <a:lnTo>
                        <a:pt x="0" y="388"/>
                      </a:lnTo>
                      <a:lnTo>
                        <a:pt x="0" y="388"/>
                      </a:lnTo>
                      <a:lnTo>
                        <a:pt x="6" y="389"/>
                      </a:lnTo>
                      <a:lnTo>
                        <a:pt x="15" y="388"/>
                      </a:lnTo>
                      <a:lnTo>
                        <a:pt x="30" y="386"/>
                      </a:lnTo>
                      <a:lnTo>
                        <a:pt x="30" y="386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Freeform 878"/>
                <p:cNvSpPr>
                  <a:spLocks/>
                </p:cNvSpPr>
                <p:nvPr/>
              </p:nvSpPr>
              <p:spPr bwMode="auto">
                <a:xfrm>
                  <a:off x="8734426" y="5614988"/>
                  <a:ext cx="238125" cy="555625"/>
                </a:xfrm>
                <a:custGeom>
                  <a:avLst/>
                  <a:gdLst>
                    <a:gd name="T0" fmla="*/ 143 w 299"/>
                    <a:gd name="T1" fmla="*/ 6 h 700"/>
                    <a:gd name="T2" fmla="*/ 79 w 299"/>
                    <a:gd name="T3" fmla="*/ 3 h 700"/>
                    <a:gd name="T4" fmla="*/ 43 w 299"/>
                    <a:gd name="T5" fmla="*/ 7 h 700"/>
                    <a:gd name="T6" fmla="*/ 24 w 299"/>
                    <a:gd name="T7" fmla="*/ 14 h 700"/>
                    <a:gd name="T8" fmla="*/ 12 w 299"/>
                    <a:gd name="T9" fmla="*/ 38 h 700"/>
                    <a:gd name="T10" fmla="*/ 3 w 299"/>
                    <a:gd name="T11" fmla="*/ 90 h 700"/>
                    <a:gd name="T12" fmla="*/ 0 w 299"/>
                    <a:gd name="T13" fmla="*/ 166 h 700"/>
                    <a:gd name="T14" fmla="*/ 12 w 299"/>
                    <a:gd name="T15" fmla="*/ 311 h 700"/>
                    <a:gd name="T16" fmla="*/ 21 w 299"/>
                    <a:gd name="T17" fmla="*/ 369 h 700"/>
                    <a:gd name="T18" fmla="*/ 24 w 299"/>
                    <a:gd name="T19" fmla="*/ 398 h 700"/>
                    <a:gd name="T20" fmla="*/ 35 w 299"/>
                    <a:gd name="T21" fmla="*/ 430 h 700"/>
                    <a:gd name="T22" fmla="*/ 107 w 299"/>
                    <a:gd name="T23" fmla="*/ 403 h 700"/>
                    <a:gd name="T24" fmla="*/ 110 w 299"/>
                    <a:gd name="T25" fmla="*/ 395 h 700"/>
                    <a:gd name="T26" fmla="*/ 113 w 299"/>
                    <a:gd name="T27" fmla="*/ 383 h 700"/>
                    <a:gd name="T28" fmla="*/ 122 w 299"/>
                    <a:gd name="T29" fmla="*/ 328 h 700"/>
                    <a:gd name="T30" fmla="*/ 124 w 299"/>
                    <a:gd name="T31" fmla="*/ 287 h 700"/>
                    <a:gd name="T32" fmla="*/ 127 w 299"/>
                    <a:gd name="T33" fmla="*/ 264 h 700"/>
                    <a:gd name="T34" fmla="*/ 134 w 299"/>
                    <a:gd name="T35" fmla="*/ 221 h 700"/>
                    <a:gd name="T36" fmla="*/ 139 w 299"/>
                    <a:gd name="T37" fmla="*/ 201 h 700"/>
                    <a:gd name="T38" fmla="*/ 142 w 299"/>
                    <a:gd name="T39" fmla="*/ 210 h 700"/>
                    <a:gd name="T40" fmla="*/ 145 w 299"/>
                    <a:gd name="T41" fmla="*/ 223 h 700"/>
                    <a:gd name="T42" fmla="*/ 151 w 299"/>
                    <a:gd name="T43" fmla="*/ 261 h 700"/>
                    <a:gd name="T44" fmla="*/ 154 w 299"/>
                    <a:gd name="T45" fmla="*/ 278 h 700"/>
                    <a:gd name="T46" fmla="*/ 168 w 299"/>
                    <a:gd name="T47" fmla="*/ 363 h 700"/>
                    <a:gd name="T48" fmla="*/ 172 w 299"/>
                    <a:gd name="T49" fmla="*/ 418 h 700"/>
                    <a:gd name="T50" fmla="*/ 179 w 299"/>
                    <a:gd name="T51" fmla="*/ 526 h 700"/>
                    <a:gd name="T52" fmla="*/ 191 w 299"/>
                    <a:gd name="T53" fmla="*/ 598 h 700"/>
                    <a:gd name="T54" fmla="*/ 188 w 299"/>
                    <a:gd name="T55" fmla="*/ 607 h 700"/>
                    <a:gd name="T56" fmla="*/ 179 w 299"/>
                    <a:gd name="T57" fmla="*/ 615 h 700"/>
                    <a:gd name="T58" fmla="*/ 177 w 299"/>
                    <a:gd name="T59" fmla="*/ 625 h 700"/>
                    <a:gd name="T60" fmla="*/ 197 w 299"/>
                    <a:gd name="T61" fmla="*/ 664 h 700"/>
                    <a:gd name="T62" fmla="*/ 203 w 299"/>
                    <a:gd name="T63" fmla="*/ 679 h 700"/>
                    <a:gd name="T64" fmla="*/ 203 w 299"/>
                    <a:gd name="T65" fmla="*/ 694 h 700"/>
                    <a:gd name="T66" fmla="*/ 211 w 299"/>
                    <a:gd name="T67" fmla="*/ 699 h 700"/>
                    <a:gd name="T68" fmla="*/ 233 w 299"/>
                    <a:gd name="T69" fmla="*/ 700 h 700"/>
                    <a:gd name="T70" fmla="*/ 282 w 299"/>
                    <a:gd name="T71" fmla="*/ 697 h 700"/>
                    <a:gd name="T72" fmla="*/ 299 w 299"/>
                    <a:gd name="T73" fmla="*/ 694 h 700"/>
                    <a:gd name="T74" fmla="*/ 293 w 299"/>
                    <a:gd name="T75" fmla="*/ 683 h 700"/>
                    <a:gd name="T76" fmla="*/ 290 w 299"/>
                    <a:gd name="T77" fmla="*/ 677 h 700"/>
                    <a:gd name="T78" fmla="*/ 272 w 299"/>
                    <a:gd name="T79" fmla="*/ 662 h 700"/>
                    <a:gd name="T80" fmla="*/ 272 w 299"/>
                    <a:gd name="T81" fmla="*/ 648 h 700"/>
                    <a:gd name="T82" fmla="*/ 275 w 299"/>
                    <a:gd name="T83" fmla="*/ 638 h 700"/>
                    <a:gd name="T84" fmla="*/ 278 w 299"/>
                    <a:gd name="T85" fmla="*/ 622 h 700"/>
                    <a:gd name="T86" fmla="*/ 279 w 299"/>
                    <a:gd name="T87" fmla="*/ 607 h 700"/>
                    <a:gd name="T88" fmla="*/ 276 w 299"/>
                    <a:gd name="T89" fmla="*/ 600 h 700"/>
                    <a:gd name="T90" fmla="*/ 262 w 299"/>
                    <a:gd name="T91" fmla="*/ 577 h 700"/>
                    <a:gd name="T92" fmla="*/ 264 w 299"/>
                    <a:gd name="T93" fmla="*/ 557 h 700"/>
                    <a:gd name="T94" fmla="*/ 265 w 299"/>
                    <a:gd name="T95" fmla="*/ 461 h 700"/>
                    <a:gd name="T96" fmla="*/ 262 w 299"/>
                    <a:gd name="T97" fmla="*/ 378 h 700"/>
                    <a:gd name="T98" fmla="*/ 261 w 299"/>
                    <a:gd name="T99" fmla="*/ 333 h 700"/>
                    <a:gd name="T100" fmla="*/ 262 w 299"/>
                    <a:gd name="T101" fmla="*/ 262 h 700"/>
                    <a:gd name="T102" fmla="*/ 259 w 299"/>
                    <a:gd name="T103" fmla="*/ 204 h 700"/>
                    <a:gd name="T104" fmla="*/ 264 w 299"/>
                    <a:gd name="T105" fmla="*/ 194 h 700"/>
                    <a:gd name="T106" fmla="*/ 269 w 299"/>
                    <a:gd name="T107" fmla="*/ 162 h 700"/>
                    <a:gd name="T108" fmla="*/ 264 w 299"/>
                    <a:gd name="T109" fmla="*/ 94 h 700"/>
                    <a:gd name="T110" fmla="*/ 253 w 299"/>
                    <a:gd name="T111" fmla="*/ 52 h 700"/>
                    <a:gd name="T112" fmla="*/ 244 w 299"/>
                    <a:gd name="T113" fmla="*/ 0 h 700"/>
                    <a:gd name="T114" fmla="*/ 201 w 299"/>
                    <a:gd name="T115" fmla="*/ 4 h 7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99" h="700">
                      <a:moveTo>
                        <a:pt x="174" y="6"/>
                      </a:moveTo>
                      <a:lnTo>
                        <a:pt x="174" y="6"/>
                      </a:lnTo>
                      <a:lnTo>
                        <a:pt x="143" y="6"/>
                      </a:lnTo>
                      <a:lnTo>
                        <a:pt x="114" y="4"/>
                      </a:lnTo>
                      <a:lnTo>
                        <a:pt x="79" y="3"/>
                      </a:lnTo>
                      <a:lnTo>
                        <a:pt x="79" y="3"/>
                      </a:lnTo>
                      <a:lnTo>
                        <a:pt x="50" y="6"/>
                      </a:lnTo>
                      <a:lnTo>
                        <a:pt x="50" y="6"/>
                      </a:lnTo>
                      <a:lnTo>
                        <a:pt x="43" y="7"/>
                      </a:lnTo>
                      <a:lnTo>
                        <a:pt x="35" y="11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0" y="21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9" y="46"/>
                      </a:lnTo>
                      <a:lnTo>
                        <a:pt x="8" y="56"/>
                      </a:lnTo>
                      <a:lnTo>
                        <a:pt x="3" y="90"/>
                      </a:lnTo>
                      <a:lnTo>
                        <a:pt x="0" y="128"/>
                      </a:lnTo>
                      <a:lnTo>
                        <a:pt x="0" y="166"/>
                      </a:lnTo>
                      <a:lnTo>
                        <a:pt x="0" y="166"/>
                      </a:lnTo>
                      <a:lnTo>
                        <a:pt x="3" y="204"/>
                      </a:lnTo>
                      <a:lnTo>
                        <a:pt x="6" y="244"/>
                      </a:lnTo>
                      <a:lnTo>
                        <a:pt x="12" y="311"/>
                      </a:lnTo>
                      <a:lnTo>
                        <a:pt x="12" y="311"/>
                      </a:lnTo>
                      <a:lnTo>
                        <a:pt x="18" y="351"/>
                      </a:lnTo>
                      <a:lnTo>
                        <a:pt x="21" y="369"/>
                      </a:lnTo>
                      <a:lnTo>
                        <a:pt x="21" y="369"/>
                      </a:lnTo>
                      <a:lnTo>
                        <a:pt x="23" y="384"/>
                      </a:lnTo>
                      <a:lnTo>
                        <a:pt x="24" y="398"/>
                      </a:lnTo>
                      <a:lnTo>
                        <a:pt x="24" y="398"/>
                      </a:lnTo>
                      <a:lnTo>
                        <a:pt x="29" y="418"/>
                      </a:lnTo>
                      <a:lnTo>
                        <a:pt x="35" y="430"/>
                      </a:lnTo>
                      <a:lnTo>
                        <a:pt x="107" y="429"/>
                      </a:lnTo>
                      <a:lnTo>
                        <a:pt x="107" y="429"/>
                      </a:lnTo>
                      <a:lnTo>
                        <a:pt x="107" y="403"/>
                      </a:lnTo>
                      <a:lnTo>
                        <a:pt x="107" y="403"/>
                      </a:lnTo>
                      <a:lnTo>
                        <a:pt x="108" y="400"/>
                      </a:lnTo>
                      <a:lnTo>
                        <a:pt x="110" y="395"/>
                      </a:lnTo>
                      <a:lnTo>
                        <a:pt x="111" y="389"/>
                      </a:lnTo>
                      <a:lnTo>
                        <a:pt x="113" y="383"/>
                      </a:lnTo>
                      <a:lnTo>
                        <a:pt x="113" y="383"/>
                      </a:lnTo>
                      <a:lnTo>
                        <a:pt x="114" y="371"/>
                      </a:lnTo>
                      <a:lnTo>
                        <a:pt x="117" y="349"/>
                      </a:lnTo>
                      <a:lnTo>
                        <a:pt x="122" y="328"/>
                      </a:lnTo>
                      <a:lnTo>
                        <a:pt x="124" y="311"/>
                      </a:lnTo>
                      <a:lnTo>
                        <a:pt x="124" y="311"/>
                      </a:lnTo>
                      <a:lnTo>
                        <a:pt x="124" y="287"/>
                      </a:lnTo>
                      <a:lnTo>
                        <a:pt x="124" y="276"/>
                      </a:lnTo>
                      <a:lnTo>
                        <a:pt x="127" y="264"/>
                      </a:lnTo>
                      <a:lnTo>
                        <a:pt x="127" y="264"/>
                      </a:lnTo>
                      <a:lnTo>
                        <a:pt x="131" y="241"/>
                      </a:lnTo>
                      <a:lnTo>
                        <a:pt x="134" y="221"/>
                      </a:lnTo>
                      <a:lnTo>
                        <a:pt x="134" y="221"/>
                      </a:lnTo>
                      <a:lnTo>
                        <a:pt x="136" y="207"/>
                      </a:lnTo>
                      <a:lnTo>
                        <a:pt x="137" y="203"/>
                      </a:lnTo>
                      <a:lnTo>
                        <a:pt x="139" y="201"/>
                      </a:lnTo>
                      <a:lnTo>
                        <a:pt x="139" y="201"/>
                      </a:lnTo>
                      <a:lnTo>
                        <a:pt x="140" y="204"/>
                      </a:lnTo>
                      <a:lnTo>
                        <a:pt x="142" y="210"/>
                      </a:lnTo>
                      <a:lnTo>
                        <a:pt x="142" y="217"/>
                      </a:lnTo>
                      <a:lnTo>
                        <a:pt x="145" y="223"/>
                      </a:lnTo>
                      <a:lnTo>
                        <a:pt x="145" y="223"/>
                      </a:lnTo>
                      <a:lnTo>
                        <a:pt x="146" y="229"/>
                      </a:lnTo>
                      <a:lnTo>
                        <a:pt x="150" y="239"/>
                      </a:lnTo>
                      <a:lnTo>
                        <a:pt x="151" y="261"/>
                      </a:lnTo>
                      <a:lnTo>
                        <a:pt x="151" y="261"/>
                      </a:lnTo>
                      <a:lnTo>
                        <a:pt x="153" y="268"/>
                      </a:lnTo>
                      <a:lnTo>
                        <a:pt x="154" y="278"/>
                      </a:lnTo>
                      <a:lnTo>
                        <a:pt x="159" y="296"/>
                      </a:lnTo>
                      <a:lnTo>
                        <a:pt x="159" y="296"/>
                      </a:lnTo>
                      <a:lnTo>
                        <a:pt x="168" y="363"/>
                      </a:lnTo>
                      <a:lnTo>
                        <a:pt x="168" y="363"/>
                      </a:lnTo>
                      <a:lnTo>
                        <a:pt x="169" y="386"/>
                      </a:lnTo>
                      <a:lnTo>
                        <a:pt x="172" y="418"/>
                      </a:lnTo>
                      <a:lnTo>
                        <a:pt x="175" y="491"/>
                      </a:lnTo>
                      <a:lnTo>
                        <a:pt x="175" y="491"/>
                      </a:lnTo>
                      <a:lnTo>
                        <a:pt x="179" y="526"/>
                      </a:lnTo>
                      <a:lnTo>
                        <a:pt x="185" y="558"/>
                      </a:lnTo>
                      <a:lnTo>
                        <a:pt x="189" y="584"/>
                      </a:lnTo>
                      <a:lnTo>
                        <a:pt x="191" y="598"/>
                      </a:lnTo>
                      <a:lnTo>
                        <a:pt x="191" y="598"/>
                      </a:lnTo>
                      <a:lnTo>
                        <a:pt x="189" y="606"/>
                      </a:lnTo>
                      <a:lnTo>
                        <a:pt x="188" y="607"/>
                      </a:lnTo>
                      <a:lnTo>
                        <a:pt x="188" y="607"/>
                      </a:lnTo>
                      <a:lnTo>
                        <a:pt x="182" y="610"/>
                      </a:lnTo>
                      <a:lnTo>
                        <a:pt x="179" y="615"/>
                      </a:lnTo>
                      <a:lnTo>
                        <a:pt x="177" y="621"/>
                      </a:lnTo>
                      <a:lnTo>
                        <a:pt x="177" y="621"/>
                      </a:lnTo>
                      <a:lnTo>
                        <a:pt x="177" y="625"/>
                      </a:lnTo>
                      <a:lnTo>
                        <a:pt x="179" y="630"/>
                      </a:lnTo>
                      <a:lnTo>
                        <a:pt x="183" y="642"/>
                      </a:lnTo>
                      <a:lnTo>
                        <a:pt x="197" y="664"/>
                      </a:lnTo>
                      <a:lnTo>
                        <a:pt x="197" y="664"/>
                      </a:lnTo>
                      <a:lnTo>
                        <a:pt x="201" y="674"/>
                      </a:lnTo>
                      <a:lnTo>
                        <a:pt x="203" y="679"/>
                      </a:lnTo>
                      <a:lnTo>
                        <a:pt x="203" y="679"/>
                      </a:lnTo>
                      <a:lnTo>
                        <a:pt x="203" y="694"/>
                      </a:lnTo>
                      <a:lnTo>
                        <a:pt x="203" y="694"/>
                      </a:lnTo>
                      <a:lnTo>
                        <a:pt x="203" y="697"/>
                      </a:lnTo>
                      <a:lnTo>
                        <a:pt x="203" y="697"/>
                      </a:lnTo>
                      <a:lnTo>
                        <a:pt x="211" y="699"/>
                      </a:lnTo>
                      <a:lnTo>
                        <a:pt x="220" y="700"/>
                      </a:lnTo>
                      <a:lnTo>
                        <a:pt x="233" y="700"/>
                      </a:lnTo>
                      <a:lnTo>
                        <a:pt x="233" y="700"/>
                      </a:lnTo>
                      <a:lnTo>
                        <a:pt x="267" y="700"/>
                      </a:lnTo>
                      <a:lnTo>
                        <a:pt x="267" y="700"/>
                      </a:lnTo>
                      <a:lnTo>
                        <a:pt x="282" y="697"/>
                      </a:lnTo>
                      <a:lnTo>
                        <a:pt x="282" y="697"/>
                      </a:lnTo>
                      <a:lnTo>
                        <a:pt x="299" y="694"/>
                      </a:lnTo>
                      <a:lnTo>
                        <a:pt x="299" y="694"/>
                      </a:lnTo>
                      <a:lnTo>
                        <a:pt x="299" y="691"/>
                      </a:lnTo>
                      <a:lnTo>
                        <a:pt x="299" y="688"/>
                      </a:lnTo>
                      <a:lnTo>
                        <a:pt x="293" y="683"/>
                      </a:lnTo>
                      <a:lnTo>
                        <a:pt x="293" y="683"/>
                      </a:lnTo>
                      <a:lnTo>
                        <a:pt x="293" y="682"/>
                      </a:lnTo>
                      <a:lnTo>
                        <a:pt x="290" y="677"/>
                      </a:lnTo>
                      <a:lnTo>
                        <a:pt x="284" y="670"/>
                      </a:lnTo>
                      <a:lnTo>
                        <a:pt x="272" y="662"/>
                      </a:lnTo>
                      <a:lnTo>
                        <a:pt x="272" y="662"/>
                      </a:lnTo>
                      <a:lnTo>
                        <a:pt x="270" y="659"/>
                      </a:lnTo>
                      <a:lnTo>
                        <a:pt x="270" y="654"/>
                      </a:lnTo>
                      <a:lnTo>
                        <a:pt x="272" y="648"/>
                      </a:lnTo>
                      <a:lnTo>
                        <a:pt x="272" y="648"/>
                      </a:lnTo>
                      <a:lnTo>
                        <a:pt x="275" y="642"/>
                      </a:lnTo>
                      <a:lnTo>
                        <a:pt x="275" y="638"/>
                      </a:lnTo>
                      <a:lnTo>
                        <a:pt x="276" y="629"/>
                      </a:lnTo>
                      <a:lnTo>
                        <a:pt x="276" y="629"/>
                      </a:lnTo>
                      <a:lnTo>
                        <a:pt x="278" y="622"/>
                      </a:lnTo>
                      <a:lnTo>
                        <a:pt x="279" y="618"/>
                      </a:lnTo>
                      <a:lnTo>
                        <a:pt x="281" y="613"/>
                      </a:lnTo>
                      <a:lnTo>
                        <a:pt x="279" y="607"/>
                      </a:lnTo>
                      <a:lnTo>
                        <a:pt x="279" y="607"/>
                      </a:lnTo>
                      <a:lnTo>
                        <a:pt x="278" y="604"/>
                      </a:lnTo>
                      <a:lnTo>
                        <a:pt x="276" y="600"/>
                      </a:lnTo>
                      <a:lnTo>
                        <a:pt x="269" y="592"/>
                      </a:lnTo>
                      <a:lnTo>
                        <a:pt x="264" y="583"/>
                      </a:lnTo>
                      <a:lnTo>
                        <a:pt x="262" y="577"/>
                      </a:lnTo>
                      <a:lnTo>
                        <a:pt x="262" y="572"/>
                      </a:lnTo>
                      <a:lnTo>
                        <a:pt x="262" y="572"/>
                      </a:lnTo>
                      <a:lnTo>
                        <a:pt x="264" y="557"/>
                      </a:lnTo>
                      <a:lnTo>
                        <a:pt x="265" y="534"/>
                      </a:lnTo>
                      <a:lnTo>
                        <a:pt x="265" y="503"/>
                      </a:lnTo>
                      <a:lnTo>
                        <a:pt x="265" y="461"/>
                      </a:lnTo>
                      <a:lnTo>
                        <a:pt x="265" y="461"/>
                      </a:lnTo>
                      <a:lnTo>
                        <a:pt x="264" y="403"/>
                      </a:lnTo>
                      <a:lnTo>
                        <a:pt x="262" y="378"/>
                      </a:lnTo>
                      <a:lnTo>
                        <a:pt x="262" y="378"/>
                      </a:lnTo>
                      <a:lnTo>
                        <a:pt x="261" y="358"/>
                      </a:lnTo>
                      <a:lnTo>
                        <a:pt x="261" y="333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62" y="262"/>
                      </a:lnTo>
                      <a:lnTo>
                        <a:pt x="261" y="238"/>
                      </a:lnTo>
                      <a:lnTo>
                        <a:pt x="259" y="217"/>
                      </a:lnTo>
                      <a:lnTo>
                        <a:pt x="259" y="204"/>
                      </a:lnTo>
                      <a:lnTo>
                        <a:pt x="259" y="204"/>
                      </a:lnTo>
                      <a:lnTo>
                        <a:pt x="261" y="200"/>
                      </a:lnTo>
                      <a:lnTo>
                        <a:pt x="264" y="194"/>
                      </a:lnTo>
                      <a:lnTo>
                        <a:pt x="267" y="181"/>
                      </a:lnTo>
                      <a:lnTo>
                        <a:pt x="269" y="162"/>
                      </a:lnTo>
                      <a:lnTo>
                        <a:pt x="269" y="162"/>
                      </a:lnTo>
                      <a:lnTo>
                        <a:pt x="267" y="140"/>
                      </a:lnTo>
                      <a:lnTo>
                        <a:pt x="267" y="122"/>
                      </a:lnTo>
                      <a:lnTo>
                        <a:pt x="264" y="94"/>
                      </a:lnTo>
                      <a:lnTo>
                        <a:pt x="264" y="94"/>
                      </a:lnTo>
                      <a:lnTo>
                        <a:pt x="261" y="76"/>
                      </a:lnTo>
                      <a:lnTo>
                        <a:pt x="253" y="52"/>
                      </a:lnTo>
                      <a:lnTo>
                        <a:pt x="246" y="27"/>
                      </a:lnTo>
                      <a:lnTo>
                        <a:pt x="243" y="12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24" y="3"/>
                      </a:lnTo>
                      <a:lnTo>
                        <a:pt x="201" y="4"/>
                      </a:lnTo>
                      <a:lnTo>
                        <a:pt x="174" y="6"/>
                      </a:lnTo>
                      <a:lnTo>
                        <a:pt x="174" y="6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Freeform 879"/>
                <p:cNvSpPr>
                  <a:spLocks noEditPoints="1"/>
                </p:cNvSpPr>
                <p:nvPr/>
              </p:nvSpPr>
              <p:spPr bwMode="auto">
                <a:xfrm>
                  <a:off x="8586788" y="5910263"/>
                  <a:ext cx="265113" cy="268288"/>
                </a:xfrm>
                <a:custGeom>
                  <a:avLst/>
                  <a:gdLst>
                    <a:gd name="T0" fmla="*/ 63 w 334"/>
                    <a:gd name="T1" fmla="*/ 57 h 337"/>
                    <a:gd name="T2" fmla="*/ 22 w 334"/>
                    <a:gd name="T3" fmla="*/ 58 h 337"/>
                    <a:gd name="T4" fmla="*/ 9 w 334"/>
                    <a:gd name="T5" fmla="*/ 61 h 337"/>
                    <a:gd name="T6" fmla="*/ 8 w 334"/>
                    <a:gd name="T7" fmla="*/ 66 h 337"/>
                    <a:gd name="T8" fmla="*/ 5 w 334"/>
                    <a:gd name="T9" fmla="*/ 78 h 337"/>
                    <a:gd name="T10" fmla="*/ 0 w 334"/>
                    <a:gd name="T11" fmla="*/ 328 h 337"/>
                    <a:gd name="T12" fmla="*/ 2 w 334"/>
                    <a:gd name="T13" fmla="*/ 334 h 337"/>
                    <a:gd name="T14" fmla="*/ 5 w 334"/>
                    <a:gd name="T15" fmla="*/ 337 h 337"/>
                    <a:gd name="T16" fmla="*/ 312 w 334"/>
                    <a:gd name="T17" fmla="*/ 337 h 337"/>
                    <a:gd name="T18" fmla="*/ 321 w 334"/>
                    <a:gd name="T19" fmla="*/ 336 h 337"/>
                    <a:gd name="T20" fmla="*/ 330 w 334"/>
                    <a:gd name="T21" fmla="*/ 330 h 337"/>
                    <a:gd name="T22" fmla="*/ 331 w 334"/>
                    <a:gd name="T23" fmla="*/ 328 h 337"/>
                    <a:gd name="T24" fmla="*/ 333 w 334"/>
                    <a:gd name="T25" fmla="*/ 202 h 337"/>
                    <a:gd name="T26" fmla="*/ 334 w 334"/>
                    <a:gd name="T27" fmla="*/ 73 h 337"/>
                    <a:gd name="T28" fmla="*/ 331 w 334"/>
                    <a:gd name="T29" fmla="*/ 67 h 337"/>
                    <a:gd name="T30" fmla="*/ 318 w 334"/>
                    <a:gd name="T31" fmla="*/ 64 h 337"/>
                    <a:gd name="T32" fmla="*/ 312 w 334"/>
                    <a:gd name="T33" fmla="*/ 60 h 337"/>
                    <a:gd name="T34" fmla="*/ 305 w 334"/>
                    <a:gd name="T35" fmla="*/ 58 h 337"/>
                    <a:gd name="T36" fmla="*/ 266 w 334"/>
                    <a:gd name="T37" fmla="*/ 57 h 337"/>
                    <a:gd name="T38" fmla="*/ 214 w 334"/>
                    <a:gd name="T39" fmla="*/ 44 h 337"/>
                    <a:gd name="T40" fmla="*/ 212 w 334"/>
                    <a:gd name="T41" fmla="*/ 40 h 337"/>
                    <a:gd name="T42" fmla="*/ 208 w 334"/>
                    <a:gd name="T43" fmla="*/ 22 h 337"/>
                    <a:gd name="T44" fmla="*/ 200 w 334"/>
                    <a:gd name="T45" fmla="*/ 9 h 337"/>
                    <a:gd name="T46" fmla="*/ 194 w 334"/>
                    <a:gd name="T47" fmla="*/ 6 h 337"/>
                    <a:gd name="T48" fmla="*/ 177 w 334"/>
                    <a:gd name="T49" fmla="*/ 2 h 337"/>
                    <a:gd name="T50" fmla="*/ 148 w 334"/>
                    <a:gd name="T51" fmla="*/ 2 h 337"/>
                    <a:gd name="T52" fmla="*/ 132 w 334"/>
                    <a:gd name="T53" fmla="*/ 6 h 337"/>
                    <a:gd name="T54" fmla="*/ 127 w 334"/>
                    <a:gd name="T55" fmla="*/ 9 h 337"/>
                    <a:gd name="T56" fmla="*/ 121 w 334"/>
                    <a:gd name="T57" fmla="*/ 19 h 337"/>
                    <a:gd name="T58" fmla="*/ 122 w 334"/>
                    <a:gd name="T59" fmla="*/ 38 h 337"/>
                    <a:gd name="T60" fmla="*/ 122 w 334"/>
                    <a:gd name="T61" fmla="*/ 44 h 337"/>
                    <a:gd name="T62" fmla="*/ 121 w 334"/>
                    <a:gd name="T63" fmla="*/ 51 h 337"/>
                    <a:gd name="T64" fmla="*/ 63 w 334"/>
                    <a:gd name="T65" fmla="*/ 57 h 337"/>
                    <a:gd name="T66" fmla="*/ 141 w 334"/>
                    <a:gd name="T67" fmla="*/ 20 h 337"/>
                    <a:gd name="T68" fmla="*/ 179 w 334"/>
                    <a:gd name="T69" fmla="*/ 20 h 337"/>
                    <a:gd name="T70" fmla="*/ 190 w 334"/>
                    <a:gd name="T71" fmla="*/ 22 h 337"/>
                    <a:gd name="T72" fmla="*/ 193 w 334"/>
                    <a:gd name="T73" fmla="*/ 25 h 337"/>
                    <a:gd name="T74" fmla="*/ 197 w 334"/>
                    <a:gd name="T75" fmla="*/ 35 h 337"/>
                    <a:gd name="T76" fmla="*/ 199 w 334"/>
                    <a:gd name="T77" fmla="*/ 47 h 337"/>
                    <a:gd name="T78" fmla="*/ 144 w 334"/>
                    <a:gd name="T79" fmla="*/ 58 h 337"/>
                    <a:gd name="T80" fmla="*/ 141 w 334"/>
                    <a:gd name="T81" fmla="*/ 51 h 337"/>
                    <a:gd name="T82" fmla="*/ 136 w 334"/>
                    <a:gd name="T83" fmla="*/ 38 h 337"/>
                    <a:gd name="T84" fmla="*/ 136 w 334"/>
                    <a:gd name="T85" fmla="*/ 28 h 337"/>
                    <a:gd name="T86" fmla="*/ 141 w 334"/>
                    <a:gd name="T87" fmla="*/ 20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34" h="337">
                      <a:moveTo>
                        <a:pt x="63" y="57"/>
                      </a:moveTo>
                      <a:lnTo>
                        <a:pt x="63" y="57"/>
                      </a:lnTo>
                      <a:lnTo>
                        <a:pt x="38" y="57"/>
                      </a:lnTo>
                      <a:lnTo>
                        <a:pt x="22" y="58"/>
                      </a:lnTo>
                      <a:lnTo>
                        <a:pt x="14" y="60"/>
                      </a:lnTo>
                      <a:lnTo>
                        <a:pt x="9" y="61"/>
                      </a:lnTo>
                      <a:lnTo>
                        <a:pt x="9" y="61"/>
                      </a:lnTo>
                      <a:lnTo>
                        <a:pt x="8" y="66"/>
                      </a:lnTo>
                      <a:lnTo>
                        <a:pt x="6" y="72"/>
                      </a:lnTo>
                      <a:lnTo>
                        <a:pt x="5" y="78"/>
                      </a:lnTo>
                      <a:lnTo>
                        <a:pt x="0" y="328"/>
                      </a:lnTo>
                      <a:lnTo>
                        <a:pt x="0" y="328"/>
                      </a:lnTo>
                      <a:lnTo>
                        <a:pt x="0" y="331"/>
                      </a:lnTo>
                      <a:lnTo>
                        <a:pt x="2" y="334"/>
                      </a:lnTo>
                      <a:lnTo>
                        <a:pt x="5" y="337"/>
                      </a:lnTo>
                      <a:lnTo>
                        <a:pt x="5" y="337"/>
                      </a:lnTo>
                      <a:lnTo>
                        <a:pt x="159" y="337"/>
                      </a:lnTo>
                      <a:lnTo>
                        <a:pt x="312" y="337"/>
                      </a:lnTo>
                      <a:lnTo>
                        <a:pt x="312" y="337"/>
                      </a:lnTo>
                      <a:lnTo>
                        <a:pt x="321" y="336"/>
                      </a:lnTo>
                      <a:lnTo>
                        <a:pt x="327" y="333"/>
                      </a:lnTo>
                      <a:lnTo>
                        <a:pt x="330" y="330"/>
                      </a:lnTo>
                      <a:lnTo>
                        <a:pt x="331" y="328"/>
                      </a:lnTo>
                      <a:lnTo>
                        <a:pt x="331" y="328"/>
                      </a:lnTo>
                      <a:lnTo>
                        <a:pt x="333" y="286"/>
                      </a:lnTo>
                      <a:lnTo>
                        <a:pt x="333" y="202"/>
                      </a:lnTo>
                      <a:lnTo>
                        <a:pt x="334" y="73"/>
                      </a:lnTo>
                      <a:lnTo>
                        <a:pt x="334" y="73"/>
                      </a:lnTo>
                      <a:lnTo>
                        <a:pt x="333" y="70"/>
                      </a:lnTo>
                      <a:lnTo>
                        <a:pt x="331" y="67"/>
                      </a:lnTo>
                      <a:lnTo>
                        <a:pt x="325" y="66"/>
                      </a:lnTo>
                      <a:lnTo>
                        <a:pt x="318" y="64"/>
                      </a:lnTo>
                      <a:lnTo>
                        <a:pt x="315" y="63"/>
                      </a:lnTo>
                      <a:lnTo>
                        <a:pt x="312" y="60"/>
                      </a:lnTo>
                      <a:lnTo>
                        <a:pt x="312" y="60"/>
                      </a:lnTo>
                      <a:lnTo>
                        <a:pt x="305" y="58"/>
                      </a:lnTo>
                      <a:lnTo>
                        <a:pt x="295" y="57"/>
                      </a:lnTo>
                      <a:lnTo>
                        <a:pt x="266" y="57"/>
                      </a:lnTo>
                      <a:lnTo>
                        <a:pt x="225" y="58"/>
                      </a:lnTo>
                      <a:lnTo>
                        <a:pt x="214" y="44"/>
                      </a:lnTo>
                      <a:lnTo>
                        <a:pt x="214" y="44"/>
                      </a:lnTo>
                      <a:lnTo>
                        <a:pt x="212" y="40"/>
                      </a:lnTo>
                      <a:lnTo>
                        <a:pt x="211" y="28"/>
                      </a:lnTo>
                      <a:lnTo>
                        <a:pt x="208" y="22"/>
                      </a:lnTo>
                      <a:lnTo>
                        <a:pt x="205" y="15"/>
                      </a:lnTo>
                      <a:lnTo>
                        <a:pt x="200" y="9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86" y="3"/>
                      </a:lnTo>
                      <a:lnTo>
                        <a:pt x="177" y="2"/>
                      </a:lnTo>
                      <a:lnTo>
                        <a:pt x="157" y="0"/>
                      </a:lnTo>
                      <a:lnTo>
                        <a:pt x="148" y="2"/>
                      </a:lnTo>
                      <a:lnTo>
                        <a:pt x="139" y="3"/>
                      </a:lnTo>
                      <a:lnTo>
                        <a:pt x="132" y="6"/>
                      </a:lnTo>
                      <a:lnTo>
                        <a:pt x="127" y="9"/>
                      </a:lnTo>
                      <a:lnTo>
                        <a:pt x="127" y="9"/>
                      </a:lnTo>
                      <a:lnTo>
                        <a:pt x="124" y="14"/>
                      </a:lnTo>
                      <a:lnTo>
                        <a:pt x="121" y="19"/>
                      </a:lnTo>
                      <a:lnTo>
                        <a:pt x="121" y="29"/>
                      </a:lnTo>
                      <a:lnTo>
                        <a:pt x="122" y="38"/>
                      </a:lnTo>
                      <a:lnTo>
                        <a:pt x="122" y="44"/>
                      </a:lnTo>
                      <a:lnTo>
                        <a:pt x="122" y="44"/>
                      </a:lnTo>
                      <a:lnTo>
                        <a:pt x="122" y="47"/>
                      </a:lnTo>
                      <a:lnTo>
                        <a:pt x="121" y="51"/>
                      </a:lnTo>
                      <a:lnTo>
                        <a:pt x="118" y="57"/>
                      </a:lnTo>
                      <a:lnTo>
                        <a:pt x="63" y="57"/>
                      </a:lnTo>
                      <a:close/>
                      <a:moveTo>
                        <a:pt x="141" y="20"/>
                      </a:moveTo>
                      <a:lnTo>
                        <a:pt x="141" y="20"/>
                      </a:lnTo>
                      <a:lnTo>
                        <a:pt x="162" y="20"/>
                      </a:lnTo>
                      <a:lnTo>
                        <a:pt x="179" y="20"/>
                      </a:lnTo>
                      <a:lnTo>
                        <a:pt x="185" y="22"/>
                      </a:lnTo>
                      <a:lnTo>
                        <a:pt x="190" y="22"/>
                      </a:lnTo>
                      <a:lnTo>
                        <a:pt x="190" y="22"/>
                      </a:lnTo>
                      <a:lnTo>
                        <a:pt x="193" y="25"/>
                      </a:lnTo>
                      <a:lnTo>
                        <a:pt x="194" y="28"/>
                      </a:lnTo>
                      <a:lnTo>
                        <a:pt x="197" y="35"/>
                      </a:lnTo>
                      <a:lnTo>
                        <a:pt x="199" y="47"/>
                      </a:lnTo>
                      <a:lnTo>
                        <a:pt x="199" y="47"/>
                      </a:lnTo>
                      <a:lnTo>
                        <a:pt x="193" y="60"/>
                      </a:lnTo>
                      <a:lnTo>
                        <a:pt x="144" y="58"/>
                      </a:lnTo>
                      <a:lnTo>
                        <a:pt x="144" y="58"/>
                      </a:lnTo>
                      <a:lnTo>
                        <a:pt x="141" y="51"/>
                      </a:lnTo>
                      <a:lnTo>
                        <a:pt x="136" y="38"/>
                      </a:lnTo>
                      <a:lnTo>
                        <a:pt x="136" y="38"/>
                      </a:lnTo>
                      <a:lnTo>
                        <a:pt x="135" y="32"/>
                      </a:lnTo>
                      <a:lnTo>
                        <a:pt x="136" y="28"/>
                      </a:lnTo>
                      <a:lnTo>
                        <a:pt x="138" y="23"/>
                      </a:lnTo>
                      <a:lnTo>
                        <a:pt x="141" y="20"/>
                      </a:lnTo>
                      <a:lnTo>
                        <a:pt x="141" y="20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0" name="Freeform 880"/>
                <p:cNvSpPr>
                  <a:spLocks/>
                </p:cNvSpPr>
                <p:nvPr/>
              </p:nvSpPr>
              <p:spPr bwMode="auto">
                <a:xfrm>
                  <a:off x="8745538" y="5438775"/>
                  <a:ext cx="30163" cy="107950"/>
                </a:xfrm>
                <a:custGeom>
                  <a:avLst/>
                  <a:gdLst>
                    <a:gd name="T0" fmla="*/ 1 w 36"/>
                    <a:gd name="T1" fmla="*/ 76 h 137"/>
                    <a:gd name="T2" fmla="*/ 3 w 36"/>
                    <a:gd name="T3" fmla="*/ 92 h 137"/>
                    <a:gd name="T4" fmla="*/ 3 w 36"/>
                    <a:gd name="T5" fmla="*/ 101 h 137"/>
                    <a:gd name="T6" fmla="*/ 3 w 36"/>
                    <a:gd name="T7" fmla="*/ 110 h 137"/>
                    <a:gd name="T8" fmla="*/ 13 w 36"/>
                    <a:gd name="T9" fmla="*/ 124 h 137"/>
                    <a:gd name="T10" fmla="*/ 27 w 36"/>
                    <a:gd name="T11" fmla="*/ 137 h 137"/>
                    <a:gd name="T12" fmla="*/ 29 w 36"/>
                    <a:gd name="T13" fmla="*/ 137 h 137"/>
                    <a:gd name="T14" fmla="*/ 32 w 36"/>
                    <a:gd name="T15" fmla="*/ 133 h 137"/>
                    <a:gd name="T16" fmla="*/ 32 w 36"/>
                    <a:gd name="T17" fmla="*/ 124 h 137"/>
                    <a:gd name="T18" fmla="*/ 13 w 36"/>
                    <a:gd name="T19" fmla="*/ 101 h 137"/>
                    <a:gd name="T20" fmla="*/ 36 w 36"/>
                    <a:gd name="T21" fmla="*/ 119 h 137"/>
                    <a:gd name="T22" fmla="*/ 35 w 36"/>
                    <a:gd name="T23" fmla="*/ 115 h 137"/>
                    <a:gd name="T24" fmla="*/ 18 w 36"/>
                    <a:gd name="T25" fmla="*/ 96 h 137"/>
                    <a:gd name="T26" fmla="*/ 13 w 36"/>
                    <a:gd name="T27" fmla="*/ 89 h 137"/>
                    <a:gd name="T28" fmla="*/ 17 w 36"/>
                    <a:gd name="T29" fmla="*/ 90 h 137"/>
                    <a:gd name="T30" fmla="*/ 36 w 36"/>
                    <a:gd name="T31" fmla="*/ 102 h 137"/>
                    <a:gd name="T32" fmla="*/ 27 w 36"/>
                    <a:gd name="T33" fmla="*/ 92 h 137"/>
                    <a:gd name="T34" fmla="*/ 17 w 36"/>
                    <a:gd name="T35" fmla="*/ 75 h 137"/>
                    <a:gd name="T36" fmla="*/ 12 w 36"/>
                    <a:gd name="T37" fmla="*/ 63 h 137"/>
                    <a:gd name="T38" fmla="*/ 9 w 36"/>
                    <a:gd name="T39" fmla="*/ 53 h 137"/>
                    <a:gd name="T40" fmla="*/ 12 w 36"/>
                    <a:gd name="T41" fmla="*/ 52 h 137"/>
                    <a:gd name="T42" fmla="*/ 21 w 36"/>
                    <a:gd name="T43" fmla="*/ 57 h 137"/>
                    <a:gd name="T44" fmla="*/ 23 w 36"/>
                    <a:gd name="T45" fmla="*/ 57 h 137"/>
                    <a:gd name="T46" fmla="*/ 23 w 36"/>
                    <a:gd name="T47" fmla="*/ 50 h 137"/>
                    <a:gd name="T48" fmla="*/ 20 w 36"/>
                    <a:gd name="T49" fmla="*/ 38 h 137"/>
                    <a:gd name="T50" fmla="*/ 13 w 36"/>
                    <a:gd name="T51" fmla="*/ 24 h 137"/>
                    <a:gd name="T52" fmla="*/ 12 w 36"/>
                    <a:gd name="T53" fmla="*/ 20 h 137"/>
                    <a:gd name="T54" fmla="*/ 10 w 36"/>
                    <a:gd name="T55" fmla="*/ 0 h 137"/>
                    <a:gd name="T56" fmla="*/ 3 w 36"/>
                    <a:gd name="T57" fmla="*/ 20 h 137"/>
                    <a:gd name="T58" fmla="*/ 1 w 36"/>
                    <a:gd name="T59" fmla="*/ 24 h 137"/>
                    <a:gd name="T60" fmla="*/ 0 w 36"/>
                    <a:gd name="T61" fmla="*/ 31 h 137"/>
                    <a:gd name="T62" fmla="*/ 1 w 36"/>
                    <a:gd name="T63" fmla="*/ 49 h 137"/>
                    <a:gd name="T64" fmla="*/ 1 w 36"/>
                    <a:gd name="T65" fmla="*/ 58 h 137"/>
                    <a:gd name="T66" fmla="*/ 0 w 36"/>
                    <a:gd name="T67" fmla="*/ 70 h 137"/>
                    <a:gd name="T68" fmla="*/ 1 w 36"/>
                    <a:gd name="T69" fmla="*/ 76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6" h="137">
                      <a:moveTo>
                        <a:pt x="1" y="76"/>
                      </a:moveTo>
                      <a:lnTo>
                        <a:pt x="1" y="76"/>
                      </a:lnTo>
                      <a:lnTo>
                        <a:pt x="4" y="86"/>
                      </a:lnTo>
                      <a:lnTo>
                        <a:pt x="3" y="92"/>
                      </a:lnTo>
                      <a:lnTo>
                        <a:pt x="3" y="92"/>
                      </a:lnTo>
                      <a:lnTo>
                        <a:pt x="3" y="101"/>
                      </a:lnTo>
                      <a:lnTo>
                        <a:pt x="1" y="107"/>
                      </a:lnTo>
                      <a:lnTo>
                        <a:pt x="3" y="110"/>
                      </a:lnTo>
                      <a:lnTo>
                        <a:pt x="3" y="110"/>
                      </a:lnTo>
                      <a:lnTo>
                        <a:pt x="13" y="124"/>
                      </a:lnTo>
                      <a:lnTo>
                        <a:pt x="21" y="133"/>
                      </a:lnTo>
                      <a:lnTo>
                        <a:pt x="27" y="137"/>
                      </a:lnTo>
                      <a:lnTo>
                        <a:pt x="27" y="137"/>
                      </a:lnTo>
                      <a:lnTo>
                        <a:pt x="29" y="137"/>
                      </a:lnTo>
                      <a:lnTo>
                        <a:pt x="30" y="137"/>
                      </a:lnTo>
                      <a:lnTo>
                        <a:pt x="32" y="133"/>
                      </a:lnTo>
                      <a:lnTo>
                        <a:pt x="33" y="128"/>
                      </a:lnTo>
                      <a:lnTo>
                        <a:pt x="32" y="124"/>
                      </a:lnTo>
                      <a:lnTo>
                        <a:pt x="32" y="124"/>
                      </a:lnTo>
                      <a:lnTo>
                        <a:pt x="13" y="101"/>
                      </a:lnTo>
                      <a:lnTo>
                        <a:pt x="13" y="101"/>
                      </a:lnTo>
                      <a:lnTo>
                        <a:pt x="36" y="119"/>
                      </a:lnTo>
                      <a:lnTo>
                        <a:pt x="36" y="119"/>
                      </a:lnTo>
                      <a:lnTo>
                        <a:pt x="35" y="115"/>
                      </a:lnTo>
                      <a:lnTo>
                        <a:pt x="27" y="105"/>
                      </a:lnTo>
                      <a:lnTo>
                        <a:pt x="18" y="96"/>
                      </a:lnTo>
                      <a:lnTo>
                        <a:pt x="13" y="89"/>
                      </a:lnTo>
                      <a:lnTo>
                        <a:pt x="13" y="89"/>
                      </a:lnTo>
                      <a:lnTo>
                        <a:pt x="13" y="89"/>
                      </a:lnTo>
                      <a:lnTo>
                        <a:pt x="17" y="90"/>
                      </a:lnTo>
                      <a:lnTo>
                        <a:pt x="24" y="95"/>
                      </a:lnTo>
                      <a:lnTo>
                        <a:pt x="36" y="102"/>
                      </a:lnTo>
                      <a:lnTo>
                        <a:pt x="36" y="102"/>
                      </a:lnTo>
                      <a:lnTo>
                        <a:pt x="27" y="92"/>
                      </a:lnTo>
                      <a:lnTo>
                        <a:pt x="21" y="82"/>
                      </a:lnTo>
                      <a:lnTo>
                        <a:pt x="17" y="75"/>
                      </a:lnTo>
                      <a:lnTo>
                        <a:pt x="17" y="75"/>
                      </a:lnTo>
                      <a:lnTo>
                        <a:pt x="12" y="63"/>
                      </a:lnTo>
                      <a:lnTo>
                        <a:pt x="9" y="53"/>
                      </a:lnTo>
                      <a:lnTo>
                        <a:pt x="9" y="53"/>
                      </a:lnTo>
                      <a:lnTo>
                        <a:pt x="10" y="52"/>
                      </a:lnTo>
                      <a:lnTo>
                        <a:pt x="12" y="52"/>
                      </a:lnTo>
                      <a:lnTo>
                        <a:pt x="17" y="53"/>
                      </a:lnTo>
                      <a:lnTo>
                        <a:pt x="21" y="57"/>
                      </a:lnTo>
                      <a:lnTo>
                        <a:pt x="21" y="57"/>
                      </a:lnTo>
                      <a:lnTo>
                        <a:pt x="23" y="57"/>
                      </a:lnTo>
                      <a:lnTo>
                        <a:pt x="24" y="57"/>
                      </a:lnTo>
                      <a:lnTo>
                        <a:pt x="23" y="50"/>
                      </a:lnTo>
                      <a:lnTo>
                        <a:pt x="20" y="38"/>
                      </a:lnTo>
                      <a:lnTo>
                        <a:pt x="20" y="38"/>
                      </a:lnTo>
                      <a:lnTo>
                        <a:pt x="15" y="31"/>
                      </a:lnTo>
                      <a:lnTo>
                        <a:pt x="13" y="24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2" y="8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1" y="24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1" y="49"/>
                      </a:lnTo>
                      <a:lnTo>
                        <a:pt x="1" y="49"/>
                      </a:lnTo>
                      <a:lnTo>
                        <a:pt x="1" y="58"/>
                      </a:lnTo>
                      <a:lnTo>
                        <a:pt x="1" y="58"/>
                      </a:lnTo>
                      <a:lnTo>
                        <a:pt x="0" y="64"/>
                      </a:lnTo>
                      <a:lnTo>
                        <a:pt x="0" y="70"/>
                      </a:lnTo>
                      <a:lnTo>
                        <a:pt x="1" y="76"/>
                      </a:lnTo>
                      <a:lnTo>
                        <a:pt x="1" y="76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1" name="Freeform 881"/>
                <p:cNvSpPr>
                  <a:spLocks/>
                </p:cNvSpPr>
                <p:nvPr/>
              </p:nvSpPr>
              <p:spPr bwMode="auto">
                <a:xfrm>
                  <a:off x="8894763" y="5499100"/>
                  <a:ext cx="34925" cy="107950"/>
                </a:xfrm>
                <a:custGeom>
                  <a:avLst/>
                  <a:gdLst>
                    <a:gd name="T0" fmla="*/ 42 w 45"/>
                    <a:gd name="T1" fmla="*/ 17 h 136"/>
                    <a:gd name="T2" fmla="*/ 45 w 45"/>
                    <a:gd name="T3" fmla="*/ 0 h 136"/>
                    <a:gd name="T4" fmla="*/ 34 w 45"/>
                    <a:gd name="T5" fmla="*/ 14 h 136"/>
                    <a:gd name="T6" fmla="*/ 29 w 45"/>
                    <a:gd name="T7" fmla="*/ 17 h 136"/>
                    <a:gd name="T8" fmla="*/ 3 w 45"/>
                    <a:gd name="T9" fmla="*/ 32 h 136"/>
                    <a:gd name="T10" fmla="*/ 0 w 45"/>
                    <a:gd name="T11" fmla="*/ 37 h 136"/>
                    <a:gd name="T12" fmla="*/ 0 w 45"/>
                    <a:gd name="T13" fmla="*/ 40 h 136"/>
                    <a:gd name="T14" fmla="*/ 2 w 45"/>
                    <a:gd name="T15" fmla="*/ 40 h 136"/>
                    <a:gd name="T16" fmla="*/ 25 w 45"/>
                    <a:gd name="T17" fmla="*/ 25 h 136"/>
                    <a:gd name="T18" fmla="*/ 32 w 45"/>
                    <a:gd name="T19" fmla="*/ 20 h 136"/>
                    <a:gd name="T20" fmla="*/ 36 w 45"/>
                    <a:gd name="T21" fmla="*/ 19 h 136"/>
                    <a:gd name="T22" fmla="*/ 34 w 45"/>
                    <a:gd name="T23" fmla="*/ 23 h 136"/>
                    <a:gd name="T24" fmla="*/ 31 w 45"/>
                    <a:gd name="T25" fmla="*/ 31 h 136"/>
                    <a:gd name="T26" fmla="*/ 17 w 45"/>
                    <a:gd name="T27" fmla="*/ 48 h 136"/>
                    <a:gd name="T28" fmla="*/ 10 w 45"/>
                    <a:gd name="T29" fmla="*/ 54 h 136"/>
                    <a:gd name="T30" fmla="*/ 5 w 45"/>
                    <a:gd name="T31" fmla="*/ 60 h 136"/>
                    <a:gd name="T32" fmla="*/ 7 w 45"/>
                    <a:gd name="T33" fmla="*/ 60 h 136"/>
                    <a:gd name="T34" fmla="*/ 13 w 45"/>
                    <a:gd name="T35" fmla="*/ 55 h 136"/>
                    <a:gd name="T36" fmla="*/ 20 w 45"/>
                    <a:gd name="T37" fmla="*/ 48 h 136"/>
                    <a:gd name="T38" fmla="*/ 29 w 45"/>
                    <a:gd name="T39" fmla="*/ 40 h 136"/>
                    <a:gd name="T40" fmla="*/ 36 w 45"/>
                    <a:gd name="T41" fmla="*/ 34 h 136"/>
                    <a:gd name="T42" fmla="*/ 31 w 45"/>
                    <a:gd name="T43" fmla="*/ 46 h 136"/>
                    <a:gd name="T44" fmla="*/ 23 w 45"/>
                    <a:gd name="T45" fmla="*/ 61 h 136"/>
                    <a:gd name="T46" fmla="*/ 14 w 45"/>
                    <a:gd name="T47" fmla="*/ 72 h 136"/>
                    <a:gd name="T48" fmla="*/ 10 w 45"/>
                    <a:gd name="T49" fmla="*/ 80 h 136"/>
                    <a:gd name="T50" fmla="*/ 8 w 45"/>
                    <a:gd name="T51" fmla="*/ 84 h 136"/>
                    <a:gd name="T52" fmla="*/ 10 w 45"/>
                    <a:gd name="T53" fmla="*/ 84 h 136"/>
                    <a:gd name="T54" fmla="*/ 14 w 45"/>
                    <a:gd name="T55" fmla="*/ 80 h 136"/>
                    <a:gd name="T56" fmla="*/ 26 w 45"/>
                    <a:gd name="T57" fmla="*/ 75 h 136"/>
                    <a:gd name="T58" fmla="*/ 25 w 45"/>
                    <a:gd name="T59" fmla="*/ 84 h 136"/>
                    <a:gd name="T60" fmla="*/ 23 w 45"/>
                    <a:gd name="T61" fmla="*/ 90 h 136"/>
                    <a:gd name="T62" fmla="*/ 22 w 45"/>
                    <a:gd name="T63" fmla="*/ 98 h 136"/>
                    <a:gd name="T64" fmla="*/ 13 w 45"/>
                    <a:gd name="T65" fmla="*/ 110 h 136"/>
                    <a:gd name="T66" fmla="*/ 5 w 45"/>
                    <a:gd name="T67" fmla="*/ 122 h 136"/>
                    <a:gd name="T68" fmla="*/ 8 w 45"/>
                    <a:gd name="T69" fmla="*/ 122 h 136"/>
                    <a:gd name="T70" fmla="*/ 20 w 45"/>
                    <a:gd name="T71" fmla="*/ 118 h 136"/>
                    <a:gd name="T72" fmla="*/ 25 w 45"/>
                    <a:gd name="T73" fmla="*/ 118 h 136"/>
                    <a:gd name="T74" fmla="*/ 31 w 45"/>
                    <a:gd name="T75" fmla="*/ 125 h 136"/>
                    <a:gd name="T76" fmla="*/ 36 w 45"/>
                    <a:gd name="T77" fmla="*/ 132 h 136"/>
                    <a:gd name="T78" fmla="*/ 40 w 45"/>
                    <a:gd name="T79" fmla="*/ 135 h 136"/>
                    <a:gd name="T80" fmla="*/ 45 w 45"/>
                    <a:gd name="T81" fmla="*/ 136 h 136"/>
                    <a:gd name="T82" fmla="*/ 42 w 45"/>
                    <a:gd name="T83" fmla="*/ 119 h 136"/>
                    <a:gd name="T84" fmla="*/ 42 w 45"/>
                    <a:gd name="T85" fmla="*/ 113 h 136"/>
                    <a:gd name="T86" fmla="*/ 45 w 45"/>
                    <a:gd name="T87" fmla="*/ 98 h 136"/>
                    <a:gd name="T88" fmla="*/ 42 w 45"/>
                    <a:gd name="T89" fmla="*/ 90 h 136"/>
                    <a:gd name="T90" fmla="*/ 40 w 45"/>
                    <a:gd name="T91" fmla="*/ 81 h 136"/>
                    <a:gd name="T92" fmla="*/ 39 w 45"/>
                    <a:gd name="T93" fmla="*/ 69 h 136"/>
                    <a:gd name="T94" fmla="*/ 39 w 45"/>
                    <a:gd name="T95" fmla="*/ 60 h 136"/>
                    <a:gd name="T96" fmla="*/ 40 w 45"/>
                    <a:gd name="T97" fmla="*/ 51 h 136"/>
                    <a:gd name="T98" fmla="*/ 40 w 45"/>
                    <a:gd name="T99" fmla="*/ 35 h 136"/>
                    <a:gd name="T100" fmla="*/ 42 w 45"/>
                    <a:gd name="T101" fmla="*/ 17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5" h="136">
                      <a:moveTo>
                        <a:pt x="42" y="17"/>
                      </a:moveTo>
                      <a:lnTo>
                        <a:pt x="42" y="17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39" y="8"/>
                      </a:lnTo>
                      <a:lnTo>
                        <a:pt x="34" y="14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14" y="26"/>
                      </a:lnTo>
                      <a:lnTo>
                        <a:pt x="3" y="32"/>
                      </a:lnTo>
                      <a:lnTo>
                        <a:pt x="3" y="32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13" y="34"/>
                      </a:lnTo>
                      <a:lnTo>
                        <a:pt x="25" y="25"/>
                      </a:lnTo>
                      <a:lnTo>
                        <a:pt x="25" y="25"/>
                      </a:lnTo>
                      <a:lnTo>
                        <a:pt x="32" y="20"/>
                      </a:lnTo>
                      <a:lnTo>
                        <a:pt x="36" y="19"/>
                      </a:lnTo>
                      <a:lnTo>
                        <a:pt x="36" y="19"/>
                      </a:lnTo>
                      <a:lnTo>
                        <a:pt x="36" y="19"/>
                      </a:lnTo>
                      <a:lnTo>
                        <a:pt x="34" y="23"/>
                      </a:ln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25" y="39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0" y="54"/>
                      </a:lnTo>
                      <a:lnTo>
                        <a:pt x="7" y="57"/>
                      </a:lnTo>
                      <a:lnTo>
                        <a:pt x="5" y="60"/>
                      </a:lnTo>
                      <a:lnTo>
                        <a:pt x="5" y="60"/>
                      </a:lnTo>
                      <a:lnTo>
                        <a:pt x="7" y="60"/>
                      </a:lnTo>
                      <a:lnTo>
                        <a:pt x="8" y="58"/>
                      </a:lnTo>
                      <a:lnTo>
                        <a:pt x="13" y="55"/>
                      </a:lnTo>
                      <a:lnTo>
                        <a:pt x="13" y="55"/>
                      </a:lnTo>
                      <a:lnTo>
                        <a:pt x="20" y="48"/>
                      </a:lnTo>
                      <a:lnTo>
                        <a:pt x="29" y="40"/>
                      </a:lnTo>
                      <a:lnTo>
                        <a:pt x="29" y="40"/>
                      </a:lnTo>
                      <a:lnTo>
                        <a:pt x="36" y="34"/>
                      </a:lnTo>
                      <a:lnTo>
                        <a:pt x="36" y="34"/>
                      </a:lnTo>
                      <a:lnTo>
                        <a:pt x="31" y="46"/>
                      </a:lnTo>
                      <a:lnTo>
                        <a:pt x="31" y="46"/>
                      </a:lnTo>
                      <a:lnTo>
                        <a:pt x="23" y="61"/>
                      </a:lnTo>
                      <a:lnTo>
                        <a:pt x="23" y="61"/>
                      </a:lnTo>
                      <a:lnTo>
                        <a:pt x="19" y="68"/>
                      </a:lnTo>
                      <a:lnTo>
                        <a:pt x="14" y="72"/>
                      </a:lnTo>
                      <a:lnTo>
                        <a:pt x="14" y="72"/>
                      </a:lnTo>
                      <a:lnTo>
                        <a:pt x="10" y="80"/>
                      </a:lnTo>
                      <a:lnTo>
                        <a:pt x="8" y="83"/>
                      </a:lnTo>
                      <a:lnTo>
                        <a:pt x="8" y="84"/>
                      </a:lnTo>
                      <a:lnTo>
                        <a:pt x="8" y="84"/>
                      </a:lnTo>
                      <a:lnTo>
                        <a:pt x="10" y="84"/>
                      </a:lnTo>
                      <a:lnTo>
                        <a:pt x="11" y="83"/>
                      </a:lnTo>
                      <a:lnTo>
                        <a:pt x="14" y="80"/>
                      </a:lnTo>
                      <a:lnTo>
                        <a:pt x="26" y="75"/>
                      </a:lnTo>
                      <a:lnTo>
                        <a:pt x="26" y="75"/>
                      </a:lnTo>
                      <a:lnTo>
                        <a:pt x="25" y="78"/>
                      </a:lnTo>
                      <a:lnTo>
                        <a:pt x="25" y="84"/>
                      </a:lnTo>
                      <a:lnTo>
                        <a:pt x="25" y="84"/>
                      </a:lnTo>
                      <a:lnTo>
                        <a:pt x="23" y="90"/>
                      </a:lnTo>
                      <a:lnTo>
                        <a:pt x="22" y="98"/>
                      </a:lnTo>
                      <a:lnTo>
                        <a:pt x="22" y="98"/>
                      </a:lnTo>
                      <a:lnTo>
                        <a:pt x="19" y="103"/>
                      </a:lnTo>
                      <a:lnTo>
                        <a:pt x="13" y="110"/>
                      </a:lnTo>
                      <a:lnTo>
                        <a:pt x="7" y="118"/>
                      </a:lnTo>
                      <a:lnTo>
                        <a:pt x="5" y="122"/>
                      </a:lnTo>
                      <a:lnTo>
                        <a:pt x="5" y="122"/>
                      </a:lnTo>
                      <a:lnTo>
                        <a:pt x="8" y="122"/>
                      </a:lnTo>
                      <a:lnTo>
                        <a:pt x="14" y="119"/>
                      </a:lnTo>
                      <a:lnTo>
                        <a:pt x="20" y="118"/>
                      </a:lnTo>
                      <a:lnTo>
                        <a:pt x="22" y="118"/>
                      </a:lnTo>
                      <a:lnTo>
                        <a:pt x="25" y="118"/>
                      </a:lnTo>
                      <a:lnTo>
                        <a:pt x="25" y="118"/>
                      </a:lnTo>
                      <a:lnTo>
                        <a:pt x="31" y="125"/>
                      </a:lnTo>
                      <a:lnTo>
                        <a:pt x="36" y="132"/>
                      </a:lnTo>
                      <a:lnTo>
                        <a:pt x="36" y="132"/>
                      </a:lnTo>
                      <a:lnTo>
                        <a:pt x="37" y="135"/>
                      </a:lnTo>
                      <a:lnTo>
                        <a:pt x="40" y="135"/>
                      </a:lnTo>
                      <a:lnTo>
                        <a:pt x="45" y="136"/>
                      </a:lnTo>
                      <a:lnTo>
                        <a:pt x="45" y="136"/>
                      </a:lnTo>
                      <a:lnTo>
                        <a:pt x="43" y="127"/>
                      </a:lnTo>
                      <a:lnTo>
                        <a:pt x="42" y="119"/>
                      </a:lnTo>
                      <a:lnTo>
                        <a:pt x="42" y="113"/>
                      </a:lnTo>
                      <a:lnTo>
                        <a:pt x="42" y="113"/>
                      </a:lnTo>
                      <a:lnTo>
                        <a:pt x="43" y="106"/>
                      </a:lnTo>
                      <a:lnTo>
                        <a:pt x="45" y="98"/>
                      </a:lnTo>
                      <a:lnTo>
                        <a:pt x="45" y="98"/>
                      </a:lnTo>
                      <a:lnTo>
                        <a:pt x="42" y="90"/>
                      </a:lnTo>
                      <a:lnTo>
                        <a:pt x="40" y="81"/>
                      </a:lnTo>
                      <a:lnTo>
                        <a:pt x="40" y="81"/>
                      </a:lnTo>
                      <a:lnTo>
                        <a:pt x="39" y="75"/>
                      </a:lnTo>
                      <a:lnTo>
                        <a:pt x="39" y="69"/>
                      </a:lnTo>
                      <a:lnTo>
                        <a:pt x="39" y="69"/>
                      </a:lnTo>
                      <a:lnTo>
                        <a:pt x="39" y="60"/>
                      </a:lnTo>
                      <a:lnTo>
                        <a:pt x="40" y="51"/>
                      </a:lnTo>
                      <a:lnTo>
                        <a:pt x="40" y="51"/>
                      </a:lnTo>
                      <a:lnTo>
                        <a:pt x="39" y="43"/>
                      </a:lnTo>
                      <a:lnTo>
                        <a:pt x="40" y="35"/>
                      </a:lnTo>
                      <a:lnTo>
                        <a:pt x="40" y="35"/>
                      </a:lnTo>
                      <a:lnTo>
                        <a:pt x="42" y="17"/>
                      </a:lnTo>
                      <a:lnTo>
                        <a:pt x="42" y="17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882"/>
                <p:cNvSpPr>
                  <a:spLocks/>
                </p:cNvSpPr>
                <p:nvPr/>
              </p:nvSpPr>
              <p:spPr bwMode="auto">
                <a:xfrm>
                  <a:off x="8621713" y="5961063"/>
                  <a:ext cx="230188" cy="217488"/>
                </a:xfrm>
                <a:custGeom>
                  <a:avLst/>
                  <a:gdLst>
                    <a:gd name="T0" fmla="*/ 271 w 289"/>
                    <a:gd name="T1" fmla="*/ 273 h 273"/>
                    <a:gd name="T2" fmla="*/ 271 w 289"/>
                    <a:gd name="T3" fmla="*/ 273 h 273"/>
                    <a:gd name="T4" fmla="*/ 277 w 289"/>
                    <a:gd name="T5" fmla="*/ 270 h 273"/>
                    <a:gd name="T6" fmla="*/ 283 w 289"/>
                    <a:gd name="T7" fmla="*/ 267 h 273"/>
                    <a:gd name="T8" fmla="*/ 286 w 289"/>
                    <a:gd name="T9" fmla="*/ 264 h 273"/>
                    <a:gd name="T10" fmla="*/ 286 w 289"/>
                    <a:gd name="T11" fmla="*/ 264 h 273"/>
                    <a:gd name="T12" fmla="*/ 288 w 289"/>
                    <a:gd name="T13" fmla="*/ 222 h 273"/>
                    <a:gd name="T14" fmla="*/ 289 w 289"/>
                    <a:gd name="T15" fmla="*/ 136 h 273"/>
                    <a:gd name="T16" fmla="*/ 289 w 289"/>
                    <a:gd name="T17" fmla="*/ 51 h 273"/>
                    <a:gd name="T18" fmla="*/ 289 w 289"/>
                    <a:gd name="T19" fmla="*/ 9 h 273"/>
                    <a:gd name="T20" fmla="*/ 289 w 289"/>
                    <a:gd name="T21" fmla="*/ 9 h 273"/>
                    <a:gd name="T22" fmla="*/ 288 w 289"/>
                    <a:gd name="T23" fmla="*/ 8 h 273"/>
                    <a:gd name="T24" fmla="*/ 285 w 289"/>
                    <a:gd name="T25" fmla="*/ 6 h 273"/>
                    <a:gd name="T26" fmla="*/ 274 w 289"/>
                    <a:gd name="T27" fmla="*/ 3 h 273"/>
                    <a:gd name="T28" fmla="*/ 254 w 289"/>
                    <a:gd name="T29" fmla="*/ 2 h 273"/>
                    <a:gd name="T30" fmla="*/ 254 w 289"/>
                    <a:gd name="T31" fmla="*/ 2 h 273"/>
                    <a:gd name="T32" fmla="*/ 3 w 289"/>
                    <a:gd name="T33" fmla="*/ 0 h 273"/>
                    <a:gd name="T34" fmla="*/ 3 w 289"/>
                    <a:gd name="T35" fmla="*/ 0 h 273"/>
                    <a:gd name="T36" fmla="*/ 1 w 289"/>
                    <a:gd name="T37" fmla="*/ 3 h 273"/>
                    <a:gd name="T38" fmla="*/ 0 w 289"/>
                    <a:gd name="T39" fmla="*/ 6 h 273"/>
                    <a:gd name="T40" fmla="*/ 0 w 289"/>
                    <a:gd name="T41" fmla="*/ 17 h 273"/>
                    <a:gd name="T42" fmla="*/ 0 w 289"/>
                    <a:gd name="T43" fmla="*/ 17 h 273"/>
                    <a:gd name="T44" fmla="*/ 0 w 289"/>
                    <a:gd name="T45" fmla="*/ 266 h 273"/>
                    <a:gd name="T46" fmla="*/ 0 w 289"/>
                    <a:gd name="T47" fmla="*/ 266 h 273"/>
                    <a:gd name="T48" fmla="*/ 0 w 289"/>
                    <a:gd name="T49" fmla="*/ 269 h 273"/>
                    <a:gd name="T50" fmla="*/ 3 w 289"/>
                    <a:gd name="T51" fmla="*/ 272 h 273"/>
                    <a:gd name="T52" fmla="*/ 3 w 289"/>
                    <a:gd name="T53" fmla="*/ 272 h 273"/>
                    <a:gd name="T54" fmla="*/ 138 w 289"/>
                    <a:gd name="T55" fmla="*/ 272 h 273"/>
                    <a:gd name="T56" fmla="*/ 271 w 289"/>
                    <a:gd name="T57" fmla="*/ 273 h 273"/>
                    <a:gd name="T58" fmla="*/ 271 w 289"/>
                    <a:gd name="T59" fmla="*/ 273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89" h="273">
                      <a:moveTo>
                        <a:pt x="271" y="273"/>
                      </a:moveTo>
                      <a:lnTo>
                        <a:pt x="271" y="273"/>
                      </a:lnTo>
                      <a:lnTo>
                        <a:pt x="277" y="270"/>
                      </a:lnTo>
                      <a:lnTo>
                        <a:pt x="283" y="267"/>
                      </a:lnTo>
                      <a:lnTo>
                        <a:pt x="286" y="264"/>
                      </a:lnTo>
                      <a:lnTo>
                        <a:pt x="286" y="264"/>
                      </a:lnTo>
                      <a:lnTo>
                        <a:pt x="288" y="222"/>
                      </a:lnTo>
                      <a:lnTo>
                        <a:pt x="289" y="136"/>
                      </a:lnTo>
                      <a:lnTo>
                        <a:pt x="289" y="51"/>
                      </a:lnTo>
                      <a:lnTo>
                        <a:pt x="289" y="9"/>
                      </a:lnTo>
                      <a:lnTo>
                        <a:pt x="289" y="9"/>
                      </a:lnTo>
                      <a:lnTo>
                        <a:pt x="288" y="8"/>
                      </a:lnTo>
                      <a:lnTo>
                        <a:pt x="285" y="6"/>
                      </a:lnTo>
                      <a:lnTo>
                        <a:pt x="274" y="3"/>
                      </a:lnTo>
                      <a:lnTo>
                        <a:pt x="254" y="2"/>
                      </a:lnTo>
                      <a:lnTo>
                        <a:pt x="254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266"/>
                      </a:lnTo>
                      <a:lnTo>
                        <a:pt x="0" y="266"/>
                      </a:lnTo>
                      <a:lnTo>
                        <a:pt x="0" y="269"/>
                      </a:lnTo>
                      <a:lnTo>
                        <a:pt x="3" y="272"/>
                      </a:lnTo>
                      <a:lnTo>
                        <a:pt x="3" y="272"/>
                      </a:lnTo>
                      <a:lnTo>
                        <a:pt x="138" y="272"/>
                      </a:lnTo>
                      <a:lnTo>
                        <a:pt x="271" y="273"/>
                      </a:lnTo>
                      <a:lnTo>
                        <a:pt x="271" y="273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883"/>
                <p:cNvSpPr>
                  <a:spLocks/>
                </p:cNvSpPr>
                <p:nvPr/>
              </p:nvSpPr>
              <p:spPr bwMode="auto">
                <a:xfrm>
                  <a:off x="8737601" y="5422900"/>
                  <a:ext cx="1588" cy="1588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3 h 3"/>
                    <a:gd name="T4" fmla="*/ 2 w 2"/>
                    <a:gd name="T5" fmla="*/ 0 h 3"/>
                    <a:gd name="T6" fmla="*/ 2 w 2"/>
                    <a:gd name="T7" fmla="*/ 0 h 3"/>
                    <a:gd name="T8" fmla="*/ 0 w 2"/>
                    <a:gd name="T9" fmla="*/ 3 h 3"/>
                    <a:gd name="T10" fmla="*/ 0 w 2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Freeform 884"/>
                <p:cNvSpPr>
                  <a:spLocks/>
                </p:cNvSpPr>
                <p:nvPr/>
              </p:nvSpPr>
              <p:spPr bwMode="auto">
                <a:xfrm>
                  <a:off x="8715376" y="5424488"/>
                  <a:ext cx="33338" cy="120650"/>
                </a:xfrm>
                <a:custGeom>
                  <a:avLst/>
                  <a:gdLst>
                    <a:gd name="T0" fmla="*/ 15 w 43"/>
                    <a:gd name="T1" fmla="*/ 128 h 151"/>
                    <a:gd name="T2" fmla="*/ 0 w 43"/>
                    <a:gd name="T3" fmla="*/ 139 h 151"/>
                    <a:gd name="T4" fmla="*/ 0 w 43"/>
                    <a:gd name="T5" fmla="*/ 144 h 151"/>
                    <a:gd name="T6" fmla="*/ 3 w 43"/>
                    <a:gd name="T7" fmla="*/ 147 h 151"/>
                    <a:gd name="T8" fmla="*/ 21 w 43"/>
                    <a:gd name="T9" fmla="*/ 150 h 151"/>
                    <a:gd name="T10" fmla="*/ 40 w 43"/>
                    <a:gd name="T11" fmla="*/ 151 h 151"/>
                    <a:gd name="T12" fmla="*/ 38 w 43"/>
                    <a:gd name="T13" fmla="*/ 136 h 151"/>
                    <a:gd name="T14" fmla="*/ 41 w 43"/>
                    <a:gd name="T15" fmla="*/ 124 h 151"/>
                    <a:gd name="T16" fmla="*/ 43 w 43"/>
                    <a:gd name="T17" fmla="*/ 109 h 151"/>
                    <a:gd name="T18" fmla="*/ 43 w 43"/>
                    <a:gd name="T19" fmla="*/ 95 h 151"/>
                    <a:gd name="T20" fmla="*/ 40 w 43"/>
                    <a:gd name="T21" fmla="*/ 80 h 151"/>
                    <a:gd name="T22" fmla="*/ 40 w 43"/>
                    <a:gd name="T23" fmla="*/ 48 h 151"/>
                    <a:gd name="T24" fmla="*/ 38 w 43"/>
                    <a:gd name="T25" fmla="*/ 45 h 151"/>
                    <a:gd name="T26" fmla="*/ 31 w 43"/>
                    <a:gd name="T27" fmla="*/ 28 h 151"/>
                    <a:gd name="T28" fmla="*/ 28 w 43"/>
                    <a:gd name="T29" fmla="*/ 11 h 151"/>
                    <a:gd name="T30" fmla="*/ 29 w 43"/>
                    <a:gd name="T31" fmla="*/ 0 h 151"/>
                    <a:gd name="T32" fmla="*/ 24 w 43"/>
                    <a:gd name="T33" fmla="*/ 26 h 151"/>
                    <a:gd name="T34" fmla="*/ 28 w 43"/>
                    <a:gd name="T35" fmla="*/ 46 h 151"/>
                    <a:gd name="T36" fmla="*/ 35 w 43"/>
                    <a:gd name="T37" fmla="*/ 61 h 151"/>
                    <a:gd name="T38" fmla="*/ 35 w 43"/>
                    <a:gd name="T39" fmla="*/ 63 h 151"/>
                    <a:gd name="T40" fmla="*/ 34 w 43"/>
                    <a:gd name="T41" fmla="*/ 69 h 151"/>
                    <a:gd name="T42" fmla="*/ 31 w 43"/>
                    <a:gd name="T43" fmla="*/ 74 h 151"/>
                    <a:gd name="T44" fmla="*/ 29 w 43"/>
                    <a:gd name="T45" fmla="*/ 75 h 151"/>
                    <a:gd name="T46" fmla="*/ 28 w 43"/>
                    <a:gd name="T47" fmla="*/ 81 h 151"/>
                    <a:gd name="T48" fmla="*/ 31 w 43"/>
                    <a:gd name="T49" fmla="*/ 83 h 151"/>
                    <a:gd name="T50" fmla="*/ 34 w 43"/>
                    <a:gd name="T51" fmla="*/ 83 h 151"/>
                    <a:gd name="T52" fmla="*/ 28 w 43"/>
                    <a:gd name="T53" fmla="*/ 90 h 151"/>
                    <a:gd name="T54" fmla="*/ 21 w 43"/>
                    <a:gd name="T55" fmla="*/ 93 h 151"/>
                    <a:gd name="T56" fmla="*/ 8 w 43"/>
                    <a:gd name="T57" fmla="*/ 103 h 151"/>
                    <a:gd name="T58" fmla="*/ 0 w 43"/>
                    <a:gd name="T59" fmla="*/ 110 h 151"/>
                    <a:gd name="T60" fmla="*/ 24 w 43"/>
                    <a:gd name="T61" fmla="*/ 106 h 151"/>
                    <a:gd name="T62" fmla="*/ 29 w 43"/>
                    <a:gd name="T63" fmla="*/ 107 h 151"/>
                    <a:gd name="T64" fmla="*/ 32 w 43"/>
                    <a:gd name="T65" fmla="*/ 113 h 151"/>
                    <a:gd name="T66" fmla="*/ 26 w 43"/>
                    <a:gd name="T67" fmla="*/ 121 h 151"/>
                    <a:gd name="T68" fmla="*/ 15 w 43"/>
                    <a:gd name="T69" fmla="*/ 128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3" h="151">
                      <a:moveTo>
                        <a:pt x="15" y="128"/>
                      </a:moveTo>
                      <a:lnTo>
                        <a:pt x="15" y="128"/>
                      </a:lnTo>
                      <a:lnTo>
                        <a:pt x="5" y="136"/>
                      </a:lnTo>
                      <a:lnTo>
                        <a:pt x="0" y="139"/>
                      </a:lnTo>
                      <a:lnTo>
                        <a:pt x="0" y="142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3" y="147"/>
                      </a:lnTo>
                      <a:lnTo>
                        <a:pt x="8" y="148"/>
                      </a:lnTo>
                      <a:lnTo>
                        <a:pt x="21" y="150"/>
                      </a:lnTo>
                      <a:lnTo>
                        <a:pt x="40" y="151"/>
                      </a:lnTo>
                      <a:lnTo>
                        <a:pt x="40" y="151"/>
                      </a:lnTo>
                      <a:lnTo>
                        <a:pt x="38" y="136"/>
                      </a:lnTo>
                      <a:lnTo>
                        <a:pt x="38" y="136"/>
                      </a:lnTo>
                      <a:lnTo>
                        <a:pt x="40" y="130"/>
                      </a:lnTo>
                      <a:lnTo>
                        <a:pt x="41" y="124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3"/>
                      </a:lnTo>
                      <a:lnTo>
                        <a:pt x="43" y="95"/>
                      </a:lnTo>
                      <a:lnTo>
                        <a:pt x="40" y="80"/>
                      </a:lnTo>
                      <a:lnTo>
                        <a:pt x="40" y="80"/>
                      </a:lnTo>
                      <a:lnTo>
                        <a:pt x="40" y="61"/>
                      </a:lnTo>
                      <a:lnTo>
                        <a:pt x="40" y="48"/>
                      </a:lnTo>
                      <a:lnTo>
                        <a:pt x="40" y="48"/>
                      </a:lnTo>
                      <a:lnTo>
                        <a:pt x="38" y="45"/>
                      </a:lnTo>
                      <a:lnTo>
                        <a:pt x="31" y="28"/>
                      </a:lnTo>
                      <a:lnTo>
                        <a:pt x="31" y="28"/>
                      </a:lnTo>
                      <a:lnTo>
                        <a:pt x="28" y="19"/>
                      </a:lnTo>
                      <a:lnTo>
                        <a:pt x="28" y="11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6" y="14"/>
                      </a:lnTo>
                      <a:lnTo>
                        <a:pt x="24" y="26"/>
                      </a:lnTo>
                      <a:lnTo>
                        <a:pt x="26" y="37"/>
                      </a:lnTo>
                      <a:lnTo>
                        <a:pt x="28" y="46"/>
                      </a:lnTo>
                      <a:lnTo>
                        <a:pt x="34" y="58"/>
                      </a:lnTo>
                      <a:lnTo>
                        <a:pt x="35" y="61"/>
                      </a:lnTo>
                      <a:lnTo>
                        <a:pt x="35" y="63"/>
                      </a:lnTo>
                      <a:lnTo>
                        <a:pt x="35" y="63"/>
                      </a:lnTo>
                      <a:lnTo>
                        <a:pt x="34" y="66"/>
                      </a:lnTo>
                      <a:lnTo>
                        <a:pt x="34" y="69"/>
                      </a:lnTo>
                      <a:lnTo>
                        <a:pt x="32" y="72"/>
                      </a:lnTo>
                      <a:lnTo>
                        <a:pt x="31" y="74"/>
                      </a:lnTo>
                      <a:lnTo>
                        <a:pt x="31" y="74"/>
                      </a:lnTo>
                      <a:lnTo>
                        <a:pt x="29" y="75"/>
                      </a:lnTo>
                      <a:lnTo>
                        <a:pt x="28" y="78"/>
                      </a:lnTo>
                      <a:lnTo>
                        <a:pt x="28" y="81"/>
                      </a:lnTo>
                      <a:lnTo>
                        <a:pt x="31" y="83"/>
                      </a:lnTo>
                      <a:lnTo>
                        <a:pt x="31" y="83"/>
                      </a:lnTo>
                      <a:lnTo>
                        <a:pt x="32" y="83"/>
                      </a:lnTo>
                      <a:lnTo>
                        <a:pt x="34" y="83"/>
                      </a:lnTo>
                      <a:lnTo>
                        <a:pt x="32" y="87"/>
                      </a:lnTo>
                      <a:lnTo>
                        <a:pt x="28" y="90"/>
                      </a:lnTo>
                      <a:lnTo>
                        <a:pt x="21" y="93"/>
                      </a:lnTo>
                      <a:lnTo>
                        <a:pt x="21" y="93"/>
                      </a:lnTo>
                      <a:lnTo>
                        <a:pt x="14" y="98"/>
                      </a:lnTo>
                      <a:lnTo>
                        <a:pt x="8" y="103"/>
                      </a:lnTo>
                      <a:lnTo>
                        <a:pt x="0" y="110"/>
                      </a:lnTo>
                      <a:lnTo>
                        <a:pt x="0" y="110"/>
                      </a:lnTo>
                      <a:lnTo>
                        <a:pt x="24" y="106"/>
                      </a:lnTo>
                      <a:lnTo>
                        <a:pt x="24" y="106"/>
                      </a:lnTo>
                      <a:lnTo>
                        <a:pt x="28" y="106"/>
                      </a:lnTo>
                      <a:lnTo>
                        <a:pt x="29" y="107"/>
                      </a:lnTo>
                      <a:lnTo>
                        <a:pt x="32" y="113"/>
                      </a:lnTo>
                      <a:lnTo>
                        <a:pt x="32" y="113"/>
                      </a:lnTo>
                      <a:lnTo>
                        <a:pt x="31" y="116"/>
                      </a:lnTo>
                      <a:lnTo>
                        <a:pt x="26" y="121"/>
                      </a:lnTo>
                      <a:lnTo>
                        <a:pt x="15" y="128"/>
                      </a:lnTo>
                      <a:lnTo>
                        <a:pt x="15" y="128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885"/>
                <p:cNvSpPr>
                  <a:spLocks/>
                </p:cNvSpPr>
                <p:nvPr/>
              </p:nvSpPr>
              <p:spPr bwMode="auto">
                <a:xfrm>
                  <a:off x="8929688" y="5360988"/>
                  <a:ext cx="20638" cy="155575"/>
                </a:xfrm>
                <a:custGeom>
                  <a:avLst/>
                  <a:gdLst>
                    <a:gd name="T0" fmla="*/ 3 w 28"/>
                    <a:gd name="T1" fmla="*/ 161 h 197"/>
                    <a:gd name="T2" fmla="*/ 2 w 28"/>
                    <a:gd name="T3" fmla="*/ 182 h 197"/>
                    <a:gd name="T4" fmla="*/ 0 w 28"/>
                    <a:gd name="T5" fmla="*/ 193 h 197"/>
                    <a:gd name="T6" fmla="*/ 0 w 28"/>
                    <a:gd name="T7" fmla="*/ 197 h 197"/>
                    <a:gd name="T8" fmla="*/ 6 w 28"/>
                    <a:gd name="T9" fmla="*/ 191 h 197"/>
                    <a:gd name="T10" fmla="*/ 12 w 28"/>
                    <a:gd name="T11" fmla="*/ 185 h 197"/>
                    <a:gd name="T12" fmla="*/ 5 w 28"/>
                    <a:gd name="T13" fmla="*/ 190 h 197"/>
                    <a:gd name="T14" fmla="*/ 3 w 28"/>
                    <a:gd name="T15" fmla="*/ 188 h 197"/>
                    <a:gd name="T16" fmla="*/ 3 w 28"/>
                    <a:gd name="T17" fmla="*/ 184 h 197"/>
                    <a:gd name="T18" fmla="*/ 6 w 28"/>
                    <a:gd name="T19" fmla="*/ 176 h 197"/>
                    <a:gd name="T20" fmla="*/ 11 w 28"/>
                    <a:gd name="T21" fmla="*/ 170 h 197"/>
                    <a:gd name="T22" fmla="*/ 15 w 28"/>
                    <a:gd name="T23" fmla="*/ 161 h 197"/>
                    <a:gd name="T24" fmla="*/ 15 w 28"/>
                    <a:gd name="T25" fmla="*/ 158 h 197"/>
                    <a:gd name="T26" fmla="*/ 11 w 28"/>
                    <a:gd name="T27" fmla="*/ 158 h 197"/>
                    <a:gd name="T28" fmla="*/ 8 w 28"/>
                    <a:gd name="T29" fmla="*/ 156 h 197"/>
                    <a:gd name="T30" fmla="*/ 9 w 28"/>
                    <a:gd name="T31" fmla="*/ 147 h 197"/>
                    <a:gd name="T32" fmla="*/ 11 w 28"/>
                    <a:gd name="T33" fmla="*/ 138 h 197"/>
                    <a:gd name="T34" fmla="*/ 15 w 28"/>
                    <a:gd name="T35" fmla="*/ 133 h 197"/>
                    <a:gd name="T36" fmla="*/ 25 w 28"/>
                    <a:gd name="T37" fmla="*/ 127 h 197"/>
                    <a:gd name="T38" fmla="*/ 28 w 28"/>
                    <a:gd name="T39" fmla="*/ 124 h 197"/>
                    <a:gd name="T40" fmla="*/ 28 w 28"/>
                    <a:gd name="T41" fmla="*/ 121 h 197"/>
                    <a:gd name="T42" fmla="*/ 20 w 28"/>
                    <a:gd name="T43" fmla="*/ 119 h 197"/>
                    <a:gd name="T44" fmla="*/ 18 w 28"/>
                    <a:gd name="T45" fmla="*/ 119 h 197"/>
                    <a:gd name="T46" fmla="*/ 15 w 28"/>
                    <a:gd name="T47" fmla="*/ 116 h 197"/>
                    <a:gd name="T48" fmla="*/ 17 w 28"/>
                    <a:gd name="T49" fmla="*/ 113 h 197"/>
                    <a:gd name="T50" fmla="*/ 25 w 28"/>
                    <a:gd name="T51" fmla="*/ 101 h 197"/>
                    <a:gd name="T52" fmla="*/ 28 w 28"/>
                    <a:gd name="T53" fmla="*/ 93 h 197"/>
                    <a:gd name="T54" fmla="*/ 28 w 28"/>
                    <a:gd name="T55" fmla="*/ 90 h 197"/>
                    <a:gd name="T56" fmla="*/ 23 w 28"/>
                    <a:gd name="T57" fmla="*/ 93 h 197"/>
                    <a:gd name="T58" fmla="*/ 20 w 28"/>
                    <a:gd name="T59" fmla="*/ 93 h 197"/>
                    <a:gd name="T60" fmla="*/ 23 w 28"/>
                    <a:gd name="T61" fmla="*/ 84 h 197"/>
                    <a:gd name="T62" fmla="*/ 26 w 28"/>
                    <a:gd name="T63" fmla="*/ 74 h 197"/>
                    <a:gd name="T64" fmla="*/ 26 w 28"/>
                    <a:gd name="T65" fmla="*/ 39 h 197"/>
                    <a:gd name="T66" fmla="*/ 23 w 28"/>
                    <a:gd name="T67" fmla="*/ 14 h 197"/>
                    <a:gd name="T68" fmla="*/ 18 w 28"/>
                    <a:gd name="T69" fmla="*/ 0 h 197"/>
                    <a:gd name="T70" fmla="*/ 15 w 28"/>
                    <a:gd name="T71" fmla="*/ 31 h 197"/>
                    <a:gd name="T72" fmla="*/ 12 w 28"/>
                    <a:gd name="T73" fmla="*/ 60 h 197"/>
                    <a:gd name="T74" fmla="*/ 3 w 28"/>
                    <a:gd name="T75" fmla="*/ 161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8" h="197">
                      <a:moveTo>
                        <a:pt x="3" y="161"/>
                      </a:moveTo>
                      <a:lnTo>
                        <a:pt x="3" y="161"/>
                      </a:lnTo>
                      <a:lnTo>
                        <a:pt x="3" y="170"/>
                      </a:lnTo>
                      <a:lnTo>
                        <a:pt x="2" y="182"/>
                      </a:lnTo>
                      <a:lnTo>
                        <a:pt x="2" y="182"/>
                      </a:lnTo>
                      <a:lnTo>
                        <a:pt x="0" y="193"/>
                      </a:lnTo>
                      <a:lnTo>
                        <a:pt x="0" y="197"/>
                      </a:lnTo>
                      <a:lnTo>
                        <a:pt x="0" y="197"/>
                      </a:lnTo>
                      <a:lnTo>
                        <a:pt x="3" y="196"/>
                      </a:lnTo>
                      <a:lnTo>
                        <a:pt x="6" y="191"/>
                      </a:lnTo>
                      <a:lnTo>
                        <a:pt x="12" y="185"/>
                      </a:lnTo>
                      <a:lnTo>
                        <a:pt x="12" y="185"/>
                      </a:lnTo>
                      <a:lnTo>
                        <a:pt x="9" y="187"/>
                      </a:lnTo>
                      <a:lnTo>
                        <a:pt x="5" y="190"/>
                      </a:lnTo>
                      <a:lnTo>
                        <a:pt x="5" y="190"/>
                      </a:lnTo>
                      <a:lnTo>
                        <a:pt x="3" y="188"/>
                      </a:lnTo>
                      <a:lnTo>
                        <a:pt x="3" y="184"/>
                      </a:lnTo>
                      <a:lnTo>
                        <a:pt x="3" y="184"/>
                      </a:lnTo>
                      <a:lnTo>
                        <a:pt x="5" y="180"/>
                      </a:lnTo>
                      <a:lnTo>
                        <a:pt x="6" y="176"/>
                      </a:lnTo>
                      <a:lnTo>
                        <a:pt x="11" y="170"/>
                      </a:lnTo>
                      <a:lnTo>
                        <a:pt x="11" y="170"/>
                      </a:lnTo>
                      <a:lnTo>
                        <a:pt x="14" y="164"/>
                      </a:lnTo>
                      <a:lnTo>
                        <a:pt x="15" y="161"/>
                      </a:lnTo>
                      <a:lnTo>
                        <a:pt x="15" y="158"/>
                      </a:lnTo>
                      <a:lnTo>
                        <a:pt x="15" y="158"/>
                      </a:lnTo>
                      <a:lnTo>
                        <a:pt x="14" y="158"/>
                      </a:lnTo>
                      <a:lnTo>
                        <a:pt x="11" y="158"/>
                      </a:lnTo>
                      <a:lnTo>
                        <a:pt x="9" y="159"/>
                      </a:lnTo>
                      <a:lnTo>
                        <a:pt x="8" y="156"/>
                      </a:lnTo>
                      <a:lnTo>
                        <a:pt x="8" y="156"/>
                      </a:lnTo>
                      <a:lnTo>
                        <a:pt x="9" y="147"/>
                      </a:lnTo>
                      <a:lnTo>
                        <a:pt x="11" y="138"/>
                      </a:lnTo>
                      <a:lnTo>
                        <a:pt x="11" y="138"/>
                      </a:lnTo>
                      <a:lnTo>
                        <a:pt x="12" y="135"/>
                      </a:lnTo>
                      <a:lnTo>
                        <a:pt x="15" y="133"/>
                      </a:lnTo>
                      <a:lnTo>
                        <a:pt x="18" y="132"/>
                      </a:lnTo>
                      <a:lnTo>
                        <a:pt x="25" y="127"/>
                      </a:lnTo>
                      <a:lnTo>
                        <a:pt x="25" y="127"/>
                      </a:lnTo>
                      <a:lnTo>
                        <a:pt x="28" y="124"/>
                      </a:lnTo>
                      <a:lnTo>
                        <a:pt x="28" y="122"/>
                      </a:lnTo>
                      <a:lnTo>
                        <a:pt x="28" y="121"/>
                      </a:lnTo>
                      <a:lnTo>
                        <a:pt x="26" y="121"/>
                      </a:lnTo>
                      <a:lnTo>
                        <a:pt x="20" y="119"/>
                      </a:lnTo>
                      <a:lnTo>
                        <a:pt x="20" y="119"/>
                      </a:lnTo>
                      <a:lnTo>
                        <a:pt x="18" y="119"/>
                      </a:lnTo>
                      <a:lnTo>
                        <a:pt x="15" y="119"/>
                      </a:lnTo>
                      <a:lnTo>
                        <a:pt x="15" y="116"/>
                      </a:lnTo>
                      <a:lnTo>
                        <a:pt x="15" y="116"/>
                      </a:lnTo>
                      <a:lnTo>
                        <a:pt x="17" y="113"/>
                      </a:lnTo>
                      <a:lnTo>
                        <a:pt x="18" y="109"/>
                      </a:lnTo>
                      <a:lnTo>
                        <a:pt x="25" y="101"/>
                      </a:lnTo>
                      <a:lnTo>
                        <a:pt x="25" y="101"/>
                      </a:lnTo>
                      <a:lnTo>
                        <a:pt x="28" y="93"/>
                      </a:lnTo>
                      <a:lnTo>
                        <a:pt x="28" y="90"/>
                      </a:lnTo>
                      <a:lnTo>
                        <a:pt x="28" y="90"/>
                      </a:lnTo>
                      <a:lnTo>
                        <a:pt x="25" y="92"/>
                      </a:lnTo>
                      <a:lnTo>
                        <a:pt x="23" y="93"/>
                      </a:lnTo>
                      <a:lnTo>
                        <a:pt x="20" y="93"/>
                      </a:lnTo>
                      <a:lnTo>
                        <a:pt x="20" y="93"/>
                      </a:lnTo>
                      <a:lnTo>
                        <a:pt x="21" y="90"/>
                      </a:lnTo>
                      <a:lnTo>
                        <a:pt x="23" y="84"/>
                      </a:lnTo>
                      <a:lnTo>
                        <a:pt x="26" y="74"/>
                      </a:lnTo>
                      <a:lnTo>
                        <a:pt x="26" y="74"/>
                      </a:lnTo>
                      <a:lnTo>
                        <a:pt x="26" y="39"/>
                      </a:lnTo>
                      <a:lnTo>
                        <a:pt x="26" y="39"/>
                      </a:lnTo>
                      <a:lnTo>
                        <a:pt x="25" y="26"/>
                      </a:lnTo>
                      <a:lnTo>
                        <a:pt x="23" y="14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13"/>
                      </a:lnTo>
                      <a:lnTo>
                        <a:pt x="15" y="31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3" y="161"/>
                      </a:lnTo>
                      <a:lnTo>
                        <a:pt x="3" y="161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Freeform 886"/>
                <p:cNvSpPr>
                  <a:spLocks/>
                </p:cNvSpPr>
                <p:nvPr/>
              </p:nvSpPr>
              <p:spPr bwMode="auto">
                <a:xfrm>
                  <a:off x="8812213" y="5761038"/>
                  <a:ext cx="141288" cy="407988"/>
                </a:xfrm>
                <a:custGeom>
                  <a:avLst/>
                  <a:gdLst>
                    <a:gd name="T0" fmla="*/ 2 w 179"/>
                    <a:gd name="T1" fmla="*/ 188 h 515"/>
                    <a:gd name="T2" fmla="*/ 3 w 179"/>
                    <a:gd name="T3" fmla="*/ 196 h 515"/>
                    <a:gd name="T4" fmla="*/ 5 w 179"/>
                    <a:gd name="T5" fmla="*/ 219 h 515"/>
                    <a:gd name="T6" fmla="*/ 11 w 179"/>
                    <a:gd name="T7" fmla="*/ 245 h 515"/>
                    <a:gd name="T8" fmla="*/ 12 w 179"/>
                    <a:gd name="T9" fmla="*/ 213 h 515"/>
                    <a:gd name="T10" fmla="*/ 20 w 179"/>
                    <a:gd name="T11" fmla="*/ 187 h 515"/>
                    <a:gd name="T12" fmla="*/ 23 w 179"/>
                    <a:gd name="T13" fmla="*/ 152 h 515"/>
                    <a:gd name="T14" fmla="*/ 28 w 179"/>
                    <a:gd name="T15" fmla="*/ 92 h 515"/>
                    <a:gd name="T16" fmla="*/ 38 w 179"/>
                    <a:gd name="T17" fmla="*/ 39 h 515"/>
                    <a:gd name="T18" fmla="*/ 46 w 179"/>
                    <a:gd name="T19" fmla="*/ 22 h 515"/>
                    <a:gd name="T20" fmla="*/ 57 w 179"/>
                    <a:gd name="T21" fmla="*/ 80 h 515"/>
                    <a:gd name="T22" fmla="*/ 69 w 179"/>
                    <a:gd name="T23" fmla="*/ 171 h 515"/>
                    <a:gd name="T24" fmla="*/ 84 w 179"/>
                    <a:gd name="T25" fmla="*/ 338 h 515"/>
                    <a:gd name="T26" fmla="*/ 96 w 179"/>
                    <a:gd name="T27" fmla="*/ 411 h 515"/>
                    <a:gd name="T28" fmla="*/ 90 w 179"/>
                    <a:gd name="T29" fmla="*/ 422 h 515"/>
                    <a:gd name="T30" fmla="*/ 83 w 179"/>
                    <a:gd name="T31" fmla="*/ 432 h 515"/>
                    <a:gd name="T32" fmla="*/ 83 w 179"/>
                    <a:gd name="T33" fmla="*/ 445 h 515"/>
                    <a:gd name="T34" fmla="*/ 101 w 179"/>
                    <a:gd name="T35" fmla="*/ 472 h 515"/>
                    <a:gd name="T36" fmla="*/ 107 w 179"/>
                    <a:gd name="T37" fmla="*/ 495 h 515"/>
                    <a:gd name="T38" fmla="*/ 115 w 179"/>
                    <a:gd name="T39" fmla="*/ 513 h 515"/>
                    <a:gd name="T40" fmla="*/ 157 w 179"/>
                    <a:gd name="T41" fmla="*/ 515 h 515"/>
                    <a:gd name="T42" fmla="*/ 166 w 179"/>
                    <a:gd name="T43" fmla="*/ 506 h 515"/>
                    <a:gd name="T44" fmla="*/ 160 w 179"/>
                    <a:gd name="T45" fmla="*/ 489 h 515"/>
                    <a:gd name="T46" fmla="*/ 179 w 179"/>
                    <a:gd name="T47" fmla="*/ 480 h 515"/>
                    <a:gd name="T48" fmla="*/ 160 w 179"/>
                    <a:gd name="T49" fmla="*/ 475 h 515"/>
                    <a:gd name="T50" fmla="*/ 153 w 179"/>
                    <a:gd name="T51" fmla="*/ 463 h 515"/>
                    <a:gd name="T52" fmla="*/ 159 w 179"/>
                    <a:gd name="T53" fmla="*/ 449 h 515"/>
                    <a:gd name="T54" fmla="*/ 162 w 179"/>
                    <a:gd name="T55" fmla="*/ 438 h 515"/>
                    <a:gd name="T56" fmla="*/ 142 w 179"/>
                    <a:gd name="T57" fmla="*/ 432 h 515"/>
                    <a:gd name="T58" fmla="*/ 118 w 179"/>
                    <a:gd name="T59" fmla="*/ 431 h 515"/>
                    <a:gd name="T60" fmla="*/ 116 w 179"/>
                    <a:gd name="T61" fmla="*/ 422 h 515"/>
                    <a:gd name="T62" fmla="*/ 142 w 179"/>
                    <a:gd name="T63" fmla="*/ 397 h 515"/>
                    <a:gd name="T64" fmla="*/ 148 w 179"/>
                    <a:gd name="T65" fmla="*/ 382 h 515"/>
                    <a:gd name="T66" fmla="*/ 139 w 179"/>
                    <a:gd name="T67" fmla="*/ 368 h 515"/>
                    <a:gd name="T68" fmla="*/ 118 w 179"/>
                    <a:gd name="T69" fmla="*/ 376 h 515"/>
                    <a:gd name="T70" fmla="*/ 104 w 179"/>
                    <a:gd name="T71" fmla="*/ 359 h 515"/>
                    <a:gd name="T72" fmla="*/ 99 w 179"/>
                    <a:gd name="T73" fmla="*/ 339 h 515"/>
                    <a:gd name="T74" fmla="*/ 96 w 179"/>
                    <a:gd name="T75" fmla="*/ 306 h 515"/>
                    <a:gd name="T76" fmla="*/ 105 w 179"/>
                    <a:gd name="T77" fmla="*/ 268 h 515"/>
                    <a:gd name="T78" fmla="*/ 99 w 179"/>
                    <a:gd name="T79" fmla="*/ 254 h 515"/>
                    <a:gd name="T80" fmla="*/ 93 w 179"/>
                    <a:gd name="T81" fmla="*/ 252 h 515"/>
                    <a:gd name="T82" fmla="*/ 87 w 179"/>
                    <a:gd name="T83" fmla="*/ 246 h 515"/>
                    <a:gd name="T84" fmla="*/ 90 w 179"/>
                    <a:gd name="T85" fmla="*/ 205 h 515"/>
                    <a:gd name="T86" fmla="*/ 90 w 179"/>
                    <a:gd name="T87" fmla="*/ 178 h 515"/>
                    <a:gd name="T88" fmla="*/ 75 w 179"/>
                    <a:gd name="T89" fmla="*/ 138 h 515"/>
                    <a:gd name="T90" fmla="*/ 76 w 179"/>
                    <a:gd name="T91" fmla="*/ 123 h 515"/>
                    <a:gd name="T92" fmla="*/ 79 w 179"/>
                    <a:gd name="T93" fmla="*/ 97 h 515"/>
                    <a:gd name="T94" fmla="*/ 90 w 179"/>
                    <a:gd name="T95" fmla="*/ 60 h 515"/>
                    <a:gd name="T96" fmla="*/ 86 w 179"/>
                    <a:gd name="T97" fmla="*/ 51 h 515"/>
                    <a:gd name="T98" fmla="*/ 78 w 179"/>
                    <a:gd name="T99" fmla="*/ 54 h 515"/>
                    <a:gd name="T100" fmla="*/ 72 w 179"/>
                    <a:gd name="T101" fmla="*/ 74 h 515"/>
                    <a:gd name="T102" fmla="*/ 64 w 179"/>
                    <a:gd name="T103" fmla="*/ 55 h 515"/>
                    <a:gd name="T104" fmla="*/ 63 w 179"/>
                    <a:gd name="T105" fmla="*/ 28 h 515"/>
                    <a:gd name="T106" fmla="*/ 57 w 179"/>
                    <a:gd name="T107" fmla="*/ 13 h 515"/>
                    <a:gd name="T108" fmla="*/ 46 w 179"/>
                    <a:gd name="T109" fmla="*/ 0 h 515"/>
                    <a:gd name="T110" fmla="*/ 29 w 179"/>
                    <a:gd name="T111" fmla="*/ 5 h 515"/>
                    <a:gd name="T112" fmla="*/ 21 w 179"/>
                    <a:gd name="T113" fmla="*/ 17 h 515"/>
                    <a:gd name="T114" fmla="*/ 28 w 179"/>
                    <a:gd name="T115" fmla="*/ 49 h 515"/>
                    <a:gd name="T116" fmla="*/ 25 w 179"/>
                    <a:gd name="T117" fmla="*/ 80 h 515"/>
                    <a:gd name="T118" fmla="*/ 6 w 179"/>
                    <a:gd name="T119" fmla="*/ 91 h 515"/>
                    <a:gd name="T120" fmla="*/ 9 w 179"/>
                    <a:gd name="T121" fmla="*/ 98 h 515"/>
                    <a:gd name="T122" fmla="*/ 17 w 179"/>
                    <a:gd name="T123" fmla="*/ 132 h 515"/>
                    <a:gd name="T124" fmla="*/ 6 w 179"/>
                    <a:gd name="T125" fmla="*/ 178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79" h="515">
                      <a:moveTo>
                        <a:pt x="6" y="178"/>
                      </a:moveTo>
                      <a:lnTo>
                        <a:pt x="6" y="178"/>
                      </a:lnTo>
                      <a:lnTo>
                        <a:pt x="5" y="184"/>
                      </a:lnTo>
                      <a:lnTo>
                        <a:pt x="2" y="188"/>
                      </a:lnTo>
                      <a:lnTo>
                        <a:pt x="0" y="193"/>
                      </a:lnTo>
                      <a:lnTo>
                        <a:pt x="0" y="194"/>
                      </a:lnTo>
                      <a:lnTo>
                        <a:pt x="3" y="196"/>
                      </a:lnTo>
                      <a:lnTo>
                        <a:pt x="3" y="196"/>
                      </a:lnTo>
                      <a:lnTo>
                        <a:pt x="6" y="199"/>
                      </a:lnTo>
                      <a:lnTo>
                        <a:pt x="6" y="205"/>
                      </a:lnTo>
                      <a:lnTo>
                        <a:pt x="5" y="219"/>
                      </a:lnTo>
                      <a:lnTo>
                        <a:pt x="5" y="219"/>
                      </a:lnTo>
                      <a:lnTo>
                        <a:pt x="5" y="228"/>
                      </a:lnTo>
                      <a:lnTo>
                        <a:pt x="8" y="235"/>
                      </a:lnTo>
                      <a:lnTo>
                        <a:pt x="11" y="245"/>
                      </a:lnTo>
                      <a:lnTo>
                        <a:pt x="11" y="245"/>
                      </a:lnTo>
                      <a:lnTo>
                        <a:pt x="11" y="231"/>
                      </a:lnTo>
                      <a:lnTo>
                        <a:pt x="11" y="220"/>
                      </a:lnTo>
                      <a:lnTo>
                        <a:pt x="12" y="213"/>
                      </a:lnTo>
                      <a:lnTo>
                        <a:pt x="12" y="213"/>
                      </a:lnTo>
                      <a:lnTo>
                        <a:pt x="17" y="200"/>
                      </a:lnTo>
                      <a:lnTo>
                        <a:pt x="18" y="194"/>
                      </a:lnTo>
                      <a:lnTo>
                        <a:pt x="20" y="187"/>
                      </a:lnTo>
                      <a:lnTo>
                        <a:pt x="20" y="187"/>
                      </a:lnTo>
                      <a:lnTo>
                        <a:pt x="20" y="178"/>
                      </a:lnTo>
                      <a:lnTo>
                        <a:pt x="20" y="168"/>
                      </a:lnTo>
                      <a:lnTo>
                        <a:pt x="23" y="152"/>
                      </a:lnTo>
                      <a:lnTo>
                        <a:pt x="23" y="152"/>
                      </a:lnTo>
                      <a:lnTo>
                        <a:pt x="25" y="126"/>
                      </a:lnTo>
                      <a:lnTo>
                        <a:pt x="28" y="97"/>
                      </a:lnTo>
                      <a:lnTo>
                        <a:pt x="28" y="97"/>
                      </a:lnTo>
                      <a:lnTo>
                        <a:pt x="28" y="92"/>
                      </a:lnTo>
                      <a:lnTo>
                        <a:pt x="29" y="86"/>
                      </a:lnTo>
                      <a:lnTo>
                        <a:pt x="34" y="71"/>
                      </a:lnTo>
                      <a:lnTo>
                        <a:pt x="34" y="71"/>
                      </a:lnTo>
                      <a:lnTo>
                        <a:pt x="38" y="39"/>
                      </a:lnTo>
                      <a:lnTo>
                        <a:pt x="41" y="23"/>
                      </a:lnTo>
                      <a:lnTo>
                        <a:pt x="43" y="17"/>
                      </a:lnTo>
                      <a:lnTo>
                        <a:pt x="43" y="17"/>
                      </a:lnTo>
                      <a:lnTo>
                        <a:pt x="46" y="22"/>
                      </a:lnTo>
                      <a:lnTo>
                        <a:pt x="47" y="33"/>
                      </a:lnTo>
                      <a:lnTo>
                        <a:pt x="54" y="58"/>
                      </a:lnTo>
                      <a:lnTo>
                        <a:pt x="54" y="58"/>
                      </a:lnTo>
                      <a:lnTo>
                        <a:pt x="57" y="80"/>
                      </a:lnTo>
                      <a:lnTo>
                        <a:pt x="60" y="104"/>
                      </a:lnTo>
                      <a:lnTo>
                        <a:pt x="60" y="104"/>
                      </a:lnTo>
                      <a:lnTo>
                        <a:pt x="64" y="130"/>
                      </a:lnTo>
                      <a:lnTo>
                        <a:pt x="69" y="171"/>
                      </a:lnTo>
                      <a:lnTo>
                        <a:pt x="76" y="248"/>
                      </a:lnTo>
                      <a:lnTo>
                        <a:pt x="76" y="248"/>
                      </a:lnTo>
                      <a:lnTo>
                        <a:pt x="81" y="307"/>
                      </a:lnTo>
                      <a:lnTo>
                        <a:pt x="84" y="338"/>
                      </a:lnTo>
                      <a:lnTo>
                        <a:pt x="86" y="359"/>
                      </a:lnTo>
                      <a:lnTo>
                        <a:pt x="86" y="359"/>
                      </a:lnTo>
                      <a:lnTo>
                        <a:pt x="96" y="411"/>
                      </a:lnTo>
                      <a:lnTo>
                        <a:pt x="96" y="411"/>
                      </a:lnTo>
                      <a:lnTo>
                        <a:pt x="98" y="419"/>
                      </a:lnTo>
                      <a:lnTo>
                        <a:pt x="96" y="420"/>
                      </a:lnTo>
                      <a:lnTo>
                        <a:pt x="95" y="420"/>
                      </a:lnTo>
                      <a:lnTo>
                        <a:pt x="90" y="422"/>
                      </a:lnTo>
                      <a:lnTo>
                        <a:pt x="89" y="423"/>
                      </a:lnTo>
                      <a:lnTo>
                        <a:pt x="86" y="426"/>
                      </a:lnTo>
                      <a:lnTo>
                        <a:pt x="86" y="426"/>
                      </a:lnTo>
                      <a:lnTo>
                        <a:pt x="83" y="432"/>
                      </a:lnTo>
                      <a:lnTo>
                        <a:pt x="79" y="435"/>
                      </a:lnTo>
                      <a:lnTo>
                        <a:pt x="78" y="437"/>
                      </a:lnTo>
                      <a:lnTo>
                        <a:pt x="78" y="438"/>
                      </a:lnTo>
                      <a:lnTo>
                        <a:pt x="83" y="445"/>
                      </a:lnTo>
                      <a:lnTo>
                        <a:pt x="83" y="445"/>
                      </a:lnTo>
                      <a:lnTo>
                        <a:pt x="93" y="460"/>
                      </a:lnTo>
                      <a:lnTo>
                        <a:pt x="98" y="466"/>
                      </a:lnTo>
                      <a:lnTo>
                        <a:pt x="101" y="472"/>
                      </a:lnTo>
                      <a:lnTo>
                        <a:pt x="101" y="472"/>
                      </a:lnTo>
                      <a:lnTo>
                        <a:pt x="105" y="484"/>
                      </a:lnTo>
                      <a:lnTo>
                        <a:pt x="107" y="495"/>
                      </a:lnTo>
                      <a:lnTo>
                        <a:pt x="107" y="495"/>
                      </a:lnTo>
                      <a:lnTo>
                        <a:pt x="108" y="506"/>
                      </a:lnTo>
                      <a:lnTo>
                        <a:pt x="112" y="512"/>
                      </a:lnTo>
                      <a:lnTo>
                        <a:pt x="113" y="513"/>
                      </a:lnTo>
                      <a:lnTo>
                        <a:pt x="115" y="513"/>
                      </a:lnTo>
                      <a:lnTo>
                        <a:pt x="115" y="513"/>
                      </a:lnTo>
                      <a:lnTo>
                        <a:pt x="125" y="513"/>
                      </a:lnTo>
                      <a:lnTo>
                        <a:pt x="142" y="515"/>
                      </a:lnTo>
                      <a:lnTo>
                        <a:pt x="157" y="515"/>
                      </a:lnTo>
                      <a:lnTo>
                        <a:pt x="163" y="513"/>
                      </a:lnTo>
                      <a:lnTo>
                        <a:pt x="166" y="512"/>
                      </a:lnTo>
                      <a:lnTo>
                        <a:pt x="166" y="512"/>
                      </a:lnTo>
                      <a:lnTo>
                        <a:pt x="166" y="506"/>
                      </a:lnTo>
                      <a:lnTo>
                        <a:pt x="165" y="499"/>
                      </a:lnTo>
                      <a:lnTo>
                        <a:pt x="160" y="490"/>
                      </a:lnTo>
                      <a:lnTo>
                        <a:pt x="160" y="490"/>
                      </a:lnTo>
                      <a:lnTo>
                        <a:pt x="160" y="489"/>
                      </a:lnTo>
                      <a:lnTo>
                        <a:pt x="163" y="487"/>
                      </a:lnTo>
                      <a:lnTo>
                        <a:pt x="171" y="484"/>
                      </a:lnTo>
                      <a:lnTo>
                        <a:pt x="177" y="481"/>
                      </a:lnTo>
                      <a:lnTo>
                        <a:pt x="179" y="480"/>
                      </a:lnTo>
                      <a:lnTo>
                        <a:pt x="176" y="478"/>
                      </a:lnTo>
                      <a:lnTo>
                        <a:pt x="176" y="478"/>
                      </a:lnTo>
                      <a:lnTo>
                        <a:pt x="168" y="477"/>
                      </a:lnTo>
                      <a:lnTo>
                        <a:pt x="160" y="475"/>
                      </a:lnTo>
                      <a:lnTo>
                        <a:pt x="157" y="474"/>
                      </a:lnTo>
                      <a:lnTo>
                        <a:pt x="156" y="472"/>
                      </a:lnTo>
                      <a:lnTo>
                        <a:pt x="153" y="469"/>
                      </a:lnTo>
                      <a:lnTo>
                        <a:pt x="153" y="463"/>
                      </a:lnTo>
                      <a:lnTo>
                        <a:pt x="153" y="463"/>
                      </a:lnTo>
                      <a:lnTo>
                        <a:pt x="153" y="458"/>
                      </a:lnTo>
                      <a:lnTo>
                        <a:pt x="154" y="454"/>
                      </a:lnTo>
                      <a:lnTo>
                        <a:pt x="159" y="449"/>
                      </a:lnTo>
                      <a:lnTo>
                        <a:pt x="162" y="445"/>
                      </a:lnTo>
                      <a:lnTo>
                        <a:pt x="163" y="441"/>
                      </a:lnTo>
                      <a:lnTo>
                        <a:pt x="162" y="438"/>
                      </a:lnTo>
                      <a:lnTo>
                        <a:pt x="162" y="438"/>
                      </a:lnTo>
                      <a:lnTo>
                        <a:pt x="157" y="434"/>
                      </a:lnTo>
                      <a:lnTo>
                        <a:pt x="154" y="432"/>
                      </a:lnTo>
                      <a:lnTo>
                        <a:pt x="150" y="432"/>
                      </a:lnTo>
                      <a:lnTo>
                        <a:pt x="142" y="432"/>
                      </a:lnTo>
                      <a:lnTo>
                        <a:pt x="142" y="432"/>
                      </a:lnTo>
                      <a:lnTo>
                        <a:pt x="131" y="432"/>
                      </a:lnTo>
                      <a:lnTo>
                        <a:pt x="121" y="432"/>
                      </a:lnTo>
                      <a:lnTo>
                        <a:pt x="118" y="431"/>
                      </a:lnTo>
                      <a:lnTo>
                        <a:pt x="116" y="428"/>
                      </a:lnTo>
                      <a:lnTo>
                        <a:pt x="115" y="425"/>
                      </a:lnTo>
                      <a:lnTo>
                        <a:pt x="116" y="422"/>
                      </a:lnTo>
                      <a:lnTo>
                        <a:pt x="116" y="422"/>
                      </a:lnTo>
                      <a:lnTo>
                        <a:pt x="122" y="414"/>
                      </a:lnTo>
                      <a:lnTo>
                        <a:pt x="128" y="408"/>
                      </a:lnTo>
                      <a:lnTo>
                        <a:pt x="134" y="403"/>
                      </a:lnTo>
                      <a:lnTo>
                        <a:pt x="142" y="397"/>
                      </a:lnTo>
                      <a:lnTo>
                        <a:pt x="142" y="397"/>
                      </a:lnTo>
                      <a:lnTo>
                        <a:pt x="145" y="393"/>
                      </a:lnTo>
                      <a:lnTo>
                        <a:pt x="147" y="387"/>
                      </a:lnTo>
                      <a:lnTo>
                        <a:pt x="148" y="382"/>
                      </a:lnTo>
                      <a:lnTo>
                        <a:pt x="147" y="376"/>
                      </a:lnTo>
                      <a:lnTo>
                        <a:pt x="145" y="373"/>
                      </a:lnTo>
                      <a:lnTo>
                        <a:pt x="144" y="370"/>
                      </a:lnTo>
                      <a:lnTo>
                        <a:pt x="139" y="368"/>
                      </a:lnTo>
                      <a:lnTo>
                        <a:pt x="134" y="370"/>
                      </a:lnTo>
                      <a:lnTo>
                        <a:pt x="134" y="370"/>
                      </a:lnTo>
                      <a:lnTo>
                        <a:pt x="125" y="374"/>
                      </a:lnTo>
                      <a:lnTo>
                        <a:pt x="118" y="376"/>
                      </a:lnTo>
                      <a:lnTo>
                        <a:pt x="113" y="376"/>
                      </a:lnTo>
                      <a:lnTo>
                        <a:pt x="110" y="371"/>
                      </a:lnTo>
                      <a:lnTo>
                        <a:pt x="110" y="371"/>
                      </a:lnTo>
                      <a:lnTo>
                        <a:pt x="104" y="359"/>
                      </a:lnTo>
                      <a:lnTo>
                        <a:pt x="102" y="353"/>
                      </a:lnTo>
                      <a:lnTo>
                        <a:pt x="101" y="347"/>
                      </a:lnTo>
                      <a:lnTo>
                        <a:pt x="101" y="347"/>
                      </a:lnTo>
                      <a:lnTo>
                        <a:pt x="99" y="339"/>
                      </a:lnTo>
                      <a:lnTo>
                        <a:pt x="96" y="329"/>
                      </a:lnTo>
                      <a:lnTo>
                        <a:pt x="95" y="318"/>
                      </a:lnTo>
                      <a:lnTo>
                        <a:pt x="95" y="312"/>
                      </a:lnTo>
                      <a:lnTo>
                        <a:pt x="96" y="306"/>
                      </a:lnTo>
                      <a:lnTo>
                        <a:pt x="96" y="306"/>
                      </a:lnTo>
                      <a:lnTo>
                        <a:pt x="101" y="293"/>
                      </a:lnTo>
                      <a:lnTo>
                        <a:pt x="104" y="280"/>
                      </a:lnTo>
                      <a:lnTo>
                        <a:pt x="105" y="268"/>
                      </a:lnTo>
                      <a:lnTo>
                        <a:pt x="104" y="261"/>
                      </a:lnTo>
                      <a:lnTo>
                        <a:pt x="102" y="258"/>
                      </a:lnTo>
                      <a:lnTo>
                        <a:pt x="102" y="258"/>
                      </a:lnTo>
                      <a:lnTo>
                        <a:pt x="99" y="254"/>
                      </a:lnTo>
                      <a:lnTo>
                        <a:pt x="98" y="249"/>
                      </a:lnTo>
                      <a:lnTo>
                        <a:pt x="96" y="248"/>
                      </a:lnTo>
                      <a:lnTo>
                        <a:pt x="95" y="248"/>
                      </a:lnTo>
                      <a:lnTo>
                        <a:pt x="93" y="252"/>
                      </a:lnTo>
                      <a:lnTo>
                        <a:pt x="93" y="252"/>
                      </a:lnTo>
                      <a:lnTo>
                        <a:pt x="92" y="255"/>
                      </a:lnTo>
                      <a:lnTo>
                        <a:pt x="90" y="254"/>
                      </a:lnTo>
                      <a:lnTo>
                        <a:pt x="87" y="246"/>
                      </a:lnTo>
                      <a:lnTo>
                        <a:pt x="86" y="232"/>
                      </a:lnTo>
                      <a:lnTo>
                        <a:pt x="86" y="220"/>
                      </a:lnTo>
                      <a:lnTo>
                        <a:pt x="86" y="220"/>
                      </a:lnTo>
                      <a:lnTo>
                        <a:pt x="90" y="205"/>
                      </a:lnTo>
                      <a:lnTo>
                        <a:pt x="93" y="193"/>
                      </a:lnTo>
                      <a:lnTo>
                        <a:pt x="93" y="193"/>
                      </a:lnTo>
                      <a:lnTo>
                        <a:pt x="92" y="184"/>
                      </a:lnTo>
                      <a:lnTo>
                        <a:pt x="90" y="178"/>
                      </a:lnTo>
                      <a:lnTo>
                        <a:pt x="86" y="164"/>
                      </a:lnTo>
                      <a:lnTo>
                        <a:pt x="86" y="164"/>
                      </a:lnTo>
                      <a:lnTo>
                        <a:pt x="78" y="147"/>
                      </a:lnTo>
                      <a:lnTo>
                        <a:pt x="75" y="138"/>
                      </a:lnTo>
                      <a:lnTo>
                        <a:pt x="75" y="133"/>
                      </a:lnTo>
                      <a:lnTo>
                        <a:pt x="76" y="130"/>
                      </a:lnTo>
                      <a:lnTo>
                        <a:pt x="76" y="130"/>
                      </a:lnTo>
                      <a:lnTo>
                        <a:pt x="76" y="123"/>
                      </a:lnTo>
                      <a:lnTo>
                        <a:pt x="76" y="113"/>
                      </a:lnTo>
                      <a:lnTo>
                        <a:pt x="76" y="104"/>
                      </a:lnTo>
                      <a:lnTo>
                        <a:pt x="78" y="100"/>
                      </a:lnTo>
                      <a:lnTo>
                        <a:pt x="79" y="97"/>
                      </a:lnTo>
                      <a:lnTo>
                        <a:pt x="79" y="97"/>
                      </a:lnTo>
                      <a:lnTo>
                        <a:pt x="83" y="87"/>
                      </a:lnTo>
                      <a:lnTo>
                        <a:pt x="86" y="77"/>
                      </a:lnTo>
                      <a:lnTo>
                        <a:pt x="90" y="60"/>
                      </a:lnTo>
                      <a:lnTo>
                        <a:pt x="90" y="60"/>
                      </a:lnTo>
                      <a:lnTo>
                        <a:pt x="89" y="57"/>
                      </a:lnTo>
                      <a:lnTo>
                        <a:pt x="89" y="54"/>
                      </a:lnTo>
                      <a:lnTo>
                        <a:pt x="86" y="51"/>
                      </a:lnTo>
                      <a:lnTo>
                        <a:pt x="83" y="51"/>
                      </a:lnTo>
                      <a:lnTo>
                        <a:pt x="81" y="51"/>
                      </a:lnTo>
                      <a:lnTo>
                        <a:pt x="79" y="5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75" y="69"/>
                      </a:lnTo>
                      <a:lnTo>
                        <a:pt x="73" y="72"/>
                      </a:lnTo>
                      <a:lnTo>
                        <a:pt x="72" y="74"/>
                      </a:lnTo>
                      <a:lnTo>
                        <a:pt x="70" y="71"/>
                      </a:lnTo>
                      <a:lnTo>
                        <a:pt x="70" y="71"/>
                      </a:lnTo>
                      <a:lnTo>
                        <a:pt x="66" y="65"/>
                      </a:lnTo>
                      <a:lnTo>
                        <a:pt x="64" y="55"/>
                      </a:lnTo>
                      <a:lnTo>
                        <a:pt x="63" y="45"/>
                      </a:lnTo>
                      <a:lnTo>
                        <a:pt x="63" y="36"/>
                      </a:lnTo>
                      <a:lnTo>
                        <a:pt x="63" y="36"/>
                      </a:lnTo>
                      <a:lnTo>
                        <a:pt x="63" y="28"/>
                      </a:lnTo>
                      <a:lnTo>
                        <a:pt x="61" y="23"/>
                      </a:lnTo>
                      <a:lnTo>
                        <a:pt x="58" y="19"/>
                      </a:lnTo>
                      <a:lnTo>
                        <a:pt x="57" y="13"/>
                      </a:lnTo>
                      <a:lnTo>
                        <a:pt x="57" y="13"/>
                      </a:lnTo>
                      <a:lnTo>
                        <a:pt x="54" y="7"/>
                      </a:lnTo>
                      <a:lnTo>
                        <a:pt x="52" y="5"/>
                      </a:lnTo>
                      <a:lnTo>
                        <a:pt x="49" y="2"/>
                      </a:lnTo>
                      <a:lnTo>
                        <a:pt x="46" y="0"/>
                      </a:lnTo>
                      <a:lnTo>
                        <a:pt x="41" y="0"/>
                      </a:lnTo>
                      <a:lnTo>
                        <a:pt x="35" y="2"/>
                      </a:lnTo>
                      <a:lnTo>
                        <a:pt x="29" y="5"/>
                      </a:lnTo>
                      <a:lnTo>
                        <a:pt x="29" y="5"/>
                      </a:lnTo>
                      <a:lnTo>
                        <a:pt x="28" y="5"/>
                      </a:lnTo>
                      <a:lnTo>
                        <a:pt x="25" y="8"/>
                      </a:lnTo>
                      <a:lnTo>
                        <a:pt x="23" y="11"/>
                      </a:lnTo>
                      <a:lnTo>
                        <a:pt x="21" y="17"/>
                      </a:lnTo>
                      <a:lnTo>
                        <a:pt x="23" y="23"/>
                      </a:lnTo>
                      <a:lnTo>
                        <a:pt x="23" y="31"/>
                      </a:lnTo>
                      <a:lnTo>
                        <a:pt x="23" y="31"/>
                      </a:lnTo>
                      <a:lnTo>
                        <a:pt x="28" y="49"/>
                      </a:lnTo>
                      <a:lnTo>
                        <a:pt x="29" y="63"/>
                      </a:lnTo>
                      <a:lnTo>
                        <a:pt x="29" y="69"/>
                      </a:lnTo>
                      <a:lnTo>
                        <a:pt x="28" y="75"/>
                      </a:lnTo>
                      <a:lnTo>
                        <a:pt x="25" y="80"/>
                      </a:lnTo>
                      <a:lnTo>
                        <a:pt x="20" y="83"/>
                      </a:lnTo>
                      <a:lnTo>
                        <a:pt x="20" y="83"/>
                      </a:lnTo>
                      <a:lnTo>
                        <a:pt x="11" y="87"/>
                      </a:lnTo>
                      <a:lnTo>
                        <a:pt x="6" y="91"/>
                      </a:lnTo>
                      <a:lnTo>
                        <a:pt x="6" y="92"/>
                      </a:lnTo>
                      <a:lnTo>
                        <a:pt x="6" y="94"/>
                      </a:lnTo>
                      <a:lnTo>
                        <a:pt x="9" y="98"/>
                      </a:lnTo>
                      <a:lnTo>
                        <a:pt x="9" y="98"/>
                      </a:lnTo>
                      <a:lnTo>
                        <a:pt x="14" y="104"/>
                      </a:lnTo>
                      <a:lnTo>
                        <a:pt x="17" y="113"/>
                      </a:lnTo>
                      <a:lnTo>
                        <a:pt x="17" y="123"/>
                      </a:lnTo>
                      <a:lnTo>
                        <a:pt x="17" y="132"/>
                      </a:lnTo>
                      <a:lnTo>
                        <a:pt x="17" y="132"/>
                      </a:lnTo>
                      <a:lnTo>
                        <a:pt x="12" y="156"/>
                      </a:lnTo>
                      <a:lnTo>
                        <a:pt x="6" y="178"/>
                      </a:lnTo>
                      <a:lnTo>
                        <a:pt x="6" y="178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Freeform 887"/>
                <p:cNvSpPr>
                  <a:spLocks/>
                </p:cNvSpPr>
                <p:nvPr/>
              </p:nvSpPr>
              <p:spPr bwMode="auto">
                <a:xfrm>
                  <a:off x="8755063" y="5614988"/>
                  <a:ext cx="173038" cy="14288"/>
                </a:xfrm>
                <a:custGeom>
                  <a:avLst/>
                  <a:gdLst>
                    <a:gd name="T0" fmla="*/ 217 w 219"/>
                    <a:gd name="T1" fmla="*/ 12 h 18"/>
                    <a:gd name="T2" fmla="*/ 219 w 219"/>
                    <a:gd name="T3" fmla="*/ 0 h 18"/>
                    <a:gd name="T4" fmla="*/ 219 w 219"/>
                    <a:gd name="T5" fmla="*/ 0 h 18"/>
                    <a:gd name="T6" fmla="*/ 176 w 219"/>
                    <a:gd name="T7" fmla="*/ 3 h 18"/>
                    <a:gd name="T8" fmla="*/ 142 w 219"/>
                    <a:gd name="T9" fmla="*/ 6 h 18"/>
                    <a:gd name="T10" fmla="*/ 118 w 219"/>
                    <a:gd name="T11" fmla="*/ 6 h 18"/>
                    <a:gd name="T12" fmla="*/ 118 w 219"/>
                    <a:gd name="T13" fmla="*/ 6 h 18"/>
                    <a:gd name="T14" fmla="*/ 93 w 219"/>
                    <a:gd name="T15" fmla="*/ 4 h 18"/>
                    <a:gd name="T16" fmla="*/ 60 w 219"/>
                    <a:gd name="T17" fmla="*/ 3 h 18"/>
                    <a:gd name="T18" fmla="*/ 43 w 219"/>
                    <a:gd name="T19" fmla="*/ 3 h 18"/>
                    <a:gd name="T20" fmla="*/ 26 w 219"/>
                    <a:gd name="T21" fmla="*/ 4 h 18"/>
                    <a:gd name="T22" fmla="*/ 13 w 219"/>
                    <a:gd name="T23" fmla="*/ 7 h 18"/>
                    <a:gd name="T24" fmla="*/ 7 w 219"/>
                    <a:gd name="T25" fmla="*/ 11 h 18"/>
                    <a:gd name="T26" fmla="*/ 0 w 219"/>
                    <a:gd name="T27" fmla="*/ 14 h 18"/>
                    <a:gd name="T28" fmla="*/ 2 w 219"/>
                    <a:gd name="T29" fmla="*/ 15 h 18"/>
                    <a:gd name="T30" fmla="*/ 2 w 219"/>
                    <a:gd name="T31" fmla="*/ 15 h 18"/>
                    <a:gd name="T32" fmla="*/ 46 w 219"/>
                    <a:gd name="T33" fmla="*/ 17 h 18"/>
                    <a:gd name="T34" fmla="*/ 121 w 219"/>
                    <a:gd name="T35" fmla="*/ 18 h 18"/>
                    <a:gd name="T36" fmla="*/ 121 w 219"/>
                    <a:gd name="T37" fmla="*/ 18 h 18"/>
                    <a:gd name="T38" fmla="*/ 151 w 219"/>
                    <a:gd name="T39" fmla="*/ 18 h 18"/>
                    <a:gd name="T40" fmla="*/ 184 w 219"/>
                    <a:gd name="T41" fmla="*/ 15 h 18"/>
                    <a:gd name="T42" fmla="*/ 217 w 219"/>
                    <a:gd name="T43" fmla="*/ 12 h 18"/>
                    <a:gd name="T44" fmla="*/ 217 w 219"/>
                    <a:gd name="T45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19" h="18">
                      <a:moveTo>
                        <a:pt x="217" y="12"/>
                      </a:moveTo>
                      <a:lnTo>
                        <a:pt x="219" y="0"/>
                      </a:lnTo>
                      <a:lnTo>
                        <a:pt x="219" y="0"/>
                      </a:lnTo>
                      <a:lnTo>
                        <a:pt x="176" y="3"/>
                      </a:lnTo>
                      <a:lnTo>
                        <a:pt x="142" y="6"/>
                      </a:lnTo>
                      <a:lnTo>
                        <a:pt x="118" y="6"/>
                      </a:lnTo>
                      <a:lnTo>
                        <a:pt x="118" y="6"/>
                      </a:lnTo>
                      <a:lnTo>
                        <a:pt x="93" y="4"/>
                      </a:lnTo>
                      <a:lnTo>
                        <a:pt x="60" y="3"/>
                      </a:lnTo>
                      <a:lnTo>
                        <a:pt x="43" y="3"/>
                      </a:lnTo>
                      <a:lnTo>
                        <a:pt x="26" y="4"/>
                      </a:lnTo>
                      <a:lnTo>
                        <a:pt x="13" y="7"/>
                      </a:lnTo>
                      <a:lnTo>
                        <a:pt x="7" y="11"/>
                      </a:lnTo>
                      <a:lnTo>
                        <a:pt x="0" y="14"/>
                      </a:lnTo>
                      <a:lnTo>
                        <a:pt x="2" y="15"/>
                      </a:lnTo>
                      <a:lnTo>
                        <a:pt x="2" y="15"/>
                      </a:lnTo>
                      <a:lnTo>
                        <a:pt x="46" y="17"/>
                      </a:lnTo>
                      <a:lnTo>
                        <a:pt x="121" y="18"/>
                      </a:lnTo>
                      <a:lnTo>
                        <a:pt x="121" y="18"/>
                      </a:lnTo>
                      <a:lnTo>
                        <a:pt x="151" y="18"/>
                      </a:lnTo>
                      <a:lnTo>
                        <a:pt x="184" y="15"/>
                      </a:lnTo>
                      <a:lnTo>
                        <a:pt x="217" y="12"/>
                      </a:lnTo>
                      <a:lnTo>
                        <a:pt x="217" y="12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8" name="Group 237"/>
              <p:cNvGrpSpPr/>
              <p:nvPr/>
            </p:nvGrpSpPr>
            <p:grpSpPr>
              <a:xfrm>
                <a:off x="7903021" y="3156945"/>
                <a:ext cx="141858" cy="460656"/>
                <a:chOff x="8970963" y="5219700"/>
                <a:chExt cx="295275" cy="958850"/>
              </a:xfrm>
            </p:grpSpPr>
            <p:sp>
              <p:nvSpPr>
                <p:cNvPr id="239" name="Freeform 888"/>
                <p:cNvSpPr>
                  <a:spLocks/>
                </p:cNvSpPr>
                <p:nvPr/>
              </p:nvSpPr>
              <p:spPr bwMode="auto">
                <a:xfrm>
                  <a:off x="9047163" y="5638800"/>
                  <a:ext cx="219075" cy="179388"/>
                </a:xfrm>
                <a:custGeom>
                  <a:avLst/>
                  <a:gdLst>
                    <a:gd name="T0" fmla="*/ 274 w 274"/>
                    <a:gd name="T1" fmla="*/ 203 h 226"/>
                    <a:gd name="T2" fmla="*/ 274 w 274"/>
                    <a:gd name="T3" fmla="*/ 203 h 226"/>
                    <a:gd name="T4" fmla="*/ 265 w 274"/>
                    <a:gd name="T5" fmla="*/ 208 h 226"/>
                    <a:gd name="T6" fmla="*/ 254 w 274"/>
                    <a:gd name="T7" fmla="*/ 212 h 226"/>
                    <a:gd name="T8" fmla="*/ 239 w 274"/>
                    <a:gd name="T9" fmla="*/ 216 h 226"/>
                    <a:gd name="T10" fmla="*/ 238 w 274"/>
                    <a:gd name="T11" fmla="*/ 211 h 226"/>
                    <a:gd name="T12" fmla="*/ 238 w 274"/>
                    <a:gd name="T13" fmla="*/ 211 h 226"/>
                    <a:gd name="T14" fmla="*/ 216 w 274"/>
                    <a:gd name="T15" fmla="*/ 209 h 226"/>
                    <a:gd name="T16" fmla="*/ 164 w 274"/>
                    <a:gd name="T17" fmla="*/ 206 h 226"/>
                    <a:gd name="T18" fmla="*/ 131 w 274"/>
                    <a:gd name="T19" fmla="*/ 206 h 226"/>
                    <a:gd name="T20" fmla="*/ 97 w 274"/>
                    <a:gd name="T21" fmla="*/ 206 h 226"/>
                    <a:gd name="T22" fmla="*/ 64 w 274"/>
                    <a:gd name="T23" fmla="*/ 209 h 226"/>
                    <a:gd name="T24" fmla="*/ 33 w 274"/>
                    <a:gd name="T25" fmla="*/ 214 h 226"/>
                    <a:gd name="T26" fmla="*/ 38 w 274"/>
                    <a:gd name="T27" fmla="*/ 226 h 226"/>
                    <a:gd name="T28" fmla="*/ 38 w 274"/>
                    <a:gd name="T29" fmla="*/ 226 h 226"/>
                    <a:gd name="T30" fmla="*/ 24 w 274"/>
                    <a:gd name="T31" fmla="*/ 225 h 226"/>
                    <a:gd name="T32" fmla="*/ 13 w 274"/>
                    <a:gd name="T33" fmla="*/ 223 h 226"/>
                    <a:gd name="T34" fmla="*/ 6 w 274"/>
                    <a:gd name="T35" fmla="*/ 222 h 226"/>
                    <a:gd name="T36" fmla="*/ 6 w 274"/>
                    <a:gd name="T37" fmla="*/ 222 h 226"/>
                    <a:gd name="T38" fmla="*/ 0 w 274"/>
                    <a:gd name="T39" fmla="*/ 118 h 226"/>
                    <a:gd name="T40" fmla="*/ 0 w 274"/>
                    <a:gd name="T41" fmla="*/ 118 h 226"/>
                    <a:gd name="T42" fmla="*/ 0 w 274"/>
                    <a:gd name="T43" fmla="*/ 87 h 226"/>
                    <a:gd name="T44" fmla="*/ 1 w 274"/>
                    <a:gd name="T45" fmla="*/ 51 h 226"/>
                    <a:gd name="T46" fmla="*/ 4 w 274"/>
                    <a:gd name="T47" fmla="*/ 19 h 226"/>
                    <a:gd name="T48" fmla="*/ 7 w 274"/>
                    <a:gd name="T49" fmla="*/ 0 h 226"/>
                    <a:gd name="T50" fmla="*/ 12 w 274"/>
                    <a:gd name="T51" fmla="*/ 35 h 226"/>
                    <a:gd name="T52" fmla="*/ 12 w 274"/>
                    <a:gd name="T53" fmla="*/ 35 h 226"/>
                    <a:gd name="T54" fmla="*/ 131 w 274"/>
                    <a:gd name="T55" fmla="*/ 31 h 226"/>
                    <a:gd name="T56" fmla="*/ 215 w 274"/>
                    <a:gd name="T57" fmla="*/ 29 h 226"/>
                    <a:gd name="T58" fmla="*/ 258 w 274"/>
                    <a:gd name="T59" fmla="*/ 28 h 226"/>
                    <a:gd name="T60" fmla="*/ 258 w 274"/>
                    <a:gd name="T61" fmla="*/ 28 h 226"/>
                    <a:gd name="T62" fmla="*/ 262 w 274"/>
                    <a:gd name="T63" fmla="*/ 43 h 226"/>
                    <a:gd name="T64" fmla="*/ 265 w 274"/>
                    <a:gd name="T65" fmla="*/ 57 h 226"/>
                    <a:gd name="T66" fmla="*/ 267 w 274"/>
                    <a:gd name="T67" fmla="*/ 69 h 226"/>
                    <a:gd name="T68" fmla="*/ 267 w 274"/>
                    <a:gd name="T69" fmla="*/ 69 h 226"/>
                    <a:gd name="T70" fmla="*/ 267 w 274"/>
                    <a:gd name="T71" fmla="*/ 113 h 226"/>
                    <a:gd name="T72" fmla="*/ 270 w 274"/>
                    <a:gd name="T73" fmla="*/ 159 h 226"/>
                    <a:gd name="T74" fmla="*/ 270 w 274"/>
                    <a:gd name="T75" fmla="*/ 159 h 226"/>
                    <a:gd name="T76" fmla="*/ 273 w 274"/>
                    <a:gd name="T77" fmla="*/ 185 h 226"/>
                    <a:gd name="T78" fmla="*/ 274 w 274"/>
                    <a:gd name="T79" fmla="*/ 203 h 226"/>
                    <a:gd name="T80" fmla="*/ 274 w 274"/>
                    <a:gd name="T81" fmla="*/ 203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74" h="226">
                      <a:moveTo>
                        <a:pt x="274" y="203"/>
                      </a:moveTo>
                      <a:lnTo>
                        <a:pt x="274" y="203"/>
                      </a:lnTo>
                      <a:lnTo>
                        <a:pt x="265" y="208"/>
                      </a:lnTo>
                      <a:lnTo>
                        <a:pt x="254" y="212"/>
                      </a:lnTo>
                      <a:lnTo>
                        <a:pt x="239" y="216"/>
                      </a:lnTo>
                      <a:lnTo>
                        <a:pt x="238" y="211"/>
                      </a:lnTo>
                      <a:lnTo>
                        <a:pt x="238" y="211"/>
                      </a:lnTo>
                      <a:lnTo>
                        <a:pt x="216" y="209"/>
                      </a:lnTo>
                      <a:lnTo>
                        <a:pt x="164" y="206"/>
                      </a:lnTo>
                      <a:lnTo>
                        <a:pt x="131" y="206"/>
                      </a:lnTo>
                      <a:lnTo>
                        <a:pt x="97" y="206"/>
                      </a:lnTo>
                      <a:lnTo>
                        <a:pt x="64" y="209"/>
                      </a:lnTo>
                      <a:lnTo>
                        <a:pt x="33" y="214"/>
                      </a:lnTo>
                      <a:lnTo>
                        <a:pt x="38" y="226"/>
                      </a:lnTo>
                      <a:lnTo>
                        <a:pt x="38" y="226"/>
                      </a:lnTo>
                      <a:lnTo>
                        <a:pt x="24" y="225"/>
                      </a:lnTo>
                      <a:lnTo>
                        <a:pt x="13" y="223"/>
                      </a:lnTo>
                      <a:lnTo>
                        <a:pt x="6" y="222"/>
                      </a:lnTo>
                      <a:lnTo>
                        <a:pt x="6" y="222"/>
                      </a:lnTo>
                      <a:lnTo>
                        <a:pt x="0" y="118"/>
                      </a:lnTo>
                      <a:lnTo>
                        <a:pt x="0" y="118"/>
                      </a:lnTo>
                      <a:lnTo>
                        <a:pt x="0" y="87"/>
                      </a:lnTo>
                      <a:lnTo>
                        <a:pt x="1" y="51"/>
                      </a:lnTo>
                      <a:lnTo>
                        <a:pt x="4" y="19"/>
                      </a:lnTo>
                      <a:lnTo>
                        <a:pt x="7" y="0"/>
                      </a:lnTo>
                      <a:lnTo>
                        <a:pt x="12" y="35"/>
                      </a:lnTo>
                      <a:lnTo>
                        <a:pt x="12" y="35"/>
                      </a:lnTo>
                      <a:lnTo>
                        <a:pt x="131" y="31"/>
                      </a:lnTo>
                      <a:lnTo>
                        <a:pt x="215" y="29"/>
                      </a:lnTo>
                      <a:lnTo>
                        <a:pt x="258" y="28"/>
                      </a:lnTo>
                      <a:lnTo>
                        <a:pt x="258" y="28"/>
                      </a:lnTo>
                      <a:lnTo>
                        <a:pt x="262" y="43"/>
                      </a:lnTo>
                      <a:lnTo>
                        <a:pt x="265" y="57"/>
                      </a:lnTo>
                      <a:lnTo>
                        <a:pt x="267" y="69"/>
                      </a:lnTo>
                      <a:lnTo>
                        <a:pt x="267" y="69"/>
                      </a:lnTo>
                      <a:lnTo>
                        <a:pt x="267" y="113"/>
                      </a:lnTo>
                      <a:lnTo>
                        <a:pt x="270" y="159"/>
                      </a:lnTo>
                      <a:lnTo>
                        <a:pt x="270" y="159"/>
                      </a:lnTo>
                      <a:lnTo>
                        <a:pt x="273" y="185"/>
                      </a:lnTo>
                      <a:lnTo>
                        <a:pt x="274" y="203"/>
                      </a:lnTo>
                      <a:lnTo>
                        <a:pt x="274" y="203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Freeform 889"/>
                <p:cNvSpPr>
                  <a:spLocks noEditPoints="1"/>
                </p:cNvSpPr>
                <p:nvPr/>
              </p:nvSpPr>
              <p:spPr bwMode="auto">
                <a:xfrm>
                  <a:off x="9072563" y="5800725"/>
                  <a:ext cx="165100" cy="377825"/>
                </a:xfrm>
                <a:custGeom>
                  <a:avLst/>
                  <a:gdLst>
                    <a:gd name="T0" fmla="*/ 19 w 209"/>
                    <a:gd name="T1" fmla="*/ 98 h 476"/>
                    <a:gd name="T2" fmla="*/ 19 w 209"/>
                    <a:gd name="T3" fmla="*/ 145 h 476"/>
                    <a:gd name="T4" fmla="*/ 19 w 209"/>
                    <a:gd name="T5" fmla="*/ 217 h 476"/>
                    <a:gd name="T6" fmla="*/ 22 w 209"/>
                    <a:gd name="T7" fmla="*/ 252 h 476"/>
                    <a:gd name="T8" fmla="*/ 43 w 209"/>
                    <a:gd name="T9" fmla="*/ 350 h 476"/>
                    <a:gd name="T10" fmla="*/ 49 w 209"/>
                    <a:gd name="T11" fmla="*/ 373 h 476"/>
                    <a:gd name="T12" fmla="*/ 49 w 209"/>
                    <a:gd name="T13" fmla="*/ 400 h 476"/>
                    <a:gd name="T14" fmla="*/ 44 w 209"/>
                    <a:gd name="T15" fmla="*/ 418 h 476"/>
                    <a:gd name="T16" fmla="*/ 35 w 209"/>
                    <a:gd name="T17" fmla="*/ 437 h 476"/>
                    <a:gd name="T18" fmla="*/ 31 w 209"/>
                    <a:gd name="T19" fmla="*/ 449 h 476"/>
                    <a:gd name="T20" fmla="*/ 15 w 209"/>
                    <a:gd name="T21" fmla="*/ 461 h 476"/>
                    <a:gd name="T22" fmla="*/ 14 w 209"/>
                    <a:gd name="T23" fmla="*/ 466 h 476"/>
                    <a:gd name="T24" fmla="*/ 20 w 209"/>
                    <a:gd name="T25" fmla="*/ 473 h 476"/>
                    <a:gd name="T26" fmla="*/ 72 w 209"/>
                    <a:gd name="T27" fmla="*/ 473 h 476"/>
                    <a:gd name="T28" fmla="*/ 78 w 209"/>
                    <a:gd name="T29" fmla="*/ 470 h 476"/>
                    <a:gd name="T30" fmla="*/ 90 w 209"/>
                    <a:gd name="T31" fmla="*/ 467 h 476"/>
                    <a:gd name="T32" fmla="*/ 89 w 209"/>
                    <a:gd name="T33" fmla="*/ 444 h 476"/>
                    <a:gd name="T34" fmla="*/ 93 w 209"/>
                    <a:gd name="T35" fmla="*/ 440 h 476"/>
                    <a:gd name="T36" fmla="*/ 99 w 209"/>
                    <a:gd name="T37" fmla="*/ 438 h 476"/>
                    <a:gd name="T38" fmla="*/ 102 w 209"/>
                    <a:gd name="T39" fmla="*/ 449 h 476"/>
                    <a:gd name="T40" fmla="*/ 102 w 209"/>
                    <a:gd name="T41" fmla="*/ 464 h 476"/>
                    <a:gd name="T42" fmla="*/ 98 w 209"/>
                    <a:gd name="T43" fmla="*/ 469 h 476"/>
                    <a:gd name="T44" fmla="*/ 99 w 209"/>
                    <a:gd name="T45" fmla="*/ 473 h 476"/>
                    <a:gd name="T46" fmla="*/ 128 w 209"/>
                    <a:gd name="T47" fmla="*/ 476 h 476"/>
                    <a:gd name="T48" fmla="*/ 159 w 209"/>
                    <a:gd name="T49" fmla="*/ 475 h 476"/>
                    <a:gd name="T50" fmla="*/ 157 w 209"/>
                    <a:gd name="T51" fmla="*/ 470 h 476"/>
                    <a:gd name="T52" fmla="*/ 160 w 209"/>
                    <a:gd name="T53" fmla="*/ 463 h 476"/>
                    <a:gd name="T54" fmla="*/ 153 w 209"/>
                    <a:gd name="T55" fmla="*/ 452 h 476"/>
                    <a:gd name="T56" fmla="*/ 151 w 209"/>
                    <a:gd name="T57" fmla="*/ 443 h 476"/>
                    <a:gd name="T58" fmla="*/ 147 w 209"/>
                    <a:gd name="T59" fmla="*/ 421 h 476"/>
                    <a:gd name="T60" fmla="*/ 145 w 209"/>
                    <a:gd name="T61" fmla="*/ 406 h 476"/>
                    <a:gd name="T62" fmla="*/ 151 w 209"/>
                    <a:gd name="T63" fmla="*/ 371 h 476"/>
                    <a:gd name="T64" fmla="*/ 174 w 209"/>
                    <a:gd name="T65" fmla="*/ 298 h 476"/>
                    <a:gd name="T66" fmla="*/ 189 w 209"/>
                    <a:gd name="T67" fmla="*/ 223 h 476"/>
                    <a:gd name="T68" fmla="*/ 189 w 209"/>
                    <a:gd name="T69" fmla="*/ 179 h 476"/>
                    <a:gd name="T70" fmla="*/ 194 w 209"/>
                    <a:gd name="T71" fmla="*/ 83 h 476"/>
                    <a:gd name="T72" fmla="*/ 209 w 209"/>
                    <a:gd name="T73" fmla="*/ 13 h 476"/>
                    <a:gd name="T74" fmla="*/ 202 w 209"/>
                    <a:gd name="T75" fmla="*/ 6 h 476"/>
                    <a:gd name="T76" fmla="*/ 105 w 209"/>
                    <a:gd name="T77" fmla="*/ 0 h 476"/>
                    <a:gd name="T78" fmla="*/ 26 w 209"/>
                    <a:gd name="T79" fmla="*/ 6 h 476"/>
                    <a:gd name="T80" fmla="*/ 3 w 209"/>
                    <a:gd name="T81" fmla="*/ 19 h 476"/>
                    <a:gd name="T82" fmla="*/ 11 w 209"/>
                    <a:gd name="T83" fmla="*/ 48 h 476"/>
                    <a:gd name="T84" fmla="*/ 92 w 209"/>
                    <a:gd name="T85" fmla="*/ 324 h 476"/>
                    <a:gd name="T86" fmla="*/ 96 w 209"/>
                    <a:gd name="T87" fmla="*/ 238 h 476"/>
                    <a:gd name="T88" fmla="*/ 93 w 209"/>
                    <a:gd name="T89" fmla="*/ 171 h 476"/>
                    <a:gd name="T90" fmla="*/ 95 w 209"/>
                    <a:gd name="T91" fmla="*/ 139 h 476"/>
                    <a:gd name="T92" fmla="*/ 99 w 209"/>
                    <a:gd name="T93" fmla="*/ 112 h 476"/>
                    <a:gd name="T94" fmla="*/ 101 w 209"/>
                    <a:gd name="T95" fmla="*/ 63 h 476"/>
                    <a:gd name="T96" fmla="*/ 107 w 209"/>
                    <a:gd name="T97" fmla="*/ 23 h 476"/>
                    <a:gd name="T98" fmla="*/ 112 w 209"/>
                    <a:gd name="T99" fmla="*/ 23 h 476"/>
                    <a:gd name="T100" fmla="*/ 110 w 209"/>
                    <a:gd name="T101" fmla="*/ 109 h 476"/>
                    <a:gd name="T102" fmla="*/ 118 w 209"/>
                    <a:gd name="T103" fmla="*/ 144 h 476"/>
                    <a:gd name="T104" fmla="*/ 118 w 209"/>
                    <a:gd name="T105" fmla="*/ 154 h 476"/>
                    <a:gd name="T106" fmla="*/ 110 w 209"/>
                    <a:gd name="T107" fmla="*/ 228 h 476"/>
                    <a:gd name="T108" fmla="*/ 112 w 209"/>
                    <a:gd name="T109" fmla="*/ 377 h 476"/>
                    <a:gd name="T110" fmla="*/ 107 w 209"/>
                    <a:gd name="T111" fmla="*/ 397 h 476"/>
                    <a:gd name="T112" fmla="*/ 102 w 209"/>
                    <a:gd name="T113" fmla="*/ 402 h 476"/>
                    <a:gd name="T114" fmla="*/ 101 w 209"/>
                    <a:gd name="T115" fmla="*/ 409 h 476"/>
                    <a:gd name="T116" fmla="*/ 98 w 209"/>
                    <a:gd name="T117" fmla="*/ 417 h 476"/>
                    <a:gd name="T118" fmla="*/ 90 w 209"/>
                    <a:gd name="T119" fmla="*/ 409 h 476"/>
                    <a:gd name="T120" fmla="*/ 90 w 209"/>
                    <a:gd name="T121" fmla="*/ 396 h 476"/>
                    <a:gd name="T122" fmla="*/ 90 w 209"/>
                    <a:gd name="T123" fmla="*/ 385 h 476"/>
                    <a:gd name="T124" fmla="*/ 87 w 209"/>
                    <a:gd name="T125" fmla="*/ 364 h 4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09" h="476">
                      <a:moveTo>
                        <a:pt x="11" y="48"/>
                      </a:moveTo>
                      <a:lnTo>
                        <a:pt x="11" y="48"/>
                      </a:lnTo>
                      <a:lnTo>
                        <a:pt x="19" y="98"/>
                      </a:lnTo>
                      <a:lnTo>
                        <a:pt x="22" y="127"/>
                      </a:lnTo>
                      <a:lnTo>
                        <a:pt x="22" y="127"/>
                      </a:lnTo>
                      <a:lnTo>
                        <a:pt x="19" y="145"/>
                      </a:lnTo>
                      <a:lnTo>
                        <a:pt x="17" y="164"/>
                      </a:lnTo>
                      <a:lnTo>
                        <a:pt x="17" y="194"/>
                      </a:lnTo>
                      <a:lnTo>
                        <a:pt x="19" y="217"/>
                      </a:lnTo>
                      <a:lnTo>
                        <a:pt x="19" y="225"/>
                      </a:lnTo>
                      <a:lnTo>
                        <a:pt x="19" y="225"/>
                      </a:lnTo>
                      <a:lnTo>
                        <a:pt x="22" y="252"/>
                      </a:lnTo>
                      <a:lnTo>
                        <a:pt x="26" y="277"/>
                      </a:lnTo>
                      <a:lnTo>
                        <a:pt x="35" y="319"/>
                      </a:lnTo>
                      <a:lnTo>
                        <a:pt x="43" y="350"/>
                      </a:lnTo>
                      <a:lnTo>
                        <a:pt x="47" y="364"/>
                      </a:lnTo>
                      <a:lnTo>
                        <a:pt x="47" y="364"/>
                      </a:lnTo>
                      <a:lnTo>
                        <a:pt x="49" y="373"/>
                      </a:lnTo>
                      <a:lnTo>
                        <a:pt x="49" y="383"/>
                      </a:lnTo>
                      <a:lnTo>
                        <a:pt x="49" y="400"/>
                      </a:lnTo>
                      <a:lnTo>
                        <a:pt x="49" y="400"/>
                      </a:lnTo>
                      <a:lnTo>
                        <a:pt x="47" y="409"/>
                      </a:lnTo>
                      <a:lnTo>
                        <a:pt x="44" y="418"/>
                      </a:lnTo>
                      <a:lnTo>
                        <a:pt x="44" y="418"/>
                      </a:lnTo>
                      <a:lnTo>
                        <a:pt x="41" y="425"/>
                      </a:lnTo>
                      <a:lnTo>
                        <a:pt x="38" y="431"/>
                      </a:lnTo>
                      <a:lnTo>
                        <a:pt x="35" y="437"/>
                      </a:lnTo>
                      <a:lnTo>
                        <a:pt x="32" y="443"/>
                      </a:lnTo>
                      <a:lnTo>
                        <a:pt x="32" y="443"/>
                      </a:lnTo>
                      <a:lnTo>
                        <a:pt x="31" y="449"/>
                      </a:lnTo>
                      <a:lnTo>
                        <a:pt x="26" y="454"/>
                      </a:lnTo>
                      <a:lnTo>
                        <a:pt x="20" y="458"/>
                      </a:lnTo>
                      <a:lnTo>
                        <a:pt x="15" y="461"/>
                      </a:lnTo>
                      <a:lnTo>
                        <a:pt x="15" y="461"/>
                      </a:lnTo>
                      <a:lnTo>
                        <a:pt x="14" y="464"/>
                      </a:lnTo>
                      <a:lnTo>
                        <a:pt x="14" y="466"/>
                      </a:lnTo>
                      <a:lnTo>
                        <a:pt x="15" y="469"/>
                      </a:lnTo>
                      <a:lnTo>
                        <a:pt x="20" y="473"/>
                      </a:lnTo>
                      <a:lnTo>
                        <a:pt x="20" y="473"/>
                      </a:lnTo>
                      <a:lnTo>
                        <a:pt x="44" y="475"/>
                      </a:lnTo>
                      <a:lnTo>
                        <a:pt x="61" y="475"/>
                      </a:lnTo>
                      <a:lnTo>
                        <a:pt x="72" y="473"/>
                      </a:lnTo>
                      <a:lnTo>
                        <a:pt x="72" y="473"/>
                      </a:lnTo>
                      <a:lnTo>
                        <a:pt x="76" y="472"/>
                      </a:lnTo>
                      <a:lnTo>
                        <a:pt x="78" y="470"/>
                      </a:lnTo>
                      <a:lnTo>
                        <a:pt x="78" y="469"/>
                      </a:lnTo>
                      <a:lnTo>
                        <a:pt x="90" y="467"/>
                      </a:lnTo>
                      <a:lnTo>
                        <a:pt x="90" y="467"/>
                      </a:lnTo>
                      <a:lnTo>
                        <a:pt x="89" y="457"/>
                      </a:lnTo>
                      <a:lnTo>
                        <a:pt x="89" y="447"/>
                      </a:lnTo>
                      <a:lnTo>
                        <a:pt x="89" y="444"/>
                      </a:lnTo>
                      <a:lnTo>
                        <a:pt x="90" y="443"/>
                      </a:lnTo>
                      <a:lnTo>
                        <a:pt x="90" y="443"/>
                      </a:lnTo>
                      <a:lnTo>
                        <a:pt x="93" y="440"/>
                      </a:lnTo>
                      <a:lnTo>
                        <a:pt x="96" y="432"/>
                      </a:lnTo>
                      <a:lnTo>
                        <a:pt x="96" y="432"/>
                      </a:lnTo>
                      <a:lnTo>
                        <a:pt x="99" y="438"/>
                      </a:lnTo>
                      <a:lnTo>
                        <a:pt x="99" y="438"/>
                      </a:lnTo>
                      <a:lnTo>
                        <a:pt x="101" y="443"/>
                      </a:lnTo>
                      <a:lnTo>
                        <a:pt x="102" y="449"/>
                      </a:lnTo>
                      <a:lnTo>
                        <a:pt x="102" y="461"/>
                      </a:lnTo>
                      <a:lnTo>
                        <a:pt x="102" y="461"/>
                      </a:lnTo>
                      <a:lnTo>
                        <a:pt x="102" y="464"/>
                      </a:lnTo>
                      <a:lnTo>
                        <a:pt x="101" y="466"/>
                      </a:lnTo>
                      <a:lnTo>
                        <a:pt x="99" y="467"/>
                      </a:lnTo>
                      <a:lnTo>
                        <a:pt x="98" y="469"/>
                      </a:lnTo>
                      <a:lnTo>
                        <a:pt x="98" y="469"/>
                      </a:lnTo>
                      <a:lnTo>
                        <a:pt x="99" y="472"/>
                      </a:lnTo>
                      <a:lnTo>
                        <a:pt x="99" y="473"/>
                      </a:lnTo>
                      <a:lnTo>
                        <a:pt x="101" y="476"/>
                      </a:lnTo>
                      <a:lnTo>
                        <a:pt x="101" y="476"/>
                      </a:lnTo>
                      <a:lnTo>
                        <a:pt x="128" y="476"/>
                      </a:lnTo>
                      <a:lnTo>
                        <a:pt x="157" y="476"/>
                      </a:lnTo>
                      <a:lnTo>
                        <a:pt x="157" y="476"/>
                      </a:lnTo>
                      <a:lnTo>
                        <a:pt x="159" y="475"/>
                      </a:lnTo>
                      <a:lnTo>
                        <a:pt x="157" y="473"/>
                      </a:lnTo>
                      <a:lnTo>
                        <a:pt x="157" y="472"/>
                      </a:lnTo>
                      <a:lnTo>
                        <a:pt x="157" y="470"/>
                      </a:lnTo>
                      <a:lnTo>
                        <a:pt x="157" y="470"/>
                      </a:lnTo>
                      <a:lnTo>
                        <a:pt x="160" y="466"/>
                      </a:lnTo>
                      <a:lnTo>
                        <a:pt x="160" y="463"/>
                      </a:lnTo>
                      <a:lnTo>
                        <a:pt x="159" y="460"/>
                      </a:lnTo>
                      <a:lnTo>
                        <a:pt x="159" y="460"/>
                      </a:lnTo>
                      <a:lnTo>
                        <a:pt x="153" y="452"/>
                      </a:lnTo>
                      <a:lnTo>
                        <a:pt x="151" y="447"/>
                      </a:lnTo>
                      <a:lnTo>
                        <a:pt x="151" y="443"/>
                      </a:lnTo>
                      <a:lnTo>
                        <a:pt x="151" y="443"/>
                      </a:lnTo>
                      <a:lnTo>
                        <a:pt x="151" y="437"/>
                      </a:lnTo>
                      <a:lnTo>
                        <a:pt x="150" y="429"/>
                      </a:lnTo>
                      <a:lnTo>
                        <a:pt x="147" y="421"/>
                      </a:lnTo>
                      <a:lnTo>
                        <a:pt x="147" y="421"/>
                      </a:lnTo>
                      <a:lnTo>
                        <a:pt x="145" y="414"/>
                      </a:lnTo>
                      <a:lnTo>
                        <a:pt x="145" y="406"/>
                      </a:lnTo>
                      <a:lnTo>
                        <a:pt x="147" y="389"/>
                      </a:lnTo>
                      <a:lnTo>
                        <a:pt x="151" y="371"/>
                      </a:lnTo>
                      <a:lnTo>
                        <a:pt x="151" y="371"/>
                      </a:lnTo>
                      <a:lnTo>
                        <a:pt x="157" y="354"/>
                      </a:lnTo>
                      <a:lnTo>
                        <a:pt x="163" y="336"/>
                      </a:lnTo>
                      <a:lnTo>
                        <a:pt x="174" y="298"/>
                      </a:lnTo>
                      <a:lnTo>
                        <a:pt x="186" y="240"/>
                      </a:lnTo>
                      <a:lnTo>
                        <a:pt x="186" y="240"/>
                      </a:lnTo>
                      <a:lnTo>
                        <a:pt x="189" y="223"/>
                      </a:lnTo>
                      <a:lnTo>
                        <a:pt x="189" y="208"/>
                      </a:lnTo>
                      <a:lnTo>
                        <a:pt x="189" y="179"/>
                      </a:lnTo>
                      <a:lnTo>
                        <a:pt x="189" y="179"/>
                      </a:lnTo>
                      <a:lnTo>
                        <a:pt x="192" y="93"/>
                      </a:lnTo>
                      <a:lnTo>
                        <a:pt x="192" y="93"/>
                      </a:lnTo>
                      <a:lnTo>
                        <a:pt x="194" y="83"/>
                      </a:lnTo>
                      <a:lnTo>
                        <a:pt x="196" y="69"/>
                      </a:lnTo>
                      <a:lnTo>
                        <a:pt x="202" y="43"/>
                      </a:lnTo>
                      <a:lnTo>
                        <a:pt x="209" y="13"/>
                      </a:lnTo>
                      <a:lnTo>
                        <a:pt x="208" y="8"/>
                      </a:lnTo>
                      <a:lnTo>
                        <a:pt x="208" y="8"/>
                      </a:lnTo>
                      <a:lnTo>
                        <a:pt x="202" y="6"/>
                      </a:lnTo>
                      <a:lnTo>
                        <a:pt x="183" y="3"/>
                      </a:lnTo>
                      <a:lnTo>
                        <a:pt x="151" y="0"/>
                      </a:lnTo>
                      <a:lnTo>
                        <a:pt x="105" y="0"/>
                      </a:lnTo>
                      <a:lnTo>
                        <a:pt x="105" y="0"/>
                      </a:lnTo>
                      <a:lnTo>
                        <a:pt x="58" y="3"/>
                      </a:lnTo>
                      <a:lnTo>
                        <a:pt x="26" y="6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3" y="19"/>
                      </a:lnTo>
                      <a:lnTo>
                        <a:pt x="8" y="29"/>
                      </a:lnTo>
                      <a:lnTo>
                        <a:pt x="11" y="48"/>
                      </a:lnTo>
                      <a:lnTo>
                        <a:pt x="11" y="48"/>
                      </a:lnTo>
                      <a:close/>
                      <a:moveTo>
                        <a:pt x="90" y="345"/>
                      </a:moveTo>
                      <a:lnTo>
                        <a:pt x="90" y="345"/>
                      </a:lnTo>
                      <a:lnTo>
                        <a:pt x="92" y="324"/>
                      </a:lnTo>
                      <a:lnTo>
                        <a:pt x="93" y="290"/>
                      </a:lnTo>
                      <a:lnTo>
                        <a:pt x="96" y="238"/>
                      </a:lnTo>
                      <a:lnTo>
                        <a:pt x="96" y="238"/>
                      </a:lnTo>
                      <a:lnTo>
                        <a:pt x="96" y="225"/>
                      </a:lnTo>
                      <a:lnTo>
                        <a:pt x="95" y="205"/>
                      </a:lnTo>
                      <a:lnTo>
                        <a:pt x="93" y="171"/>
                      </a:lnTo>
                      <a:lnTo>
                        <a:pt x="93" y="171"/>
                      </a:lnTo>
                      <a:lnTo>
                        <a:pt x="93" y="151"/>
                      </a:lnTo>
                      <a:lnTo>
                        <a:pt x="95" y="139"/>
                      </a:lnTo>
                      <a:lnTo>
                        <a:pt x="96" y="129"/>
                      </a:lnTo>
                      <a:lnTo>
                        <a:pt x="96" y="129"/>
                      </a:lnTo>
                      <a:lnTo>
                        <a:pt x="99" y="112"/>
                      </a:lnTo>
                      <a:lnTo>
                        <a:pt x="99" y="92"/>
                      </a:lnTo>
                      <a:lnTo>
                        <a:pt x="101" y="63"/>
                      </a:lnTo>
                      <a:lnTo>
                        <a:pt x="101" y="63"/>
                      </a:lnTo>
                      <a:lnTo>
                        <a:pt x="102" y="25"/>
                      </a:lnTo>
                      <a:lnTo>
                        <a:pt x="102" y="25"/>
                      </a:lnTo>
                      <a:lnTo>
                        <a:pt x="107" y="23"/>
                      </a:lnTo>
                      <a:lnTo>
                        <a:pt x="110" y="23"/>
                      </a:lnTo>
                      <a:lnTo>
                        <a:pt x="112" y="23"/>
                      </a:lnTo>
                      <a:lnTo>
                        <a:pt x="112" y="23"/>
                      </a:lnTo>
                      <a:lnTo>
                        <a:pt x="110" y="64"/>
                      </a:lnTo>
                      <a:lnTo>
                        <a:pt x="110" y="93"/>
                      </a:lnTo>
                      <a:lnTo>
                        <a:pt x="110" y="109"/>
                      </a:lnTo>
                      <a:lnTo>
                        <a:pt x="110" y="109"/>
                      </a:lnTo>
                      <a:lnTo>
                        <a:pt x="113" y="127"/>
                      </a:lnTo>
                      <a:lnTo>
                        <a:pt x="118" y="144"/>
                      </a:lnTo>
                      <a:lnTo>
                        <a:pt x="118" y="144"/>
                      </a:lnTo>
                      <a:lnTo>
                        <a:pt x="118" y="148"/>
                      </a:lnTo>
                      <a:lnTo>
                        <a:pt x="118" y="154"/>
                      </a:lnTo>
                      <a:lnTo>
                        <a:pt x="115" y="174"/>
                      </a:lnTo>
                      <a:lnTo>
                        <a:pt x="112" y="199"/>
                      </a:lnTo>
                      <a:lnTo>
                        <a:pt x="110" y="228"/>
                      </a:lnTo>
                      <a:lnTo>
                        <a:pt x="110" y="228"/>
                      </a:lnTo>
                      <a:lnTo>
                        <a:pt x="110" y="316"/>
                      </a:lnTo>
                      <a:lnTo>
                        <a:pt x="112" y="377"/>
                      </a:lnTo>
                      <a:lnTo>
                        <a:pt x="112" y="377"/>
                      </a:lnTo>
                      <a:lnTo>
                        <a:pt x="107" y="397"/>
                      </a:lnTo>
                      <a:lnTo>
                        <a:pt x="107" y="397"/>
                      </a:lnTo>
                      <a:lnTo>
                        <a:pt x="107" y="399"/>
                      </a:lnTo>
                      <a:lnTo>
                        <a:pt x="104" y="400"/>
                      </a:lnTo>
                      <a:lnTo>
                        <a:pt x="102" y="402"/>
                      </a:lnTo>
                      <a:lnTo>
                        <a:pt x="101" y="405"/>
                      </a:lnTo>
                      <a:lnTo>
                        <a:pt x="101" y="405"/>
                      </a:lnTo>
                      <a:lnTo>
                        <a:pt x="101" y="409"/>
                      </a:lnTo>
                      <a:lnTo>
                        <a:pt x="101" y="414"/>
                      </a:lnTo>
                      <a:lnTo>
                        <a:pt x="98" y="417"/>
                      </a:lnTo>
                      <a:lnTo>
                        <a:pt x="98" y="417"/>
                      </a:lnTo>
                      <a:lnTo>
                        <a:pt x="96" y="418"/>
                      </a:lnTo>
                      <a:lnTo>
                        <a:pt x="96" y="418"/>
                      </a:lnTo>
                      <a:lnTo>
                        <a:pt x="90" y="409"/>
                      </a:lnTo>
                      <a:lnTo>
                        <a:pt x="90" y="409"/>
                      </a:lnTo>
                      <a:lnTo>
                        <a:pt x="89" y="403"/>
                      </a:lnTo>
                      <a:lnTo>
                        <a:pt x="90" y="396"/>
                      </a:lnTo>
                      <a:lnTo>
                        <a:pt x="90" y="396"/>
                      </a:lnTo>
                      <a:lnTo>
                        <a:pt x="92" y="391"/>
                      </a:lnTo>
                      <a:lnTo>
                        <a:pt x="90" y="385"/>
                      </a:lnTo>
                      <a:lnTo>
                        <a:pt x="86" y="376"/>
                      </a:lnTo>
                      <a:lnTo>
                        <a:pt x="86" y="376"/>
                      </a:lnTo>
                      <a:lnTo>
                        <a:pt x="87" y="364"/>
                      </a:lnTo>
                      <a:lnTo>
                        <a:pt x="90" y="345"/>
                      </a:lnTo>
                      <a:lnTo>
                        <a:pt x="90" y="345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Freeform 891"/>
                <p:cNvSpPr>
                  <a:spLocks/>
                </p:cNvSpPr>
                <p:nvPr/>
              </p:nvSpPr>
              <p:spPr bwMode="auto">
                <a:xfrm>
                  <a:off x="8996363" y="5338763"/>
                  <a:ext cx="268288" cy="330200"/>
                </a:xfrm>
                <a:custGeom>
                  <a:avLst/>
                  <a:gdLst>
                    <a:gd name="T0" fmla="*/ 298 w 339"/>
                    <a:gd name="T1" fmla="*/ 99 h 417"/>
                    <a:gd name="T2" fmla="*/ 308 w 339"/>
                    <a:gd name="T3" fmla="*/ 128 h 417"/>
                    <a:gd name="T4" fmla="*/ 313 w 339"/>
                    <a:gd name="T5" fmla="*/ 159 h 417"/>
                    <a:gd name="T6" fmla="*/ 319 w 339"/>
                    <a:gd name="T7" fmla="*/ 203 h 417"/>
                    <a:gd name="T8" fmla="*/ 324 w 339"/>
                    <a:gd name="T9" fmla="*/ 230 h 417"/>
                    <a:gd name="T10" fmla="*/ 328 w 339"/>
                    <a:gd name="T11" fmla="*/ 252 h 417"/>
                    <a:gd name="T12" fmla="*/ 333 w 339"/>
                    <a:gd name="T13" fmla="*/ 262 h 417"/>
                    <a:gd name="T14" fmla="*/ 339 w 339"/>
                    <a:gd name="T15" fmla="*/ 288 h 417"/>
                    <a:gd name="T16" fmla="*/ 333 w 339"/>
                    <a:gd name="T17" fmla="*/ 304 h 417"/>
                    <a:gd name="T18" fmla="*/ 314 w 339"/>
                    <a:gd name="T19" fmla="*/ 323 h 417"/>
                    <a:gd name="T20" fmla="*/ 299 w 339"/>
                    <a:gd name="T21" fmla="*/ 328 h 417"/>
                    <a:gd name="T22" fmla="*/ 308 w 339"/>
                    <a:gd name="T23" fmla="*/ 345 h 417"/>
                    <a:gd name="T24" fmla="*/ 317 w 339"/>
                    <a:gd name="T25" fmla="*/ 391 h 417"/>
                    <a:gd name="T26" fmla="*/ 325 w 339"/>
                    <a:gd name="T27" fmla="*/ 404 h 417"/>
                    <a:gd name="T28" fmla="*/ 322 w 339"/>
                    <a:gd name="T29" fmla="*/ 410 h 417"/>
                    <a:gd name="T30" fmla="*/ 200 w 339"/>
                    <a:gd name="T31" fmla="*/ 417 h 417"/>
                    <a:gd name="T32" fmla="*/ 76 w 339"/>
                    <a:gd name="T33" fmla="*/ 412 h 417"/>
                    <a:gd name="T34" fmla="*/ 73 w 339"/>
                    <a:gd name="T35" fmla="*/ 381 h 417"/>
                    <a:gd name="T36" fmla="*/ 69 w 339"/>
                    <a:gd name="T37" fmla="*/ 417 h 417"/>
                    <a:gd name="T38" fmla="*/ 67 w 339"/>
                    <a:gd name="T39" fmla="*/ 389 h 417"/>
                    <a:gd name="T40" fmla="*/ 72 w 339"/>
                    <a:gd name="T41" fmla="*/ 354 h 417"/>
                    <a:gd name="T42" fmla="*/ 86 w 339"/>
                    <a:gd name="T43" fmla="*/ 314 h 417"/>
                    <a:gd name="T44" fmla="*/ 92 w 339"/>
                    <a:gd name="T45" fmla="*/ 291 h 417"/>
                    <a:gd name="T46" fmla="*/ 89 w 339"/>
                    <a:gd name="T47" fmla="*/ 278 h 417"/>
                    <a:gd name="T48" fmla="*/ 90 w 339"/>
                    <a:gd name="T49" fmla="*/ 261 h 417"/>
                    <a:gd name="T50" fmla="*/ 87 w 339"/>
                    <a:gd name="T51" fmla="*/ 255 h 417"/>
                    <a:gd name="T52" fmla="*/ 84 w 339"/>
                    <a:gd name="T53" fmla="*/ 261 h 417"/>
                    <a:gd name="T54" fmla="*/ 72 w 339"/>
                    <a:gd name="T55" fmla="*/ 278 h 417"/>
                    <a:gd name="T56" fmla="*/ 58 w 339"/>
                    <a:gd name="T57" fmla="*/ 284 h 417"/>
                    <a:gd name="T58" fmla="*/ 40 w 339"/>
                    <a:gd name="T59" fmla="*/ 282 h 417"/>
                    <a:gd name="T60" fmla="*/ 18 w 339"/>
                    <a:gd name="T61" fmla="*/ 270 h 417"/>
                    <a:gd name="T62" fmla="*/ 8 w 339"/>
                    <a:gd name="T63" fmla="*/ 250 h 417"/>
                    <a:gd name="T64" fmla="*/ 5 w 339"/>
                    <a:gd name="T65" fmla="*/ 233 h 417"/>
                    <a:gd name="T66" fmla="*/ 2 w 339"/>
                    <a:gd name="T67" fmla="*/ 218 h 417"/>
                    <a:gd name="T68" fmla="*/ 5 w 339"/>
                    <a:gd name="T69" fmla="*/ 214 h 417"/>
                    <a:gd name="T70" fmla="*/ 29 w 339"/>
                    <a:gd name="T71" fmla="*/ 206 h 417"/>
                    <a:gd name="T72" fmla="*/ 32 w 339"/>
                    <a:gd name="T73" fmla="*/ 154 h 417"/>
                    <a:gd name="T74" fmla="*/ 37 w 339"/>
                    <a:gd name="T75" fmla="*/ 139 h 417"/>
                    <a:gd name="T76" fmla="*/ 47 w 339"/>
                    <a:gd name="T77" fmla="*/ 117 h 417"/>
                    <a:gd name="T78" fmla="*/ 55 w 339"/>
                    <a:gd name="T79" fmla="*/ 98 h 417"/>
                    <a:gd name="T80" fmla="*/ 67 w 339"/>
                    <a:gd name="T81" fmla="*/ 67 h 417"/>
                    <a:gd name="T82" fmla="*/ 92 w 339"/>
                    <a:gd name="T83" fmla="*/ 53 h 417"/>
                    <a:gd name="T84" fmla="*/ 125 w 339"/>
                    <a:gd name="T85" fmla="*/ 41 h 417"/>
                    <a:gd name="T86" fmla="*/ 133 w 339"/>
                    <a:gd name="T87" fmla="*/ 38 h 417"/>
                    <a:gd name="T88" fmla="*/ 143 w 339"/>
                    <a:gd name="T89" fmla="*/ 23 h 417"/>
                    <a:gd name="T90" fmla="*/ 92 w 339"/>
                    <a:gd name="T91" fmla="*/ 32 h 417"/>
                    <a:gd name="T92" fmla="*/ 108 w 339"/>
                    <a:gd name="T93" fmla="*/ 20 h 417"/>
                    <a:gd name="T94" fmla="*/ 127 w 339"/>
                    <a:gd name="T95" fmla="*/ 9 h 417"/>
                    <a:gd name="T96" fmla="*/ 150 w 339"/>
                    <a:gd name="T97" fmla="*/ 0 h 417"/>
                    <a:gd name="T98" fmla="*/ 162 w 339"/>
                    <a:gd name="T99" fmla="*/ 34 h 417"/>
                    <a:gd name="T100" fmla="*/ 171 w 339"/>
                    <a:gd name="T101" fmla="*/ 58 h 417"/>
                    <a:gd name="T102" fmla="*/ 194 w 339"/>
                    <a:gd name="T103" fmla="*/ 84 h 417"/>
                    <a:gd name="T104" fmla="*/ 211 w 339"/>
                    <a:gd name="T105" fmla="*/ 119 h 417"/>
                    <a:gd name="T106" fmla="*/ 218 w 339"/>
                    <a:gd name="T107" fmla="*/ 87 h 417"/>
                    <a:gd name="T108" fmla="*/ 223 w 339"/>
                    <a:gd name="T109" fmla="*/ 52 h 417"/>
                    <a:gd name="T110" fmla="*/ 223 w 339"/>
                    <a:gd name="T111" fmla="*/ 34 h 417"/>
                    <a:gd name="T112" fmla="*/ 246 w 339"/>
                    <a:gd name="T113" fmla="*/ 27 h 417"/>
                    <a:gd name="T114" fmla="*/ 270 w 339"/>
                    <a:gd name="T115" fmla="*/ 46 h 417"/>
                    <a:gd name="T116" fmla="*/ 273 w 339"/>
                    <a:gd name="T117" fmla="*/ 56 h 417"/>
                    <a:gd name="T118" fmla="*/ 273 w 339"/>
                    <a:gd name="T119" fmla="*/ 79 h 417"/>
                    <a:gd name="T120" fmla="*/ 293 w 339"/>
                    <a:gd name="T121" fmla="*/ 93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39" h="417">
                      <a:moveTo>
                        <a:pt x="293" y="93"/>
                      </a:moveTo>
                      <a:lnTo>
                        <a:pt x="293" y="93"/>
                      </a:lnTo>
                      <a:lnTo>
                        <a:pt x="298" y="99"/>
                      </a:lnTo>
                      <a:lnTo>
                        <a:pt x="302" y="108"/>
                      </a:lnTo>
                      <a:lnTo>
                        <a:pt x="307" y="119"/>
                      </a:lnTo>
                      <a:lnTo>
                        <a:pt x="308" y="128"/>
                      </a:lnTo>
                      <a:lnTo>
                        <a:pt x="308" y="128"/>
                      </a:lnTo>
                      <a:lnTo>
                        <a:pt x="310" y="142"/>
                      </a:lnTo>
                      <a:lnTo>
                        <a:pt x="313" y="159"/>
                      </a:lnTo>
                      <a:lnTo>
                        <a:pt x="316" y="180"/>
                      </a:lnTo>
                      <a:lnTo>
                        <a:pt x="316" y="180"/>
                      </a:lnTo>
                      <a:lnTo>
                        <a:pt x="319" y="203"/>
                      </a:lnTo>
                      <a:lnTo>
                        <a:pt x="320" y="220"/>
                      </a:lnTo>
                      <a:lnTo>
                        <a:pt x="324" y="230"/>
                      </a:lnTo>
                      <a:lnTo>
                        <a:pt x="324" y="230"/>
                      </a:lnTo>
                      <a:lnTo>
                        <a:pt x="325" y="243"/>
                      </a:lnTo>
                      <a:lnTo>
                        <a:pt x="328" y="252"/>
                      </a:lnTo>
                      <a:lnTo>
                        <a:pt x="328" y="252"/>
                      </a:lnTo>
                      <a:lnTo>
                        <a:pt x="330" y="256"/>
                      </a:lnTo>
                      <a:lnTo>
                        <a:pt x="333" y="262"/>
                      </a:lnTo>
                      <a:lnTo>
                        <a:pt x="333" y="262"/>
                      </a:lnTo>
                      <a:lnTo>
                        <a:pt x="337" y="275"/>
                      </a:lnTo>
                      <a:lnTo>
                        <a:pt x="339" y="284"/>
                      </a:lnTo>
                      <a:lnTo>
                        <a:pt x="339" y="288"/>
                      </a:lnTo>
                      <a:lnTo>
                        <a:pt x="337" y="293"/>
                      </a:lnTo>
                      <a:lnTo>
                        <a:pt x="337" y="293"/>
                      </a:lnTo>
                      <a:lnTo>
                        <a:pt x="333" y="304"/>
                      </a:lnTo>
                      <a:lnTo>
                        <a:pt x="325" y="313"/>
                      </a:lnTo>
                      <a:lnTo>
                        <a:pt x="319" y="322"/>
                      </a:lnTo>
                      <a:lnTo>
                        <a:pt x="314" y="323"/>
                      </a:lnTo>
                      <a:lnTo>
                        <a:pt x="311" y="325"/>
                      </a:lnTo>
                      <a:lnTo>
                        <a:pt x="311" y="325"/>
                      </a:lnTo>
                      <a:lnTo>
                        <a:pt x="299" y="328"/>
                      </a:lnTo>
                      <a:lnTo>
                        <a:pt x="299" y="328"/>
                      </a:lnTo>
                      <a:lnTo>
                        <a:pt x="302" y="333"/>
                      </a:lnTo>
                      <a:lnTo>
                        <a:pt x="308" y="345"/>
                      </a:lnTo>
                      <a:lnTo>
                        <a:pt x="314" y="365"/>
                      </a:lnTo>
                      <a:lnTo>
                        <a:pt x="317" y="377"/>
                      </a:lnTo>
                      <a:lnTo>
                        <a:pt x="317" y="391"/>
                      </a:lnTo>
                      <a:lnTo>
                        <a:pt x="317" y="391"/>
                      </a:lnTo>
                      <a:lnTo>
                        <a:pt x="322" y="397"/>
                      </a:lnTo>
                      <a:lnTo>
                        <a:pt x="325" y="404"/>
                      </a:lnTo>
                      <a:lnTo>
                        <a:pt x="325" y="409"/>
                      </a:lnTo>
                      <a:lnTo>
                        <a:pt x="325" y="409"/>
                      </a:lnTo>
                      <a:lnTo>
                        <a:pt x="322" y="410"/>
                      </a:lnTo>
                      <a:lnTo>
                        <a:pt x="313" y="412"/>
                      </a:lnTo>
                      <a:lnTo>
                        <a:pt x="285" y="413"/>
                      </a:lnTo>
                      <a:lnTo>
                        <a:pt x="200" y="417"/>
                      </a:lnTo>
                      <a:lnTo>
                        <a:pt x="78" y="417"/>
                      </a:lnTo>
                      <a:lnTo>
                        <a:pt x="78" y="417"/>
                      </a:lnTo>
                      <a:lnTo>
                        <a:pt x="76" y="412"/>
                      </a:lnTo>
                      <a:lnTo>
                        <a:pt x="75" y="403"/>
                      </a:lnTo>
                      <a:lnTo>
                        <a:pt x="75" y="403"/>
                      </a:lnTo>
                      <a:lnTo>
                        <a:pt x="73" y="381"/>
                      </a:lnTo>
                      <a:lnTo>
                        <a:pt x="73" y="381"/>
                      </a:lnTo>
                      <a:lnTo>
                        <a:pt x="69" y="417"/>
                      </a:lnTo>
                      <a:lnTo>
                        <a:pt x="69" y="417"/>
                      </a:lnTo>
                      <a:lnTo>
                        <a:pt x="67" y="415"/>
                      </a:lnTo>
                      <a:lnTo>
                        <a:pt x="67" y="404"/>
                      </a:lnTo>
                      <a:lnTo>
                        <a:pt x="67" y="389"/>
                      </a:lnTo>
                      <a:lnTo>
                        <a:pt x="69" y="372"/>
                      </a:lnTo>
                      <a:lnTo>
                        <a:pt x="69" y="372"/>
                      </a:lnTo>
                      <a:lnTo>
                        <a:pt x="72" y="354"/>
                      </a:lnTo>
                      <a:lnTo>
                        <a:pt x="76" y="336"/>
                      </a:lnTo>
                      <a:lnTo>
                        <a:pt x="82" y="320"/>
                      </a:lnTo>
                      <a:lnTo>
                        <a:pt x="86" y="314"/>
                      </a:lnTo>
                      <a:lnTo>
                        <a:pt x="90" y="310"/>
                      </a:lnTo>
                      <a:lnTo>
                        <a:pt x="90" y="310"/>
                      </a:lnTo>
                      <a:lnTo>
                        <a:pt x="92" y="291"/>
                      </a:lnTo>
                      <a:lnTo>
                        <a:pt x="92" y="291"/>
                      </a:lnTo>
                      <a:lnTo>
                        <a:pt x="90" y="284"/>
                      </a:lnTo>
                      <a:lnTo>
                        <a:pt x="89" y="278"/>
                      </a:lnTo>
                      <a:lnTo>
                        <a:pt x="89" y="278"/>
                      </a:lnTo>
                      <a:lnTo>
                        <a:pt x="90" y="267"/>
                      </a:lnTo>
                      <a:lnTo>
                        <a:pt x="90" y="261"/>
                      </a:lnTo>
                      <a:lnTo>
                        <a:pt x="89" y="258"/>
                      </a:lnTo>
                      <a:lnTo>
                        <a:pt x="89" y="258"/>
                      </a:lnTo>
                      <a:lnTo>
                        <a:pt x="87" y="255"/>
                      </a:lnTo>
                      <a:lnTo>
                        <a:pt x="87" y="256"/>
                      </a:lnTo>
                      <a:lnTo>
                        <a:pt x="87" y="258"/>
                      </a:lnTo>
                      <a:lnTo>
                        <a:pt x="84" y="261"/>
                      </a:lnTo>
                      <a:lnTo>
                        <a:pt x="84" y="261"/>
                      </a:lnTo>
                      <a:lnTo>
                        <a:pt x="78" y="272"/>
                      </a:lnTo>
                      <a:lnTo>
                        <a:pt x="72" y="278"/>
                      </a:lnTo>
                      <a:lnTo>
                        <a:pt x="64" y="281"/>
                      </a:lnTo>
                      <a:lnTo>
                        <a:pt x="64" y="281"/>
                      </a:lnTo>
                      <a:lnTo>
                        <a:pt x="58" y="284"/>
                      </a:lnTo>
                      <a:lnTo>
                        <a:pt x="52" y="285"/>
                      </a:lnTo>
                      <a:lnTo>
                        <a:pt x="47" y="285"/>
                      </a:lnTo>
                      <a:lnTo>
                        <a:pt x="40" y="282"/>
                      </a:lnTo>
                      <a:lnTo>
                        <a:pt x="40" y="282"/>
                      </a:lnTo>
                      <a:lnTo>
                        <a:pt x="24" y="275"/>
                      </a:lnTo>
                      <a:lnTo>
                        <a:pt x="18" y="270"/>
                      </a:lnTo>
                      <a:lnTo>
                        <a:pt x="15" y="265"/>
                      </a:lnTo>
                      <a:lnTo>
                        <a:pt x="15" y="265"/>
                      </a:lnTo>
                      <a:lnTo>
                        <a:pt x="8" y="250"/>
                      </a:lnTo>
                      <a:lnTo>
                        <a:pt x="6" y="243"/>
                      </a:lnTo>
                      <a:lnTo>
                        <a:pt x="6" y="243"/>
                      </a:lnTo>
                      <a:lnTo>
                        <a:pt x="5" y="233"/>
                      </a:lnTo>
                      <a:lnTo>
                        <a:pt x="3" y="224"/>
                      </a:lnTo>
                      <a:lnTo>
                        <a:pt x="2" y="218"/>
                      </a:lnTo>
                      <a:lnTo>
                        <a:pt x="2" y="218"/>
                      </a:lnTo>
                      <a:lnTo>
                        <a:pt x="0" y="217"/>
                      </a:lnTo>
                      <a:lnTo>
                        <a:pt x="2" y="215"/>
                      </a:lnTo>
                      <a:lnTo>
                        <a:pt x="5" y="214"/>
                      </a:lnTo>
                      <a:lnTo>
                        <a:pt x="11" y="212"/>
                      </a:lnTo>
                      <a:lnTo>
                        <a:pt x="12" y="206"/>
                      </a:lnTo>
                      <a:lnTo>
                        <a:pt x="29" y="206"/>
                      </a:lnTo>
                      <a:lnTo>
                        <a:pt x="29" y="206"/>
                      </a:lnTo>
                      <a:lnTo>
                        <a:pt x="31" y="177"/>
                      </a:lnTo>
                      <a:lnTo>
                        <a:pt x="32" y="154"/>
                      </a:lnTo>
                      <a:lnTo>
                        <a:pt x="34" y="145"/>
                      </a:lnTo>
                      <a:lnTo>
                        <a:pt x="37" y="139"/>
                      </a:lnTo>
                      <a:lnTo>
                        <a:pt x="37" y="139"/>
                      </a:lnTo>
                      <a:lnTo>
                        <a:pt x="44" y="127"/>
                      </a:lnTo>
                      <a:lnTo>
                        <a:pt x="47" y="122"/>
                      </a:lnTo>
                      <a:lnTo>
                        <a:pt x="47" y="117"/>
                      </a:lnTo>
                      <a:lnTo>
                        <a:pt x="47" y="117"/>
                      </a:lnTo>
                      <a:lnTo>
                        <a:pt x="50" y="110"/>
                      </a:lnTo>
                      <a:lnTo>
                        <a:pt x="55" y="98"/>
                      </a:lnTo>
                      <a:lnTo>
                        <a:pt x="64" y="75"/>
                      </a:lnTo>
                      <a:lnTo>
                        <a:pt x="64" y="75"/>
                      </a:lnTo>
                      <a:lnTo>
                        <a:pt x="67" y="67"/>
                      </a:lnTo>
                      <a:lnTo>
                        <a:pt x="73" y="61"/>
                      </a:lnTo>
                      <a:lnTo>
                        <a:pt x="81" y="58"/>
                      </a:lnTo>
                      <a:lnTo>
                        <a:pt x="92" y="53"/>
                      </a:lnTo>
                      <a:lnTo>
                        <a:pt x="92" y="53"/>
                      </a:lnTo>
                      <a:lnTo>
                        <a:pt x="116" y="44"/>
                      </a:lnTo>
                      <a:lnTo>
                        <a:pt x="125" y="41"/>
                      </a:lnTo>
                      <a:lnTo>
                        <a:pt x="131" y="40"/>
                      </a:lnTo>
                      <a:lnTo>
                        <a:pt x="131" y="40"/>
                      </a:lnTo>
                      <a:lnTo>
                        <a:pt x="133" y="38"/>
                      </a:lnTo>
                      <a:lnTo>
                        <a:pt x="134" y="37"/>
                      </a:lnTo>
                      <a:lnTo>
                        <a:pt x="139" y="30"/>
                      </a:lnTo>
                      <a:lnTo>
                        <a:pt x="143" y="23"/>
                      </a:lnTo>
                      <a:lnTo>
                        <a:pt x="143" y="23"/>
                      </a:lnTo>
                      <a:lnTo>
                        <a:pt x="92" y="32"/>
                      </a:lnTo>
                      <a:lnTo>
                        <a:pt x="92" y="32"/>
                      </a:lnTo>
                      <a:lnTo>
                        <a:pt x="92" y="32"/>
                      </a:lnTo>
                      <a:lnTo>
                        <a:pt x="98" y="27"/>
                      </a:lnTo>
                      <a:lnTo>
                        <a:pt x="108" y="20"/>
                      </a:lnTo>
                      <a:lnTo>
                        <a:pt x="108" y="20"/>
                      </a:lnTo>
                      <a:lnTo>
                        <a:pt x="115" y="15"/>
                      </a:lnTo>
                      <a:lnTo>
                        <a:pt x="127" y="9"/>
                      </a:lnTo>
                      <a:lnTo>
                        <a:pt x="142" y="1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53" y="9"/>
                      </a:lnTo>
                      <a:lnTo>
                        <a:pt x="153" y="9"/>
                      </a:lnTo>
                      <a:lnTo>
                        <a:pt x="162" y="34"/>
                      </a:lnTo>
                      <a:lnTo>
                        <a:pt x="166" y="49"/>
                      </a:lnTo>
                      <a:lnTo>
                        <a:pt x="171" y="58"/>
                      </a:lnTo>
                      <a:lnTo>
                        <a:pt x="171" y="58"/>
                      </a:lnTo>
                      <a:lnTo>
                        <a:pt x="177" y="64"/>
                      </a:lnTo>
                      <a:lnTo>
                        <a:pt x="188" y="76"/>
                      </a:lnTo>
                      <a:lnTo>
                        <a:pt x="194" y="84"/>
                      </a:lnTo>
                      <a:lnTo>
                        <a:pt x="200" y="93"/>
                      </a:lnTo>
                      <a:lnTo>
                        <a:pt x="206" y="105"/>
                      </a:lnTo>
                      <a:lnTo>
                        <a:pt x="211" y="119"/>
                      </a:lnTo>
                      <a:lnTo>
                        <a:pt x="211" y="119"/>
                      </a:lnTo>
                      <a:lnTo>
                        <a:pt x="218" y="87"/>
                      </a:lnTo>
                      <a:lnTo>
                        <a:pt x="218" y="87"/>
                      </a:lnTo>
                      <a:lnTo>
                        <a:pt x="223" y="67"/>
                      </a:lnTo>
                      <a:lnTo>
                        <a:pt x="223" y="58"/>
                      </a:lnTo>
                      <a:lnTo>
                        <a:pt x="223" y="52"/>
                      </a:lnTo>
                      <a:lnTo>
                        <a:pt x="223" y="52"/>
                      </a:lnTo>
                      <a:lnTo>
                        <a:pt x="221" y="44"/>
                      </a:lnTo>
                      <a:lnTo>
                        <a:pt x="223" y="34"/>
                      </a:lnTo>
                      <a:lnTo>
                        <a:pt x="224" y="18"/>
                      </a:lnTo>
                      <a:lnTo>
                        <a:pt x="224" y="18"/>
                      </a:lnTo>
                      <a:lnTo>
                        <a:pt x="246" y="27"/>
                      </a:lnTo>
                      <a:lnTo>
                        <a:pt x="261" y="37"/>
                      </a:lnTo>
                      <a:lnTo>
                        <a:pt x="267" y="41"/>
                      </a:lnTo>
                      <a:lnTo>
                        <a:pt x="270" y="46"/>
                      </a:lnTo>
                      <a:lnTo>
                        <a:pt x="270" y="46"/>
                      </a:lnTo>
                      <a:lnTo>
                        <a:pt x="273" y="50"/>
                      </a:lnTo>
                      <a:lnTo>
                        <a:pt x="273" y="56"/>
                      </a:lnTo>
                      <a:lnTo>
                        <a:pt x="273" y="67"/>
                      </a:lnTo>
                      <a:lnTo>
                        <a:pt x="273" y="79"/>
                      </a:lnTo>
                      <a:lnTo>
                        <a:pt x="273" y="79"/>
                      </a:lnTo>
                      <a:lnTo>
                        <a:pt x="281" y="84"/>
                      </a:lnTo>
                      <a:lnTo>
                        <a:pt x="288" y="88"/>
                      </a:lnTo>
                      <a:lnTo>
                        <a:pt x="293" y="93"/>
                      </a:lnTo>
                      <a:lnTo>
                        <a:pt x="293" y="93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Freeform 892"/>
                <p:cNvSpPr>
                  <a:spLocks/>
                </p:cNvSpPr>
                <p:nvPr/>
              </p:nvSpPr>
              <p:spPr bwMode="auto">
                <a:xfrm>
                  <a:off x="9086851" y="5219700"/>
                  <a:ext cx="134938" cy="219075"/>
                </a:xfrm>
                <a:custGeom>
                  <a:avLst/>
                  <a:gdLst>
                    <a:gd name="T0" fmla="*/ 157 w 170"/>
                    <a:gd name="T1" fmla="*/ 229 h 275"/>
                    <a:gd name="T2" fmla="*/ 157 w 170"/>
                    <a:gd name="T3" fmla="*/ 220 h 275"/>
                    <a:gd name="T4" fmla="*/ 157 w 170"/>
                    <a:gd name="T5" fmla="*/ 206 h 275"/>
                    <a:gd name="T6" fmla="*/ 152 w 170"/>
                    <a:gd name="T7" fmla="*/ 196 h 275"/>
                    <a:gd name="T8" fmla="*/ 143 w 170"/>
                    <a:gd name="T9" fmla="*/ 187 h 275"/>
                    <a:gd name="T10" fmla="*/ 126 w 170"/>
                    <a:gd name="T11" fmla="*/ 176 h 275"/>
                    <a:gd name="T12" fmla="*/ 109 w 170"/>
                    <a:gd name="T13" fmla="*/ 170 h 275"/>
                    <a:gd name="T14" fmla="*/ 111 w 170"/>
                    <a:gd name="T15" fmla="*/ 173 h 275"/>
                    <a:gd name="T16" fmla="*/ 112 w 170"/>
                    <a:gd name="T17" fmla="*/ 203 h 275"/>
                    <a:gd name="T18" fmla="*/ 111 w 170"/>
                    <a:gd name="T19" fmla="*/ 225 h 275"/>
                    <a:gd name="T20" fmla="*/ 102 w 170"/>
                    <a:gd name="T21" fmla="*/ 269 h 275"/>
                    <a:gd name="T22" fmla="*/ 99 w 170"/>
                    <a:gd name="T23" fmla="*/ 275 h 275"/>
                    <a:gd name="T24" fmla="*/ 99 w 170"/>
                    <a:gd name="T25" fmla="*/ 274 h 275"/>
                    <a:gd name="T26" fmla="*/ 76 w 170"/>
                    <a:gd name="T27" fmla="*/ 240 h 275"/>
                    <a:gd name="T28" fmla="*/ 51 w 170"/>
                    <a:gd name="T29" fmla="*/ 203 h 275"/>
                    <a:gd name="T30" fmla="*/ 45 w 170"/>
                    <a:gd name="T31" fmla="*/ 184 h 275"/>
                    <a:gd name="T32" fmla="*/ 38 w 170"/>
                    <a:gd name="T33" fmla="*/ 162 h 275"/>
                    <a:gd name="T34" fmla="*/ 36 w 170"/>
                    <a:gd name="T35" fmla="*/ 153 h 275"/>
                    <a:gd name="T36" fmla="*/ 36 w 170"/>
                    <a:gd name="T37" fmla="*/ 148 h 275"/>
                    <a:gd name="T38" fmla="*/ 25 w 170"/>
                    <a:gd name="T39" fmla="*/ 138 h 275"/>
                    <a:gd name="T40" fmla="*/ 18 w 170"/>
                    <a:gd name="T41" fmla="*/ 121 h 275"/>
                    <a:gd name="T42" fmla="*/ 16 w 170"/>
                    <a:gd name="T43" fmla="*/ 113 h 275"/>
                    <a:gd name="T44" fmla="*/ 13 w 170"/>
                    <a:gd name="T45" fmla="*/ 92 h 275"/>
                    <a:gd name="T46" fmla="*/ 12 w 170"/>
                    <a:gd name="T47" fmla="*/ 89 h 275"/>
                    <a:gd name="T48" fmla="*/ 7 w 170"/>
                    <a:gd name="T49" fmla="*/ 83 h 275"/>
                    <a:gd name="T50" fmla="*/ 6 w 170"/>
                    <a:gd name="T51" fmla="*/ 78 h 275"/>
                    <a:gd name="T52" fmla="*/ 6 w 170"/>
                    <a:gd name="T53" fmla="*/ 74 h 275"/>
                    <a:gd name="T54" fmla="*/ 3 w 170"/>
                    <a:gd name="T55" fmla="*/ 61 h 275"/>
                    <a:gd name="T56" fmla="*/ 3 w 170"/>
                    <a:gd name="T57" fmla="*/ 60 h 275"/>
                    <a:gd name="T58" fmla="*/ 0 w 170"/>
                    <a:gd name="T59" fmla="*/ 51 h 275"/>
                    <a:gd name="T60" fmla="*/ 3 w 170"/>
                    <a:gd name="T61" fmla="*/ 39 h 275"/>
                    <a:gd name="T62" fmla="*/ 6 w 170"/>
                    <a:gd name="T63" fmla="*/ 29 h 275"/>
                    <a:gd name="T64" fmla="*/ 18 w 170"/>
                    <a:gd name="T65" fmla="*/ 13 h 275"/>
                    <a:gd name="T66" fmla="*/ 35 w 170"/>
                    <a:gd name="T67" fmla="*/ 3 h 275"/>
                    <a:gd name="T68" fmla="*/ 56 w 170"/>
                    <a:gd name="T69" fmla="*/ 0 h 275"/>
                    <a:gd name="T70" fmla="*/ 77 w 170"/>
                    <a:gd name="T71" fmla="*/ 3 h 275"/>
                    <a:gd name="T72" fmla="*/ 88 w 170"/>
                    <a:gd name="T73" fmla="*/ 8 h 275"/>
                    <a:gd name="T74" fmla="*/ 105 w 170"/>
                    <a:gd name="T75" fmla="*/ 23 h 275"/>
                    <a:gd name="T76" fmla="*/ 122 w 170"/>
                    <a:gd name="T77" fmla="*/ 52 h 275"/>
                    <a:gd name="T78" fmla="*/ 129 w 170"/>
                    <a:gd name="T79" fmla="*/ 66 h 275"/>
                    <a:gd name="T80" fmla="*/ 134 w 170"/>
                    <a:gd name="T81" fmla="*/ 77 h 275"/>
                    <a:gd name="T82" fmla="*/ 134 w 170"/>
                    <a:gd name="T83" fmla="*/ 97 h 275"/>
                    <a:gd name="T84" fmla="*/ 138 w 170"/>
                    <a:gd name="T85" fmla="*/ 98 h 275"/>
                    <a:gd name="T86" fmla="*/ 144 w 170"/>
                    <a:gd name="T87" fmla="*/ 109 h 275"/>
                    <a:gd name="T88" fmla="*/ 146 w 170"/>
                    <a:gd name="T89" fmla="*/ 115 h 275"/>
                    <a:gd name="T90" fmla="*/ 154 w 170"/>
                    <a:gd name="T91" fmla="*/ 126 h 275"/>
                    <a:gd name="T92" fmla="*/ 160 w 170"/>
                    <a:gd name="T93" fmla="*/ 132 h 275"/>
                    <a:gd name="T94" fmla="*/ 166 w 170"/>
                    <a:gd name="T95" fmla="*/ 139 h 275"/>
                    <a:gd name="T96" fmla="*/ 166 w 170"/>
                    <a:gd name="T97" fmla="*/ 148 h 275"/>
                    <a:gd name="T98" fmla="*/ 163 w 170"/>
                    <a:gd name="T99" fmla="*/ 171 h 275"/>
                    <a:gd name="T100" fmla="*/ 163 w 170"/>
                    <a:gd name="T101" fmla="*/ 180 h 275"/>
                    <a:gd name="T102" fmla="*/ 158 w 170"/>
                    <a:gd name="T103" fmla="*/ 190 h 275"/>
                    <a:gd name="T104" fmla="*/ 160 w 170"/>
                    <a:gd name="T105" fmla="*/ 196 h 275"/>
                    <a:gd name="T106" fmla="*/ 166 w 170"/>
                    <a:gd name="T107" fmla="*/ 202 h 275"/>
                    <a:gd name="T108" fmla="*/ 170 w 170"/>
                    <a:gd name="T109" fmla="*/ 214 h 275"/>
                    <a:gd name="T110" fmla="*/ 170 w 170"/>
                    <a:gd name="T111" fmla="*/ 231 h 275"/>
                    <a:gd name="T112" fmla="*/ 169 w 170"/>
                    <a:gd name="T113" fmla="*/ 235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70" h="275">
                      <a:moveTo>
                        <a:pt x="169" y="235"/>
                      </a:moveTo>
                      <a:lnTo>
                        <a:pt x="157" y="229"/>
                      </a:lnTo>
                      <a:lnTo>
                        <a:pt x="157" y="229"/>
                      </a:lnTo>
                      <a:lnTo>
                        <a:pt x="157" y="220"/>
                      </a:lnTo>
                      <a:lnTo>
                        <a:pt x="157" y="206"/>
                      </a:lnTo>
                      <a:lnTo>
                        <a:pt x="157" y="206"/>
                      </a:lnTo>
                      <a:lnTo>
                        <a:pt x="155" y="200"/>
                      </a:lnTo>
                      <a:lnTo>
                        <a:pt x="152" y="196"/>
                      </a:lnTo>
                      <a:lnTo>
                        <a:pt x="143" y="187"/>
                      </a:lnTo>
                      <a:lnTo>
                        <a:pt x="143" y="187"/>
                      </a:lnTo>
                      <a:lnTo>
                        <a:pt x="137" y="182"/>
                      </a:lnTo>
                      <a:lnTo>
                        <a:pt x="126" y="176"/>
                      </a:lnTo>
                      <a:lnTo>
                        <a:pt x="109" y="170"/>
                      </a:lnTo>
                      <a:lnTo>
                        <a:pt x="109" y="170"/>
                      </a:lnTo>
                      <a:lnTo>
                        <a:pt x="111" y="173"/>
                      </a:lnTo>
                      <a:lnTo>
                        <a:pt x="111" y="173"/>
                      </a:lnTo>
                      <a:lnTo>
                        <a:pt x="112" y="180"/>
                      </a:lnTo>
                      <a:lnTo>
                        <a:pt x="112" y="203"/>
                      </a:lnTo>
                      <a:lnTo>
                        <a:pt x="112" y="203"/>
                      </a:lnTo>
                      <a:lnTo>
                        <a:pt x="111" y="225"/>
                      </a:lnTo>
                      <a:lnTo>
                        <a:pt x="106" y="249"/>
                      </a:lnTo>
                      <a:lnTo>
                        <a:pt x="102" y="269"/>
                      </a:lnTo>
                      <a:lnTo>
                        <a:pt x="100" y="274"/>
                      </a:lnTo>
                      <a:lnTo>
                        <a:pt x="99" y="275"/>
                      </a:lnTo>
                      <a:lnTo>
                        <a:pt x="99" y="274"/>
                      </a:lnTo>
                      <a:lnTo>
                        <a:pt x="99" y="274"/>
                      </a:lnTo>
                      <a:lnTo>
                        <a:pt x="86" y="257"/>
                      </a:lnTo>
                      <a:lnTo>
                        <a:pt x="76" y="240"/>
                      </a:lnTo>
                      <a:lnTo>
                        <a:pt x="76" y="240"/>
                      </a:lnTo>
                      <a:lnTo>
                        <a:pt x="51" y="203"/>
                      </a:lnTo>
                      <a:lnTo>
                        <a:pt x="51" y="203"/>
                      </a:lnTo>
                      <a:lnTo>
                        <a:pt x="45" y="184"/>
                      </a:lnTo>
                      <a:lnTo>
                        <a:pt x="38" y="162"/>
                      </a:lnTo>
                      <a:lnTo>
                        <a:pt x="38" y="162"/>
                      </a:lnTo>
                      <a:lnTo>
                        <a:pt x="36" y="158"/>
                      </a:lnTo>
                      <a:lnTo>
                        <a:pt x="36" y="153"/>
                      </a:lnTo>
                      <a:lnTo>
                        <a:pt x="36" y="148"/>
                      </a:lnTo>
                      <a:lnTo>
                        <a:pt x="36" y="148"/>
                      </a:lnTo>
                      <a:lnTo>
                        <a:pt x="30" y="144"/>
                      </a:lnTo>
                      <a:lnTo>
                        <a:pt x="25" y="138"/>
                      </a:lnTo>
                      <a:lnTo>
                        <a:pt x="21" y="129"/>
                      </a:lnTo>
                      <a:lnTo>
                        <a:pt x="18" y="121"/>
                      </a:lnTo>
                      <a:lnTo>
                        <a:pt x="18" y="121"/>
                      </a:lnTo>
                      <a:lnTo>
                        <a:pt x="16" y="113"/>
                      </a:lnTo>
                      <a:lnTo>
                        <a:pt x="15" y="106"/>
                      </a:lnTo>
                      <a:lnTo>
                        <a:pt x="13" y="92"/>
                      </a:lnTo>
                      <a:lnTo>
                        <a:pt x="13" y="92"/>
                      </a:lnTo>
                      <a:lnTo>
                        <a:pt x="12" y="89"/>
                      </a:lnTo>
                      <a:lnTo>
                        <a:pt x="10" y="86"/>
                      </a:lnTo>
                      <a:lnTo>
                        <a:pt x="7" y="83"/>
                      </a:lnTo>
                      <a:lnTo>
                        <a:pt x="7" y="83"/>
                      </a:lnTo>
                      <a:lnTo>
                        <a:pt x="6" y="78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4" y="66"/>
                      </a:lnTo>
                      <a:lnTo>
                        <a:pt x="3" y="61"/>
                      </a:lnTo>
                      <a:lnTo>
                        <a:pt x="3" y="61"/>
                      </a:lnTo>
                      <a:lnTo>
                        <a:pt x="3" y="60"/>
                      </a:lnTo>
                      <a:lnTo>
                        <a:pt x="0" y="55"/>
                      </a:lnTo>
                      <a:lnTo>
                        <a:pt x="0" y="51"/>
                      </a:lnTo>
                      <a:lnTo>
                        <a:pt x="1" y="45"/>
                      </a:lnTo>
                      <a:lnTo>
                        <a:pt x="3" y="3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10" y="20"/>
                      </a:lnTo>
                      <a:lnTo>
                        <a:pt x="18" y="13"/>
                      </a:lnTo>
                      <a:lnTo>
                        <a:pt x="25" y="7"/>
                      </a:lnTo>
                      <a:lnTo>
                        <a:pt x="35" y="3"/>
                      </a:lnTo>
                      <a:lnTo>
                        <a:pt x="45" y="2"/>
                      </a:lnTo>
                      <a:lnTo>
                        <a:pt x="56" y="0"/>
                      </a:lnTo>
                      <a:lnTo>
                        <a:pt x="67" y="2"/>
                      </a:lnTo>
                      <a:lnTo>
                        <a:pt x="77" y="3"/>
                      </a:lnTo>
                      <a:lnTo>
                        <a:pt x="77" y="3"/>
                      </a:lnTo>
                      <a:lnTo>
                        <a:pt x="88" y="8"/>
                      </a:lnTo>
                      <a:lnTo>
                        <a:pt x="97" y="16"/>
                      </a:lnTo>
                      <a:lnTo>
                        <a:pt x="105" y="23"/>
                      </a:lnTo>
                      <a:lnTo>
                        <a:pt x="111" y="32"/>
                      </a:lnTo>
                      <a:lnTo>
                        <a:pt x="122" y="52"/>
                      </a:lnTo>
                      <a:lnTo>
                        <a:pt x="129" y="66"/>
                      </a:lnTo>
                      <a:lnTo>
                        <a:pt x="129" y="66"/>
                      </a:lnTo>
                      <a:lnTo>
                        <a:pt x="132" y="71"/>
                      </a:lnTo>
                      <a:lnTo>
                        <a:pt x="134" y="77"/>
                      </a:lnTo>
                      <a:lnTo>
                        <a:pt x="135" y="86"/>
                      </a:lnTo>
                      <a:lnTo>
                        <a:pt x="134" y="97"/>
                      </a:lnTo>
                      <a:lnTo>
                        <a:pt x="134" y="97"/>
                      </a:lnTo>
                      <a:lnTo>
                        <a:pt x="138" y="98"/>
                      </a:lnTo>
                      <a:lnTo>
                        <a:pt x="141" y="103"/>
                      </a:lnTo>
                      <a:lnTo>
                        <a:pt x="144" y="109"/>
                      </a:lnTo>
                      <a:lnTo>
                        <a:pt x="144" y="109"/>
                      </a:lnTo>
                      <a:lnTo>
                        <a:pt x="146" y="115"/>
                      </a:lnTo>
                      <a:lnTo>
                        <a:pt x="149" y="121"/>
                      </a:lnTo>
                      <a:lnTo>
                        <a:pt x="154" y="126"/>
                      </a:lnTo>
                      <a:lnTo>
                        <a:pt x="160" y="132"/>
                      </a:lnTo>
                      <a:lnTo>
                        <a:pt x="160" y="132"/>
                      </a:lnTo>
                      <a:lnTo>
                        <a:pt x="164" y="135"/>
                      </a:lnTo>
                      <a:lnTo>
                        <a:pt x="166" y="139"/>
                      </a:lnTo>
                      <a:lnTo>
                        <a:pt x="166" y="144"/>
                      </a:lnTo>
                      <a:lnTo>
                        <a:pt x="166" y="148"/>
                      </a:lnTo>
                      <a:lnTo>
                        <a:pt x="164" y="161"/>
                      </a:lnTo>
                      <a:lnTo>
                        <a:pt x="163" y="171"/>
                      </a:lnTo>
                      <a:lnTo>
                        <a:pt x="163" y="171"/>
                      </a:lnTo>
                      <a:lnTo>
                        <a:pt x="163" y="180"/>
                      </a:lnTo>
                      <a:lnTo>
                        <a:pt x="160" y="187"/>
                      </a:lnTo>
                      <a:lnTo>
                        <a:pt x="158" y="190"/>
                      </a:lnTo>
                      <a:lnTo>
                        <a:pt x="158" y="194"/>
                      </a:lnTo>
                      <a:lnTo>
                        <a:pt x="160" y="196"/>
                      </a:lnTo>
                      <a:lnTo>
                        <a:pt x="160" y="196"/>
                      </a:lnTo>
                      <a:lnTo>
                        <a:pt x="166" y="202"/>
                      </a:lnTo>
                      <a:lnTo>
                        <a:pt x="169" y="208"/>
                      </a:lnTo>
                      <a:lnTo>
                        <a:pt x="170" y="214"/>
                      </a:lnTo>
                      <a:lnTo>
                        <a:pt x="170" y="220"/>
                      </a:lnTo>
                      <a:lnTo>
                        <a:pt x="170" y="231"/>
                      </a:lnTo>
                      <a:lnTo>
                        <a:pt x="169" y="235"/>
                      </a:lnTo>
                      <a:lnTo>
                        <a:pt x="169" y="235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Freeform 893"/>
                <p:cNvSpPr>
                  <a:spLocks/>
                </p:cNvSpPr>
                <p:nvPr/>
              </p:nvSpPr>
              <p:spPr bwMode="auto">
                <a:xfrm>
                  <a:off x="8970963" y="5435600"/>
                  <a:ext cx="65088" cy="84138"/>
                </a:xfrm>
                <a:custGeom>
                  <a:avLst/>
                  <a:gdLst>
                    <a:gd name="T0" fmla="*/ 59 w 80"/>
                    <a:gd name="T1" fmla="*/ 60 h 107"/>
                    <a:gd name="T2" fmla="*/ 70 w 80"/>
                    <a:gd name="T3" fmla="*/ 34 h 107"/>
                    <a:gd name="T4" fmla="*/ 76 w 80"/>
                    <a:gd name="T5" fmla="*/ 31 h 107"/>
                    <a:gd name="T6" fmla="*/ 79 w 80"/>
                    <a:gd name="T7" fmla="*/ 34 h 107"/>
                    <a:gd name="T8" fmla="*/ 79 w 80"/>
                    <a:gd name="T9" fmla="*/ 43 h 107"/>
                    <a:gd name="T10" fmla="*/ 76 w 80"/>
                    <a:gd name="T11" fmla="*/ 47 h 107"/>
                    <a:gd name="T12" fmla="*/ 73 w 80"/>
                    <a:gd name="T13" fmla="*/ 56 h 107"/>
                    <a:gd name="T14" fmla="*/ 73 w 80"/>
                    <a:gd name="T15" fmla="*/ 66 h 107"/>
                    <a:gd name="T16" fmla="*/ 76 w 80"/>
                    <a:gd name="T17" fmla="*/ 78 h 107"/>
                    <a:gd name="T18" fmla="*/ 76 w 80"/>
                    <a:gd name="T19" fmla="*/ 81 h 107"/>
                    <a:gd name="T20" fmla="*/ 74 w 80"/>
                    <a:gd name="T21" fmla="*/ 96 h 107"/>
                    <a:gd name="T22" fmla="*/ 70 w 80"/>
                    <a:gd name="T23" fmla="*/ 101 h 107"/>
                    <a:gd name="T24" fmla="*/ 53 w 80"/>
                    <a:gd name="T25" fmla="*/ 107 h 107"/>
                    <a:gd name="T26" fmla="*/ 47 w 80"/>
                    <a:gd name="T27" fmla="*/ 105 h 107"/>
                    <a:gd name="T28" fmla="*/ 29 w 80"/>
                    <a:gd name="T29" fmla="*/ 93 h 107"/>
                    <a:gd name="T30" fmla="*/ 22 w 80"/>
                    <a:gd name="T31" fmla="*/ 81 h 107"/>
                    <a:gd name="T32" fmla="*/ 18 w 80"/>
                    <a:gd name="T33" fmla="*/ 69 h 107"/>
                    <a:gd name="T34" fmla="*/ 10 w 80"/>
                    <a:gd name="T35" fmla="*/ 55 h 107"/>
                    <a:gd name="T36" fmla="*/ 7 w 80"/>
                    <a:gd name="T37" fmla="*/ 46 h 107"/>
                    <a:gd name="T38" fmla="*/ 1 w 80"/>
                    <a:gd name="T39" fmla="*/ 34 h 107"/>
                    <a:gd name="T40" fmla="*/ 1 w 80"/>
                    <a:gd name="T41" fmla="*/ 29 h 107"/>
                    <a:gd name="T42" fmla="*/ 1 w 80"/>
                    <a:gd name="T43" fmla="*/ 27 h 107"/>
                    <a:gd name="T44" fmla="*/ 7 w 80"/>
                    <a:gd name="T45" fmla="*/ 29 h 107"/>
                    <a:gd name="T46" fmla="*/ 15 w 80"/>
                    <a:gd name="T47" fmla="*/ 37 h 107"/>
                    <a:gd name="T48" fmla="*/ 13 w 80"/>
                    <a:gd name="T49" fmla="*/ 18 h 107"/>
                    <a:gd name="T50" fmla="*/ 15 w 80"/>
                    <a:gd name="T51" fmla="*/ 15 h 107"/>
                    <a:gd name="T52" fmla="*/ 25 w 80"/>
                    <a:gd name="T53" fmla="*/ 2 h 107"/>
                    <a:gd name="T54" fmla="*/ 29 w 80"/>
                    <a:gd name="T55" fmla="*/ 5 h 107"/>
                    <a:gd name="T56" fmla="*/ 30 w 80"/>
                    <a:gd name="T57" fmla="*/ 11 h 107"/>
                    <a:gd name="T58" fmla="*/ 25 w 80"/>
                    <a:gd name="T59" fmla="*/ 20 h 107"/>
                    <a:gd name="T60" fmla="*/ 24 w 80"/>
                    <a:gd name="T61" fmla="*/ 26 h 107"/>
                    <a:gd name="T62" fmla="*/ 24 w 80"/>
                    <a:gd name="T63" fmla="*/ 41 h 107"/>
                    <a:gd name="T64" fmla="*/ 27 w 80"/>
                    <a:gd name="T65" fmla="*/ 38 h 107"/>
                    <a:gd name="T66" fmla="*/ 32 w 80"/>
                    <a:gd name="T67" fmla="*/ 15 h 107"/>
                    <a:gd name="T68" fmla="*/ 33 w 80"/>
                    <a:gd name="T69" fmla="*/ 11 h 107"/>
                    <a:gd name="T70" fmla="*/ 42 w 80"/>
                    <a:gd name="T71" fmla="*/ 0 h 107"/>
                    <a:gd name="T72" fmla="*/ 45 w 80"/>
                    <a:gd name="T73" fmla="*/ 0 h 107"/>
                    <a:gd name="T74" fmla="*/ 47 w 80"/>
                    <a:gd name="T75" fmla="*/ 3 h 107"/>
                    <a:gd name="T76" fmla="*/ 41 w 80"/>
                    <a:gd name="T77" fmla="*/ 24 h 107"/>
                    <a:gd name="T78" fmla="*/ 39 w 80"/>
                    <a:gd name="T79" fmla="*/ 32 h 107"/>
                    <a:gd name="T80" fmla="*/ 44 w 80"/>
                    <a:gd name="T81" fmla="*/ 44 h 107"/>
                    <a:gd name="T82" fmla="*/ 48 w 80"/>
                    <a:gd name="T83" fmla="*/ 26 h 107"/>
                    <a:gd name="T84" fmla="*/ 56 w 80"/>
                    <a:gd name="T85" fmla="*/ 12 h 107"/>
                    <a:gd name="T86" fmla="*/ 59 w 80"/>
                    <a:gd name="T87" fmla="*/ 11 h 107"/>
                    <a:gd name="T88" fmla="*/ 64 w 80"/>
                    <a:gd name="T89" fmla="*/ 17 h 107"/>
                    <a:gd name="T90" fmla="*/ 59 w 80"/>
                    <a:gd name="T91" fmla="*/ 26 h 107"/>
                    <a:gd name="T92" fmla="*/ 58 w 80"/>
                    <a:gd name="T93" fmla="*/ 32 h 107"/>
                    <a:gd name="T94" fmla="*/ 56 w 80"/>
                    <a:gd name="T95" fmla="*/ 50 h 107"/>
                    <a:gd name="T96" fmla="*/ 56 w 80"/>
                    <a:gd name="T97" fmla="*/ 53 h 107"/>
                    <a:gd name="T98" fmla="*/ 59 w 80"/>
                    <a:gd name="T99" fmla="*/ 6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80" h="107">
                      <a:moveTo>
                        <a:pt x="59" y="60"/>
                      </a:moveTo>
                      <a:lnTo>
                        <a:pt x="59" y="60"/>
                      </a:lnTo>
                      <a:lnTo>
                        <a:pt x="65" y="44"/>
                      </a:lnTo>
                      <a:lnTo>
                        <a:pt x="70" y="34"/>
                      </a:lnTo>
                      <a:lnTo>
                        <a:pt x="73" y="31"/>
                      </a:lnTo>
                      <a:lnTo>
                        <a:pt x="76" y="31"/>
                      </a:lnTo>
                      <a:lnTo>
                        <a:pt x="76" y="31"/>
                      </a:lnTo>
                      <a:lnTo>
                        <a:pt x="79" y="34"/>
                      </a:lnTo>
                      <a:lnTo>
                        <a:pt x="80" y="38"/>
                      </a:lnTo>
                      <a:lnTo>
                        <a:pt x="79" y="43"/>
                      </a:lnTo>
                      <a:lnTo>
                        <a:pt x="76" y="47"/>
                      </a:lnTo>
                      <a:lnTo>
                        <a:pt x="76" y="47"/>
                      </a:lnTo>
                      <a:lnTo>
                        <a:pt x="74" y="52"/>
                      </a:lnTo>
                      <a:lnTo>
                        <a:pt x="73" y="56"/>
                      </a:lnTo>
                      <a:lnTo>
                        <a:pt x="73" y="66"/>
                      </a:lnTo>
                      <a:lnTo>
                        <a:pt x="73" y="66"/>
                      </a:lnTo>
                      <a:lnTo>
                        <a:pt x="74" y="73"/>
                      </a:lnTo>
                      <a:lnTo>
                        <a:pt x="76" y="78"/>
                      </a:lnTo>
                      <a:lnTo>
                        <a:pt x="76" y="81"/>
                      </a:lnTo>
                      <a:lnTo>
                        <a:pt x="76" y="81"/>
                      </a:lnTo>
                      <a:lnTo>
                        <a:pt x="76" y="92"/>
                      </a:lnTo>
                      <a:lnTo>
                        <a:pt x="74" y="96"/>
                      </a:lnTo>
                      <a:lnTo>
                        <a:pt x="70" y="101"/>
                      </a:lnTo>
                      <a:lnTo>
                        <a:pt x="70" y="101"/>
                      </a:lnTo>
                      <a:lnTo>
                        <a:pt x="59" y="105"/>
                      </a:lnTo>
                      <a:lnTo>
                        <a:pt x="53" y="107"/>
                      </a:lnTo>
                      <a:lnTo>
                        <a:pt x="47" y="105"/>
                      </a:lnTo>
                      <a:lnTo>
                        <a:pt x="47" y="105"/>
                      </a:lnTo>
                      <a:lnTo>
                        <a:pt x="29" y="93"/>
                      </a:lnTo>
                      <a:lnTo>
                        <a:pt x="29" y="93"/>
                      </a:lnTo>
                      <a:lnTo>
                        <a:pt x="25" y="89"/>
                      </a:lnTo>
                      <a:lnTo>
                        <a:pt x="22" y="81"/>
                      </a:lnTo>
                      <a:lnTo>
                        <a:pt x="18" y="69"/>
                      </a:lnTo>
                      <a:lnTo>
                        <a:pt x="18" y="69"/>
                      </a:lnTo>
                      <a:lnTo>
                        <a:pt x="15" y="61"/>
                      </a:lnTo>
                      <a:lnTo>
                        <a:pt x="10" y="55"/>
                      </a:lnTo>
                      <a:lnTo>
                        <a:pt x="7" y="46"/>
                      </a:lnTo>
                      <a:lnTo>
                        <a:pt x="7" y="46"/>
                      </a:lnTo>
                      <a:lnTo>
                        <a:pt x="4" y="40"/>
                      </a:lnTo>
                      <a:lnTo>
                        <a:pt x="1" y="34"/>
                      </a:lnTo>
                      <a:lnTo>
                        <a:pt x="0" y="31"/>
                      </a:lnTo>
                      <a:lnTo>
                        <a:pt x="1" y="29"/>
                      </a:lnTo>
                      <a:lnTo>
                        <a:pt x="1" y="27"/>
                      </a:lnTo>
                      <a:lnTo>
                        <a:pt x="1" y="27"/>
                      </a:lnTo>
                      <a:lnTo>
                        <a:pt x="4" y="27"/>
                      </a:lnTo>
                      <a:lnTo>
                        <a:pt x="7" y="29"/>
                      </a:lnTo>
                      <a:lnTo>
                        <a:pt x="15" y="37"/>
                      </a:lnTo>
                      <a:lnTo>
                        <a:pt x="15" y="37"/>
                      </a:lnTo>
                      <a:lnTo>
                        <a:pt x="13" y="24"/>
                      </a:lnTo>
                      <a:lnTo>
                        <a:pt x="13" y="18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21" y="5"/>
                      </a:lnTo>
                      <a:lnTo>
                        <a:pt x="25" y="2"/>
                      </a:lnTo>
                      <a:lnTo>
                        <a:pt x="27" y="3"/>
                      </a:lnTo>
                      <a:lnTo>
                        <a:pt x="29" y="5"/>
                      </a:lnTo>
                      <a:lnTo>
                        <a:pt x="29" y="5"/>
                      </a:lnTo>
                      <a:lnTo>
                        <a:pt x="30" y="11"/>
                      </a:lnTo>
                      <a:lnTo>
                        <a:pt x="29" y="15"/>
                      </a:lnTo>
                      <a:lnTo>
                        <a:pt x="25" y="20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5" y="35"/>
                      </a:lnTo>
                      <a:lnTo>
                        <a:pt x="24" y="41"/>
                      </a:lnTo>
                      <a:lnTo>
                        <a:pt x="24" y="41"/>
                      </a:lnTo>
                      <a:lnTo>
                        <a:pt x="27" y="38"/>
                      </a:lnTo>
                      <a:lnTo>
                        <a:pt x="29" y="32"/>
                      </a:lnTo>
                      <a:lnTo>
                        <a:pt x="32" y="15"/>
                      </a:lnTo>
                      <a:lnTo>
                        <a:pt x="32" y="15"/>
                      </a:lnTo>
                      <a:lnTo>
                        <a:pt x="33" y="11"/>
                      </a:lnTo>
                      <a:lnTo>
                        <a:pt x="36" y="6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5" y="0"/>
                      </a:lnTo>
                      <a:lnTo>
                        <a:pt x="47" y="2"/>
                      </a:lnTo>
                      <a:lnTo>
                        <a:pt x="47" y="3"/>
                      </a:lnTo>
                      <a:lnTo>
                        <a:pt x="47" y="6"/>
                      </a:lnTo>
                      <a:lnTo>
                        <a:pt x="41" y="24"/>
                      </a:lnTo>
                      <a:lnTo>
                        <a:pt x="41" y="24"/>
                      </a:lnTo>
                      <a:lnTo>
                        <a:pt x="39" y="32"/>
                      </a:lnTo>
                      <a:lnTo>
                        <a:pt x="41" y="38"/>
                      </a:lnTo>
                      <a:lnTo>
                        <a:pt x="44" y="44"/>
                      </a:lnTo>
                      <a:lnTo>
                        <a:pt x="44" y="44"/>
                      </a:lnTo>
                      <a:lnTo>
                        <a:pt x="48" y="26"/>
                      </a:lnTo>
                      <a:lnTo>
                        <a:pt x="54" y="15"/>
                      </a:lnTo>
                      <a:lnTo>
                        <a:pt x="56" y="12"/>
                      </a:lnTo>
                      <a:lnTo>
                        <a:pt x="59" y="11"/>
                      </a:lnTo>
                      <a:lnTo>
                        <a:pt x="59" y="11"/>
                      </a:lnTo>
                      <a:lnTo>
                        <a:pt x="62" y="14"/>
                      </a:lnTo>
                      <a:lnTo>
                        <a:pt x="64" y="17"/>
                      </a:lnTo>
                      <a:lnTo>
                        <a:pt x="62" y="21"/>
                      </a:lnTo>
                      <a:lnTo>
                        <a:pt x="59" y="26"/>
                      </a:lnTo>
                      <a:lnTo>
                        <a:pt x="59" y="26"/>
                      </a:lnTo>
                      <a:lnTo>
                        <a:pt x="58" y="32"/>
                      </a:lnTo>
                      <a:lnTo>
                        <a:pt x="56" y="40"/>
                      </a:lnTo>
                      <a:lnTo>
                        <a:pt x="56" y="50"/>
                      </a:lnTo>
                      <a:lnTo>
                        <a:pt x="56" y="50"/>
                      </a:lnTo>
                      <a:lnTo>
                        <a:pt x="56" y="53"/>
                      </a:lnTo>
                      <a:lnTo>
                        <a:pt x="58" y="56"/>
                      </a:lnTo>
                      <a:lnTo>
                        <a:pt x="59" y="60"/>
                      </a:lnTo>
                      <a:lnTo>
                        <a:pt x="59" y="60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Freeform 894"/>
                <p:cNvSpPr>
                  <a:spLocks/>
                </p:cNvSpPr>
                <p:nvPr/>
              </p:nvSpPr>
              <p:spPr bwMode="auto">
                <a:xfrm>
                  <a:off x="9067801" y="5559425"/>
                  <a:ext cx="153988" cy="25400"/>
                </a:xfrm>
                <a:custGeom>
                  <a:avLst/>
                  <a:gdLst>
                    <a:gd name="T0" fmla="*/ 137 w 193"/>
                    <a:gd name="T1" fmla="*/ 29 h 32"/>
                    <a:gd name="T2" fmla="*/ 134 w 193"/>
                    <a:gd name="T3" fmla="*/ 32 h 32"/>
                    <a:gd name="T4" fmla="*/ 76 w 193"/>
                    <a:gd name="T5" fmla="*/ 32 h 32"/>
                    <a:gd name="T6" fmla="*/ 76 w 193"/>
                    <a:gd name="T7" fmla="*/ 32 h 32"/>
                    <a:gd name="T8" fmla="*/ 74 w 193"/>
                    <a:gd name="T9" fmla="*/ 30 h 32"/>
                    <a:gd name="T10" fmla="*/ 73 w 193"/>
                    <a:gd name="T11" fmla="*/ 29 h 32"/>
                    <a:gd name="T12" fmla="*/ 71 w 193"/>
                    <a:gd name="T13" fmla="*/ 29 h 32"/>
                    <a:gd name="T14" fmla="*/ 71 w 193"/>
                    <a:gd name="T15" fmla="*/ 29 h 32"/>
                    <a:gd name="T16" fmla="*/ 68 w 193"/>
                    <a:gd name="T17" fmla="*/ 29 h 32"/>
                    <a:gd name="T18" fmla="*/ 67 w 193"/>
                    <a:gd name="T19" fmla="*/ 27 h 32"/>
                    <a:gd name="T20" fmla="*/ 61 w 193"/>
                    <a:gd name="T21" fmla="*/ 24 h 32"/>
                    <a:gd name="T22" fmla="*/ 61 w 193"/>
                    <a:gd name="T23" fmla="*/ 24 h 32"/>
                    <a:gd name="T24" fmla="*/ 35 w 193"/>
                    <a:gd name="T25" fmla="*/ 23 h 32"/>
                    <a:gd name="T26" fmla="*/ 15 w 193"/>
                    <a:gd name="T27" fmla="*/ 23 h 32"/>
                    <a:gd name="T28" fmla="*/ 7 w 193"/>
                    <a:gd name="T29" fmla="*/ 24 h 32"/>
                    <a:gd name="T30" fmla="*/ 1 w 193"/>
                    <a:gd name="T31" fmla="*/ 27 h 32"/>
                    <a:gd name="T32" fmla="*/ 0 w 193"/>
                    <a:gd name="T33" fmla="*/ 29 h 32"/>
                    <a:gd name="T34" fmla="*/ 0 w 193"/>
                    <a:gd name="T35" fmla="*/ 15 h 32"/>
                    <a:gd name="T36" fmla="*/ 0 w 193"/>
                    <a:gd name="T37" fmla="*/ 15 h 32"/>
                    <a:gd name="T38" fmla="*/ 6 w 193"/>
                    <a:gd name="T39" fmla="*/ 13 h 32"/>
                    <a:gd name="T40" fmla="*/ 13 w 193"/>
                    <a:gd name="T41" fmla="*/ 10 h 32"/>
                    <a:gd name="T42" fmla="*/ 13 w 193"/>
                    <a:gd name="T43" fmla="*/ 10 h 32"/>
                    <a:gd name="T44" fmla="*/ 18 w 193"/>
                    <a:gd name="T45" fmla="*/ 6 h 32"/>
                    <a:gd name="T46" fmla="*/ 59 w 193"/>
                    <a:gd name="T47" fmla="*/ 4 h 32"/>
                    <a:gd name="T48" fmla="*/ 59 w 193"/>
                    <a:gd name="T49" fmla="*/ 4 h 32"/>
                    <a:gd name="T50" fmla="*/ 62 w 193"/>
                    <a:gd name="T51" fmla="*/ 3 h 32"/>
                    <a:gd name="T52" fmla="*/ 65 w 193"/>
                    <a:gd name="T53" fmla="*/ 1 h 32"/>
                    <a:gd name="T54" fmla="*/ 68 w 193"/>
                    <a:gd name="T55" fmla="*/ 1 h 32"/>
                    <a:gd name="T56" fmla="*/ 68 w 193"/>
                    <a:gd name="T57" fmla="*/ 1 h 32"/>
                    <a:gd name="T58" fmla="*/ 71 w 193"/>
                    <a:gd name="T59" fmla="*/ 1 h 32"/>
                    <a:gd name="T60" fmla="*/ 73 w 193"/>
                    <a:gd name="T61" fmla="*/ 3 h 32"/>
                    <a:gd name="T62" fmla="*/ 74 w 193"/>
                    <a:gd name="T63" fmla="*/ 4 h 32"/>
                    <a:gd name="T64" fmla="*/ 138 w 193"/>
                    <a:gd name="T65" fmla="*/ 3 h 32"/>
                    <a:gd name="T66" fmla="*/ 138 w 193"/>
                    <a:gd name="T67" fmla="*/ 3 h 32"/>
                    <a:gd name="T68" fmla="*/ 143 w 193"/>
                    <a:gd name="T69" fmla="*/ 1 h 32"/>
                    <a:gd name="T70" fmla="*/ 146 w 193"/>
                    <a:gd name="T71" fmla="*/ 0 h 32"/>
                    <a:gd name="T72" fmla="*/ 149 w 193"/>
                    <a:gd name="T73" fmla="*/ 0 h 32"/>
                    <a:gd name="T74" fmla="*/ 149 w 193"/>
                    <a:gd name="T75" fmla="*/ 0 h 32"/>
                    <a:gd name="T76" fmla="*/ 158 w 193"/>
                    <a:gd name="T77" fmla="*/ 1 h 32"/>
                    <a:gd name="T78" fmla="*/ 161 w 193"/>
                    <a:gd name="T79" fmla="*/ 3 h 32"/>
                    <a:gd name="T80" fmla="*/ 161 w 193"/>
                    <a:gd name="T81" fmla="*/ 3 h 32"/>
                    <a:gd name="T82" fmla="*/ 174 w 193"/>
                    <a:gd name="T83" fmla="*/ 3 h 32"/>
                    <a:gd name="T84" fmla="*/ 174 w 193"/>
                    <a:gd name="T85" fmla="*/ 3 h 32"/>
                    <a:gd name="T86" fmla="*/ 181 w 193"/>
                    <a:gd name="T87" fmla="*/ 3 h 32"/>
                    <a:gd name="T88" fmla="*/ 190 w 193"/>
                    <a:gd name="T89" fmla="*/ 3 h 32"/>
                    <a:gd name="T90" fmla="*/ 193 w 193"/>
                    <a:gd name="T91" fmla="*/ 20 h 32"/>
                    <a:gd name="T92" fmla="*/ 193 w 193"/>
                    <a:gd name="T93" fmla="*/ 20 h 32"/>
                    <a:gd name="T94" fmla="*/ 192 w 193"/>
                    <a:gd name="T95" fmla="*/ 18 h 32"/>
                    <a:gd name="T96" fmla="*/ 186 w 193"/>
                    <a:gd name="T97" fmla="*/ 15 h 32"/>
                    <a:gd name="T98" fmla="*/ 186 w 193"/>
                    <a:gd name="T99" fmla="*/ 15 h 32"/>
                    <a:gd name="T100" fmla="*/ 174 w 193"/>
                    <a:gd name="T101" fmla="*/ 16 h 32"/>
                    <a:gd name="T102" fmla="*/ 164 w 193"/>
                    <a:gd name="T103" fmla="*/ 16 h 32"/>
                    <a:gd name="T104" fmla="*/ 164 w 193"/>
                    <a:gd name="T105" fmla="*/ 21 h 32"/>
                    <a:gd name="T106" fmla="*/ 137 w 193"/>
                    <a:gd name="T107" fmla="*/ 2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93" h="32">
                      <a:moveTo>
                        <a:pt x="137" y="29"/>
                      </a:moveTo>
                      <a:lnTo>
                        <a:pt x="134" y="32"/>
                      </a:lnTo>
                      <a:lnTo>
                        <a:pt x="76" y="32"/>
                      </a:lnTo>
                      <a:lnTo>
                        <a:pt x="76" y="32"/>
                      </a:lnTo>
                      <a:lnTo>
                        <a:pt x="74" y="30"/>
                      </a:lnTo>
                      <a:lnTo>
                        <a:pt x="73" y="29"/>
                      </a:lnTo>
                      <a:lnTo>
                        <a:pt x="71" y="29"/>
                      </a:lnTo>
                      <a:lnTo>
                        <a:pt x="71" y="29"/>
                      </a:lnTo>
                      <a:lnTo>
                        <a:pt x="68" y="29"/>
                      </a:lnTo>
                      <a:lnTo>
                        <a:pt x="67" y="27"/>
                      </a:lnTo>
                      <a:lnTo>
                        <a:pt x="61" y="24"/>
                      </a:lnTo>
                      <a:lnTo>
                        <a:pt x="61" y="24"/>
                      </a:lnTo>
                      <a:lnTo>
                        <a:pt x="35" y="23"/>
                      </a:lnTo>
                      <a:lnTo>
                        <a:pt x="15" y="23"/>
                      </a:lnTo>
                      <a:lnTo>
                        <a:pt x="7" y="24"/>
                      </a:lnTo>
                      <a:lnTo>
                        <a:pt x="1" y="27"/>
                      </a:lnTo>
                      <a:lnTo>
                        <a:pt x="0" y="29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6" y="13"/>
                      </a:lnTo>
                      <a:lnTo>
                        <a:pt x="13" y="10"/>
                      </a:lnTo>
                      <a:lnTo>
                        <a:pt x="13" y="10"/>
                      </a:lnTo>
                      <a:lnTo>
                        <a:pt x="18" y="6"/>
                      </a:lnTo>
                      <a:lnTo>
                        <a:pt x="59" y="4"/>
                      </a:lnTo>
                      <a:lnTo>
                        <a:pt x="59" y="4"/>
                      </a:lnTo>
                      <a:lnTo>
                        <a:pt x="62" y="3"/>
                      </a:lnTo>
                      <a:lnTo>
                        <a:pt x="65" y="1"/>
                      </a:lnTo>
                      <a:lnTo>
                        <a:pt x="68" y="1"/>
                      </a:lnTo>
                      <a:lnTo>
                        <a:pt x="68" y="1"/>
                      </a:lnTo>
                      <a:lnTo>
                        <a:pt x="71" y="1"/>
                      </a:lnTo>
                      <a:lnTo>
                        <a:pt x="73" y="3"/>
                      </a:lnTo>
                      <a:lnTo>
                        <a:pt x="74" y="4"/>
                      </a:lnTo>
                      <a:lnTo>
                        <a:pt x="138" y="3"/>
                      </a:lnTo>
                      <a:lnTo>
                        <a:pt x="138" y="3"/>
                      </a:lnTo>
                      <a:lnTo>
                        <a:pt x="143" y="1"/>
                      </a:lnTo>
                      <a:lnTo>
                        <a:pt x="146" y="0"/>
                      </a:lnTo>
                      <a:lnTo>
                        <a:pt x="149" y="0"/>
                      </a:lnTo>
                      <a:lnTo>
                        <a:pt x="149" y="0"/>
                      </a:lnTo>
                      <a:lnTo>
                        <a:pt x="158" y="1"/>
                      </a:lnTo>
                      <a:lnTo>
                        <a:pt x="161" y="3"/>
                      </a:lnTo>
                      <a:lnTo>
                        <a:pt x="161" y="3"/>
                      </a:lnTo>
                      <a:lnTo>
                        <a:pt x="174" y="3"/>
                      </a:lnTo>
                      <a:lnTo>
                        <a:pt x="174" y="3"/>
                      </a:lnTo>
                      <a:lnTo>
                        <a:pt x="181" y="3"/>
                      </a:lnTo>
                      <a:lnTo>
                        <a:pt x="190" y="3"/>
                      </a:lnTo>
                      <a:lnTo>
                        <a:pt x="193" y="20"/>
                      </a:lnTo>
                      <a:lnTo>
                        <a:pt x="193" y="20"/>
                      </a:lnTo>
                      <a:lnTo>
                        <a:pt x="192" y="18"/>
                      </a:lnTo>
                      <a:lnTo>
                        <a:pt x="186" y="15"/>
                      </a:lnTo>
                      <a:lnTo>
                        <a:pt x="186" y="15"/>
                      </a:lnTo>
                      <a:lnTo>
                        <a:pt x="174" y="16"/>
                      </a:lnTo>
                      <a:lnTo>
                        <a:pt x="164" y="16"/>
                      </a:lnTo>
                      <a:lnTo>
                        <a:pt x="164" y="21"/>
                      </a:lnTo>
                      <a:lnTo>
                        <a:pt x="137" y="29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Freeform 895"/>
                <p:cNvSpPr>
                  <a:spLocks/>
                </p:cNvSpPr>
                <p:nvPr/>
              </p:nvSpPr>
              <p:spPr bwMode="auto">
                <a:xfrm>
                  <a:off x="9109076" y="5338763"/>
                  <a:ext cx="36513" cy="71438"/>
                </a:xfrm>
                <a:custGeom>
                  <a:avLst/>
                  <a:gdLst>
                    <a:gd name="T0" fmla="*/ 14 w 46"/>
                    <a:gd name="T1" fmla="*/ 56 h 90"/>
                    <a:gd name="T2" fmla="*/ 14 w 46"/>
                    <a:gd name="T3" fmla="*/ 56 h 90"/>
                    <a:gd name="T4" fmla="*/ 4 w 46"/>
                    <a:gd name="T5" fmla="*/ 47 h 90"/>
                    <a:gd name="T6" fmla="*/ 4 w 46"/>
                    <a:gd name="T7" fmla="*/ 47 h 90"/>
                    <a:gd name="T8" fmla="*/ 2 w 46"/>
                    <a:gd name="T9" fmla="*/ 24 h 90"/>
                    <a:gd name="T10" fmla="*/ 2 w 46"/>
                    <a:gd name="T11" fmla="*/ 24 h 90"/>
                    <a:gd name="T12" fmla="*/ 0 w 46"/>
                    <a:gd name="T13" fmla="*/ 18 h 90"/>
                    <a:gd name="T14" fmla="*/ 2 w 46"/>
                    <a:gd name="T15" fmla="*/ 11 h 90"/>
                    <a:gd name="T16" fmla="*/ 4 w 46"/>
                    <a:gd name="T17" fmla="*/ 5 h 90"/>
                    <a:gd name="T18" fmla="*/ 8 w 46"/>
                    <a:gd name="T19" fmla="*/ 0 h 90"/>
                    <a:gd name="T20" fmla="*/ 8 w 46"/>
                    <a:gd name="T21" fmla="*/ 0 h 90"/>
                    <a:gd name="T22" fmla="*/ 36 w 46"/>
                    <a:gd name="T23" fmla="*/ 70 h 90"/>
                    <a:gd name="T24" fmla="*/ 36 w 46"/>
                    <a:gd name="T25" fmla="*/ 70 h 90"/>
                    <a:gd name="T26" fmla="*/ 39 w 46"/>
                    <a:gd name="T27" fmla="*/ 78 h 90"/>
                    <a:gd name="T28" fmla="*/ 43 w 46"/>
                    <a:gd name="T29" fmla="*/ 84 h 90"/>
                    <a:gd name="T30" fmla="*/ 46 w 46"/>
                    <a:gd name="T31" fmla="*/ 90 h 90"/>
                    <a:gd name="T32" fmla="*/ 46 w 46"/>
                    <a:gd name="T33" fmla="*/ 90 h 90"/>
                    <a:gd name="T34" fmla="*/ 37 w 46"/>
                    <a:gd name="T35" fmla="*/ 82 h 90"/>
                    <a:gd name="T36" fmla="*/ 28 w 46"/>
                    <a:gd name="T37" fmla="*/ 76 h 90"/>
                    <a:gd name="T38" fmla="*/ 23 w 46"/>
                    <a:gd name="T39" fmla="*/ 72 h 90"/>
                    <a:gd name="T40" fmla="*/ 23 w 46"/>
                    <a:gd name="T41" fmla="*/ 72 h 90"/>
                    <a:gd name="T42" fmla="*/ 20 w 46"/>
                    <a:gd name="T43" fmla="*/ 66 h 90"/>
                    <a:gd name="T44" fmla="*/ 19 w 46"/>
                    <a:gd name="T45" fmla="*/ 63 h 90"/>
                    <a:gd name="T46" fmla="*/ 17 w 46"/>
                    <a:gd name="T47" fmla="*/ 58 h 90"/>
                    <a:gd name="T48" fmla="*/ 14 w 46"/>
                    <a:gd name="T49" fmla="*/ 56 h 90"/>
                    <a:gd name="T50" fmla="*/ 14 w 46"/>
                    <a:gd name="T51" fmla="*/ 5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6" h="90">
                      <a:moveTo>
                        <a:pt x="14" y="56"/>
                      </a:moveTo>
                      <a:lnTo>
                        <a:pt x="14" y="56"/>
                      </a:lnTo>
                      <a:lnTo>
                        <a:pt x="4" y="47"/>
                      </a:lnTo>
                      <a:lnTo>
                        <a:pt x="4" y="47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18"/>
                      </a:lnTo>
                      <a:lnTo>
                        <a:pt x="2" y="11"/>
                      </a:lnTo>
                      <a:lnTo>
                        <a:pt x="4" y="5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36" y="70"/>
                      </a:lnTo>
                      <a:lnTo>
                        <a:pt x="36" y="70"/>
                      </a:lnTo>
                      <a:lnTo>
                        <a:pt x="39" y="78"/>
                      </a:lnTo>
                      <a:lnTo>
                        <a:pt x="43" y="84"/>
                      </a:lnTo>
                      <a:lnTo>
                        <a:pt x="46" y="90"/>
                      </a:lnTo>
                      <a:lnTo>
                        <a:pt x="46" y="90"/>
                      </a:lnTo>
                      <a:lnTo>
                        <a:pt x="37" y="82"/>
                      </a:lnTo>
                      <a:lnTo>
                        <a:pt x="28" y="76"/>
                      </a:lnTo>
                      <a:lnTo>
                        <a:pt x="23" y="72"/>
                      </a:lnTo>
                      <a:lnTo>
                        <a:pt x="23" y="72"/>
                      </a:lnTo>
                      <a:lnTo>
                        <a:pt x="20" y="66"/>
                      </a:lnTo>
                      <a:lnTo>
                        <a:pt x="19" y="63"/>
                      </a:lnTo>
                      <a:lnTo>
                        <a:pt x="17" y="58"/>
                      </a:lnTo>
                      <a:lnTo>
                        <a:pt x="14" y="56"/>
                      </a:lnTo>
                      <a:lnTo>
                        <a:pt x="14" y="56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Freeform 896"/>
                <p:cNvSpPr>
                  <a:spLocks/>
                </p:cNvSpPr>
                <p:nvPr/>
              </p:nvSpPr>
              <p:spPr bwMode="auto">
                <a:xfrm>
                  <a:off x="9061451" y="5399088"/>
                  <a:ext cx="33338" cy="96838"/>
                </a:xfrm>
                <a:custGeom>
                  <a:avLst/>
                  <a:gdLst>
                    <a:gd name="T0" fmla="*/ 26 w 41"/>
                    <a:gd name="T1" fmla="*/ 81 h 122"/>
                    <a:gd name="T2" fmla="*/ 31 w 41"/>
                    <a:gd name="T3" fmla="*/ 83 h 122"/>
                    <a:gd name="T4" fmla="*/ 40 w 41"/>
                    <a:gd name="T5" fmla="*/ 83 h 122"/>
                    <a:gd name="T6" fmla="*/ 40 w 41"/>
                    <a:gd name="T7" fmla="*/ 84 h 122"/>
                    <a:gd name="T8" fmla="*/ 34 w 41"/>
                    <a:gd name="T9" fmla="*/ 87 h 122"/>
                    <a:gd name="T10" fmla="*/ 31 w 41"/>
                    <a:gd name="T11" fmla="*/ 87 h 122"/>
                    <a:gd name="T12" fmla="*/ 24 w 41"/>
                    <a:gd name="T13" fmla="*/ 90 h 122"/>
                    <a:gd name="T14" fmla="*/ 23 w 41"/>
                    <a:gd name="T15" fmla="*/ 96 h 122"/>
                    <a:gd name="T16" fmla="*/ 21 w 41"/>
                    <a:gd name="T17" fmla="*/ 107 h 122"/>
                    <a:gd name="T18" fmla="*/ 14 w 41"/>
                    <a:gd name="T19" fmla="*/ 122 h 122"/>
                    <a:gd name="T20" fmla="*/ 14 w 41"/>
                    <a:gd name="T21" fmla="*/ 119 h 122"/>
                    <a:gd name="T22" fmla="*/ 18 w 41"/>
                    <a:gd name="T23" fmla="*/ 93 h 122"/>
                    <a:gd name="T24" fmla="*/ 18 w 41"/>
                    <a:gd name="T25" fmla="*/ 83 h 122"/>
                    <a:gd name="T26" fmla="*/ 15 w 41"/>
                    <a:gd name="T27" fmla="*/ 73 h 122"/>
                    <a:gd name="T28" fmla="*/ 12 w 41"/>
                    <a:gd name="T29" fmla="*/ 66 h 122"/>
                    <a:gd name="T30" fmla="*/ 15 w 41"/>
                    <a:gd name="T31" fmla="*/ 63 h 122"/>
                    <a:gd name="T32" fmla="*/ 20 w 41"/>
                    <a:gd name="T33" fmla="*/ 61 h 122"/>
                    <a:gd name="T34" fmla="*/ 20 w 41"/>
                    <a:gd name="T35" fmla="*/ 60 h 122"/>
                    <a:gd name="T36" fmla="*/ 12 w 41"/>
                    <a:gd name="T37" fmla="*/ 57 h 122"/>
                    <a:gd name="T38" fmla="*/ 2 w 41"/>
                    <a:gd name="T39" fmla="*/ 48 h 122"/>
                    <a:gd name="T40" fmla="*/ 0 w 41"/>
                    <a:gd name="T41" fmla="*/ 44 h 122"/>
                    <a:gd name="T42" fmla="*/ 8 w 41"/>
                    <a:gd name="T43" fmla="*/ 46 h 122"/>
                    <a:gd name="T44" fmla="*/ 11 w 41"/>
                    <a:gd name="T45" fmla="*/ 49 h 122"/>
                    <a:gd name="T46" fmla="*/ 21 w 41"/>
                    <a:gd name="T47" fmla="*/ 57 h 122"/>
                    <a:gd name="T48" fmla="*/ 12 w 41"/>
                    <a:gd name="T49" fmla="*/ 37 h 122"/>
                    <a:gd name="T50" fmla="*/ 9 w 41"/>
                    <a:gd name="T51" fmla="*/ 28 h 122"/>
                    <a:gd name="T52" fmla="*/ 6 w 41"/>
                    <a:gd name="T53" fmla="*/ 17 h 122"/>
                    <a:gd name="T54" fmla="*/ 6 w 41"/>
                    <a:gd name="T55" fmla="*/ 12 h 122"/>
                    <a:gd name="T56" fmla="*/ 9 w 41"/>
                    <a:gd name="T57" fmla="*/ 11 h 122"/>
                    <a:gd name="T58" fmla="*/ 11 w 41"/>
                    <a:gd name="T59" fmla="*/ 14 h 122"/>
                    <a:gd name="T60" fmla="*/ 18 w 41"/>
                    <a:gd name="T61" fmla="*/ 38 h 122"/>
                    <a:gd name="T62" fmla="*/ 20 w 41"/>
                    <a:gd name="T63" fmla="*/ 48 h 122"/>
                    <a:gd name="T64" fmla="*/ 21 w 41"/>
                    <a:gd name="T65" fmla="*/ 54 h 122"/>
                    <a:gd name="T66" fmla="*/ 23 w 41"/>
                    <a:gd name="T67" fmla="*/ 46 h 122"/>
                    <a:gd name="T68" fmla="*/ 23 w 41"/>
                    <a:gd name="T69" fmla="*/ 32 h 122"/>
                    <a:gd name="T70" fmla="*/ 18 w 41"/>
                    <a:gd name="T71" fmla="*/ 3 h 122"/>
                    <a:gd name="T72" fmla="*/ 20 w 41"/>
                    <a:gd name="T73" fmla="*/ 0 h 122"/>
                    <a:gd name="T74" fmla="*/ 23 w 41"/>
                    <a:gd name="T75" fmla="*/ 3 h 122"/>
                    <a:gd name="T76" fmla="*/ 26 w 41"/>
                    <a:gd name="T77" fmla="*/ 12 h 122"/>
                    <a:gd name="T78" fmla="*/ 26 w 41"/>
                    <a:gd name="T79" fmla="*/ 23 h 122"/>
                    <a:gd name="T80" fmla="*/ 24 w 41"/>
                    <a:gd name="T81" fmla="*/ 43 h 122"/>
                    <a:gd name="T82" fmla="*/ 24 w 41"/>
                    <a:gd name="T83" fmla="*/ 57 h 122"/>
                    <a:gd name="T84" fmla="*/ 24 w 41"/>
                    <a:gd name="T85" fmla="*/ 58 h 122"/>
                    <a:gd name="T86" fmla="*/ 29 w 41"/>
                    <a:gd name="T87" fmla="*/ 57 h 122"/>
                    <a:gd name="T88" fmla="*/ 31 w 41"/>
                    <a:gd name="T89" fmla="*/ 60 h 122"/>
                    <a:gd name="T90" fmla="*/ 29 w 41"/>
                    <a:gd name="T91" fmla="*/ 64 h 122"/>
                    <a:gd name="T92" fmla="*/ 24 w 41"/>
                    <a:gd name="T93" fmla="*/ 67 h 122"/>
                    <a:gd name="T94" fmla="*/ 23 w 41"/>
                    <a:gd name="T95" fmla="*/ 69 h 122"/>
                    <a:gd name="T96" fmla="*/ 24 w 41"/>
                    <a:gd name="T97" fmla="*/ 73 h 122"/>
                    <a:gd name="T98" fmla="*/ 26 w 41"/>
                    <a:gd name="T99" fmla="*/ 8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1" h="122">
                      <a:moveTo>
                        <a:pt x="26" y="81"/>
                      </a:moveTo>
                      <a:lnTo>
                        <a:pt x="26" y="81"/>
                      </a:lnTo>
                      <a:lnTo>
                        <a:pt x="26" y="83"/>
                      </a:lnTo>
                      <a:lnTo>
                        <a:pt x="31" y="83"/>
                      </a:lnTo>
                      <a:lnTo>
                        <a:pt x="31" y="83"/>
                      </a:lnTo>
                      <a:lnTo>
                        <a:pt x="40" y="83"/>
                      </a:lnTo>
                      <a:lnTo>
                        <a:pt x="41" y="83"/>
                      </a:lnTo>
                      <a:lnTo>
                        <a:pt x="40" y="84"/>
                      </a:lnTo>
                      <a:lnTo>
                        <a:pt x="40" y="84"/>
                      </a:lnTo>
                      <a:lnTo>
                        <a:pt x="34" y="87"/>
                      </a:lnTo>
                      <a:lnTo>
                        <a:pt x="31" y="87"/>
                      </a:lnTo>
                      <a:lnTo>
                        <a:pt x="31" y="87"/>
                      </a:lnTo>
                      <a:lnTo>
                        <a:pt x="27" y="89"/>
                      </a:lnTo>
                      <a:lnTo>
                        <a:pt x="24" y="90"/>
                      </a:lnTo>
                      <a:lnTo>
                        <a:pt x="24" y="90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1" y="107"/>
                      </a:lnTo>
                      <a:lnTo>
                        <a:pt x="21" y="107"/>
                      </a:lnTo>
                      <a:lnTo>
                        <a:pt x="14" y="122"/>
                      </a:lnTo>
                      <a:lnTo>
                        <a:pt x="14" y="122"/>
                      </a:lnTo>
                      <a:lnTo>
                        <a:pt x="14" y="119"/>
                      </a:lnTo>
                      <a:lnTo>
                        <a:pt x="15" y="112"/>
                      </a:lnTo>
                      <a:lnTo>
                        <a:pt x="18" y="93"/>
                      </a:lnTo>
                      <a:lnTo>
                        <a:pt x="18" y="93"/>
                      </a:lnTo>
                      <a:lnTo>
                        <a:pt x="18" y="83"/>
                      </a:lnTo>
                      <a:lnTo>
                        <a:pt x="18" y="78"/>
                      </a:lnTo>
                      <a:lnTo>
                        <a:pt x="15" y="73"/>
                      </a:lnTo>
                      <a:lnTo>
                        <a:pt x="15" y="73"/>
                      </a:lnTo>
                      <a:lnTo>
                        <a:pt x="12" y="66"/>
                      </a:lnTo>
                      <a:lnTo>
                        <a:pt x="12" y="63"/>
                      </a:lnTo>
                      <a:lnTo>
                        <a:pt x="15" y="63"/>
                      </a:lnTo>
                      <a:lnTo>
                        <a:pt x="15" y="63"/>
                      </a:lnTo>
                      <a:lnTo>
                        <a:pt x="20" y="61"/>
                      </a:lnTo>
                      <a:lnTo>
                        <a:pt x="21" y="61"/>
                      </a:lnTo>
                      <a:lnTo>
                        <a:pt x="20" y="60"/>
                      </a:lnTo>
                      <a:lnTo>
                        <a:pt x="20" y="60"/>
                      </a:lnTo>
                      <a:lnTo>
                        <a:pt x="12" y="57"/>
                      </a:lnTo>
                      <a:lnTo>
                        <a:pt x="6" y="54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0" y="44"/>
                      </a:lnTo>
                      <a:lnTo>
                        <a:pt x="3" y="44"/>
                      </a:lnTo>
                      <a:lnTo>
                        <a:pt x="8" y="46"/>
                      </a:lnTo>
                      <a:lnTo>
                        <a:pt x="11" y="49"/>
                      </a:lnTo>
                      <a:lnTo>
                        <a:pt x="11" y="49"/>
                      </a:lnTo>
                      <a:lnTo>
                        <a:pt x="18" y="55"/>
                      </a:lnTo>
                      <a:lnTo>
                        <a:pt x="21" y="57"/>
                      </a:lnTo>
                      <a:lnTo>
                        <a:pt x="21" y="57"/>
                      </a:lnTo>
                      <a:lnTo>
                        <a:pt x="12" y="37"/>
                      </a:lnTo>
                      <a:lnTo>
                        <a:pt x="12" y="37"/>
                      </a:lnTo>
                      <a:lnTo>
                        <a:pt x="9" y="28"/>
                      </a:lnTo>
                      <a:lnTo>
                        <a:pt x="8" y="22"/>
                      </a:lnTo>
                      <a:lnTo>
                        <a:pt x="6" y="17"/>
                      </a:lnTo>
                      <a:lnTo>
                        <a:pt x="6" y="17"/>
                      </a:lnTo>
                      <a:lnTo>
                        <a:pt x="6" y="12"/>
                      </a:lnTo>
                      <a:lnTo>
                        <a:pt x="8" y="11"/>
                      </a:lnTo>
                      <a:lnTo>
                        <a:pt x="9" y="11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15" y="28"/>
                      </a:lnTo>
                      <a:lnTo>
                        <a:pt x="18" y="38"/>
                      </a:lnTo>
                      <a:lnTo>
                        <a:pt x="18" y="38"/>
                      </a:lnTo>
                      <a:lnTo>
                        <a:pt x="20" y="48"/>
                      </a:lnTo>
                      <a:lnTo>
                        <a:pt x="21" y="54"/>
                      </a:lnTo>
                      <a:lnTo>
                        <a:pt x="21" y="54"/>
                      </a:lnTo>
                      <a:lnTo>
                        <a:pt x="23" y="52"/>
                      </a:lnTo>
                      <a:lnTo>
                        <a:pt x="23" y="46"/>
                      </a:lnTo>
                      <a:lnTo>
                        <a:pt x="23" y="32"/>
                      </a:lnTo>
                      <a:lnTo>
                        <a:pt x="23" y="32"/>
                      </a:lnTo>
                      <a:lnTo>
                        <a:pt x="18" y="3"/>
                      </a:lnTo>
                      <a:lnTo>
                        <a:pt x="18" y="3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1" y="2"/>
                      </a:lnTo>
                      <a:lnTo>
                        <a:pt x="23" y="3"/>
                      </a:lnTo>
                      <a:lnTo>
                        <a:pt x="23" y="3"/>
                      </a:lnTo>
                      <a:lnTo>
                        <a:pt x="26" y="12"/>
                      </a:lnTo>
                      <a:lnTo>
                        <a:pt x="26" y="23"/>
                      </a:lnTo>
                      <a:lnTo>
                        <a:pt x="26" y="23"/>
                      </a:lnTo>
                      <a:lnTo>
                        <a:pt x="24" y="43"/>
                      </a:lnTo>
                      <a:lnTo>
                        <a:pt x="24" y="43"/>
                      </a:lnTo>
                      <a:lnTo>
                        <a:pt x="24" y="51"/>
                      </a:lnTo>
                      <a:lnTo>
                        <a:pt x="24" y="57"/>
                      </a:lnTo>
                      <a:lnTo>
                        <a:pt x="24" y="57"/>
                      </a:lnTo>
                      <a:lnTo>
                        <a:pt x="24" y="58"/>
                      </a:lnTo>
                      <a:lnTo>
                        <a:pt x="26" y="58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31" y="60"/>
                      </a:lnTo>
                      <a:lnTo>
                        <a:pt x="31" y="61"/>
                      </a:lnTo>
                      <a:lnTo>
                        <a:pt x="29" y="64"/>
                      </a:lnTo>
                      <a:lnTo>
                        <a:pt x="29" y="64"/>
                      </a:lnTo>
                      <a:lnTo>
                        <a:pt x="24" y="67"/>
                      </a:lnTo>
                      <a:lnTo>
                        <a:pt x="24" y="67"/>
                      </a:lnTo>
                      <a:lnTo>
                        <a:pt x="23" y="69"/>
                      </a:lnTo>
                      <a:lnTo>
                        <a:pt x="24" y="73"/>
                      </a:lnTo>
                      <a:lnTo>
                        <a:pt x="24" y="73"/>
                      </a:lnTo>
                      <a:lnTo>
                        <a:pt x="26" y="81"/>
                      </a:lnTo>
                      <a:lnTo>
                        <a:pt x="26" y="81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Freeform 897"/>
                <p:cNvSpPr>
                  <a:spLocks/>
                </p:cNvSpPr>
                <p:nvPr/>
              </p:nvSpPr>
              <p:spPr bwMode="auto">
                <a:xfrm>
                  <a:off x="9221788" y="5443538"/>
                  <a:ext cx="1588" cy="7938"/>
                </a:xfrm>
                <a:custGeom>
                  <a:avLst/>
                  <a:gdLst>
                    <a:gd name="T0" fmla="*/ 2 w 2"/>
                    <a:gd name="T1" fmla="*/ 0 h 9"/>
                    <a:gd name="T2" fmla="*/ 2 w 2"/>
                    <a:gd name="T3" fmla="*/ 0 h 9"/>
                    <a:gd name="T4" fmla="*/ 0 w 2"/>
                    <a:gd name="T5" fmla="*/ 9 h 9"/>
                    <a:gd name="T6" fmla="*/ 0 w 2"/>
                    <a:gd name="T7" fmla="*/ 9 h 9"/>
                    <a:gd name="T8" fmla="*/ 2 w 2"/>
                    <a:gd name="T9" fmla="*/ 0 h 9"/>
                    <a:gd name="T10" fmla="*/ 2 w 2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9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Freeform 898"/>
                <p:cNvSpPr>
                  <a:spLocks/>
                </p:cNvSpPr>
                <p:nvPr/>
              </p:nvSpPr>
              <p:spPr bwMode="auto">
                <a:xfrm>
                  <a:off x="9204326" y="5438775"/>
                  <a:ext cx="31750" cy="73025"/>
                </a:xfrm>
                <a:custGeom>
                  <a:avLst/>
                  <a:gdLst>
                    <a:gd name="T0" fmla="*/ 30 w 39"/>
                    <a:gd name="T1" fmla="*/ 35 h 93"/>
                    <a:gd name="T2" fmla="*/ 35 w 39"/>
                    <a:gd name="T3" fmla="*/ 29 h 93"/>
                    <a:gd name="T4" fmla="*/ 36 w 39"/>
                    <a:gd name="T5" fmla="*/ 29 h 93"/>
                    <a:gd name="T6" fmla="*/ 39 w 39"/>
                    <a:gd name="T7" fmla="*/ 32 h 93"/>
                    <a:gd name="T8" fmla="*/ 38 w 39"/>
                    <a:gd name="T9" fmla="*/ 32 h 93"/>
                    <a:gd name="T10" fmla="*/ 32 w 39"/>
                    <a:gd name="T11" fmla="*/ 40 h 93"/>
                    <a:gd name="T12" fmla="*/ 30 w 39"/>
                    <a:gd name="T13" fmla="*/ 44 h 93"/>
                    <a:gd name="T14" fmla="*/ 29 w 39"/>
                    <a:gd name="T15" fmla="*/ 47 h 93"/>
                    <a:gd name="T16" fmla="*/ 27 w 39"/>
                    <a:gd name="T17" fmla="*/ 53 h 93"/>
                    <a:gd name="T18" fmla="*/ 27 w 39"/>
                    <a:gd name="T19" fmla="*/ 53 h 93"/>
                    <a:gd name="T20" fmla="*/ 32 w 39"/>
                    <a:gd name="T21" fmla="*/ 52 h 93"/>
                    <a:gd name="T22" fmla="*/ 36 w 39"/>
                    <a:gd name="T23" fmla="*/ 49 h 93"/>
                    <a:gd name="T24" fmla="*/ 38 w 39"/>
                    <a:gd name="T25" fmla="*/ 49 h 93"/>
                    <a:gd name="T26" fmla="*/ 35 w 39"/>
                    <a:gd name="T27" fmla="*/ 52 h 93"/>
                    <a:gd name="T28" fmla="*/ 32 w 39"/>
                    <a:gd name="T29" fmla="*/ 53 h 93"/>
                    <a:gd name="T30" fmla="*/ 25 w 39"/>
                    <a:gd name="T31" fmla="*/ 61 h 93"/>
                    <a:gd name="T32" fmla="*/ 24 w 39"/>
                    <a:gd name="T33" fmla="*/ 66 h 93"/>
                    <a:gd name="T34" fmla="*/ 22 w 39"/>
                    <a:gd name="T35" fmla="*/ 69 h 93"/>
                    <a:gd name="T36" fmla="*/ 21 w 39"/>
                    <a:gd name="T37" fmla="*/ 79 h 93"/>
                    <a:gd name="T38" fmla="*/ 21 w 39"/>
                    <a:gd name="T39" fmla="*/ 92 h 93"/>
                    <a:gd name="T40" fmla="*/ 19 w 39"/>
                    <a:gd name="T41" fmla="*/ 93 h 93"/>
                    <a:gd name="T42" fmla="*/ 16 w 39"/>
                    <a:gd name="T43" fmla="*/ 90 h 93"/>
                    <a:gd name="T44" fmla="*/ 13 w 39"/>
                    <a:gd name="T45" fmla="*/ 82 h 93"/>
                    <a:gd name="T46" fmla="*/ 10 w 39"/>
                    <a:gd name="T47" fmla="*/ 76 h 93"/>
                    <a:gd name="T48" fmla="*/ 7 w 39"/>
                    <a:gd name="T49" fmla="*/ 72 h 93"/>
                    <a:gd name="T50" fmla="*/ 4 w 39"/>
                    <a:gd name="T51" fmla="*/ 67 h 93"/>
                    <a:gd name="T52" fmla="*/ 4 w 39"/>
                    <a:gd name="T53" fmla="*/ 64 h 93"/>
                    <a:gd name="T54" fmla="*/ 6 w 39"/>
                    <a:gd name="T55" fmla="*/ 64 h 93"/>
                    <a:gd name="T56" fmla="*/ 12 w 39"/>
                    <a:gd name="T57" fmla="*/ 72 h 93"/>
                    <a:gd name="T58" fmla="*/ 16 w 39"/>
                    <a:gd name="T59" fmla="*/ 72 h 93"/>
                    <a:gd name="T60" fmla="*/ 16 w 39"/>
                    <a:gd name="T61" fmla="*/ 70 h 93"/>
                    <a:gd name="T62" fmla="*/ 15 w 39"/>
                    <a:gd name="T63" fmla="*/ 58 h 93"/>
                    <a:gd name="T64" fmla="*/ 13 w 39"/>
                    <a:gd name="T65" fmla="*/ 53 h 93"/>
                    <a:gd name="T66" fmla="*/ 12 w 39"/>
                    <a:gd name="T67" fmla="*/ 50 h 93"/>
                    <a:gd name="T68" fmla="*/ 7 w 39"/>
                    <a:gd name="T69" fmla="*/ 44 h 93"/>
                    <a:gd name="T70" fmla="*/ 3 w 39"/>
                    <a:gd name="T71" fmla="*/ 38 h 93"/>
                    <a:gd name="T72" fmla="*/ 3 w 39"/>
                    <a:gd name="T73" fmla="*/ 34 h 93"/>
                    <a:gd name="T74" fmla="*/ 7 w 39"/>
                    <a:gd name="T75" fmla="*/ 31 h 93"/>
                    <a:gd name="T76" fmla="*/ 10 w 39"/>
                    <a:gd name="T77" fmla="*/ 34 h 93"/>
                    <a:gd name="T78" fmla="*/ 13 w 39"/>
                    <a:gd name="T79" fmla="*/ 41 h 93"/>
                    <a:gd name="T80" fmla="*/ 16 w 39"/>
                    <a:gd name="T81" fmla="*/ 44 h 93"/>
                    <a:gd name="T82" fmla="*/ 19 w 39"/>
                    <a:gd name="T83" fmla="*/ 40 h 93"/>
                    <a:gd name="T84" fmla="*/ 15 w 39"/>
                    <a:gd name="T85" fmla="*/ 28 h 93"/>
                    <a:gd name="T86" fmla="*/ 3 w 39"/>
                    <a:gd name="T87" fmla="*/ 17 h 93"/>
                    <a:gd name="T88" fmla="*/ 0 w 39"/>
                    <a:gd name="T89" fmla="*/ 12 h 93"/>
                    <a:gd name="T90" fmla="*/ 1 w 39"/>
                    <a:gd name="T91" fmla="*/ 11 h 93"/>
                    <a:gd name="T92" fmla="*/ 7 w 39"/>
                    <a:gd name="T93" fmla="*/ 11 h 93"/>
                    <a:gd name="T94" fmla="*/ 10 w 39"/>
                    <a:gd name="T95" fmla="*/ 14 h 93"/>
                    <a:gd name="T96" fmla="*/ 18 w 39"/>
                    <a:gd name="T97" fmla="*/ 24 h 93"/>
                    <a:gd name="T98" fmla="*/ 21 w 39"/>
                    <a:gd name="T99" fmla="*/ 24 h 93"/>
                    <a:gd name="T100" fmla="*/ 22 w 39"/>
                    <a:gd name="T101" fmla="*/ 17 h 93"/>
                    <a:gd name="T102" fmla="*/ 21 w 39"/>
                    <a:gd name="T103" fmla="*/ 35 h 93"/>
                    <a:gd name="T104" fmla="*/ 27 w 39"/>
                    <a:gd name="T105" fmla="*/ 14 h 93"/>
                    <a:gd name="T106" fmla="*/ 27 w 39"/>
                    <a:gd name="T107" fmla="*/ 5 h 93"/>
                    <a:gd name="T108" fmla="*/ 29 w 39"/>
                    <a:gd name="T109" fmla="*/ 0 h 93"/>
                    <a:gd name="T110" fmla="*/ 30 w 39"/>
                    <a:gd name="T111" fmla="*/ 0 h 93"/>
                    <a:gd name="T112" fmla="*/ 30 w 39"/>
                    <a:gd name="T113" fmla="*/ 11 h 93"/>
                    <a:gd name="T114" fmla="*/ 29 w 39"/>
                    <a:gd name="T115" fmla="*/ 18 h 93"/>
                    <a:gd name="T116" fmla="*/ 29 w 39"/>
                    <a:gd name="T117" fmla="*/ 24 h 93"/>
                    <a:gd name="T118" fmla="*/ 24 w 39"/>
                    <a:gd name="T119" fmla="*/ 35 h 93"/>
                    <a:gd name="T120" fmla="*/ 25 w 39"/>
                    <a:gd name="T121" fmla="*/ 37 h 93"/>
                    <a:gd name="T122" fmla="*/ 30 w 39"/>
                    <a:gd name="T123" fmla="*/ 35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9" h="93">
                      <a:moveTo>
                        <a:pt x="30" y="35"/>
                      </a:moveTo>
                      <a:lnTo>
                        <a:pt x="30" y="35"/>
                      </a:lnTo>
                      <a:lnTo>
                        <a:pt x="33" y="31"/>
                      </a:lnTo>
                      <a:lnTo>
                        <a:pt x="35" y="29"/>
                      </a:lnTo>
                      <a:lnTo>
                        <a:pt x="36" y="29"/>
                      </a:lnTo>
                      <a:lnTo>
                        <a:pt x="36" y="29"/>
                      </a:lnTo>
                      <a:lnTo>
                        <a:pt x="39" y="31"/>
                      </a:lnTo>
                      <a:lnTo>
                        <a:pt x="39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5" y="37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30" y="44"/>
                      </a:lnTo>
                      <a:lnTo>
                        <a:pt x="29" y="47"/>
                      </a:lnTo>
                      <a:lnTo>
                        <a:pt x="29" y="47"/>
                      </a:lnTo>
                      <a:lnTo>
                        <a:pt x="27" y="49"/>
                      </a:lnTo>
                      <a:lnTo>
                        <a:pt x="27" y="53"/>
                      </a:lnTo>
                      <a:lnTo>
                        <a:pt x="27" y="53"/>
                      </a:lnTo>
                      <a:lnTo>
                        <a:pt x="27" y="53"/>
                      </a:lnTo>
                      <a:lnTo>
                        <a:pt x="29" y="53"/>
                      </a:lnTo>
                      <a:lnTo>
                        <a:pt x="32" y="52"/>
                      </a:lnTo>
                      <a:lnTo>
                        <a:pt x="32" y="52"/>
                      </a:lnTo>
                      <a:lnTo>
                        <a:pt x="36" y="49"/>
                      </a:lnTo>
                      <a:lnTo>
                        <a:pt x="38" y="49"/>
                      </a:lnTo>
                      <a:lnTo>
                        <a:pt x="38" y="49"/>
                      </a:lnTo>
                      <a:lnTo>
                        <a:pt x="38" y="49"/>
                      </a:lnTo>
                      <a:lnTo>
                        <a:pt x="35" y="52"/>
                      </a:lnTo>
                      <a:lnTo>
                        <a:pt x="32" y="53"/>
                      </a:lnTo>
                      <a:lnTo>
                        <a:pt x="32" y="53"/>
                      </a:lnTo>
                      <a:lnTo>
                        <a:pt x="29" y="58"/>
                      </a:lnTo>
                      <a:lnTo>
                        <a:pt x="25" y="61"/>
                      </a:lnTo>
                      <a:lnTo>
                        <a:pt x="25" y="61"/>
                      </a:lnTo>
                      <a:lnTo>
                        <a:pt x="24" y="66"/>
                      </a:lnTo>
                      <a:lnTo>
                        <a:pt x="22" y="69"/>
                      </a:lnTo>
                      <a:lnTo>
                        <a:pt x="22" y="69"/>
                      </a:lnTo>
                      <a:lnTo>
                        <a:pt x="21" y="79"/>
                      </a:lnTo>
                      <a:lnTo>
                        <a:pt x="21" y="79"/>
                      </a:lnTo>
                      <a:lnTo>
                        <a:pt x="21" y="87"/>
                      </a:lnTo>
                      <a:lnTo>
                        <a:pt x="21" y="92"/>
                      </a:lnTo>
                      <a:lnTo>
                        <a:pt x="19" y="93"/>
                      </a:lnTo>
                      <a:lnTo>
                        <a:pt x="19" y="93"/>
                      </a:lnTo>
                      <a:lnTo>
                        <a:pt x="18" y="93"/>
                      </a:lnTo>
                      <a:lnTo>
                        <a:pt x="16" y="90"/>
                      </a:lnTo>
                      <a:lnTo>
                        <a:pt x="13" y="82"/>
                      </a:lnTo>
                      <a:lnTo>
                        <a:pt x="13" y="82"/>
                      </a:lnTo>
                      <a:lnTo>
                        <a:pt x="13" y="79"/>
                      </a:lnTo>
                      <a:lnTo>
                        <a:pt x="10" y="76"/>
                      </a:lnTo>
                      <a:lnTo>
                        <a:pt x="10" y="76"/>
                      </a:lnTo>
                      <a:lnTo>
                        <a:pt x="7" y="72"/>
                      </a:lnTo>
                      <a:lnTo>
                        <a:pt x="4" y="67"/>
                      </a:lnTo>
                      <a:lnTo>
                        <a:pt x="4" y="67"/>
                      </a:lnTo>
                      <a:lnTo>
                        <a:pt x="4" y="64"/>
                      </a:lnTo>
                      <a:lnTo>
                        <a:pt x="4" y="64"/>
                      </a:lnTo>
                      <a:lnTo>
                        <a:pt x="6" y="64"/>
                      </a:lnTo>
                      <a:lnTo>
                        <a:pt x="6" y="64"/>
                      </a:lnTo>
                      <a:lnTo>
                        <a:pt x="12" y="72"/>
                      </a:lnTo>
                      <a:lnTo>
                        <a:pt x="12" y="72"/>
                      </a:lnTo>
                      <a:lnTo>
                        <a:pt x="15" y="72"/>
                      </a:lnTo>
                      <a:lnTo>
                        <a:pt x="16" y="72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6" y="66"/>
                      </a:lnTo>
                      <a:lnTo>
                        <a:pt x="15" y="58"/>
                      </a:lnTo>
                      <a:lnTo>
                        <a:pt x="15" y="58"/>
                      </a:lnTo>
                      <a:lnTo>
                        <a:pt x="13" y="53"/>
                      </a:lnTo>
                      <a:lnTo>
                        <a:pt x="12" y="50"/>
                      </a:lnTo>
                      <a:lnTo>
                        <a:pt x="12" y="50"/>
                      </a:lnTo>
                      <a:lnTo>
                        <a:pt x="10" y="47"/>
                      </a:lnTo>
                      <a:lnTo>
                        <a:pt x="7" y="44"/>
                      </a:lnTo>
                      <a:lnTo>
                        <a:pt x="7" y="44"/>
                      </a:lnTo>
                      <a:lnTo>
                        <a:pt x="3" y="38"/>
                      </a:lnTo>
                      <a:lnTo>
                        <a:pt x="1" y="35"/>
                      </a:lnTo>
                      <a:lnTo>
                        <a:pt x="3" y="34"/>
                      </a:lnTo>
                      <a:lnTo>
                        <a:pt x="3" y="34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10" y="34"/>
                      </a:lnTo>
                      <a:lnTo>
                        <a:pt x="10" y="34"/>
                      </a:lnTo>
                      <a:lnTo>
                        <a:pt x="13" y="41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9" y="43"/>
                      </a:lnTo>
                      <a:lnTo>
                        <a:pt x="19" y="40"/>
                      </a:lnTo>
                      <a:lnTo>
                        <a:pt x="19" y="35"/>
                      </a:lnTo>
                      <a:lnTo>
                        <a:pt x="15" y="28"/>
                      </a:lnTo>
                      <a:lnTo>
                        <a:pt x="15" y="28"/>
                      </a:lnTo>
                      <a:lnTo>
                        <a:pt x="3" y="17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6" y="9"/>
                      </a:lnTo>
                      <a:lnTo>
                        <a:pt x="7" y="11"/>
                      </a:lnTo>
                      <a:lnTo>
                        <a:pt x="10" y="14"/>
                      </a:lnTo>
                      <a:lnTo>
                        <a:pt x="10" y="14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19" y="26"/>
                      </a:lnTo>
                      <a:lnTo>
                        <a:pt x="21" y="24"/>
                      </a:lnTo>
                      <a:lnTo>
                        <a:pt x="22" y="17"/>
                      </a:lnTo>
                      <a:lnTo>
                        <a:pt x="22" y="17"/>
                      </a:lnTo>
                      <a:lnTo>
                        <a:pt x="21" y="35"/>
                      </a:lnTo>
                      <a:lnTo>
                        <a:pt x="21" y="35"/>
                      </a:lnTo>
                      <a:lnTo>
                        <a:pt x="24" y="2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7" y="5"/>
                      </a:lnTo>
                      <a:lnTo>
                        <a:pt x="29" y="2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30" y="5"/>
                      </a:lnTo>
                      <a:lnTo>
                        <a:pt x="30" y="11"/>
                      </a:lnTo>
                      <a:lnTo>
                        <a:pt x="30" y="11"/>
                      </a:lnTo>
                      <a:lnTo>
                        <a:pt x="29" y="18"/>
                      </a:lnTo>
                      <a:lnTo>
                        <a:pt x="29" y="24"/>
                      </a:lnTo>
                      <a:lnTo>
                        <a:pt x="29" y="24"/>
                      </a:lnTo>
                      <a:lnTo>
                        <a:pt x="24" y="35"/>
                      </a:lnTo>
                      <a:lnTo>
                        <a:pt x="24" y="35"/>
                      </a:lnTo>
                      <a:lnTo>
                        <a:pt x="24" y="35"/>
                      </a:lnTo>
                      <a:lnTo>
                        <a:pt x="25" y="37"/>
                      </a:lnTo>
                      <a:lnTo>
                        <a:pt x="29" y="37"/>
                      </a:lnTo>
                      <a:lnTo>
                        <a:pt x="30" y="35"/>
                      </a:lnTo>
                      <a:lnTo>
                        <a:pt x="30" y="35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Freeform 899"/>
                <p:cNvSpPr>
                  <a:spLocks/>
                </p:cNvSpPr>
                <p:nvPr/>
              </p:nvSpPr>
              <p:spPr bwMode="auto">
                <a:xfrm>
                  <a:off x="9213851" y="5459413"/>
                  <a:ext cx="41275" cy="76200"/>
                </a:xfrm>
                <a:custGeom>
                  <a:avLst/>
                  <a:gdLst>
                    <a:gd name="T0" fmla="*/ 18 w 52"/>
                    <a:gd name="T1" fmla="*/ 0 h 96"/>
                    <a:gd name="T2" fmla="*/ 24 w 52"/>
                    <a:gd name="T3" fmla="*/ 8 h 96"/>
                    <a:gd name="T4" fmla="*/ 26 w 52"/>
                    <a:gd name="T5" fmla="*/ 15 h 96"/>
                    <a:gd name="T6" fmla="*/ 32 w 52"/>
                    <a:gd name="T7" fmla="*/ 20 h 96"/>
                    <a:gd name="T8" fmla="*/ 41 w 52"/>
                    <a:gd name="T9" fmla="*/ 29 h 96"/>
                    <a:gd name="T10" fmla="*/ 50 w 52"/>
                    <a:gd name="T11" fmla="*/ 40 h 96"/>
                    <a:gd name="T12" fmla="*/ 50 w 52"/>
                    <a:gd name="T13" fmla="*/ 49 h 96"/>
                    <a:gd name="T14" fmla="*/ 45 w 52"/>
                    <a:gd name="T15" fmla="*/ 56 h 96"/>
                    <a:gd name="T16" fmla="*/ 44 w 52"/>
                    <a:gd name="T17" fmla="*/ 66 h 96"/>
                    <a:gd name="T18" fmla="*/ 45 w 52"/>
                    <a:gd name="T19" fmla="*/ 72 h 96"/>
                    <a:gd name="T20" fmla="*/ 41 w 52"/>
                    <a:gd name="T21" fmla="*/ 82 h 96"/>
                    <a:gd name="T22" fmla="*/ 33 w 52"/>
                    <a:gd name="T23" fmla="*/ 90 h 96"/>
                    <a:gd name="T24" fmla="*/ 23 w 52"/>
                    <a:gd name="T25" fmla="*/ 96 h 96"/>
                    <a:gd name="T26" fmla="*/ 20 w 52"/>
                    <a:gd name="T27" fmla="*/ 93 h 96"/>
                    <a:gd name="T28" fmla="*/ 17 w 52"/>
                    <a:gd name="T29" fmla="*/ 89 h 96"/>
                    <a:gd name="T30" fmla="*/ 15 w 52"/>
                    <a:gd name="T31" fmla="*/ 85 h 96"/>
                    <a:gd name="T32" fmla="*/ 4 w 52"/>
                    <a:gd name="T33" fmla="*/ 72 h 96"/>
                    <a:gd name="T34" fmla="*/ 0 w 52"/>
                    <a:gd name="T35" fmla="*/ 63 h 96"/>
                    <a:gd name="T36" fmla="*/ 0 w 52"/>
                    <a:gd name="T37" fmla="*/ 60 h 96"/>
                    <a:gd name="T38" fmla="*/ 1 w 52"/>
                    <a:gd name="T39" fmla="*/ 55 h 96"/>
                    <a:gd name="T40" fmla="*/ 3 w 52"/>
                    <a:gd name="T41" fmla="*/ 52 h 96"/>
                    <a:gd name="T42" fmla="*/ 6 w 52"/>
                    <a:gd name="T43" fmla="*/ 40 h 96"/>
                    <a:gd name="T44" fmla="*/ 3 w 52"/>
                    <a:gd name="T45" fmla="*/ 37 h 96"/>
                    <a:gd name="T46" fmla="*/ 4 w 52"/>
                    <a:gd name="T47" fmla="*/ 32 h 96"/>
                    <a:gd name="T48" fmla="*/ 7 w 52"/>
                    <a:gd name="T49" fmla="*/ 31 h 96"/>
                    <a:gd name="T50" fmla="*/ 12 w 52"/>
                    <a:gd name="T51" fmla="*/ 31 h 96"/>
                    <a:gd name="T52" fmla="*/ 15 w 52"/>
                    <a:gd name="T53" fmla="*/ 29 h 96"/>
                    <a:gd name="T54" fmla="*/ 13 w 52"/>
                    <a:gd name="T55" fmla="*/ 24 h 96"/>
                    <a:gd name="T56" fmla="*/ 4 w 52"/>
                    <a:gd name="T57" fmla="*/ 18 h 96"/>
                    <a:gd name="T58" fmla="*/ 0 w 52"/>
                    <a:gd name="T59" fmla="*/ 14 h 96"/>
                    <a:gd name="T60" fmla="*/ 0 w 52"/>
                    <a:gd name="T61" fmla="*/ 12 h 96"/>
                    <a:gd name="T62" fmla="*/ 7 w 52"/>
                    <a:gd name="T63" fmla="*/ 11 h 96"/>
                    <a:gd name="T64" fmla="*/ 13 w 52"/>
                    <a:gd name="T65" fmla="*/ 9 h 96"/>
                    <a:gd name="T66" fmla="*/ 13 w 52"/>
                    <a:gd name="T67" fmla="*/ 3 h 96"/>
                    <a:gd name="T68" fmla="*/ 18 w 52"/>
                    <a:gd name="T6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2" h="96">
                      <a:moveTo>
                        <a:pt x="18" y="0"/>
                      </a:moveTo>
                      <a:lnTo>
                        <a:pt x="18" y="0"/>
                      </a:lnTo>
                      <a:lnTo>
                        <a:pt x="21" y="3"/>
                      </a:lnTo>
                      <a:lnTo>
                        <a:pt x="24" y="8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7" y="17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41" y="29"/>
                      </a:lnTo>
                      <a:lnTo>
                        <a:pt x="50" y="40"/>
                      </a:lnTo>
                      <a:lnTo>
                        <a:pt x="50" y="40"/>
                      </a:lnTo>
                      <a:lnTo>
                        <a:pt x="52" y="44"/>
                      </a:lnTo>
                      <a:lnTo>
                        <a:pt x="50" y="49"/>
                      </a:lnTo>
                      <a:lnTo>
                        <a:pt x="45" y="56"/>
                      </a:lnTo>
                      <a:lnTo>
                        <a:pt x="45" y="56"/>
                      </a:lnTo>
                      <a:lnTo>
                        <a:pt x="44" y="60"/>
                      </a:lnTo>
                      <a:lnTo>
                        <a:pt x="44" y="66"/>
                      </a:lnTo>
                      <a:lnTo>
                        <a:pt x="45" y="72"/>
                      </a:lnTo>
                      <a:lnTo>
                        <a:pt x="45" y="72"/>
                      </a:lnTo>
                      <a:lnTo>
                        <a:pt x="44" y="78"/>
                      </a:lnTo>
                      <a:lnTo>
                        <a:pt x="41" y="82"/>
                      </a:lnTo>
                      <a:lnTo>
                        <a:pt x="38" y="87"/>
                      </a:lnTo>
                      <a:lnTo>
                        <a:pt x="33" y="90"/>
                      </a:lnTo>
                      <a:lnTo>
                        <a:pt x="26" y="95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0" y="93"/>
                      </a:lnTo>
                      <a:lnTo>
                        <a:pt x="17" y="92"/>
                      </a:lnTo>
                      <a:lnTo>
                        <a:pt x="17" y="89"/>
                      </a:lnTo>
                      <a:lnTo>
                        <a:pt x="17" y="89"/>
                      </a:lnTo>
                      <a:lnTo>
                        <a:pt x="15" y="85"/>
                      </a:lnTo>
                      <a:lnTo>
                        <a:pt x="10" y="81"/>
                      </a:lnTo>
                      <a:lnTo>
                        <a:pt x="4" y="72"/>
                      </a:lnTo>
                      <a:lnTo>
                        <a:pt x="4" y="72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0"/>
                      </a:lnTo>
                      <a:lnTo>
                        <a:pt x="1" y="58"/>
                      </a:lnTo>
                      <a:lnTo>
                        <a:pt x="1" y="55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4" y="46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3" y="37"/>
                      </a:lnTo>
                      <a:lnTo>
                        <a:pt x="3" y="35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7" y="31"/>
                      </a:lnTo>
                      <a:lnTo>
                        <a:pt x="10" y="29"/>
                      </a:lnTo>
                      <a:lnTo>
                        <a:pt x="12" y="31"/>
                      </a:lnTo>
                      <a:lnTo>
                        <a:pt x="12" y="31"/>
                      </a:lnTo>
                      <a:lnTo>
                        <a:pt x="15" y="29"/>
                      </a:lnTo>
                      <a:lnTo>
                        <a:pt x="17" y="27"/>
                      </a:lnTo>
                      <a:lnTo>
                        <a:pt x="13" y="24"/>
                      </a:lnTo>
                      <a:lnTo>
                        <a:pt x="13" y="24"/>
                      </a:lnTo>
                      <a:lnTo>
                        <a:pt x="4" y="18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3" y="11"/>
                      </a:lnTo>
                      <a:lnTo>
                        <a:pt x="7" y="11"/>
                      </a:lnTo>
                      <a:lnTo>
                        <a:pt x="12" y="11"/>
                      </a:lnTo>
                      <a:lnTo>
                        <a:pt x="13" y="9"/>
                      </a:lnTo>
                      <a:lnTo>
                        <a:pt x="13" y="9"/>
                      </a:lnTo>
                      <a:lnTo>
                        <a:pt x="13" y="3"/>
                      </a:lnTo>
                      <a:lnTo>
                        <a:pt x="17" y="2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Freeform 900"/>
                <p:cNvSpPr>
                  <a:spLocks/>
                </p:cNvSpPr>
                <p:nvPr/>
              </p:nvSpPr>
              <p:spPr bwMode="auto">
                <a:xfrm>
                  <a:off x="9194801" y="5373688"/>
                  <a:ext cx="15875" cy="36513"/>
                </a:xfrm>
                <a:custGeom>
                  <a:avLst/>
                  <a:gdLst>
                    <a:gd name="T0" fmla="*/ 0 w 22"/>
                    <a:gd name="T1" fmla="*/ 29 h 46"/>
                    <a:gd name="T2" fmla="*/ 0 w 22"/>
                    <a:gd name="T3" fmla="*/ 29 h 46"/>
                    <a:gd name="T4" fmla="*/ 2 w 22"/>
                    <a:gd name="T5" fmla="*/ 15 h 46"/>
                    <a:gd name="T6" fmla="*/ 5 w 22"/>
                    <a:gd name="T7" fmla="*/ 6 h 46"/>
                    <a:gd name="T8" fmla="*/ 6 w 22"/>
                    <a:gd name="T9" fmla="*/ 2 h 46"/>
                    <a:gd name="T10" fmla="*/ 8 w 22"/>
                    <a:gd name="T11" fmla="*/ 0 h 46"/>
                    <a:gd name="T12" fmla="*/ 8 w 22"/>
                    <a:gd name="T13" fmla="*/ 0 h 46"/>
                    <a:gd name="T14" fmla="*/ 14 w 22"/>
                    <a:gd name="T15" fmla="*/ 2 h 46"/>
                    <a:gd name="T16" fmla="*/ 19 w 22"/>
                    <a:gd name="T17" fmla="*/ 6 h 46"/>
                    <a:gd name="T18" fmla="*/ 20 w 22"/>
                    <a:gd name="T19" fmla="*/ 8 h 46"/>
                    <a:gd name="T20" fmla="*/ 22 w 22"/>
                    <a:gd name="T21" fmla="*/ 11 h 46"/>
                    <a:gd name="T22" fmla="*/ 22 w 22"/>
                    <a:gd name="T23" fmla="*/ 11 h 46"/>
                    <a:gd name="T24" fmla="*/ 19 w 22"/>
                    <a:gd name="T25" fmla="*/ 32 h 46"/>
                    <a:gd name="T26" fmla="*/ 17 w 22"/>
                    <a:gd name="T27" fmla="*/ 46 h 46"/>
                    <a:gd name="T28" fmla="*/ 17 w 22"/>
                    <a:gd name="T29" fmla="*/ 46 h 46"/>
                    <a:gd name="T30" fmla="*/ 8 w 22"/>
                    <a:gd name="T31" fmla="*/ 38 h 46"/>
                    <a:gd name="T32" fmla="*/ 0 w 22"/>
                    <a:gd name="T33" fmla="*/ 29 h 46"/>
                    <a:gd name="T34" fmla="*/ 0 w 22"/>
                    <a:gd name="T35" fmla="*/ 29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2" h="46">
                      <a:moveTo>
                        <a:pt x="0" y="29"/>
                      </a:moveTo>
                      <a:lnTo>
                        <a:pt x="0" y="29"/>
                      </a:lnTo>
                      <a:lnTo>
                        <a:pt x="2" y="15"/>
                      </a:lnTo>
                      <a:lnTo>
                        <a:pt x="5" y="6"/>
                      </a:lnTo>
                      <a:lnTo>
                        <a:pt x="6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4" y="2"/>
                      </a:lnTo>
                      <a:lnTo>
                        <a:pt x="19" y="6"/>
                      </a:lnTo>
                      <a:lnTo>
                        <a:pt x="20" y="8"/>
                      </a:lnTo>
                      <a:lnTo>
                        <a:pt x="22" y="11"/>
                      </a:lnTo>
                      <a:lnTo>
                        <a:pt x="22" y="11"/>
                      </a:lnTo>
                      <a:lnTo>
                        <a:pt x="19" y="32"/>
                      </a:lnTo>
                      <a:lnTo>
                        <a:pt x="17" y="46"/>
                      </a:lnTo>
                      <a:lnTo>
                        <a:pt x="17" y="46"/>
                      </a:lnTo>
                      <a:lnTo>
                        <a:pt x="8" y="38"/>
                      </a:lnTo>
                      <a:lnTo>
                        <a:pt x="0" y="2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Freeform 901"/>
                <p:cNvSpPr>
                  <a:spLocks/>
                </p:cNvSpPr>
                <p:nvPr/>
              </p:nvSpPr>
              <p:spPr bwMode="auto">
                <a:xfrm>
                  <a:off x="9161463" y="5357813"/>
                  <a:ext cx="33338" cy="80963"/>
                </a:xfrm>
                <a:custGeom>
                  <a:avLst/>
                  <a:gdLst>
                    <a:gd name="T0" fmla="*/ 43 w 43"/>
                    <a:gd name="T1" fmla="*/ 20 h 101"/>
                    <a:gd name="T2" fmla="*/ 43 w 43"/>
                    <a:gd name="T3" fmla="*/ 20 h 101"/>
                    <a:gd name="T4" fmla="*/ 43 w 43"/>
                    <a:gd name="T5" fmla="*/ 28 h 101"/>
                    <a:gd name="T6" fmla="*/ 41 w 43"/>
                    <a:gd name="T7" fmla="*/ 39 h 101"/>
                    <a:gd name="T8" fmla="*/ 40 w 43"/>
                    <a:gd name="T9" fmla="*/ 51 h 101"/>
                    <a:gd name="T10" fmla="*/ 40 w 43"/>
                    <a:gd name="T11" fmla="*/ 51 h 101"/>
                    <a:gd name="T12" fmla="*/ 37 w 43"/>
                    <a:gd name="T13" fmla="*/ 57 h 101"/>
                    <a:gd name="T14" fmla="*/ 31 w 43"/>
                    <a:gd name="T15" fmla="*/ 71 h 101"/>
                    <a:gd name="T16" fmla="*/ 21 w 43"/>
                    <a:gd name="T17" fmla="*/ 86 h 101"/>
                    <a:gd name="T18" fmla="*/ 15 w 43"/>
                    <a:gd name="T19" fmla="*/ 92 h 101"/>
                    <a:gd name="T20" fmla="*/ 9 w 43"/>
                    <a:gd name="T21" fmla="*/ 96 h 101"/>
                    <a:gd name="T22" fmla="*/ 5 w 43"/>
                    <a:gd name="T23" fmla="*/ 101 h 101"/>
                    <a:gd name="T24" fmla="*/ 0 w 43"/>
                    <a:gd name="T25" fmla="*/ 92 h 101"/>
                    <a:gd name="T26" fmla="*/ 0 w 43"/>
                    <a:gd name="T27" fmla="*/ 92 h 101"/>
                    <a:gd name="T28" fmla="*/ 2 w 43"/>
                    <a:gd name="T29" fmla="*/ 90 h 101"/>
                    <a:gd name="T30" fmla="*/ 8 w 43"/>
                    <a:gd name="T31" fmla="*/ 87 h 101"/>
                    <a:gd name="T32" fmla="*/ 15 w 43"/>
                    <a:gd name="T33" fmla="*/ 80 h 101"/>
                    <a:gd name="T34" fmla="*/ 18 w 43"/>
                    <a:gd name="T35" fmla="*/ 75 h 101"/>
                    <a:gd name="T36" fmla="*/ 20 w 43"/>
                    <a:gd name="T37" fmla="*/ 71 h 101"/>
                    <a:gd name="T38" fmla="*/ 20 w 43"/>
                    <a:gd name="T39" fmla="*/ 71 h 101"/>
                    <a:gd name="T40" fmla="*/ 23 w 43"/>
                    <a:gd name="T41" fmla="*/ 54 h 101"/>
                    <a:gd name="T42" fmla="*/ 21 w 43"/>
                    <a:gd name="T43" fmla="*/ 49 h 101"/>
                    <a:gd name="T44" fmla="*/ 20 w 43"/>
                    <a:gd name="T45" fmla="*/ 42 h 101"/>
                    <a:gd name="T46" fmla="*/ 20 w 43"/>
                    <a:gd name="T47" fmla="*/ 42 h 101"/>
                    <a:gd name="T48" fmla="*/ 18 w 43"/>
                    <a:gd name="T49" fmla="*/ 37 h 101"/>
                    <a:gd name="T50" fmla="*/ 17 w 43"/>
                    <a:gd name="T51" fmla="*/ 31 h 101"/>
                    <a:gd name="T52" fmla="*/ 17 w 43"/>
                    <a:gd name="T53" fmla="*/ 19 h 101"/>
                    <a:gd name="T54" fmla="*/ 18 w 43"/>
                    <a:gd name="T55" fmla="*/ 8 h 101"/>
                    <a:gd name="T56" fmla="*/ 18 w 43"/>
                    <a:gd name="T57" fmla="*/ 0 h 101"/>
                    <a:gd name="T58" fmla="*/ 18 w 43"/>
                    <a:gd name="T59" fmla="*/ 0 h 101"/>
                    <a:gd name="T60" fmla="*/ 31 w 43"/>
                    <a:gd name="T61" fmla="*/ 8 h 101"/>
                    <a:gd name="T62" fmla="*/ 38 w 43"/>
                    <a:gd name="T63" fmla="*/ 14 h 101"/>
                    <a:gd name="T64" fmla="*/ 41 w 43"/>
                    <a:gd name="T65" fmla="*/ 17 h 101"/>
                    <a:gd name="T66" fmla="*/ 43 w 43"/>
                    <a:gd name="T67" fmla="*/ 20 h 101"/>
                    <a:gd name="T68" fmla="*/ 43 w 43"/>
                    <a:gd name="T69" fmla="*/ 2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3" h="101">
                      <a:moveTo>
                        <a:pt x="43" y="20"/>
                      </a:moveTo>
                      <a:lnTo>
                        <a:pt x="43" y="20"/>
                      </a:lnTo>
                      <a:lnTo>
                        <a:pt x="43" y="28"/>
                      </a:lnTo>
                      <a:lnTo>
                        <a:pt x="41" y="39"/>
                      </a:lnTo>
                      <a:lnTo>
                        <a:pt x="40" y="51"/>
                      </a:lnTo>
                      <a:lnTo>
                        <a:pt x="40" y="51"/>
                      </a:lnTo>
                      <a:lnTo>
                        <a:pt x="37" y="57"/>
                      </a:lnTo>
                      <a:lnTo>
                        <a:pt x="31" y="71"/>
                      </a:lnTo>
                      <a:lnTo>
                        <a:pt x="21" y="86"/>
                      </a:lnTo>
                      <a:lnTo>
                        <a:pt x="15" y="92"/>
                      </a:lnTo>
                      <a:lnTo>
                        <a:pt x="9" y="96"/>
                      </a:lnTo>
                      <a:lnTo>
                        <a:pt x="5" y="101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2" y="90"/>
                      </a:lnTo>
                      <a:lnTo>
                        <a:pt x="8" y="87"/>
                      </a:lnTo>
                      <a:lnTo>
                        <a:pt x="15" y="80"/>
                      </a:lnTo>
                      <a:lnTo>
                        <a:pt x="18" y="75"/>
                      </a:lnTo>
                      <a:lnTo>
                        <a:pt x="20" y="71"/>
                      </a:lnTo>
                      <a:lnTo>
                        <a:pt x="20" y="71"/>
                      </a:lnTo>
                      <a:lnTo>
                        <a:pt x="23" y="54"/>
                      </a:lnTo>
                      <a:lnTo>
                        <a:pt x="21" y="49"/>
                      </a:lnTo>
                      <a:lnTo>
                        <a:pt x="20" y="42"/>
                      </a:lnTo>
                      <a:lnTo>
                        <a:pt x="20" y="42"/>
                      </a:lnTo>
                      <a:lnTo>
                        <a:pt x="18" y="37"/>
                      </a:lnTo>
                      <a:lnTo>
                        <a:pt x="17" y="31"/>
                      </a:lnTo>
                      <a:lnTo>
                        <a:pt x="17" y="19"/>
                      </a:lnTo>
                      <a:lnTo>
                        <a:pt x="18" y="8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31" y="8"/>
                      </a:lnTo>
                      <a:lnTo>
                        <a:pt x="38" y="14"/>
                      </a:lnTo>
                      <a:lnTo>
                        <a:pt x="41" y="17"/>
                      </a:lnTo>
                      <a:lnTo>
                        <a:pt x="43" y="20"/>
                      </a:lnTo>
                      <a:lnTo>
                        <a:pt x="43" y="20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Freeform 902"/>
                <p:cNvSpPr>
                  <a:spLocks/>
                </p:cNvSpPr>
                <p:nvPr/>
              </p:nvSpPr>
              <p:spPr bwMode="auto">
                <a:xfrm>
                  <a:off x="9005888" y="5481638"/>
                  <a:ext cx="68263" cy="84138"/>
                </a:xfrm>
                <a:custGeom>
                  <a:avLst/>
                  <a:gdLst>
                    <a:gd name="T0" fmla="*/ 81 w 87"/>
                    <a:gd name="T1" fmla="*/ 3 h 105"/>
                    <a:gd name="T2" fmla="*/ 87 w 87"/>
                    <a:gd name="T3" fmla="*/ 0 h 105"/>
                    <a:gd name="T4" fmla="*/ 84 w 87"/>
                    <a:gd name="T5" fmla="*/ 11 h 105"/>
                    <a:gd name="T6" fmla="*/ 78 w 87"/>
                    <a:gd name="T7" fmla="*/ 20 h 105"/>
                    <a:gd name="T8" fmla="*/ 77 w 87"/>
                    <a:gd name="T9" fmla="*/ 29 h 105"/>
                    <a:gd name="T10" fmla="*/ 81 w 87"/>
                    <a:gd name="T11" fmla="*/ 40 h 105"/>
                    <a:gd name="T12" fmla="*/ 83 w 87"/>
                    <a:gd name="T13" fmla="*/ 46 h 105"/>
                    <a:gd name="T14" fmla="*/ 78 w 87"/>
                    <a:gd name="T15" fmla="*/ 49 h 105"/>
                    <a:gd name="T16" fmla="*/ 75 w 87"/>
                    <a:gd name="T17" fmla="*/ 61 h 105"/>
                    <a:gd name="T18" fmla="*/ 72 w 87"/>
                    <a:gd name="T19" fmla="*/ 73 h 105"/>
                    <a:gd name="T20" fmla="*/ 72 w 87"/>
                    <a:gd name="T21" fmla="*/ 79 h 105"/>
                    <a:gd name="T22" fmla="*/ 64 w 87"/>
                    <a:gd name="T23" fmla="*/ 89 h 105"/>
                    <a:gd name="T24" fmla="*/ 57 w 87"/>
                    <a:gd name="T25" fmla="*/ 99 h 105"/>
                    <a:gd name="T26" fmla="*/ 45 w 87"/>
                    <a:gd name="T27" fmla="*/ 105 h 105"/>
                    <a:gd name="T28" fmla="*/ 22 w 87"/>
                    <a:gd name="T29" fmla="*/ 101 h 105"/>
                    <a:gd name="T30" fmla="*/ 8 w 87"/>
                    <a:gd name="T31" fmla="*/ 90 h 105"/>
                    <a:gd name="T32" fmla="*/ 6 w 87"/>
                    <a:gd name="T33" fmla="*/ 85 h 105"/>
                    <a:gd name="T34" fmla="*/ 19 w 87"/>
                    <a:gd name="T35" fmla="*/ 92 h 105"/>
                    <a:gd name="T36" fmla="*/ 17 w 87"/>
                    <a:gd name="T37" fmla="*/ 89 h 105"/>
                    <a:gd name="T38" fmla="*/ 6 w 87"/>
                    <a:gd name="T39" fmla="*/ 76 h 105"/>
                    <a:gd name="T40" fmla="*/ 11 w 87"/>
                    <a:gd name="T41" fmla="*/ 78 h 105"/>
                    <a:gd name="T42" fmla="*/ 22 w 87"/>
                    <a:gd name="T43" fmla="*/ 84 h 105"/>
                    <a:gd name="T44" fmla="*/ 43 w 87"/>
                    <a:gd name="T45" fmla="*/ 84 h 105"/>
                    <a:gd name="T46" fmla="*/ 48 w 87"/>
                    <a:gd name="T47" fmla="*/ 78 h 105"/>
                    <a:gd name="T48" fmla="*/ 52 w 87"/>
                    <a:gd name="T49" fmla="*/ 61 h 105"/>
                    <a:gd name="T50" fmla="*/ 54 w 87"/>
                    <a:gd name="T51" fmla="*/ 67 h 105"/>
                    <a:gd name="T52" fmla="*/ 54 w 87"/>
                    <a:gd name="T53" fmla="*/ 78 h 105"/>
                    <a:gd name="T54" fmla="*/ 61 w 87"/>
                    <a:gd name="T55" fmla="*/ 63 h 105"/>
                    <a:gd name="T56" fmla="*/ 61 w 87"/>
                    <a:gd name="T57" fmla="*/ 56 h 105"/>
                    <a:gd name="T58" fmla="*/ 49 w 87"/>
                    <a:gd name="T59" fmla="*/ 41 h 105"/>
                    <a:gd name="T60" fmla="*/ 60 w 87"/>
                    <a:gd name="T61" fmla="*/ 47 h 105"/>
                    <a:gd name="T62" fmla="*/ 69 w 87"/>
                    <a:gd name="T63" fmla="*/ 58 h 105"/>
                    <a:gd name="T64" fmla="*/ 69 w 87"/>
                    <a:gd name="T65" fmla="*/ 49 h 105"/>
                    <a:gd name="T66" fmla="*/ 60 w 87"/>
                    <a:gd name="T67" fmla="*/ 40 h 105"/>
                    <a:gd name="T68" fmla="*/ 55 w 87"/>
                    <a:gd name="T69" fmla="*/ 35 h 105"/>
                    <a:gd name="T70" fmla="*/ 60 w 87"/>
                    <a:gd name="T71" fmla="*/ 32 h 105"/>
                    <a:gd name="T72" fmla="*/ 64 w 87"/>
                    <a:gd name="T73" fmla="*/ 35 h 105"/>
                    <a:gd name="T74" fmla="*/ 70 w 87"/>
                    <a:gd name="T75" fmla="*/ 40 h 105"/>
                    <a:gd name="T76" fmla="*/ 75 w 87"/>
                    <a:gd name="T77" fmla="*/ 40 h 105"/>
                    <a:gd name="T78" fmla="*/ 67 w 87"/>
                    <a:gd name="T79" fmla="*/ 21 h 105"/>
                    <a:gd name="T80" fmla="*/ 60 w 87"/>
                    <a:gd name="T81" fmla="*/ 8 h 105"/>
                    <a:gd name="T82" fmla="*/ 61 w 87"/>
                    <a:gd name="T83" fmla="*/ 8 h 105"/>
                    <a:gd name="T84" fmla="*/ 72 w 87"/>
                    <a:gd name="T85" fmla="*/ 20 h 105"/>
                    <a:gd name="T86" fmla="*/ 80 w 87"/>
                    <a:gd name="T87" fmla="*/ 15 h 105"/>
                    <a:gd name="T88" fmla="*/ 80 w 87"/>
                    <a:gd name="T89" fmla="*/ 6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87" h="105">
                      <a:moveTo>
                        <a:pt x="80" y="6"/>
                      </a:moveTo>
                      <a:lnTo>
                        <a:pt x="80" y="6"/>
                      </a:lnTo>
                      <a:lnTo>
                        <a:pt x="81" y="3"/>
                      </a:lnTo>
                      <a:lnTo>
                        <a:pt x="84" y="2"/>
                      </a:lnTo>
                      <a:lnTo>
                        <a:pt x="87" y="0"/>
                      </a:lnTo>
                      <a:lnTo>
                        <a:pt x="87" y="0"/>
                      </a:lnTo>
                      <a:lnTo>
                        <a:pt x="86" y="3"/>
                      </a:lnTo>
                      <a:lnTo>
                        <a:pt x="84" y="11"/>
                      </a:lnTo>
                      <a:lnTo>
                        <a:pt x="84" y="11"/>
                      </a:lnTo>
                      <a:lnTo>
                        <a:pt x="83" y="14"/>
                      </a:lnTo>
                      <a:lnTo>
                        <a:pt x="81" y="17"/>
                      </a:lnTo>
                      <a:lnTo>
                        <a:pt x="78" y="20"/>
                      </a:lnTo>
                      <a:lnTo>
                        <a:pt x="78" y="24"/>
                      </a:lnTo>
                      <a:lnTo>
                        <a:pt x="78" y="24"/>
                      </a:lnTo>
                      <a:lnTo>
                        <a:pt x="77" y="29"/>
                      </a:lnTo>
                      <a:lnTo>
                        <a:pt x="77" y="32"/>
                      </a:lnTo>
                      <a:lnTo>
                        <a:pt x="77" y="32"/>
                      </a:lnTo>
                      <a:lnTo>
                        <a:pt x="81" y="40"/>
                      </a:lnTo>
                      <a:lnTo>
                        <a:pt x="81" y="40"/>
                      </a:lnTo>
                      <a:lnTo>
                        <a:pt x="83" y="44"/>
                      </a:lnTo>
                      <a:lnTo>
                        <a:pt x="83" y="46"/>
                      </a:lnTo>
                      <a:lnTo>
                        <a:pt x="80" y="46"/>
                      </a:lnTo>
                      <a:lnTo>
                        <a:pt x="78" y="49"/>
                      </a:lnTo>
                      <a:lnTo>
                        <a:pt x="78" y="49"/>
                      </a:lnTo>
                      <a:lnTo>
                        <a:pt x="75" y="55"/>
                      </a:lnTo>
                      <a:lnTo>
                        <a:pt x="75" y="61"/>
                      </a:lnTo>
                      <a:lnTo>
                        <a:pt x="75" y="61"/>
                      </a:lnTo>
                      <a:lnTo>
                        <a:pt x="74" y="66"/>
                      </a:lnTo>
                      <a:lnTo>
                        <a:pt x="74" y="70"/>
                      </a:lnTo>
                      <a:lnTo>
                        <a:pt x="72" y="73"/>
                      </a:lnTo>
                      <a:lnTo>
                        <a:pt x="72" y="76"/>
                      </a:lnTo>
                      <a:lnTo>
                        <a:pt x="72" y="76"/>
                      </a:lnTo>
                      <a:lnTo>
                        <a:pt x="72" y="79"/>
                      </a:lnTo>
                      <a:lnTo>
                        <a:pt x="69" y="82"/>
                      </a:lnTo>
                      <a:lnTo>
                        <a:pt x="67" y="84"/>
                      </a:lnTo>
                      <a:lnTo>
                        <a:pt x="64" y="89"/>
                      </a:lnTo>
                      <a:lnTo>
                        <a:pt x="64" y="89"/>
                      </a:lnTo>
                      <a:lnTo>
                        <a:pt x="61" y="95"/>
                      </a:lnTo>
                      <a:lnTo>
                        <a:pt x="57" y="99"/>
                      </a:lnTo>
                      <a:lnTo>
                        <a:pt x="48" y="104"/>
                      </a:lnTo>
                      <a:lnTo>
                        <a:pt x="48" y="104"/>
                      </a:lnTo>
                      <a:lnTo>
                        <a:pt x="45" y="105"/>
                      </a:lnTo>
                      <a:lnTo>
                        <a:pt x="37" y="104"/>
                      </a:lnTo>
                      <a:lnTo>
                        <a:pt x="22" y="101"/>
                      </a:lnTo>
                      <a:lnTo>
                        <a:pt x="22" y="101"/>
                      </a:lnTo>
                      <a:lnTo>
                        <a:pt x="19" y="99"/>
                      </a:lnTo>
                      <a:lnTo>
                        <a:pt x="16" y="98"/>
                      </a:lnTo>
                      <a:lnTo>
                        <a:pt x="8" y="90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6" y="85"/>
                      </a:lnTo>
                      <a:lnTo>
                        <a:pt x="14" y="92"/>
                      </a:lnTo>
                      <a:lnTo>
                        <a:pt x="14" y="92"/>
                      </a:lnTo>
                      <a:lnTo>
                        <a:pt x="19" y="92"/>
                      </a:lnTo>
                      <a:lnTo>
                        <a:pt x="19" y="90"/>
                      </a:lnTo>
                      <a:lnTo>
                        <a:pt x="17" y="89"/>
                      </a:lnTo>
                      <a:lnTo>
                        <a:pt x="17" y="89"/>
                      </a:lnTo>
                      <a:lnTo>
                        <a:pt x="11" y="81"/>
                      </a:lnTo>
                      <a:lnTo>
                        <a:pt x="8" y="78"/>
                      </a:lnTo>
                      <a:lnTo>
                        <a:pt x="6" y="76"/>
                      </a:lnTo>
                      <a:lnTo>
                        <a:pt x="6" y="76"/>
                      </a:lnTo>
                      <a:lnTo>
                        <a:pt x="8" y="76"/>
                      </a:lnTo>
                      <a:lnTo>
                        <a:pt x="11" y="78"/>
                      </a:lnTo>
                      <a:lnTo>
                        <a:pt x="17" y="82"/>
                      </a:lnTo>
                      <a:lnTo>
                        <a:pt x="17" y="82"/>
                      </a:lnTo>
                      <a:lnTo>
                        <a:pt x="22" y="84"/>
                      </a:lnTo>
                      <a:lnTo>
                        <a:pt x="28" y="85"/>
                      </a:lnTo>
                      <a:lnTo>
                        <a:pt x="37" y="84"/>
                      </a:lnTo>
                      <a:lnTo>
                        <a:pt x="43" y="84"/>
                      </a:lnTo>
                      <a:lnTo>
                        <a:pt x="43" y="84"/>
                      </a:lnTo>
                      <a:lnTo>
                        <a:pt x="46" y="81"/>
                      </a:lnTo>
                      <a:lnTo>
                        <a:pt x="48" y="78"/>
                      </a:lnTo>
                      <a:lnTo>
                        <a:pt x="51" y="70"/>
                      </a:lnTo>
                      <a:lnTo>
                        <a:pt x="51" y="63"/>
                      </a:lnTo>
                      <a:lnTo>
                        <a:pt x="52" y="61"/>
                      </a:lnTo>
                      <a:lnTo>
                        <a:pt x="52" y="61"/>
                      </a:lnTo>
                      <a:lnTo>
                        <a:pt x="52" y="61"/>
                      </a:lnTo>
                      <a:lnTo>
                        <a:pt x="54" y="67"/>
                      </a:lnTo>
                      <a:lnTo>
                        <a:pt x="54" y="72"/>
                      </a:lnTo>
                      <a:lnTo>
                        <a:pt x="54" y="76"/>
                      </a:lnTo>
                      <a:lnTo>
                        <a:pt x="54" y="78"/>
                      </a:lnTo>
                      <a:lnTo>
                        <a:pt x="54" y="78"/>
                      </a:lnTo>
                      <a:lnTo>
                        <a:pt x="58" y="73"/>
                      </a:lnTo>
                      <a:lnTo>
                        <a:pt x="61" y="63"/>
                      </a:lnTo>
                      <a:lnTo>
                        <a:pt x="61" y="63"/>
                      </a:lnTo>
                      <a:lnTo>
                        <a:pt x="63" y="60"/>
                      </a:lnTo>
                      <a:lnTo>
                        <a:pt x="61" y="56"/>
                      </a:lnTo>
                      <a:lnTo>
                        <a:pt x="57" y="49"/>
                      </a:lnTo>
                      <a:lnTo>
                        <a:pt x="49" y="41"/>
                      </a:lnTo>
                      <a:lnTo>
                        <a:pt x="49" y="41"/>
                      </a:lnTo>
                      <a:lnTo>
                        <a:pt x="51" y="41"/>
                      </a:lnTo>
                      <a:lnTo>
                        <a:pt x="54" y="41"/>
                      </a:lnTo>
                      <a:lnTo>
                        <a:pt x="60" y="47"/>
                      </a:lnTo>
                      <a:lnTo>
                        <a:pt x="66" y="55"/>
                      </a:lnTo>
                      <a:lnTo>
                        <a:pt x="69" y="58"/>
                      </a:lnTo>
                      <a:lnTo>
                        <a:pt x="69" y="58"/>
                      </a:lnTo>
                      <a:lnTo>
                        <a:pt x="69" y="53"/>
                      </a:lnTo>
                      <a:lnTo>
                        <a:pt x="69" y="49"/>
                      </a:lnTo>
                      <a:lnTo>
                        <a:pt x="69" y="49"/>
                      </a:lnTo>
                      <a:lnTo>
                        <a:pt x="67" y="47"/>
                      </a:lnTo>
                      <a:lnTo>
                        <a:pt x="66" y="44"/>
                      </a:lnTo>
                      <a:lnTo>
                        <a:pt x="60" y="40"/>
                      </a:lnTo>
                      <a:lnTo>
                        <a:pt x="60" y="40"/>
                      </a:lnTo>
                      <a:lnTo>
                        <a:pt x="57" y="37"/>
                      </a:lnTo>
                      <a:lnTo>
                        <a:pt x="55" y="35"/>
                      </a:lnTo>
                      <a:lnTo>
                        <a:pt x="57" y="34"/>
                      </a:lnTo>
                      <a:lnTo>
                        <a:pt x="60" y="32"/>
                      </a:lnTo>
                      <a:lnTo>
                        <a:pt x="60" y="32"/>
                      </a:lnTo>
                      <a:lnTo>
                        <a:pt x="61" y="32"/>
                      </a:lnTo>
                      <a:lnTo>
                        <a:pt x="63" y="32"/>
                      </a:lnTo>
                      <a:lnTo>
                        <a:pt x="64" y="35"/>
                      </a:lnTo>
                      <a:lnTo>
                        <a:pt x="67" y="38"/>
                      </a:lnTo>
                      <a:lnTo>
                        <a:pt x="67" y="38"/>
                      </a:lnTo>
                      <a:lnTo>
                        <a:pt x="70" y="40"/>
                      </a:lnTo>
                      <a:lnTo>
                        <a:pt x="72" y="40"/>
                      </a:lnTo>
                      <a:lnTo>
                        <a:pt x="75" y="40"/>
                      </a:lnTo>
                      <a:lnTo>
                        <a:pt x="75" y="40"/>
                      </a:lnTo>
                      <a:lnTo>
                        <a:pt x="72" y="32"/>
                      </a:lnTo>
                      <a:lnTo>
                        <a:pt x="70" y="26"/>
                      </a:lnTo>
                      <a:lnTo>
                        <a:pt x="67" y="21"/>
                      </a:lnTo>
                      <a:lnTo>
                        <a:pt x="67" y="21"/>
                      </a:lnTo>
                      <a:lnTo>
                        <a:pt x="63" y="15"/>
                      </a:lnTo>
                      <a:lnTo>
                        <a:pt x="60" y="8"/>
                      </a:lnTo>
                      <a:lnTo>
                        <a:pt x="60" y="8"/>
                      </a:lnTo>
                      <a:lnTo>
                        <a:pt x="60" y="6"/>
                      </a:lnTo>
                      <a:lnTo>
                        <a:pt x="61" y="8"/>
                      </a:lnTo>
                      <a:lnTo>
                        <a:pt x="64" y="11"/>
                      </a:lnTo>
                      <a:lnTo>
                        <a:pt x="72" y="20"/>
                      </a:lnTo>
                      <a:lnTo>
                        <a:pt x="72" y="20"/>
                      </a:lnTo>
                      <a:lnTo>
                        <a:pt x="75" y="21"/>
                      </a:lnTo>
                      <a:lnTo>
                        <a:pt x="77" y="20"/>
                      </a:lnTo>
                      <a:lnTo>
                        <a:pt x="80" y="15"/>
                      </a:lnTo>
                      <a:lnTo>
                        <a:pt x="80" y="15"/>
                      </a:lnTo>
                      <a:lnTo>
                        <a:pt x="80" y="11"/>
                      </a:lnTo>
                      <a:lnTo>
                        <a:pt x="80" y="6"/>
                      </a:lnTo>
                      <a:lnTo>
                        <a:pt x="80" y="6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Freeform 903"/>
                <p:cNvSpPr>
                  <a:spLocks/>
                </p:cNvSpPr>
                <p:nvPr/>
              </p:nvSpPr>
              <p:spPr bwMode="auto">
                <a:xfrm>
                  <a:off x="9215438" y="5516563"/>
                  <a:ext cx="28575" cy="82550"/>
                </a:xfrm>
                <a:custGeom>
                  <a:avLst/>
                  <a:gdLst>
                    <a:gd name="T0" fmla="*/ 33 w 35"/>
                    <a:gd name="T1" fmla="*/ 92 h 104"/>
                    <a:gd name="T2" fmla="*/ 26 w 35"/>
                    <a:gd name="T3" fmla="*/ 86 h 104"/>
                    <a:gd name="T4" fmla="*/ 23 w 35"/>
                    <a:gd name="T5" fmla="*/ 83 h 104"/>
                    <a:gd name="T6" fmla="*/ 21 w 35"/>
                    <a:gd name="T7" fmla="*/ 83 h 104"/>
                    <a:gd name="T8" fmla="*/ 23 w 35"/>
                    <a:gd name="T9" fmla="*/ 87 h 104"/>
                    <a:gd name="T10" fmla="*/ 26 w 35"/>
                    <a:gd name="T11" fmla="*/ 93 h 104"/>
                    <a:gd name="T12" fmla="*/ 27 w 35"/>
                    <a:gd name="T13" fmla="*/ 96 h 104"/>
                    <a:gd name="T14" fmla="*/ 27 w 35"/>
                    <a:gd name="T15" fmla="*/ 96 h 104"/>
                    <a:gd name="T16" fmla="*/ 23 w 35"/>
                    <a:gd name="T17" fmla="*/ 93 h 104"/>
                    <a:gd name="T18" fmla="*/ 20 w 35"/>
                    <a:gd name="T19" fmla="*/ 89 h 104"/>
                    <a:gd name="T20" fmla="*/ 20 w 35"/>
                    <a:gd name="T21" fmla="*/ 92 h 104"/>
                    <a:gd name="T22" fmla="*/ 21 w 35"/>
                    <a:gd name="T23" fmla="*/ 98 h 104"/>
                    <a:gd name="T24" fmla="*/ 23 w 35"/>
                    <a:gd name="T25" fmla="*/ 104 h 104"/>
                    <a:gd name="T26" fmla="*/ 10 w 35"/>
                    <a:gd name="T27" fmla="*/ 75 h 104"/>
                    <a:gd name="T28" fmla="*/ 7 w 35"/>
                    <a:gd name="T29" fmla="*/ 69 h 104"/>
                    <a:gd name="T30" fmla="*/ 1 w 35"/>
                    <a:gd name="T31" fmla="*/ 52 h 104"/>
                    <a:gd name="T32" fmla="*/ 0 w 35"/>
                    <a:gd name="T33" fmla="*/ 46 h 104"/>
                    <a:gd name="T34" fmla="*/ 1 w 35"/>
                    <a:gd name="T35" fmla="*/ 22 h 104"/>
                    <a:gd name="T36" fmla="*/ 0 w 35"/>
                    <a:gd name="T37" fmla="*/ 9 h 104"/>
                    <a:gd name="T38" fmla="*/ 1 w 35"/>
                    <a:gd name="T39" fmla="*/ 0 h 104"/>
                    <a:gd name="T40" fmla="*/ 14 w 35"/>
                    <a:gd name="T41" fmla="*/ 16 h 104"/>
                    <a:gd name="T42" fmla="*/ 27 w 35"/>
                    <a:gd name="T43" fmla="*/ 32 h 104"/>
                    <a:gd name="T44" fmla="*/ 29 w 35"/>
                    <a:gd name="T45" fmla="*/ 51 h 104"/>
                    <a:gd name="T46" fmla="*/ 27 w 35"/>
                    <a:gd name="T47" fmla="*/ 55 h 104"/>
                    <a:gd name="T48" fmla="*/ 18 w 35"/>
                    <a:gd name="T49" fmla="*/ 63 h 104"/>
                    <a:gd name="T50" fmla="*/ 20 w 35"/>
                    <a:gd name="T51" fmla="*/ 66 h 104"/>
                    <a:gd name="T52" fmla="*/ 23 w 35"/>
                    <a:gd name="T53" fmla="*/ 67 h 104"/>
                    <a:gd name="T54" fmla="*/ 26 w 35"/>
                    <a:gd name="T55" fmla="*/ 72 h 104"/>
                    <a:gd name="T56" fmla="*/ 27 w 35"/>
                    <a:gd name="T57" fmla="*/ 78 h 104"/>
                    <a:gd name="T58" fmla="*/ 29 w 35"/>
                    <a:gd name="T59" fmla="*/ 86 h 104"/>
                    <a:gd name="T60" fmla="*/ 33 w 35"/>
                    <a:gd name="T61" fmla="*/ 92 h 104"/>
                    <a:gd name="T62" fmla="*/ 33 w 35"/>
                    <a:gd name="T63" fmla="*/ 92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5" h="104">
                      <a:moveTo>
                        <a:pt x="33" y="92"/>
                      </a:moveTo>
                      <a:lnTo>
                        <a:pt x="33" y="92"/>
                      </a:lnTo>
                      <a:lnTo>
                        <a:pt x="29" y="90"/>
                      </a:lnTo>
                      <a:lnTo>
                        <a:pt x="26" y="86"/>
                      </a:lnTo>
                      <a:lnTo>
                        <a:pt x="24" y="83"/>
                      </a:lnTo>
                      <a:lnTo>
                        <a:pt x="23" y="83"/>
                      </a:lnTo>
                      <a:lnTo>
                        <a:pt x="23" y="83"/>
                      </a:lnTo>
                      <a:lnTo>
                        <a:pt x="21" y="83"/>
                      </a:lnTo>
                      <a:lnTo>
                        <a:pt x="21" y="84"/>
                      </a:lnTo>
                      <a:lnTo>
                        <a:pt x="23" y="87"/>
                      </a:lnTo>
                      <a:lnTo>
                        <a:pt x="23" y="87"/>
                      </a:lnTo>
                      <a:lnTo>
                        <a:pt x="26" y="93"/>
                      </a:lnTo>
                      <a:lnTo>
                        <a:pt x="27" y="96"/>
                      </a:lnTo>
                      <a:lnTo>
                        <a:pt x="27" y="96"/>
                      </a:lnTo>
                      <a:lnTo>
                        <a:pt x="27" y="96"/>
                      </a:lnTo>
                      <a:lnTo>
                        <a:pt x="27" y="96"/>
                      </a:lnTo>
                      <a:lnTo>
                        <a:pt x="24" y="95"/>
                      </a:lnTo>
                      <a:lnTo>
                        <a:pt x="23" y="93"/>
                      </a:lnTo>
                      <a:lnTo>
                        <a:pt x="20" y="89"/>
                      </a:lnTo>
                      <a:lnTo>
                        <a:pt x="20" y="89"/>
                      </a:lnTo>
                      <a:lnTo>
                        <a:pt x="20" y="90"/>
                      </a:lnTo>
                      <a:lnTo>
                        <a:pt x="20" y="92"/>
                      </a:lnTo>
                      <a:lnTo>
                        <a:pt x="21" y="98"/>
                      </a:lnTo>
                      <a:lnTo>
                        <a:pt x="21" y="98"/>
                      </a:lnTo>
                      <a:lnTo>
                        <a:pt x="23" y="104"/>
                      </a:lnTo>
                      <a:lnTo>
                        <a:pt x="23" y="104"/>
                      </a:lnTo>
                      <a:lnTo>
                        <a:pt x="18" y="92"/>
                      </a:lnTo>
                      <a:lnTo>
                        <a:pt x="10" y="75"/>
                      </a:lnTo>
                      <a:lnTo>
                        <a:pt x="10" y="75"/>
                      </a:lnTo>
                      <a:lnTo>
                        <a:pt x="7" y="69"/>
                      </a:lnTo>
                      <a:lnTo>
                        <a:pt x="4" y="61"/>
                      </a:lnTo>
                      <a:lnTo>
                        <a:pt x="1" y="52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" y="34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0" y="9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4" y="16"/>
                      </a:lnTo>
                      <a:lnTo>
                        <a:pt x="27" y="32"/>
                      </a:lnTo>
                      <a:lnTo>
                        <a:pt x="27" y="32"/>
                      </a:lnTo>
                      <a:lnTo>
                        <a:pt x="29" y="43"/>
                      </a:lnTo>
                      <a:lnTo>
                        <a:pt x="29" y="51"/>
                      </a:lnTo>
                      <a:lnTo>
                        <a:pt x="27" y="55"/>
                      </a:lnTo>
                      <a:lnTo>
                        <a:pt x="27" y="55"/>
                      </a:lnTo>
                      <a:lnTo>
                        <a:pt x="21" y="60"/>
                      </a:lnTo>
                      <a:lnTo>
                        <a:pt x="18" y="63"/>
                      </a:lnTo>
                      <a:lnTo>
                        <a:pt x="18" y="63"/>
                      </a:lnTo>
                      <a:lnTo>
                        <a:pt x="20" y="66"/>
                      </a:lnTo>
                      <a:lnTo>
                        <a:pt x="23" y="67"/>
                      </a:lnTo>
                      <a:lnTo>
                        <a:pt x="23" y="67"/>
                      </a:lnTo>
                      <a:lnTo>
                        <a:pt x="24" y="69"/>
                      </a:lnTo>
                      <a:lnTo>
                        <a:pt x="26" y="72"/>
                      </a:lnTo>
                      <a:lnTo>
                        <a:pt x="27" y="78"/>
                      </a:lnTo>
                      <a:lnTo>
                        <a:pt x="27" y="78"/>
                      </a:lnTo>
                      <a:lnTo>
                        <a:pt x="26" y="83"/>
                      </a:lnTo>
                      <a:lnTo>
                        <a:pt x="29" y="86"/>
                      </a:lnTo>
                      <a:lnTo>
                        <a:pt x="29" y="86"/>
                      </a:lnTo>
                      <a:lnTo>
                        <a:pt x="33" y="92"/>
                      </a:lnTo>
                      <a:lnTo>
                        <a:pt x="35" y="93"/>
                      </a:lnTo>
                      <a:lnTo>
                        <a:pt x="33" y="92"/>
                      </a:lnTo>
                      <a:lnTo>
                        <a:pt x="33" y="92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67" name="Group 266"/>
            <p:cNvGrpSpPr/>
            <p:nvPr/>
          </p:nvGrpSpPr>
          <p:grpSpPr>
            <a:xfrm>
              <a:off x="3619870" y="5212216"/>
              <a:ext cx="624758" cy="516628"/>
              <a:chOff x="2510014" y="5269606"/>
              <a:chExt cx="1151720" cy="1033651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2510014" y="5269606"/>
                <a:ext cx="1151720" cy="10336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8" b="0" i="0" u="none" strike="noStrike" kern="1200" cap="none" spc="0" normalizeH="0" baseline="0" noProof="1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56" name="Group 255"/>
              <p:cNvGrpSpPr/>
              <p:nvPr/>
            </p:nvGrpSpPr>
            <p:grpSpPr>
              <a:xfrm>
                <a:off x="2683356" y="5444580"/>
                <a:ext cx="874459" cy="691400"/>
                <a:chOff x="8105776" y="4430713"/>
                <a:chExt cx="985837" cy="779462"/>
              </a:xfrm>
            </p:grpSpPr>
            <p:sp>
              <p:nvSpPr>
                <p:cNvPr id="257" name="Freeform 546"/>
                <p:cNvSpPr>
                  <a:spLocks noEditPoints="1"/>
                </p:cNvSpPr>
                <p:nvPr/>
              </p:nvSpPr>
              <p:spPr bwMode="auto">
                <a:xfrm>
                  <a:off x="8105776" y="4430713"/>
                  <a:ext cx="668338" cy="676275"/>
                </a:xfrm>
                <a:custGeom>
                  <a:avLst/>
                  <a:gdLst>
                    <a:gd name="T0" fmla="*/ 373 w 421"/>
                    <a:gd name="T1" fmla="*/ 127 h 426"/>
                    <a:gd name="T2" fmla="*/ 395 w 421"/>
                    <a:gd name="T3" fmla="*/ 118 h 426"/>
                    <a:gd name="T4" fmla="*/ 406 w 421"/>
                    <a:gd name="T5" fmla="*/ 116 h 426"/>
                    <a:gd name="T6" fmla="*/ 416 w 421"/>
                    <a:gd name="T7" fmla="*/ 106 h 426"/>
                    <a:gd name="T8" fmla="*/ 421 w 421"/>
                    <a:gd name="T9" fmla="*/ 92 h 426"/>
                    <a:gd name="T10" fmla="*/ 421 w 421"/>
                    <a:gd name="T11" fmla="*/ 21 h 426"/>
                    <a:gd name="T12" fmla="*/ 413 w 421"/>
                    <a:gd name="T13" fmla="*/ 8 h 426"/>
                    <a:gd name="T14" fmla="*/ 400 w 421"/>
                    <a:gd name="T15" fmla="*/ 0 h 426"/>
                    <a:gd name="T16" fmla="*/ 26 w 421"/>
                    <a:gd name="T17" fmla="*/ 0 h 426"/>
                    <a:gd name="T18" fmla="*/ 11 w 421"/>
                    <a:gd name="T19" fmla="*/ 4 h 426"/>
                    <a:gd name="T20" fmla="*/ 2 w 421"/>
                    <a:gd name="T21" fmla="*/ 15 h 426"/>
                    <a:gd name="T22" fmla="*/ 0 w 421"/>
                    <a:gd name="T23" fmla="*/ 92 h 426"/>
                    <a:gd name="T24" fmla="*/ 2 w 421"/>
                    <a:gd name="T25" fmla="*/ 102 h 426"/>
                    <a:gd name="T26" fmla="*/ 11 w 421"/>
                    <a:gd name="T27" fmla="*/ 114 h 426"/>
                    <a:gd name="T28" fmla="*/ 26 w 421"/>
                    <a:gd name="T29" fmla="*/ 118 h 426"/>
                    <a:gd name="T30" fmla="*/ 26 w 421"/>
                    <a:gd name="T31" fmla="*/ 152 h 426"/>
                    <a:gd name="T32" fmla="*/ 15 w 421"/>
                    <a:gd name="T33" fmla="*/ 154 h 426"/>
                    <a:gd name="T34" fmla="*/ 4 w 421"/>
                    <a:gd name="T35" fmla="*/ 163 h 426"/>
                    <a:gd name="T36" fmla="*/ 0 w 421"/>
                    <a:gd name="T37" fmla="*/ 177 h 426"/>
                    <a:gd name="T38" fmla="*/ 0 w 421"/>
                    <a:gd name="T39" fmla="*/ 249 h 426"/>
                    <a:gd name="T40" fmla="*/ 7 w 421"/>
                    <a:gd name="T41" fmla="*/ 263 h 426"/>
                    <a:gd name="T42" fmla="*/ 21 w 421"/>
                    <a:gd name="T43" fmla="*/ 269 h 426"/>
                    <a:gd name="T44" fmla="*/ 33 w 421"/>
                    <a:gd name="T45" fmla="*/ 307 h 426"/>
                    <a:gd name="T46" fmla="*/ 21 w 421"/>
                    <a:gd name="T47" fmla="*/ 307 h 426"/>
                    <a:gd name="T48" fmla="*/ 7 w 421"/>
                    <a:gd name="T49" fmla="*/ 314 h 426"/>
                    <a:gd name="T50" fmla="*/ 0 w 421"/>
                    <a:gd name="T51" fmla="*/ 327 h 426"/>
                    <a:gd name="T52" fmla="*/ 0 w 421"/>
                    <a:gd name="T53" fmla="*/ 399 h 426"/>
                    <a:gd name="T54" fmla="*/ 4 w 421"/>
                    <a:gd name="T55" fmla="*/ 414 h 426"/>
                    <a:gd name="T56" fmla="*/ 15 w 421"/>
                    <a:gd name="T57" fmla="*/ 423 h 426"/>
                    <a:gd name="T58" fmla="*/ 193 w 421"/>
                    <a:gd name="T59" fmla="*/ 426 h 426"/>
                    <a:gd name="T60" fmla="*/ 156 w 421"/>
                    <a:gd name="T61" fmla="*/ 342 h 426"/>
                    <a:gd name="T62" fmla="*/ 51 w 421"/>
                    <a:gd name="T63" fmla="*/ 307 h 426"/>
                    <a:gd name="T64" fmla="*/ 193 w 421"/>
                    <a:gd name="T65" fmla="*/ 234 h 426"/>
                    <a:gd name="T66" fmla="*/ 193 w 421"/>
                    <a:gd name="T67" fmla="*/ 190 h 426"/>
                    <a:gd name="T68" fmla="*/ 198 w 421"/>
                    <a:gd name="T69" fmla="*/ 170 h 426"/>
                    <a:gd name="T70" fmla="*/ 51 w 421"/>
                    <a:gd name="T71" fmla="*/ 152 h 426"/>
                    <a:gd name="T72" fmla="*/ 201 w 421"/>
                    <a:gd name="T73" fmla="*/ 38 h 426"/>
                    <a:gd name="T74" fmla="*/ 156 w 421"/>
                    <a:gd name="T75" fmla="*/ 38 h 426"/>
                    <a:gd name="T76" fmla="*/ 139 w 421"/>
                    <a:gd name="T77" fmla="*/ 83 h 426"/>
                    <a:gd name="T78" fmla="*/ 32 w 421"/>
                    <a:gd name="T79" fmla="*/ 83 h 426"/>
                    <a:gd name="T80" fmla="*/ 76 w 421"/>
                    <a:gd name="T81" fmla="*/ 83 h 426"/>
                    <a:gd name="T82" fmla="*/ 140 w 421"/>
                    <a:gd name="T83" fmla="*/ 342 h 426"/>
                    <a:gd name="T84" fmla="*/ 94 w 421"/>
                    <a:gd name="T85" fmla="*/ 342 h 426"/>
                    <a:gd name="T86" fmla="*/ 32 w 421"/>
                    <a:gd name="T87" fmla="*/ 387 h 426"/>
                    <a:gd name="T88" fmla="*/ 94 w 421"/>
                    <a:gd name="T89" fmla="*/ 190 h 426"/>
                    <a:gd name="T90" fmla="*/ 94 w 421"/>
                    <a:gd name="T91" fmla="*/ 234 h 426"/>
                    <a:gd name="T92" fmla="*/ 76 w 421"/>
                    <a:gd name="T93" fmla="*/ 234 h 426"/>
                    <a:gd name="T94" fmla="*/ 76 w 421"/>
                    <a:gd name="T95" fmla="*/ 190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21" h="426">
                      <a:moveTo>
                        <a:pt x="51" y="118"/>
                      </a:moveTo>
                      <a:lnTo>
                        <a:pt x="373" y="118"/>
                      </a:lnTo>
                      <a:lnTo>
                        <a:pt x="373" y="127"/>
                      </a:lnTo>
                      <a:lnTo>
                        <a:pt x="391" y="127"/>
                      </a:lnTo>
                      <a:lnTo>
                        <a:pt x="391" y="118"/>
                      </a:lnTo>
                      <a:lnTo>
                        <a:pt x="395" y="118"/>
                      </a:lnTo>
                      <a:lnTo>
                        <a:pt x="395" y="118"/>
                      </a:lnTo>
                      <a:lnTo>
                        <a:pt x="400" y="117"/>
                      </a:lnTo>
                      <a:lnTo>
                        <a:pt x="406" y="116"/>
                      </a:lnTo>
                      <a:lnTo>
                        <a:pt x="410" y="114"/>
                      </a:lnTo>
                      <a:lnTo>
                        <a:pt x="413" y="111"/>
                      </a:lnTo>
                      <a:lnTo>
                        <a:pt x="416" y="106"/>
                      </a:lnTo>
                      <a:lnTo>
                        <a:pt x="419" y="102"/>
                      </a:lnTo>
                      <a:lnTo>
                        <a:pt x="421" y="97"/>
                      </a:lnTo>
                      <a:lnTo>
                        <a:pt x="421" y="92"/>
                      </a:lnTo>
                      <a:lnTo>
                        <a:pt x="421" y="25"/>
                      </a:lnTo>
                      <a:lnTo>
                        <a:pt x="421" y="25"/>
                      </a:lnTo>
                      <a:lnTo>
                        <a:pt x="421" y="21"/>
                      </a:lnTo>
                      <a:lnTo>
                        <a:pt x="419" y="15"/>
                      </a:lnTo>
                      <a:lnTo>
                        <a:pt x="416" y="11"/>
                      </a:lnTo>
                      <a:lnTo>
                        <a:pt x="413" y="8"/>
                      </a:lnTo>
                      <a:lnTo>
                        <a:pt x="410" y="4"/>
                      </a:lnTo>
                      <a:lnTo>
                        <a:pt x="406" y="2"/>
                      </a:lnTo>
                      <a:lnTo>
                        <a:pt x="400" y="0"/>
                      </a:lnTo>
                      <a:lnTo>
                        <a:pt x="395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5" y="2"/>
                      </a:lnTo>
                      <a:lnTo>
                        <a:pt x="11" y="4"/>
                      </a:lnTo>
                      <a:lnTo>
                        <a:pt x="7" y="8"/>
                      </a:lnTo>
                      <a:lnTo>
                        <a:pt x="4" y="11"/>
                      </a:lnTo>
                      <a:lnTo>
                        <a:pt x="2" y="15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7"/>
                      </a:lnTo>
                      <a:lnTo>
                        <a:pt x="2" y="102"/>
                      </a:lnTo>
                      <a:lnTo>
                        <a:pt x="4" y="106"/>
                      </a:lnTo>
                      <a:lnTo>
                        <a:pt x="7" y="111"/>
                      </a:lnTo>
                      <a:lnTo>
                        <a:pt x="11" y="114"/>
                      </a:lnTo>
                      <a:lnTo>
                        <a:pt x="15" y="116"/>
                      </a:lnTo>
                      <a:lnTo>
                        <a:pt x="21" y="117"/>
                      </a:lnTo>
                      <a:lnTo>
                        <a:pt x="26" y="118"/>
                      </a:lnTo>
                      <a:lnTo>
                        <a:pt x="33" y="118"/>
                      </a:lnTo>
                      <a:lnTo>
                        <a:pt x="33" y="152"/>
                      </a:lnTo>
                      <a:lnTo>
                        <a:pt x="26" y="152"/>
                      </a:lnTo>
                      <a:lnTo>
                        <a:pt x="26" y="152"/>
                      </a:lnTo>
                      <a:lnTo>
                        <a:pt x="21" y="152"/>
                      </a:lnTo>
                      <a:lnTo>
                        <a:pt x="15" y="154"/>
                      </a:lnTo>
                      <a:lnTo>
                        <a:pt x="11" y="157"/>
                      </a:lnTo>
                      <a:lnTo>
                        <a:pt x="7" y="160"/>
                      </a:lnTo>
                      <a:lnTo>
                        <a:pt x="4" y="163"/>
                      </a:lnTo>
                      <a:lnTo>
                        <a:pt x="2" y="167"/>
                      </a:lnTo>
                      <a:lnTo>
                        <a:pt x="0" y="173"/>
                      </a:lnTo>
                      <a:lnTo>
                        <a:pt x="0" y="177"/>
                      </a:lnTo>
                      <a:lnTo>
                        <a:pt x="0" y="244"/>
                      </a:lnTo>
                      <a:lnTo>
                        <a:pt x="0" y="244"/>
                      </a:lnTo>
                      <a:lnTo>
                        <a:pt x="0" y="249"/>
                      </a:lnTo>
                      <a:lnTo>
                        <a:pt x="2" y="254"/>
                      </a:lnTo>
                      <a:lnTo>
                        <a:pt x="4" y="258"/>
                      </a:lnTo>
                      <a:lnTo>
                        <a:pt x="7" y="263"/>
                      </a:lnTo>
                      <a:lnTo>
                        <a:pt x="11" y="266"/>
                      </a:lnTo>
                      <a:lnTo>
                        <a:pt x="15" y="268"/>
                      </a:lnTo>
                      <a:lnTo>
                        <a:pt x="21" y="269"/>
                      </a:lnTo>
                      <a:lnTo>
                        <a:pt x="26" y="270"/>
                      </a:lnTo>
                      <a:lnTo>
                        <a:pt x="33" y="270"/>
                      </a:lnTo>
                      <a:lnTo>
                        <a:pt x="33" y="307"/>
                      </a:lnTo>
                      <a:lnTo>
                        <a:pt x="26" y="307"/>
                      </a:lnTo>
                      <a:lnTo>
                        <a:pt x="26" y="307"/>
                      </a:lnTo>
                      <a:lnTo>
                        <a:pt x="21" y="307"/>
                      </a:lnTo>
                      <a:lnTo>
                        <a:pt x="15" y="309"/>
                      </a:lnTo>
                      <a:lnTo>
                        <a:pt x="11" y="312"/>
                      </a:lnTo>
                      <a:lnTo>
                        <a:pt x="7" y="314"/>
                      </a:lnTo>
                      <a:lnTo>
                        <a:pt x="4" y="318"/>
                      </a:lnTo>
                      <a:lnTo>
                        <a:pt x="2" y="323"/>
                      </a:lnTo>
                      <a:lnTo>
                        <a:pt x="0" y="327"/>
                      </a:lnTo>
                      <a:lnTo>
                        <a:pt x="0" y="333"/>
                      </a:lnTo>
                      <a:lnTo>
                        <a:pt x="0" y="399"/>
                      </a:lnTo>
                      <a:lnTo>
                        <a:pt x="0" y="399"/>
                      </a:lnTo>
                      <a:lnTo>
                        <a:pt x="0" y="405"/>
                      </a:lnTo>
                      <a:lnTo>
                        <a:pt x="2" y="409"/>
                      </a:lnTo>
                      <a:lnTo>
                        <a:pt x="4" y="414"/>
                      </a:lnTo>
                      <a:lnTo>
                        <a:pt x="7" y="418"/>
                      </a:lnTo>
                      <a:lnTo>
                        <a:pt x="11" y="421"/>
                      </a:lnTo>
                      <a:lnTo>
                        <a:pt x="15" y="423"/>
                      </a:lnTo>
                      <a:lnTo>
                        <a:pt x="21" y="424"/>
                      </a:lnTo>
                      <a:lnTo>
                        <a:pt x="26" y="426"/>
                      </a:lnTo>
                      <a:lnTo>
                        <a:pt x="193" y="426"/>
                      </a:lnTo>
                      <a:lnTo>
                        <a:pt x="193" y="387"/>
                      </a:lnTo>
                      <a:lnTo>
                        <a:pt x="156" y="387"/>
                      </a:lnTo>
                      <a:lnTo>
                        <a:pt x="156" y="342"/>
                      </a:lnTo>
                      <a:lnTo>
                        <a:pt x="193" y="342"/>
                      </a:lnTo>
                      <a:lnTo>
                        <a:pt x="193" y="307"/>
                      </a:lnTo>
                      <a:lnTo>
                        <a:pt x="51" y="307"/>
                      </a:lnTo>
                      <a:lnTo>
                        <a:pt x="51" y="270"/>
                      </a:lnTo>
                      <a:lnTo>
                        <a:pt x="193" y="270"/>
                      </a:lnTo>
                      <a:lnTo>
                        <a:pt x="193" y="234"/>
                      </a:lnTo>
                      <a:lnTo>
                        <a:pt x="156" y="234"/>
                      </a:lnTo>
                      <a:lnTo>
                        <a:pt x="156" y="190"/>
                      </a:lnTo>
                      <a:lnTo>
                        <a:pt x="193" y="190"/>
                      </a:lnTo>
                      <a:lnTo>
                        <a:pt x="193" y="190"/>
                      </a:lnTo>
                      <a:lnTo>
                        <a:pt x="194" y="179"/>
                      </a:lnTo>
                      <a:lnTo>
                        <a:pt x="198" y="170"/>
                      </a:lnTo>
                      <a:lnTo>
                        <a:pt x="202" y="161"/>
                      </a:lnTo>
                      <a:lnTo>
                        <a:pt x="209" y="152"/>
                      </a:lnTo>
                      <a:lnTo>
                        <a:pt x="51" y="152"/>
                      </a:lnTo>
                      <a:lnTo>
                        <a:pt x="51" y="118"/>
                      </a:lnTo>
                      <a:close/>
                      <a:moveTo>
                        <a:pt x="156" y="38"/>
                      </a:moveTo>
                      <a:lnTo>
                        <a:pt x="201" y="38"/>
                      </a:lnTo>
                      <a:lnTo>
                        <a:pt x="201" y="83"/>
                      </a:lnTo>
                      <a:lnTo>
                        <a:pt x="156" y="83"/>
                      </a:lnTo>
                      <a:lnTo>
                        <a:pt x="156" y="38"/>
                      </a:lnTo>
                      <a:close/>
                      <a:moveTo>
                        <a:pt x="94" y="38"/>
                      </a:moveTo>
                      <a:lnTo>
                        <a:pt x="139" y="38"/>
                      </a:lnTo>
                      <a:lnTo>
                        <a:pt x="139" y="83"/>
                      </a:lnTo>
                      <a:lnTo>
                        <a:pt x="94" y="83"/>
                      </a:lnTo>
                      <a:lnTo>
                        <a:pt x="94" y="38"/>
                      </a:lnTo>
                      <a:close/>
                      <a:moveTo>
                        <a:pt x="32" y="83"/>
                      </a:moveTo>
                      <a:lnTo>
                        <a:pt x="32" y="38"/>
                      </a:lnTo>
                      <a:lnTo>
                        <a:pt x="76" y="38"/>
                      </a:lnTo>
                      <a:lnTo>
                        <a:pt x="76" y="83"/>
                      </a:lnTo>
                      <a:lnTo>
                        <a:pt x="32" y="83"/>
                      </a:lnTo>
                      <a:close/>
                      <a:moveTo>
                        <a:pt x="94" y="342"/>
                      </a:moveTo>
                      <a:lnTo>
                        <a:pt x="140" y="342"/>
                      </a:lnTo>
                      <a:lnTo>
                        <a:pt x="140" y="387"/>
                      </a:lnTo>
                      <a:lnTo>
                        <a:pt x="94" y="387"/>
                      </a:lnTo>
                      <a:lnTo>
                        <a:pt x="94" y="342"/>
                      </a:lnTo>
                      <a:close/>
                      <a:moveTo>
                        <a:pt x="76" y="342"/>
                      </a:moveTo>
                      <a:lnTo>
                        <a:pt x="76" y="387"/>
                      </a:lnTo>
                      <a:lnTo>
                        <a:pt x="32" y="387"/>
                      </a:lnTo>
                      <a:lnTo>
                        <a:pt x="32" y="342"/>
                      </a:lnTo>
                      <a:lnTo>
                        <a:pt x="76" y="342"/>
                      </a:lnTo>
                      <a:close/>
                      <a:moveTo>
                        <a:pt x="94" y="190"/>
                      </a:moveTo>
                      <a:lnTo>
                        <a:pt x="140" y="190"/>
                      </a:lnTo>
                      <a:lnTo>
                        <a:pt x="140" y="234"/>
                      </a:lnTo>
                      <a:lnTo>
                        <a:pt x="94" y="234"/>
                      </a:lnTo>
                      <a:lnTo>
                        <a:pt x="94" y="190"/>
                      </a:lnTo>
                      <a:close/>
                      <a:moveTo>
                        <a:pt x="76" y="190"/>
                      </a:moveTo>
                      <a:lnTo>
                        <a:pt x="76" y="234"/>
                      </a:lnTo>
                      <a:lnTo>
                        <a:pt x="32" y="234"/>
                      </a:lnTo>
                      <a:lnTo>
                        <a:pt x="32" y="190"/>
                      </a:lnTo>
                      <a:lnTo>
                        <a:pt x="76" y="190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Freeform 547"/>
                <p:cNvSpPr>
                  <a:spLocks noEditPoints="1"/>
                </p:cNvSpPr>
                <p:nvPr/>
              </p:nvSpPr>
              <p:spPr bwMode="auto">
                <a:xfrm>
                  <a:off x="8440738" y="4657725"/>
                  <a:ext cx="650875" cy="552450"/>
                </a:xfrm>
                <a:custGeom>
                  <a:avLst/>
                  <a:gdLst>
                    <a:gd name="T0" fmla="*/ 50 w 410"/>
                    <a:gd name="T1" fmla="*/ 0 h 348"/>
                    <a:gd name="T2" fmla="*/ 40 w 410"/>
                    <a:gd name="T3" fmla="*/ 1 h 348"/>
                    <a:gd name="T4" fmla="*/ 22 w 410"/>
                    <a:gd name="T5" fmla="*/ 9 h 348"/>
                    <a:gd name="T6" fmla="*/ 9 w 410"/>
                    <a:gd name="T7" fmla="*/ 23 h 348"/>
                    <a:gd name="T8" fmla="*/ 1 w 410"/>
                    <a:gd name="T9" fmla="*/ 42 h 348"/>
                    <a:gd name="T10" fmla="*/ 0 w 410"/>
                    <a:gd name="T11" fmla="*/ 297 h 348"/>
                    <a:gd name="T12" fmla="*/ 1 w 410"/>
                    <a:gd name="T13" fmla="*/ 308 h 348"/>
                    <a:gd name="T14" fmla="*/ 9 w 410"/>
                    <a:gd name="T15" fmla="*/ 325 h 348"/>
                    <a:gd name="T16" fmla="*/ 22 w 410"/>
                    <a:gd name="T17" fmla="*/ 339 h 348"/>
                    <a:gd name="T18" fmla="*/ 40 w 410"/>
                    <a:gd name="T19" fmla="*/ 347 h 348"/>
                    <a:gd name="T20" fmla="*/ 360 w 410"/>
                    <a:gd name="T21" fmla="*/ 348 h 348"/>
                    <a:gd name="T22" fmla="*/ 370 w 410"/>
                    <a:gd name="T23" fmla="*/ 347 h 348"/>
                    <a:gd name="T24" fmla="*/ 388 w 410"/>
                    <a:gd name="T25" fmla="*/ 339 h 348"/>
                    <a:gd name="T26" fmla="*/ 401 w 410"/>
                    <a:gd name="T27" fmla="*/ 325 h 348"/>
                    <a:gd name="T28" fmla="*/ 409 w 410"/>
                    <a:gd name="T29" fmla="*/ 308 h 348"/>
                    <a:gd name="T30" fmla="*/ 410 w 410"/>
                    <a:gd name="T31" fmla="*/ 52 h 348"/>
                    <a:gd name="T32" fmla="*/ 409 w 410"/>
                    <a:gd name="T33" fmla="*/ 42 h 348"/>
                    <a:gd name="T34" fmla="*/ 401 w 410"/>
                    <a:gd name="T35" fmla="*/ 23 h 348"/>
                    <a:gd name="T36" fmla="*/ 388 w 410"/>
                    <a:gd name="T37" fmla="*/ 9 h 348"/>
                    <a:gd name="T38" fmla="*/ 370 w 410"/>
                    <a:gd name="T39" fmla="*/ 1 h 348"/>
                    <a:gd name="T40" fmla="*/ 360 w 410"/>
                    <a:gd name="T41" fmla="*/ 0 h 348"/>
                    <a:gd name="T42" fmla="*/ 367 w 410"/>
                    <a:gd name="T43" fmla="*/ 39 h 348"/>
                    <a:gd name="T44" fmla="*/ 333 w 410"/>
                    <a:gd name="T45" fmla="*/ 67 h 348"/>
                    <a:gd name="T46" fmla="*/ 274 w 410"/>
                    <a:gd name="T47" fmla="*/ 39 h 348"/>
                    <a:gd name="T48" fmla="*/ 308 w 410"/>
                    <a:gd name="T49" fmla="*/ 67 h 348"/>
                    <a:gd name="T50" fmla="*/ 274 w 410"/>
                    <a:gd name="T51" fmla="*/ 39 h 348"/>
                    <a:gd name="T52" fmla="*/ 245 w 410"/>
                    <a:gd name="T53" fmla="*/ 39 h 348"/>
                    <a:gd name="T54" fmla="*/ 211 w 410"/>
                    <a:gd name="T55" fmla="*/ 67 h 348"/>
                    <a:gd name="T56" fmla="*/ 389 w 410"/>
                    <a:gd name="T57" fmla="*/ 297 h 348"/>
                    <a:gd name="T58" fmla="*/ 388 w 410"/>
                    <a:gd name="T59" fmla="*/ 303 h 348"/>
                    <a:gd name="T60" fmla="*/ 384 w 410"/>
                    <a:gd name="T61" fmla="*/ 314 h 348"/>
                    <a:gd name="T62" fmla="*/ 376 w 410"/>
                    <a:gd name="T63" fmla="*/ 322 h 348"/>
                    <a:gd name="T64" fmla="*/ 365 w 410"/>
                    <a:gd name="T65" fmla="*/ 326 h 348"/>
                    <a:gd name="T66" fmla="*/ 50 w 410"/>
                    <a:gd name="T67" fmla="*/ 327 h 348"/>
                    <a:gd name="T68" fmla="*/ 45 w 410"/>
                    <a:gd name="T69" fmla="*/ 326 h 348"/>
                    <a:gd name="T70" fmla="*/ 34 w 410"/>
                    <a:gd name="T71" fmla="*/ 322 h 348"/>
                    <a:gd name="T72" fmla="*/ 26 w 410"/>
                    <a:gd name="T73" fmla="*/ 314 h 348"/>
                    <a:gd name="T74" fmla="*/ 22 w 410"/>
                    <a:gd name="T75" fmla="*/ 303 h 348"/>
                    <a:gd name="T76" fmla="*/ 21 w 410"/>
                    <a:gd name="T77" fmla="*/ 102 h 348"/>
                    <a:gd name="T78" fmla="*/ 389 w 410"/>
                    <a:gd name="T79" fmla="*/ 297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10" h="348">
                      <a:moveTo>
                        <a:pt x="360" y="0"/>
                      </a:moveTo>
                      <a:lnTo>
                        <a:pt x="50" y="0"/>
                      </a:lnTo>
                      <a:lnTo>
                        <a:pt x="50" y="0"/>
                      </a:lnTo>
                      <a:lnTo>
                        <a:pt x="40" y="1"/>
                      </a:lnTo>
                      <a:lnTo>
                        <a:pt x="31" y="5"/>
                      </a:lnTo>
                      <a:lnTo>
                        <a:pt x="22" y="9"/>
                      </a:lnTo>
                      <a:lnTo>
                        <a:pt x="14" y="16"/>
                      </a:lnTo>
                      <a:lnTo>
                        <a:pt x="9" y="23"/>
                      </a:lnTo>
                      <a:lnTo>
                        <a:pt x="3" y="32"/>
                      </a:lnTo>
                      <a:lnTo>
                        <a:pt x="1" y="42"/>
                      </a:lnTo>
                      <a:lnTo>
                        <a:pt x="0" y="52"/>
                      </a:lnTo>
                      <a:lnTo>
                        <a:pt x="0" y="297"/>
                      </a:lnTo>
                      <a:lnTo>
                        <a:pt x="0" y="297"/>
                      </a:lnTo>
                      <a:lnTo>
                        <a:pt x="1" y="308"/>
                      </a:lnTo>
                      <a:lnTo>
                        <a:pt x="3" y="316"/>
                      </a:lnTo>
                      <a:lnTo>
                        <a:pt x="9" y="325"/>
                      </a:lnTo>
                      <a:lnTo>
                        <a:pt x="14" y="333"/>
                      </a:lnTo>
                      <a:lnTo>
                        <a:pt x="22" y="339"/>
                      </a:lnTo>
                      <a:lnTo>
                        <a:pt x="31" y="344"/>
                      </a:lnTo>
                      <a:lnTo>
                        <a:pt x="40" y="347"/>
                      </a:lnTo>
                      <a:lnTo>
                        <a:pt x="50" y="348"/>
                      </a:lnTo>
                      <a:lnTo>
                        <a:pt x="360" y="348"/>
                      </a:lnTo>
                      <a:lnTo>
                        <a:pt x="360" y="348"/>
                      </a:lnTo>
                      <a:lnTo>
                        <a:pt x="370" y="347"/>
                      </a:lnTo>
                      <a:lnTo>
                        <a:pt x="379" y="344"/>
                      </a:lnTo>
                      <a:lnTo>
                        <a:pt x="388" y="339"/>
                      </a:lnTo>
                      <a:lnTo>
                        <a:pt x="396" y="333"/>
                      </a:lnTo>
                      <a:lnTo>
                        <a:pt x="401" y="325"/>
                      </a:lnTo>
                      <a:lnTo>
                        <a:pt x="407" y="316"/>
                      </a:lnTo>
                      <a:lnTo>
                        <a:pt x="409" y="308"/>
                      </a:lnTo>
                      <a:lnTo>
                        <a:pt x="410" y="297"/>
                      </a:lnTo>
                      <a:lnTo>
                        <a:pt x="410" y="52"/>
                      </a:lnTo>
                      <a:lnTo>
                        <a:pt x="410" y="52"/>
                      </a:lnTo>
                      <a:lnTo>
                        <a:pt x="409" y="42"/>
                      </a:lnTo>
                      <a:lnTo>
                        <a:pt x="407" y="32"/>
                      </a:lnTo>
                      <a:lnTo>
                        <a:pt x="401" y="23"/>
                      </a:lnTo>
                      <a:lnTo>
                        <a:pt x="396" y="16"/>
                      </a:lnTo>
                      <a:lnTo>
                        <a:pt x="388" y="9"/>
                      </a:lnTo>
                      <a:lnTo>
                        <a:pt x="379" y="5"/>
                      </a:lnTo>
                      <a:lnTo>
                        <a:pt x="370" y="1"/>
                      </a:lnTo>
                      <a:lnTo>
                        <a:pt x="360" y="0"/>
                      </a:lnTo>
                      <a:lnTo>
                        <a:pt x="360" y="0"/>
                      </a:lnTo>
                      <a:close/>
                      <a:moveTo>
                        <a:pt x="333" y="39"/>
                      </a:moveTo>
                      <a:lnTo>
                        <a:pt x="367" y="39"/>
                      </a:lnTo>
                      <a:lnTo>
                        <a:pt x="367" y="67"/>
                      </a:lnTo>
                      <a:lnTo>
                        <a:pt x="333" y="67"/>
                      </a:lnTo>
                      <a:lnTo>
                        <a:pt x="333" y="39"/>
                      </a:lnTo>
                      <a:close/>
                      <a:moveTo>
                        <a:pt x="274" y="39"/>
                      </a:moveTo>
                      <a:lnTo>
                        <a:pt x="308" y="39"/>
                      </a:lnTo>
                      <a:lnTo>
                        <a:pt x="308" y="67"/>
                      </a:lnTo>
                      <a:lnTo>
                        <a:pt x="274" y="67"/>
                      </a:lnTo>
                      <a:lnTo>
                        <a:pt x="274" y="39"/>
                      </a:lnTo>
                      <a:close/>
                      <a:moveTo>
                        <a:pt x="211" y="39"/>
                      </a:moveTo>
                      <a:lnTo>
                        <a:pt x="245" y="39"/>
                      </a:lnTo>
                      <a:lnTo>
                        <a:pt x="245" y="67"/>
                      </a:lnTo>
                      <a:lnTo>
                        <a:pt x="211" y="67"/>
                      </a:lnTo>
                      <a:lnTo>
                        <a:pt x="211" y="39"/>
                      </a:lnTo>
                      <a:close/>
                      <a:moveTo>
                        <a:pt x="389" y="297"/>
                      </a:moveTo>
                      <a:lnTo>
                        <a:pt x="389" y="297"/>
                      </a:lnTo>
                      <a:lnTo>
                        <a:pt x="388" y="303"/>
                      </a:lnTo>
                      <a:lnTo>
                        <a:pt x="387" y="309"/>
                      </a:lnTo>
                      <a:lnTo>
                        <a:pt x="384" y="314"/>
                      </a:lnTo>
                      <a:lnTo>
                        <a:pt x="380" y="319"/>
                      </a:lnTo>
                      <a:lnTo>
                        <a:pt x="376" y="322"/>
                      </a:lnTo>
                      <a:lnTo>
                        <a:pt x="371" y="324"/>
                      </a:lnTo>
                      <a:lnTo>
                        <a:pt x="365" y="326"/>
                      </a:lnTo>
                      <a:lnTo>
                        <a:pt x="360" y="327"/>
                      </a:lnTo>
                      <a:lnTo>
                        <a:pt x="50" y="327"/>
                      </a:lnTo>
                      <a:lnTo>
                        <a:pt x="50" y="327"/>
                      </a:lnTo>
                      <a:lnTo>
                        <a:pt x="45" y="326"/>
                      </a:lnTo>
                      <a:lnTo>
                        <a:pt x="39" y="324"/>
                      </a:lnTo>
                      <a:lnTo>
                        <a:pt x="34" y="322"/>
                      </a:lnTo>
                      <a:lnTo>
                        <a:pt x="29" y="319"/>
                      </a:lnTo>
                      <a:lnTo>
                        <a:pt x="26" y="314"/>
                      </a:lnTo>
                      <a:lnTo>
                        <a:pt x="23" y="309"/>
                      </a:lnTo>
                      <a:lnTo>
                        <a:pt x="22" y="303"/>
                      </a:lnTo>
                      <a:lnTo>
                        <a:pt x="21" y="297"/>
                      </a:lnTo>
                      <a:lnTo>
                        <a:pt x="21" y="102"/>
                      </a:lnTo>
                      <a:lnTo>
                        <a:pt x="389" y="102"/>
                      </a:lnTo>
                      <a:lnTo>
                        <a:pt x="389" y="297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4" name="Freeform 8"/>
              <p:cNvSpPr>
                <a:spLocks noEditPoints="1"/>
              </p:cNvSpPr>
              <p:nvPr/>
            </p:nvSpPr>
            <p:spPr bwMode="auto">
              <a:xfrm>
                <a:off x="3126848" y="5818578"/>
                <a:ext cx="298674" cy="264178"/>
              </a:xfrm>
              <a:custGeom>
                <a:avLst/>
                <a:gdLst>
                  <a:gd name="T0" fmla="*/ 332 w 355"/>
                  <a:gd name="T1" fmla="*/ 294 h 314"/>
                  <a:gd name="T2" fmla="*/ 179 w 355"/>
                  <a:gd name="T3" fmla="*/ 30 h 314"/>
                  <a:gd name="T4" fmla="*/ 26 w 355"/>
                  <a:gd name="T5" fmla="*/ 294 h 314"/>
                  <a:gd name="T6" fmla="*/ 332 w 355"/>
                  <a:gd name="T7" fmla="*/ 294 h 314"/>
                  <a:gd name="T8" fmla="*/ 319 w 355"/>
                  <a:gd name="T9" fmla="*/ 314 h 314"/>
                  <a:gd name="T10" fmla="*/ 35 w 355"/>
                  <a:gd name="T11" fmla="*/ 314 h 314"/>
                  <a:gd name="T12" fmla="*/ 7 w 355"/>
                  <a:gd name="T13" fmla="*/ 313 h 314"/>
                  <a:gd name="T14" fmla="*/ 3 w 355"/>
                  <a:gd name="T15" fmla="*/ 311 h 314"/>
                  <a:gd name="T16" fmla="*/ 0 w 355"/>
                  <a:gd name="T17" fmla="*/ 306 h 314"/>
                  <a:gd name="T18" fmla="*/ 8 w 355"/>
                  <a:gd name="T19" fmla="*/ 287 h 314"/>
                  <a:gd name="T20" fmla="*/ 16 w 355"/>
                  <a:gd name="T21" fmla="*/ 272 h 314"/>
                  <a:gd name="T22" fmla="*/ 132 w 355"/>
                  <a:gd name="T23" fmla="*/ 68 h 314"/>
                  <a:gd name="T24" fmla="*/ 154 w 355"/>
                  <a:gd name="T25" fmla="*/ 28 h 314"/>
                  <a:gd name="T26" fmla="*/ 167 w 355"/>
                  <a:gd name="T27" fmla="*/ 8 h 314"/>
                  <a:gd name="T28" fmla="*/ 176 w 355"/>
                  <a:gd name="T29" fmla="*/ 1 h 314"/>
                  <a:gd name="T30" fmla="*/ 181 w 355"/>
                  <a:gd name="T31" fmla="*/ 1 h 314"/>
                  <a:gd name="T32" fmla="*/ 189 w 355"/>
                  <a:gd name="T33" fmla="*/ 6 h 314"/>
                  <a:gd name="T34" fmla="*/ 202 w 355"/>
                  <a:gd name="T35" fmla="*/ 25 h 314"/>
                  <a:gd name="T36" fmla="*/ 251 w 355"/>
                  <a:gd name="T37" fmla="*/ 115 h 314"/>
                  <a:gd name="T38" fmla="*/ 339 w 355"/>
                  <a:gd name="T39" fmla="*/ 269 h 314"/>
                  <a:gd name="T40" fmla="*/ 353 w 355"/>
                  <a:gd name="T41" fmla="*/ 296 h 314"/>
                  <a:gd name="T42" fmla="*/ 355 w 355"/>
                  <a:gd name="T43" fmla="*/ 307 h 314"/>
                  <a:gd name="T44" fmla="*/ 353 w 355"/>
                  <a:gd name="T45" fmla="*/ 311 h 314"/>
                  <a:gd name="T46" fmla="*/ 343 w 355"/>
                  <a:gd name="T47" fmla="*/ 313 h 314"/>
                  <a:gd name="T48" fmla="*/ 319 w 355"/>
                  <a:gd name="T49" fmla="*/ 314 h 314"/>
                  <a:gd name="T50" fmla="*/ 305 w 355"/>
                  <a:gd name="T51" fmla="*/ 281 h 314"/>
                  <a:gd name="T52" fmla="*/ 179 w 355"/>
                  <a:gd name="T53" fmla="*/ 59 h 314"/>
                  <a:gd name="T54" fmla="*/ 207 w 355"/>
                  <a:gd name="T55" fmla="*/ 148 h 314"/>
                  <a:gd name="T56" fmla="*/ 207 w 355"/>
                  <a:gd name="T57" fmla="*/ 186 h 314"/>
                  <a:gd name="T58" fmla="*/ 164 w 355"/>
                  <a:gd name="T59" fmla="*/ 210 h 314"/>
                  <a:gd name="T60" fmla="*/ 171 w 355"/>
                  <a:gd name="T61" fmla="*/ 148 h 314"/>
                  <a:gd name="T62" fmla="*/ 207 w 355"/>
                  <a:gd name="T63" fmla="*/ 148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5" h="314">
                    <a:moveTo>
                      <a:pt x="332" y="294"/>
                    </a:moveTo>
                    <a:lnTo>
                      <a:pt x="332" y="294"/>
                    </a:lnTo>
                    <a:lnTo>
                      <a:pt x="179" y="30"/>
                    </a:lnTo>
                    <a:lnTo>
                      <a:pt x="179" y="30"/>
                    </a:lnTo>
                    <a:lnTo>
                      <a:pt x="26" y="294"/>
                    </a:lnTo>
                    <a:lnTo>
                      <a:pt x="26" y="294"/>
                    </a:lnTo>
                    <a:lnTo>
                      <a:pt x="332" y="294"/>
                    </a:lnTo>
                    <a:lnTo>
                      <a:pt x="332" y="294"/>
                    </a:lnTo>
                    <a:close/>
                    <a:moveTo>
                      <a:pt x="319" y="314"/>
                    </a:moveTo>
                    <a:lnTo>
                      <a:pt x="319" y="314"/>
                    </a:lnTo>
                    <a:lnTo>
                      <a:pt x="35" y="314"/>
                    </a:lnTo>
                    <a:lnTo>
                      <a:pt x="35" y="314"/>
                    </a:lnTo>
                    <a:lnTo>
                      <a:pt x="14" y="314"/>
                    </a:lnTo>
                    <a:lnTo>
                      <a:pt x="7" y="313"/>
                    </a:lnTo>
                    <a:lnTo>
                      <a:pt x="5" y="312"/>
                    </a:lnTo>
                    <a:lnTo>
                      <a:pt x="3" y="311"/>
                    </a:lnTo>
                    <a:lnTo>
                      <a:pt x="2" y="309"/>
                    </a:lnTo>
                    <a:lnTo>
                      <a:pt x="0" y="306"/>
                    </a:lnTo>
                    <a:lnTo>
                      <a:pt x="3" y="299"/>
                    </a:lnTo>
                    <a:lnTo>
                      <a:pt x="8" y="287"/>
                    </a:lnTo>
                    <a:lnTo>
                      <a:pt x="16" y="272"/>
                    </a:lnTo>
                    <a:lnTo>
                      <a:pt x="16" y="272"/>
                    </a:lnTo>
                    <a:lnTo>
                      <a:pt x="103" y="120"/>
                    </a:lnTo>
                    <a:lnTo>
                      <a:pt x="132" y="68"/>
                    </a:lnTo>
                    <a:lnTo>
                      <a:pt x="154" y="28"/>
                    </a:lnTo>
                    <a:lnTo>
                      <a:pt x="154" y="28"/>
                    </a:lnTo>
                    <a:lnTo>
                      <a:pt x="162" y="16"/>
                    </a:lnTo>
                    <a:lnTo>
                      <a:pt x="167" y="8"/>
                    </a:lnTo>
                    <a:lnTo>
                      <a:pt x="172" y="2"/>
                    </a:lnTo>
                    <a:lnTo>
                      <a:pt x="176" y="1"/>
                    </a:lnTo>
                    <a:lnTo>
                      <a:pt x="178" y="0"/>
                    </a:lnTo>
                    <a:lnTo>
                      <a:pt x="181" y="1"/>
                    </a:lnTo>
                    <a:lnTo>
                      <a:pt x="183" y="2"/>
                    </a:lnTo>
                    <a:lnTo>
                      <a:pt x="189" y="6"/>
                    </a:lnTo>
                    <a:lnTo>
                      <a:pt x="195" y="15"/>
                    </a:lnTo>
                    <a:lnTo>
                      <a:pt x="202" y="25"/>
                    </a:lnTo>
                    <a:lnTo>
                      <a:pt x="202" y="25"/>
                    </a:lnTo>
                    <a:lnTo>
                      <a:pt x="251" y="115"/>
                    </a:lnTo>
                    <a:lnTo>
                      <a:pt x="339" y="269"/>
                    </a:lnTo>
                    <a:lnTo>
                      <a:pt x="339" y="269"/>
                    </a:lnTo>
                    <a:lnTo>
                      <a:pt x="347" y="285"/>
                    </a:lnTo>
                    <a:lnTo>
                      <a:pt x="353" y="296"/>
                    </a:lnTo>
                    <a:lnTo>
                      <a:pt x="355" y="305"/>
                    </a:lnTo>
                    <a:lnTo>
                      <a:pt x="355" y="307"/>
                    </a:lnTo>
                    <a:lnTo>
                      <a:pt x="354" y="310"/>
                    </a:lnTo>
                    <a:lnTo>
                      <a:pt x="353" y="311"/>
                    </a:lnTo>
                    <a:lnTo>
                      <a:pt x="350" y="312"/>
                    </a:lnTo>
                    <a:lnTo>
                      <a:pt x="343" y="313"/>
                    </a:lnTo>
                    <a:lnTo>
                      <a:pt x="319" y="314"/>
                    </a:lnTo>
                    <a:lnTo>
                      <a:pt x="319" y="314"/>
                    </a:lnTo>
                    <a:close/>
                    <a:moveTo>
                      <a:pt x="179" y="59"/>
                    </a:moveTo>
                    <a:lnTo>
                      <a:pt x="305" y="281"/>
                    </a:lnTo>
                    <a:lnTo>
                      <a:pt x="51" y="281"/>
                    </a:lnTo>
                    <a:lnTo>
                      <a:pt x="179" y="59"/>
                    </a:lnTo>
                    <a:lnTo>
                      <a:pt x="179" y="59"/>
                    </a:lnTo>
                    <a:close/>
                    <a:moveTo>
                      <a:pt x="207" y="148"/>
                    </a:moveTo>
                    <a:lnTo>
                      <a:pt x="179" y="186"/>
                    </a:lnTo>
                    <a:lnTo>
                      <a:pt x="207" y="186"/>
                    </a:lnTo>
                    <a:lnTo>
                      <a:pt x="141" y="266"/>
                    </a:lnTo>
                    <a:lnTo>
                      <a:pt x="164" y="210"/>
                    </a:lnTo>
                    <a:lnTo>
                      <a:pt x="141" y="210"/>
                    </a:lnTo>
                    <a:lnTo>
                      <a:pt x="171" y="148"/>
                    </a:lnTo>
                    <a:lnTo>
                      <a:pt x="207" y="148"/>
                    </a:lnTo>
                    <a:lnTo>
                      <a:pt x="207" y="148"/>
                    </a:lnTo>
                    <a:close/>
                  </a:path>
                </a:pathLst>
              </a:custGeom>
              <a:solidFill>
                <a:srgbClr val="4D4F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1" name="TextBox 260"/>
            <p:cNvSpPr txBox="1"/>
            <p:nvPr/>
          </p:nvSpPr>
          <p:spPr>
            <a:xfrm>
              <a:off x="2263677" y="3805164"/>
              <a:ext cx="1004922" cy="163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38" b="0" i="0" u="none" strike="noStrike" kern="1200" cap="none" spc="0" normalizeH="0" baseline="0" noProof="1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Switch monitoring</a:t>
              </a: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2798276" y="4782004"/>
              <a:ext cx="1004922" cy="163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38" b="0" i="0" u="none" strike="noStrike" kern="1200" cap="none" spc="0" normalizeH="0" baseline="0" noProof="1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Signal box</a:t>
              </a: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3435546" y="5717019"/>
              <a:ext cx="1004922" cy="163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38" b="0" i="0" u="none" strike="noStrike" kern="1200" cap="none" spc="0" normalizeH="0" baseline="0" noProof="1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Traction sub-station</a:t>
              </a:r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4489011" y="5140510"/>
              <a:ext cx="1004922" cy="163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38" b="0" i="0" u="none" strike="noStrike" kern="1200" cap="none" spc="0" normalizeH="0" baseline="0" noProof="1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Catenary lines</a:t>
              </a:r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3988771" y="3546163"/>
              <a:ext cx="623977" cy="163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38" b="0" i="0" u="none" strike="noStrike" kern="1200" cap="none" spc="0" normalizeH="0" baseline="0" noProof="1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Obstacle</a:t>
              </a:r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1992617" y="1811540"/>
              <a:ext cx="755013" cy="163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38" b="0" i="0" u="none" strike="noStrike" kern="1200" cap="none" spc="0" normalizeH="0" baseline="0" noProof="1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Weather station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683072" y="1791406"/>
              <a:ext cx="627745" cy="628108"/>
              <a:chOff x="2525073" y="344673"/>
              <a:chExt cx="789013" cy="856833"/>
            </a:xfrm>
          </p:grpSpPr>
          <p:sp>
            <p:nvSpPr>
              <p:cNvPr id="276" name="Rectangle 275"/>
              <p:cNvSpPr/>
              <p:nvPr/>
            </p:nvSpPr>
            <p:spPr>
              <a:xfrm>
                <a:off x="2525073" y="344673"/>
                <a:ext cx="789013" cy="85683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8" b="0" i="0" u="none" strike="noStrike" kern="1200" cap="none" spc="0" normalizeH="0" baseline="0" noProof="1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42" name="Group 141"/>
              <p:cNvGrpSpPr/>
              <p:nvPr/>
            </p:nvGrpSpPr>
            <p:grpSpPr>
              <a:xfrm>
                <a:off x="2657290" y="440793"/>
                <a:ext cx="524576" cy="637945"/>
                <a:chOff x="4491038" y="4322763"/>
                <a:chExt cx="433388" cy="527050"/>
              </a:xfrm>
            </p:grpSpPr>
            <p:sp>
              <p:nvSpPr>
                <p:cNvPr id="143" name="Freeform 353"/>
                <p:cNvSpPr>
                  <a:spLocks/>
                </p:cNvSpPr>
                <p:nvPr/>
              </p:nvSpPr>
              <p:spPr bwMode="auto">
                <a:xfrm>
                  <a:off x="4491038" y="4322763"/>
                  <a:ext cx="161925" cy="242888"/>
                </a:xfrm>
                <a:custGeom>
                  <a:avLst/>
                  <a:gdLst>
                    <a:gd name="T0" fmla="*/ 136 w 136"/>
                    <a:gd name="T1" fmla="*/ 198 h 204"/>
                    <a:gd name="T2" fmla="*/ 102 w 136"/>
                    <a:gd name="T3" fmla="*/ 204 h 204"/>
                    <a:gd name="T4" fmla="*/ 0 w 136"/>
                    <a:gd name="T5" fmla="*/ 102 h 204"/>
                    <a:gd name="T6" fmla="*/ 102 w 136"/>
                    <a:gd name="T7" fmla="*/ 0 h 204"/>
                    <a:gd name="T8" fmla="*/ 136 w 136"/>
                    <a:gd name="T9" fmla="*/ 6 h 204"/>
                    <a:gd name="T10" fmla="*/ 68 w 136"/>
                    <a:gd name="T11" fmla="*/ 102 h 204"/>
                    <a:gd name="T12" fmla="*/ 136 w 136"/>
                    <a:gd name="T13" fmla="*/ 198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6" h="204">
                      <a:moveTo>
                        <a:pt x="136" y="198"/>
                      </a:moveTo>
                      <a:cubicBezTo>
                        <a:pt x="126" y="202"/>
                        <a:pt x="114" y="204"/>
                        <a:pt x="102" y="204"/>
                      </a:cubicBezTo>
                      <a:cubicBezTo>
                        <a:pt x="46" y="204"/>
                        <a:pt x="0" y="158"/>
                        <a:pt x="0" y="102"/>
                      </a:cubicBezTo>
                      <a:cubicBezTo>
                        <a:pt x="0" y="46"/>
                        <a:pt x="46" y="0"/>
                        <a:pt x="102" y="0"/>
                      </a:cubicBezTo>
                      <a:cubicBezTo>
                        <a:pt x="114" y="0"/>
                        <a:pt x="126" y="2"/>
                        <a:pt x="136" y="6"/>
                      </a:cubicBezTo>
                      <a:cubicBezTo>
                        <a:pt x="96" y="20"/>
                        <a:pt x="68" y="57"/>
                        <a:pt x="68" y="102"/>
                      </a:cubicBezTo>
                      <a:cubicBezTo>
                        <a:pt x="68" y="146"/>
                        <a:pt x="96" y="184"/>
                        <a:pt x="136" y="198"/>
                      </a:cubicBez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Freeform 354"/>
                <p:cNvSpPr>
                  <a:spLocks/>
                </p:cNvSpPr>
                <p:nvPr/>
              </p:nvSpPr>
              <p:spPr bwMode="auto">
                <a:xfrm>
                  <a:off x="4518026" y="4443413"/>
                  <a:ext cx="406400" cy="192088"/>
                </a:xfrm>
                <a:custGeom>
                  <a:avLst/>
                  <a:gdLst>
                    <a:gd name="T0" fmla="*/ 275 w 342"/>
                    <a:gd name="T1" fmla="*/ 25 h 162"/>
                    <a:gd name="T2" fmla="*/ 254 w 342"/>
                    <a:gd name="T3" fmla="*/ 27 h 162"/>
                    <a:gd name="T4" fmla="*/ 197 w 342"/>
                    <a:gd name="T5" fmla="*/ 0 h 162"/>
                    <a:gd name="T6" fmla="*/ 140 w 342"/>
                    <a:gd name="T7" fmla="*/ 27 h 162"/>
                    <a:gd name="T8" fmla="*/ 113 w 342"/>
                    <a:gd name="T9" fmla="*/ 19 h 162"/>
                    <a:gd name="T10" fmla="*/ 58 w 342"/>
                    <a:gd name="T11" fmla="*/ 73 h 162"/>
                    <a:gd name="T12" fmla="*/ 58 w 342"/>
                    <a:gd name="T13" fmla="*/ 75 h 162"/>
                    <a:gd name="T14" fmla="*/ 56 w 342"/>
                    <a:gd name="T15" fmla="*/ 75 h 162"/>
                    <a:gd name="T16" fmla="*/ 0 w 342"/>
                    <a:gd name="T17" fmla="*/ 108 h 162"/>
                    <a:gd name="T18" fmla="*/ 56 w 342"/>
                    <a:gd name="T19" fmla="*/ 141 h 162"/>
                    <a:gd name="T20" fmla="*/ 62 w 342"/>
                    <a:gd name="T21" fmla="*/ 141 h 162"/>
                    <a:gd name="T22" fmla="*/ 101 w 342"/>
                    <a:gd name="T23" fmla="*/ 162 h 162"/>
                    <a:gd name="T24" fmla="*/ 138 w 342"/>
                    <a:gd name="T25" fmla="*/ 143 h 162"/>
                    <a:gd name="T26" fmla="*/ 160 w 342"/>
                    <a:gd name="T27" fmla="*/ 148 h 162"/>
                    <a:gd name="T28" fmla="*/ 286 w 342"/>
                    <a:gd name="T29" fmla="*/ 115 h 162"/>
                    <a:gd name="T30" fmla="*/ 333 w 342"/>
                    <a:gd name="T31" fmla="*/ 57 h 162"/>
                    <a:gd name="T32" fmla="*/ 275 w 342"/>
                    <a:gd name="T33" fmla="*/ 25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42" h="162">
                      <a:moveTo>
                        <a:pt x="275" y="25"/>
                      </a:moveTo>
                      <a:cubicBezTo>
                        <a:pt x="267" y="25"/>
                        <a:pt x="260" y="26"/>
                        <a:pt x="254" y="27"/>
                      </a:cubicBezTo>
                      <a:cubicBezTo>
                        <a:pt x="242" y="11"/>
                        <a:pt x="221" y="0"/>
                        <a:pt x="197" y="0"/>
                      </a:cubicBezTo>
                      <a:cubicBezTo>
                        <a:pt x="173" y="0"/>
                        <a:pt x="153" y="11"/>
                        <a:pt x="140" y="27"/>
                      </a:cubicBezTo>
                      <a:cubicBezTo>
                        <a:pt x="132" y="22"/>
                        <a:pt x="123" y="19"/>
                        <a:pt x="113" y="19"/>
                      </a:cubicBezTo>
                      <a:cubicBezTo>
                        <a:pt x="83" y="19"/>
                        <a:pt x="58" y="43"/>
                        <a:pt x="58" y="73"/>
                      </a:cubicBezTo>
                      <a:cubicBezTo>
                        <a:pt x="58" y="73"/>
                        <a:pt x="58" y="74"/>
                        <a:pt x="58" y="75"/>
                      </a:cubicBezTo>
                      <a:cubicBezTo>
                        <a:pt x="58" y="75"/>
                        <a:pt x="57" y="75"/>
                        <a:pt x="56" y="75"/>
                      </a:cubicBezTo>
                      <a:cubicBezTo>
                        <a:pt x="25" y="75"/>
                        <a:pt x="0" y="90"/>
                        <a:pt x="0" y="108"/>
                      </a:cubicBezTo>
                      <a:cubicBezTo>
                        <a:pt x="0" y="126"/>
                        <a:pt x="25" y="141"/>
                        <a:pt x="56" y="141"/>
                      </a:cubicBezTo>
                      <a:cubicBezTo>
                        <a:pt x="58" y="141"/>
                        <a:pt x="60" y="141"/>
                        <a:pt x="62" y="141"/>
                      </a:cubicBezTo>
                      <a:cubicBezTo>
                        <a:pt x="69" y="153"/>
                        <a:pt x="84" y="162"/>
                        <a:pt x="101" y="162"/>
                      </a:cubicBezTo>
                      <a:cubicBezTo>
                        <a:pt x="116" y="162"/>
                        <a:pt x="130" y="155"/>
                        <a:pt x="138" y="143"/>
                      </a:cubicBezTo>
                      <a:cubicBezTo>
                        <a:pt x="144" y="146"/>
                        <a:pt x="152" y="148"/>
                        <a:pt x="160" y="148"/>
                      </a:cubicBezTo>
                      <a:cubicBezTo>
                        <a:pt x="181" y="148"/>
                        <a:pt x="299" y="155"/>
                        <a:pt x="286" y="115"/>
                      </a:cubicBezTo>
                      <a:cubicBezTo>
                        <a:pt x="292" y="116"/>
                        <a:pt x="342" y="97"/>
                        <a:pt x="333" y="57"/>
                      </a:cubicBezTo>
                      <a:cubicBezTo>
                        <a:pt x="329" y="40"/>
                        <a:pt x="307" y="25"/>
                        <a:pt x="275" y="25"/>
                      </a:cubicBez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Freeform 355"/>
                <p:cNvSpPr>
                  <a:spLocks/>
                </p:cNvSpPr>
                <p:nvPr/>
              </p:nvSpPr>
              <p:spPr bwMode="auto">
                <a:xfrm>
                  <a:off x="4530726" y="4641850"/>
                  <a:ext cx="44450" cy="109538"/>
                </a:xfrm>
                <a:custGeom>
                  <a:avLst/>
                  <a:gdLst>
                    <a:gd name="T0" fmla="*/ 38 w 38"/>
                    <a:gd name="T1" fmla="*/ 0 h 92"/>
                    <a:gd name="T2" fmla="*/ 0 w 38"/>
                    <a:gd name="T3" fmla="*/ 71 h 92"/>
                    <a:gd name="T4" fmla="*/ 9 w 38"/>
                    <a:gd name="T5" fmla="*/ 90 h 92"/>
                    <a:gd name="T6" fmla="*/ 27 w 38"/>
                    <a:gd name="T7" fmla="*/ 80 h 92"/>
                    <a:gd name="T8" fmla="*/ 38 w 38"/>
                    <a:gd name="T9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92">
                      <a:moveTo>
                        <a:pt x="38" y="0"/>
                      </a:moveTo>
                      <a:cubicBezTo>
                        <a:pt x="38" y="0"/>
                        <a:pt x="2" y="58"/>
                        <a:pt x="0" y="71"/>
                      </a:cubicBezTo>
                      <a:cubicBezTo>
                        <a:pt x="0" y="76"/>
                        <a:pt x="4" y="88"/>
                        <a:pt x="9" y="90"/>
                      </a:cubicBezTo>
                      <a:cubicBezTo>
                        <a:pt x="14" y="92"/>
                        <a:pt x="24" y="84"/>
                        <a:pt x="27" y="80"/>
                      </a:cubicBezTo>
                      <a:cubicBezTo>
                        <a:pt x="33" y="69"/>
                        <a:pt x="38" y="0"/>
                        <a:pt x="38" y="0"/>
                      </a:cubicBez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Freeform 356"/>
                <p:cNvSpPr>
                  <a:spLocks/>
                </p:cNvSpPr>
                <p:nvPr/>
              </p:nvSpPr>
              <p:spPr bwMode="auto">
                <a:xfrm>
                  <a:off x="4606926" y="4641850"/>
                  <a:ext cx="46038" cy="109538"/>
                </a:xfrm>
                <a:custGeom>
                  <a:avLst/>
                  <a:gdLst>
                    <a:gd name="T0" fmla="*/ 38 w 38"/>
                    <a:gd name="T1" fmla="*/ 0 h 92"/>
                    <a:gd name="T2" fmla="*/ 1 w 38"/>
                    <a:gd name="T3" fmla="*/ 71 h 92"/>
                    <a:gd name="T4" fmla="*/ 9 w 38"/>
                    <a:gd name="T5" fmla="*/ 90 h 92"/>
                    <a:gd name="T6" fmla="*/ 27 w 38"/>
                    <a:gd name="T7" fmla="*/ 80 h 92"/>
                    <a:gd name="T8" fmla="*/ 38 w 38"/>
                    <a:gd name="T9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92">
                      <a:moveTo>
                        <a:pt x="38" y="0"/>
                      </a:moveTo>
                      <a:cubicBezTo>
                        <a:pt x="38" y="0"/>
                        <a:pt x="2" y="58"/>
                        <a:pt x="1" y="71"/>
                      </a:cubicBezTo>
                      <a:cubicBezTo>
                        <a:pt x="0" y="76"/>
                        <a:pt x="4" y="88"/>
                        <a:pt x="9" y="90"/>
                      </a:cubicBezTo>
                      <a:cubicBezTo>
                        <a:pt x="14" y="92"/>
                        <a:pt x="24" y="84"/>
                        <a:pt x="27" y="80"/>
                      </a:cubicBezTo>
                      <a:cubicBezTo>
                        <a:pt x="34" y="69"/>
                        <a:pt x="38" y="0"/>
                        <a:pt x="38" y="0"/>
                      </a:cubicBez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Freeform 357"/>
                <p:cNvSpPr>
                  <a:spLocks/>
                </p:cNvSpPr>
                <p:nvPr/>
              </p:nvSpPr>
              <p:spPr bwMode="auto">
                <a:xfrm>
                  <a:off x="4686301" y="4641850"/>
                  <a:ext cx="44450" cy="109538"/>
                </a:xfrm>
                <a:custGeom>
                  <a:avLst/>
                  <a:gdLst>
                    <a:gd name="T0" fmla="*/ 38 w 38"/>
                    <a:gd name="T1" fmla="*/ 0 h 92"/>
                    <a:gd name="T2" fmla="*/ 0 w 38"/>
                    <a:gd name="T3" fmla="*/ 71 h 92"/>
                    <a:gd name="T4" fmla="*/ 9 w 38"/>
                    <a:gd name="T5" fmla="*/ 90 h 92"/>
                    <a:gd name="T6" fmla="*/ 27 w 38"/>
                    <a:gd name="T7" fmla="*/ 80 h 92"/>
                    <a:gd name="T8" fmla="*/ 38 w 38"/>
                    <a:gd name="T9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92">
                      <a:moveTo>
                        <a:pt x="38" y="0"/>
                      </a:moveTo>
                      <a:cubicBezTo>
                        <a:pt x="38" y="0"/>
                        <a:pt x="2" y="58"/>
                        <a:pt x="0" y="71"/>
                      </a:cubicBezTo>
                      <a:cubicBezTo>
                        <a:pt x="0" y="76"/>
                        <a:pt x="4" y="88"/>
                        <a:pt x="9" y="90"/>
                      </a:cubicBezTo>
                      <a:cubicBezTo>
                        <a:pt x="14" y="92"/>
                        <a:pt x="24" y="84"/>
                        <a:pt x="27" y="80"/>
                      </a:cubicBezTo>
                      <a:cubicBezTo>
                        <a:pt x="33" y="69"/>
                        <a:pt x="38" y="0"/>
                        <a:pt x="38" y="0"/>
                      </a:cubicBez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Freeform 358"/>
                <p:cNvSpPr>
                  <a:spLocks/>
                </p:cNvSpPr>
                <p:nvPr/>
              </p:nvSpPr>
              <p:spPr bwMode="auto">
                <a:xfrm>
                  <a:off x="4762501" y="4641850"/>
                  <a:ext cx="46038" cy="109538"/>
                </a:xfrm>
                <a:custGeom>
                  <a:avLst/>
                  <a:gdLst>
                    <a:gd name="T0" fmla="*/ 38 w 38"/>
                    <a:gd name="T1" fmla="*/ 0 h 92"/>
                    <a:gd name="T2" fmla="*/ 1 w 38"/>
                    <a:gd name="T3" fmla="*/ 71 h 92"/>
                    <a:gd name="T4" fmla="*/ 9 w 38"/>
                    <a:gd name="T5" fmla="*/ 90 h 92"/>
                    <a:gd name="T6" fmla="*/ 27 w 38"/>
                    <a:gd name="T7" fmla="*/ 80 h 92"/>
                    <a:gd name="T8" fmla="*/ 38 w 38"/>
                    <a:gd name="T9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92">
                      <a:moveTo>
                        <a:pt x="38" y="0"/>
                      </a:moveTo>
                      <a:cubicBezTo>
                        <a:pt x="38" y="0"/>
                        <a:pt x="2" y="58"/>
                        <a:pt x="1" y="71"/>
                      </a:cubicBezTo>
                      <a:cubicBezTo>
                        <a:pt x="0" y="76"/>
                        <a:pt x="4" y="88"/>
                        <a:pt x="9" y="90"/>
                      </a:cubicBezTo>
                      <a:cubicBezTo>
                        <a:pt x="14" y="92"/>
                        <a:pt x="24" y="84"/>
                        <a:pt x="27" y="80"/>
                      </a:cubicBezTo>
                      <a:cubicBezTo>
                        <a:pt x="34" y="69"/>
                        <a:pt x="38" y="0"/>
                        <a:pt x="38" y="0"/>
                      </a:cubicBez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Freeform 359"/>
                <p:cNvSpPr>
                  <a:spLocks/>
                </p:cNvSpPr>
                <p:nvPr/>
              </p:nvSpPr>
              <p:spPr bwMode="auto">
                <a:xfrm>
                  <a:off x="4540251" y="4740275"/>
                  <a:ext cx="44450" cy="109538"/>
                </a:xfrm>
                <a:custGeom>
                  <a:avLst/>
                  <a:gdLst>
                    <a:gd name="T0" fmla="*/ 38 w 38"/>
                    <a:gd name="T1" fmla="*/ 0 h 92"/>
                    <a:gd name="T2" fmla="*/ 1 w 38"/>
                    <a:gd name="T3" fmla="*/ 71 h 92"/>
                    <a:gd name="T4" fmla="*/ 9 w 38"/>
                    <a:gd name="T5" fmla="*/ 90 h 92"/>
                    <a:gd name="T6" fmla="*/ 27 w 38"/>
                    <a:gd name="T7" fmla="*/ 80 h 92"/>
                    <a:gd name="T8" fmla="*/ 38 w 38"/>
                    <a:gd name="T9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92">
                      <a:moveTo>
                        <a:pt x="38" y="0"/>
                      </a:moveTo>
                      <a:cubicBezTo>
                        <a:pt x="38" y="0"/>
                        <a:pt x="2" y="58"/>
                        <a:pt x="1" y="71"/>
                      </a:cubicBezTo>
                      <a:cubicBezTo>
                        <a:pt x="0" y="76"/>
                        <a:pt x="4" y="89"/>
                        <a:pt x="9" y="90"/>
                      </a:cubicBezTo>
                      <a:cubicBezTo>
                        <a:pt x="14" y="92"/>
                        <a:pt x="24" y="84"/>
                        <a:pt x="27" y="80"/>
                      </a:cubicBezTo>
                      <a:cubicBezTo>
                        <a:pt x="34" y="69"/>
                        <a:pt x="38" y="0"/>
                        <a:pt x="38" y="0"/>
                      </a:cubicBez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Freeform 360"/>
                <p:cNvSpPr>
                  <a:spLocks/>
                </p:cNvSpPr>
                <p:nvPr/>
              </p:nvSpPr>
              <p:spPr bwMode="auto">
                <a:xfrm>
                  <a:off x="4616451" y="4740275"/>
                  <a:ext cx="46038" cy="109538"/>
                </a:xfrm>
                <a:custGeom>
                  <a:avLst/>
                  <a:gdLst>
                    <a:gd name="T0" fmla="*/ 38 w 38"/>
                    <a:gd name="T1" fmla="*/ 0 h 92"/>
                    <a:gd name="T2" fmla="*/ 1 w 38"/>
                    <a:gd name="T3" fmla="*/ 71 h 92"/>
                    <a:gd name="T4" fmla="*/ 10 w 38"/>
                    <a:gd name="T5" fmla="*/ 90 h 92"/>
                    <a:gd name="T6" fmla="*/ 27 w 38"/>
                    <a:gd name="T7" fmla="*/ 80 h 92"/>
                    <a:gd name="T8" fmla="*/ 38 w 38"/>
                    <a:gd name="T9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92">
                      <a:moveTo>
                        <a:pt x="38" y="0"/>
                      </a:moveTo>
                      <a:cubicBezTo>
                        <a:pt x="38" y="0"/>
                        <a:pt x="2" y="58"/>
                        <a:pt x="1" y="71"/>
                      </a:cubicBezTo>
                      <a:cubicBezTo>
                        <a:pt x="0" y="76"/>
                        <a:pt x="5" y="89"/>
                        <a:pt x="10" y="90"/>
                      </a:cubicBezTo>
                      <a:cubicBezTo>
                        <a:pt x="15" y="92"/>
                        <a:pt x="25" y="84"/>
                        <a:pt x="27" y="80"/>
                      </a:cubicBezTo>
                      <a:cubicBezTo>
                        <a:pt x="34" y="69"/>
                        <a:pt x="38" y="0"/>
                        <a:pt x="38" y="0"/>
                      </a:cubicBez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Freeform 361"/>
                <p:cNvSpPr>
                  <a:spLocks/>
                </p:cNvSpPr>
                <p:nvPr/>
              </p:nvSpPr>
              <p:spPr bwMode="auto">
                <a:xfrm>
                  <a:off x="4695826" y="4740275"/>
                  <a:ext cx="44450" cy="109538"/>
                </a:xfrm>
                <a:custGeom>
                  <a:avLst/>
                  <a:gdLst>
                    <a:gd name="T0" fmla="*/ 38 w 38"/>
                    <a:gd name="T1" fmla="*/ 0 h 92"/>
                    <a:gd name="T2" fmla="*/ 1 w 38"/>
                    <a:gd name="T3" fmla="*/ 71 h 92"/>
                    <a:gd name="T4" fmla="*/ 9 w 38"/>
                    <a:gd name="T5" fmla="*/ 90 h 92"/>
                    <a:gd name="T6" fmla="*/ 27 w 38"/>
                    <a:gd name="T7" fmla="*/ 80 h 92"/>
                    <a:gd name="T8" fmla="*/ 38 w 38"/>
                    <a:gd name="T9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92">
                      <a:moveTo>
                        <a:pt x="38" y="0"/>
                      </a:moveTo>
                      <a:cubicBezTo>
                        <a:pt x="38" y="0"/>
                        <a:pt x="2" y="58"/>
                        <a:pt x="1" y="71"/>
                      </a:cubicBezTo>
                      <a:cubicBezTo>
                        <a:pt x="0" y="76"/>
                        <a:pt x="4" y="89"/>
                        <a:pt x="9" y="90"/>
                      </a:cubicBezTo>
                      <a:cubicBezTo>
                        <a:pt x="14" y="92"/>
                        <a:pt x="24" y="84"/>
                        <a:pt x="27" y="80"/>
                      </a:cubicBezTo>
                      <a:cubicBezTo>
                        <a:pt x="34" y="69"/>
                        <a:pt x="38" y="0"/>
                        <a:pt x="38" y="0"/>
                      </a:cubicBez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78" name="TextBox 277"/>
            <p:cNvSpPr txBox="1"/>
            <p:nvPr/>
          </p:nvSpPr>
          <p:spPr>
            <a:xfrm>
              <a:off x="5654122" y="4960028"/>
              <a:ext cx="623977" cy="163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38" b="0" i="0" u="none" strike="noStrike" kern="1200" cap="none" spc="0" normalizeH="0" baseline="0" noProof="1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Beacon</a:t>
              </a:r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7121320" y="3737025"/>
              <a:ext cx="623977" cy="163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38" b="0" i="0" u="none" strike="noStrike" kern="1200" cap="none" spc="0" normalizeH="0" baseline="0" noProof="1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Driver</a:t>
              </a:r>
            </a:p>
          </p:txBody>
        </p:sp>
        <p:sp>
          <p:nvSpPr>
            <p:cNvPr id="280" name="TextBox 279"/>
            <p:cNvSpPr txBox="1"/>
            <p:nvPr/>
          </p:nvSpPr>
          <p:spPr>
            <a:xfrm>
              <a:off x="6900716" y="4467357"/>
              <a:ext cx="468803" cy="253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38" b="0" i="0" u="none" strike="noStrike" kern="1200" cap="none" spc="0" normalizeH="0" baseline="0" noProof="1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Rolling stock</a:t>
              </a:r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6115560" y="3050982"/>
              <a:ext cx="1153664" cy="163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38" b="0" i="0" u="none" strike="noStrike" kern="1200" cap="none" spc="0" normalizeH="0" baseline="0" noProof="1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Rail network maintaining</a:t>
              </a:r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8471483" y="1965535"/>
              <a:ext cx="1105414" cy="253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38" b="0" i="0" u="none" strike="noStrike" kern="1200" cap="none" spc="0" normalizeH="0" baseline="0" noProof="1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Maintenance works planning</a:t>
              </a:r>
            </a:p>
          </p:txBody>
        </p:sp>
        <p:sp>
          <p:nvSpPr>
            <p:cNvPr id="283" name="TextBox 282"/>
            <p:cNvSpPr txBox="1"/>
            <p:nvPr/>
          </p:nvSpPr>
          <p:spPr>
            <a:xfrm>
              <a:off x="6416931" y="1974495"/>
              <a:ext cx="1004922" cy="163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38" b="0" i="0" u="none" strike="noStrike" kern="1200" cap="none" spc="0" normalizeH="0" baseline="0" noProof="1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Capacity allocation</a:t>
              </a:r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7509288" y="1965674"/>
              <a:ext cx="913566" cy="163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38" b="0" i="0" u="none" strike="noStrike" kern="1200" cap="none" spc="0" normalizeH="0" baseline="0" noProof="1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Operations centre</a:t>
              </a:r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8177876" y="3942096"/>
              <a:ext cx="623977" cy="163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38" b="0" i="0" u="none" strike="noStrike" kern="1200" cap="none" spc="0" normalizeH="0" baseline="0" noProof="1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Station</a:t>
              </a:r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9251395" y="3680411"/>
              <a:ext cx="532334" cy="253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38" b="0" i="0" u="none" strike="noStrike" kern="1200" cap="none" spc="0" normalizeH="0" baseline="0" noProof="1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Station platform</a:t>
              </a:r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5174414" y="3160907"/>
              <a:ext cx="387441" cy="253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38" b="0" i="0" u="none" strike="noStrike" kern="1200" cap="none" spc="0" normalizeH="0" baseline="0" noProof="1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Main track</a:t>
              </a:r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3924785" y="2881908"/>
              <a:ext cx="515683" cy="253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38" b="0" i="0" u="none" strike="noStrike" kern="1200" cap="none" spc="0" normalizeH="0" baseline="0" noProof="1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Service track</a:t>
              </a:r>
            </a:p>
          </p:txBody>
        </p:sp>
        <p:sp>
          <p:nvSpPr>
            <p:cNvPr id="289" name="TextBox 288"/>
            <p:cNvSpPr txBox="1"/>
            <p:nvPr/>
          </p:nvSpPr>
          <p:spPr>
            <a:xfrm>
              <a:off x="6346070" y="5105705"/>
              <a:ext cx="623977" cy="163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38" b="0" i="0" u="none" strike="noStrike" kern="1200" cap="none" spc="0" normalizeH="0" baseline="0" noProof="1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ECM</a:t>
              </a:r>
            </a:p>
          </p:txBody>
        </p:sp>
        <p:sp>
          <p:nvSpPr>
            <p:cNvPr id="290" name="TextBox 289"/>
            <p:cNvSpPr txBox="1"/>
            <p:nvPr/>
          </p:nvSpPr>
          <p:spPr>
            <a:xfrm>
              <a:off x="4300992" y="4311530"/>
              <a:ext cx="567251" cy="343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38" b="0" i="0" u="none" strike="noStrike" kern="1200" cap="none" spc="0" normalizeH="0" baseline="0" noProof="1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Signalling equipments / ERTMS</a:t>
              </a:r>
            </a:p>
          </p:txBody>
        </p:sp>
        <p:sp>
          <p:nvSpPr>
            <p:cNvPr id="291" name="TextBox 290"/>
            <p:cNvSpPr txBox="1"/>
            <p:nvPr/>
          </p:nvSpPr>
          <p:spPr>
            <a:xfrm>
              <a:off x="5279685" y="2457301"/>
              <a:ext cx="797931" cy="253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38" b="0" i="0" u="none" strike="noStrike" kern="1200" cap="none" spc="0" normalizeH="0" baseline="0" noProof="1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Civil engineering &amp; slopes/curves</a:t>
              </a:r>
            </a:p>
          </p:txBody>
        </p:sp>
        <p:sp>
          <p:nvSpPr>
            <p:cNvPr id="293" name="Freeform 44"/>
            <p:cNvSpPr>
              <a:spLocks/>
            </p:cNvSpPr>
            <p:nvPr/>
          </p:nvSpPr>
          <p:spPr bwMode="auto">
            <a:xfrm>
              <a:off x="8215087" y="4259769"/>
              <a:ext cx="132618" cy="125683"/>
            </a:xfrm>
            <a:custGeom>
              <a:avLst/>
              <a:gdLst>
                <a:gd name="T0" fmla="*/ 77 w 105"/>
                <a:gd name="T1" fmla="*/ 64 h 108"/>
                <a:gd name="T2" fmla="*/ 105 w 105"/>
                <a:gd name="T3" fmla="*/ 36 h 108"/>
                <a:gd name="T4" fmla="*/ 69 w 105"/>
                <a:gd name="T5" fmla="*/ 0 h 108"/>
                <a:gd name="T6" fmla="*/ 41 w 105"/>
                <a:gd name="T7" fmla="*/ 28 h 108"/>
                <a:gd name="T8" fmla="*/ 25 w 105"/>
                <a:gd name="T9" fmla="*/ 12 h 108"/>
                <a:gd name="T10" fmla="*/ 0 w 105"/>
                <a:gd name="T11" fmla="*/ 108 h 108"/>
                <a:gd name="T12" fmla="*/ 93 w 105"/>
                <a:gd name="T13" fmla="*/ 80 h 108"/>
                <a:gd name="T14" fmla="*/ 77 w 105"/>
                <a:gd name="T15" fmla="*/ 6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108">
                  <a:moveTo>
                    <a:pt x="77" y="64"/>
                  </a:moveTo>
                  <a:lnTo>
                    <a:pt x="105" y="36"/>
                  </a:lnTo>
                  <a:lnTo>
                    <a:pt x="69" y="0"/>
                  </a:lnTo>
                  <a:lnTo>
                    <a:pt x="41" y="28"/>
                  </a:lnTo>
                  <a:lnTo>
                    <a:pt x="25" y="12"/>
                  </a:lnTo>
                  <a:lnTo>
                    <a:pt x="0" y="108"/>
                  </a:lnTo>
                  <a:lnTo>
                    <a:pt x="93" y="80"/>
                  </a:lnTo>
                  <a:lnTo>
                    <a:pt x="77" y="64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Freeform 45"/>
            <p:cNvSpPr>
              <a:spLocks/>
            </p:cNvSpPr>
            <p:nvPr/>
          </p:nvSpPr>
          <p:spPr bwMode="auto">
            <a:xfrm>
              <a:off x="8053419" y="4259769"/>
              <a:ext cx="136407" cy="125683"/>
            </a:xfrm>
            <a:custGeom>
              <a:avLst/>
              <a:gdLst>
                <a:gd name="T0" fmla="*/ 64 w 108"/>
                <a:gd name="T1" fmla="*/ 28 h 108"/>
                <a:gd name="T2" fmla="*/ 36 w 108"/>
                <a:gd name="T3" fmla="*/ 0 h 108"/>
                <a:gd name="T4" fmla="*/ 0 w 108"/>
                <a:gd name="T5" fmla="*/ 36 h 108"/>
                <a:gd name="T6" fmla="*/ 28 w 108"/>
                <a:gd name="T7" fmla="*/ 64 h 108"/>
                <a:gd name="T8" fmla="*/ 12 w 108"/>
                <a:gd name="T9" fmla="*/ 80 h 108"/>
                <a:gd name="T10" fmla="*/ 108 w 108"/>
                <a:gd name="T11" fmla="*/ 108 h 108"/>
                <a:gd name="T12" fmla="*/ 80 w 108"/>
                <a:gd name="T13" fmla="*/ 12 h 108"/>
                <a:gd name="T14" fmla="*/ 64 w 108"/>
                <a:gd name="T15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108">
                  <a:moveTo>
                    <a:pt x="64" y="28"/>
                  </a:moveTo>
                  <a:lnTo>
                    <a:pt x="36" y="0"/>
                  </a:lnTo>
                  <a:lnTo>
                    <a:pt x="0" y="36"/>
                  </a:lnTo>
                  <a:lnTo>
                    <a:pt x="28" y="64"/>
                  </a:lnTo>
                  <a:lnTo>
                    <a:pt x="12" y="80"/>
                  </a:lnTo>
                  <a:lnTo>
                    <a:pt x="108" y="108"/>
                  </a:lnTo>
                  <a:lnTo>
                    <a:pt x="80" y="12"/>
                  </a:lnTo>
                  <a:lnTo>
                    <a:pt x="64" y="28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Freeform 46"/>
            <p:cNvSpPr>
              <a:spLocks/>
            </p:cNvSpPr>
            <p:nvPr/>
          </p:nvSpPr>
          <p:spPr bwMode="auto">
            <a:xfrm>
              <a:off x="8215087" y="4409891"/>
              <a:ext cx="132618" cy="121028"/>
            </a:xfrm>
            <a:custGeom>
              <a:avLst/>
              <a:gdLst>
                <a:gd name="T0" fmla="*/ 93 w 105"/>
                <a:gd name="T1" fmla="*/ 24 h 104"/>
                <a:gd name="T2" fmla="*/ 0 w 105"/>
                <a:gd name="T3" fmla="*/ 0 h 104"/>
                <a:gd name="T4" fmla="*/ 25 w 105"/>
                <a:gd name="T5" fmla="*/ 92 h 104"/>
                <a:gd name="T6" fmla="*/ 41 w 105"/>
                <a:gd name="T7" fmla="*/ 76 h 104"/>
                <a:gd name="T8" fmla="*/ 69 w 105"/>
                <a:gd name="T9" fmla="*/ 104 h 104"/>
                <a:gd name="T10" fmla="*/ 105 w 105"/>
                <a:gd name="T11" fmla="*/ 68 h 104"/>
                <a:gd name="T12" fmla="*/ 77 w 105"/>
                <a:gd name="T13" fmla="*/ 40 h 104"/>
                <a:gd name="T14" fmla="*/ 93 w 105"/>
                <a:gd name="T15" fmla="*/ 2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104">
                  <a:moveTo>
                    <a:pt x="93" y="24"/>
                  </a:moveTo>
                  <a:lnTo>
                    <a:pt x="0" y="0"/>
                  </a:lnTo>
                  <a:lnTo>
                    <a:pt x="25" y="92"/>
                  </a:lnTo>
                  <a:lnTo>
                    <a:pt x="41" y="76"/>
                  </a:lnTo>
                  <a:lnTo>
                    <a:pt x="69" y="104"/>
                  </a:lnTo>
                  <a:lnTo>
                    <a:pt x="105" y="68"/>
                  </a:lnTo>
                  <a:lnTo>
                    <a:pt x="77" y="40"/>
                  </a:lnTo>
                  <a:lnTo>
                    <a:pt x="93" y="24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Freeform 47"/>
            <p:cNvSpPr>
              <a:spLocks/>
            </p:cNvSpPr>
            <p:nvPr/>
          </p:nvSpPr>
          <p:spPr bwMode="auto">
            <a:xfrm>
              <a:off x="8053419" y="4409891"/>
              <a:ext cx="136407" cy="121028"/>
            </a:xfrm>
            <a:custGeom>
              <a:avLst/>
              <a:gdLst>
                <a:gd name="T0" fmla="*/ 28 w 108"/>
                <a:gd name="T1" fmla="*/ 40 h 104"/>
                <a:gd name="T2" fmla="*/ 0 w 108"/>
                <a:gd name="T3" fmla="*/ 68 h 104"/>
                <a:gd name="T4" fmla="*/ 36 w 108"/>
                <a:gd name="T5" fmla="*/ 104 h 104"/>
                <a:gd name="T6" fmla="*/ 64 w 108"/>
                <a:gd name="T7" fmla="*/ 76 h 104"/>
                <a:gd name="T8" fmla="*/ 80 w 108"/>
                <a:gd name="T9" fmla="*/ 92 h 104"/>
                <a:gd name="T10" fmla="*/ 108 w 108"/>
                <a:gd name="T11" fmla="*/ 0 h 104"/>
                <a:gd name="T12" fmla="*/ 12 w 108"/>
                <a:gd name="T13" fmla="*/ 24 h 104"/>
                <a:gd name="T14" fmla="*/ 28 w 108"/>
                <a:gd name="T15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104">
                  <a:moveTo>
                    <a:pt x="28" y="40"/>
                  </a:moveTo>
                  <a:lnTo>
                    <a:pt x="0" y="68"/>
                  </a:lnTo>
                  <a:lnTo>
                    <a:pt x="36" y="104"/>
                  </a:lnTo>
                  <a:lnTo>
                    <a:pt x="64" y="76"/>
                  </a:lnTo>
                  <a:lnTo>
                    <a:pt x="80" y="92"/>
                  </a:lnTo>
                  <a:lnTo>
                    <a:pt x="108" y="0"/>
                  </a:lnTo>
                  <a:lnTo>
                    <a:pt x="12" y="24"/>
                  </a:lnTo>
                  <a:lnTo>
                    <a:pt x="28" y="40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7958854" y="4544216"/>
              <a:ext cx="623977" cy="163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38" b="0" i="0" u="none" strike="noStrike" kern="1200" cap="none" spc="0" normalizeH="0" baseline="0" noProof="1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Junction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499213" y="2476989"/>
              <a:ext cx="408384" cy="300840"/>
              <a:chOff x="7804977" y="4765026"/>
              <a:chExt cx="1684287" cy="1346619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7804977" y="4765026"/>
                <a:ext cx="1684287" cy="1346619"/>
                <a:chOff x="7804977" y="4765026"/>
                <a:chExt cx="1684287" cy="1346619"/>
              </a:xfrm>
            </p:grpSpPr>
            <p:sp>
              <p:nvSpPr>
                <p:cNvPr id="314" name="Freeform 199"/>
                <p:cNvSpPr>
                  <a:spLocks noEditPoints="1"/>
                </p:cNvSpPr>
                <p:nvPr/>
              </p:nvSpPr>
              <p:spPr bwMode="auto">
                <a:xfrm>
                  <a:off x="8273226" y="4765026"/>
                  <a:ext cx="1216038" cy="1346619"/>
                </a:xfrm>
                <a:custGeom>
                  <a:avLst/>
                  <a:gdLst>
                    <a:gd name="T0" fmla="*/ 838 w 895"/>
                    <a:gd name="T1" fmla="*/ 10 h 990"/>
                    <a:gd name="T2" fmla="*/ 835 w 895"/>
                    <a:gd name="T3" fmla="*/ 1 h 990"/>
                    <a:gd name="T4" fmla="*/ 826 w 895"/>
                    <a:gd name="T5" fmla="*/ 0 h 990"/>
                    <a:gd name="T6" fmla="*/ 703 w 895"/>
                    <a:gd name="T7" fmla="*/ 25 h 990"/>
                    <a:gd name="T8" fmla="*/ 603 w 895"/>
                    <a:gd name="T9" fmla="*/ 56 h 990"/>
                    <a:gd name="T10" fmla="*/ 513 w 895"/>
                    <a:gd name="T11" fmla="*/ 105 h 990"/>
                    <a:gd name="T12" fmla="*/ 481 w 895"/>
                    <a:gd name="T13" fmla="*/ 135 h 990"/>
                    <a:gd name="T14" fmla="*/ 461 w 895"/>
                    <a:gd name="T15" fmla="*/ 172 h 990"/>
                    <a:gd name="T16" fmla="*/ 458 w 895"/>
                    <a:gd name="T17" fmla="*/ 267 h 990"/>
                    <a:gd name="T18" fmla="*/ 55 w 895"/>
                    <a:gd name="T19" fmla="*/ 267 h 990"/>
                    <a:gd name="T20" fmla="*/ 39 w 895"/>
                    <a:gd name="T21" fmla="*/ 277 h 990"/>
                    <a:gd name="T22" fmla="*/ 29 w 895"/>
                    <a:gd name="T23" fmla="*/ 293 h 990"/>
                    <a:gd name="T24" fmla="*/ 29 w 895"/>
                    <a:gd name="T25" fmla="*/ 307 h 990"/>
                    <a:gd name="T26" fmla="*/ 39 w 895"/>
                    <a:gd name="T27" fmla="*/ 323 h 990"/>
                    <a:gd name="T28" fmla="*/ 55 w 895"/>
                    <a:gd name="T29" fmla="*/ 333 h 990"/>
                    <a:gd name="T30" fmla="*/ 304 w 895"/>
                    <a:gd name="T31" fmla="*/ 410 h 990"/>
                    <a:gd name="T32" fmla="*/ 297 w 895"/>
                    <a:gd name="T33" fmla="*/ 420 h 990"/>
                    <a:gd name="T34" fmla="*/ 296 w 895"/>
                    <a:gd name="T35" fmla="*/ 440 h 990"/>
                    <a:gd name="T36" fmla="*/ 304 w 895"/>
                    <a:gd name="T37" fmla="*/ 457 h 990"/>
                    <a:gd name="T38" fmla="*/ 316 w 895"/>
                    <a:gd name="T39" fmla="*/ 464 h 990"/>
                    <a:gd name="T40" fmla="*/ 334 w 895"/>
                    <a:gd name="T41" fmla="*/ 465 h 990"/>
                    <a:gd name="T42" fmla="*/ 352 w 895"/>
                    <a:gd name="T43" fmla="*/ 457 h 990"/>
                    <a:gd name="T44" fmla="*/ 0 w 895"/>
                    <a:gd name="T45" fmla="*/ 956 h 990"/>
                    <a:gd name="T46" fmla="*/ 895 w 895"/>
                    <a:gd name="T47" fmla="*/ 956 h 990"/>
                    <a:gd name="T48" fmla="*/ 508 w 895"/>
                    <a:gd name="T49" fmla="*/ 470 h 990"/>
                    <a:gd name="T50" fmla="*/ 513 w 895"/>
                    <a:gd name="T51" fmla="*/ 457 h 990"/>
                    <a:gd name="T52" fmla="*/ 648 w 895"/>
                    <a:gd name="T53" fmla="*/ 452 h 990"/>
                    <a:gd name="T54" fmla="*/ 661 w 895"/>
                    <a:gd name="T55" fmla="*/ 457 h 990"/>
                    <a:gd name="T56" fmla="*/ 666 w 895"/>
                    <a:gd name="T57" fmla="*/ 779 h 990"/>
                    <a:gd name="T58" fmla="*/ 661 w 895"/>
                    <a:gd name="T59" fmla="*/ 793 h 990"/>
                    <a:gd name="T60" fmla="*/ 526 w 895"/>
                    <a:gd name="T61" fmla="*/ 799 h 990"/>
                    <a:gd name="T62" fmla="*/ 513 w 895"/>
                    <a:gd name="T63" fmla="*/ 793 h 990"/>
                    <a:gd name="T64" fmla="*/ 508 w 895"/>
                    <a:gd name="T65" fmla="*/ 779 h 990"/>
                    <a:gd name="T66" fmla="*/ 629 w 895"/>
                    <a:gd name="T67" fmla="*/ 148 h 990"/>
                    <a:gd name="T68" fmla="*/ 641 w 895"/>
                    <a:gd name="T69" fmla="*/ 157 h 990"/>
                    <a:gd name="T70" fmla="*/ 641 w 895"/>
                    <a:gd name="T71" fmla="*/ 167 h 990"/>
                    <a:gd name="T72" fmla="*/ 629 w 895"/>
                    <a:gd name="T73" fmla="*/ 175 h 990"/>
                    <a:gd name="T74" fmla="*/ 551 w 895"/>
                    <a:gd name="T75" fmla="*/ 173 h 990"/>
                    <a:gd name="T76" fmla="*/ 543 w 895"/>
                    <a:gd name="T77" fmla="*/ 162 h 990"/>
                    <a:gd name="T78" fmla="*/ 546 w 895"/>
                    <a:gd name="T79" fmla="*/ 151 h 990"/>
                    <a:gd name="T80" fmla="*/ 556 w 895"/>
                    <a:gd name="T81" fmla="*/ 148 h 990"/>
                    <a:gd name="T82" fmla="*/ 474 w 895"/>
                    <a:gd name="T83" fmla="*/ 315 h 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95" h="990">
                      <a:moveTo>
                        <a:pt x="838" y="956"/>
                      </a:moveTo>
                      <a:lnTo>
                        <a:pt x="838" y="10"/>
                      </a:lnTo>
                      <a:lnTo>
                        <a:pt x="838" y="10"/>
                      </a:lnTo>
                      <a:lnTo>
                        <a:pt x="836" y="5"/>
                      </a:lnTo>
                      <a:lnTo>
                        <a:pt x="835" y="1"/>
                      </a:lnTo>
                      <a:lnTo>
                        <a:pt x="835" y="1"/>
                      </a:lnTo>
                      <a:lnTo>
                        <a:pt x="831" y="0"/>
                      </a:lnTo>
                      <a:lnTo>
                        <a:pt x="826" y="0"/>
                      </a:lnTo>
                      <a:lnTo>
                        <a:pt x="826" y="0"/>
                      </a:lnTo>
                      <a:lnTo>
                        <a:pt x="806" y="3"/>
                      </a:lnTo>
                      <a:lnTo>
                        <a:pt x="763" y="10"/>
                      </a:lnTo>
                      <a:lnTo>
                        <a:pt x="703" y="25"/>
                      </a:lnTo>
                      <a:lnTo>
                        <a:pt x="670" y="33"/>
                      </a:lnTo>
                      <a:lnTo>
                        <a:pt x="636" y="43"/>
                      </a:lnTo>
                      <a:lnTo>
                        <a:pt x="603" y="56"/>
                      </a:lnTo>
                      <a:lnTo>
                        <a:pt x="571" y="70"/>
                      </a:lnTo>
                      <a:lnTo>
                        <a:pt x="539" y="86"/>
                      </a:lnTo>
                      <a:lnTo>
                        <a:pt x="513" y="105"/>
                      </a:lnTo>
                      <a:lnTo>
                        <a:pt x="501" y="115"/>
                      </a:lnTo>
                      <a:lnTo>
                        <a:pt x="491" y="125"/>
                      </a:lnTo>
                      <a:lnTo>
                        <a:pt x="481" y="135"/>
                      </a:lnTo>
                      <a:lnTo>
                        <a:pt x="473" y="146"/>
                      </a:lnTo>
                      <a:lnTo>
                        <a:pt x="466" y="158"/>
                      </a:lnTo>
                      <a:lnTo>
                        <a:pt x="461" y="172"/>
                      </a:lnTo>
                      <a:lnTo>
                        <a:pt x="459" y="183"/>
                      </a:lnTo>
                      <a:lnTo>
                        <a:pt x="458" y="197"/>
                      </a:lnTo>
                      <a:lnTo>
                        <a:pt x="458" y="267"/>
                      </a:lnTo>
                      <a:lnTo>
                        <a:pt x="62" y="267"/>
                      </a:lnTo>
                      <a:lnTo>
                        <a:pt x="62" y="267"/>
                      </a:lnTo>
                      <a:lnTo>
                        <a:pt x="55" y="267"/>
                      </a:lnTo>
                      <a:lnTo>
                        <a:pt x="49" y="270"/>
                      </a:lnTo>
                      <a:lnTo>
                        <a:pt x="44" y="272"/>
                      </a:lnTo>
                      <a:lnTo>
                        <a:pt x="39" y="277"/>
                      </a:lnTo>
                      <a:lnTo>
                        <a:pt x="34" y="282"/>
                      </a:lnTo>
                      <a:lnTo>
                        <a:pt x="32" y="287"/>
                      </a:lnTo>
                      <a:lnTo>
                        <a:pt x="29" y="293"/>
                      </a:lnTo>
                      <a:lnTo>
                        <a:pt x="29" y="300"/>
                      </a:lnTo>
                      <a:lnTo>
                        <a:pt x="29" y="300"/>
                      </a:lnTo>
                      <a:lnTo>
                        <a:pt x="29" y="307"/>
                      </a:lnTo>
                      <a:lnTo>
                        <a:pt x="32" y="313"/>
                      </a:lnTo>
                      <a:lnTo>
                        <a:pt x="34" y="318"/>
                      </a:lnTo>
                      <a:lnTo>
                        <a:pt x="39" y="323"/>
                      </a:lnTo>
                      <a:lnTo>
                        <a:pt x="44" y="328"/>
                      </a:lnTo>
                      <a:lnTo>
                        <a:pt x="49" y="330"/>
                      </a:lnTo>
                      <a:lnTo>
                        <a:pt x="55" y="333"/>
                      </a:lnTo>
                      <a:lnTo>
                        <a:pt x="62" y="333"/>
                      </a:lnTo>
                      <a:lnTo>
                        <a:pt x="381" y="333"/>
                      </a:lnTo>
                      <a:lnTo>
                        <a:pt x="304" y="410"/>
                      </a:lnTo>
                      <a:lnTo>
                        <a:pt x="304" y="410"/>
                      </a:lnTo>
                      <a:lnTo>
                        <a:pt x="301" y="415"/>
                      </a:lnTo>
                      <a:lnTo>
                        <a:pt x="297" y="420"/>
                      </a:lnTo>
                      <a:lnTo>
                        <a:pt x="296" y="427"/>
                      </a:lnTo>
                      <a:lnTo>
                        <a:pt x="296" y="434"/>
                      </a:lnTo>
                      <a:lnTo>
                        <a:pt x="296" y="440"/>
                      </a:lnTo>
                      <a:lnTo>
                        <a:pt x="297" y="445"/>
                      </a:lnTo>
                      <a:lnTo>
                        <a:pt x="301" y="452"/>
                      </a:lnTo>
                      <a:lnTo>
                        <a:pt x="304" y="457"/>
                      </a:lnTo>
                      <a:lnTo>
                        <a:pt x="304" y="457"/>
                      </a:lnTo>
                      <a:lnTo>
                        <a:pt x="311" y="460"/>
                      </a:lnTo>
                      <a:lnTo>
                        <a:pt x="316" y="464"/>
                      </a:lnTo>
                      <a:lnTo>
                        <a:pt x="322" y="465"/>
                      </a:lnTo>
                      <a:lnTo>
                        <a:pt x="329" y="467"/>
                      </a:lnTo>
                      <a:lnTo>
                        <a:pt x="334" y="465"/>
                      </a:lnTo>
                      <a:lnTo>
                        <a:pt x="341" y="464"/>
                      </a:lnTo>
                      <a:lnTo>
                        <a:pt x="347" y="460"/>
                      </a:lnTo>
                      <a:lnTo>
                        <a:pt x="352" y="457"/>
                      </a:lnTo>
                      <a:lnTo>
                        <a:pt x="458" y="352"/>
                      </a:lnTo>
                      <a:lnTo>
                        <a:pt x="458" y="956"/>
                      </a:lnTo>
                      <a:lnTo>
                        <a:pt x="0" y="956"/>
                      </a:lnTo>
                      <a:lnTo>
                        <a:pt x="0" y="990"/>
                      </a:lnTo>
                      <a:lnTo>
                        <a:pt x="895" y="990"/>
                      </a:lnTo>
                      <a:lnTo>
                        <a:pt x="895" y="956"/>
                      </a:lnTo>
                      <a:lnTo>
                        <a:pt x="838" y="956"/>
                      </a:lnTo>
                      <a:close/>
                      <a:moveTo>
                        <a:pt x="508" y="779"/>
                      </a:moveTo>
                      <a:lnTo>
                        <a:pt x="508" y="470"/>
                      </a:lnTo>
                      <a:lnTo>
                        <a:pt x="508" y="470"/>
                      </a:lnTo>
                      <a:lnTo>
                        <a:pt x="509" y="464"/>
                      </a:lnTo>
                      <a:lnTo>
                        <a:pt x="513" y="457"/>
                      </a:lnTo>
                      <a:lnTo>
                        <a:pt x="519" y="454"/>
                      </a:lnTo>
                      <a:lnTo>
                        <a:pt x="526" y="452"/>
                      </a:lnTo>
                      <a:lnTo>
                        <a:pt x="648" y="452"/>
                      </a:lnTo>
                      <a:lnTo>
                        <a:pt x="648" y="452"/>
                      </a:lnTo>
                      <a:lnTo>
                        <a:pt x="654" y="454"/>
                      </a:lnTo>
                      <a:lnTo>
                        <a:pt x="661" y="457"/>
                      </a:lnTo>
                      <a:lnTo>
                        <a:pt x="665" y="464"/>
                      </a:lnTo>
                      <a:lnTo>
                        <a:pt x="666" y="470"/>
                      </a:lnTo>
                      <a:lnTo>
                        <a:pt x="666" y="779"/>
                      </a:lnTo>
                      <a:lnTo>
                        <a:pt x="666" y="779"/>
                      </a:lnTo>
                      <a:lnTo>
                        <a:pt x="665" y="788"/>
                      </a:lnTo>
                      <a:lnTo>
                        <a:pt x="661" y="793"/>
                      </a:lnTo>
                      <a:lnTo>
                        <a:pt x="654" y="798"/>
                      </a:lnTo>
                      <a:lnTo>
                        <a:pt x="648" y="799"/>
                      </a:lnTo>
                      <a:lnTo>
                        <a:pt x="526" y="799"/>
                      </a:lnTo>
                      <a:lnTo>
                        <a:pt x="526" y="799"/>
                      </a:lnTo>
                      <a:lnTo>
                        <a:pt x="519" y="798"/>
                      </a:lnTo>
                      <a:lnTo>
                        <a:pt x="513" y="793"/>
                      </a:lnTo>
                      <a:lnTo>
                        <a:pt x="509" y="788"/>
                      </a:lnTo>
                      <a:lnTo>
                        <a:pt x="508" y="779"/>
                      </a:lnTo>
                      <a:lnTo>
                        <a:pt x="508" y="779"/>
                      </a:lnTo>
                      <a:close/>
                      <a:moveTo>
                        <a:pt x="556" y="148"/>
                      </a:moveTo>
                      <a:lnTo>
                        <a:pt x="629" y="148"/>
                      </a:lnTo>
                      <a:lnTo>
                        <a:pt x="629" y="148"/>
                      </a:lnTo>
                      <a:lnTo>
                        <a:pt x="634" y="150"/>
                      </a:lnTo>
                      <a:lnTo>
                        <a:pt x="638" y="151"/>
                      </a:lnTo>
                      <a:lnTo>
                        <a:pt x="641" y="157"/>
                      </a:lnTo>
                      <a:lnTo>
                        <a:pt x="643" y="162"/>
                      </a:lnTo>
                      <a:lnTo>
                        <a:pt x="643" y="162"/>
                      </a:lnTo>
                      <a:lnTo>
                        <a:pt x="641" y="167"/>
                      </a:lnTo>
                      <a:lnTo>
                        <a:pt x="638" y="172"/>
                      </a:lnTo>
                      <a:lnTo>
                        <a:pt x="634" y="173"/>
                      </a:lnTo>
                      <a:lnTo>
                        <a:pt x="629" y="175"/>
                      </a:lnTo>
                      <a:lnTo>
                        <a:pt x="556" y="175"/>
                      </a:lnTo>
                      <a:lnTo>
                        <a:pt x="556" y="175"/>
                      </a:lnTo>
                      <a:lnTo>
                        <a:pt x="551" y="173"/>
                      </a:lnTo>
                      <a:lnTo>
                        <a:pt x="546" y="172"/>
                      </a:lnTo>
                      <a:lnTo>
                        <a:pt x="544" y="167"/>
                      </a:lnTo>
                      <a:lnTo>
                        <a:pt x="543" y="162"/>
                      </a:lnTo>
                      <a:lnTo>
                        <a:pt x="543" y="162"/>
                      </a:lnTo>
                      <a:lnTo>
                        <a:pt x="544" y="157"/>
                      </a:lnTo>
                      <a:lnTo>
                        <a:pt x="546" y="151"/>
                      </a:lnTo>
                      <a:lnTo>
                        <a:pt x="551" y="150"/>
                      </a:lnTo>
                      <a:lnTo>
                        <a:pt x="556" y="148"/>
                      </a:lnTo>
                      <a:lnTo>
                        <a:pt x="556" y="148"/>
                      </a:lnTo>
                      <a:close/>
                      <a:moveTo>
                        <a:pt x="823" y="288"/>
                      </a:moveTo>
                      <a:lnTo>
                        <a:pt x="823" y="315"/>
                      </a:lnTo>
                      <a:lnTo>
                        <a:pt x="474" y="315"/>
                      </a:lnTo>
                      <a:lnTo>
                        <a:pt x="474" y="288"/>
                      </a:lnTo>
                      <a:lnTo>
                        <a:pt x="823" y="288"/>
                      </a:lnTo>
                      <a:close/>
                    </a:path>
                  </a:pathLst>
                </a:custGeom>
                <a:solidFill>
                  <a:srgbClr val="4D4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" name="Rectangle 2"/>
                <p:cNvSpPr/>
                <p:nvPr/>
              </p:nvSpPr>
              <p:spPr>
                <a:xfrm>
                  <a:off x="7814377" y="5126834"/>
                  <a:ext cx="1088828" cy="9093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8" b="0" i="0" u="none" strike="noStrike" kern="1200" cap="none" spc="0" normalizeH="0" baseline="0" noProof="1">
                    <a:ln>
                      <a:noFill/>
                    </a:ln>
                    <a:solidFill>
                      <a:srgbClr val="4D4F53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>
                  <a:off x="7804977" y="6046534"/>
                  <a:ext cx="1088827" cy="424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8" b="0" i="0" u="none" strike="noStrike" kern="1200" cap="none" spc="0" normalizeH="0" baseline="0" noProof="1">
                    <a:ln>
                      <a:noFill/>
                    </a:ln>
                    <a:solidFill>
                      <a:srgbClr val="4D4F53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" name="Rectangle 1"/>
              <p:cNvSpPr/>
              <p:nvPr/>
            </p:nvSpPr>
            <p:spPr>
              <a:xfrm>
                <a:off x="8445089" y="5240677"/>
                <a:ext cx="448304" cy="4483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8" b="0" i="0" u="none" strike="noStrike" kern="1200" cap="none" spc="0" normalizeH="0" baseline="0" noProof="1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17" name="TextBox 316"/>
            <p:cNvSpPr txBox="1"/>
            <p:nvPr/>
          </p:nvSpPr>
          <p:spPr>
            <a:xfrm>
              <a:off x="4308002" y="2271924"/>
              <a:ext cx="567251" cy="253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38" b="0" i="0" u="none" strike="noStrike" kern="1200" cap="none" spc="0" normalizeH="0" baseline="0" noProof="1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Level crossing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9FD2A72-4E57-1E38-C289-FE4E6B0C92E7}"/>
                </a:ext>
              </a:extLst>
            </p:cNvPr>
            <p:cNvGrpSpPr/>
            <p:nvPr/>
          </p:nvGrpSpPr>
          <p:grpSpPr>
            <a:xfrm>
              <a:off x="9613612" y="1462474"/>
              <a:ext cx="919080" cy="519097"/>
              <a:chOff x="7968559" y="75751"/>
              <a:chExt cx="1854856" cy="1137016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DAE36E8-4A64-D89E-32A3-CDD683E8D546}"/>
                  </a:ext>
                </a:extLst>
              </p:cNvPr>
              <p:cNvSpPr/>
              <p:nvPr/>
            </p:nvSpPr>
            <p:spPr>
              <a:xfrm>
                <a:off x="7968559" y="75751"/>
                <a:ext cx="1854856" cy="11370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8" b="0" i="0" u="none" strike="noStrike" kern="1200" cap="none" spc="0" normalizeH="0" baseline="0" noProof="1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18">
                <a:extLst>
                  <a:ext uri="{FF2B5EF4-FFF2-40B4-BE49-F238E27FC236}">
                    <a16:creationId xmlns:a16="http://schemas.microsoft.com/office/drawing/2014/main" id="{8E394D3A-9A21-475F-FCF9-5384667673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44248" y="129232"/>
                <a:ext cx="1114091" cy="1011753"/>
              </a:xfrm>
              <a:custGeom>
                <a:avLst/>
                <a:gdLst>
                  <a:gd name="T0" fmla="*/ 297 w 479"/>
                  <a:gd name="T1" fmla="*/ 99 h 435"/>
                  <a:gd name="T2" fmla="*/ 279 w 479"/>
                  <a:gd name="T3" fmla="*/ 92 h 435"/>
                  <a:gd name="T4" fmla="*/ 263 w 479"/>
                  <a:gd name="T5" fmla="*/ 76 h 435"/>
                  <a:gd name="T6" fmla="*/ 246 w 479"/>
                  <a:gd name="T7" fmla="*/ 92 h 435"/>
                  <a:gd name="T8" fmla="*/ 230 w 479"/>
                  <a:gd name="T9" fmla="*/ 99 h 435"/>
                  <a:gd name="T10" fmla="*/ 208 w 479"/>
                  <a:gd name="T11" fmla="*/ 101 h 435"/>
                  <a:gd name="T12" fmla="*/ 224 w 479"/>
                  <a:gd name="T13" fmla="*/ 140 h 435"/>
                  <a:gd name="T14" fmla="*/ 247 w 479"/>
                  <a:gd name="T15" fmla="*/ 161 h 435"/>
                  <a:gd name="T16" fmla="*/ 270 w 479"/>
                  <a:gd name="T17" fmla="*/ 161 h 435"/>
                  <a:gd name="T18" fmla="*/ 295 w 479"/>
                  <a:gd name="T19" fmla="*/ 140 h 435"/>
                  <a:gd name="T20" fmla="*/ 307 w 479"/>
                  <a:gd name="T21" fmla="*/ 101 h 435"/>
                  <a:gd name="T22" fmla="*/ 40 w 479"/>
                  <a:gd name="T23" fmla="*/ 379 h 435"/>
                  <a:gd name="T24" fmla="*/ 44 w 479"/>
                  <a:gd name="T25" fmla="*/ 364 h 435"/>
                  <a:gd name="T26" fmla="*/ 74 w 479"/>
                  <a:gd name="T27" fmla="*/ 336 h 435"/>
                  <a:gd name="T28" fmla="*/ 109 w 479"/>
                  <a:gd name="T29" fmla="*/ 287 h 435"/>
                  <a:gd name="T30" fmla="*/ 131 w 479"/>
                  <a:gd name="T31" fmla="*/ 227 h 435"/>
                  <a:gd name="T32" fmla="*/ 143 w 479"/>
                  <a:gd name="T33" fmla="*/ 204 h 435"/>
                  <a:gd name="T34" fmla="*/ 173 w 479"/>
                  <a:gd name="T35" fmla="*/ 191 h 435"/>
                  <a:gd name="T36" fmla="*/ 214 w 479"/>
                  <a:gd name="T37" fmla="*/ 186 h 435"/>
                  <a:gd name="T38" fmla="*/ 299 w 479"/>
                  <a:gd name="T39" fmla="*/ 200 h 435"/>
                  <a:gd name="T40" fmla="*/ 325 w 479"/>
                  <a:gd name="T41" fmla="*/ 188 h 435"/>
                  <a:gd name="T42" fmla="*/ 371 w 479"/>
                  <a:gd name="T43" fmla="*/ 200 h 435"/>
                  <a:gd name="T44" fmla="*/ 384 w 479"/>
                  <a:gd name="T45" fmla="*/ 211 h 435"/>
                  <a:gd name="T46" fmla="*/ 414 w 479"/>
                  <a:gd name="T47" fmla="*/ 318 h 435"/>
                  <a:gd name="T48" fmla="*/ 419 w 479"/>
                  <a:gd name="T49" fmla="*/ 368 h 435"/>
                  <a:gd name="T50" fmla="*/ 414 w 479"/>
                  <a:gd name="T51" fmla="*/ 379 h 435"/>
                  <a:gd name="T52" fmla="*/ 0 w 479"/>
                  <a:gd name="T53" fmla="*/ 435 h 435"/>
                  <a:gd name="T54" fmla="*/ 157 w 479"/>
                  <a:gd name="T55" fmla="*/ 357 h 435"/>
                  <a:gd name="T56" fmla="*/ 369 w 479"/>
                  <a:gd name="T57" fmla="*/ 357 h 435"/>
                  <a:gd name="T58" fmla="*/ 65 w 479"/>
                  <a:gd name="T59" fmla="*/ 379 h 435"/>
                  <a:gd name="T60" fmla="*/ 104 w 479"/>
                  <a:gd name="T61" fmla="*/ 372 h 435"/>
                  <a:gd name="T62" fmla="*/ 95 w 479"/>
                  <a:gd name="T63" fmla="*/ 361 h 435"/>
                  <a:gd name="T64" fmla="*/ 81 w 479"/>
                  <a:gd name="T65" fmla="*/ 359 h 435"/>
                  <a:gd name="T66" fmla="*/ 71 w 479"/>
                  <a:gd name="T67" fmla="*/ 363 h 435"/>
                  <a:gd name="T68" fmla="*/ 65 w 479"/>
                  <a:gd name="T69" fmla="*/ 379 h 435"/>
                  <a:gd name="T70" fmla="*/ 170 w 479"/>
                  <a:gd name="T71" fmla="*/ 221 h 435"/>
                  <a:gd name="T72" fmla="*/ 164 w 479"/>
                  <a:gd name="T73" fmla="*/ 225 h 435"/>
                  <a:gd name="T74" fmla="*/ 161 w 479"/>
                  <a:gd name="T75" fmla="*/ 230 h 435"/>
                  <a:gd name="T76" fmla="*/ 162 w 479"/>
                  <a:gd name="T77" fmla="*/ 336 h 435"/>
                  <a:gd name="T78" fmla="*/ 166 w 479"/>
                  <a:gd name="T79" fmla="*/ 341 h 435"/>
                  <a:gd name="T80" fmla="*/ 352 w 479"/>
                  <a:gd name="T81" fmla="*/ 341 h 435"/>
                  <a:gd name="T82" fmla="*/ 357 w 479"/>
                  <a:gd name="T83" fmla="*/ 340 h 435"/>
                  <a:gd name="T84" fmla="*/ 361 w 479"/>
                  <a:gd name="T85" fmla="*/ 230 h 435"/>
                  <a:gd name="T86" fmla="*/ 357 w 479"/>
                  <a:gd name="T87" fmla="*/ 225 h 435"/>
                  <a:gd name="T88" fmla="*/ 352 w 479"/>
                  <a:gd name="T89" fmla="*/ 221 h 435"/>
                  <a:gd name="T90" fmla="*/ 184 w 479"/>
                  <a:gd name="T91" fmla="*/ 27 h 435"/>
                  <a:gd name="T92" fmla="*/ 207 w 479"/>
                  <a:gd name="T93" fmla="*/ 7 h 435"/>
                  <a:gd name="T94" fmla="*/ 256 w 479"/>
                  <a:gd name="T95" fmla="*/ 0 h 435"/>
                  <a:gd name="T96" fmla="*/ 281 w 479"/>
                  <a:gd name="T97" fmla="*/ 2 h 435"/>
                  <a:gd name="T98" fmla="*/ 318 w 479"/>
                  <a:gd name="T99" fmla="*/ 12 h 435"/>
                  <a:gd name="T100" fmla="*/ 332 w 479"/>
                  <a:gd name="T101" fmla="*/ 27 h 435"/>
                  <a:gd name="T102" fmla="*/ 343 w 479"/>
                  <a:gd name="T103" fmla="*/ 76 h 435"/>
                  <a:gd name="T104" fmla="*/ 341 w 479"/>
                  <a:gd name="T105" fmla="*/ 149 h 435"/>
                  <a:gd name="T106" fmla="*/ 334 w 479"/>
                  <a:gd name="T107" fmla="*/ 158 h 435"/>
                  <a:gd name="T108" fmla="*/ 306 w 479"/>
                  <a:gd name="T109" fmla="*/ 156 h 435"/>
                  <a:gd name="T110" fmla="*/ 274 w 479"/>
                  <a:gd name="T111" fmla="*/ 177 h 435"/>
                  <a:gd name="T112" fmla="*/ 256 w 479"/>
                  <a:gd name="T113" fmla="*/ 181 h 435"/>
                  <a:gd name="T114" fmla="*/ 231 w 479"/>
                  <a:gd name="T115" fmla="*/ 170 h 435"/>
                  <a:gd name="T116" fmla="*/ 214 w 479"/>
                  <a:gd name="T117" fmla="*/ 154 h 435"/>
                  <a:gd name="T118" fmla="*/ 178 w 479"/>
                  <a:gd name="T119" fmla="*/ 156 h 435"/>
                  <a:gd name="T120" fmla="*/ 173 w 479"/>
                  <a:gd name="T121" fmla="*/ 136 h 435"/>
                  <a:gd name="T122" fmla="*/ 177 w 479"/>
                  <a:gd name="T123" fmla="*/ 57 h 435"/>
                  <a:gd name="T124" fmla="*/ 184 w 479"/>
                  <a:gd name="T125" fmla="*/ 27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79" h="435">
                    <a:moveTo>
                      <a:pt x="307" y="101"/>
                    </a:moveTo>
                    <a:lnTo>
                      <a:pt x="307" y="101"/>
                    </a:lnTo>
                    <a:lnTo>
                      <a:pt x="297" y="99"/>
                    </a:lnTo>
                    <a:lnTo>
                      <a:pt x="286" y="96"/>
                    </a:lnTo>
                    <a:lnTo>
                      <a:pt x="286" y="96"/>
                    </a:lnTo>
                    <a:lnTo>
                      <a:pt x="279" y="92"/>
                    </a:lnTo>
                    <a:lnTo>
                      <a:pt x="274" y="87"/>
                    </a:lnTo>
                    <a:lnTo>
                      <a:pt x="263" y="76"/>
                    </a:lnTo>
                    <a:lnTo>
                      <a:pt x="263" y="76"/>
                    </a:lnTo>
                    <a:lnTo>
                      <a:pt x="263" y="76"/>
                    </a:lnTo>
                    <a:lnTo>
                      <a:pt x="251" y="87"/>
                    </a:lnTo>
                    <a:lnTo>
                      <a:pt x="246" y="92"/>
                    </a:lnTo>
                    <a:lnTo>
                      <a:pt x="240" y="96"/>
                    </a:lnTo>
                    <a:lnTo>
                      <a:pt x="240" y="96"/>
                    </a:lnTo>
                    <a:lnTo>
                      <a:pt x="230" y="99"/>
                    </a:lnTo>
                    <a:lnTo>
                      <a:pt x="223" y="101"/>
                    </a:lnTo>
                    <a:lnTo>
                      <a:pt x="208" y="101"/>
                    </a:lnTo>
                    <a:lnTo>
                      <a:pt x="208" y="101"/>
                    </a:lnTo>
                    <a:lnTo>
                      <a:pt x="216" y="122"/>
                    </a:lnTo>
                    <a:lnTo>
                      <a:pt x="219" y="131"/>
                    </a:lnTo>
                    <a:lnTo>
                      <a:pt x="224" y="140"/>
                    </a:lnTo>
                    <a:lnTo>
                      <a:pt x="231" y="149"/>
                    </a:lnTo>
                    <a:lnTo>
                      <a:pt x="239" y="156"/>
                    </a:lnTo>
                    <a:lnTo>
                      <a:pt x="247" y="161"/>
                    </a:lnTo>
                    <a:lnTo>
                      <a:pt x="258" y="165"/>
                    </a:lnTo>
                    <a:lnTo>
                      <a:pt x="258" y="165"/>
                    </a:lnTo>
                    <a:lnTo>
                      <a:pt x="270" y="161"/>
                    </a:lnTo>
                    <a:lnTo>
                      <a:pt x="281" y="156"/>
                    </a:lnTo>
                    <a:lnTo>
                      <a:pt x="288" y="149"/>
                    </a:lnTo>
                    <a:lnTo>
                      <a:pt x="295" y="140"/>
                    </a:lnTo>
                    <a:lnTo>
                      <a:pt x="300" y="131"/>
                    </a:lnTo>
                    <a:lnTo>
                      <a:pt x="304" y="122"/>
                    </a:lnTo>
                    <a:lnTo>
                      <a:pt x="307" y="101"/>
                    </a:lnTo>
                    <a:lnTo>
                      <a:pt x="307" y="101"/>
                    </a:lnTo>
                    <a:close/>
                    <a:moveTo>
                      <a:pt x="0" y="379"/>
                    </a:moveTo>
                    <a:lnTo>
                      <a:pt x="40" y="379"/>
                    </a:lnTo>
                    <a:lnTo>
                      <a:pt x="40" y="379"/>
                    </a:lnTo>
                    <a:lnTo>
                      <a:pt x="44" y="364"/>
                    </a:lnTo>
                    <a:lnTo>
                      <a:pt x="44" y="364"/>
                    </a:lnTo>
                    <a:lnTo>
                      <a:pt x="49" y="356"/>
                    </a:lnTo>
                    <a:lnTo>
                      <a:pt x="56" y="349"/>
                    </a:lnTo>
                    <a:lnTo>
                      <a:pt x="74" y="336"/>
                    </a:lnTo>
                    <a:lnTo>
                      <a:pt x="86" y="326"/>
                    </a:lnTo>
                    <a:lnTo>
                      <a:pt x="97" y="310"/>
                    </a:lnTo>
                    <a:lnTo>
                      <a:pt x="109" y="287"/>
                    </a:lnTo>
                    <a:lnTo>
                      <a:pt x="122" y="251"/>
                    </a:lnTo>
                    <a:lnTo>
                      <a:pt x="122" y="251"/>
                    </a:lnTo>
                    <a:lnTo>
                      <a:pt x="131" y="227"/>
                    </a:lnTo>
                    <a:lnTo>
                      <a:pt x="139" y="211"/>
                    </a:lnTo>
                    <a:lnTo>
                      <a:pt x="139" y="211"/>
                    </a:lnTo>
                    <a:lnTo>
                      <a:pt x="143" y="204"/>
                    </a:lnTo>
                    <a:lnTo>
                      <a:pt x="150" y="200"/>
                    </a:lnTo>
                    <a:lnTo>
                      <a:pt x="161" y="195"/>
                    </a:lnTo>
                    <a:lnTo>
                      <a:pt x="173" y="191"/>
                    </a:lnTo>
                    <a:lnTo>
                      <a:pt x="196" y="188"/>
                    </a:lnTo>
                    <a:lnTo>
                      <a:pt x="214" y="186"/>
                    </a:lnTo>
                    <a:lnTo>
                      <a:pt x="214" y="186"/>
                    </a:lnTo>
                    <a:lnTo>
                      <a:pt x="223" y="200"/>
                    </a:lnTo>
                    <a:lnTo>
                      <a:pt x="299" y="200"/>
                    </a:lnTo>
                    <a:lnTo>
                      <a:pt x="299" y="200"/>
                    </a:lnTo>
                    <a:lnTo>
                      <a:pt x="307" y="186"/>
                    </a:lnTo>
                    <a:lnTo>
                      <a:pt x="307" y="186"/>
                    </a:lnTo>
                    <a:lnTo>
                      <a:pt x="325" y="188"/>
                    </a:lnTo>
                    <a:lnTo>
                      <a:pt x="350" y="191"/>
                    </a:lnTo>
                    <a:lnTo>
                      <a:pt x="361" y="195"/>
                    </a:lnTo>
                    <a:lnTo>
                      <a:pt x="371" y="200"/>
                    </a:lnTo>
                    <a:lnTo>
                      <a:pt x="378" y="204"/>
                    </a:lnTo>
                    <a:lnTo>
                      <a:pt x="384" y="211"/>
                    </a:lnTo>
                    <a:lnTo>
                      <a:pt x="384" y="211"/>
                    </a:lnTo>
                    <a:lnTo>
                      <a:pt x="392" y="244"/>
                    </a:lnTo>
                    <a:lnTo>
                      <a:pt x="406" y="292"/>
                    </a:lnTo>
                    <a:lnTo>
                      <a:pt x="414" y="318"/>
                    </a:lnTo>
                    <a:lnTo>
                      <a:pt x="419" y="341"/>
                    </a:lnTo>
                    <a:lnTo>
                      <a:pt x="421" y="361"/>
                    </a:lnTo>
                    <a:lnTo>
                      <a:pt x="419" y="368"/>
                    </a:lnTo>
                    <a:lnTo>
                      <a:pt x="419" y="373"/>
                    </a:lnTo>
                    <a:lnTo>
                      <a:pt x="419" y="373"/>
                    </a:lnTo>
                    <a:lnTo>
                      <a:pt x="414" y="379"/>
                    </a:lnTo>
                    <a:lnTo>
                      <a:pt x="479" y="379"/>
                    </a:lnTo>
                    <a:lnTo>
                      <a:pt x="479" y="435"/>
                    </a:lnTo>
                    <a:lnTo>
                      <a:pt x="0" y="435"/>
                    </a:lnTo>
                    <a:lnTo>
                      <a:pt x="0" y="379"/>
                    </a:lnTo>
                    <a:lnTo>
                      <a:pt x="0" y="379"/>
                    </a:lnTo>
                    <a:close/>
                    <a:moveTo>
                      <a:pt x="157" y="357"/>
                    </a:moveTo>
                    <a:lnTo>
                      <a:pt x="157" y="373"/>
                    </a:lnTo>
                    <a:lnTo>
                      <a:pt x="369" y="373"/>
                    </a:lnTo>
                    <a:lnTo>
                      <a:pt x="369" y="357"/>
                    </a:lnTo>
                    <a:lnTo>
                      <a:pt x="157" y="357"/>
                    </a:lnTo>
                    <a:lnTo>
                      <a:pt x="157" y="357"/>
                    </a:lnTo>
                    <a:close/>
                    <a:moveTo>
                      <a:pt x="65" y="379"/>
                    </a:moveTo>
                    <a:lnTo>
                      <a:pt x="108" y="379"/>
                    </a:lnTo>
                    <a:lnTo>
                      <a:pt x="108" y="379"/>
                    </a:lnTo>
                    <a:lnTo>
                      <a:pt x="104" y="372"/>
                    </a:lnTo>
                    <a:lnTo>
                      <a:pt x="101" y="364"/>
                    </a:lnTo>
                    <a:lnTo>
                      <a:pt x="99" y="363"/>
                    </a:lnTo>
                    <a:lnTo>
                      <a:pt x="95" y="361"/>
                    </a:lnTo>
                    <a:lnTo>
                      <a:pt x="95" y="361"/>
                    </a:lnTo>
                    <a:lnTo>
                      <a:pt x="88" y="359"/>
                    </a:lnTo>
                    <a:lnTo>
                      <a:pt x="81" y="359"/>
                    </a:lnTo>
                    <a:lnTo>
                      <a:pt x="74" y="361"/>
                    </a:lnTo>
                    <a:lnTo>
                      <a:pt x="71" y="363"/>
                    </a:lnTo>
                    <a:lnTo>
                      <a:pt x="71" y="363"/>
                    </a:lnTo>
                    <a:lnTo>
                      <a:pt x="67" y="368"/>
                    </a:lnTo>
                    <a:lnTo>
                      <a:pt x="65" y="373"/>
                    </a:lnTo>
                    <a:lnTo>
                      <a:pt x="65" y="379"/>
                    </a:lnTo>
                    <a:lnTo>
                      <a:pt x="65" y="379"/>
                    </a:lnTo>
                    <a:close/>
                    <a:moveTo>
                      <a:pt x="352" y="221"/>
                    </a:moveTo>
                    <a:lnTo>
                      <a:pt x="170" y="221"/>
                    </a:lnTo>
                    <a:lnTo>
                      <a:pt x="170" y="221"/>
                    </a:lnTo>
                    <a:lnTo>
                      <a:pt x="166" y="223"/>
                    </a:lnTo>
                    <a:lnTo>
                      <a:pt x="164" y="225"/>
                    </a:lnTo>
                    <a:lnTo>
                      <a:pt x="164" y="225"/>
                    </a:lnTo>
                    <a:lnTo>
                      <a:pt x="162" y="227"/>
                    </a:lnTo>
                    <a:lnTo>
                      <a:pt x="161" y="230"/>
                    </a:lnTo>
                    <a:lnTo>
                      <a:pt x="161" y="334"/>
                    </a:lnTo>
                    <a:lnTo>
                      <a:pt x="161" y="334"/>
                    </a:lnTo>
                    <a:lnTo>
                      <a:pt x="162" y="336"/>
                    </a:lnTo>
                    <a:lnTo>
                      <a:pt x="164" y="340"/>
                    </a:lnTo>
                    <a:lnTo>
                      <a:pt x="164" y="340"/>
                    </a:lnTo>
                    <a:lnTo>
                      <a:pt x="166" y="341"/>
                    </a:lnTo>
                    <a:lnTo>
                      <a:pt x="170" y="341"/>
                    </a:lnTo>
                    <a:lnTo>
                      <a:pt x="352" y="341"/>
                    </a:lnTo>
                    <a:lnTo>
                      <a:pt x="352" y="341"/>
                    </a:lnTo>
                    <a:lnTo>
                      <a:pt x="355" y="341"/>
                    </a:lnTo>
                    <a:lnTo>
                      <a:pt x="357" y="340"/>
                    </a:lnTo>
                    <a:lnTo>
                      <a:pt x="357" y="340"/>
                    </a:lnTo>
                    <a:lnTo>
                      <a:pt x="359" y="336"/>
                    </a:lnTo>
                    <a:lnTo>
                      <a:pt x="361" y="334"/>
                    </a:lnTo>
                    <a:lnTo>
                      <a:pt x="361" y="230"/>
                    </a:lnTo>
                    <a:lnTo>
                      <a:pt x="361" y="230"/>
                    </a:lnTo>
                    <a:lnTo>
                      <a:pt x="359" y="227"/>
                    </a:lnTo>
                    <a:lnTo>
                      <a:pt x="357" y="225"/>
                    </a:lnTo>
                    <a:lnTo>
                      <a:pt x="357" y="225"/>
                    </a:lnTo>
                    <a:lnTo>
                      <a:pt x="355" y="223"/>
                    </a:lnTo>
                    <a:lnTo>
                      <a:pt x="352" y="221"/>
                    </a:lnTo>
                    <a:lnTo>
                      <a:pt x="352" y="221"/>
                    </a:lnTo>
                    <a:close/>
                    <a:moveTo>
                      <a:pt x="184" y="27"/>
                    </a:moveTo>
                    <a:lnTo>
                      <a:pt x="184" y="27"/>
                    </a:lnTo>
                    <a:lnTo>
                      <a:pt x="191" y="18"/>
                    </a:lnTo>
                    <a:lnTo>
                      <a:pt x="198" y="12"/>
                    </a:lnTo>
                    <a:lnTo>
                      <a:pt x="207" y="7"/>
                    </a:lnTo>
                    <a:lnTo>
                      <a:pt x="216" y="4"/>
                    </a:lnTo>
                    <a:lnTo>
                      <a:pt x="235" y="2"/>
                    </a:lnTo>
                    <a:lnTo>
                      <a:pt x="256" y="0"/>
                    </a:lnTo>
                    <a:lnTo>
                      <a:pt x="261" y="0"/>
                    </a:lnTo>
                    <a:lnTo>
                      <a:pt x="261" y="0"/>
                    </a:lnTo>
                    <a:lnTo>
                      <a:pt x="281" y="2"/>
                    </a:lnTo>
                    <a:lnTo>
                      <a:pt x="302" y="4"/>
                    </a:lnTo>
                    <a:lnTo>
                      <a:pt x="311" y="7"/>
                    </a:lnTo>
                    <a:lnTo>
                      <a:pt x="318" y="12"/>
                    </a:lnTo>
                    <a:lnTo>
                      <a:pt x="327" y="18"/>
                    </a:lnTo>
                    <a:lnTo>
                      <a:pt x="332" y="27"/>
                    </a:lnTo>
                    <a:lnTo>
                      <a:pt x="332" y="27"/>
                    </a:lnTo>
                    <a:lnTo>
                      <a:pt x="338" y="39"/>
                    </a:lnTo>
                    <a:lnTo>
                      <a:pt x="341" y="57"/>
                    </a:lnTo>
                    <a:lnTo>
                      <a:pt x="343" y="76"/>
                    </a:lnTo>
                    <a:lnTo>
                      <a:pt x="345" y="97"/>
                    </a:lnTo>
                    <a:lnTo>
                      <a:pt x="343" y="136"/>
                    </a:lnTo>
                    <a:lnTo>
                      <a:pt x="341" y="149"/>
                    </a:lnTo>
                    <a:lnTo>
                      <a:pt x="338" y="156"/>
                    </a:lnTo>
                    <a:lnTo>
                      <a:pt x="338" y="156"/>
                    </a:lnTo>
                    <a:lnTo>
                      <a:pt x="334" y="158"/>
                    </a:lnTo>
                    <a:lnTo>
                      <a:pt x="325" y="158"/>
                    </a:lnTo>
                    <a:lnTo>
                      <a:pt x="306" y="156"/>
                    </a:lnTo>
                    <a:lnTo>
                      <a:pt x="306" y="156"/>
                    </a:lnTo>
                    <a:lnTo>
                      <a:pt x="297" y="165"/>
                    </a:lnTo>
                    <a:lnTo>
                      <a:pt x="286" y="172"/>
                    </a:lnTo>
                    <a:lnTo>
                      <a:pt x="274" y="177"/>
                    </a:lnTo>
                    <a:lnTo>
                      <a:pt x="260" y="181"/>
                    </a:lnTo>
                    <a:lnTo>
                      <a:pt x="258" y="181"/>
                    </a:lnTo>
                    <a:lnTo>
                      <a:pt x="256" y="181"/>
                    </a:lnTo>
                    <a:lnTo>
                      <a:pt x="256" y="181"/>
                    </a:lnTo>
                    <a:lnTo>
                      <a:pt x="242" y="177"/>
                    </a:lnTo>
                    <a:lnTo>
                      <a:pt x="231" y="170"/>
                    </a:lnTo>
                    <a:lnTo>
                      <a:pt x="223" y="163"/>
                    </a:lnTo>
                    <a:lnTo>
                      <a:pt x="214" y="154"/>
                    </a:lnTo>
                    <a:lnTo>
                      <a:pt x="214" y="154"/>
                    </a:lnTo>
                    <a:lnTo>
                      <a:pt x="193" y="158"/>
                    </a:lnTo>
                    <a:lnTo>
                      <a:pt x="184" y="158"/>
                    </a:lnTo>
                    <a:lnTo>
                      <a:pt x="178" y="156"/>
                    </a:lnTo>
                    <a:lnTo>
                      <a:pt x="178" y="156"/>
                    </a:lnTo>
                    <a:lnTo>
                      <a:pt x="177" y="149"/>
                    </a:lnTo>
                    <a:lnTo>
                      <a:pt x="173" y="136"/>
                    </a:lnTo>
                    <a:lnTo>
                      <a:pt x="173" y="97"/>
                    </a:lnTo>
                    <a:lnTo>
                      <a:pt x="173" y="76"/>
                    </a:lnTo>
                    <a:lnTo>
                      <a:pt x="177" y="57"/>
                    </a:lnTo>
                    <a:lnTo>
                      <a:pt x="178" y="39"/>
                    </a:lnTo>
                    <a:lnTo>
                      <a:pt x="184" y="27"/>
                    </a:lnTo>
                    <a:lnTo>
                      <a:pt x="184" y="27"/>
                    </a:lnTo>
                    <a:close/>
                  </a:path>
                </a:pathLst>
              </a:custGeom>
              <a:solidFill>
                <a:srgbClr val="4D4F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160">
                <a:extLst>
                  <a:ext uri="{FF2B5EF4-FFF2-40B4-BE49-F238E27FC236}">
                    <a16:creationId xmlns:a16="http://schemas.microsoft.com/office/drawing/2014/main" id="{4CC2585F-F410-19E5-8645-62F3CF45C7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16758" y="610354"/>
                <a:ext cx="288665" cy="322037"/>
              </a:xfrm>
              <a:custGeom>
                <a:avLst/>
                <a:gdLst>
                  <a:gd name="T0" fmla="*/ 472 w 926"/>
                  <a:gd name="T1" fmla="*/ 322 h 1250"/>
                  <a:gd name="T2" fmla="*/ 40 w 926"/>
                  <a:gd name="T3" fmla="*/ 10 h 1250"/>
                  <a:gd name="T4" fmla="*/ 31 w 926"/>
                  <a:gd name="T5" fmla="*/ 71 h 1250"/>
                  <a:gd name="T6" fmla="*/ 45 w 926"/>
                  <a:gd name="T7" fmla="*/ 666 h 1250"/>
                  <a:gd name="T8" fmla="*/ 0 w 926"/>
                  <a:gd name="T9" fmla="*/ 711 h 1250"/>
                  <a:gd name="T10" fmla="*/ 45 w 926"/>
                  <a:gd name="T11" fmla="*/ 756 h 1250"/>
                  <a:gd name="T12" fmla="*/ 370 w 926"/>
                  <a:gd name="T13" fmla="*/ 818 h 1250"/>
                  <a:gd name="T14" fmla="*/ 409 w 926"/>
                  <a:gd name="T15" fmla="*/ 1247 h 1250"/>
                  <a:gd name="T16" fmla="*/ 469 w 926"/>
                  <a:gd name="T17" fmla="*/ 1222 h 1250"/>
                  <a:gd name="T18" fmla="*/ 519 w 926"/>
                  <a:gd name="T19" fmla="*/ 788 h 1250"/>
                  <a:gd name="T20" fmla="*/ 867 w 926"/>
                  <a:gd name="T21" fmla="*/ 1123 h 1250"/>
                  <a:gd name="T22" fmla="*/ 923 w 926"/>
                  <a:gd name="T23" fmla="*/ 1095 h 1250"/>
                  <a:gd name="T24" fmla="*/ 113 w 926"/>
                  <a:gd name="T25" fmla="*/ 118 h 1250"/>
                  <a:gd name="T26" fmla="*/ 96 w 926"/>
                  <a:gd name="T27" fmla="*/ 76 h 1250"/>
                  <a:gd name="T28" fmla="*/ 137 w 926"/>
                  <a:gd name="T29" fmla="*/ 60 h 1250"/>
                  <a:gd name="T30" fmla="*/ 155 w 926"/>
                  <a:gd name="T31" fmla="*/ 101 h 1250"/>
                  <a:gd name="T32" fmla="*/ 275 w 926"/>
                  <a:gd name="T33" fmla="*/ 250 h 1250"/>
                  <a:gd name="T34" fmla="*/ 243 w 926"/>
                  <a:gd name="T35" fmla="*/ 218 h 1250"/>
                  <a:gd name="T36" fmla="*/ 275 w 926"/>
                  <a:gd name="T37" fmla="*/ 186 h 1250"/>
                  <a:gd name="T38" fmla="*/ 307 w 926"/>
                  <a:gd name="T39" fmla="*/ 218 h 1250"/>
                  <a:gd name="T40" fmla="*/ 275 w 926"/>
                  <a:gd name="T41" fmla="*/ 250 h 1250"/>
                  <a:gd name="T42" fmla="*/ 133 w 926"/>
                  <a:gd name="T43" fmla="*/ 717 h 1250"/>
                  <a:gd name="T44" fmla="*/ 158 w 926"/>
                  <a:gd name="T45" fmla="*/ 679 h 1250"/>
                  <a:gd name="T46" fmla="*/ 197 w 926"/>
                  <a:gd name="T47" fmla="*/ 704 h 1250"/>
                  <a:gd name="T48" fmla="*/ 172 w 926"/>
                  <a:gd name="T49" fmla="*/ 742 h 1250"/>
                  <a:gd name="T50" fmla="*/ 452 w 926"/>
                  <a:gd name="T51" fmla="*/ 333 h 1250"/>
                  <a:gd name="T52" fmla="*/ 444 w 926"/>
                  <a:gd name="T53" fmla="*/ 377 h 1250"/>
                  <a:gd name="T54" fmla="*/ 400 w 926"/>
                  <a:gd name="T55" fmla="*/ 368 h 1250"/>
                  <a:gd name="T56" fmla="*/ 409 w 926"/>
                  <a:gd name="T57" fmla="*/ 325 h 1250"/>
                  <a:gd name="T58" fmla="*/ 444 w 926"/>
                  <a:gd name="T59" fmla="*/ 492 h 1250"/>
                  <a:gd name="T60" fmla="*/ 452 w 926"/>
                  <a:gd name="T61" fmla="*/ 535 h 1250"/>
                  <a:gd name="T62" fmla="*/ 409 w 926"/>
                  <a:gd name="T63" fmla="*/ 544 h 1250"/>
                  <a:gd name="T64" fmla="*/ 400 w 926"/>
                  <a:gd name="T65" fmla="*/ 500 h 1250"/>
                  <a:gd name="T66" fmla="*/ 420 w 926"/>
                  <a:gd name="T67" fmla="*/ 1125 h 1250"/>
                  <a:gd name="T68" fmla="*/ 395 w 926"/>
                  <a:gd name="T69" fmla="*/ 1086 h 1250"/>
                  <a:gd name="T70" fmla="*/ 434 w 926"/>
                  <a:gd name="T71" fmla="*/ 1063 h 1250"/>
                  <a:gd name="T72" fmla="*/ 457 w 926"/>
                  <a:gd name="T73" fmla="*/ 1100 h 1250"/>
                  <a:gd name="T74" fmla="*/ 427 w 926"/>
                  <a:gd name="T75" fmla="*/ 949 h 1250"/>
                  <a:gd name="T76" fmla="*/ 395 w 926"/>
                  <a:gd name="T77" fmla="*/ 918 h 1250"/>
                  <a:gd name="T78" fmla="*/ 427 w 926"/>
                  <a:gd name="T79" fmla="*/ 886 h 1250"/>
                  <a:gd name="T80" fmla="*/ 459 w 926"/>
                  <a:gd name="T81" fmla="*/ 918 h 1250"/>
                  <a:gd name="T82" fmla="*/ 427 w 926"/>
                  <a:gd name="T83" fmla="*/ 949 h 1250"/>
                  <a:gd name="T84" fmla="*/ 350 w 926"/>
                  <a:gd name="T85" fmla="*/ 749 h 1250"/>
                  <a:gd name="T86" fmla="*/ 395 w 926"/>
                  <a:gd name="T87" fmla="*/ 642 h 1250"/>
                  <a:gd name="T88" fmla="*/ 502 w 926"/>
                  <a:gd name="T89" fmla="*/ 686 h 1250"/>
                  <a:gd name="T90" fmla="*/ 459 w 926"/>
                  <a:gd name="T91" fmla="*/ 794 h 1250"/>
                  <a:gd name="T92" fmla="*/ 612 w 926"/>
                  <a:gd name="T93" fmla="*/ 732 h 1250"/>
                  <a:gd name="T94" fmla="*/ 612 w 926"/>
                  <a:gd name="T95" fmla="*/ 689 h 1250"/>
                  <a:gd name="T96" fmla="*/ 656 w 926"/>
                  <a:gd name="T97" fmla="*/ 689 h 1250"/>
                  <a:gd name="T98" fmla="*/ 656 w 926"/>
                  <a:gd name="T99" fmla="*/ 732 h 1250"/>
                  <a:gd name="T100" fmla="*/ 761 w 926"/>
                  <a:gd name="T101" fmla="*/ 883 h 1250"/>
                  <a:gd name="T102" fmla="*/ 744 w 926"/>
                  <a:gd name="T103" fmla="*/ 841 h 1250"/>
                  <a:gd name="T104" fmla="*/ 786 w 926"/>
                  <a:gd name="T105" fmla="*/ 824 h 1250"/>
                  <a:gd name="T106" fmla="*/ 802 w 926"/>
                  <a:gd name="T107" fmla="*/ 866 h 1250"/>
                  <a:gd name="T108" fmla="*/ 861 w 926"/>
                  <a:gd name="T109" fmla="*/ 1068 h 1250"/>
                  <a:gd name="T110" fmla="*/ 829 w 926"/>
                  <a:gd name="T111" fmla="*/ 1036 h 1250"/>
                  <a:gd name="T112" fmla="*/ 861 w 926"/>
                  <a:gd name="T113" fmla="*/ 1005 h 1250"/>
                  <a:gd name="T114" fmla="*/ 893 w 926"/>
                  <a:gd name="T115" fmla="*/ 1036 h 1250"/>
                  <a:gd name="T116" fmla="*/ 861 w 926"/>
                  <a:gd name="T117" fmla="*/ 1068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26" h="1250">
                    <a:moveTo>
                      <a:pt x="921" y="1061"/>
                    </a:moveTo>
                    <a:lnTo>
                      <a:pt x="732" y="666"/>
                    </a:lnTo>
                    <a:lnTo>
                      <a:pt x="529" y="666"/>
                    </a:lnTo>
                    <a:lnTo>
                      <a:pt x="529" y="666"/>
                    </a:lnTo>
                    <a:lnTo>
                      <a:pt x="519" y="649"/>
                    </a:lnTo>
                    <a:lnTo>
                      <a:pt x="505" y="634"/>
                    </a:lnTo>
                    <a:lnTo>
                      <a:pt x="489" y="622"/>
                    </a:lnTo>
                    <a:lnTo>
                      <a:pt x="472" y="612"/>
                    </a:lnTo>
                    <a:lnTo>
                      <a:pt x="472" y="322"/>
                    </a:lnTo>
                    <a:lnTo>
                      <a:pt x="96" y="10"/>
                    </a:lnTo>
                    <a:lnTo>
                      <a:pt x="96" y="10"/>
                    </a:lnTo>
                    <a:lnTo>
                      <a:pt x="88" y="5"/>
                    </a:lnTo>
                    <a:lnTo>
                      <a:pt x="80" y="1"/>
                    </a:lnTo>
                    <a:lnTo>
                      <a:pt x="71" y="0"/>
                    </a:lnTo>
                    <a:lnTo>
                      <a:pt x="63" y="0"/>
                    </a:lnTo>
                    <a:lnTo>
                      <a:pt x="55" y="1"/>
                    </a:lnTo>
                    <a:lnTo>
                      <a:pt x="46" y="5"/>
                    </a:lnTo>
                    <a:lnTo>
                      <a:pt x="40" y="10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28" y="23"/>
                    </a:lnTo>
                    <a:lnTo>
                      <a:pt x="25" y="31"/>
                    </a:lnTo>
                    <a:lnTo>
                      <a:pt x="23" y="40"/>
                    </a:lnTo>
                    <a:lnTo>
                      <a:pt x="23" y="48"/>
                    </a:lnTo>
                    <a:lnTo>
                      <a:pt x="25" y="56"/>
                    </a:lnTo>
                    <a:lnTo>
                      <a:pt x="28" y="65"/>
                    </a:lnTo>
                    <a:lnTo>
                      <a:pt x="31" y="71"/>
                    </a:lnTo>
                    <a:lnTo>
                      <a:pt x="38" y="78"/>
                    </a:lnTo>
                    <a:lnTo>
                      <a:pt x="382" y="365"/>
                    </a:lnTo>
                    <a:lnTo>
                      <a:pt x="382" y="612"/>
                    </a:lnTo>
                    <a:lnTo>
                      <a:pt x="382" y="612"/>
                    </a:lnTo>
                    <a:lnTo>
                      <a:pt x="363" y="622"/>
                    </a:lnTo>
                    <a:lnTo>
                      <a:pt x="348" y="634"/>
                    </a:lnTo>
                    <a:lnTo>
                      <a:pt x="335" y="649"/>
                    </a:lnTo>
                    <a:lnTo>
                      <a:pt x="323" y="666"/>
                    </a:lnTo>
                    <a:lnTo>
                      <a:pt x="45" y="666"/>
                    </a:lnTo>
                    <a:lnTo>
                      <a:pt x="45" y="666"/>
                    </a:lnTo>
                    <a:lnTo>
                      <a:pt x="36" y="667"/>
                    </a:lnTo>
                    <a:lnTo>
                      <a:pt x="28" y="669"/>
                    </a:lnTo>
                    <a:lnTo>
                      <a:pt x="20" y="674"/>
                    </a:lnTo>
                    <a:lnTo>
                      <a:pt x="13" y="679"/>
                    </a:lnTo>
                    <a:lnTo>
                      <a:pt x="8" y="686"/>
                    </a:lnTo>
                    <a:lnTo>
                      <a:pt x="3" y="694"/>
                    </a:lnTo>
                    <a:lnTo>
                      <a:pt x="1" y="702"/>
                    </a:lnTo>
                    <a:lnTo>
                      <a:pt x="0" y="711"/>
                    </a:lnTo>
                    <a:lnTo>
                      <a:pt x="0" y="711"/>
                    </a:lnTo>
                    <a:lnTo>
                      <a:pt x="1" y="719"/>
                    </a:lnTo>
                    <a:lnTo>
                      <a:pt x="3" y="729"/>
                    </a:lnTo>
                    <a:lnTo>
                      <a:pt x="8" y="736"/>
                    </a:lnTo>
                    <a:lnTo>
                      <a:pt x="13" y="742"/>
                    </a:lnTo>
                    <a:lnTo>
                      <a:pt x="20" y="747"/>
                    </a:lnTo>
                    <a:lnTo>
                      <a:pt x="28" y="752"/>
                    </a:lnTo>
                    <a:lnTo>
                      <a:pt x="36" y="754"/>
                    </a:lnTo>
                    <a:lnTo>
                      <a:pt x="45" y="756"/>
                    </a:lnTo>
                    <a:lnTo>
                      <a:pt x="318" y="756"/>
                    </a:lnTo>
                    <a:lnTo>
                      <a:pt x="318" y="756"/>
                    </a:lnTo>
                    <a:lnTo>
                      <a:pt x="323" y="767"/>
                    </a:lnTo>
                    <a:lnTo>
                      <a:pt x="328" y="778"/>
                    </a:lnTo>
                    <a:lnTo>
                      <a:pt x="335" y="788"/>
                    </a:lnTo>
                    <a:lnTo>
                      <a:pt x="343" y="796"/>
                    </a:lnTo>
                    <a:lnTo>
                      <a:pt x="352" y="804"/>
                    </a:lnTo>
                    <a:lnTo>
                      <a:pt x="360" y="813"/>
                    </a:lnTo>
                    <a:lnTo>
                      <a:pt x="370" y="818"/>
                    </a:lnTo>
                    <a:lnTo>
                      <a:pt x="382" y="824"/>
                    </a:lnTo>
                    <a:lnTo>
                      <a:pt x="382" y="1205"/>
                    </a:lnTo>
                    <a:lnTo>
                      <a:pt x="382" y="1205"/>
                    </a:lnTo>
                    <a:lnTo>
                      <a:pt x="382" y="1213"/>
                    </a:lnTo>
                    <a:lnTo>
                      <a:pt x="385" y="1222"/>
                    </a:lnTo>
                    <a:lnTo>
                      <a:pt x="389" y="1230"/>
                    </a:lnTo>
                    <a:lnTo>
                      <a:pt x="395" y="1237"/>
                    </a:lnTo>
                    <a:lnTo>
                      <a:pt x="402" y="1242"/>
                    </a:lnTo>
                    <a:lnTo>
                      <a:pt x="409" y="1247"/>
                    </a:lnTo>
                    <a:lnTo>
                      <a:pt x="417" y="1248"/>
                    </a:lnTo>
                    <a:lnTo>
                      <a:pt x="427" y="1250"/>
                    </a:lnTo>
                    <a:lnTo>
                      <a:pt x="427" y="1250"/>
                    </a:lnTo>
                    <a:lnTo>
                      <a:pt x="435" y="1248"/>
                    </a:lnTo>
                    <a:lnTo>
                      <a:pt x="444" y="1247"/>
                    </a:lnTo>
                    <a:lnTo>
                      <a:pt x="452" y="1242"/>
                    </a:lnTo>
                    <a:lnTo>
                      <a:pt x="459" y="1237"/>
                    </a:lnTo>
                    <a:lnTo>
                      <a:pt x="464" y="1230"/>
                    </a:lnTo>
                    <a:lnTo>
                      <a:pt x="469" y="1222"/>
                    </a:lnTo>
                    <a:lnTo>
                      <a:pt x="470" y="1213"/>
                    </a:lnTo>
                    <a:lnTo>
                      <a:pt x="472" y="1205"/>
                    </a:lnTo>
                    <a:lnTo>
                      <a:pt x="472" y="824"/>
                    </a:lnTo>
                    <a:lnTo>
                      <a:pt x="472" y="824"/>
                    </a:lnTo>
                    <a:lnTo>
                      <a:pt x="482" y="818"/>
                    </a:lnTo>
                    <a:lnTo>
                      <a:pt x="492" y="813"/>
                    </a:lnTo>
                    <a:lnTo>
                      <a:pt x="502" y="804"/>
                    </a:lnTo>
                    <a:lnTo>
                      <a:pt x="510" y="796"/>
                    </a:lnTo>
                    <a:lnTo>
                      <a:pt x="519" y="788"/>
                    </a:lnTo>
                    <a:lnTo>
                      <a:pt x="525" y="778"/>
                    </a:lnTo>
                    <a:lnTo>
                      <a:pt x="530" y="767"/>
                    </a:lnTo>
                    <a:lnTo>
                      <a:pt x="535" y="756"/>
                    </a:lnTo>
                    <a:lnTo>
                      <a:pt x="676" y="756"/>
                    </a:lnTo>
                    <a:lnTo>
                      <a:pt x="839" y="1100"/>
                    </a:lnTo>
                    <a:lnTo>
                      <a:pt x="839" y="1100"/>
                    </a:lnTo>
                    <a:lnTo>
                      <a:pt x="847" y="1110"/>
                    </a:lnTo>
                    <a:lnTo>
                      <a:pt x="856" y="1118"/>
                    </a:lnTo>
                    <a:lnTo>
                      <a:pt x="867" y="1123"/>
                    </a:lnTo>
                    <a:lnTo>
                      <a:pt x="881" y="1125"/>
                    </a:lnTo>
                    <a:lnTo>
                      <a:pt x="881" y="1125"/>
                    </a:lnTo>
                    <a:lnTo>
                      <a:pt x="889" y="1125"/>
                    </a:lnTo>
                    <a:lnTo>
                      <a:pt x="899" y="1121"/>
                    </a:lnTo>
                    <a:lnTo>
                      <a:pt x="899" y="1121"/>
                    </a:lnTo>
                    <a:lnTo>
                      <a:pt x="908" y="1116"/>
                    </a:lnTo>
                    <a:lnTo>
                      <a:pt x="914" y="1110"/>
                    </a:lnTo>
                    <a:lnTo>
                      <a:pt x="919" y="1103"/>
                    </a:lnTo>
                    <a:lnTo>
                      <a:pt x="923" y="1095"/>
                    </a:lnTo>
                    <a:lnTo>
                      <a:pt x="924" y="1086"/>
                    </a:lnTo>
                    <a:lnTo>
                      <a:pt x="926" y="1078"/>
                    </a:lnTo>
                    <a:lnTo>
                      <a:pt x="924" y="1070"/>
                    </a:lnTo>
                    <a:lnTo>
                      <a:pt x="921" y="1061"/>
                    </a:lnTo>
                    <a:lnTo>
                      <a:pt x="921" y="1061"/>
                    </a:lnTo>
                    <a:close/>
                    <a:moveTo>
                      <a:pt x="125" y="120"/>
                    </a:moveTo>
                    <a:lnTo>
                      <a:pt x="125" y="120"/>
                    </a:lnTo>
                    <a:lnTo>
                      <a:pt x="118" y="120"/>
                    </a:lnTo>
                    <a:lnTo>
                      <a:pt x="113" y="118"/>
                    </a:lnTo>
                    <a:lnTo>
                      <a:pt x="106" y="115"/>
                    </a:lnTo>
                    <a:lnTo>
                      <a:pt x="103" y="111"/>
                    </a:lnTo>
                    <a:lnTo>
                      <a:pt x="98" y="106"/>
                    </a:lnTo>
                    <a:lnTo>
                      <a:pt x="96" y="101"/>
                    </a:lnTo>
                    <a:lnTo>
                      <a:pt x="95" y="95"/>
                    </a:lnTo>
                    <a:lnTo>
                      <a:pt x="93" y="88"/>
                    </a:lnTo>
                    <a:lnTo>
                      <a:pt x="93" y="88"/>
                    </a:lnTo>
                    <a:lnTo>
                      <a:pt x="95" y="81"/>
                    </a:lnTo>
                    <a:lnTo>
                      <a:pt x="96" y="76"/>
                    </a:lnTo>
                    <a:lnTo>
                      <a:pt x="98" y="71"/>
                    </a:lnTo>
                    <a:lnTo>
                      <a:pt x="103" y="66"/>
                    </a:lnTo>
                    <a:lnTo>
                      <a:pt x="106" y="63"/>
                    </a:lnTo>
                    <a:lnTo>
                      <a:pt x="113" y="60"/>
                    </a:lnTo>
                    <a:lnTo>
                      <a:pt x="118" y="58"/>
                    </a:lnTo>
                    <a:lnTo>
                      <a:pt x="125" y="56"/>
                    </a:lnTo>
                    <a:lnTo>
                      <a:pt x="125" y="56"/>
                    </a:lnTo>
                    <a:lnTo>
                      <a:pt x="132" y="58"/>
                    </a:lnTo>
                    <a:lnTo>
                      <a:pt x="137" y="60"/>
                    </a:lnTo>
                    <a:lnTo>
                      <a:pt x="143" y="63"/>
                    </a:lnTo>
                    <a:lnTo>
                      <a:pt x="147" y="66"/>
                    </a:lnTo>
                    <a:lnTo>
                      <a:pt x="152" y="71"/>
                    </a:lnTo>
                    <a:lnTo>
                      <a:pt x="155" y="76"/>
                    </a:lnTo>
                    <a:lnTo>
                      <a:pt x="157" y="81"/>
                    </a:lnTo>
                    <a:lnTo>
                      <a:pt x="157" y="88"/>
                    </a:lnTo>
                    <a:lnTo>
                      <a:pt x="157" y="88"/>
                    </a:lnTo>
                    <a:lnTo>
                      <a:pt x="157" y="95"/>
                    </a:lnTo>
                    <a:lnTo>
                      <a:pt x="155" y="101"/>
                    </a:lnTo>
                    <a:lnTo>
                      <a:pt x="152" y="106"/>
                    </a:lnTo>
                    <a:lnTo>
                      <a:pt x="147" y="111"/>
                    </a:lnTo>
                    <a:lnTo>
                      <a:pt x="143" y="115"/>
                    </a:lnTo>
                    <a:lnTo>
                      <a:pt x="137" y="118"/>
                    </a:lnTo>
                    <a:lnTo>
                      <a:pt x="132" y="120"/>
                    </a:lnTo>
                    <a:lnTo>
                      <a:pt x="125" y="120"/>
                    </a:lnTo>
                    <a:lnTo>
                      <a:pt x="125" y="120"/>
                    </a:lnTo>
                    <a:close/>
                    <a:moveTo>
                      <a:pt x="275" y="250"/>
                    </a:moveTo>
                    <a:lnTo>
                      <a:pt x="275" y="250"/>
                    </a:lnTo>
                    <a:lnTo>
                      <a:pt x="268" y="250"/>
                    </a:lnTo>
                    <a:lnTo>
                      <a:pt x="262" y="247"/>
                    </a:lnTo>
                    <a:lnTo>
                      <a:pt x="257" y="245"/>
                    </a:lnTo>
                    <a:lnTo>
                      <a:pt x="252" y="240"/>
                    </a:lnTo>
                    <a:lnTo>
                      <a:pt x="248" y="237"/>
                    </a:lnTo>
                    <a:lnTo>
                      <a:pt x="245" y="230"/>
                    </a:lnTo>
                    <a:lnTo>
                      <a:pt x="243" y="225"/>
                    </a:lnTo>
                    <a:lnTo>
                      <a:pt x="243" y="218"/>
                    </a:lnTo>
                    <a:lnTo>
                      <a:pt x="243" y="218"/>
                    </a:lnTo>
                    <a:lnTo>
                      <a:pt x="243" y="212"/>
                    </a:lnTo>
                    <a:lnTo>
                      <a:pt x="245" y="207"/>
                    </a:lnTo>
                    <a:lnTo>
                      <a:pt x="248" y="200"/>
                    </a:lnTo>
                    <a:lnTo>
                      <a:pt x="252" y="197"/>
                    </a:lnTo>
                    <a:lnTo>
                      <a:pt x="257" y="192"/>
                    </a:lnTo>
                    <a:lnTo>
                      <a:pt x="262" y="190"/>
                    </a:lnTo>
                    <a:lnTo>
                      <a:pt x="268" y="186"/>
                    </a:lnTo>
                    <a:lnTo>
                      <a:pt x="275" y="186"/>
                    </a:lnTo>
                    <a:lnTo>
                      <a:pt x="275" y="186"/>
                    </a:lnTo>
                    <a:lnTo>
                      <a:pt x="282" y="186"/>
                    </a:lnTo>
                    <a:lnTo>
                      <a:pt x="287" y="190"/>
                    </a:lnTo>
                    <a:lnTo>
                      <a:pt x="292" y="192"/>
                    </a:lnTo>
                    <a:lnTo>
                      <a:pt x="297" y="197"/>
                    </a:lnTo>
                    <a:lnTo>
                      <a:pt x="300" y="200"/>
                    </a:lnTo>
                    <a:lnTo>
                      <a:pt x="303" y="207"/>
                    </a:lnTo>
                    <a:lnTo>
                      <a:pt x="305" y="212"/>
                    </a:lnTo>
                    <a:lnTo>
                      <a:pt x="307" y="218"/>
                    </a:lnTo>
                    <a:lnTo>
                      <a:pt x="307" y="218"/>
                    </a:lnTo>
                    <a:lnTo>
                      <a:pt x="305" y="225"/>
                    </a:lnTo>
                    <a:lnTo>
                      <a:pt x="303" y="230"/>
                    </a:lnTo>
                    <a:lnTo>
                      <a:pt x="300" y="237"/>
                    </a:lnTo>
                    <a:lnTo>
                      <a:pt x="297" y="240"/>
                    </a:lnTo>
                    <a:lnTo>
                      <a:pt x="292" y="245"/>
                    </a:lnTo>
                    <a:lnTo>
                      <a:pt x="287" y="247"/>
                    </a:lnTo>
                    <a:lnTo>
                      <a:pt x="282" y="250"/>
                    </a:lnTo>
                    <a:lnTo>
                      <a:pt x="275" y="250"/>
                    </a:lnTo>
                    <a:lnTo>
                      <a:pt x="275" y="250"/>
                    </a:lnTo>
                    <a:close/>
                    <a:moveTo>
                      <a:pt x="165" y="742"/>
                    </a:moveTo>
                    <a:lnTo>
                      <a:pt x="165" y="742"/>
                    </a:lnTo>
                    <a:lnTo>
                      <a:pt x="158" y="742"/>
                    </a:lnTo>
                    <a:lnTo>
                      <a:pt x="153" y="739"/>
                    </a:lnTo>
                    <a:lnTo>
                      <a:pt x="147" y="737"/>
                    </a:lnTo>
                    <a:lnTo>
                      <a:pt x="143" y="732"/>
                    </a:lnTo>
                    <a:lnTo>
                      <a:pt x="138" y="729"/>
                    </a:lnTo>
                    <a:lnTo>
                      <a:pt x="137" y="722"/>
                    </a:lnTo>
                    <a:lnTo>
                      <a:pt x="133" y="717"/>
                    </a:lnTo>
                    <a:lnTo>
                      <a:pt x="133" y="711"/>
                    </a:lnTo>
                    <a:lnTo>
                      <a:pt x="133" y="711"/>
                    </a:lnTo>
                    <a:lnTo>
                      <a:pt x="133" y="704"/>
                    </a:lnTo>
                    <a:lnTo>
                      <a:pt x="137" y="699"/>
                    </a:lnTo>
                    <a:lnTo>
                      <a:pt x="138" y="692"/>
                    </a:lnTo>
                    <a:lnTo>
                      <a:pt x="143" y="689"/>
                    </a:lnTo>
                    <a:lnTo>
                      <a:pt x="147" y="684"/>
                    </a:lnTo>
                    <a:lnTo>
                      <a:pt x="153" y="682"/>
                    </a:lnTo>
                    <a:lnTo>
                      <a:pt x="158" y="679"/>
                    </a:lnTo>
                    <a:lnTo>
                      <a:pt x="165" y="679"/>
                    </a:lnTo>
                    <a:lnTo>
                      <a:pt x="165" y="679"/>
                    </a:lnTo>
                    <a:lnTo>
                      <a:pt x="172" y="679"/>
                    </a:lnTo>
                    <a:lnTo>
                      <a:pt x="177" y="682"/>
                    </a:lnTo>
                    <a:lnTo>
                      <a:pt x="183" y="684"/>
                    </a:lnTo>
                    <a:lnTo>
                      <a:pt x="187" y="689"/>
                    </a:lnTo>
                    <a:lnTo>
                      <a:pt x="192" y="692"/>
                    </a:lnTo>
                    <a:lnTo>
                      <a:pt x="193" y="699"/>
                    </a:lnTo>
                    <a:lnTo>
                      <a:pt x="197" y="704"/>
                    </a:lnTo>
                    <a:lnTo>
                      <a:pt x="197" y="711"/>
                    </a:lnTo>
                    <a:lnTo>
                      <a:pt x="197" y="711"/>
                    </a:lnTo>
                    <a:lnTo>
                      <a:pt x="197" y="717"/>
                    </a:lnTo>
                    <a:lnTo>
                      <a:pt x="193" y="722"/>
                    </a:lnTo>
                    <a:lnTo>
                      <a:pt x="192" y="729"/>
                    </a:lnTo>
                    <a:lnTo>
                      <a:pt x="187" y="732"/>
                    </a:lnTo>
                    <a:lnTo>
                      <a:pt x="183" y="737"/>
                    </a:lnTo>
                    <a:lnTo>
                      <a:pt x="177" y="739"/>
                    </a:lnTo>
                    <a:lnTo>
                      <a:pt x="172" y="742"/>
                    </a:lnTo>
                    <a:lnTo>
                      <a:pt x="165" y="742"/>
                    </a:lnTo>
                    <a:lnTo>
                      <a:pt x="165" y="742"/>
                    </a:lnTo>
                    <a:close/>
                    <a:moveTo>
                      <a:pt x="427" y="320"/>
                    </a:moveTo>
                    <a:lnTo>
                      <a:pt x="427" y="320"/>
                    </a:lnTo>
                    <a:lnTo>
                      <a:pt x="434" y="320"/>
                    </a:lnTo>
                    <a:lnTo>
                      <a:pt x="439" y="322"/>
                    </a:lnTo>
                    <a:lnTo>
                      <a:pt x="444" y="325"/>
                    </a:lnTo>
                    <a:lnTo>
                      <a:pt x="449" y="328"/>
                    </a:lnTo>
                    <a:lnTo>
                      <a:pt x="452" y="333"/>
                    </a:lnTo>
                    <a:lnTo>
                      <a:pt x="455" y="338"/>
                    </a:lnTo>
                    <a:lnTo>
                      <a:pt x="457" y="345"/>
                    </a:lnTo>
                    <a:lnTo>
                      <a:pt x="459" y="352"/>
                    </a:lnTo>
                    <a:lnTo>
                      <a:pt x="459" y="352"/>
                    </a:lnTo>
                    <a:lnTo>
                      <a:pt x="457" y="358"/>
                    </a:lnTo>
                    <a:lnTo>
                      <a:pt x="455" y="363"/>
                    </a:lnTo>
                    <a:lnTo>
                      <a:pt x="452" y="368"/>
                    </a:lnTo>
                    <a:lnTo>
                      <a:pt x="449" y="373"/>
                    </a:lnTo>
                    <a:lnTo>
                      <a:pt x="444" y="377"/>
                    </a:lnTo>
                    <a:lnTo>
                      <a:pt x="439" y="380"/>
                    </a:lnTo>
                    <a:lnTo>
                      <a:pt x="434" y="382"/>
                    </a:lnTo>
                    <a:lnTo>
                      <a:pt x="427" y="384"/>
                    </a:lnTo>
                    <a:lnTo>
                      <a:pt x="427" y="384"/>
                    </a:lnTo>
                    <a:lnTo>
                      <a:pt x="420" y="382"/>
                    </a:lnTo>
                    <a:lnTo>
                      <a:pt x="414" y="380"/>
                    </a:lnTo>
                    <a:lnTo>
                      <a:pt x="409" y="377"/>
                    </a:lnTo>
                    <a:lnTo>
                      <a:pt x="404" y="373"/>
                    </a:lnTo>
                    <a:lnTo>
                      <a:pt x="400" y="368"/>
                    </a:lnTo>
                    <a:lnTo>
                      <a:pt x="397" y="363"/>
                    </a:lnTo>
                    <a:lnTo>
                      <a:pt x="395" y="358"/>
                    </a:lnTo>
                    <a:lnTo>
                      <a:pt x="395" y="352"/>
                    </a:lnTo>
                    <a:lnTo>
                      <a:pt x="395" y="352"/>
                    </a:lnTo>
                    <a:lnTo>
                      <a:pt x="395" y="345"/>
                    </a:lnTo>
                    <a:lnTo>
                      <a:pt x="397" y="338"/>
                    </a:lnTo>
                    <a:lnTo>
                      <a:pt x="400" y="333"/>
                    </a:lnTo>
                    <a:lnTo>
                      <a:pt x="404" y="328"/>
                    </a:lnTo>
                    <a:lnTo>
                      <a:pt x="409" y="325"/>
                    </a:lnTo>
                    <a:lnTo>
                      <a:pt x="414" y="322"/>
                    </a:lnTo>
                    <a:lnTo>
                      <a:pt x="420" y="320"/>
                    </a:lnTo>
                    <a:lnTo>
                      <a:pt x="427" y="320"/>
                    </a:lnTo>
                    <a:lnTo>
                      <a:pt x="427" y="320"/>
                    </a:lnTo>
                    <a:close/>
                    <a:moveTo>
                      <a:pt x="427" y="485"/>
                    </a:moveTo>
                    <a:lnTo>
                      <a:pt x="427" y="485"/>
                    </a:lnTo>
                    <a:lnTo>
                      <a:pt x="434" y="487"/>
                    </a:lnTo>
                    <a:lnTo>
                      <a:pt x="439" y="489"/>
                    </a:lnTo>
                    <a:lnTo>
                      <a:pt x="444" y="492"/>
                    </a:lnTo>
                    <a:lnTo>
                      <a:pt x="449" y="495"/>
                    </a:lnTo>
                    <a:lnTo>
                      <a:pt x="452" y="500"/>
                    </a:lnTo>
                    <a:lnTo>
                      <a:pt x="455" y="505"/>
                    </a:lnTo>
                    <a:lnTo>
                      <a:pt x="457" y="512"/>
                    </a:lnTo>
                    <a:lnTo>
                      <a:pt x="459" y="517"/>
                    </a:lnTo>
                    <a:lnTo>
                      <a:pt x="459" y="517"/>
                    </a:lnTo>
                    <a:lnTo>
                      <a:pt x="457" y="524"/>
                    </a:lnTo>
                    <a:lnTo>
                      <a:pt x="455" y="530"/>
                    </a:lnTo>
                    <a:lnTo>
                      <a:pt x="452" y="535"/>
                    </a:lnTo>
                    <a:lnTo>
                      <a:pt x="449" y="540"/>
                    </a:lnTo>
                    <a:lnTo>
                      <a:pt x="444" y="544"/>
                    </a:lnTo>
                    <a:lnTo>
                      <a:pt x="439" y="547"/>
                    </a:lnTo>
                    <a:lnTo>
                      <a:pt x="434" y="549"/>
                    </a:lnTo>
                    <a:lnTo>
                      <a:pt x="427" y="549"/>
                    </a:lnTo>
                    <a:lnTo>
                      <a:pt x="427" y="549"/>
                    </a:lnTo>
                    <a:lnTo>
                      <a:pt x="420" y="549"/>
                    </a:lnTo>
                    <a:lnTo>
                      <a:pt x="414" y="547"/>
                    </a:lnTo>
                    <a:lnTo>
                      <a:pt x="409" y="544"/>
                    </a:lnTo>
                    <a:lnTo>
                      <a:pt x="404" y="540"/>
                    </a:lnTo>
                    <a:lnTo>
                      <a:pt x="400" y="535"/>
                    </a:lnTo>
                    <a:lnTo>
                      <a:pt x="397" y="530"/>
                    </a:lnTo>
                    <a:lnTo>
                      <a:pt x="395" y="524"/>
                    </a:lnTo>
                    <a:lnTo>
                      <a:pt x="395" y="517"/>
                    </a:lnTo>
                    <a:lnTo>
                      <a:pt x="395" y="517"/>
                    </a:lnTo>
                    <a:lnTo>
                      <a:pt x="395" y="512"/>
                    </a:lnTo>
                    <a:lnTo>
                      <a:pt x="397" y="505"/>
                    </a:lnTo>
                    <a:lnTo>
                      <a:pt x="400" y="500"/>
                    </a:lnTo>
                    <a:lnTo>
                      <a:pt x="404" y="495"/>
                    </a:lnTo>
                    <a:lnTo>
                      <a:pt x="409" y="492"/>
                    </a:lnTo>
                    <a:lnTo>
                      <a:pt x="414" y="489"/>
                    </a:lnTo>
                    <a:lnTo>
                      <a:pt x="420" y="487"/>
                    </a:lnTo>
                    <a:lnTo>
                      <a:pt x="427" y="485"/>
                    </a:lnTo>
                    <a:lnTo>
                      <a:pt x="427" y="485"/>
                    </a:lnTo>
                    <a:close/>
                    <a:moveTo>
                      <a:pt x="427" y="1125"/>
                    </a:moveTo>
                    <a:lnTo>
                      <a:pt x="427" y="1125"/>
                    </a:lnTo>
                    <a:lnTo>
                      <a:pt x="420" y="1125"/>
                    </a:lnTo>
                    <a:lnTo>
                      <a:pt x="414" y="1123"/>
                    </a:lnTo>
                    <a:lnTo>
                      <a:pt x="409" y="1120"/>
                    </a:lnTo>
                    <a:lnTo>
                      <a:pt x="404" y="1116"/>
                    </a:lnTo>
                    <a:lnTo>
                      <a:pt x="400" y="1111"/>
                    </a:lnTo>
                    <a:lnTo>
                      <a:pt x="397" y="1106"/>
                    </a:lnTo>
                    <a:lnTo>
                      <a:pt x="395" y="1100"/>
                    </a:lnTo>
                    <a:lnTo>
                      <a:pt x="395" y="1093"/>
                    </a:lnTo>
                    <a:lnTo>
                      <a:pt x="395" y="1093"/>
                    </a:lnTo>
                    <a:lnTo>
                      <a:pt x="395" y="1086"/>
                    </a:lnTo>
                    <a:lnTo>
                      <a:pt x="397" y="1081"/>
                    </a:lnTo>
                    <a:lnTo>
                      <a:pt x="400" y="1076"/>
                    </a:lnTo>
                    <a:lnTo>
                      <a:pt x="404" y="1071"/>
                    </a:lnTo>
                    <a:lnTo>
                      <a:pt x="409" y="1068"/>
                    </a:lnTo>
                    <a:lnTo>
                      <a:pt x="414" y="1065"/>
                    </a:lnTo>
                    <a:lnTo>
                      <a:pt x="420" y="1063"/>
                    </a:lnTo>
                    <a:lnTo>
                      <a:pt x="427" y="1061"/>
                    </a:lnTo>
                    <a:lnTo>
                      <a:pt x="427" y="1061"/>
                    </a:lnTo>
                    <a:lnTo>
                      <a:pt x="434" y="1063"/>
                    </a:lnTo>
                    <a:lnTo>
                      <a:pt x="439" y="1065"/>
                    </a:lnTo>
                    <a:lnTo>
                      <a:pt x="444" y="1068"/>
                    </a:lnTo>
                    <a:lnTo>
                      <a:pt x="449" y="1071"/>
                    </a:lnTo>
                    <a:lnTo>
                      <a:pt x="452" y="1076"/>
                    </a:lnTo>
                    <a:lnTo>
                      <a:pt x="455" y="1081"/>
                    </a:lnTo>
                    <a:lnTo>
                      <a:pt x="457" y="1086"/>
                    </a:lnTo>
                    <a:lnTo>
                      <a:pt x="459" y="1093"/>
                    </a:lnTo>
                    <a:lnTo>
                      <a:pt x="459" y="1093"/>
                    </a:lnTo>
                    <a:lnTo>
                      <a:pt x="457" y="1100"/>
                    </a:lnTo>
                    <a:lnTo>
                      <a:pt x="455" y="1106"/>
                    </a:lnTo>
                    <a:lnTo>
                      <a:pt x="452" y="1111"/>
                    </a:lnTo>
                    <a:lnTo>
                      <a:pt x="449" y="1116"/>
                    </a:lnTo>
                    <a:lnTo>
                      <a:pt x="444" y="1120"/>
                    </a:lnTo>
                    <a:lnTo>
                      <a:pt x="439" y="1123"/>
                    </a:lnTo>
                    <a:lnTo>
                      <a:pt x="434" y="1125"/>
                    </a:lnTo>
                    <a:lnTo>
                      <a:pt x="427" y="1125"/>
                    </a:lnTo>
                    <a:lnTo>
                      <a:pt x="427" y="1125"/>
                    </a:lnTo>
                    <a:close/>
                    <a:moveTo>
                      <a:pt x="427" y="949"/>
                    </a:moveTo>
                    <a:lnTo>
                      <a:pt x="427" y="949"/>
                    </a:lnTo>
                    <a:lnTo>
                      <a:pt x="420" y="948"/>
                    </a:lnTo>
                    <a:lnTo>
                      <a:pt x="414" y="946"/>
                    </a:lnTo>
                    <a:lnTo>
                      <a:pt x="409" y="943"/>
                    </a:lnTo>
                    <a:lnTo>
                      <a:pt x="404" y="939"/>
                    </a:lnTo>
                    <a:lnTo>
                      <a:pt x="400" y="934"/>
                    </a:lnTo>
                    <a:lnTo>
                      <a:pt x="397" y="929"/>
                    </a:lnTo>
                    <a:lnTo>
                      <a:pt x="395" y="923"/>
                    </a:lnTo>
                    <a:lnTo>
                      <a:pt x="395" y="918"/>
                    </a:lnTo>
                    <a:lnTo>
                      <a:pt x="395" y="918"/>
                    </a:lnTo>
                    <a:lnTo>
                      <a:pt x="395" y="911"/>
                    </a:lnTo>
                    <a:lnTo>
                      <a:pt x="397" y="904"/>
                    </a:lnTo>
                    <a:lnTo>
                      <a:pt x="400" y="899"/>
                    </a:lnTo>
                    <a:lnTo>
                      <a:pt x="404" y="894"/>
                    </a:lnTo>
                    <a:lnTo>
                      <a:pt x="409" y="891"/>
                    </a:lnTo>
                    <a:lnTo>
                      <a:pt x="414" y="888"/>
                    </a:lnTo>
                    <a:lnTo>
                      <a:pt x="420" y="886"/>
                    </a:lnTo>
                    <a:lnTo>
                      <a:pt x="427" y="886"/>
                    </a:lnTo>
                    <a:lnTo>
                      <a:pt x="427" y="886"/>
                    </a:lnTo>
                    <a:lnTo>
                      <a:pt x="434" y="886"/>
                    </a:lnTo>
                    <a:lnTo>
                      <a:pt x="439" y="888"/>
                    </a:lnTo>
                    <a:lnTo>
                      <a:pt x="444" y="891"/>
                    </a:lnTo>
                    <a:lnTo>
                      <a:pt x="449" y="894"/>
                    </a:lnTo>
                    <a:lnTo>
                      <a:pt x="452" y="899"/>
                    </a:lnTo>
                    <a:lnTo>
                      <a:pt x="455" y="904"/>
                    </a:lnTo>
                    <a:lnTo>
                      <a:pt x="457" y="911"/>
                    </a:lnTo>
                    <a:lnTo>
                      <a:pt x="459" y="918"/>
                    </a:lnTo>
                    <a:lnTo>
                      <a:pt x="459" y="918"/>
                    </a:lnTo>
                    <a:lnTo>
                      <a:pt x="457" y="923"/>
                    </a:lnTo>
                    <a:lnTo>
                      <a:pt x="455" y="929"/>
                    </a:lnTo>
                    <a:lnTo>
                      <a:pt x="452" y="934"/>
                    </a:lnTo>
                    <a:lnTo>
                      <a:pt x="449" y="939"/>
                    </a:lnTo>
                    <a:lnTo>
                      <a:pt x="444" y="943"/>
                    </a:lnTo>
                    <a:lnTo>
                      <a:pt x="439" y="946"/>
                    </a:lnTo>
                    <a:lnTo>
                      <a:pt x="434" y="948"/>
                    </a:lnTo>
                    <a:lnTo>
                      <a:pt x="427" y="949"/>
                    </a:lnTo>
                    <a:lnTo>
                      <a:pt x="427" y="949"/>
                    </a:lnTo>
                    <a:close/>
                    <a:moveTo>
                      <a:pt x="427" y="801"/>
                    </a:moveTo>
                    <a:lnTo>
                      <a:pt x="427" y="801"/>
                    </a:lnTo>
                    <a:lnTo>
                      <a:pt x="410" y="799"/>
                    </a:lnTo>
                    <a:lnTo>
                      <a:pt x="395" y="794"/>
                    </a:lnTo>
                    <a:lnTo>
                      <a:pt x="380" y="786"/>
                    </a:lnTo>
                    <a:lnTo>
                      <a:pt x="368" y="776"/>
                    </a:lnTo>
                    <a:lnTo>
                      <a:pt x="358" y="764"/>
                    </a:lnTo>
                    <a:lnTo>
                      <a:pt x="350" y="749"/>
                    </a:lnTo>
                    <a:lnTo>
                      <a:pt x="345" y="734"/>
                    </a:lnTo>
                    <a:lnTo>
                      <a:pt x="343" y="717"/>
                    </a:lnTo>
                    <a:lnTo>
                      <a:pt x="343" y="717"/>
                    </a:lnTo>
                    <a:lnTo>
                      <a:pt x="345" y="701"/>
                    </a:lnTo>
                    <a:lnTo>
                      <a:pt x="350" y="686"/>
                    </a:lnTo>
                    <a:lnTo>
                      <a:pt x="358" y="672"/>
                    </a:lnTo>
                    <a:lnTo>
                      <a:pt x="368" y="659"/>
                    </a:lnTo>
                    <a:lnTo>
                      <a:pt x="380" y="649"/>
                    </a:lnTo>
                    <a:lnTo>
                      <a:pt x="395" y="642"/>
                    </a:lnTo>
                    <a:lnTo>
                      <a:pt x="410" y="637"/>
                    </a:lnTo>
                    <a:lnTo>
                      <a:pt x="427" y="636"/>
                    </a:lnTo>
                    <a:lnTo>
                      <a:pt x="427" y="636"/>
                    </a:lnTo>
                    <a:lnTo>
                      <a:pt x="444" y="637"/>
                    </a:lnTo>
                    <a:lnTo>
                      <a:pt x="459" y="642"/>
                    </a:lnTo>
                    <a:lnTo>
                      <a:pt x="472" y="649"/>
                    </a:lnTo>
                    <a:lnTo>
                      <a:pt x="485" y="659"/>
                    </a:lnTo>
                    <a:lnTo>
                      <a:pt x="495" y="672"/>
                    </a:lnTo>
                    <a:lnTo>
                      <a:pt x="502" y="686"/>
                    </a:lnTo>
                    <a:lnTo>
                      <a:pt x="507" y="701"/>
                    </a:lnTo>
                    <a:lnTo>
                      <a:pt x="509" y="717"/>
                    </a:lnTo>
                    <a:lnTo>
                      <a:pt x="509" y="717"/>
                    </a:lnTo>
                    <a:lnTo>
                      <a:pt x="507" y="734"/>
                    </a:lnTo>
                    <a:lnTo>
                      <a:pt x="502" y="749"/>
                    </a:lnTo>
                    <a:lnTo>
                      <a:pt x="495" y="764"/>
                    </a:lnTo>
                    <a:lnTo>
                      <a:pt x="485" y="776"/>
                    </a:lnTo>
                    <a:lnTo>
                      <a:pt x="472" y="786"/>
                    </a:lnTo>
                    <a:lnTo>
                      <a:pt x="459" y="794"/>
                    </a:lnTo>
                    <a:lnTo>
                      <a:pt x="444" y="799"/>
                    </a:lnTo>
                    <a:lnTo>
                      <a:pt x="427" y="801"/>
                    </a:lnTo>
                    <a:lnTo>
                      <a:pt x="427" y="801"/>
                    </a:lnTo>
                    <a:close/>
                    <a:moveTo>
                      <a:pt x="634" y="742"/>
                    </a:moveTo>
                    <a:lnTo>
                      <a:pt x="634" y="742"/>
                    </a:lnTo>
                    <a:lnTo>
                      <a:pt x="627" y="742"/>
                    </a:lnTo>
                    <a:lnTo>
                      <a:pt x="622" y="739"/>
                    </a:lnTo>
                    <a:lnTo>
                      <a:pt x="617" y="737"/>
                    </a:lnTo>
                    <a:lnTo>
                      <a:pt x="612" y="732"/>
                    </a:lnTo>
                    <a:lnTo>
                      <a:pt x="607" y="729"/>
                    </a:lnTo>
                    <a:lnTo>
                      <a:pt x="605" y="722"/>
                    </a:lnTo>
                    <a:lnTo>
                      <a:pt x="604" y="717"/>
                    </a:lnTo>
                    <a:lnTo>
                      <a:pt x="602" y="711"/>
                    </a:lnTo>
                    <a:lnTo>
                      <a:pt x="602" y="711"/>
                    </a:lnTo>
                    <a:lnTo>
                      <a:pt x="604" y="704"/>
                    </a:lnTo>
                    <a:lnTo>
                      <a:pt x="605" y="699"/>
                    </a:lnTo>
                    <a:lnTo>
                      <a:pt x="607" y="692"/>
                    </a:lnTo>
                    <a:lnTo>
                      <a:pt x="612" y="689"/>
                    </a:lnTo>
                    <a:lnTo>
                      <a:pt x="617" y="684"/>
                    </a:lnTo>
                    <a:lnTo>
                      <a:pt x="622" y="682"/>
                    </a:lnTo>
                    <a:lnTo>
                      <a:pt x="627" y="679"/>
                    </a:lnTo>
                    <a:lnTo>
                      <a:pt x="634" y="679"/>
                    </a:lnTo>
                    <a:lnTo>
                      <a:pt x="634" y="679"/>
                    </a:lnTo>
                    <a:lnTo>
                      <a:pt x="641" y="679"/>
                    </a:lnTo>
                    <a:lnTo>
                      <a:pt x="646" y="682"/>
                    </a:lnTo>
                    <a:lnTo>
                      <a:pt x="652" y="684"/>
                    </a:lnTo>
                    <a:lnTo>
                      <a:pt x="656" y="689"/>
                    </a:lnTo>
                    <a:lnTo>
                      <a:pt x="661" y="692"/>
                    </a:lnTo>
                    <a:lnTo>
                      <a:pt x="664" y="699"/>
                    </a:lnTo>
                    <a:lnTo>
                      <a:pt x="666" y="704"/>
                    </a:lnTo>
                    <a:lnTo>
                      <a:pt x="666" y="711"/>
                    </a:lnTo>
                    <a:lnTo>
                      <a:pt x="666" y="711"/>
                    </a:lnTo>
                    <a:lnTo>
                      <a:pt x="666" y="717"/>
                    </a:lnTo>
                    <a:lnTo>
                      <a:pt x="664" y="722"/>
                    </a:lnTo>
                    <a:lnTo>
                      <a:pt x="661" y="729"/>
                    </a:lnTo>
                    <a:lnTo>
                      <a:pt x="656" y="732"/>
                    </a:lnTo>
                    <a:lnTo>
                      <a:pt x="652" y="737"/>
                    </a:lnTo>
                    <a:lnTo>
                      <a:pt x="646" y="739"/>
                    </a:lnTo>
                    <a:lnTo>
                      <a:pt x="641" y="742"/>
                    </a:lnTo>
                    <a:lnTo>
                      <a:pt x="634" y="742"/>
                    </a:lnTo>
                    <a:lnTo>
                      <a:pt x="634" y="742"/>
                    </a:lnTo>
                    <a:close/>
                    <a:moveTo>
                      <a:pt x="774" y="886"/>
                    </a:moveTo>
                    <a:lnTo>
                      <a:pt x="774" y="886"/>
                    </a:lnTo>
                    <a:lnTo>
                      <a:pt x="767" y="884"/>
                    </a:lnTo>
                    <a:lnTo>
                      <a:pt x="761" y="883"/>
                    </a:lnTo>
                    <a:lnTo>
                      <a:pt x="756" y="879"/>
                    </a:lnTo>
                    <a:lnTo>
                      <a:pt x="751" y="876"/>
                    </a:lnTo>
                    <a:lnTo>
                      <a:pt x="747" y="871"/>
                    </a:lnTo>
                    <a:lnTo>
                      <a:pt x="744" y="866"/>
                    </a:lnTo>
                    <a:lnTo>
                      <a:pt x="742" y="861"/>
                    </a:lnTo>
                    <a:lnTo>
                      <a:pt x="742" y="854"/>
                    </a:lnTo>
                    <a:lnTo>
                      <a:pt x="742" y="854"/>
                    </a:lnTo>
                    <a:lnTo>
                      <a:pt x="742" y="848"/>
                    </a:lnTo>
                    <a:lnTo>
                      <a:pt x="744" y="841"/>
                    </a:lnTo>
                    <a:lnTo>
                      <a:pt x="747" y="836"/>
                    </a:lnTo>
                    <a:lnTo>
                      <a:pt x="751" y="831"/>
                    </a:lnTo>
                    <a:lnTo>
                      <a:pt x="756" y="828"/>
                    </a:lnTo>
                    <a:lnTo>
                      <a:pt x="761" y="824"/>
                    </a:lnTo>
                    <a:lnTo>
                      <a:pt x="767" y="823"/>
                    </a:lnTo>
                    <a:lnTo>
                      <a:pt x="774" y="823"/>
                    </a:lnTo>
                    <a:lnTo>
                      <a:pt x="774" y="823"/>
                    </a:lnTo>
                    <a:lnTo>
                      <a:pt x="781" y="823"/>
                    </a:lnTo>
                    <a:lnTo>
                      <a:pt x="786" y="824"/>
                    </a:lnTo>
                    <a:lnTo>
                      <a:pt x="791" y="828"/>
                    </a:lnTo>
                    <a:lnTo>
                      <a:pt x="796" y="831"/>
                    </a:lnTo>
                    <a:lnTo>
                      <a:pt x="801" y="836"/>
                    </a:lnTo>
                    <a:lnTo>
                      <a:pt x="802" y="841"/>
                    </a:lnTo>
                    <a:lnTo>
                      <a:pt x="804" y="848"/>
                    </a:lnTo>
                    <a:lnTo>
                      <a:pt x="806" y="854"/>
                    </a:lnTo>
                    <a:lnTo>
                      <a:pt x="806" y="854"/>
                    </a:lnTo>
                    <a:lnTo>
                      <a:pt x="804" y="861"/>
                    </a:lnTo>
                    <a:lnTo>
                      <a:pt x="802" y="866"/>
                    </a:lnTo>
                    <a:lnTo>
                      <a:pt x="801" y="871"/>
                    </a:lnTo>
                    <a:lnTo>
                      <a:pt x="796" y="876"/>
                    </a:lnTo>
                    <a:lnTo>
                      <a:pt x="791" y="879"/>
                    </a:lnTo>
                    <a:lnTo>
                      <a:pt x="786" y="883"/>
                    </a:lnTo>
                    <a:lnTo>
                      <a:pt x="781" y="884"/>
                    </a:lnTo>
                    <a:lnTo>
                      <a:pt x="774" y="886"/>
                    </a:lnTo>
                    <a:lnTo>
                      <a:pt x="774" y="886"/>
                    </a:lnTo>
                    <a:close/>
                    <a:moveTo>
                      <a:pt x="861" y="1068"/>
                    </a:moveTo>
                    <a:lnTo>
                      <a:pt x="861" y="1068"/>
                    </a:lnTo>
                    <a:lnTo>
                      <a:pt x="854" y="1068"/>
                    </a:lnTo>
                    <a:lnTo>
                      <a:pt x="847" y="1066"/>
                    </a:lnTo>
                    <a:lnTo>
                      <a:pt x="842" y="1063"/>
                    </a:lnTo>
                    <a:lnTo>
                      <a:pt x="837" y="1060"/>
                    </a:lnTo>
                    <a:lnTo>
                      <a:pt x="834" y="1055"/>
                    </a:lnTo>
                    <a:lnTo>
                      <a:pt x="831" y="1050"/>
                    </a:lnTo>
                    <a:lnTo>
                      <a:pt x="829" y="1043"/>
                    </a:lnTo>
                    <a:lnTo>
                      <a:pt x="829" y="1036"/>
                    </a:lnTo>
                    <a:lnTo>
                      <a:pt x="829" y="1036"/>
                    </a:lnTo>
                    <a:lnTo>
                      <a:pt x="829" y="1031"/>
                    </a:lnTo>
                    <a:lnTo>
                      <a:pt x="831" y="1025"/>
                    </a:lnTo>
                    <a:lnTo>
                      <a:pt x="834" y="1020"/>
                    </a:lnTo>
                    <a:lnTo>
                      <a:pt x="837" y="1015"/>
                    </a:lnTo>
                    <a:lnTo>
                      <a:pt x="842" y="1011"/>
                    </a:lnTo>
                    <a:lnTo>
                      <a:pt x="847" y="1008"/>
                    </a:lnTo>
                    <a:lnTo>
                      <a:pt x="854" y="1006"/>
                    </a:lnTo>
                    <a:lnTo>
                      <a:pt x="861" y="1005"/>
                    </a:lnTo>
                    <a:lnTo>
                      <a:pt x="861" y="1005"/>
                    </a:lnTo>
                    <a:lnTo>
                      <a:pt x="866" y="1006"/>
                    </a:lnTo>
                    <a:lnTo>
                      <a:pt x="872" y="1008"/>
                    </a:lnTo>
                    <a:lnTo>
                      <a:pt x="877" y="1011"/>
                    </a:lnTo>
                    <a:lnTo>
                      <a:pt x="882" y="1015"/>
                    </a:lnTo>
                    <a:lnTo>
                      <a:pt x="886" y="1020"/>
                    </a:lnTo>
                    <a:lnTo>
                      <a:pt x="889" y="1025"/>
                    </a:lnTo>
                    <a:lnTo>
                      <a:pt x="891" y="1031"/>
                    </a:lnTo>
                    <a:lnTo>
                      <a:pt x="893" y="1036"/>
                    </a:lnTo>
                    <a:lnTo>
                      <a:pt x="893" y="1036"/>
                    </a:lnTo>
                    <a:lnTo>
                      <a:pt x="891" y="1043"/>
                    </a:lnTo>
                    <a:lnTo>
                      <a:pt x="889" y="1050"/>
                    </a:lnTo>
                    <a:lnTo>
                      <a:pt x="886" y="1055"/>
                    </a:lnTo>
                    <a:lnTo>
                      <a:pt x="882" y="1060"/>
                    </a:lnTo>
                    <a:lnTo>
                      <a:pt x="877" y="1063"/>
                    </a:lnTo>
                    <a:lnTo>
                      <a:pt x="872" y="1066"/>
                    </a:lnTo>
                    <a:lnTo>
                      <a:pt x="866" y="1068"/>
                    </a:lnTo>
                    <a:lnTo>
                      <a:pt x="861" y="1068"/>
                    </a:lnTo>
                    <a:lnTo>
                      <a:pt x="861" y="1068"/>
                    </a:lnTo>
                    <a:close/>
                  </a:path>
                </a:pathLst>
              </a:custGeom>
              <a:solidFill>
                <a:srgbClr val="4D4F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6F5ED43-1CD3-9DD8-E4C2-4A1E1C08C6FF}"/>
                </a:ext>
              </a:extLst>
            </p:cNvPr>
            <p:cNvSpPr txBox="1"/>
            <p:nvPr/>
          </p:nvSpPr>
          <p:spPr>
            <a:xfrm>
              <a:off x="9586973" y="2001428"/>
              <a:ext cx="1004922" cy="205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38" b="0" i="0" u="none" strike="noStrike" kern="1200" cap="none" spc="0" normalizeH="0" baseline="0" noProof="1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Ticketing</a:t>
              </a:r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E10EB88-8F4D-2EA9-0F03-C144714AC57B}"/>
              </a:ext>
            </a:extLst>
          </p:cNvPr>
          <p:cNvSpPr txBox="1"/>
          <p:nvPr/>
        </p:nvSpPr>
        <p:spPr>
          <a:xfrm>
            <a:off x="6979545" y="3389970"/>
            <a:ext cx="558060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Data exchange needed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Costly data transformations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Comic Sans MS" panose="030F0902030302020204" pitchFamily="66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70% of the cost of ERTMS deployment engineering hours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Ticket vendors without business model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The hell of the API paradigm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577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 descr="MCj04374570000[1]">
            <a:extLst>
              <a:ext uri="{FF2B5EF4-FFF2-40B4-BE49-F238E27FC236}">
                <a16:creationId xmlns:a16="http://schemas.microsoft.com/office/drawing/2014/main" id="{BC92EFB2-3CB7-49D8-5077-537B7120D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584" y="2990459"/>
            <a:ext cx="1449702" cy="160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 descr="Diagrama, Dibujo de ingeniería&#10;&#10;Descripción generada automáticamente">
            <a:extLst>
              <a:ext uri="{FF2B5EF4-FFF2-40B4-BE49-F238E27FC236}">
                <a16:creationId xmlns:a16="http://schemas.microsoft.com/office/drawing/2014/main" id="{CF512799-6A98-F850-F2FB-1C3ADDB2F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096" y="2338286"/>
            <a:ext cx="2874736" cy="287473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833B285-6FA2-1337-3D5F-DAFC61E5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003" y="524313"/>
            <a:ext cx="7385373" cy="1273215"/>
          </a:xfrm>
        </p:spPr>
        <p:txBody>
          <a:bodyPr>
            <a:normAutofit/>
          </a:bodyPr>
          <a:lstStyle/>
          <a:p>
            <a:pPr algn="ctr"/>
            <a:r>
              <a:rPr lang="en-GB" sz="4000">
                <a:solidFill>
                  <a:srgbClr val="004494"/>
                </a:solidFill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Cooking the Modal Shift</a:t>
            </a:r>
            <a:br>
              <a:rPr lang="en-GB" sz="4000">
                <a:solidFill>
                  <a:srgbClr val="004494"/>
                </a:solidFill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4000">
                <a:solidFill>
                  <a:srgbClr val="004494"/>
                </a:solidFill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	       </a:t>
            </a:r>
            <a:r>
              <a:rPr lang="en-GB" sz="2000">
                <a:solidFill>
                  <a:srgbClr val="004494"/>
                </a:solidFill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from a 0101010101001 perspective</a:t>
            </a:r>
            <a:endParaRPr lang="en-GB" sz="4000">
              <a:solidFill>
                <a:srgbClr val="004494"/>
              </a:solidFill>
              <a:latin typeface="Comic Sans MS" panose="030F0902030302020204" pitchFamily="66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32E91A5-CEAC-566B-29EF-8ABB96BDF784}"/>
              </a:ext>
            </a:extLst>
          </p:cNvPr>
          <p:cNvSpPr txBox="1"/>
          <p:nvPr/>
        </p:nvSpPr>
        <p:spPr>
          <a:xfrm>
            <a:off x="874749" y="5436228"/>
            <a:ext cx="23634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Modal Shift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92F6266-C0A3-43CA-E3BB-849ECF0C07E6}"/>
              </a:ext>
            </a:extLst>
          </p:cNvPr>
          <p:cNvSpPr txBox="1"/>
          <p:nvPr/>
        </p:nvSpPr>
        <p:spPr>
          <a:xfrm>
            <a:off x="4103181" y="4691141"/>
            <a:ext cx="22425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Green Culture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video thumbnail">
            <a:extLst>
              <a:ext uri="{FF2B5EF4-FFF2-40B4-BE49-F238E27FC236}">
                <a16:creationId xmlns:a16="http://schemas.microsoft.com/office/drawing/2014/main" id="{8BFED1F8-27A9-BDE0-D138-3C4E224CA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887" y="630439"/>
            <a:ext cx="1886155" cy="106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gno Mas Vectores, Iconos, Gráficos y Fondos para Descargar Gratis">
            <a:extLst>
              <a:ext uri="{FF2B5EF4-FFF2-40B4-BE49-F238E27FC236}">
                <a16:creationId xmlns:a16="http://schemas.microsoft.com/office/drawing/2014/main" id="{CEA7BF85-0C9B-8F5B-1CA9-81B0C6B96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093" y="3577780"/>
            <a:ext cx="395748" cy="3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A152607-7677-5570-95F4-A69DCB0EC861}"/>
              </a:ext>
            </a:extLst>
          </p:cNvPr>
          <p:cNvSpPr txBox="1"/>
          <p:nvPr/>
        </p:nvSpPr>
        <p:spPr>
          <a:xfrm>
            <a:off x="6646841" y="3590988"/>
            <a:ext cx="22425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Interoperability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4" descr="Signo Mas Vectores, Iconos, Gráficos y Fondos para Descargar Gratis">
            <a:extLst>
              <a:ext uri="{FF2B5EF4-FFF2-40B4-BE49-F238E27FC236}">
                <a16:creationId xmlns:a16="http://schemas.microsoft.com/office/drawing/2014/main" id="{965A8959-E8A2-3A2F-4569-1F32D9528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769" y="3577780"/>
            <a:ext cx="395748" cy="3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48C0F1E-90B1-8FBF-66C3-FD45C2AC58D1}"/>
              </a:ext>
            </a:extLst>
          </p:cNvPr>
          <p:cNvSpPr txBox="1"/>
          <p:nvPr/>
        </p:nvSpPr>
        <p:spPr>
          <a:xfrm>
            <a:off x="9250340" y="3590988"/>
            <a:ext cx="22425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Knowledge !!!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4" name="Picture 10" descr="Signo De Igualdad Verde Icono De Vector Plano Aislado En Blanco Símbolo  Matemático Igual Stock de ilustración - Ilustración de muestra, redondeado:  197374550">
            <a:extLst>
              <a:ext uri="{FF2B5EF4-FFF2-40B4-BE49-F238E27FC236}">
                <a16:creationId xmlns:a16="http://schemas.microsoft.com/office/drawing/2014/main" id="{0B57C816-025A-819D-531D-401991A26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945" y="3454874"/>
            <a:ext cx="641560" cy="64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89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 descr="MCj04374570000[1]">
            <a:extLst>
              <a:ext uri="{FF2B5EF4-FFF2-40B4-BE49-F238E27FC236}">
                <a16:creationId xmlns:a16="http://schemas.microsoft.com/office/drawing/2014/main" id="{BC92EFB2-3CB7-49D8-5077-537B7120D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967" y="2403115"/>
            <a:ext cx="1146645" cy="140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833B285-6FA2-1337-3D5F-DAFC61E5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967" y="465556"/>
            <a:ext cx="7385373" cy="127321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>
                <a:solidFill>
                  <a:srgbClr val="004494"/>
                </a:solidFill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Zooming…  IN </a:t>
            </a:r>
            <a:br>
              <a:rPr lang="en-GB" sz="4000">
                <a:solidFill>
                  <a:srgbClr val="004494"/>
                </a:solidFill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4000">
                <a:solidFill>
                  <a:srgbClr val="004494"/>
                </a:solidFill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@Interoperability &amp; Knowledge</a:t>
            </a:r>
            <a:br>
              <a:rPr lang="en-GB" sz="4000">
                <a:solidFill>
                  <a:srgbClr val="004494"/>
                </a:solidFill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en-GB" sz="4000">
              <a:solidFill>
                <a:srgbClr val="004494"/>
              </a:solidFill>
              <a:latin typeface="Comic Sans MS" panose="030F0902030302020204" pitchFamily="66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8" name="Picture 4" descr="Signo Mas Vectores, Iconos, Gráficos y Fondos para Descargar Gratis">
            <a:extLst>
              <a:ext uri="{FF2B5EF4-FFF2-40B4-BE49-F238E27FC236}">
                <a16:creationId xmlns:a16="http://schemas.microsoft.com/office/drawing/2014/main" id="{CEA7BF85-0C9B-8F5B-1CA9-81B0C6B96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046" y="2957849"/>
            <a:ext cx="395748" cy="3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A152607-7677-5570-95F4-A69DCB0EC861}"/>
              </a:ext>
            </a:extLst>
          </p:cNvPr>
          <p:cNvSpPr txBox="1"/>
          <p:nvPr/>
        </p:nvSpPr>
        <p:spPr>
          <a:xfrm>
            <a:off x="5372056" y="2971057"/>
            <a:ext cx="22425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Interoperability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4" descr="Signo Mas Vectores, Iconos, Gráficos y Fondos para Descargar Gratis">
            <a:extLst>
              <a:ext uri="{FF2B5EF4-FFF2-40B4-BE49-F238E27FC236}">
                <a16:creationId xmlns:a16="http://schemas.microsoft.com/office/drawing/2014/main" id="{965A8959-E8A2-3A2F-4569-1F32D9528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564" y="2957849"/>
            <a:ext cx="395748" cy="3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48C0F1E-90B1-8FBF-66C3-FD45C2AC58D1}"/>
              </a:ext>
            </a:extLst>
          </p:cNvPr>
          <p:cNvSpPr txBox="1"/>
          <p:nvPr/>
        </p:nvSpPr>
        <p:spPr>
          <a:xfrm>
            <a:off x="7979574" y="2984265"/>
            <a:ext cx="22425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Knowledge !!!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53DBD2-FD97-ABFF-A660-A0FC458BB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236" y="2039025"/>
            <a:ext cx="2451100" cy="21971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59CF48F-12B2-53D8-82EF-094B0E697F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1297" y="2458588"/>
            <a:ext cx="395749" cy="33305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610F4AC-CA1E-E4DB-61B3-F78F00F2BB9D}"/>
              </a:ext>
            </a:extLst>
          </p:cNvPr>
          <p:cNvSpPr txBox="1"/>
          <p:nvPr/>
        </p:nvSpPr>
        <p:spPr>
          <a:xfrm>
            <a:off x="8475641" y="4761199"/>
            <a:ext cx="2242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SEMANTICS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A554649A-6404-3CA7-E0C0-24435ABCD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99091"/>
            <a:ext cx="2259011" cy="76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5E96F6F-98D9-1552-F219-98359618C552}"/>
              </a:ext>
            </a:extLst>
          </p:cNvPr>
          <p:cNvSpPr txBox="1"/>
          <p:nvPr/>
        </p:nvSpPr>
        <p:spPr>
          <a:xfrm>
            <a:off x="500236" y="4414280"/>
            <a:ext cx="2242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Route to Verona…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2" descr="10,887 Clock Animated Stock Video Footage - 4K and HD Video Clips |  Shutterstock">
            <a:extLst>
              <a:ext uri="{FF2B5EF4-FFF2-40B4-BE49-F238E27FC236}">
                <a16:creationId xmlns:a16="http://schemas.microsoft.com/office/drawing/2014/main" id="{19B9E95E-1000-9D1C-F8ED-209845166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745" y="5891077"/>
            <a:ext cx="1021741" cy="64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Low Price Euro Icon">
            <a:extLst>
              <a:ext uri="{FF2B5EF4-FFF2-40B4-BE49-F238E27FC236}">
                <a16:creationId xmlns:a16="http://schemas.microsoft.com/office/drawing/2014/main" id="{94B122D3-64D4-DB8B-ACD9-5B309C53D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486" y="5901410"/>
            <a:ext cx="642071" cy="64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145D2D8C-4485-F905-35B2-2A4C277CE8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5385898"/>
            <a:ext cx="892880" cy="767710"/>
          </a:xfrm>
          <a:prstGeom prst="rect">
            <a:avLst/>
          </a:prstGeom>
        </p:spPr>
      </p:pic>
      <p:sp>
        <p:nvSpPr>
          <p:cNvPr id="28" name="Flecha derecha 27">
            <a:extLst>
              <a:ext uri="{FF2B5EF4-FFF2-40B4-BE49-F238E27FC236}">
                <a16:creationId xmlns:a16="http://schemas.microsoft.com/office/drawing/2014/main" id="{14320378-1DE7-DA17-AF11-1BA8CC4F8E34}"/>
              </a:ext>
            </a:extLst>
          </p:cNvPr>
          <p:cNvSpPr/>
          <p:nvPr/>
        </p:nvSpPr>
        <p:spPr>
          <a:xfrm>
            <a:off x="7812438" y="6051596"/>
            <a:ext cx="663203" cy="3210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404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833B285-6FA2-1337-3D5F-DAFC61E5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696" y="0"/>
            <a:ext cx="7385373" cy="1273215"/>
          </a:xfrm>
        </p:spPr>
        <p:txBody>
          <a:bodyPr>
            <a:normAutofit/>
          </a:bodyPr>
          <a:lstStyle/>
          <a:p>
            <a:pPr algn="ctr"/>
            <a:r>
              <a:rPr lang="en-GB" sz="4000" b="1">
                <a:solidFill>
                  <a:srgbClr val="004494"/>
                </a:solidFill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F</a:t>
            </a:r>
            <a:r>
              <a:rPr lang="en-GB" sz="4000">
                <a:solidFill>
                  <a:srgbClr val="004494"/>
                </a:solidFill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indability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8FA4AD8-2103-CF8F-8C47-ADE065851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46" y="2999343"/>
            <a:ext cx="4254500" cy="9271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120A8CC-C9F8-A218-DE6E-63F05DE33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1427" y="439285"/>
            <a:ext cx="1459885" cy="945154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DA03A547-AC53-0D93-0136-CBBC9FA28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46" y="1968814"/>
            <a:ext cx="1146645" cy="10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ome2rio - Crunchbase Company Profile &amp; Funding">
            <a:extLst>
              <a:ext uri="{FF2B5EF4-FFF2-40B4-BE49-F238E27FC236}">
                <a16:creationId xmlns:a16="http://schemas.microsoft.com/office/drawing/2014/main" id="{1E15BE96-DB91-E882-F35E-47A221F9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57" y="1968814"/>
            <a:ext cx="1030529" cy="10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0D6E778-4C38-133F-0B68-EA5548CDD1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1058" y="1848530"/>
            <a:ext cx="3888134" cy="2958827"/>
          </a:xfrm>
          <a:prstGeom prst="rect">
            <a:avLst/>
          </a:prstGeom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C2E9936E-BF60-FA56-F27C-003578047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983" y="1754444"/>
            <a:ext cx="1528075" cy="103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CB268CF-B80A-21A0-1B3E-1857F2A3E286}"/>
              </a:ext>
            </a:extLst>
          </p:cNvPr>
          <p:cNvSpPr txBox="1"/>
          <p:nvPr/>
        </p:nvSpPr>
        <p:spPr>
          <a:xfrm>
            <a:off x="1154512" y="5190906"/>
            <a:ext cx="91730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Q1. How can search engines find reliable rail information –including cheapest offer?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Q2. How can freight carriers find the full freight offer and track their freight throughout the logistic chain?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79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833B285-6FA2-1337-3D5F-DAFC61E5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876" y="0"/>
            <a:ext cx="7385373" cy="1273215"/>
          </a:xfrm>
        </p:spPr>
        <p:txBody>
          <a:bodyPr>
            <a:normAutofit/>
          </a:bodyPr>
          <a:lstStyle/>
          <a:p>
            <a:pPr algn="ctr"/>
            <a:r>
              <a:rPr lang="en-GB" sz="4000" b="1">
                <a:solidFill>
                  <a:srgbClr val="004494"/>
                </a:solidFill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A</a:t>
            </a:r>
            <a:r>
              <a:rPr lang="en-GB" sz="4000">
                <a:solidFill>
                  <a:srgbClr val="004494"/>
                </a:solidFill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ccessibility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CB268CF-B80A-21A0-1B3E-1857F2A3E286}"/>
              </a:ext>
            </a:extLst>
          </p:cNvPr>
          <p:cNvSpPr txBox="1"/>
          <p:nvPr/>
        </p:nvSpPr>
        <p:spPr>
          <a:xfrm>
            <a:off x="1586146" y="2050017"/>
            <a:ext cx="6043189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Retrievability by humans and machines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Browsability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Unique and persistent Identifiers. URIs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Use of open and standard protocols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Open data models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Data accessible under well defined conditions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Comic Sans MS" panose="030F0902030302020204" pitchFamily="66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2530" name="Picture 2" descr="Cursor del ratón - Iconos gratis de ui">
            <a:extLst>
              <a:ext uri="{FF2B5EF4-FFF2-40B4-BE49-F238E27FC236}">
                <a16:creationId xmlns:a16="http://schemas.microsoft.com/office/drawing/2014/main" id="{1EE1D1FD-726D-433B-6A81-35B90A5D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5316" flipV="1">
            <a:off x="563924" y="1519123"/>
            <a:ext cx="967450" cy="9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373;g12789b2d42d_0_14">
            <a:extLst>
              <a:ext uri="{FF2B5EF4-FFF2-40B4-BE49-F238E27FC236}">
                <a16:creationId xmlns:a16="http://schemas.microsoft.com/office/drawing/2014/main" id="{B7105AE0-599B-C839-09BF-E5A02765AB6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82143" y="4982366"/>
            <a:ext cx="1250954" cy="919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3">
            <a:extLst>
              <a:ext uri="{FF2B5EF4-FFF2-40B4-BE49-F238E27FC236}">
                <a16:creationId xmlns:a16="http://schemas.microsoft.com/office/drawing/2014/main" id="{1D9B126A-213A-9DFA-BF91-BF299ECDB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4689" y="5059599"/>
            <a:ext cx="1401090" cy="644693"/>
          </a:xfrm>
          <a:prstGeom prst="rect">
            <a:avLst/>
          </a:prstGeom>
        </p:spPr>
      </p:pic>
      <p:pic>
        <p:nvPicPr>
          <p:cNvPr id="6" name="Picture 2" descr="Resultado de imagen de logo wikidata">
            <a:extLst>
              <a:ext uri="{FF2B5EF4-FFF2-40B4-BE49-F238E27FC236}">
                <a16:creationId xmlns:a16="http://schemas.microsoft.com/office/drawing/2014/main" id="{E7EB6F10-717C-5FA8-5EF4-0307E6E41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55" y="5010190"/>
            <a:ext cx="817087" cy="8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escargar Png / La Cadena De Eslabones De La Cadena Png – Impresionante  libre transparente png clipart imágenes descarga gratuita">
            <a:extLst>
              <a:ext uri="{FF2B5EF4-FFF2-40B4-BE49-F238E27FC236}">
                <a16:creationId xmlns:a16="http://schemas.microsoft.com/office/drawing/2014/main" id="{FCFD9A19-3A7A-BAE9-64CD-A4C10850D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535" y="5261054"/>
            <a:ext cx="663718" cy="24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AC342CD-BAE0-09D2-9A0E-E24D00B1BD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3168" y="4926718"/>
            <a:ext cx="1541768" cy="130273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3B31600-565A-147C-55A7-78EDAA722A0B}"/>
              </a:ext>
            </a:extLst>
          </p:cNvPr>
          <p:cNvSpPr txBox="1"/>
          <p:nvPr/>
        </p:nvSpPr>
        <p:spPr>
          <a:xfrm>
            <a:off x="8517102" y="4905278"/>
            <a:ext cx="94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KG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326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833B285-6FA2-1337-3D5F-DAFC61E5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004" y="254619"/>
            <a:ext cx="7385373" cy="1273215"/>
          </a:xfrm>
        </p:spPr>
        <p:txBody>
          <a:bodyPr>
            <a:normAutofit/>
          </a:bodyPr>
          <a:lstStyle/>
          <a:p>
            <a:pPr algn="ctr"/>
            <a:r>
              <a:rPr lang="en-GB" sz="4000">
                <a:solidFill>
                  <a:srgbClr val="004494"/>
                </a:solidFill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Reusability and Interoperability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67AB54-2143-DE81-BFE4-4E3DD7C02A54}"/>
              </a:ext>
            </a:extLst>
          </p:cNvPr>
          <p:cNvSpPr txBox="1"/>
          <p:nvPr/>
        </p:nvSpPr>
        <p:spPr>
          <a:xfrm>
            <a:off x="1307670" y="1555399"/>
            <a:ext cx="1064303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Data generated by one part of the system can be effectively utilized by other parts.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Comic Sans MS" panose="030F0902030302020204" pitchFamily="66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G2G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Comic Sans MS" panose="030F0902030302020204" pitchFamily="66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Comic Sans MS" panose="030F0902030302020204" pitchFamily="66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Comic Sans MS" panose="030F0902030302020204" pitchFamily="66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Comic Sans MS" panose="030F0902030302020204" pitchFamily="66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Comic Sans MS" panose="030F0902030302020204" pitchFamily="66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Comic Sans MS" panose="030F0902030302020204" pitchFamily="66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Comic Sans MS" panose="030F0902030302020204" pitchFamily="66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B2G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Comic Sans MS" panose="030F0902030302020204" pitchFamily="66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Comic Sans MS" panose="030F0902030302020204" pitchFamily="66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Comic Sans MS" panose="030F0902030302020204" pitchFamily="66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Comic Sans MS" panose="030F0902030302020204" pitchFamily="66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B2B   i.e.  harmonized Data Prep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Comic Sans MS" panose="030F0902030302020204" pitchFamily="66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914400" marR="0" lvl="2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         70% of the cost of ERTMS deployment engineering hours is data transformation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Comic Sans MS" panose="030F0902030302020204" pitchFamily="66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Google Shape;371;g12789b2d42d_0_14">
            <a:extLst>
              <a:ext uri="{FF2B5EF4-FFF2-40B4-BE49-F238E27FC236}">
                <a16:creationId xmlns:a16="http://schemas.microsoft.com/office/drawing/2014/main" id="{5961473A-0F76-A531-EBEA-8AB6DC81B11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9990" y="3756111"/>
            <a:ext cx="771634" cy="67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143">
            <a:extLst>
              <a:ext uri="{FF2B5EF4-FFF2-40B4-BE49-F238E27FC236}">
                <a16:creationId xmlns:a16="http://schemas.microsoft.com/office/drawing/2014/main" id="{C4316E97-09D3-9D23-290A-13C6757CC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93" y="3904222"/>
            <a:ext cx="2677393" cy="383328"/>
          </a:xfrm>
          <a:prstGeom prst="rect">
            <a:avLst/>
          </a:prstGeom>
        </p:spPr>
      </p:pic>
      <p:pic>
        <p:nvPicPr>
          <p:cNvPr id="10" name="Picture 39">
            <a:extLst>
              <a:ext uri="{FF2B5EF4-FFF2-40B4-BE49-F238E27FC236}">
                <a16:creationId xmlns:a16="http://schemas.microsoft.com/office/drawing/2014/main" id="{13EEA0C1-8048-C161-4BBF-68D3D0F33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9755" y="3887131"/>
            <a:ext cx="1283736" cy="41751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621892D-E1B0-858D-0144-C23102DC50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9568" y="2713840"/>
            <a:ext cx="1541768" cy="130273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03277FE-470A-7D3A-DCD7-B61782DBE01D}"/>
              </a:ext>
            </a:extLst>
          </p:cNvPr>
          <p:cNvSpPr txBox="1"/>
          <p:nvPr/>
        </p:nvSpPr>
        <p:spPr>
          <a:xfrm>
            <a:off x="3506175" y="4933269"/>
            <a:ext cx="94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KG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Conector curvado 14">
            <a:extLst>
              <a:ext uri="{FF2B5EF4-FFF2-40B4-BE49-F238E27FC236}">
                <a16:creationId xmlns:a16="http://schemas.microsoft.com/office/drawing/2014/main" id="{4EFA1C6A-7518-AA07-756A-D21D5B689370}"/>
              </a:ext>
            </a:extLst>
          </p:cNvPr>
          <p:cNvCxnSpPr/>
          <p:nvPr/>
        </p:nvCxnSpPr>
        <p:spPr>
          <a:xfrm>
            <a:off x="3201336" y="3504858"/>
            <a:ext cx="608664" cy="399365"/>
          </a:xfrm>
          <a:prstGeom prst="curvedConnector3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95B8CB29-FFEB-E883-E009-44042F82ED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4748" y="4671874"/>
            <a:ext cx="1190920" cy="1006281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C3EED82B-C199-6A5D-BF12-AF6D4B55E96A}"/>
              </a:ext>
            </a:extLst>
          </p:cNvPr>
          <p:cNvSpPr txBox="1"/>
          <p:nvPr/>
        </p:nvSpPr>
        <p:spPr>
          <a:xfrm>
            <a:off x="2825667" y="2846820"/>
            <a:ext cx="94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KG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B919A811-E298-73FE-5F92-0B8E86D0E003}"/>
              </a:ext>
            </a:extLst>
          </p:cNvPr>
          <p:cNvCxnSpPr>
            <a:stCxn id="13" idx="3"/>
          </p:cNvCxnSpPr>
          <p:nvPr/>
        </p:nvCxnSpPr>
        <p:spPr>
          <a:xfrm>
            <a:off x="4452613" y="5117935"/>
            <a:ext cx="66548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6F5683B-BF6E-0513-1423-497B95E4EC4D}"/>
              </a:ext>
            </a:extLst>
          </p:cNvPr>
          <p:cNvSpPr txBox="1"/>
          <p:nvPr/>
        </p:nvSpPr>
        <p:spPr>
          <a:xfrm>
            <a:off x="5298708" y="4933269"/>
            <a:ext cx="5826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data provision to Register of Infrastructure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    	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models semantically lifted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Comic Sans MS" panose="030F0902030302020204" pitchFamily="66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940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833B285-6FA2-1337-3D5F-DAFC61E5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004" y="254619"/>
            <a:ext cx="7385373" cy="1273215"/>
          </a:xfrm>
        </p:spPr>
        <p:txBody>
          <a:bodyPr>
            <a:normAutofit/>
          </a:bodyPr>
          <a:lstStyle/>
          <a:p>
            <a:pPr algn="ctr"/>
            <a:r>
              <a:rPr lang="en-GB" sz="4000">
                <a:solidFill>
                  <a:srgbClr val="004494"/>
                </a:solidFill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Semantics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23F22A1-80A8-BD4E-6089-77E26C30E51A}"/>
              </a:ext>
            </a:extLst>
          </p:cNvPr>
          <p:cNvSpPr txBox="1"/>
          <p:nvPr/>
        </p:nvSpPr>
        <p:spPr>
          <a:xfrm>
            <a:off x="351772" y="2014072"/>
            <a:ext cx="10394813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marR="0" lvl="3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= W3C </a:t>
            </a:r>
            <a:r>
              <a:rPr kumimoji="0" lang="en-GB" sz="2000" b="0" i="1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world wide web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open communication protocols </a:t>
            </a:r>
          </a:p>
          <a:p>
            <a:pPr marL="1371600" marR="0" lvl="3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= adoption of well-known and largely used open standards </a:t>
            </a:r>
          </a:p>
          <a:p>
            <a:pPr marL="1371600" marR="0" lvl="3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= A wider network of available human resources, integrating both human and machine uptake of tasks, with a reduced need for highly specialized knowledge </a:t>
            </a:r>
          </a:p>
          <a:p>
            <a:pPr marL="1371600" marR="0" lvl="3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Comic Sans MS" panose="030F0902030302020204" pitchFamily="66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371600" marR="0" lvl="3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=== lower cost through economy of scale &amp; no vendor lock in</a:t>
            </a:r>
          </a:p>
          <a:p>
            <a:pPr marL="1371600" marR="0" lvl="3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Comic Sans MS" panose="030F0902030302020204" pitchFamily="66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371600" marR="0" lvl="3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===. Off-the-self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Comic Sans MS" panose="030F0902030302020204" pitchFamily="66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Comic Sans MS" panose="030F0902030302020204" pitchFamily="66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						Huge SELF !!!   Internet Self!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Comic Sans MS" panose="030F0902030302020204" pitchFamily="66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 descr="10,887 Clock Animated Stock Video Footage - 4K and HD Video Clips |  Shutterstock">
            <a:extLst>
              <a:ext uri="{FF2B5EF4-FFF2-40B4-BE49-F238E27FC236}">
                <a16:creationId xmlns:a16="http://schemas.microsoft.com/office/drawing/2014/main" id="{4F17B4D0-A6B4-4248-3FA1-20044B404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844" y="3724363"/>
            <a:ext cx="1021741" cy="64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Low Price Euro Icon">
            <a:extLst>
              <a:ext uri="{FF2B5EF4-FFF2-40B4-BE49-F238E27FC236}">
                <a16:creationId xmlns:a16="http://schemas.microsoft.com/office/drawing/2014/main" id="{BF78BC91-12E4-CB52-AE9F-E54A747AE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106" y="3832658"/>
            <a:ext cx="642071" cy="64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918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39CD5CF-A124-1BC7-ABEF-2F80D2154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700" y="2817247"/>
            <a:ext cx="3416300" cy="21971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833B285-6FA2-1337-3D5F-DAFC61E5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616" y="5799473"/>
            <a:ext cx="9656311" cy="1273215"/>
          </a:xfrm>
        </p:spPr>
        <p:txBody>
          <a:bodyPr>
            <a:normAutofit/>
          </a:bodyPr>
          <a:lstStyle/>
          <a:p>
            <a:pPr algn="ctr"/>
            <a:r>
              <a:rPr lang="en-GB" sz="4000">
                <a:solidFill>
                  <a:srgbClr val="004494"/>
                </a:solidFill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ERA ontology  &amp;   ERA </a:t>
            </a:r>
            <a:r>
              <a:rPr lang="en-GB" sz="3200">
                <a:solidFill>
                  <a:srgbClr val="004494"/>
                </a:solidFill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Knowledge Graph !</a:t>
            </a:r>
            <a:endParaRPr lang="en-GB" sz="4000">
              <a:solidFill>
                <a:srgbClr val="004494"/>
              </a:solidFill>
              <a:latin typeface="Comic Sans MS" panose="030F0902030302020204" pitchFamily="66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00639F0-196C-AA78-DEF0-A7D370C15D6B}"/>
              </a:ext>
            </a:extLst>
          </p:cNvPr>
          <p:cNvSpPr txBox="1"/>
          <p:nvPr/>
        </p:nvSpPr>
        <p:spPr>
          <a:xfrm>
            <a:off x="780391" y="1339920"/>
            <a:ext cx="1063121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What about </a:t>
            </a:r>
            <a:r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…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A standard ..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		    in use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				  human and machine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readable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				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							   and   . .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omic Sans MS" panose="030F09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legally binding!!!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Comic Sans MS" panose="030F0902030302020204" pitchFamily="66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FD7FBA5-3AC4-D63D-B8CC-4F9D179A8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612" y="2600631"/>
            <a:ext cx="1460008" cy="144405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FD03505-4A17-E4BD-F8F5-A8F3F1E9F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1930" y="3028203"/>
            <a:ext cx="1486496" cy="1856468"/>
          </a:xfrm>
          <a:prstGeom prst="rect">
            <a:avLst/>
          </a:prstGeom>
        </p:spPr>
      </p:pic>
      <p:pic>
        <p:nvPicPr>
          <p:cNvPr id="8" name="Picture 2" descr="image">
            <a:extLst>
              <a:ext uri="{FF2B5EF4-FFF2-40B4-BE49-F238E27FC236}">
                <a16:creationId xmlns:a16="http://schemas.microsoft.com/office/drawing/2014/main" id="{75CF9242-E64F-5B88-7DB5-6144CA812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084" y="4501528"/>
            <a:ext cx="3380658" cy="132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9D0094D-15BA-0CA1-1A68-8FFF774E00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1394" y="578065"/>
            <a:ext cx="1297448" cy="13417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3A64F315-A096-B6F1-D745-E8F1B4337586}"/>
                  </a:ext>
                </a:extLst>
              </p14:cNvPr>
              <p14:cNvContentPartPr/>
              <p14:nvPr/>
            </p14:nvContentPartPr>
            <p14:xfrm>
              <a:off x="10869113" y="4796753"/>
              <a:ext cx="702720" cy="12960"/>
            </p14:xfrm>
          </p:contentPart>
        </mc:Choice>
        <mc:Fallback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3A64F315-A096-B6F1-D745-E8F1B433758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62993" y="4790633"/>
                <a:ext cx="714960" cy="2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018356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RA-Presentation-template-20230224" id="{FF4DCEE5-3D10-4D64-AF40-78E72FB03CB4}" vid="{A506738C-3C78-4984-A7CB-DFC8F2429924}"/>
    </a:ext>
  </a:extLst>
</a:theme>
</file>

<file path=ppt/theme/theme2.xml><?xml version="1.0" encoding="utf-8"?>
<a:theme xmlns:a="http://schemas.openxmlformats.org/drawingml/2006/main" name="4_Office Theme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RA-Presentation-template-20230224" id="{FF4DCEE5-3D10-4D64-AF40-78E72FB03CB4}" vid="{91A4A6E3-2279-49FB-9CAA-4BFEA8A44389}"/>
    </a:ext>
  </a:extLst>
</a:theme>
</file>

<file path=ppt/theme/theme3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1131</Words>
  <Application>Microsoft Macintosh PowerPoint</Application>
  <PresentationFormat>Widescreen</PresentationFormat>
  <Paragraphs>218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.SF NS</vt:lpstr>
      <vt:lpstr>Aptos</vt:lpstr>
      <vt:lpstr>Arial</vt:lpstr>
      <vt:lpstr>Calibri</vt:lpstr>
      <vt:lpstr>Calibri Light</vt:lpstr>
      <vt:lpstr>Comic Sans MS</vt:lpstr>
      <vt:lpstr>Poppins Light</vt:lpstr>
      <vt:lpstr>Roboto</vt:lpstr>
      <vt:lpstr>2_Office Theme</vt:lpstr>
      <vt:lpstr>4_Office Theme</vt:lpstr>
      <vt:lpstr>1_Kantoorthema</vt:lpstr>
      <vt:lpstr>European Rail data interoperability through Semantic Web:   ERA rail ontology   An EU Rail System without Digital Barriers  </vt:lpstr>
      <vt:lpstr>Railway ¨data ¨ ecosystem</vt:lpstr>
      <vt:lpstr>Cooking the Modal Shift         from a 0101010101001 perspective</vt:lpstr>
      <vt:lpstr>Zooming…  IN  @Interoperability &amp; Knowledge </vt:lpstr>
      <vt:lpstr>Findability</vt:lpstr>
      <vt:lpstr>Accessibility</vt:lpstr>
      <vt:lpstr>Reusability and Interoperability</vt:lpstr>
      <vt:lpstr>Semantics</vt:lpstr>
      <vt:lpstr>ERA ontology  &amp;   ERA Knowledge Graph !</vt:lpstr>
      <vt:lpstr> FAIRification at scale @ERA</vt:lpstr>
      <vt:lpstr>Some  numbers … </vt:lpstr>
      <vt:lpstr>Law as Code and…Code as Law</vt:lpstr>
      <vt:lpstr>Rail Ontologies in bloom</vt:lpstr>
      <vt:lpstr>Rail Ontologies in bloom</vt:lpstr>
      <vt:lpstr>Who is reusing our ERA ontology Who is reusing ERA data ? </vt:lpstr>
      <vt:lpstr>What´s next 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Giulia Rossi</dc:creator>
  <cp:lastModifiedBy>Giulia Rossi</cp:lastModifiedBy>
  <cp:revision>1</cp:revision>
  <dcterms:created xsi:type="dcterms:W3CDTF">2024-06-19T08:18:18Z</dcterms:created>
  <dcterms:modified xsi:type="dcterms:W3CDTF">2024-06-19T08:19:31Z</dcterms:modified>
</cp:coreProperties>
</file>