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9" r:id="rId2"/>
    <p:sldMasterId id="2147483678" r:id="rId3"/>
  </p:sldMasterIdLst>
  <p:notesMasterIdLst>
    <p:notesMasterId r:id="rId15"/>
  </p:notesMasterIdLst>
  <p:sldIdLst>
    <p:sldId id="1074" r:id="rId4"/>
    <p:sldId id="1134" r:id="rId5"/>
    <p:sldId id="1139" r:id="rId6"/>
    <p:sldId id="1135" r:id="rId7"/>
    <p:sldId id="1141" r:id="rId8"/>
    <p:sldId id="1142" r:id="rId9"/>
    <p:sldId id="1138" r:id="rId10"/>
    <p:sldId id="1143" r:id="rId11"/>
    <p:sldId id="1144" r:id="rId12"/>
    <p:sldId id="1140" r:id="rId13"/>
    <p:sldId id="1093" r:id="rId14"/>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40"/>
  </p:normalViewPr>
  <p:slideViewPr>
    <p:cSldViewPr snapToGrid="0">
      <p:cViewPr varScale="1">
        <p:scale>
          <a:sx n="111" d="100"/>
          <a:sy n="111" d="100"/>
        </p:scale>
        <p:origin x="736"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41B6E-BD59-F34A-8B69-57EE0634177B}" type="datetimeFigureOut">
              <a:rPr lang="en-BE" smtClean="0"/>
              <a:t>19/06/2024</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961215-1FBB-B245-AD32-1A7179D4BDF1}" type="slidenum">
              <a:rPr lang="en-BE" smtClean="0"/>
              <a:t>‹#›</a:t>
            </a:fld>
            <a:endParaRPr lang="en-BE"/>
          </a:p>
        </p:txBody>
      </p:sp>
    </p:spTree>
    <p:extLst>
      <p:ext uri="{BB962C8B-B14F-4D97-AF65-F5344CB8AC3E}">
        <p14:creationId xmlns:p14="http://schemas.microsoft.com/office/powerpoint/2010/main" val="9402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8A28A-3C3B-4DCC-8038-AED859F2296D}" type="slidenum">
              <a:rPr kumimoji="0" lang="id-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9284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3225" y="4557236"/>
            <a:ext cx="5911850" cy="4803494"/>
          </a:xfrm>
        </p:spPr>
        <p:txBody>
          <a:bodyPr/>
          <a:lstStyle/>
          <a:p>
            <a:pPr algn="just">
              <a:spcAft>
                <a:spcPts val="800"/>
              </a:spcAft>
            </a:pPr>
            <a:endParaRPr lang="en-GB" sz="105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F23A27-AC26-4406-BCF6-64CB2C799C3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356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Inspired from the HF case from </a:t>
            </a:r>
            <a:r>
              <a:rPr lang="en-US" err="1"/>
              <a:t>Eurocontrol</a:t>
            </a:r>
            <a:r>
              <a:rPr lang="en-US"/>
              <a:t>, already well implemented in the aviation sector., this methodology has been </a:t>
            </a:r>
            <a:r>
              <a:rPr lang="en-US" err="1"/>
              <a:t>customised</a:t>
            </a:r>
            <a:r>
              <a:rPr lang="en-US"/>
              <a:t> to better meet the needs of the railway sector and be consistent with the railway regulatory framework when a need for change is identified. </a:t>
            </a:r>
          </a:p>
          <a:p>
            <a:r>
              <a:rPr lang="en-US"/>
              <a:t>This methodology can be used for any change: from a small change to a more complex change involving many subsystem changes (</a:t>
            </a:r>
            <a:r>
              <a:rPr lang="en-US" err="1"/>
              <a:t>ie</a:t>
            </a:r>
            <a:r>
              <a:rPr lang="en-US"/>
              <a:t> organisational change, IT change…). A thorough description of the desired change is needed, as it may be necessary to break it down and study the interactions in several separate parts, that may not have been identified at first, this includes different systems, subsystems, teams, activities... </a:t>
            </a:r>
          </a:p>
          <a:p>
            <a:r>
              <a:rPr lang="en-US"/>
              <a:t>This methodology is composed of five steps, as can be shown in figure</a:t>
            </a:r>
          </a:p>
          <a:p>
            <a:endParaRPr lang="en-US"/>
          </a:p>
          <a:p>
            <a:endParaRPr lang="en-US"/>
          </a:p>
          <a:p>
            <a:r>
              <a:rPr lang="en-US"/>
              <a:t>This methodology should be applied from the start of a change i.e. when the need for change is identified. End-users should be involved from the very beginning, with the aim of identifying the specific HOF topics that will be included in the risk management process (and independent assessment, when needed, following requirements of Regulation EU 402/2013). </a:t>
            </a:r>
          </a:p>
          <a:p>
            <a:r>
              <a:rPr lang="en-US"/>
              <a:t>To increase efficiency, this methodology can be carried out in parallel or using the same resources (e.g. existing documentation, meetings/workshops…). </a:t>
            </a:r>
          </a:p>
          <a:p>
            <a:endParaRPr lang="en-US"/>
          </a:p>
          <a:p>
            <a:r>
              <a:rPr lang="en-US"/>
              <a:t>The methodology should be guided or used by a HOF specialist, and if not available by someone with HOF expertise. People using this methodology should be specifically trained to use  it.  Several roles mentioned can be fulfilled by the same individual, especially for smaller companies and/or smaller changes.</a:t>
            </a:r>
          </a:p>
          <a:p>
            <a:endParaRPr lang="en-US"/>
          </a:p>
          <a:p>
            <a:r>
              <a:rPr lang="en-US"/>
              <a:t>In conformity with chapter 1.6, this methodology should ensure that HOF is integrated in change management in a balanced manner to avoid pressure or influence, as far as possible. The first question in determining whether to apply this methodology is: could this change have any impact (direct/indirect) on staff carrying out safety-related tasks?</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8A28A-3C3B-4DCC-8038-AED859F2296D}" type="slidenum">
              <a:rPr kumimoji="0" lang="id-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9436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Inspired from the HF case from </a:t>
            </a:r>
            <a:r>
              <a:rPr lang="en-US" err="1"/>
              <a:t>Eurocontrol</a:t>
            </a:r>
            <a:r>
              <a:rPr lang="en-US"/>
              <a:t>, already well implemented in the aviation sector., this methodology has been </a:t>
            </a:r>
            <a:r>
              <a:rPr lang="en-US" err="1"/>
              <a:t>customised</a:t>
            </a:r>
            <a:r>
              <a:rPr lang="en-US"/>
              <a:t> to better meet the needs of the railway sector and be consistent with the railway regulatory framework when a need for change is identified. </a:t>
            </a:r>
          </a:p>
          <a:p>
            <a:r>
              <a:rPr lang="en-US"/>
              <a:t>This methodology can be used for any change: from a small change to a more complex change involving many subsystem changes (</a:t>
            </a:r>
            <a:r>
              <a:rPr lang="en-US" err="1"/>
              <a:t>ie</a:t>
            </a:r>
            <a:r>
              <a:rPr lang="en-US"/>
              <a:t> organisational change, IT change…). A thorough description of the desired change is needed, as it may be necessary to break it down and study the interactions in several separate parts, that may not have been identified at first, this includes different systems, subsystems, teams, activities... </a:t>
            </a:r>
          </a:p>
          <a:p>
            <a:r>
              <a:rPr lang="en-US"/>
              <a:t>This methodology is composed of five steps, as can be shown in figure</a:t>
            </a:r>
          </a:p>
          <a:p>
            <a:endParaRPr lang="en-US"/>
          </a:p>
          <a:p>
            <a:endParaRPr lang="en-US"/>
          </a:p>
          <a:p>
            <a:r>
              <a:rPr lang="en-US"/>
              <a:t>This methodology should be applied from the start of a change i.e. when the need for change is identified. End-users should be involved from the very beginning, with the aim of identifying the specific HOF topics that will be included in the risk management process (and independent assessment, when needed, following requirements of Regulation EU 402/2013). </a:t>
            </a:r>
          </a:p>
          <a:p>
            <a:r>
              <a:rPr lang="en-US"/>
              <a:t>To increase efficiency, this methodology can be carried out in parallel or using the same resources (e.g. existing documentation, meetings/workshops…). </a:t>
            </a:r>
          </a:p>
          <a:p>
            <a:endParaRPr lang="en-US"/>
          </a:p>
          <a:p>
            <a:r>
              <a:rPr lang="en-US"/>
              <a:t>The methodology should be guided or used by a HOF specialist, and if not available by someone with HOF expertise. People using this methodology should be specifically trained to use  it.  Several roles mentioned can be fulfilled by the same individual, especially for smaller companies and/or smaller changes.</a:t>
            </a:r>
          </a:p>
          <a:p>
            <a:endParaRPr lang="en-US"/>
          </a:p>
          <a:p>
            <a:r>
              <a:rPr lang="en-US"/>
              <a:t>In conformity with chapter 1.6, this methodology should ensure that HOF is integrated in change management in a balanced manner to avoid pressure or influence, as far as possible. The first question in determining whether to apply this methodology is: could this change have any impact (direct/indirect) on staff carrying out safety-related tasks?</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8A28A-3C3B-4DCC-8038-AED859F2296D}" type="slidenum">
              <a:rPr kumimoji="0" lang="id-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2639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Inspired from the HF case from </a:t>
            </a:r>
            <a:r>
              <a:rPr lang="en-US" err="1"/>
              <a:t>Eurocontrol</a:t>
            </a:r>
            <a:r>
              <a:rPr lang="en-US"/>
              <a:t>, already well implemented in the aviation sector., this methodology has been </a:t>
            </a:r>
            <a:r>
              <a:rPr lang="en-US" err="1"/>
              <a:t>customised</a:t>
            </a:r>
            <a:r>
              <a:rPr lang="en-US"/>
              <a:t> to better meet the needs of the railway sector and be consistent with the railway regulatory framework when a need for change is identified. </a:t>
            </a:r>
          </a:p>
          <a:p>
            <a:r>
              <a:rPr lang="en-US"/>
              <a:t>This methodology can be used for any change: from a small change to a more complex change involving many subsystem changes (</a:t>
            </a:r>
            <a:r>
              <a:rPr lang="en-US" err="1"/>
              <a:t>ie</a:t>
            </a:r>
            <a:r>
              <a:rPr lang="en-US"/>
              <a:t> organisational change, IT change…). A thorough description of the desired change is needed, as it may be necessary to break it down and study the interactions in several separate parts, that may not have been identified at first, this includes different systems, subsystems, teams, activities... </a:t>
            </a:r>
          </a:p>
          <a:p>
            <a:r>
              <a:rPr lang="en-US"/>
              <a:t>This methodology is composed of five steps, as can be shown in figure</a:t>
            </a:r>
          </a:p>
          <a:p>
            <a:endParaRPr lang="en-US"/>
          </a:p>
          <a:p>
            <a:endParaRPr lang="en-US"/>
          </a:p>
          <a:p>
            <a:r>
              <a:rPr lang="en-US"/>
              <a:t>This methodology should be applied from the start of a change i.e. when the need for change is identified. End-users should be involved from the very beginning, with the aim of identifying the specific HOF topics that will be included in the risk management process (and independent assessment, when needed, following requirements of Regulation EU 402/2013). </a:t>
            </a:r>
          </a:p>
          <a:p>
            <a:r>
              <a:rPr lang="en-US"/>
              <a:t>To increase efficiency, this methodology can be carried out in parallel or using the same resources (e.g. existing documentation, meetings/workshops…). </a:t>
            </a:r>
          </a:p>
          <a:p>
            <a:endParaRPr lang="en-US"/>
          </a:p>
          <a:p>
            <a:r>
              <a:rPr lang="en-US"/>
              <a:t>The methodology should be guided or used by a HOF specialist, and if not available by someone with HOF expertise. People using this methodology should be specifically trained to use  it.  Several roles mentioned can be fulfilled by the same individual, especially for smaller companies and/or smaller changes.</a:t>
            </a:r>
          </a:p>
          <a:p>
            <a:endParaRPr lang="en-US"/>
          </a:p>
          <a:p>
            <a:r>
              <a:rPr lang="en-US"/>
              <a:t>In conformity with chapter 1.6, this methodology should ensure that HOF is integrated in change management in a balanced manner to avoid pressure or influence, as far as possible. The first question in determining whether to apply this methodology is: could this change have any impact (direct/indirect) on staff carrying out safety-related tasks?</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8A28A-3C3B-4DCC-8038-AED859F2296D}" type="slidenum">
              <a:rPr kumimoji="0" lang="id-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6618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Inspired from the HF case from </a:t>
            </a:r>
            <a:r>
              <a:rPr lang="en-US" err="1"/>
              <a:t>Eurocontrol</a:t>
            </a:r>
            <a:r>
              <a:rPr lang="en-US"/>
              <a:t>, already well implemented in the aviation sector., this methodology has been </a:t>
            </a:r>
            <a:r>
              <a:rPr lang="en-US" err="1"/>
              <a:t>customised</a:t>
            </a:r>
            <a:r>
              <a:rPr lang="en-US"/>
              <a:t> to better meet the needs of the railway sector and be consistent with the railway regulatory framework when a need for change is identified. </a:t>
            </a:r>
          </a:p>
          <a:p>
            <a:r>
              <a:rPr lang="en-US"/>
              <a:t>This methodology can be used for any change: from a small change to a more complex change involving many subsystem changes (</a:t>
            </a:r>
            <a:r>
              <a:rPr lang="en-US" err="1"/>
              <a:t>ie</a:t>
            </a:r>
            <a:r>
              <a:rPr lang="en-US"/>
              <a:t> organisational change, IT change…). A thorough description of the desired change is needed, as it may be necessary to break it down and study the interactions in several separate parts, that may not have been identified at first, this includes different systems, subsystems, teams, activities... </a:t>
            </a:r>
          </a:p>
          <a:p>
            <a:r>
              <a:rPr lang="en-US"/>
              <a:t>This methodology is composed of five steps, as can be shown in figure</a:t>
            </a:r>
          </a:p>
          <a:p>
            <a:endParaRPr lang="en-US"/>
          </a:p>
          <a:p>
            <a:endParaRPr lang="en-US"/>
          </a:p>
          <a:p>
            <a:r>
              <a:rPr lang="en-US"/>
              <a:t>This methodology should be applied from the start of a change i.e. when the need for change is identified. End-users should be involved from the very beginning, with the aim of identifying the specific HOF topics that will be included in the risk management process (and independent assessment, when needed, following requirements of Regulation EU 402/2013). </a:t>
            </a:r>
          </a:p>
          <a:p>
            <a:r>
              <a:rPr lang="en-US"/>
              <a:t>To increase efficiency, this methodology can be carried out in parallel or using the same resources (e.g. existing documentation, meetings/workshops…). </a:t>
            </a:r>
          </a:p>
          <a:p>
            <a:endParaRPr lang="en-US"/>
          </a:p>
          <a:p>
            <a:r>
              <a:rPr lang="en-US"/>
              <a:t>The methodology should be guided or used by a HOF specialist, and if not available by someone with HOF expertise. People using this methodology should be specifically trained to use  it.  Several roles mentioned can be fulfilled by the same individual, especially for smaller companies and/or smaller changes.</a:t>
            </a:r>
          </a:p>
          <a:p>
            <a:endParaRPr lang="en-US"/>
          </a:p>
          <a:p>
            <a:r>
              <a:rPr lang="en-US"/>
              <a:t>In conformity with chapter 1.6, this methodology should ensure that HOF is integrated in change management in a balanced manner to avoid pressure or influence, as far as possible. The first question in determining whether to apply this methodology is: could this change have any impact (direct/indirect) on staff carrying out safety-related tasks?</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8A28A-3C3B-4DCC-8038-AED859F2296D}" type="slidenum">
              <a:rPr kumimoji="0" lang="id-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9759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Inspired from the HF case from </a:t>
            </a:r>
            <a:r>
              <a:rPr lang="en-US" err="1"/>
              <a:t>Eurocontrol</a:t>
            </a:r>
            <a:r>
              <a:rPr lang="en-US"/>
              <a:t>, already well implemented in the aviation sector., this methodology has been </a:t>
            </a:r>
            <a:r>
              <a:rPr lang="en-US" err="1"/>
              <a:t>customised</a:t>
            </a:r>
            <a:r>
              <a:rPr lang="en-US"/>
              <a:t> to better meet the needs of the railway sector and be consistent with the railway regulatory framework when a need for change is identified. </a:t>
            </a:r>
          </a:p>
          <a:p>
            <a:r>
              <a:rPr lang="en-US"/>
              <a:t>This methodology can be used for any change: from a small change to a more complex change involving many subsystem changes (</a:t>
            </a:r>
            <a:r>
              <a:rPr lang="en-US" err="1"/>
              <a:t>ie</a:t>
            </a:r>
            <a:r>
              <a:rPr lang="en-US"/>
              <a:t> organisational change, IT change…). A thorough description of the desired change is needed, as it may be necessary to break it down and study the interactions in several separate parts, that may not have been identified at first, this includes different systems, subsystems, teams, activities... </a:t>
            </a:r>
          </a:p>
          <a:p>
            <a:r>
              <a:rPr lang="en-US"/>
              <a:t>This methodology is composed of five steps, as can be shown in figure</a:t>
            </a:r>
          </a:p>
          <a:p>
            <a:endParaRPr lang="en-US"/>
          </a:p>
          <a:p>
            <a:endParaRPr lang="en-US"/>
          </a:p>
          <a:p>
            <a:r>
              <a:rPr lang="en-US"/>
              <a:t>This methodology should be applied from the start of a change i.e. when the need for change is identified. End-users should be involved from the very beginning, with the aim of identifying the specific HOF topics that will be included in the risk management process (and independent assessment, when needed, following requirements of Regulation EU 402/2013). </a:t>
            </a:r>
          </a:p>
          <a:p>
            <a:r>
              <a:rPr lang="en-US"/>
              <a:t>To increase efficiency, this methodology can be carried out in parallel or using the same resources (e.g. existing documentation, meetings/workshops…). </a:t>
            </a:r>
          </a:p>
          <a:p>
            <a:endParaRPr lang="en-US"/>
          </a:p>
          <a:p>
            <a:r>
              <a:rPr lang="en-US"/>
              <a:t>The methodology should be guided or used by a HOF specialist, and if not available by someone with HOF expertise. People using this methodology should be specifically trained to use  it.  Several roles mentioned can be fulfilled by the same individual, especially for smaller companies and/or smaller changes.</a:t>
            </a:r>
          </a:p>
          <a:p>
            <a:endParaRPr lang="en-US"/>
          </a:p>
          <a:p>
            <a:r>
              <a:rPr lang="en-US"/>
              <a:t>In conformity with chapter 1.6, this methodology should ensure that HOF is integrated in change management in a balanced manner to avoid pressure or influence, as far as possible. The first question in determining whether to apply this methodology is: could this change have any impact (direct/indirect) on staff carrying out safety-related tasks?</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8A28A-3C3B-4DCC-8038-AED859F2296D}" type="slidenum">
              <a:rPr kumimoji="0" lang="id-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0359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Inspired from the HF case from </a:t>
            </a:r>
            <a:r>
              <a:rPr lang="en-US" err="1"/>
              <a:t>Eurocontrol</a:t>
            </a:r>
            <a:r>
              <a:rPr lang="en-US"/>
              <a:t>, already well implemented in the aviation sector., this methodology has been </a:t>
            </a:r>
            <a:r>
              <a:rPr lang="en-US" err="1"/>
              <a:t>customised</a:t>
            </a:r>
            <a:r>
              <a:rPr lang="en-US"/>
              <a:t> to better meet the needs of the railway sector and be consistent with the railway regulatory framework when a need for change is identified. </a:t>
            </a:r>
          </a:p>
          <a:p>
            <a:r>
              <a:rPr lang="en-US"/>
              <a:t>This methodology can be used for any change: from a small change to a more complex change involving many subsystem changes (</a:t>
            </a:r>
            <a:r>
              <a:rPr lang="en-US" err="1"/>
              <a:t>ie</a:t>
            </a:r>
            <a:r>
              <a:rPr lang="en-US"/>
              <a:t> organisational change, IT change…). A thorough description of the desired change is needed, as it may be necessary to break it down and study the interactions in several separate parts, that may not have been identified at first, this includes different systems, subsystems, teams, activities... </a:t>
            </a:r>
          </a:p>
          <a:p>
            <a:r>
              <a:rPr lang="en-US"/>
              <a:t>This methodology is composed of five steps, as can be shown in figure</a:t>
            </a:r>
          </a:p>
          <a:p>
            <a:endParaRPr lang="en-US"/>
          </a:p>
          <a:p>
            <a:endParaRPr lang="en-US"/>
          </a:p>
          <a:p>
            <a:r>
              <a:rPr lang="en-US"/>
              <a:t>This methodology should be applied from the start of a change i.e. when the need for change is identified. End-users should be involved from the very beginning, with the aim of identifying the specific HOF topics that will be included in the risk management process (and independent assessment, when needed, following requirements of Regulation EU 402/2013). </a:t>
            </a:r>
          </a:p>
          <a:p>
            <a:r>
              <a:rPr lang="en-US"/>
              <a:t>To increase efficiency, this methodology can be carried out in parallel or using the same resources (e.g. existing documentation, meetings/workshops…). </a:t>
            </a:r>
          </a:p>
          <a:p>
            <a:endParaRPr lang="en-US"/>
          </a:p>
          <a:p>
            <a:r>
              <a:rPr lang="en-US"/>
              <a:t>The methodology should be guided or used by a HOF specialist, and if not available by someone with HOF expertise. People using this methodology should be specifically trained to use  it.  Several roles mentioned can be fulfilled by the same individual, especially for smaller companies and/or smaller changes.</a:t>
            </a:r>
          </a:p>
          <a:p>
            <a:endParaRPr lang="en-US"/>
          </a:p>
          <a:p>
            <a:r>
              <a:rPr lang="en-US"/>
              <a:t>In conformity with chapter 1.6, this methodology should ensure that HOF is integrated in change management in a balanced manner to avoid pressure or influence, as far as possible. The first question in determining whether to apply this methodology is: could this change have any impact (direct/indirect) on staff carrying out safety-related tasks?</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8A28A-3C3B-4DCC-8038-AED859F2296D}" type="slidenum">
              <a:rPr kumimoji="0" lang="id-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0209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Inspired from the HF case from </a:t>
            </a:r>
            <a:r>
              <a:rPr lang="en-US" err="1"/>
              <a:t>Eurocontrol</a:t>
            </a:r>
            <a:r>
              <a:rPr lang="en-US"/>
              <a:t>, already well implemented in the aviation sector., this methodology has been </a:t>
            </a:r>
            <a:r>
              <a:rPr lang="en-US" err="1"/>
              <a:t>customised</a:t>
            </a:r>
            <a:r>
              <a:rPr lang="en-US"/>
              <a:t> to better meet the needs of the railway sector and be consistent with the railway regulatory framework when a need for change is identified. </a:t>
            </a:r>
          </a:p>
          <a:p>
            <a:r>
              <a:rPr lang="en-US"/>
              <a:t>This methodology can be used for any change: from a small change to a more complex change involving many subsystem changes (</a:t>
            </a:r>
            <a:r>
              <a:rPr lang="en-US" err="1"/>
              <a:t>ie</a:t>
            </a:r>
            <a:r>
              <a:rPr lang="en-US"/>
              <a:t> organisational change, IT change…). A thorough description of the desired change is needed, as it may be necessary to break it down and study the interactions in several separate parts, that may not have been identified at first, this includes different systems, subsystems, teams, activities... </a:t>
            </a:r>
          </a:p>
          <a:p>
            <a:r>
              <a:rPr lang="en-US"/>
              <a:t>This methodology is composed of five steps, as can be shown in figure</a:t>
            </a:r>
          </a:p>
          <a:p>
            <a:endParaRPr lang="en-US"/>
          </a:p>
          <a:p>
            <a:endParaRPr lang="en-US"/>
          </a:p>
          <a:p>
            <a:r>
              <a:rPr lang="en-US"/>
              <a:t>This methodology should be applied from the start of a change i.e. when the need for change is identified. End-users should be involved from the very beginning, with the aim of identifying the specific HOF topics that will be included in the risk management process (and independent assessment, when needed, following requirements of Regulation EU 402/2013). </a:t>
            </a:r>
          </a:p>
          <a:p>
            <a:r>
              <a:rPr lang="en-US"/>
              <a:t>To increase efficiency, this methodology can be carried out in parallel or using the same resources (e.g. existing documentation, meetings/workshops…). </a:t>
            </a:r>
          </a:p>
          <a:p>
            <a:endParaRPr lang="en-US"/>
          </a:p>
          <a:p>
            <a:r>
              <a:rPr lang="en-US"/>
              <a:t>The methodology should be guided or used by a HOF specialist, and if not available by someone with HOF expertise. People using this methodology should be specifically trained to use  it.  Several roles mentioned can be fulfilled by the same individual, especially for smaller companies and/or smaller changes.</a:t>
            </a:r>
          </a:p>
          <a:p>
            <a:endParaRPr lang="en-US"/>
          </a:p>
          <a:p>
            <a:r>
              <a:rPr lang="en-US"/>
              <a:t>In conformity with chapter 1.6, this methodology should ensure that HOF is integrated in change management in a balanced manner to avoid pressure or influence, as far as possible. The first question in determining whether to apply this methodology is: could this change have any impact (direct/indirect) on staff carrying out safety-related tasks?</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8A28A-3C3B-4DCC-8038-AED859F2296D}" type="slidenum">
              <a:rPr kumimoji="0" lang="id-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6557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Inspired from the HF case from </a:t>
            </a:r>
            <a:r>
              <a:rPr lang="en-US" err="1"/>
              <a:t>Eurocontrol</a:t>
            </a:r>
            <a:r>
              <a:rPr lang="en-US"/>
              <a:t>, already well implemented in the aviation sector., this methodology has been </a:t>
            </a:r>
            <a:r>
              <a:rPr lang="en-US" err="1"/>
              <a:t>customised</a:t>
            </a:r>
            <a:r>
              <a:rPr lang="en-US"/>
              <a:t> to better meet the needs of the railway sector and be consistent with the railway regulatory framework when a need for change is identified. </a:t>
            </a:r>
          </a:p>
          <a:p>
            <a:r>
              <a:rPr lang="en-US"/>
              <a:t>This methodology can be used for any change: from a small change to a more complex change involving many subsystem changes (</a:t>
            </a:r>
            <a:r>
              <a:rPr lang="en-US" err="1"/>
              <a:t>ie</a:t>
            </a:r>
            <a:r>
              <a:rPr lang="en-US"/>
              <a:t> organisational change, IT change…). A thorough description of the desired change is needed, as it may be necessary to break it down and study the interactions in several separate parts, that may not have been identified at first, this includes different systems, subsystems, teams, activities... </a:t>
            </a:r>
          </a:p>
          <a:p>
            <a:r>
              <a:rPr lang="en-US"/>
              <a:t>This methodology is composed of five steps, as can be shown in figure</a:t>
            </a:r>
          </a:p>
          <a:p>
            <a:endParaRPr lang="en-US"/>
          </a:p>
          <a:p>
            <a:endParaRPr lang="en-US"/>
          </a:p>
          <a:p>
            <a:r>
              <a:rPr lang="en-US"/>
              <a:t>This methodology should be applied from the start of a change i.e. when the need for change is identified. End-users should be involved from the very beginning, with the aim of identifying the specific HOF topics that will be included in the risk management process (and independent assessment, when needed, following requirements of Regulation EU 402/2013). </a:t>
            </a:r>
          </a:p>
          <a:p>
            <a:r>
              <a:rPr lang="en-US"/>
              <a:t>To increase efficiency, this methodology can be carried out in parallel or using the same resources (e.g. existing documentation, meetings/workshops…). </a:t>
            </a:r>
          </a:p>
          <a:p>
            <a:endParaRPr lang="en-US"/>
          </a:p>
          <a:p>
            <a:r>
              <a:rPr lang="en-US"/>
              <a:t>The methodology should be guided or used by a HOF specialist, and if not available by someone with HOF expertise. People using this methodology should be specifically trained to use  it.  Several roles mentioned can be fulfilled by the same individual, especially for smaller companies and/or smaller changes.</a:t>
            </a:r>
          </a:p>
          <a:p>
            <a:endParaRPr lang="en-US"/>
          </a:p>
          <a:p>
            <a:r>
              <a:rPr lang="en-US"/>
              <a:t>In conformity with chapter 1.6, this methodology should ensure that HOF is integrated in change management in a balanced manner to avoid pressure or influence, as far as possible. The first question in determining whether to apply this methodology is: could this change have any impact (direct/indirect) on staff carrying out safety-related tasks?</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8A28A-3C3B-4DCC-8038-AED859F2296D}" type="slidenum">
              <a:rPr kumimoji="0" lang="id-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9007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8A636AE-7B8B-4755-BBAE-05B2A7C5C610}" type="datetime1">
              <a:rPr lang="id-ID" smtClean="0"/>
              <a:t>19/06/24</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69DCAB-2F4C-4855-A2DD-8F41E74CAF44}" type="slidenum">
              <a:rPr lang="id-ID" smtClean="0"/>
              <a:t>‹#›</a:t>
            </a:fld>
            <a:endParaRPr lang="id-ID"/>
          </a:p>
        </p:txBody>
      </p:sp>
      <p:sp>
        <p:nvSpPr>
          <p:cNvPr id="8" name="Picture Placeholder 7"/>
          <p:cNvSpPr>
            <a:spLocks noGrp="1"/>
          </p:cNvSpPr>
          <p:nvPr>
            <p:ph type="pic" sz="quarter" idx="13"/>
          </p:nvPr>
        </p:nvSpPr>
        <p:spPr>
          <a:xfrm>
            <a:off x="0" y="0"/>
            <a:ext cx="12192000" cy="6858000"/>
          </a:xfrm>
        </p:spPr>
        <p:txBody>
          <a:bodyPr/>
          <a:lstStyle/>
          <a:p>
            <a:endParaRPr lang="id-ID"/>
          </a:p>
        </p:txBody>
      </p:sp>
    </p:spTree>
    <p:extLst>
      <p:ext uri="{BB962C8B-B14F-4D97-AF65-F5344CB8AC3E}">
        <p14:creationId xmlns:p14="http://schemas.microsoft.com/office/powerpoint/2010/main" val="58103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id-ID"/>
          </a:p>
        </p:txBody>
      </p:sp>
      <p:sp>
        <p:nvSpPr>
          <p:cNvPr id="9" name="Title 1"/>
          <p:cNvSpPr>
            <a:spLocks noGrp="1"/>
          </p:cNvSpPr>
          <p:nvPr>
            <p:ph type="title"/>
          </p:nvPr>
        </p:nvSpPr>
        <p:spPr>
          <a:xfrm>
            <a:off x="1419730" y="509287"/>
            <a:ext cx="10515600" cy="1273215"/>
          </a:xfrm>
        </p:spPr>
        <p:txBody>
          <a:bodyPr>
            <a:normAutofit/>
          </a:bodyPr>
          <a:lstStyle>
            <a:lvl1pPr>
              <a:defRPr sz="4800">
                <a:solidFill>
                  <a:schemeClr val="bg2"/>
                </a:solidFill>
              </a:defRPr>
            </a:lvl1pPr>
          </a:lstStyle>
          <a:p>
            <a:r>
              <a:rPr lang="en-US"/>
              <a:t>Click to edit Master title style</a:t>
            </a:r>
            <a:endParaRPr lang="id-ID"/>
          </a:p>
        </p:txBody>
      </p:sp>
    </p:spTree>
    <p:extLst>
      <p:ext uri="{BB962C8B-B14F-4D97-AF65-F5344CB8AC3E}">
        <p14:creationId xmlns:p14="http://schemas.microsoft.com/office/powerpoint/2010/main" val="1827096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19/06/24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endParaRPr lang="id-ID"/>
          </a:p>
        </p:txBody>
      </p:sp>
      <p:sp>
        <p:nvSpPr>
          <p:cNvPr id="9" name="Rectangle 5">
            <a:extLst>
              <a:ext uri="{FF2B5EF4-FFF2-40B4-BE49-F238E27FC236}">
                <a16:creationId xmlns:a16="http://schemas.microsoft.com/office/drawing/2014/main" id="{0FA93914-4A7B-6E40-861D-8E50B17A0961}"/>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Slide Number Placeholder 4">
            <a:extLst>
              <a:ext uri="{FF2B5EF4-FFF2-40B4-BE49-F238E27FC236}">
                <a16:creationId xmlns:a16="http://schemas.microsoft.com/office/drawing/2014/main" id="{DBB4B44D-8B4C-9E43-B8F3-C3FDFAF5AC9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389165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19/06/24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8153400" y="0"/>
            <a:ext cx="4038601" cy="6858000"/>
          </a:xfrm>
        </p:spPr>
        <p:txBody>
          <a:bodyPr/>
          <a:lstStyle/>
          <a:p>
            <a:endParaRPr lang="id-ID"/>
          </a:p>
        </p:txBody>
      </p:sp>
      <p:sp>
        <p:nvSpPr>
          <p:cNvPr id="11" name="Rectangle 5">
            <a:extLst>
              <a:ext uri="{FF2B5EF4-FFF2-40B4-BE49-F238E27FC236}">
                <a16:creationId xmlns:a16="http://schemas.microsoft.com/office/drawing/2014/main" id="{AF4456C5-9F63-684D-B3A3-DDE39CEA4186}"/>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236C7E82-3AD0-164E-8AE2-C933F1F6162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139992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19/06/24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7945120" y="0"/>
            <a:ext cx="4246881" cy="6858000"/>
          </a:xfrm>
        </p:spPr>
        <p:txBody>
          <a:bodyPr/>
          <a:lstStyle/>
          <a:p>
            <a:endParaRPr lang="id-ID"/>
          </a:p>
        </p:txBody>
      </p:sp>
      <p:sp>
        <p:nvSpPr>
          <p:cNvPr id="11" name="Rectangle 5">
            <a:extLst>
              <a:ext uri="{FF2B5EF4-FFF2-40B4-BE49-F238E27FC236}">
                <a16:creationId xmlns:a16="http://schemas.microsoft.com/office/drawing/2014/main" id="{0472C2EB-7065-884B-9975-384935F8F141}"/>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D4241B84-B4FE-C043-8E74-4DDA76FD4B30}"/>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199986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19/06/24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9" name="Rectangle 5">
            <a:extLst>
              <a:ext uri="{FF2B5EF4-FFF2-40B4-BE49-F238E27FC236}">
                <a16:creationId xmlns:a16="http://schemas.microsoft.com/office/drawing/2014/main" id="{5C559505-F142-3E49-BFAE-C4B3CAB844FD}"/>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Slide Number Placeholder 4">
            <a:extLst>
              <a:ext uri="{FF2B5EF4-FFF2-40B4-BE49-F238E27FC236}">
                <a16:creationId xmlns:a16="http://schemas.microsoft.com/office/drawing/2014/main" id="{3CD9C362-B877-9E47-B363-517D1D61543A}"/>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152697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19/06/24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2" name="Picture Placeholder 4"/>
          <p:cNvSpPr>
            <a:spLocks noGrp="1"/>
          </p:cNvSpPr>
          <p:nvPr>
            <p:ph type="pic" sz="quarter" idx="13"/>
          </p:nvPr>
        </p:nvSpPr>
        <p:spPr>
          <a:xfrm>
            <a:off x="-2" y="3501016"/>
            <a:ext cx="2520000" cy="2340000"/>
          </a:xfrm>
          <a:prstGeom prst="rect">
            <a:avLst/>
          </a:prstGeom>
          <a:noFill/>
        </p:spPr>
      </p:sp>
      <p:sp>
        <p:nvSpPr>
          <p:cNvPr id="13" name="Picture Placeholder 5"/>
          <p:cNvSpPr>
            <a:spLocks noGrp="1"/>
          </p:cNvSpPr>
          <p:nvPr>
            <p:ph type="pic" sz="quarter" idx="14"/>
          </p:nvPr>
        </p:nvSpPr>
        <p:spPr>
          <a:xfrm>
            <a:off x="2519998" y="3501016"/>
            <a:ext cx="2520000" cy="2340000"/>
          </a:xfrm>
          <a:prstGeom prst="rect">
            <a:avLst/>
          </a:prstGeom>
          <a:noFill/>
        </p:spPr>
      </p:sp>
      <p:sp>
        <p:nvSpPr>
          <p:cNvPr id="14" name="Picture Placeholder 6"/>
          <p:cNvSpPr>
            <a:spLocks noGrp="1"/>
          </p:cNvSpPr>
          <p:nvPr>
            <p:ph type="pic" sz="quarter" idx="15"/>
          </p:nvPr>
        </p:nvSpPr>
        <p:spPr>
          <a:xfrm>
            <a:off x="9672000" y="3501016"/>
            <a:ext cx="2520000" cy="2340000"/>
          </a:xfrm>
          <a:prstGeom prst="rect">
            <a:avLst/>
          </a:prstGeom>
          <a:noFill/>
        </p:spPr>
      </p:sp>
      <p:sp>
        <p:nvSpPr>
          <p:cNvPr id="15" name="Picture Placeholder 5"/>
          <p:cNvSpPr>
            <a:spLocks noGrp="1"/>
          </p:cNvSpPr>
          <p:nvPr>
            <p:ph type="pic" sz="quarter" idx="16"/>
          </p:nvPr>
        </p:nvSpPr>
        <p:spPr>
          <a:xfrm>
            <a:off x="5039998" y="1899433"/>
            <a:ext cx="4632002" cy="2799500"/>
          </a:xfrm>
          <a:prstGeom prst="rect">
            <a:avLst/>
          </a:prstGeom>
          <a:noFill/>
        </p:spPr>
        <p:txBody>
          <a:bodyPr/>
          <a:lstStyle/>
          <a:p>
            <a:endParaRPr lang="id-ID"/>
          </a:p>
        </p:txBody>
      </p:sp>
      <p:sp>
        <p:nvSpPr>
          <p:cNvPr id="17" name="Rectangle 5">
            <a:extLst>
              <a:ext uri="{FF2B5EF4-FFF2-40B4-BE49-F238E27FC236}">
                <a16:creationId xmlns:a16="http://schemas.microsoft.com/office/drawing/2014/main" id="{BCA99C90-5C4D-1647-8248-3EE558FDC1BE}"/>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Slide Number Placeholder 4">
            <a:extLst>
              <a:ext uri="{FF2B5EF4-FFF2-40B4-BE49-F238E27FC236}">
                <a16:creationId xmlns:a16="http://schemas.microsoft.com/office/drawing/2014/main" id="{EDF07EB7-1DA9-F749-A10C-8C328173934F}"/>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281516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18"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19/06/24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6" name="Picture Placeholder 13"/>
          <p:cNvSpPr>
            <a:spLocks noGrp="1"/>
          </p:cNvSpPr>
          <p:nvPr>
            <p:ph type="pic" sz="quarter" idx="19"/>
          </p:nvPr>
        </p:nvSpPr>
        <p:spPr>
          <a:xfrm>
            <a:off x="10061562" y="1672683"/>
            <a:ext cx="2130438" cy="1561171"/>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7" name="Picture Placeholder 13"/>
          <p:cNvSpPr>
            <a:spLocks noGrp="1"/>
          </p:cNvSpPr>
          <p:nvPr>
            <p:ph type="pic" sz="quarter" idx="20"/>
          </p:nvPr>
        </p:nvSpPr>
        <p:spPr>
          <a:xfrm>
            <a:off x="5611608" y="3376961"/>
            <a:ext cx="1505265" cy="1529576"/>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8" name="Picture Placeholder 13"/>
          <p:cNvSpPr>
            <a:spLocks noGrp="1"/>
          </p:cNvSpPr>
          <p:nvPr>
            <p:ph type="pic" sz="quarter" idx="21"/>
          </p:nvPr>
        </p:nvSpPr>
        <p:spPr>
          <a:xfrm>
            <a:off x="7273030" y="3376961"/>
            <a:ext cx="2654682" cy="3481039"/>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9" name="Picture Placeholder 13"/>
          <p:cNvSpPr>
            <a:spLocks noGrp="1"/>
          </p:cNvSpPr>
          <p:nvPr>
            <p:ph type="pic" sz="quarter" idx="22"/>
          </p:nvPr>
        </p:nvSpPr>
        <p:spPr>
          <a:xfrm>
            <a:off x="5611608" y="-11151"/>
            <a:ext cx="4293796" cy="3245005"/>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3" name="Rectangle 5">
            <a:extLst>
              <a:ext uri="{FF2B5EF4-FFF2-40B4-BE49-F238E27FC236}">
                <a16:creationId xmlns:a16="http://schemas.microsoft.com/office/drawing/2014/main" id="{18BF1518-E847-7341-A15D-45627DB3DADD}"/>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Slide Number Placeholder 4">
            <a:extLst>
              <a:ext uri="{FF2B5EF4-FFF2-40B4-BE49-F238E27FC236}">
                <a16:creationId xmlns:a16="http://schemas.microsoft.com/office/drawing/2014/main" id="{75EEAB81-282F-004A-AB99-F5DF36859E66}"/>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281914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8A636AE-7B8B-4755-BBAE-05B2A7C5C610}" type="datetime1">
              <a:rPr lang="id-ID" smtClean="0"/>
              <a:t>19/06/24</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69DCAB-2F4C-4855-A2DD-8F41E74CAF44}" type="slidenum">
              <a:rPr lang="id-ID" smtClean="0"/>
              <a:t>‹#›</a:t>
            </a:fld>
            <a:endParaRPr lang="id-ID"/>
          </a:p>
        </p:txBody>
      </p:sp>
      <p:sp>
        <p:nvSpPr>
          <p:cNvPr id="8" name="Picture Placeholder 7"/>
          <p:cNvSpPr>
            <a:spLocks noGrp="1"/>
          </p:cNvSpPr>
          <p:nvPr>
            <p:ph type="pic" sz="quarter" idx="13"/>
          </p:nvPr>
        </p:nvSpPr>
        <p:spPr>
          <a:xfrm>
            <a:off x="0" y="0"/>
            <a:ext cx="12192000" cy="6858000"/>
          </a:xfrm>
        </p:spPr>
        <p:txBody>
          <a:bodyPr/>
          <a:lstStyle/>
          <a:p>
            <a:endParaRPr lang="id-ID"/>
          </a:p>
        </p:txBody>
      </p:sp>
    </p:spTree>
    <p:extLst>
      <p:ext uri="{BB962C8B-B14F-4D97-AF65-F5344CB8AC3E}">
        <p14:creationId xmlns:p14="http://schemas.microsoft.com/office/powerpoint/2010/main" val="555614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id-ID"/>
          </a:p>
        </p:txBody>
      </p:sp>
      <p:sp>
        <p:nvSpPr>
          <p:cNvPr id="9" name="Title 1"/>
          <p:cNvSpPr>
            <a:spLocks noGrp="1"/>
          </p:cNvSpPr>
          <p:nvPr>
            <p:ph type="title"/>
          </p:nvPr>
        </p:nvSpPr>
        <p:spPr>
          <a:xfrm>
            <a:off x="1419730" y="509287"/>
            <a:ext cx="10515600" cy="1273215"/>
          </a:xfrm>
        </p:spPr>
        <p:txBody>
          <a:bodyPr>
            <a:normAutofit/>
          </a:bodyPr>
          <a:lstStyle>
            <a:lvl1pPr>
              <a:defRPr sz="4800">
                <a:solidFill>
                  <a:schemeClr val="bg2"/>
                </a:solidFill>
              </a:defRPr>
            </a:lvl1pPr>
          </a:lstStyle>
          <a:p>
            <a:r>
              <a:rPr lang="en-US"/>
              <a:t>Click to edit Master title style</a:t>
            </a:r>
            <a:endParaRPr lang="id-ID"/>
          </a:p>
        </p:txBody>
      </p:sp>
    </p:spTree>
    <p:extLst>
      <p:ext uri="{BB962C8B-B14F-4D97-AF65-F5344CB8AC3E}">
        <p14:creationId xmlns:p14="http://schemas.microsoft.com/office/powerpoint/2010/main" val="1292176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19/06/24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endParaRPr lang="id-ID"/>
          </a:p>
        </p:txBody>
      </p:sp>
      <p:sp>
        <p:nvSpPr>
          <p:cNvPr id="9" name="Rectangle 5">
            <a:extLst>
              <a:ext uri="{FF2B5EF4-FFF2-40B4-BE49-F238E27FC236}">
                <a16:creationId xmlns:a16="http://schemas.microsoft.com/office/drawing/2014/main" id="{0FA93914-4A7B-6E40-861D-8E50B17A0961}"/>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Slide Number Placeholder 4">
            <a:extLst>
              <a:ext uri="{FF2B5EF4-FFF2-40B4-BE49-F238E27FC236}">
                <a16:creationId xmlns:a16="http://schemas.microsoft.com/office/drawing/2014/main" id="{DBB4B44D-8B4C-9E43-B8F3-C3FDFAF5AC9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4296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id-ID"/>
          </a:p>
        </p:txBody>
      </p:sp>
      <p:sp>
        <p:nvSpPr>
          <p:cNvPr id="9" name="Title 1"/>
          <p:cNvSpPr>
            <a:spLocks noGrp="1"/>
          </p:cNvSpPr>
          <p:nvPr>
            <p:ph type="title"/>
          </p:nvPr>
        </p:nvSpPr>
        <p:spPr>
          <a:xfrm>
            <a:off x="1419730" y="509287"/>
            <a:ext cx="10515600" cy="1273215"/>
          </a:xfrm>
        </p:spPr>
        <p:txBody>
          <a:bodyPr>
            <a:normAutofit/>
          </a:bodyPr>
          <a:lstStyle>
            <a:lvl1pPr>
              <a:defRPr sz="4800">
                <a:solidFill>
                  <a:schemeClr val="bg2"/>
                </a:solidFill>
              </a:defRPr>
            </a:lvl1pPr>
          </a:lstStyle>
          <a:p>
            <a:r>
              <a:rPr lang="en-US"/>
              <a:t>Click to edit Master title style</a:t>
            </a:r>
            <a:endParaRPr lang="id-ID"/>
          </a:p>
        </p:txBody>
      </p:sp>
    </p:spTree>
    <p:extLst>
      <p:ext uri="{BB962C8B-B14F-4D97-AF65-F5344CB8AC3E}">
        <p14:creationId xmlns:p14="http://schemas.microsoft.com/office/powerpoint/2010/main" val="1826415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19/06/24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8153400" y="0"/>
            <a:ext cx="4038601" cy="6858000"/>
          </a:xfrm>
        </p:spPr>
        <p:txBody>
          <a:bodyPr/>
          <a:lstStyle/>
          <a:p>
            <a:endParaRPr lang="id-ID"/>
          </a:p>
        </p:txBody>
      </p:sp>
      <p:sp>
        <p:nvSpPr>
          <p:cNvPr id="11" name="Rectangle 5">
            <a:extLst>
              <a:ext uri="{FF2B5EF4-FFF2-40B4-BE49-F238E27FC236}">
                <a16:creationId xmlns:a16="http://schemas.microsoft.com/office/drawing/2014/main" id="{AF4456C5-9F63-684D-B3A3-DDE39CEA4186}"/>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236C7E82-3AD0-164E-8AE2-C933F1F6162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428159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19/06/24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7945120" y="0"/>
            <a:ext cx="4246881" cy="6858000"/>
          </a:xfrm>
        </p:spPr>
        <p:txBody>
          <a:bodyPr/>
          <a:lstStyle/>
          <a:p>
            <a:endParaRPr lang="id-ID"/>
          </a:p>
        </p:txBody>
      </p:sp>
      <p:sp>
        <p:nvSpPr>
          <p:cNvPr id="11" name="Rectangle 5">
            <a:extLst>
              <a:ext uri="{FF2B5EF4-FFF2-40B4-BE49-F238E27FC236}">
                <a16:creationId xmlns:a16="http://schemas.microsoft.com/office/drawing/2014/main" id="{0472C2EB-7065-884B-9975-384935F8F141}"/>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D4241B84-B4FE-C043-8E74-4DDA76FD4B30}"/>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52948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19/06/24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9" name="Rectangle 5">
            <a:extLst>
              <a:ext uri="{FF2B5EF4-FFF2-40B4-BE49-F238E27FC236}">
                <a16:creationId xmlns:a16="http://schemas.microsoft.com/office/drawing/2014/main" id="{5C559505-F142-3E49-BFAE-C4B3CAB844FD}"/>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Slide Number Placeholder 4">
            <a:extLst>
              <a:ext uri="{FF2B5EF4-FFF2-40B4-BE49-F238E27FC236}">
                <a16:creationId xmlns:a16="http://schemas.microsoft.com/office/drawing/2014/main" id="{3CD9C362-B877-9E47-B363-517D1D61543A}"/>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318952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19/06/24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2" name="Picture Placeholder 4"/>
          <p:cNvSpPr>
            <a:spLocks noGrp="1"/>
          </p:cNvSpPr>
          <p:nvPr>
            <p:ph type="pic" sz="quarter" idx="13"/>
          </p:nvPr>
        </p:nvSpPr>
        <p:spPr>
          <a:xfrm>
            <a:off x="-2" y="3501016"/>
            <a:ext cx="2520000" cy="2340000"/>
          </a:xfrm>
          <a:prstGeom prst="rect">
            <a:avLst/>
          </a:prstGeom>
          <a:noFill/>
        </p:spPr>
      </p:sp>
      <p:sp>
        <p:nvSpPr>
          <p:cNvPr id="13" name="Picture Placeholder 5"/>
          <p:cNvSpPr>
            <a:spLocks noGrp="1"/>
          </p:cNvSpPr>
          <p:nvPr>
            <p:ph type="pic" sz="quarter" idx="14"/>
          </p:nvPr>
        </p:nvSpPr>
        <p:spPr>
          <a:xfrm>
            <a:off x="2519998" y="3501016"/>
            <a:ext cx="2520000" cy="2340000"/>
          </a:xfrm>
          <a:prstGeom prst="rect">
            <a:avLst/>
          </a:prstGeom>
          <a:noFill/>
        </p:spPr>
      </p:sp>
      <p:sp>
        <p:nvSpPr>
          <p:cNvPr id="14" name="Picture Placeholder 6"/>
          <p:cNvSpPr>
            <a:spLocks noGrp="1"/>
          </p:cNvSpPr>
          <p:nvPr>
            <p:ph type="pic" sz="quarter" idx="15"/>
          </p:nvPr>
        </p:nvSpPr>
        <p:spPr>
          <a:xfrm>
            <a:off x="9672000" y="3501016"/>
            <a:ext cx="2520000" cy="2340000"/>
          </a:xfrm>
          <a:prstGeom prst="rect">
            <a:avLst/>
          </a:prstGeom>
          <a:noFill/>
        </p:spPr>
      </p:sp>
      <p:sp>
        <p:nvSpPr>
          <p:cNvPr id="15" name="Picture Placeholder 5"/>
          <p:cNvSpPr>
            <a:spLocks noGrp="1"/>
          </p:cNvSpPr>
          <p:nvPr>
            <p:ph type="pic" sz="quarter" idx="16"/>
          </p:nvPr>
        </p:nvSpPr>
        <p:spPr>
          <a:xfrm>
            <a:off x="5039998" y="1899433"/>
            <a:ext cx="4632002" cy="2799500"/>
          </a:xfrm>
          <a:prstGeom prst="rect">
            <a:avLst/>
          </a:prstGeom>
          <a:noFill/>
        </p:spPr>
        <p:txBody>
          <a:bodyPr/>
          <a:lstStyle/>
          <a:p>
            <a:endParaRPr lang="id-ID"/>
          </a:p>
        </p:txBody>
      </p:sp>
      <p:sp>
        <p:nvSpPr>
          <p:cNvPr id="17" name="Rectangle 5">
            <a:extLst>
              <a:ext uri="{FF2B5EF4-FFF2-40B4-BE49-F238E27FC236}">
                <a16:creationId xmlns:a16="http://schemas.microsoft.com/office/drawing/2014/main" id="{BCA99C90-5C4D-1647-8248-3EE558FDC1BE}"/>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Slide Number Placeholder 4">
            <a:extLst>
              <a:ext uri="{FF2B5EF4-FFF2-40B4-BE49-F238E27FC236}">
                <a16:creationId xmlns:a16="http://schemas.microsoft.com/office/drawing/2014/main" id="{EDF07EB7-1DA9-F749-A10C-8C328173934F}"/>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229743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1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19/06/24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6" name="Picture Placeholder 13"/>
          <p:cNvSpPr>
            <a:spLocks noGrp="1"/>
          </p:cNvSpPr>
          <p:nvPr>
            <p:ph type="pic" sz="quarter" idx="19"/>
          </p:nvPr>
        </p:nvSpPr>
        <p:spPr>
          <a:xfrm>
            <a:off x="10061562" y="1672683"/>
            <a:ext cx="2130438" cy="1561171"/>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7" name="Picture Placeholder 13"/>
          <p:cNvSpPr>
            <a:spLocks noGrp="1"/>
          </p:cNvSpPr>
          <p:nvPr>
            <p:ph type="pic" sz="quarter" idx="20"/>
          </p:nvPr>
        </p:nvSpPr>
        <p:spPr>
          <a:xfrm>
            <a:off x="5611608" y="3376961"/>
            <a:ext cx="1505265" cy="1529576"/>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8" name="Picture Placeholder 13"/>
          <p:cNvSpPr>
            <a:spLocks noGrp="1"/>
          </p:cNvSpPr>
          <p:nvPr>
            <p:ph type="pic" sz="quarter" idx="21"/>
          </p:nvPr>
        </p:nvSpPr>
        <p:spPr>
          <a:xfrm>
            <a:off x="7273030" y="3376961"/>
            <a:ext cx="2654682" cy="3481039"/>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9" name="Picture Placeholder 13"/>
          <p:cNvSpPr>
            <a:spLocks noGrp="1"/>
          </p:cNvSpPr>
          <p:nvPr>
            <p:ph type="pic" sz="quarter" idx="22"/>
          </p:nvPr>
        </p:nvSpPr>
        <p:spPr>
          <a:xfrm>
            <a:off x="5611608" y="-11151"/>
            <a:ext cx="4293796" cy="3245005"/>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3" name="Rectangle 5">
            <a:extLst>
              <a:ext uri="{FF2B5EF4-FFF2-40B4-BE49-F238E27FC236}">
                <a16:creationId xmlns:a16="http://schemas.microsoft.com/office/drawing/2014/main" id="{18BF1518-E847-7341-A15D-45627DB3DADD}"/>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Slide Number Placeholder 4">
            <a:extLst>
              <a:ext uri="{FF2B5EF4-FFF2-40B4-BE49-F238E27FC236}">
                <a16:creationId xmlns:a16="http://schemas.microsoft.com/office/drawing/2014/main" id="{75EEAB81-282F-004A-AB99-F5DF36859E66}"/>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73760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atin typeface="Calibri"/>
                <a:cs typeface="Calibri"/>
              </a:defRPr>
            </a:lvl1pPr>
          </a:lstStyle>
          <a:p>
            <a:r>
              <a:rPr lang="en-US"/>
              <a:t>Click to edit Master title style</a:t>
            </a:r>
          </a:p>
        </p:txBody>
      </p:sp>
      <p:sp>
        <p:nvSpPr>
          <p:cNvPr id="6" name="Text Placeholder 2"/>
          <p:cNvSpPr>
            <a:spLocks noGrp="1"/>
          </p:cNvSpPr>
          <p:nvPr>
            <p:ph idx="1"/>
          </p:nvPr>
        </p:nvSpPr>
        <p:spPr>
          <a:xfrm>
            <a:off x="836084" y="1157941"/>
            <a:ext cx="10658661" cy="4855883"/>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37913" y="6309320"/>
            <a:ext cx="1154087" cy="548680"/>
          </a:xfrm>
          <a:prstGeom prst="rect">
            <a:avLst/>
          </a:prstGeom>
        </p:spPr>
      </p:pic>
      <p:sp>
        <p:nvSpPr>
          <p:cNvPr id="7" name="Slide Number Placeholder 5"/>
          <p:cNvSpPr txBox="1">
            <a:spLocks/>
          </p:cNvSpPr>
          <p:nvPr userDrawn="1"/>
        </p:nvSpPr>
        <p:spPr>
          <a:xfrm>
            <a:off x="10673769" y="6602856"/>
            <a:ext cx="1350019" cy="144000"/>
          </a:xfrm>
          <a:prstGeom prst="rect">
            <a:avLst/>
          </a:prstGeom>
        </p:spPr>
        <p:txBody>
          <a:bodyPr vert="horz" lIns="0" tIns="0" rIns="0" bIns="0" rtlCol="0" anchor="b" anchorCtr="0"/>
          <a:lstStyle>
            <a:defPPr>
              <a:defRPr lang="en-US"/>
            </a:defPPr>
            <a:lvl1pPr marL="0" algn="r" defTabSz="457200" rtl="0" eaLnBrk="1" latinLnBrk="0" hangingPunct="1">
              <a:defRPr sz="900" kern="1200">
                <a:solidFill>
                  <a:schemeClr val="bg1"/>
                </a:solidFill>
                <a:latin typeface="Lucida Sans"/>
                <a:ea typeface="+mn-ea"/>
                <a:cs typeface="Lucida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2F9617-6250-4A4E-A789-B3C5DD958110}" type="slidenum">
              <a:rPr lang="en-US" sz="900" smtClean="0"/>
              <a:pPr/>
              <a:t>‹#›</a:t>
            </a:fld>
            <a:endParaRPr lang="en-US" sz="900"/>
          </a:p>
        </p:txBody>
      </p:sp>
    </p:spTree>
    <p:extLst>
      <p:ext uri="{BB962C8B-B14F-4D97-AF65-F5344CB8AC3E}">
        <p14:creationId xmlns:p14="http://schemas.microsoft.com/office/powerpoint/2010/main" val="3502369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19/06/24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endParaRPr lang="id-ID"/>
          </a:p>
        </p:txBody>
      </p:sp>
      <p:sp>
        <p:nvSpPr>
          <p:cNvPr id="9" name="Rectangle 5">
            <a:extLst>
              <a:ext uri="{FF2B5EF4-FFF2-40B4-BE49-F238E27FC236}">
                <a16:creationId xmlns:a16="http://schemas.microsoft.com/office/drawing/2014/main" id="{0FA93914-4A7B-6E40-861D-8E50B17A0961}"/>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Slide Number Placeholder 4">
            <a:extLst>
              <a:ext uri="{FF2B5EF4-FFF2-40B4-BE49-F238E27FC236}">
                <a16:creationId xmlns:a16="http://schemas.microsoft.com/office/drawing/2014/main" id="{DBB4B44D-8B4C-9E43-B8F3-C3FDFAF5AC9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396446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19/06/24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8153400" y="0"/>
            <a:ext cx="4038601" cy="6858000"/>
          </a:xfrm>
        </p:spPr>
        <p:txBody>
          <a:bodyPr/>
          <a:lstStyle/>
          <a:p>
            <a:endParaRPr lang="id-ID"/>
          </a:p>
        </p:txBody>
      </p:sp>
      <p:sp>
        <p:nvSpPr>
          <p:cNvPr id="11" name="Rectangle 5">
            <a:extLst>
              <a:ext uri="{FF2B5EF4-FFF2-40B4-BE49-F238E27FC236}">
                <a16:creationId xmlns:a16="http://schemas.microsoft.com/office/drawing/2014/main" id="{AF4456C5-9F63-684D-B3A3-DDE39CEA4186}"/>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236C7E82-3AD0-164E-8AE2-C933F1F6162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186948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19/06/24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7945120" y="0"/>
            <a:ext cx="4246881" cy="6858000"/>
          </a:xfrm>
        </p:spPr>
        <p:txBody>
          <a:bodyPr/>
          <a:lstStyle/>
          <a:p>
            <a:endParaRPr lang="id-ID"/>
          </a:p>
        </p:txBody>
      </p:sp>
      <p:sp>
        <p:nvSpPr>
          <p:cNvPr id="11" name="Rectangle 5">
            <a:extLst>
              <a:ext uri="{FF2B5EF4-FFF2-40B4-BE49-F238E27FC236}">
                <a16:creationId xmlns:a16="http://schemas.microsoft.com/office/drawing/2014/main" id="{0472C2EB-7065-884B-9975-384935F8F141}"/>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D4241B84-B4FE-C043-8E74-4DDA76FD4B30}"/>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33864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19/06/24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9" name="Rectangle 5">
            <a:extLst>
              <a:ext uri="{FF2B5EF4-FFF2-40B4-BE49-F238E27FC236}">
                <a16:creationId xmlns:a16="http://schemas.microsoft.com/office/drawing/2014/main" id="{5C559505-F142-3E49-BFAE-C4B3CAB844FD}"/>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Slide Number Placeholder 4">
            <a:extLst>
              <a:ext uri="{FF2B5EF4-FFF2-40B4-BE49-F238E27FC236}">
                <a16:creationId xmlns:a16="http://schemas.microsoft.com/office/drawing/2014/main" id="{3CD9C362-B877-9E47-B363-517D1D61543A}"/>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171680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19/06/24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2" name="Picture Placeholder 4"/>
          <p:cNvSpPr>
            <a:spLocks noGrp="1"/>
          </p:cNvSpPr>
          <p:nvPr>
            <p:ph type="pic" sz="quarter" idx="13"/>
          </p:nvPr>
        </p:nvSpPr>
        <p:spPr>
          <a:xfrm>
            <a:off x="-2" y="3501016"/>
            <a:ext cx="2520000" cy="2340000"/>
          </a:xfrm>
          <a:prstGeom prst="rect">
            <a:avLst/>
          </a:prstGeom>
          <a:noFill/>
        </p:spPr>
      </p:sp>
      <p:sp>
        <p:nvSpPr>
          <p:cNvPr id="13" name="Picture Placeholder 5"/>
          <p:cNvSpPr>
            <a:spLocks noGrp="1"/>
          </p:cNvSpPr>
          <p:nvPr>
            <p:ph type="pic" sz="quarter" idx="14"/>
          </p:nvPr>
        </p:nvSpPr>
        <p:spPr>
          <a:xfrm>
            <a:off x="2519998" y="3501016"/>
            <a:ext cx="2520000" cy="2340000"/>
          </a:xfrm>
          <a:prstGeom prst="rect">
            <a:avLst/>
          </a:prstGeom>
          <a:noFill/>
        </p:spPr>
      </p:sp>
      <p:sp>
        <p:nvSpPr>
          <p:cNvPr id="14" name="Picture Placeholder 6"/>
          <p:cNvSpPr>
            <a:spLocks noGrp="1"/>
          </p:cNvSpPr>
          <p:nvPr>
            <p:ph type="pic" sz="quarter" idx="15"/>
          </p:nvPr>
        </p:nvSpPr>
        <p:spPr>
          <a:xfrm>
            <a:off x="9672000" y="3501016"/>
            <a:ext cx="2520000" cy="2340000"/>
          </a:xfrm>
          <a:prstGeom prst="rect">
            <a:avLst/>
          </a:prstGeom>
          <a:noFill/>
        </p:spPr>
      </p:sp>
      <p:sp>
        <p:nvSpPr>
          <p:cNvPr id="15" name="Picture Placeholder 5"/>
          <p:cNvSpPr>
            <a:spLocks noGrp="1"/>
          </p:cNvSpPr>
          <p:nvPr>
            <p:ph type="pic" sz="quarter" idx="16"/>
          </p:nvPr>
        </p:nvSpPr>
        <p:spPr>
          <a:xfrm>
            <a:off x="5039998" y="1899433"/>
            <a:ext cx="4632002" cy="2799500"/>
          </a:xfrm>
          <a:prstGeom prst="rect">
            <a:avLst/>
          </a:prstGeom>
          <a:noFill/>
        </p:spPr>
        <p:txBody>
          <a:bodyPr/>
          <a:lstStyle/>
          <a:p>
            <a:endParaRPr lang="id-ID"/>
          </a:p>
        </p:txBody>
      </p:sp>
      <p:sp>
        <p:nvSpPr>
          <p:cNvPr id="17" name="Rectangle 5">
            <a:extLst>
              <a:ext uri="{FF2B5EF4-FFF2-40B4-BE49-F238E27FC236}">
                <a16:creationId xmlns:a16="http://schemas.microsoft.com/office/drawing/2014/main" id="{BCA99C90-5C4D-1647-8248-3EE558FDC1BE}"/>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Slide Number Placeholder 4">
            <a:extLst>
              <a:ext uri="{FF2B5EF4-FFF2-40B4-BE49-F238E27FC236}">
                <a16:creationId xmlns:a16="http://schemas.microsoft.com/office/drawing/2014/main" id="{EDF07EB7-1DA9-F749-A10C-8C328173934F}"/>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81455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18"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19/06/24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6" name="Picture Placeholder 13"/>
          <p:cNvSpPr>
            <a:spLocks noGrp="1"/>
          </p:cNvSpPr>
          <p:nvPr>
            <p:ph type="pic" sz="quarter" idx="19"/>
          </p:nvPr>
        </p:nvSpPr>
        <p:spPr>
          <a:xfrm>
            <a:off x="10061562" y="1672683"/>
            <a:ext cx="2130438" cy="1561171"/>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7" name="Picture Placeholder 13"/>
          <p:cNvSpPr>
            <a:spLocks noGrp="1"/>
          </p:cNvSpPr>
          <p:nvPr>
            <p:ph type="pic" sz="quarter" idx="20"/>
          </p:nvPr>
        </p:nvSpPr>
        <p:spPr>
          <a:xfrm>
            <a:off x="5611608" y="3376961"/>
            <a:ext cx="1505265" cy="1529576"/>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8" name="Picture Placeholder 13"/>
          <p:cNvSpPr>
            <a:spLocks noGrp="1"/>
          </p:cNvSpPr>
          <p:nvPr>
            <p:ph type="pic" sz="quarter" idx="21"/>
          </p:nvPr>
        </p:nvSpPr>
        <p:spPr>
          <a:xfrm>
            <a:off x="7273030" y="3376961"/>
            <a:ext cx="2654682" cy="3481039"/>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9" name="Picture Placeholder 13"/>
          <p:cNvSpPr>
            <a:spLocks noGrp="1"/>
          </p:cNvSpPr>
          <p:nvPr>
            <p:ph type="pic" sz="quarter" idx="22"/>
          </p:nvPr>
        </p:nvSpPr>
        <p:spPr>
          <a:xfrm>
            <a:off x="5611608" y="-11151"/>
            <a:ext cx="4293796" cy="3245005"/>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3" name="Rectangle 5">
            <a:extLst>
              <a:ext uri="{FF2B5EF4-FFF2-40B4-BE49-F238E27FC236}">
                <a16:creationId xmlns:a16="http://schemas.microsoft.com/office/drawing/2014/main" id="{18BF1518-E847-7341-A15D-45627DB3DADD}"/>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Slide Number Placeholder 4">
            <a:extLst>
              <a:ext uri="{FF2B5EF4-FFF2-40B4-BE49-F238E27FC236}">
                <a16:creationId xmlns:a16="http://schemas.microsoft.com/office/drawing/2014/main" id="{75EEAB81-282F-004A-AB99-F5DF36859E66}"/>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306871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8A636AE-7B8B-4755-BBAE-05B2A7C5C610}" type="datetime1">
              <a:rPr lang="id-ID" smtClean="0"/>
              <a:t>19/06/24</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69DCAB-2F4C-4855-A2DD-8F41E74CAF44}" type="slidenum">
              <a:rPr lang="id-ID" smtClean="0"/>
              <a:t>‹#›</a:t>
            </a:fld>
            <a:endParaRPr lang="id-ID"/>
          </a:p>
        </p:txBody>
      </p:sp>
      <p:sp>
        <p:nvSpPr>
          <p:cNvPr id="8" name="Picture Placeholder 7"/>
          <p:cNvSpPr>
            <a:spLocks noGrp="1"/>
          </p:cNvSpPr>
          <p:nvPr>
            <p:ph type="pic" sz="quarter" idx="13"/>
          </p:nvPr>
        </p:nvSpPr>
        <p:spPr>
          <a:xfrm>
            <a:off x="0" y="0"/>
            <a:ext cx="12192000" cy="6858000"/>
          </a:xfrm>
        </p:spPr>
        <p:txBody>
          <a:bodyPr/>
          <a:lstStyle/>
          <a:p>
            <a:endParaRPr lang="id-ID"/>
          </a:p>
        </p:txBody>
      </p:sp>
    </p:spTree>
    <p:extLst>
      <p:ext uri="{BB962C8B-B14F-4D97-AF65-F5344CB8AC3E}">
        <p14:creationId xmlns:p14="http://schemas.microsoft.com/office/powerpoint/2010/main" val="3055407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emf"/><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emf"/><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4323"/>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pic>
        <p:nvPicPr>
          <p:cNvPr id="4" name="Immagine 3">
            <a:extLst>
              <a:ext uri="{FF2B5EF4-FFF2-40B4-BE49-F238E27FC236}">
                <a16:creationId xmlns:a16="http://schemas.microsoft.com/office/drawing/2014/main" id="{E86ECB1A-693F-2041-AC72-F644481AEFFD}"/>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450975" y="150674"/>
            <a:ext cx="1485900" cy="901700"/>
          </a:xfrm>
          <a:prstGeom prst="rect">
            <a:avLst/>
          </a:prstGeom>
        </p:spPr>
      </p:pic>
    </p:spTree>
    <p:extLst>
      <p:ext uri="{BB962C8B-B14F-4D97-AF65-F5344CB8AC3E}">
        <p14:creationId xmlns:p14="http://schemas.microsoft.com/office/powerpoint/2010/main" val="1884954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1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4323"/>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pic>
        <p:nvPicPr>
          <p:cNvPr id="4" name="Immagine 3">
            <a:extLst>
              <a:ext uri="{FF2B5EF4-FFF2-40B4-BE49-F238E27FC236}">
                <a16:creationId xmlns:a16="http://schemas.microsoft.com/office/drawing/2014/main" id="{E86ECB1A-693F-2041-AC72-F644481AEFFD}"/>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450975" y="150674"/>
            <a:ext cx="1485900" cy="901700"/>
          </a:xfrm>
          <a:prstGeom prst="rect">
            <a:avLst/>
          </a:prstGeom>
        </p:spPr>
      </p:pic>
    </p:spTree>
    <p:extLst>
      <p:ext uri="{BB962C8B-B14F-4D97-AF65-F5344CB8AC3E}">
        <p14:creationId xmlns:p14="http://schemas.microsoft.com/office/powerpoint/2010/main" val="291337794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hf hdr="0" ftr="0" dt="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1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4323"/>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pic>
        <p:nvPicPr>
          <p:cNvPr id="4" name="Immagine 3">
            <a:extLst>
              <a:ext uri="{FF2B5EF4-FFF2-40B4-BE49-F238E27FC236}">
                <a16:creationId xmlns:a16="http://schemas.microsoft.com/office/drawing/2014/main" id="{E86ECB1A-693F-2041-AC72-F644481AEFFD}"/>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450975" y="150674"/>
            <a:ext cx="1485900" cy="901700"/>
          </a:xfrm>
          <a:prstGeom prst="rect">
            <a:avLst/>
          </a:prstGeom>
        </p:spPr>
      </p:pic>
    </p:spTree>
    <p:extLst>
      <p:ext uri="{BB962C8B-B14F-4D97-AF65-F5344CB8AC3E}">
        <p14:creationId xmlns:p14="http://schemas.microsoft.com/office/powerpoint/2010/main" val="330026182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hf hdr="0" ftr="0" dt="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1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channel/UCFfzjb2UuoOxFJd12AL6lyg" TargetMode="External"/><Relationship Id="rId3" Type="http://schemas.openxmlformats.org/officeDocument/2006/relationships/image" Target="../media/image21.jpeg"/><Relationship Id="rId7" Type="http://schemas.openxmlformats.org/officeDocument/2006/relationships/image" Target="../media/image23.emf"/><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hyperlink" Target="https://www.linkedin.com/company/european-railway-agency" TargetMode="External"/><Relationship Id="rId5" Type="http://schemas.openxmlformats.org/officeDocument/2006/relationships/image" Target="../media/image22.emf"/><Relationship Id="rId4" Type="http://schemas.openxmlformats.org/officeDocument/2006/relationships/hyperlink" Target="https://twitter.com/ERA_railways" TargetMode="External"/><Relationship Id="rId9" Type="http://schemas.openxmlformats.org/officeDocument/2006/relationships/image" Target="../media/image24.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jpe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eur03.safelinks.protection.outlook.com/?url=https%3A%2F%2Frail-research.europa.eu%2Fsystem_pillar%2Fsystem-pillar-outputs%2F&amp;data=05%7C02%7Cralph.r.mueller%40deutschebahn.com%7C6f149c3490534db3a86a08dc813ec319%7Ca1a72d9c49e64f6d9af65aafa1183bfd%7C0%7C0%7C638527353761424934%7CUnknown%7CTWFpbGZsb3d8eyJWIjoiMC4wLjAwMDAiLCJQIjoiV2luMzIiLCJBTiI6Ik1haWwiLCJXVCI6Mn0%3D%7C0%7C%7C%7C&amp;sdata=PzpaMWJysIv1FNxgEuPIsJJsxZhQe0TR9s9k3eokHIc%3D&amp;reserved=0"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7.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railroad track with trees on either side of it&#10;&#10;Description automatically generated with medium confidence">
            <a:extLst>
              <a:ext uri="{FF2B5EF4-FFF2-40B4-BE49-F238E27FC236}">
                <a16:creationId xmlns:a16="http://schemas.microsoft.com/office/drawing/2014/main" id="{50CE9E42-1A24-49F5-A06D-40C37B782A7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7" name="Rectangle 6"/>
          <p:cNvSpPr/>
          <p:nvPr/>
        </p:nvSpPr>
        <p:spPr>
          <a:xfrm>
            <a:off x="478395" y="599768"/>
            <a:ext cx="7348082" cy="5698086"/>
          </a:xfrm>
          <a:prstGeom prst="rect">
            <a:avLst/>
          </a:prstGeom>
          <a:solidFill>
            <a:srgbClr val="364B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ctrTitle"/>
          </p:nvPr>
        </p:nvSpPr>
        <p:spPr>
          <a:xfrm>
            <a:off x="657933" y="715103"/>
            <a:ext cx="6260755" cy="1190765"/>
          </a:xfrm>
        </p:spPr>
        <p:txBody>
          <a:bodyPr>
            <a:noAutofit/>
          </a:bodyPr>
          <a:lstStyle/>
          <a:p>
            <a:pPr algn="l">
              <a:lnSpc>
                <a:spcPct val="100000"/>
              </a:lnSpc>
            </a:pPr>
            <a:r>
              <a:rPr lang="en-GB" sz="4800">
                <a:solidFill>
                  <a:schemeClr val="bg1"/>
                </a:solidFill>
                <a:effectLst/>
                <a:latin typeface="Calibri" panose="020F0502020204030204" pitchFamily="34" charset="0"/>
                <a:ea typeface="Times New Roman" panose="02020603050405020304" pitchFamily="18" charset="0"/>
              </a:rPr>
              <a:t>RAIL DATA FORUM 2024</a:t>
            </a:r>
            <a:br>
              <a:rPr lang="en-GB" sz="3500">
                <a:solidFill>
                  <a:schemeClr val="bg1"/>
                </a:solidFill>
                <a:effectLst/>
                <a:latin typeface="Calibri" panose="020F0502020204030204" pitchFamily="34" charset="0"/>
                <a:ea typeface="Times New Roman" panose="02020603050405020304" pitchFamily="18" charset="0"/>
              </a:rPr>
            </a:br>
            <a:r>
              <a:rPr lang="en-GB" sz="2400" i="1">
                <a:solidFill>
                  <a:schemeClr val="bg1"/>
                </a:solidFill>
                <a:latin typeface="Calibri" panose="020F0502020204030204" pitchFamily="34" charset="0"/>
                <a:ea typeface="Calibri" panose="020F0502020204030204" pitchFamily="34" charset="0"/>
              </a:rPr>
              <a:t>Delivering ERA-ontology for EU-RAIL use cases</a:t>
            </a:r>
            <a:endParaRPr lang="id-ID" sz="2400">
              <a:solidFill>
                <a:schemeClr val="bg1"/>
              </a:solidFill>
              <a:latin typeface="Calibri" panose="020F0502020204030204" pitchFamily="34" charset="0"/>
              <a:cs typeface="Calibri" panose="020F0502020204030204" pitchFamily="34" charset="0"/>
            </a:endParaRPr>
          </a:p>
        </p:txBody>
      </p:sp>
      <p:cxnSp>
        <p:nvCxnSpPr>
          <p:cNvPr id="9" name="Straight Connector 8"/>
          <p:cNvCxnSpPr>
            <a:cxnSpLocks/>
          </p:cNvCxnSpPr>
          <p:nvPr/>
        </p:nvCxnSpPr>
        <p:spPr>
          <a:xfrm>
            <a:off x="761294" y="3261008"/>
            <a:ext cx="605403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lide Number Placeholder 1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69DCAB-2F4C-4855-A2DD-8F41E74CAF44}" type="slidenum">
              <a:rPr kumimoji="0" lang="id-ID"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7" name="Immagine 16">
            <a:extLst>
              <a:ext uri="{FF2B5EF4-FFF2-40B4-BE49-F238E27FC236}">
                <a16:creationId xmlns:a16="http://schemas.microsoft.com/office/drawing/2014/main" id="{48FEC4E6-5CB0-B749-9EB0-C0FF1A68640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1295" y="3671603"/>
            <a:ext cx="3570104" cy="2215657"/>
          </a:xfrm>
          <a:prstGeom prst="rect">
            <a:avLst/>
          </a:prstGeom>
        </p:spPr>
      </p:pic>
      <p:sp>
        <p:nvSpPr>
          <p:cNvPr id="5" name="TextBox 4">
            <a:extLst>
              <a:ext uri="{FF2B5EF4-FFF2-40B4-BE49-F238E27FC236}">
                <a16:creationId xmlns:a16="http://schemas.microsoft.com/office/drawing/2014/main" id="{DEA2C302-CD19-428A-893B-2D44B448B423}"/>
              </a:ext>
            </a:extLst>
          </p:cNvPr>
          <p:cNvSpPr txBox="1"/>
          <p:nvPr/>
        </p:nvSpPr>
        <p:spPr>
          <a:xfrm>
            <a:off x="657932" y="2031254"/>
            <a:ext cx="656877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Marina </a:t>
            </a:r>
            <a:r>
              <a:rPr kumimoji="0" lang="en-US" sz="2400" b="0" i="0" u="none" strike="noStrike" kern="1200" cap="none" spc="0" normalizeH="0" baseline="0" noProof="0" dirty="0" err="1">
                <a:ln>
                  <a:noFill/>
                </a:ln>
                <a:solidFill>
                  <a:prstClr val="white"/>
                </a:solidFill>
                <a:effectLst/>
                <a:uLnTx/>
                <a:uFillTx/>
                <a:latin typeface="Calibri" panose="020F0502020204030204"/>
                <a:ea typeface="+mn-ea"/>
                <a:cs typeface="+mn-cs"/>
              </a:rPr>
              <a:t>Aguado</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(ERA)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Ralph Mueller (EU-RAIL)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18/06/2024 | Verona</a:t>
            </a:r>
            <a:endPar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DC5618B-897F-4883-80E9-0FA12AF8BE68}"/>
              </a:ext>
            </a:extLst>
          </p:cNvPr>
          <p:cNvSpPr txBox="1"/>
          <p:nvPr/>
        </p:nvSpPr>
        <p:spPr>
          <a:xfrm>
            <a:off x="11822418" y="2772947"/>
            <a:ext cx="338554" cy="3524907"/>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a:ea typeface="+mn-ea"/>
                <a:cs typeface="+mn-cs"/>
              </a:rPr>
              <a:t>Photo: Adobe </a:t>
            </a:r>
            <a:r>
              <a:rPr kumimoji="0" lang="en-US" sz="1000" b="0" i="0" u="none" strike="noStrike" kern="1200" cap="none" spc="0" normalizeH="0" baseline="0" noProof="0" err="1">
                <a:ln>
                  <a:noFill/>
                </a:ln>
                <a:solidFill>
                  <a:prstClr val="white"/>
                </a:solidFill>
                <a:effectLst/>
                <a:uLnTx/>
                <a:uFillTx/>
                <a:latin typeface="Calibri" panose="020F0502020204030204"/>
                <a:ea typeface="+mn-ea"/>
                <a:cs typeface="+mn-cs"/>
              </a:rPr>
              <a:t>Srock</a:t>
            </a:r>
            <a:r>
              <a:rPr kumimoji="0" lang="en-US" sz="1000" b="0" i="0" u="none" strike="noStrike" kern="1200" cap="none" spc="0" normalizeH="0" baseline="0" noProof="0">
                <a:ln>
                  <a:noFill/>
                </a:ln>
                <a:solidFill>
                  <a:prstClr val="white"/>
                </a:solidFill>
                <a:effectLst/>
                <a:uLnTx/>
                <a:uFillTx/>
                <a:latin typeface="Calibri" panose="020F0502020204030204"/>
                <a:ea typeface="+mn-ea"/>
                <a:cs typeface="+mn-cs"/>
              </a:rPr>
              <a:t> / by </a:t>
            </a:r>
            <a:r>
              <a:rPr kumimoji="0" lang="en-GB" sz="10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en-GB" sz="1000" b="0" i="0" u="none" strike="noStrike" kern="1200" cap="none" spc="0" normalizeH="0" baseline="0" noProof="0">
                <a:ln>
                  <a:noFill/>
                </a:ln>
                <a:solidFill>
                  <a:prstClr val="white"/>
                </a:solidFill>
                <a:effectLst/>
                <a:uLnTx/>
                <a:uFillTx/>
                <a:latin typeface="adobe-clean"/>
                <a:ea typeface="+mn-ea"/>
                <a:cs typeface="+mn-cs"/>
              </a:rPr>
              <a:t> Serjiob74</a:t>
            </a:r>
            <a:endParaRPr kumimoji="0" lang="en-GB"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Grafik 2">
            <a:extLst>
              <a:ext uri="{FF2B5EF4-FFF2-40B4-BE49-F238E27FC236}">
                <a16:creationId xmlns:a16="http://schemas.microsoft.com/office/drawing/2014/main" id="{BD8E9CFA-A180-2B74-F058-672CDA92905D}"/>
              </a:ext>
            </a:extLst>
          </p:cNvPr>
          <p:cNvPicPr>
            <a:picLocks noChangeAspect="1"/>
          </p:cNvPicPr>
          <p:nvPr/>
        </p:nvPicPr>
        <p:blipFill>
          <a:blip r:embed="rId5"/>
          <a:stretch>
            <a:fillRect/>
          </a:stretch>
        </p:blipFill>
        <p:spPr>
          <a:xfrm>
            <a:off x="4526508" y="3671603"/>
            <a:ext cx="3002168" cy="2215657"/>
          </a:xfrm>
          <a:prstGeom prst="rect">
            <a:avLst/>
          </a:prstGeom>
        </p:spPr>
      </p:pic>
    </p:spTree>
    <p:extLst>
      <p:ext uri="{BB962C8B-B14F-4D97-AF65-F5344CB8AC3E}">
        <p14:creationId xmlns:p14="http://schemas.microsoft.com/office/powerpoint/2010/main" val="2654445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feil: Fünfeck 2">
            <a:extLst>
              <a:ext uri="{FF2B5EF4-FFF2-40B4-BE49-F238E27FC236}">
                <a16:creationId xmlns:a16="http://schemas.microsoft.com/office/drawing/2014/main" id="{B63AF371-6B7B-FFDC-6593-FAA8887A130F}"/>
              </a:ext>
            </a:extLst>
          </p:cNvPr>
          <p:cNvSpPr/>
          <p:nvPr/>
        </p:nvSpPr>
        <p:spPr>
          <a:xfrm>
            <a:off x="396816" y="2963905"/>
            <a:ext cx="11198524" cy="930189"/>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a:ln>
                  <a:noFill/>
                </a:ln>
                <a:solidFill>
                  <a:prstClr val="white"/>
                </a:solidFill>
                <a:effectLst/>
                <a:uLnTx/>
                <a:uFillTx/>
                <a:latin typeface="Calibri" panose="020F0502020204030204"/>
                <a:ea typeface="+mn-ea"/>
                <a:cs typeface="+mn-cs"/>
              </a:rPr>
              <a:t>2024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feld 4">
            <a:extLst>
              <a:ext uri="{FF2B5EF4-FFF2-40B4-BE49-F238E27FC236}">
                <a16:creationId xmlns:a16="http://schemas.microsoft.com/office/drawing/2014/main" id="{A30F28EB-0B5A-53CE-11C8-A42642EFF244}"/>
              </a:ext>
            </a:extLst>
          </p:cNvPr>
          <p:cNvSpPr txBox="1"/>
          <p:nvPr/>
        </p:nvSpPr>
        <p:spPr>
          <a:xfrm>
            <a:off x="672861" y="3396460"/>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a:ln>
                  <a:noFill/>
                </a:ln>
                <a:solidFill>
                  <a:prstClr val="white"/>
                </a:solidFill>
                <a:effectLst/>
                <a:uLnTx/>
                <a:uFillTx/>
                <a:latin typeface="Calibri" panose="020F0502020204030204"/>
                <a:ea typeface="+mn-ea"/>
                <a:cs typeface="+mn-cs"/>
              </a:rPr>
              <a:t>6</a:t>
            </a:r>
          </a:p>
        </p:txBody>
      </p:sp>
      <p:sp>
        <p:nvSpPr>
          <p:cNvPr id="6" name="Textfeld 5">
            <a:extLst>
              <a:ext uri="{FF2B5EF4-FFF2-40B4-BE49-F238E27FC236}">
                <a16:creationId xmlns:a16="http://schemas.microsoft.com/office/drawing/2014/main" id="{6AF20C3D-BF2B-85CD-610E-62C5A8D37F37}"/>
              </a:ext>
            </a:extLst>
          </p:cNvPr>
          <p:cNvSpPr txBox="1"/>
          <p:nvPr/>
        </p:nvSpPr>
        <p:spPr>
          <a:xfrm>
            <a:off x="5755842" y="3396459"/>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a:ln>
                  <a:noFill/>
                </a:ln>
                <a:solidFill>
                  <a:prstClr val="white"/>
                </a:solidFill>
                <a:effectLst/>
                <a:uLnTx/>
                <a:uFillTx/>
                <a:latin typeface="Calibri" panose="020F0502020204030204"/>
                <a:ea typeface="+mn-ea"/>
                <a:cs typeface="+mn-cs"/>
              </a:rPr>
              <a:t>9</a:t>
            </a:r>
          </a:p>
        </p:txBody>
      </p:sp>
      <p:sp>
        <p:nvSpPr>
          <p:cNvPr id="7" name="Textfeld 6">
            <a:extLst>
              <a:ext uri="{FF2B5EF4-FFF2-40B4-BE49-F238E27FC236}">
                <a16:creationId xmlns:a16="http://schemas.microsoft.com/office/drawing/2014/main" id="{E7B1CD98-8CA5-149A-6D88-81D853C4DFF9}"/>
              </a:ext>
            </a:extLst>
          </p:cNvPr>
          <p:cNvSpPr txBox="1"/>
          <p:nvPr/>
        </p:nvSpPr>
        <p:spPr>
          <a:xfrm>
            <a:off x="10668744" y="3396458"/>
            <a:ext cx="49564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a:ln>
                  <a:noFill/>
                </a:ln>
                <a:solidFill>
                  <a:prstClr val="white"/>
                </a:solidFill>
                <a:effectLst/>
                <a:uLnTx/>
                <a:uFillTx/>
                <a:latin typeface="Calibri" panose="020F0502020204030204"/>
                <a:ea typeface="+mn-ea"/>
                <a:cs typeface="+mn-cs"/>
              </a:rPr>
              <a:t>12</a:t>
            </a:r>
          </a:p>
        </p:txBody>
      </p:sp>
      <p:sp>
        <p:nvSpPr>
          <p:cNvPr id="9" name="Textfeld 8">
            <a:extLst>
              <a:ext uri="{FF2B5EF4-FFF2-40B4-BE49-F238E27FC236}">
                <a16:creationId xmlns:a16="http://schemas.microsoft.com/office/drawing/2014/main" id="{CF8BC406-F4EC-A9CC-D149-0A517C355F78}"/>
              </a:ext>
            </a:extLst>
          </p:cNvPr>
          <p:cNvSpPr txBox="1"/>
          <p:nvPr/>
        </p:nvSpPr>
        <p:spPr>
          <a:xfrm>
            <a:off x="842940" y="1565434"/>
            <a:ext cx="3974621" cy="707886"/>
          </a:xfrm>
          <a:prstGeom prst="rect">
            <a:avLst/>
          </a:prstGeom>
          <a:solidFill>
            <a:schemeClr val="accent1"/>
          </a:solidFill>
          <a:ln>
            <a:noFill/>
          </a:ln>
        </p:spPr>
        <p:txBody>
          <a:bodyPr wrap="square"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err="1">
                <a:ln>
                  <a:noFill/>
                </a:ln>
                <a:solidFill>
                  <a:prstClr val="white"/>
                </a:solidFill>
                <a:effectLst/>
                <a:uLnTx/>
                <a:uFillTx/>
                <a:latin typeface="Calibri" panose="020F0502020204030204"/>
                <a:ea typeface="+mn-ea"/>
                <a:cs typeface="+mn-cs"/>
              </a:rPr>
              <a:t>publication</a:t>
            </a:r>
            <a:r>
              <a:rPr kumimoji="0" lang="de-DE" sz="2000" b="1" i="0" u="none" strike="noStrike" kern="1200" cap="none" spc="0" normalizeH="0" baseline="0" noProof="0">
                <a:ln>
                  <a:noFill/>
                </a:ln>
                <a:solidFill>
                  <a:prstClr val="white"/>
                </a:solidFill>
                <a:effectLst/>
                <a:uLnTx/>
                <a:uFillTx/>
                <a:latin typeface="Calibri" panose="020F0502020204030204"/>
                <a:ea typeface="+mn-ea"/>
                <a:cs typeface="+mn-cs"/>
              </a:rPr>
              <a:t> of ERA </a:t>
            </a:r>
            <a:r>
              <a:rPr kumimoji="0" lang="de-DE" sz="2000" b="1" i="0" u="none" strike="noStrike" kern="1200" cap="none" spc="0" normalizeH="0" baseline="0" noProof="0" err="1">
                <a:ln>
                  <a:noFill/>
                </a:ln>
                <a:solidFill>
                  <a:prstClr val="white"/>
                </a:solidFill>
                <a:effectLst/>
                <a:uLnTx/>
                <a:uFillTx/>
                <a:latin typeface="Calibri" panose="020F0502020204030204"/>
                <a:ea typeface="+mn-ea"/>
                <a:cs typeface="+mn-cs"/>
              </a:rPr>
              <a:t>Ontology</a:t>
            </a:r>
            <a:r>
              <a:rPr kumimoji="0" lang="de-DE" sz="2000" b="1"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2000" b="0" i="0" u="none" strike="noStrike" kern="1200" cap="none" spc="0" normalizeH="0" baseline="0" noProof="0">
                <a:ln>
                  <a:noFill/>
                </a:ln>
                <a:solidFill>
                  <a:prstClr val="white"/>
                </a:solidFill>
                <a:effectLst/>
                <a:uLnTx/>
                <a:uFillTx/>
                <a:latin typeface="Calibri" panose="020F0502020204030204"/>
                <a:ea typeface="+mn-ea"/>
                <a:cs typeface="+mn-cs"/>
              </a:rPr>
              <a:t>(</a:t>
            </a:r>
            <a:r>
              <a:rPr kumimoji="0" lang="de-DE" sz="2000" b="0" i="0" u="none" strike="noStrike" kern="1200" cap="none" spc="0" normalizeH="0" baseline="0" noProof="0" err="1">
                <a:ln>
                  <a:noFill/>
                </a:ln>
                <a:solidFill>
                  <a:prstClr val="white"/>
                </a:solidFill>
                <a:effectLst/>
                <a:uLnTx/>
                <a:uFillTx/>
                <a:latin typeface="Calibri" panose="020F0502020204030204"/>
                <a:ea typeface="+mn-ea"/>
                <a:cs typeface="+mn-cs"/>
              </a:rPr>
              <a:t>extended</a:t>
            </a:r>
            <a:r>
              <a:rPr kumimoji="0" lang="de-DE" sz="20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2000" b="0" i="0" u="none" strike="noStrike" kern="1200" cap="none" spc="0" normalizeH="0" baseline="0" noProof="0" err="1">
                <a:ln>
                  <a:noFill/>
                </a:ln>
                <a:solidFill>
                  <a:prstClr val="white"/>
                </a:solidFill>
                <a:effectLst/>
                <a:uLnTx/>
                <a:uFillTx/>
                <a:latin typeface="Calibri" panose="020F0502020204030204"/>
                <a:ea typeface="+mn-ea"/>
                <a:cs typeface="+mn-cs"/>
              </a:rPr>
              <a:t>by</a:t>
            </a:r>
            <a:r>
              <a:rPr kumimoji="0" lang="de-DE" sz="20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2000" b="0" i="0" u="none" strike="noStrike" kern="1200" cap="none" spc="0" normalizeH="0" baseline="0" noProof="0" err="1">
                <a:ln>
                  <a:noFill/>
                </a:ln>
                <a:solidFill>
                  <a:prstClr val="white"/>
                </a:solidFill>
                <a:effectLst/>
                <a:uLnTx/>
                <a:uFillTx/>
                <a:latin typeface="Calibri" panose="020F0502020204030204"/>
                <a:ea typeface="+mn-ea"/>
                <a:cs typeface="+mn-cs"/>
              </a:rPr>
              <a:t>pre-binding</a:t>
            </a:r>
            <a:r>
              <a:rPr kumimoji="0" lang="de-DE" sz="20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2000" b="0" i="0" u="none" strike="noStrike" kern="1200" cap="none" spc="0" normalizeH="0" baseline="0" noProof="0" err="1">
                <a:ln>
                  <a:noFill/>
                </a:ln>
                <a:solidFill>
                  <a:prstClr val="white"/>
                </a:solidFill>
                <a:effectLst/>
                <a:uLnTx/>
                <a:uFillTx/>
                <a:latin typeface="Calibri" panose="020F0502020204030204"/>
                <a:ea typeface="+mn-ea"/>
                <a:cs typeface="+mn-cs"/>
              </a:rPr>
              <a:t>concepts</a:t>
            </a:r>
            <a:r>
              <a:rPr kumimoji="0" lang="de-DE" sz="2000" b="0" i="0" u="none" strike="noStrike" kern="1200" cap="none" spc="0" normalizeH="0" baseline="0" noProof="0">
                <a:ln>
                  <a:noFill/>
                </a:ln>
                <a:solidFill>
                  <a:prstClr val="white"/>
                </a:solidFill>
                <a:effectLst/>
                <a:uLnTx/>
                <a:uFillTx/>
                <a:latin typeface="Calibri" panose="020F0502020204030204"/>
                <a:ea typeface="+mn-ea"/>
                <a:cs typeface="+mn-cs"/>
              </a:rPr>
              <a:t>)</a:t>
            </a:r>
          </a:p>
        </p:txBody>
      </p:sp>
      <p:cxnSp>
        <p:nvCxnSpPr>
          <p:cNvPr id="11" name="Gerader Verbinder 10">
            <a:extLst>
              <a:ext uri="{FF2B5EF4-FFF2-40B4-BE49-F238E27FC236}">
                <a16:creationId xmlns:a16="http://schemas.microsoft.com/office/drawing/2014/main" id="{8FD60E55-8798-0382-86D8-E50427AB0FCE}"/>
              </a:ext>
            </a:extLst>
          </p:cNvPr>
          <p:cNvCxnSpPr>
            <a:cxnSpLocks/>
          </p:cNvCxnSpPr>
          <p:nvPr/>
        </p:nvCxnSpPr>
        <p:spPr>
          <a:xfrm>
            <a:off x="812077" y="1565434"/>
            <a:ext cx="0" cy="1398471"/>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22830D70-510D-E892-C4BD-948A47511FD8}"/>
              </a:ext>
            </a:extLst>
          </p:cNvPr>
          <p:cNvSpPr txBox="1"/>
          <p:nvPr/>
        </p:nvSpPr>
        <p:spPr>
          <a:xfrm>
            <a:off x="1352665" y="4584679"/>
            <a:ext cx="7244033" cy="1015663"/>
          </a:xfrm>
          <a:prstGeom prst="rect">
            <a:avLst/>
          </a:prstGeom>
          <a:solidFill>
            <a:schemeClr val="accent1"/>
          </a:solidFill>
          <a:ln>
            <a:noFill/>
          </a:ln>
        </p:spPr>
        <p:txBody>
          <a:bodyPr wrap="square" anchor="ctr" anchorCtr="0">
            <a:spAutoFit/>
          </a:bodyPr>
          <a:lstStyle>
            <a:defPPr>
              <a:defRPr lang="id-ID"/>
            </a:defPPr>
            <a:lvl1pPr algn="ctr">
              <a:defRPr sz="20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err="1">
                <a:ln>
                  <a:noFill/>
                </a:ln>
                <a:solidFill>
                  <a:prstClr val="white"/>
                </a:solidFill>
                <a:effectLst/>
                <a:uLnTx/>
                <a:uFillTx/>
                <a:latin typeface="Calibri" panose="020F0502020204030204"/>
                <a:ea typeface="+mn-ea"/>
                <a:cs typeface="+mn-cs"/>
              </a:rPr>
              <a:t>uptake</a:t>
            </a:r>
            <a:r>
              <a:rPr kumimoji="0" lang="de-DE" sz="2000" b="1"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2000" b="1" i="0" u="none" strike="noStrike" kern="1200" cap="none" spc="0" normalizeH="0" baseline="0" noProof="0" err="1">
                <a:ln>
                  <a:noFill/>
                </a:ln>
                <a:solidFill>
                  <a:prstClr val="white"/>
                </a:solidFill>
                <a:effectLst/>
                <a:uLnTx/>
                <a:uFillTx/>
                <a:latin typeface="Calibri" panose="020F0502020204030204"/>
                <a:ea typeface="+mn-ea"/>
                <a:cs typeface="+mn-cs"/>
              </a:rPr>
              <a:t>by</a:t>
            </a:r>
            <a:r>
              <a:rPr kumimoji="0" lang="de-DE" sz="2000" b="1" i="0" u="none" strike="noStrike" kern="1200" cap="none" spc="0" normalizeH="0" baseline="0" noProof="0">
                <a:ln>
                  <a:noFill/>
                </a:ln>
                <a:solidFill>
                  <a:prstClr val="white"/>
                </a:solidFill>
                <a:effectLst/>
                <a:uLnTx/>
                <a:uFillTx/>
                <a:latin typeface="Calibri" panose="020F0502020204030204"/>
                <a:ea typeface="+mn-ea"/>
                <a:cs typeface="+mn-cs"/>
              </a:rPr>
              <a:t> EU-RAIL Innovation Pillar </a:t>
            </a:r>
            <a:r>
              <a:rPr kumimoji="0" lang="de-DE" sz="2000" b="1" i="0" u="none" strike="noStrike" kern="1200" cap="none" spc="0" normalizeH="0" baseline="0" noProof="0" err="1">
                <a:ln>
                  <a:noFill/>
                </a:ln>
                <a:solidFill>
                  <a:prstClr val="white"/>
                </a:solidFill>
                <a:effectLst/>
                <a:uLnTx/>
                <a:uFillTx/>
                <a:latin typeface="Calibri" panose="020F0502020204030204"/>
                <a:ea typeface="+mn-ea"/>
                <a:cs typeface="+mn-cs"/>
              </a:rPr>
              <a:t>projects</a:t>
            </a:r>
            <a:r>
              <a:rPr kumimoji="0" lang="de-DE" sz="2000" b="1" i="0" u="none" strike="noStrike" kern="1200" cap="none" spc="0" normalizeH="0" baseline="0" noProof="0">
                <a:ln>
                  <a:noFill/>
                </a:ln>
                <a:solidFill>
                  <a:prstClr val="white"/>
                </a:solidFill>
                <a:effectLst/>
                <a:uLnTx/>
                <a:uFillTx/>
                <a:latin typeface="Calibri" panose="020F0502020204030204"/>
                <a:ea typeface="+mn-ea"/>
                <a:cs typeface="+mn-cs"/>
              </a:rPr>
              <a:t> of ERA </a:t>
            </a:r>
            <a:r>
              <a:rPr kumimoji="0" lang="de-DE" sz="2000" b="1" i="0" u="none" strike="noStrike" kern="1200" cap="none" spc="0" normalizeH="0" baseline="0" noProof="0" err="1">
                <a:ln>
                  <a:noFill/>
                </a:ln>
                <a:solidFill>
                  <a:prstClr val="white"/>
                </a:solidFill>
                <a:effectLst/>
                <a:uLnTx/>
                <a:uFillTx/>
                <a:latin typeface="Calibri" panose="020F0502020204030204"/>
                <a:ea typeface="+mn-ea"/>
                <a:cs typeface="+mn-cs"/>
              </a:rPr>
              <a:t>Ontology</a:t>
            </a:r>
            <a:r>
              <a:rPr kumimoji="0" lang="de-DE" sz="2000" b="0" i="0" u="none" strike="noStrike" kern="1200" cap="none" spc="0" normalizeH="0" baseline="0" noProof="0">
                <a:ln>
                  <a:noFill/>
                </a:ln>
                <a:solidFill>
                  <a:prstClr val="white"/>
                </a:solidFill>
                <a:effectLst/>
                <a:uLnTx/>
                <a:uFillTx/>
                <a:latin typeface="Calibri" panose="020F0502020204030204"/>
                <a:ea typeface="+mn-ea"/>
                <a:cs typeface="+mn-cs"/>
              </a:rPr>
              <a:t>, e. g.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a:ln>
                  <a:noFill/>
                </a:ln>
                <a:solidFill>
                  <a:prstClr val="white"/>
                </a:solidFill>
                <a:effectLst/>
                <a:uLnTx/>
                <a:uFillTx/>
                <a:latin typeface="Calibri" panose="020F0502020204030204"/>
                <a:ea typeface="+mn-ea"/>
                <a:cs typeface="+mn-cs"/>
              </a:rPr>
              <a:t>Digital </a:t>
            </a:r>
            <a:r>
              <a:rPr kumimoji="0" lang="de-DE" sz="2000" b="0" i="0" u="none" strike="noStrike" kern="1200" cap="none" spc="0" normalizeH="0" baseline="0" noProof="0" err="1">
                <a:ln>
                  <a:noFill/>
                </a:ln>
                <a:solidFill>
                  <a:prstClr val="white"/>
                </a:solidFill>
                <a:effectLst/>
                <a:uLnTx/>
                <a:uFillTx/>
                <a:latin typeface="Calibri" panose="020F0502020204030204"/>
                <a:ea typeface="+mn-ea"/>
                <a:cs typeface="+mn-cs"/>
              </a:rPr>
              <a:t>register</a:t>
            </a:r>
            <a:r>
              <a:rPr kumimoji="0" lang="de-DE" sz="2000" b="0" i="0" u="none" strike="noStrike" kern="1200" cap="none" spc="0" normalizeH="0" baseline="0" noProof="0">
                <a:ln>
                  <a:noFill/>
                </a:ln>
                <a:solidFill>
                  <a:prstClr val="white"/>
                </a:solidFill>
                <a:effectLst/>
                <a:uLnTx/>
                <a:uFillTx/>
                <a:latin typeface="Calibri" panose="020F0502020204030204"/>
                <a:ea typeface="+mn-ea"/>
                <a:cs typeface="+mn-cs"/>
              </a:rPr>
              <a:t> (R2DATO WP 27)</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000" b="0" i="0" u="none" strike="noStrike" kern="1200" cap="none" spc="0" normalizeH="0" baseline="0" noProof="0" err="1">
                <a:ln>
                  <a:noFill/>
                </a:ln>
                <a:solidFill>
                  <a:prstClr val="white"/>
                </a:solidFill>
                <a:effectLst/>
                <a:uLnTx/>
                <a:uFillTx/>
                <a:latin typeface="Calibri" panose="020F0502020204030204"/>
                <a:ea typeface="+mn-ea"/>
                <a:cs typeface="+mn-cs"/>
              </a:rPr>
              <a:t>Lighthouse</a:t>
            </a:r>
            <a:r>
              <a:rPr kumimoji="0" lang="de-DE" sz="2000" b="0" i="0" u="none" strike="noStrike" kern="1200" cap="none" spc="0" normalizeH="0" baseline="0" noProof="0">
                <a:ln>
                  <a:noFill/>
                </a:ln>
                <a:solidFill>
                  <a:prstClr val="white"/>
                </a:solidFill>
                <a:effectLst/>
                <a:uLnTx/>
                <a:uFillTx/>
                <a:latin typeface="Calibri" panose="020F0502020204030204"/>
                <a:ea typeface="+mn-ea"/>
                <a:cs typeface="+mn-cs"/>
              </a:rPr>
              <a:t> Brenner digital </a:t>
            </a:r>
            <a:r>
              <a:rPr kumimoji="0" lang="de-DE" sz="2000" b="0" i="0" u="none" strike="noStrike" kern="1200" cap="none" spc="0" normalizeH="0" baseline="0" noProof="0" err="1">
                <a:ln>
                  <a:noFill/>
                </a:ln>
                <a:solidFill>
                  <a:prstClr val="white"/>
                </a:solidFill>
                <a:effectLst/>
                <a:uLnTx/>
                <a:uFillTx/>
                <a:latin typeface="Calibri" panose="020F0502020204030204"/>
                <a:ea typeface="+mn-ea"/>
                <a:cs typeface="+mn-cs"/>
              </a:rPr>
              <a:t>engineering</a:t>
            </a:r>
            <a:r>
              <a:rPr kumimoji="0" lang="de-DE" sz="2000" b="0" i="0" u="none" strike="noStrike" kern="1200" cap="none" spc="0" normalizeH="0" baseline="0" noProof="0">
                <a:ln>
                  <a:noFill/>
                </a:ln>
                <a:solidFill>
                  <a:prstClr val="white"/>
                </a:solidFill>
                <a:effectLst/>
                <a:uLnTx/>
                <a:uFillTx/>
                <a:latin typeface="Calibri" panose="020F0502020204030204"/>
                <a:ea typeface="+mn-ea"/>
                <a:cs typeface="+mn-cs"/>
              </a:rPr>
              <a:t> (MOTIONAL WP 27)</a:t>
            </a:r>
          </a:p>
        </p:txBody>
      </p:sp>
      <p:cxnSp>
        <p:nvCxnSpPr>
          <p:cNvPr id="15" name="Gerader Verbinder 14">
            <a:extLst>
              <a:ext uri="{FF2B5EF4-FFF2-40B4-BE49-F238E27FC236}">
                <a16:creationId xmlns:a16="http://schemas.microsoft.com/office/drawing/2014/main" id="{54576698-35FF-2ADF-6274-EA920BA628E1}"/>
              </a:ext>
            </a:extLst>
          </p:cNvPr>
          <p:cNvCxnSpPr>
            <a:cxnSpLocks/>
          </p:cNvCxnSpPr>
          <p:nvPr/>
        </p:nvCxnSpPr>
        <p:spPr>
          <a:xfrm>
            <a:off x="1352665" y="3894094"/>
            <a:ext cx="0" cy="1706248"/>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839CCC5A-1AD9-5348-4CAE-D49EF9F61AA3}"/>
              </a:ext>
            </a:extLst>
          </p:cNvPr>
          <p:cNvSpPr txBox="1"/>
          <p:nvPr/>
        </p:nvSpPr>
        <p:spPr>
          <a:xfrm>
            <a:off x="5729964" y="1398931"/>
            <a:ext cx="3487945" cy="1015663"/>
          </a:xfrm>
          <a:prstGeom prst="rect">
            <a:avLst/>
          </a:prstGeom>
          <a:solidFill>
            <a:schemeClr val="accent1"/>
          </a:solidFill>
          <a:ln>
            <a:noFill/>
          </a:ln>
        </p:spPr>
        <p:txBody>
          <a:bodyPr wrap="square" anchor="ctr" anchorCtr="0">
            <a:spAutoFit/>
          </a:bodyPr>
          <a:lstStyle>
            <a:defPPr>
              <a:defRPr lang="id-ID"/>
            </a:defPPr>
            <a:lvl1pPr algn="ctr">
              <a:defRPr sz="20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a:ln>
                  <a:noFill/>
                </a:ln>
                <a:solidFill>
                  <a:prstClr val="white"/>
                </a:solidFill>
                <a:effectLst/>
                <a:uLnTx/>
                <a:uFillTx/>
                <a:latin typeface="Calibri" panose="020F0502020204030204"/>
                <a:ea typeface="+mn-ea"/>
                <a:cs typeface="+mn-cs"/>
              </a:rPr>
              <a:t>CCS/TMS Data Model V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0" normalizeH="0" baseline="0" noProof="0">
                <a:ln>
                  <a:noFill/>
                </a:ln>
                <a:solidFill>
                  <a:prstClr val="white"/>
                </a:solidFill>
                <a:effectLst/>
                <a:uLnTx/>
                <a:uFillTx/>
                <a:latin typeface="Calibri" panose="020F0502020204030204"/>
                <a:ea typeface="+mn-ea"/>
                <a:cs typeface="+mn-cs"/>
              </a:rPr>
              <a:t>fully </a:t>
            </a:r>
            <a:r>
              <a:rPr kumimoji="0" lang="de-DE" sz="2000" b="0" i="0" u="none" strike="noStrike" kern="1200" cap="none" spc="0" normalizeH="0" baseline="0" noProof="0" err="1">
                <a:ln>
                  <a:noFill/>
                </a:ln>
                <a:solidFill>
                  <a:prstClr val="white"/>
                </a:solidFill>
                <a:effectLst/>
                <a:uLnTx/>
                <a:uFillTx/>
                <a:latin typeface="Calibri" panose="020F0502020204030204"/>
                <a:ea typeface="+mn-ea"/>
                <a:cs typeface="+mn-cs"/>
              </a:rPr>
              <a:t>derived</a:t>
            </a:r>
            <a:r>
              <a:rPr kumimoji="0" lang="de-DE" sz="20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2000" b="0" i="0" u="none" strike="noStrike" kern="1200" cap="none" spc="0" normalizeH="0" baseline="0" noProof="0" err="1">
                <a:ln>
                  <a:noFill/>
                </a:ln>
                <a:solidFill>
                  <a:prstClr val="white"/>
                </a:solidFill>
                <a:effectLst/>
                <a:uLnTx/>
                <a:uFillTx/>
                <a:latin typeface="Calibri" panose="020F0502020204030204"/>
                <a:ea typeface="+mn-ea"/>
                <a:cs typeface="+mn-cs"/>
              </a:rPr>
              <a:t>from</a:t>
            </a:r>
            <a:r>
              <a:rPr kumimoji="0" lang="de-DE" sz="2000" b="0" i="0" u="none" strike="noStrike" kern="1200" cap="none" spc="0" normalizeH="0" baseline="0" noProof="0">
                <a:ln>
                  <a:noFill/>
                </a:ln>
                <a:solidFill>
                  <a:prstClr val="white"/>
                </a:solidFill>
                <a:effectLst/>
                <a:uLnTx/>
                <a:uFillTx/>
                <a:latin typeface="Calibri" panose="020F0502020204030204"/>
                <a:ea typeface="+mn-ea"/>
                <a:cs typeface="+mn-cs"/>
              </a:rPr>
              <a:t> ERA-</a:t>
            </a:r>
            <a:r>
              <a:rPr kumimoji="0" lang="de-DE" sz="2000" b="0" i="0" u="none" strike="noStrike" kern="1200" cap="none" spc="0" normalizeH="0" baseline="0" noProof="0" err="1">
                <a:ln>
                  <a:noFill/>
                </a:ln>
                <a:solidFill>
                  <a:prstClr val="white"/>
                </a:solidFill>
                <a:effectLst/>
                <a:uLnTx/>
                <a:uFillTx/>
                <a:latin typeface="Calibri" panose="020F0502020204030204"/>
                <a:ea typeface="+mn-ea"/>
                <a:cs typeface="+mn-cs"/>
              </a:rPr>
              <a:t>Ontology</a:t>
            </a:r>
            <a:endParaRPr kumimoji="0" lang="de-DE"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Gerader Verbinder 18">
            <a:extLst>
              <a:ext uri="{FF2B5EF4-FFF2-40B4-BE49-F238E27FC236}">
                <a16:creationId xmlns:a16="http://schemas.microsoft.com/office/drawing/2014/main" id="{4AD6F300-B420-CECB-0ABD-35F51ED9A935}"/>
              </a:ext>
            </a:extLst>
          </p:cNvPr>
          <p:cNvCxnSpPr>
            <a:cxnSpLocks/>
            <a:endCxn id="3" idx="0"/>
          </p:cNvCxnSpPr>
          <p:nvPr/>
        </p:nvCxnSpPr>
        <p:spPr>
          <a:xfrm>
            <a:off x="5755842" y="1552819"/>
            <a:ext cx="7689" cy="1411086"/>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DC0175D2-9806-9FF0-BFCD-BFF1DF98F8ED}"/>
              </a:ext>
            </a:extLst>
          </p:cNvPr>
          <p:cNvSpPr txBox="1"/>
          <p:nvPr/>
        </p:nvSpPr>
        <p:spPr>
          <a:xfrm>
            <a:off x="9083221" y="4123014"/>
            <a:ext cx="2898208" cy="1938992"/>
          </a:xfrm>
          <a:prstGeom prst="rect">
            <a:avLst/>
          </a:prstGeom>
          <a:solidFill>
            <a:schemeClr val="accent1"/>
          </a:solidFill>
          <a:ln>
            <a:noFill/>
          </a:ln>
        </p:spPr>
        <p:txBody>
          <a:bodyPr wrap="square" anchor="ctr" anchorCtr="0">
            <a:spAutoFit/>
          </a:bodyPr>
          <a:lstStyle>
            <a:defPPr>
              <a:defRPr lang="id-ID"/>
            </a:defPPr>
            <a:lvl1pPr algn="ctr">
              <a:defRPr sz="20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err="1">
                <a:ln>
                  <a:noFill/>
                </a:ln>
                <a:solidFill>
                  <a:prstClr val="white"/>
                </a:solidFill>
                <a:effectLst/>
                <a:uLnTx/>
                <a:uFillTx/>
                <a:latin typeface="Calibri" panose="020F0502020204030204"/>
                <a:ea typeface="+mn-ea"/>
                <a:cs typeface="+mn-cs"/>
              </a:rPr>
              <a:t>feed</a:t>
            </a:r>
            <a:r>
              <a:rPr kumimoji="0" lang="de-DE" sz="2000" b="1" i="0" u="none" strike="noStrike" kern="1200" cap="none" spc="0" normalizeH="0" baseline="0" noProof="0">
                <a:ln>
                  <a:noFill/>
                </a:ln>
                <a:solidFill>
                  <a:prstClr val="white"/>
                </a:solidFill>
                <a:effectLst/>
                <a:uLnTx/>
                <a:uFillTx/>
                <a:latin typeface="Calibri" panose="020F0502020204030204"/>
                <a:ea typeface="+mn-ea"/>
                <a:cs typeface="+mn-cs"/>
              </a:rPr>
              <a:t> back </a:t>
            </a:r>
            <a:r>
              <a:rPr kumimoji="0" lang="de-DE" sz="2000" b="1" i="0" u="none" strike="noStrike" kern="1200" cap="none" spc="0" normalizeH="0" baseline="0" noProof="0" err="1">
                <a:ln>
                  <a:noFill/>
                </a:ln>
                <a:solidFill>
                  <a:prstClr val="white"/>
                </a:solidFill>
                <a:effectLst/>
                <a:uLnTx/>
                <a:uFillTx/>
                <a:latin typeface="Calibri" panose="020F0502020204030204"/>
                <a:ea typeface="+mn-ea"/>
                <a:cs typeface="+mn-cs"/>
              </a:rPr>
              <a:t>from</a:t>
            </a:r>
            <a:r>
              <a:rPr kumimoji="0" lang="de-DE" sz="2000" b="1" i="0" u="none" strike="noStrike" kern="1200" cap="none" spc="0" normalizeH="0" baseline="0" noProof="0">
                <a:ln>
                  <a:noFill/>
                </a:ln>
                <a:solidFill>
                  <a:prstClr val="white"/>
                </a:solidFill>
                <a:effectLst/>
                <a:uLnTx/>
                <a:uFillTx/>
                <a:latin typeface="Calibri" panose="020F0502020204030204"/>
                <a:ea typeface="+mn-ea"/>
                <a:cs typeface="+mn-cs"/>
              </a:rPr>
              <a:t> EU-RAIL </a:t>
            </a:r>
            <a:r>
              <a:rPr kumimoji="0" lang="de-DE" sz="2000" b="1" i="0" u="none" strike="noStrike" kern="1200" cap="none" spc="0" normalizeH="0" baseline="0" noProof="0" err="1">
                <a:ln>
                  <a:noFill/>
                </a:ln>
                <a:solidFill>
                  <a:prstClr val="white"/>
                </a:solidFill>
                <a:effectLst/>
                <a:uLnTx/>
                <a:uFillTx/>
                <a:latin typeface="Calibri" panose="020F0502020204030204"/>
                <a:ea typeface="+mn-ea"/>
                <a:cs typeface="+mn-cs"/>
              </a:rPr>
              <a:t>uptakes</a:t>
            </a:r>
            <a:r>
              <a:rPr kumimoji="0" lang="de-DE" sz="2000" b="1" i="0" u="none" strike="noStrike" kern="1200" cap="none" spc="0" normalizeH="0" baseline="0" noProof="0">
                <a:ln>
                  <a:noFill/>
                </a:ln>
                <a:solidFill>
                  <a:prstClr val="white"/>
                </a:solidFill>
                <a:effectLst/>
                <a:uLnTx/>
                <a:uFillTx/>
                <a:latin typeface="Calibri" panose="020F0502020204030204"/>
                <a:ea typeface="+mn-ea"/>
                <a:cs typeface="+mn-cs"/>
              </a:rPr>
              <a:t> of ERA </a:t>
            </a:r>
            <a:r>
              <a:rPr kumimoji="0" lang="de-DE" sz="2000" b="1" i="0" u="none" strike="noStrike" kern="1200" cap="none" spc="0" normalizeH="0" baseline="0" noProof="0" err="1">
                <a:ln>
                  <a:noFill/>
                </a:ln>
                <a:solidFill>
                  <a:prstClr val="white"/>
                </a:solidFill>
                <a:effectLst/>
                <a:uLnTx/>
                <a:uFillTx/>
                <a:latin typeface="Calibri" panose="020F0502020204030204"/>
                <a:ea typeface="+mn-ea"/>
                <a:cs typeface="+mn-cs"/>
              </a:rPr>
              <a:t>Ontology</a:t>
            </a:r>
            <a:r>
              <a:rPr kumimoji="0" lang="de-DE" sz="2000" b="1"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2000" b="0" i="0" u="none" strike="noStrike" kern="1200" cap="none" spc="0" normalizeH="0" baseline="0" noProof="0">
                <a:ln>
                  <a:noFill/>
                </a:ln>
                <a:solidFill>
                  <a:prstClr val="white"/>
                </a:solidFill>
                <a:effectLst/>
                <a:uLnTx/>
                <a:uFillTx/>
                <a:latin typeface="Calibri" panose="020F0502020204030204"/>
                <a:ea typeface="+mn-ea"/>
                <a:cs typeface="+mn-cs"/>
              </a:rPr>
              <a:t>and </a:t>
            </a:r>
            <a:r>
              <a:rPr kumimoji="0" lang="de-DE" sz="2000" b="0" i="0" u="none" strike="noStrike" kern="1200" cap="none" spc="0" normalizeH="0" baseline="0" noProof="0" err="1">
                <a:ln>
                  <a:noFill/>
                </a:ln>
                <a:solidFill>
                  <a:prstClr val="white"/>
                </a:solidFill>
                <a:effectLst/>
                <a:uLnTx/>
                <a:uFillTx/>
                <a:latin typeface="Calibri" panose="020F0502020204030204"/>
                <a:ea typeface="+mn-ea"/>
                <a:cs typeface="+mn-cs"/>
              </a:rPr>
              <a:t>its</a:t>
            </a:r>
            <a:r>
              <a:rPr kumimoji="0" lang="de-DE" sz="20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2000" b="0" i="0" u="none" strike="noStrike" kern="1200" cap="none" spc="0" normalizeH="0" baseline="0" noProof="0" err="1">
                <a:ln>
                  <a:noFill/>
                </a:ln>
                <a:solidFill>
                  <a:prstClr val="white"/>
                </a:solidFill>
                <a:effectLst/>
                <a:uLnTx/>
                <a:uFillTx/>
                <a:latin typeface="Calibri" panose="020F0502020204030204"/>
                <a:ea typeface="+mn-ea"/>
                <a:cs typeface="+mn-cs"/>
              </a:rPr>
              <a:t>derived</a:t>
            </a:r>
            <a:r>
              <a:rPr kumimoji="0" lang="de-DE" sz="2000" b="0" i="0" u="none" strike="noStrike" kern="1200" cap="none" spc="0" normalizeH="0" baseline="0" noProof="0">
                <a:ln>
                  <a:noFill/>
                </a:ln>
                <a:solidFill>
                  <a:prstClr val="white"/>
                </a:solidFill>
                <a:effectLst/>
                <a:uLnTx/>
                <a:uFillTx/>
                <a:latin typeface="Calibri" panose="020F0502020204030204"/>
                <a:ea typeface="+mn-ea"/>
                <a:cs typeface="+mn-cs"/>
              </a:rPr>
              <a:t> CCS/TMS Data Model </a:t>
            </a:r>
            <a:r>
              <a:rPr kumimoji="0" lang="de-DE" sz="2000" b="0" i="0" u="none" strike="noStrike" kern="1200" cap="none" spc="0" normalizeH="0" baseline="0" noProof="0" err="1">
                <a:ln>
                  <a:noFill/>
                </a:ln>
                <a:solidFill>
                  <a:prstClr val="white"/>
                </a:solidFill>
                <a:effectLst/>
                <a:uLnTx/>
                <a:uFillTx/>
                <a:latin typeface="Calibri" panose="020F0502020204030204"/>
                <a:ea typeface="+mn-ea"/>
                <a:cs typeface="+mn-cs"/>
              </a:rPr>
              <a:t>for</a:t>
            </a:r>
            <a:r>
              <a:rPr kumimoji="0" lang="de-DE" sz="20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2000" b="0" i="0" u="none" strike="noStrike" kern="1200" cap="none" spc="0" normalizeH="0" baseline="0" noProof="0" err="1">
                <a:ln>
                  <a:noFill/>
                </a:ln>
                <a:solidFill>
                  <a:prstClr val="white"/>
                </a:solidFill>
                <a:effectLst/>
                <a:uLnTx/>
                <a:uFillTx/>
                <a:latin typeface="Calibri" panose="020F0502020204030204"/>
                <a:ea typeface="+mn-ea"/>
                <a:cs typeface="+mn-cs"/>
              </a:rPr>
              <a:t>fostering</a:t>
            </a:r>
            <a:r>
              <a:rPr kumimoji="0" lang="de-DE" sz="2000" b="0" i="0" u="none" strike="noStrike" kern="1200" cap="none" spc="0" normalizeH="0" baseline="0" noProof="0">
                <a:ln>
                  <a:noFill/>
                </a:ln>
                <a:solidFill>
                  <a:prstClr val="white"/>
                </a:solidFill>
                <a:effectLst/>
                <a:uLnTx/>
                <a:uFillTx/>
                <a:latin typeface="Calibri" panose="020F0502020204030204"/>
                <a:ea typeface="+mn-ea"/>
                <a:cs typeface="+mn-cs"/>
              </a:rPr>
              <a:t> an </a:t>
            </a:r>
            <a:r>
              <a:rPr kumimoji="0" lang="de-DE" sz="2000" b="0" i="0" u="none" strike="noStrike" kern="1200" cap="none" spc="0" normalizeH="0" baseline="0" noProof="0" err="1">
                <a:ln>
                  <a:noFill/>
                </a:ln>
                <a:solidFill>
                  <a:prstClr val="white"/>
                </a:solidFill>
                <a:effectLst/>
                <a:uLnTx/>
                <a:uFillTx/>
                <a:latin typeface="Calibri" panose="020F0502020204030204"/>
                <a:ea typeface="+mn-ea"/>
                <a:cs typeface="+mn-cs"/>
              </a:rPr>
              <a:t>amended</a:t>
            </a:r>
            <a:r>
              <a:rPr kumimoji="0" lang="de-DE" sz="20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2000" b="0" i="0" u="none" strike="noStrike" kern="1200" cap="none" spc="0" normalizeH="0" baseline="0" noProof="0" err="1">
                <a:ln>
                  <a:noFill/>
                </a:ln>
                <a:solidFill>
                  <a:prstClr val="white"/>
                </a:solidFill>
                <a:effectLst/>
                <a:uLnTx/>
                <a:uFillTx/>
                <a:latin typeface="Calibri" panose="020F0502020204030204"/>
                <a:ea typeface="+mn-ea"/>
                <a:cs typeface="+mn-cs"/>
              </a:rPr>
              <a:t>version</a:t>
            </a:r>
            <a:r>
              <a:rPr kumimoji="0" lang="de-DE" sz="2000" b="0" i="0" u="none" strike="noStrike" kern="1200" cap="none" spc="0" normalizeH="0" baseline="0" noProof="0">
                <a:ln>
                  <a:noFill/>
                </a:ln>
                <a:solidFill>
                  <a:prstClr val="white"/>
                </a:solidFill>
                <a:effectLst/>
                <a:uLnTx/>
                <a:uFillTx/>
                <a:latin typeface="Calibri" panose="020F0502020204030204"/>
                <a:ea typeface="+mn-ea"/>
                <a:cs typeface="+mn-cs"/>
              </a:rPr>
              <a:t> of ERA </a:t>
            </a:r>
            <a:r>
              <a:rPr kumimoji="0" lang="de-DE" sz="2000" b="0" i="0" u="none" strike="noStrike" kern="1200" cap="none" spc="0" normalizeH="0" baseline="0" noProof="0" err="1">
                <a:ln>
                  <a:noFill/>
                </a:ln>
                <a:solidFill>
                  <a:prstClr val="white"/>
                </a:solidFill>
                <a:effectLst/>
                <a:uLnTx/>
                <a:uFillTx/>
                <a:latin typeface="Calibri" panose="020F0502020204030204"/>
                <a:ea typeface="+mn-ea"/>
                <a:cs typeface="+mn-cs"/>
              </a:rPr>
              <a:t>Ontology</a:t>
            </a:r>
            <a:r>
              <a:rPr kumimoji="0" lang="de-DE" sz="20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cxnSp>
        <p:nvCxnSpPr>
          <p:cNvPr id="23" name="Gerader Verbinder 22">
            <a:extLst>
              <a:ext uri="{FF2B5EF4-FFF2-40B4-BE49-F238E27FC236}">
                <a16:creationId xmlns:a16="http://schemas.microsoft.com/office/drawing/2014/main" id="{3C4BFF3A-C09E-5A7A-5C23-B9088D29B635}"/>
              </a:ext>
            </a:extLst>
          </p:cNvPr>
          <p:cNvCxnSpPr>
            <a:cxnSpLocks/>
          </p:cNvCxnSpPr>
          <p:nvPr/>
        </p:nvCxnSpPr>
        <p:spPr>
          <a:xfrm>
            <a:off x="9083221" y="3894094"/>
            <a:ext cx="0" cy="2167912"/>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5CFC7B05-717E-8E56-DEB1-A6B0B36D5365}"/>
              </a:ext>
            </a:extLst>
          </p:cNvPr>
          <p:cNvCxnSpPr>
            <a:cxnSpLocks/>
          </p:cNvCxnSpPr>
          <p:nvPr/>
        </p:nvCxnSpPr>
        <p:spPr>
          <a:xfrm>
            <a:off x="9596643" y="1574084"/>
            <a:ext cx="0" cy="1398471"/>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7" name="Textfeld 26">
            <a:extLst>
              <a:ext uri="{FF2B5EF4-FFF2-40B4-BE49-F238E27FC236}">
                <a16:creationId xmlns:a16="http://schemas.microsoft.com/office/drawing/2014/main" id="{DD96D13C-9EA3-7DA0-119D-C8997BBB5F72}"/>
              </a:ext>
            </a:extLst>
          </p:cNvPr>
          <p:cNvSpPr txBox="1"/>
          <p:nvPr/>
        </p:nvSpPr>
        <p:spPr>
          <a:xfrm>
            <a:off x="9566247" y="1552883"/>
            <a:ext cx="1782813" cy="707886"/>
          </a:xfrm>
          <a:prstGeom prst="rect">
            <a:avLst/>
          </a:prstGeom>
          <a:solidFill>
            <a:schemeClr val="accent1"/>
          </a:solidFill>
          <a:ln>
            <a:noFill/>
          </a:ln>
        </p:spPr>
        <p:txBody>
          <a:bodyPr wrap="square" anchor="ctr" anchorCtr="0">
            <a:spAutoFit/>
          </a:bodyPr>
          <a:lstStyle>
            <a:defPPr>
              <a:defRPr lang="id-ID"/>
            </a:defPPr>
            <a:lvl1pPr algn="ctr">
              <a:defRPr sz="20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a:ln>
                  <a:noFill/>
                </a:ln>
                <a:solidFill>
                  <a:prstClr val="white"/>
                </a:solidFill>
                <a:effectLst/>
                <a:uLnTx/>
                <a:uFillTx/>
                <a:latin typeface="Calibri" panose="020F0502020204030204"/>
                <a:ea typeface="+mn-ea"/>
                <a:cs typeface="+mn-cs"/>
              </a:rPr>
              <a:t>EU-RAIL </a:t>
            </a:r>
            <a:r>
              <a:rPr kumimoji="0" lang="de-DE" sz="2000" b="1" i="0" u="none" strike="noStrike" kern="1200" cap="none" spc="0" normalizeH="0" baseline="0" noProof="0" err="1">
                <a:ln>
                  <a:noFill/>
                </a:ln>
                <a:solidFill>
                  <a:prstClr val="white"/>
                </a:solidFill>
                <a:effectLst/>
                <a:uLnTx/>
                <a:uFillTx/>
                <a:latin typeface="Calibri" panose="020F0502020204030204"/>
                <a:ea typeface="+mn-ea"/>
                <a:cs typeface="+mn-cs"/>
              </a:rPr>
              <a:t>data</a:t>
            </a:r>
            <a:r>
              <a:rPr kumimoji="0" lang="de-DE" sz="2000" b="1"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2000" b="1" i="0" u="none" strike="noStrike" kern="1200" cap="none" spc="0" normalizeH="0" baseline="0" noProof="0" err="1">
                <a:ln>
                  <a:noFill/>
                </a:ln>
                <a:solidFill>
                  <a:prstClr val="white"/>
                </a:solidFill>
                <a:effectLst/>
                <a:uLnTx/>
                <a:uFillTx/>
                <a:latin typeface="Calibri" panose="020F0502020204030204"/>
                <a:ea typeface="+mn-ea"/>
                <a:cs typeface="+mn-cs"/>
              </a:rPr>
              <a:t>validation</a:t>
            </a:r>
            <a:r>
              <a:rPr kumimoji="0" lang="de-DE" sz="2000" b="1"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2000" b="1" i="0" u="none" strike="noStrike" kern="1200" cap="none" spc="0" normalizeH="0" baseline="0" noProof="0" err="1">
                <a:ln>
                  <a:noFill/>
                </a:ln>
                <a:solidFill>
                  <a:prstClr val="white"/>
                </a:solidFill>
                <a:effectLst/>
                <a:uLnTx/>
                <a:uFillTx/>
                <a:latin typeface="Calibri" panose="020F0502020204030204"/>
                <a:ea typeface="+mn-ea"/>
                <a:cs typeface="+mn-cs"/>
              </a:rPr>
              <a:t>tool</a:t>
            </a:r>
            <a:endParaRPr kumimoji="0" lang="de-DE" sz="20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4">
            <a:extLst>
              <a:ext uri="{FF2B5EF4-FFF2-40B4-BE49-F238E27FC236}">
                <a16:creationId xmlns:a16="http://schemas.microsoft.com/office/drawing/2014/main" id="{1615D9C4-43D9-5689-83DC-9751B48EE153}"/>
              </a:ext>
            </a:extLst>
          </p:cNvPr>
          <p:cNvSpPr txBox="1">
            <a:spLocks/>
          </p:cNvSpPr>
          <p:nvPr/>
        </p:nvSpPr>
        <p:spPr>
          <a:xfrm>
            <a:off x="4537495" y="116378"/>
            <a:ext cx="7575462" cy="11975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lumMod val="50000"/>
                    <a:lumOff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prstClr val="black">
                    <a:lumMod val="50000"/>
                    <a:lumOff val="50000"/>
                  </a:prstClr>
                </a:solidFill>
                <a:effectLst/>
                <a:uLnTx/>
                <a:uFillTx/>
                <a:latin typeface="Calibri" panose="020F0502020204030204"/>
                <a:ea typeface="+mj-ea"/>
                <a:cs typeface="+mj-cs"/>
              </a:rPr>
              <a:t>Roadmap to increasing success: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prstClr val="black">
                    <a:lumMod val="50000"/>
                    <a:lumOff val="50000"/>
                  </a:prstClr>
                </a:solidFill>
                <a:effectLst/>
                <a:uLnTx/>
                <a:uFillTx/>
                <a:latin typeface="Calibri" panose="020F0502020204030204"/>
                <a:ea typeface="+mj-ea"/>
                <a:cs typeface="+mj-cs"/>
              </a:rPr>
              <a:t>Serving further use cases</a:t>
            </a:r>
          </a:p>
        </p:txBody>
      </p:sp>
      <p:pic>
        <p:nvPicPr>
          <p:cNvPr id="8" name="Grafik 7">
            <a:extLst>
              <a:ext uri="{FF2B5EF4-FFF2-40B4-BE49-F238E27FC236}">
                <a16:creationId xmlns:a16="http://schemas.microsoft.com/office/drawing/2014/main" id="{AC359B77-3640-D123-324C-7F44964705AD}"/>
              </a:ext>
            </a:extLst>
          </p:cNvPr>
          <p:cNvPicPr>
            <a:picLocks noChangeAspect="1"/>
          </p:cNvPicPr>
          <p:nvPr/>
        </p:nvPicPr>
        <p:blipFill>
          <a:blip r:embed="rId2"/>
          <a:stretch>
            <a:fillRect/>
          </a:stretch>
        </p:blipFill>
        <p:spPr>
          <a:xfrm>
            <a:off x="3031834" y="116378"/>
            <a:ext cx="1307253" cy="964777"/>
          </a:xfrm>
          <a:prstGeom prst="rect">
            <a:avLst/>
          </a:prstGeom>
        </p:spPr>
      </p:pic>
    </p:spTree>
    <p:extLst>
      <p:ext uri="{BB962C8B-B14F-4D97-AF65-F5344CB8AC3E}">
        <p14:creationId xmlns:p14="http://schemas.microsoft.com/office/powerpoint/2010/main" val="2991701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A picture containing track, train, grass, outdoor&#10;&#10;Description automatically generated">
            <a:extLst>
              <a:ext uri="{FF2B5EF4-FFF2-40B4-BE49-F238E27FC236}">
                <a16:creationId xmlns:a16="http://schemas.microsoft.com/office/drawing/2014/main" id="{BAB21F28-5B15-46B6-9148-E61CEFF92B86}"/>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12" name="Rettangolo 11">
            <a:extLst>
              <a:ext uri="{FF2B5EF4-FFF2-40B4-BE49-F238E27FC236}">
                <a16:creationId xmlns:a16="http://schemas.microsoft.com/office/drawing/2014/main" id="{A6B2F688-CA06-E64C-9CB5-AAC1CB5F9EFB}"/>
              </a:ext>
            </a:extLst>
          </p:cNvPr>
          <p:cNvSpPr/>
          <p:nvPr/>
        </p:nvSpPr>
        <p:spPr>
          <a:xfrm>
            <a:off x="12471" y="5858192"/>
            <a:ext cx="6126480" cy="991815"/>
          </a:xfrm>
          <a:prstGeom prst="rect">
            <a:avLst/>
          </a:prstGeom>
          <a:solidFill>
            <a:srgbClr val="364B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10885" y="1338470"/>
            <a:ext cx="6126480" cy="4737436"/>
          </a:xfrm>
          <a:prstGeom prst="rect">
            <a:avLst/>
          </a:prstGeom>
          <a:solidFill>
            <a:srgbClr val="364B7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p:cNvSpPr>
            <a:spLocks noGrp="1"/>
          </p:cNvSpPr>
          <p:nvPr>
            <p:ph type="ctrTitle"/>
          </p:nvPr>
        </p:nvSpPr>
        <p:spPr>
          <a:xfrm>
            <a:off x="213360" y="1197928"/>
            <a:ext cx="9144000" cy="2387600"/>
          </a:xfrm>
        </p:spPr>
        <p:txBody>
          <a:bodyPr anchor="ctr">
            <a:noAutofit/>
          </a:bodyPr>
          <a:lstStyle/>
          <a:p>
            <a:pPr algn="l"/>
            <a:r>
              <a:rPr lang="id-ID" sz="8800">
                <a:solidFill>
                  <a:schemeClr val="bg1"/>
                </a:solidFill>
              </a:rPr>
              <a:t>THANK YOU</a:t>
            </a:r>
          </a:p>
        </p:txBody>
      </p:sp>
      <p:sp>
        <p:nvSpPr>
          <p:cNvPr id="2" name="Subtitle 1"/>
          <p:cNvSpPr>
            <a:spLocks noGrp="1"/>
          </p:cNvSpPr>
          <p:nvPr>
            <p:ph type="subTitle" idx="1"/>
          </p:nvPr>
        </p:nvSpPr>
        <p:spPr>
          <a:xfrm>
            <a:off x="385374" y="3878728"/>
            <a:ext cx="5321462" cy="1880528"/>
          </a:xfrm>
        </p:spPr>
        <p:txBody>
          <a:bodyPr>
            <a:noAutofit/>
          </a:bodyPr>
          <a:lstStyle/>
          <a:p>
            <a:pPr algn="l"/>
            <a:r>
              <a:rPr lang="en-US" sz="2800">
                <a:solidFill>
                  <a:schemeClr val="bg1"/>
                </a:solidFill>
              </a:rPr>
              <a:t>Moving Europe towards a sustainable and safe railway system without frontiers.</a:t>
            </a:r>
          </a:p>
          <a:p>
            <a:pPr algn="l">
              <a:lnSpc>
                <a:spcPct val="120000"/>
              </a:lnSpc>
            </a:pPr>
            <a:endParaRPr lang="id-ID" sz="1400">
              <a:solidFill>
                <a:schemeClr val="bg1"/>
              </a:solidFill>
            </a:endParaRP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69DCAB-2F4C-4855-A2DD-8F41E74CAF44}" type="slidenum">
              <a:rPr kumimoji="0" lang="id-ID"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id-ID"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Straight Connector 6"/>
          <p:cNvCxnSpPr/>
          <p:nvPr/>
        </p:nvCxnSpPr>
        <p:spPr>
          <a:xfrm>
            <a:off x="385374" y="3585528"/>
            <a:ext cx="507054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Immagine 7">
            <a:hlinkClick r:id="rId4"/>
            <a:extLst>
              <a:ext uri="{FF2B5EF4-FFF2-40B4-BE49-F238E27FC236}">
                <a16:creationId xmlns:a16="http://schemas.microsoft.com/office/drawing/2014/main" id="{CBA59573-2D0E-8A47-BC3D-195F43AF6E4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86959" y="6191024"/>
            <a:ext cx="301457" cy="247096"/>
          </a:xfrm>
          <a:prstGeom prst="rect">
            <a:avLst/>
          </a:prstGeom>
        </p:spPr>
      </p:pic>
      <p:pic>
        <p:nvPicPr>
          <p:cNvPr id="10" name="Immagine 9">
            <a:hlinkClick r:id="rId6"/>
            <a:extLst>
              <a:ext uri="{FF2B5EF4-FFF2-40B4-BE49-F238E27FC236}">
                <a16:creationId xmlns:a16="http://schemas.microsoft.com/office/drawing/2014/main" id="{01788A02-A2F3-6D49-8C17-D7C928B38EC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75711" y="6151391"/>
            <a:ext cx="281689" cy="281689"/>
          </a:xfrm>
          <a:prstGeom prst="rect">
            <a:avLst/>
          </a:prstGeom>
        </p:spPr>
      </p:pic>
      <p:pic>
        <p:nvPicPr>
          <p:cNvPr id="11" name="Immagine 10">
            <a:hlinkClick r:id="rId8"/>
            <a:extLst>
              <a:ext uri="{FF2B5EF4-FFF2-40B4-BE49-F238E27FC236}">
                <a16:creationId xmlns:a16="http://schemas.microsoft.com/office/drawing/2014/main" id="{CAF26962-E59B-DE48-97D6-340D8FDC7BF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952127" y="6191835"/>
            <a:ext cx="355818" cy="247096"/>
          </a:xfrm>
          <a:prstGeom prst="rect">
            <a:avLst/>
          </a:prstGeom>
        </p:spPr>
      </p:pic>
      <p:sp>
        <p:nvSpPr>
          <p:cNvPr id="13" name="Subtitle 1">
            <a:extLst>
              <a:ext uri="{FF2B5EF4-FFF2-40B4-BE49-F238E27FC236}">
                <a16:creationId xmlns:a16="http://schemas.microsoft.com/office/drawing/2014/main" id="{7BEA18BC-A7DE-4B31-9CD9-DAE150E3D988}"/>
              </a:ext>
            </a:extLst>
          </p:cNvPr>
          <p:cNvSpPr txBox="1">
            <a:spLocks/>
          </p:cNvSpPr>
          <p:nvPr/>
        </p:nvSpPr>
        <p:spPr>
          <a:xfrm>
            <a:off x="402509" y="6086389"/>
            <a:ext cx="5321462" cy="188052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lumMod val="50000"/>
                    <a:lumOff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50000"/>
                    <a:lumOff val="50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50000"/>
                    <a:lumOff val="50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50000"/>
                    <a:lumOff val="5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Follow us:</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id-ID"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0307333"/>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2D2AA47C-0C29-BB8A-E1CA-92C040CF29A2}"/>
              </a:ext>
            </a:extLst>
          </p:cNvPr>
          <p:cNvSpPr txBox="1">
            <a:spLocks/>
          </p:cNvSpPr>
          <p:nvPr/>
        </p:nvSpPr>
        <p:spPr>
          <a:xfrm>
            <a:off x="4537495" y="116378"/>
            <a:ext cx="7575462" cy="11975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lumMod val="50000"/>
                    <a:lumOff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BE" sz="2800" b="1" i="0" u="none" strike="noStrike" kern="1200" cap="none" spc="0" normalizeH="0" baseline="0" noProof="0" err="1">
                <a:ln>
                  <a:noFill/>
                </a:ln>
                <a:solidFill>
                  <a:prstClr val="black">
                    <a:lumMod val="50000"/>
                    <a:lumOff val="50000"/>
                  </a:prstClr>
                </a:solidFill>
                <a:effectLst/>
                <a:uLnTx/>
                <a:uFillTx/>
                <a:latin typeface="Calibri" panose="020F0502020204030204"/>
                <a:ea typeface="+mj-ea"/>
                <a:cs typeface="+mj-cs"/>
              </a:rPr>
              <a:t>Knowledge</a:t>
            </a:r>
            <a:r>
              <a:rPr kumimoji="0" lang="fr-BE" sz="2800" b="1" i="0" u="none" strike="noStrike" kern="1200" cap="none" spc="0" normalizeH="0" baseline="0" noProof="0">
                <a:ln>
                  <a:noFill/>
                </a:ln>
                <a:solidFill>
                  <a:prstClr val="black">
                    <a:lumMod val="50000"/>
                    <a:lumOff val="50000"/>
                  </a:prstClr>
                </a:solidFill>
                <a:effectLst/>
                <a:uLnTx/>
                <a:uFillTx/>
                <a:latin typeface="Calibri" panose="020F0502020204030204"/>
                <a:ea typeface="+mj-ea"/>
                <a:cs typeface="+mj-cs"/>
              </a:rPr>
              <a:t> Graphs (</a:t>
            </a:r>
            <a:r>
              <a:rPr kumimoji="0" lang="fr-BE" sz="2800" b="1" i="0" u="none" strike="noStrike" kern="1200" cap="none" spc="0" normalizeH="0" baseline="0" noProof="0" err="1">
                <a:ln>
                  <a:noFill/>
                </a:ln>
                <a:solidFill>
                  <a:prstClr val="black">
                    <a:lumMod val="50000"/>
                    <a:lumOff val="50000"/>
                  </a:prstClr>
                </a:solidFill>
                <a:effectLst/>
                <a:uLnTx/>
                <a:uFillTx/>
                <a:latin typeface="Calibri" panose="020F0502020204030204"/>
                <a:ea typeface="+mj-ea"/>
                <a:cs typeface="+mj-cs"/>
              </a:rPr>
              <a:t>ontology</a:t>
            </a:r>
            <a:r>
              <a:rPr kumimoji="0" lang="fr-BE" sz="2800" b="1" i="0" u="none" strike="noStrike" kern="1200" cap="none" spc="0" normalizeH="0" baseline="0" noProof="0">
                <a:ln>
                  <a:noFill/>
                </a:ln>
                <a:solidFill>
                  <a:prstClr val="black">
                    <a:lumMod val="50000"/>
                    <a:lumOff val="50000"/>
                  </a:prstClr>
                </a:solidFill>
                <a:effectLst/>
                <a:uLnTx/>
                <a:uFillTx/>
                <a:latin typeface="Calibri" panose="020F0502020204030204"/>
                <a:ea typeface="+mj-ea"/>
                <a:cs typeface="+mj-cs"/>
              </a:rPr>
              <a:t>) are </a:t>
            </a:r>
            <a:r>
              <a:rPr kumimoji="0" lang="fr-BE" sz="2800" b="1" i="0" u="none" strike="noStrike" kern="1200" cap="none" spc="0" normalizeH="0" baseline="0" noProof="0" err="1">
                <a:ln>
                  <a:noFill/>
                </a:ln>
                <a:solidFill>
                  <a:prstClr val="black">
                    <a:lumMod val="50000"/>
                    <a:lumOff val="50000"/>
                  </a:prstClr>
                </a:solidFill>
                <a:effectLst/>
                <a:uLnTx/>
                <a:uFillTx/>
                <a:latin typeface="Calibri" panose="020F0502020204030204"/>
                <a:ea typeface="+mj-ea"/>
                <a:cs typeface="+mj-cs"/>
              </a:rPr>
              <a:t>emerging</a:t>
            </a:r>
            <a:r>
              <a:rPr kumimoji="0" lang="fr-BE" sz="2800" b="1" i="0" u="none" strike="noStrike" kern="1200" cap="none" spc="0" normalizeH="0" baseline="0" noProof="0">
                <a:ln>
                  <a:noFill/>
                </a:ln>
                <a:solidFill>
                  <a:prstClr val="black">
                    <a:lumMod val="50000"/>
                    <a:lumOff val="50000"/>
                  </a:prstClr>
                </a:solidFill>
                <a:effectLst/>
                <a:uLnTx/>
                <a:uFillTx/>
                <a:latin typeface="Calibri" panose="020F0502020204030204"/>
                <a:ea typeface="+mj-ea"/>
                <a:cs typeface="+mj-cs"/>
              </a:rPr>
              <a:t> </a:t>
            </a:r>
            <a:r>
              <a:rPr kumimoji="0" lang="fr-BE" sz="2800" b="1" i="0" u="none" strike="noStrike" kern="1200" cap="none" spc="0" normalizeH="0" baseline="0" noProof="0" err="1">
                <a:ln>
                  <a:noFill/>
                </a:ln>
                <a:solidFill>
                  <a:prstClr val="black">
                    <a:lumMod val="50000"/>
                    <a:lumOff val="50000"/>
                  </a:prstClr>
                </a:solidFill>
                <a:effectLst/>
                <a:uLnTx/>
                <a:uFillTx/>
                <a:latin typeface="Calibri" panose="020F0502020204030204"/>
                <a:ea typeface="+mj-ea"/>
                <a:cs typeface="+mj-cs"/>
              </a:rPr>
              <a:t>enablers</a:t>
            </a:r>
            <a:endParaRPr kumimoji="0" lang="id-ID" sz="2800" b="1" i="0" u="none" strike="noStrike" kern="1200" cap="none" spc="0" normalizeH="0" baseline="0" noProof="0">
              <a:ln>
                <a:noFill/>
              </a:ln>
              <a:solidFill>
                <a:prstClr val="black">
                  <a:lumMod val="50000"/>
                  <a:lumOff val="50000"/>
                </a:prstClr>
              </a:solidFill>
              <a:effectLst/>
              <a:uLnTx/>
              <a:uFillTx/>
              <a:latin typeface="Calibri" panose="020F0502020204030204"/>
              <a:ea typeface="+mj-ea"/>
              <a:cs typeface="+mj-cs"/>
            </a:endParaRPr>
          </a:p>
        </p:txBody>
      </p:sp>
      <p:pic>
        <p:nvPicPr>
          <p:cNvPr id="2050" name="Picture 2">
            <a:extLst>
              <a:ext uri="{FF2B5EF4-FFF2-40B4-BE49-F238E27FC236}">
                <a16:creationId xmlns:a16="http://schemas.microsoft.com/office/drawing/2014/main" id="{868C29EC-0FB1-0ADC-8518-6A121517F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962" y="1388872"/>
            <a:ext cx="5466638" cy="53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
            <a:extLst>
              <a:ext uri="{FF2B5EF4-FFF2-40B4-BE49-F238E27FC236}">
                <a16:creationId xmlns:a16="http://schemas.microsoft.com/office/drawing/2014/main" id="{23DEE109-A7FD-A4A1-090D-477449914B7E}"/>
              </a:ext>
            </a:extLst>
          </p:cNvPr>
          <p:cNvSpPr txBox="1"/>
          <p:nvPr/>
        </p:nvSpPr>
        <p:spPr>
          <a:xfrm>
            <a:off x="6318402" y="1388872"/>
            <a:ext cx="5249621" cy="5324535"/>
          </a:xfrm>
          <a:prstGeom prst="rect">
            <a:avLst/>
          </a:prstGeom>
          <a:noFill/>
        </p:spPr>
        <p:txBody>
          <a:bodyPr wrap="square" rtlCol="0">
            <a:spAutoFit/>
          </a:bodyPr>
          <a:lstStyle>
            <a:defPPr>
              <a:defRPr lang="id-ID"/>
            </a:defPPr>
            <a:lvl1pPr marL="285750" indent="-285750">
              <a:spcBef>
                <a:spcPts val="1200"/>
              </a:spcBef>
              <a:spcAft>
                <a:spcPts val="600"/>
              </a:spcAft>
              <a:buFont typeface="Arial" panose="020B0604020202020204" pitchFamily="34" charset="0"/>
              <a:buChar char="•"/>
              <a:defRPr sz="2000" b="0" i="0">
                <a:solidFill>
                  <a:srgbClr val="000000"/>
                </a:solidFill>
                <a:effectLst/>
                <a:latin typeface="Calibri" panose="020F0502020204030204" pitchFamily="34" charset="0"/>
              </a:defRPr>
            </a:lvl1pPr>
          </a:lstStyle>
          <a:p>
            <a:pPr marL="0" marR="0" lvl="0" indent="0" algn="l"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787878"/>
                </a:solidFill>
                <a:effectLst/>
                <a:uLnTx/>
                <a:uFillTx/>
                <a:latin typeface="Calibri" panose="020F0502020204030204" pitchFamily="34" charset="0"/>
                <a:ea typeface="+mn-ea"/>
                <a:cs typeface="+mn-cs"/>
              </a:rPr>
              <a:t>The benefits of ERA/ EU-RAIL collaboration on a railway ontology</a:t>
            </a:r>
          </a:p>
          <a:p>
            <a:pPr marL="0" marR="0" lvl="0" indent="0" algn="l" defTabSz="914400" rtl="0" eaLnBrk="1" fontAlgn="auto" latinLnBrk="0" hangingPunct="1">
              <a:lnSpc>
                <a:spcPct val="100000"/>
              </a:lnSpc>
              <a:spcBef>
                <a:spcPts val="1200"/>
              </a:spcBef>
              <a:spcAft>
                <a:spcPts val="600"/>
              </a:spcAft>
              <a:buClrTx/>
              <a:buSzTx/>
              <a:buFont typeface="Arial" panose="020B0604020202020204" pitchFamily="34" charset="0"/>
              <a:buNone/>
              <a:tabLst/>
              <a:defRPr/>
            </a:pPr>
            <a:endParaRPr kumimoji="0" lang="en-US" sz="2800" b="0" i="0" u="none" strike="sngStrike" kern="1200" cap="none" spc="0" normalizeH="0" baseline="0" noProof="0">
              <a:ln>
                <a:noFill/>
              </a:ln>
              <a:solidFill>
                <a:srgbClr val="787878"/>
              </a:solidFill>
              <a:effectLst/>
              <a:uLnTx/>
              <a:uFillTx/>
              <a:latin typeface="Calibri" panose="020F050202020403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787878"/>
                </a:solidFill>
                <a:effectLst/>
                <a:uLnTx/>
                <a:uFillTx/>
                <a:latin typeface="Calibri" panose="020F0502020204030204"/>
                <a:ea typeface="+mn-ea"/>
                <a:cs typeface="+mn-cs"/>
              </a:rPr>
              <a:t>increased interoperability by serving precise use cases / </a:t>
            </a:r>
            <a:r>
              <a:rPr kumimoji="0" lang="en-US" sz="2800" b="1" i="0" u="none" strike="noStrike" kern="1200" cap="none" spc="0" normalizeH="0" baseline="0" noProof="0">
                <a:ln>
                  <a:noFill/>
                </a:ln>
                <a:solidFill>
                  <a:srgbClr val="787878"/>
                </a:solidFill>
                <a:effectLst/>
                <a:uLnTx/>
                <a:uFillTx/>
                <a:latin typeface="Calibri" panose="020F0502020204030204"/>
                <a:ea typeface="+mn-ea"/>
                <a:cs typeface="+mn-cs"/>
              </a:rPr>
              <a:t>solving real problems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rgbClr val="787878"/>
              </a:solidFill>
              <a:effectLst/>
              <a:uLnTx/>
              <a:uFillTx/>
              <a:latin typeface="Calibri" panose="020F0502020204030204" pitchFamily="34" charset="0"/>
              <a:ea typeface="+mn-ea"/>
              <a:cs typeface="+mn-cs"/>
            </a:endParaRPr>
          </a:p>
          <a:p>
            <a:pPr marL="285750" marR="0" lvl="0" indent="-285750" algn="l" defTabSz="9144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787878"/>
                </a:solidFill>
                <a:effectLst/>
                <a:uLnTx/>
                <a:uFillTx/>
                <a:latin typeface="Calibri" panose="020F0502020204030204" pitchFamily="34" charset="0"/>
                <a:ea typeface="+mn-ea"/>
                <a:cs typeface="+mn-cs"/>
              </a:rPr>
              <a:t>automatic reasoning</a:t>
            </a:r>
          </a:p>
          <a:p>
            <a:pPr marL="285750" marR="0" lvl="0" indent="-285750" algn="l" defTabSz="914400" rtl="0" eaLnBrk="1" fontAlgn="auto" latinLnBrk="0" hangingPunct="1">
              <a:lnSpc>
                <a:spcPct val="100000"/>
              </a:lnSpc>
              <a:spcBef>
                <a:spcPts val="120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rgbClr val="787878"/>
              </a:solidFill>
              <a:effectLst/>
              <a:uLnTx/>
              <a:uFillTx/>
              <a:latin typeface="Calibri" panose="020F0502020204030204" pitchFamily="34" charset="0"/>
              <a:ea typeface="+mn-ea"/>
              <a:cs typeface="+mn-cs"/>
            </a:endParaRPr>
          </a:p>
          <a:p>
            <a:pPr marL="285750" marR="0" lvl="0" indent="-285750" algn="l" defTabSz="9144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787878"/>
                </a:solidFill>
                <a:effectLst/>
                <a:uLnTx/>
                <a:uFillTx/>
                <a:latin typeface="Calibri" panose="020F0502020204030204" pitchFamily="34" charset="0"/>
                <a:ea typeface="+mn-ea"/>
                <a:cs typeface="+mn-cs"/>
              </a:rPr>
              <a:t>shared vocabulary</a:t>
            </a:r>
          </a:p>
        </p:txBody>
      </p:sp>
      <p:pic>
        <p:nvPicPr>
          <p:cNvPr id="5" name="Grafik 4">
            <a:extLst>
              <a:ext uri="{FF2B5EF4-FFF2-40B4-BE49-F238E27FC236}">
                <a16:creationId xmlns:a16="http://schemas.microsoft.com/office/drawing/2014/main" id="{A263EE9B-82D0-F657-205B-51B2D1904C0E}"/>
              </a:ext>
            </a:extLst>
          </p:cNvPr>
          <p:cNvPicPr>
            <a:picLocks noChangeAspect="1"/>
          </p:cNvPicPr>
          <p:nvPr/>
        </p:nvPicPr>
        <p:blipFill>
          <a:blip r:embed="rId4"/>
          <a:stretch>
            <a:fillRect/>
          </a:stretch>
        </p:blipFill>
        <p:spPr>
          <a:xfrm>
            <a:off x="3031834" y="116378"/>
            <a:ext cx="1307253" cy="964777"/>
          </a:xfrm>
          <a:prstGeom prst="rect">
            <a:avLst/>
          </a:prstGeom>
        </p:spPr>
      </p:pic>
    </p:spTree>
    <p:extLst>
      <p:ext uri="{BB962C8B-B14F-4D97-AF65-F5344CB8AC3E}">
        <p14:creationId xmlns:p14="http://schemas.microsoft.com/office/powerpoint/2010/main" val="2078388303"/>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970782C6-6410-4CAD-167E-C60EB244AB2B}"/>
              </a:ext>
            </a:extLst>
          </p:cNvPr>
          <p:cNvSpPr/>
          <p:nvPr/>
        </p:nvSpPr>
        <p:spPr>
          <a:xfrm>
            <a:off x="428634" y="1372421"/>
            <a:ext cx="11080130" cy="4991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prstClr val="white"/>
                </a:solidFill>
                <a:effectLst/>
                <a:uLnTx/>
                <a:uFillTx/>
                <a:latin typeface="Calibri" panose="020F0502020204030204"/>
                <a:ea typeface="+mn-ea"/>
                <a:cs typeface="+mn-cs"/>
              </a:rPr>
              <a:t>Data </a:t>
            </a:r>
            <a:r>
              <a:rPr kumimoji="0" lang="de-DE" sz="1800" b="1" i="0" u="none" strike="noStrike" kern="1200" cap="none" spc="0" normalizeH="0" baseline="0" noProof="0" err="1">
                <a:ln>
                  <a:noFill/>
                </a:ln>
                <a:solidFill>
                  <a:prstClr val="white"/>
                </a:solidFill>
                <a:effectLst/>
                <a:uLnTx/>
                <a:uFillTx/>
                <a:latin typeface="Calibri" panose="020F0502020204030204"/>
                <a:ea typeface="+mn-ea"/>
                <a:cs typeface="+mn-cs"/>
              </a:rPr>
              <a:t>configuration</a:t>
            </a:r>
            <a:r>
              <a:rPr kumimoji="0" lang="de-DE" sz="1800" b="1" i="0" u="none" strike="noStrike" kern="1200" cap="none" spc="0" normalizeH="0" baseline="0" noProof="0">
                <a:ln>
                  <a:noFill/>
                </a:ln>
                <a:solidFill>
                  <a:prstClr val="white"/>
                </a:solidFill>
                <a:effectLst/>
                <a:uLnTx/>
                <a:uFillTx/>
                <a:latin typeface="Calibri" panose="020F0502020204030204"/>
                <a:ea typeface="+mn-ea"/>
                <a:cs typeface="+mn-cs"/>
              </a:rPr>
              <a:t> &amp; interface </a:t>
            </a:r>
            <a:r>
              <a:rPr kumimoji="0" lang="de-DE" sz="1800" b="1" i="0" u="none" strike="noStrike" kern="1200" cap="none" spc="0" normalizeH="0" baseline="0" noProof="0" err="1">
                <a:ln>
                  <a:noFill/>
                </a:ln>
                <a:solidFill>
                  <a:prstClr val="white"/>
                </a:solidFill>
                <a:effectLst/>
                <a:uLnTx/>
                <a:uFillTx/>
                <a:latin typeface="Calibri" panose="020F0502020204030204"/>
                <a:ea typeface="+mn-ea"/>
                <a:cs typeface="+mn-cs"/>
              </a:rPr>
              <a:t>specifications</a:t>
            </a:r>
            <a:r>
              <a:rPr kumimoji="0" lang="de-DE" sz="1800" b="1" i="0" u="none" strike="noStrike" kern="1200" cap="none" spc="0" normalizeH="0" baseline="0" noProof="0">
                <a:ln>
                  <a:noFill/>
                </a:ln>
                <a:solidFill>
                  <a:prstClr val="white"/>
                </a:solidFill>
                <a:effectLst/>
                <a:uLnTx/>
                <a:uFillTx/>
                <a:latin typeface="Calibri" panose="020F0502020204030204"/>
                <a:ea typeface="+mn-ea"/>
                <a:cs typeface="+mn-cs"/>
              </a:rPr>
              <a:t> (incl. </a:t>
            </a:r>
            <a:r>
              <a:rPr kumimoji="0" lang="de-DE" sz="1800" b="1" i="0" u="none" strike="noStrike" kern="1200" cap="none" spc="0" normalizeH="0" baseline="0" noProof="0" err="1">
                <a:ln>
                  <a:noFill/>
                </a:ln>
                <a:solidFill>
                  <a:prstClr val="white"/>
                </a:solidFill>
                <a:effectLst/>
                <a:uLnTx/>
                <a:uFillTx/>
                <a:latin typeface="Calibri" panose="020F0502020204030204"/>
                <a:ea typeface="+mn-ea"/>
                <a:cs typeface="+mn-cs"/>
              </a:rPr>
              <a:t>diagnostic</a:t>
            </a:r>
            <a:r>
              <a:rPr kumimoji="0" lang="de-DE" sz="1800" b="1"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800" b="1" i="0" u="none" strike="noStrike" kern="1200" cap="none" spc="0" normalizeH="0" baseline="0" noProof="0" err="1">
                <a:ln>
                  <a:noFill/>
                </a:ln>
                <a:solidFill>
                  <a:prstClr val="white"/>
                </a:solidFill>
                <a:effectLst/>
                <a:uLnTx/>
                <a:uFillTx/>
                <a:latin typeface="Calibri" panose="020F0502020204030204"/>
                <a:ea typeface="+mn-ea"/>
                <a:cs typeface="+mn-cs"/>
              </a:rPr>
              <a:t>data</a:t>
            </a:r>
            <a:r>
              <a:rPr kumimoji="0" lang="de-DE" sz="1800" b="1"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800" b="1" i="0" u="none" strike="noStrike" kern="1200" cap="none" spc="0" normalizeH="0" baseline="0" noProof="0" err="1">
                <a:ln>
                  <a:noFill/>
                </a:ln>
                <a:solidFill>
                  <a:prstClr val="white"/>
                </a:solidFill>
                <a:effectLst/>
                <a:uLnTx/>
                <a:uFillTx/>
                <a:latin typeface="Calibri" panose="020F0502020204030204"/>
                <a:ea typeface="+mn-ea"/>
                <a:cs typeface="+mn-cs"/>
              </a:rPr>
              <a:t>derive</a:t>
            </a:r>
            <a:r>
              <a:rPr kumimoji="0" lang="de-DE" sz="1800" b="1"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800" b="1" i="0" u="none" strike="noStrike" kern="1200" cap="none" spc="0" normalizeH="0" baseline="0" noProof="0" err="1">
                <a:ln>
                  <a:noFill/>
                </a:ln>
                <a:solidFill>
                  <a:prstClr val="white"/>
                </a:solidFill>
                <a:effectLst/>
                <a:uLnTx/>
                <a:uFillTx/>
                <a:latin typeface="Calibri" panose="020F0502020204030204"/>
                <a:ea typeface="+mn-ea"/>
                <a:cs typeface="+mn-cs"/>
              </a:rPr>
              <a:t>from</a:t>
            </a:r>
            <a:r>
              <a:rPr kumimoji="0" lang="de-DE" sz="1800" b="1" i="0" u="none" strike="noStrike" kern="1200" cap="none" spc="0" normalizeH="0" baseline="0" noProof="0">
                <a:ln>
                  <a:noFill/>
                </a:ln>
                <a:solidFill>
                  <a:prstClr val="white"/>
                </a:solidFill>
                <a:effectLst/>
                <a:uLnTx/>
                <a:uFillTx/>
                <a:latin typeface="Calibri" panose="020F0502020204030204"/>
                <a:ea typeface="+mn-ea"/>
                <a:cs typeface="+mn-cs"/>
              </a:rPr>
              <a:t> ERA-</a:t>
            </a:r>
            <a:r>
              <a:rPr kumimoji="0" lang="de-DE" sz="1800" b="1" i="0" u="none" strike="noStrike" kern="1200" cap="none" spc="0" normalizeH="0" baseline="0" noProof="0" err="1">
                <a:ln>
                  <a:noFill/>
                </a:ln>
                <a:solidFill>
                  <a:prstClr val="white"/>
                </a:solidFill>
                <a:effectLst/>
                <a:uLnTx/>
                <a:uFillTx/>
                <a:latin typeface="Calibri" panose="020F0502020204030204"/>
                <a:ea typeface="+mn-ea"/>
                <a:cs typeface="+mn-cs"/>
              </a:rPr>
              <a:t>ontology</a:t>
            </a:r>
            <a:r>
              <a:rPr kumimoji="0" lang="de-DE" sz="1800" b="1" i="0" u="none" strike="noStrike" kern="1200" cap="none" spc="0" normalizeH="0" baseline="0" noProof="0">
                <a:ln>
                  <a:noFill/>
                </a:ln>
                <a:solidFill>
                  <a:prstClr val="white"/>
                </a:solidFill>
                <a:effectLst/>
                <a:uLnTx/>
                <a:uFillTx/>
                <a:latin typeface="Calibri" panose="020F0502020204030204"/>
                <a:ea typeface="+mn-ea"/>
                <a:cs typeface="+mn-cs"/>
              </a:rPr>
              <a:t> CCS/TMS Data Model</a:t>
            </a:r>
          </a:p>
        </p:txBody>
      </p:sp>
      <p:sp>
        <p:nvSpPr>
          <p:cNvPr id="3" name="Rechteck 2">
            <a:extLst>
              <a:ext uri="{FF2B5EF4-FFF2-40B4-BE49-F238E27FC236}">
                <a16:creationId xmlns:a16="http://schemas.microsoft.com/office/drawing/2014/main" id="{492DE69B-801D-AF04-7EA2-3E8EB3BBCA49}"/>
              </a:ext>
            </a:extLst>
          </p:cNvPr>
          <p:cNvSpPr/>
          <p:nvPr/>
        </p:nvSpPr>
        <p:spPr>
          <a:xfrm>
            <a:off x="10771358" y="3951210"/>
            <a:ext cx="1198513" cy="720080"/>
          </a:xfrm>
          <a:prstGeom prst="rect">
            <a:avLst/>
          </a:prstGeom>
          <a:solidFill>
            <a:srgbClr val="0070C0"/>
          </a:solid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
                <a:srgbClr val="629DD1"/>
              </a:buClr>
              <a:buSzTx/>
              <a:buFontTx/>
              <a:buNone/>
              <a:tabLst/>
              <a:defRPr/>
            </a:pPr>
            <a:r>
              <a:rPr kumimoji="0" lang="de-DE" sz="1600" b="0" i="0" u="none" strike="noStrike" kern="1200" cap="none" spc="0" normalizeH="0" baseline="0" noProof="0">
                <a:ln>
                  <a:noFill/>
                </a:ln>
                <a:solidFill>
                  <a:srgbClr val="FFFF00"/>
                </a:solidFill>
                <a:effectLst/>
                <a:uLnTx/>
                <a:uFillTx/>
                <a:latin typeface="Calibri" panose="020F0502020204030204"/>
                <a:ea typeface="+mn-ea"/>
                <a:cs typeface="+mn-cs"/>
              </a:rPr>
              <a:t>Validation</a:t>
            </a:r>
          </a:p>
          <a:p>
            <a:pPr marL="0" marR="0" lvl="0" indent="0" algn="ctr" defTabSz="914400" rtl="0" eaLnBrk="1" fontAlgn="auto" latinLnBrk="0" hangingPunct="1">
              <a:lnSpc>
                <a:spcPct val="100000"/>
              </a:lnSpc>
              <a:spcBef>
                <a:spcPts val="0"/>
              </a:spcBef>
              <a:spcAft>
                <a:spcPts val="0"/>
              </a:spcAft>
              <a:buClr>
                <a:srgbClr val="629DD1"/>
              </a:buClr>
              <a:buSzTx/>
              <a:buFontTx/>
              <a:buNone/>
              <a:tabLst/>
              <a:defRPr/>
            </a:pPr>
            <a:r>
              <a:rPr kumimoji="0" lang="de-DE" sz="1600" b="0" i="0" u="none" strike="noStrike" kern="1200" cap="none" spc="0" normalizeH="0" baseline="0" noProof="0">
                <a:ln>
                  <a:noFill/>
                </a:ln>
                <a:solidFill>
                  <a:srgbClr val="FFFF00"/>
                </a:solidFill>
                <a:effectLst/>
                <a:uLnTx/>
                <a:uFillTx/>
                <a:latin typeface="Calibri" panose="020F0502020204030204"/>
                <a:ea typeface="+mn-ea"/>
                <a:cs typeface="+mn-cs"/>
              </a:rPr>
              <a:t>Tool*</a:t>
            </a:r>
          </a:p>
        </p:txBody>
      </p:sp>
      <p:sp>
        <p:nvSpPr>
          <p:cNvPr id="4" name="Flussdiagramm: Magnetplattenspeicher 3">
            <a:extLst>
              <a:ext uri="{FF2B5EF4-FFF2-40B4-BE49-F238E27FC236}">
                <a16:creationId xmlns:a16="http://schemas.microsoft.com/office/drawing/2014/main" id="{01A4AE14-B333-89E9-721E-7E243282E6ED}"/>
              </a:ext>
            </a:extLst>
          </p:cNvPr>
          <p:cNvSpPr/>
          <p:nvPr/>
        </p:nvSpPr>
        <p:spPr>
          <a:xfrm>
            <a:off x="519315" y="4930462"/>
            <a:ext cx="1044006" cy="1296144"/>
          </a:xfrm>
          <a:prstGeom prst="flowChartMagneticDisk">
            <a:avLst/>
          </a:prstGeom>
          <a:solidFill>
            <a:schemeClr val="accent3"/>
          </a:solid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
                <a:srgbClr val="629DD1"/>
              </a:buClr>
              <a:buSzTx/>
              <a:buFontTx/>
              <a:buNone/>
              <a:tabLst/>
              <a:defRPr/>
            </a:pPr>
            <a:r>
              <a:rPr kumimoji="0" lang="de-DE" sz="1600" b="0" i="0" u="none" strike="noStrike" kern="1200" cap="none" spc="0" normalizeH="0" baseline="0" noProof="0" err="1">
                <a:ln>
                  <a:noFill/>
                </a:ln>
                <a:solidFill>
                  <a:prstClr val="white"/>
                </a:solidFill>
                <a:effectLst/>
                <a:uLnTx/>
                <a:uFillTx/>
                <a:latin typeface="Calibri" panose="020F0502020204030204"/>
                <a:ea typeface="+mn-ea"/>
                <a:cs typeface="+mn-cs"/>
              </a:rPr>
              <a:t>raw</a:t>
            </a:r>
            <a:r>
              <a:rPr kumimoji="0" lang="de-DE" sz="16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600" b="0" i="0" u="none" strike="noStrike" kern="1200" cap="none" spc="0" normalizeH="0" baseline="0" noProof="0" err="1">
                <a:ln>
                  <a:noFill/>
                </a:ln>
                <a:solidFill>
                  <a:prstClr val="white"/>
                </a:solidFill>
                <a:effectLst/>
                <a:uLnTx/>
                <a:uFillTx/>
                <a:latin typeface="Calibri" panose="020F0502020204030204"/>
                <a:ea typeface="+mn-ea"/>
                <a:cs typeface="+mn-cs"/>
              </a:rPr>
              <a:t>data</a:t>
            </a:r>
            <a:endParaRPr kumimoji="0" lang="de-DE"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Grafik 18">
            <a:extLst>
              <a:ext uri="{FF2B5EF4-FFF2-40B4-BE49-F238E27FC236}">
                <a16:creationId xmlns:a16="http://schemas.microsoft.com/office/drawing/2014/main" id="{864BBA9E-58BB-240D-9726-DBCCFB8FA09E}"/>
              </a:ext>
            </a:extLst>
          </p:cNvPr>
          <p:cNvPicPr>
            <a:picLocks noChangeAspect="1"/>
          </p:cNvPicPr>
          <p:nvPr/>
        </p:nvPicPr>
        <p:blipFill>
          <a:blip r:embed="rId3"/>
          <a:stretch>
            <a:fillRect/>
          </a:stretch>
        </p:blipFill>
        <p:spPr>
          <a:xfrm>
            <a:off x="5100766" y="4964201"/>
            <a:ext cx="4914499" cy="1372681"/>
          </a:xfrm>
          <a:prstGeom prst="rect">
            <a:avLst/>
          </a:prstGeom>
        </p:spPr>
      </p:pic>
      <p:sp>
        <p:nvSpPr>
          <p:cNvPr id="20" name="Pfeil: nach rechts 19">
            <a:extLst>
              <a:ext uri="{FF2B5EF4-FFF2-40B4-BE49-F238E27FC236}">
                <a16:creationId xmlns:a16="http://schemas.microsoft.com/office/drawing/2014/main" id="{55B0728F-2475-A628-9AF8-760963DF8465}"/>
              </a:ext>
            </a:extLst>
          </p:cNvPr>
          <p:cNvSpPr/>
          <p:nvPr/>
        </p:nvSpPr>
        <p:spPr>
          <a:xfrm>
            <a:off x="1724684" y="5398514"/>
            <a:ext cx="576064" cy="50405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
                <a:srgbClr val="629DD1"/>
              </a:buClr>
              <a:buSzTx/>
              <a:buFontTx/>
              <a:buNone/>
              <a:tabLst/>
              <a:defRPr/>
            </a:pPr>
            <a:endParaRPr kumimoji="0" lang="de-DE" sz="1600" b="0" i="0" u="none" strike="noStrike" kern="1200" cap="none" spc="0" normalizeH="0" baseline="0" noProof="0" err="1">
              <a:ln>
                <a:noFill/>
              </a:ln>
              <a:solidFill>
                <a:prstClr val="black"/>
              </a:solidFill>
              <a:effectLst/>
              <a:uLnTx/>
              <a:uFillTx/>
              <a:latin typeface="Calibri" panose="020F0502020204030204"/>
              <a:ea typeface="+mn-ea"/>
              <a:cs typeface="+mn-cs"/>
            </a:endParaRPr>
          </a:p>
        </p:txBody>
      </p:sp>
      <p:sp>
        <p:nvSpPr>
          <p:cNvPr id="21" name="Rechteck 20">
            <a:extLst>
              <a:ext uri="{FF2B5EF4-FFF2-40B4-BE49-F238E27FC236}">
                <a16:creationId xmlns:a16="http://schemas.microsoft.com/office/drawing/2014/main" id="{7EDE1D81-9F12-26C3-7204-CFD3AE2E095A}"/>
              </a:ext>
            </a:extLst>
          </p:cNvPr>
          <p:cNvSpPr/>
          <p:nvPr/>
        </p:nvSpPr>
        <p:spPr>
          <a:xfrm>
            <a:off x="2427084" y="5290502"/>
            <a:ext cx="1852366" cy="720080"/>
          </a:xfrm>
          <a:prstGeom prst="rect">
            <a:avLst/>
          </a:prstGeom>
          <a:solidFill>
            <a:schemeClr val="accent3"/>
          </a:solid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
                <a:srgbClr val="629DD1"/>
              </a:buClr>
              <a:buSzTx/>
              <a:buFontTx/>
              <a:buNone/>
              <a:tabLst/>
              <a:defRPr/>
            </a:pPr>
            <a:r>
              <a:rPr kumimoji="0" lang="de-DE" sz="1600" b="0" i="0" u="none" strike="noStrike" kern="1200" cap="none" spc="0" normalizeH="0" baseline="0" noProof="0">
                <a:ln>
                  <a:noFill/>
                </a:ln>
                <a:solidFill>
                  <a:prstClr val="white"/>
                </a:solidFill>
                <a:effectLst/>
                <a:uLnTx/>
                <a:uFillTx/>
                <a:latin typeface="Calibri" panose="020F0502020204030204"/>
                <a:ea typeface="+mn-ea"/>
                <a:cs typeface="+mn-cs"/>
              </a:rPr>
              <a:t>Tool </a:t>
            </a:r>
            <a:r>
              <a:rPr kumimoji="0" lang="de-DE" sz="1600" b="0" i="0" u="none" strike="noStrike" kern="1200" cap="none" spc="0" normalizeH="0" baseline="0" noProof="0" err="1">
                <a:ln>
                  <a:noFill/>
                </a:ln>
                <a:solidFill>
                  <a:prstClr val="white"/>
                </a:solidFill>
                <a:effectLst/>
                <a:uLnTx/>
                <a:uFillTx/>
                <a:latin typeface="Calibri" panose="020F0502020204030204"/>
                <a:ea typeface="+mn-ea"/>
                <a:cs typeface="+mn-cs"/>
              </a:rPr>
              <a:t>supported</a:t>
            </a:r>
            <a:r>
              <a:rPr kumimoji="0" lang="de-DE" sz="16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600" b="0" i="0" u="none" strike="noStrike" kern="1200" cap="none" spc="0" normalizeH="0" baseline="0" noProof="0" err="1">
                <a:ln>
                  <a:noFill/>
                </a:ln>
                <a:solidFill>
                  <a:prstClr val="white"/>
                </a:solidFill>
                <a:effectLst/>
                <a:uLnTx/>
                <a:uFillTx/>
                <a:latin typeface="Calibri" panose="020F0502020204030204"/>
                <a:ea typeface="+mn-ea"/>
                <a:cs typeface="+mn-cs"/>
              </a:rPr>
              <a:t>asset</a:t>
            </a:r>
            <a:r>
              <a:rPr kumimoji="0" lang="de-DE" sz="16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600" b="0" i="0" u="none" strike="noStrike" kern="1200" cap="none" spc="0" normalizeH="0" baseline="0" noProof="0" err="1">
                <a:ln>
                  <a:noFill/>
                </a:ln>
                <a:solidFill>
                  <a:prstClr val="white"/>
                </a:solidFill>
                <a:effectLst/>
                <a:uLnTx/>
                <a:uFillTx/>
                <a:latin typeface="Calibri" panose="020F0502020204030204"/>
                <a:ea typeface="+mn-ea"/>
                <a:cs typeface="+mn-cs"/>
              </a:rPr>
              <a:t>engineering</a:t>
            </a:r>
            <a:endParaRPr kumimoji="0" lang="de-DE"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Pfeil: nach rechts 21">
            <a:extLst>
              <a:ext uri="{FF2B5EF4-FFF2-40B4-BE49-F238E27FC236}">
                <a16:creationId xmlns:a16="http://schemas.microsoft.com/office/drawing/2014/main" id="{D7B2830C-D5BC-89B6-5153-A27836358779}"/>
              </a:ext>
            </a:extLst>
          </p:cNvPr>
          <p:cNvSpPr/>
          <p:nvPr/>
        </p:nvSpPr>
        <p:spPr>
          <a:xfrm>
            <a:off x="4402076" y="5398514"/>
            <a:ext cx="576064" cy="50405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
                <a:srgbClr val="629DD1"/>
              </a:buClr>
              <a:buSzTx/>
              <a:buFontTx/>
              <a:buNone/>
              <a:tabLst/>
              <a:defRPr/>
            </a:pPr>
            <a:endParaRPr kumimoji="0" lang="de-DE" sz="1600" b="0" i="0" u="none" strike="noStrike" kern="1200" cap="none" spc="0" normalizeH="0" baseline="0" noProof="0" err="1">
              <a:ln>
                <a:noFill/>
              </a:ln>
              <a:solidFill>
                <a:prstClr val="black"/>
              </a:solidFill>
              <a:effectLst/>
              <a:uLnTx/>
              <a:uFillTx/>
              <a:latin typeface="Calibri" panose="020F0502020204030204"/>
              <a:ea typeface="+mn-ea"/>
              <a:cs typeface="+mn-cs"/>
            </a:endParaRPr>
          </a:p>
        </p:txBody>
      </p:sp>
      <p:sp>
        <p:nvSpPr>
          <p:cNvPr id="23" name="Flussdiagramm: Magnetplattenspeicher 22">
            <a:extLst>
              <a:ext uri="{FF2B5EF4-FFF2-40B4-BE49-F238E27FC236}">
                <a16:creationId xmlns:a16="http://schemas.microsoft.com/office/drawing/2014/main" id="{98632D92-76CD-09A5-00EA-DE1C1927B6CB}"/>
              </a:ext>
            </a:extLst>
          </p:cNvPr>
          <p:cNvSpPr/>
          <p:nvPr/>
        </p:nvSpPr>
        <p:spPr>
          <a:xfrm>
            <a:off x="10925865" y="4930462"/>
            <a:ext cx="1044006" cy="1296144"/>
          </a:xfrm>
          <a:prstGeom prst="flowChartMagneticDisk">
            <a:avLst/>
          </a:prstGeom>
          <a:solidFill>
            <a:srgbClr val="FFFF00"/>
          </a:solid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
                <a:srgbClr val="629DD1"/>
              </a:buClr>
              <a:buSzTx/>
              <a:buFontTx/>
              <a:buNone/>
              <a:tabLst/>
              <a:defRPr/>
            </a:pPr>
            <a:r>
              <a:rPr kumimoji="0" lang="de-DE" sz="1600" b="0" i="0" u="none" strike="noStrike" kern="1200" cap="none" spc="0" normalizeH="0" baseline="0" noProof="0" err="1">
                <a:ln>
                  <a:noFill/>
                </a:ln>
                <a:solidFill>
                  <a:prstClr val="black"/>
                </a:solidFill>
                <a:effectLst/>
                <a:uLnTx/>
                <a:uFillTx/>
                <a:latin typeface="Calibri" panose="020F0502020204030204"/>
                <a:ea typeface="+mn-ea"/>
                <a:cs typeface="+mn-cs"/>
              </a:rPr>
              <a:t>config</a:t>
            </a:r>
            <a:r>
              <a:rPr kumimoji="0" lang="de-DE" sz="1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de-DE" sz="1600" b="0" i="0" u="none" strike="noStrike" kern="1200" cap="none" spc="0" normalizeH="0" baseline="0" noProof="0" err="1">
                <a:ln>
                  <a:noFill/>
                </a:ln>
                <a:solidFill>
                  <a:prstClr val="black"/>
                </a:solidFill>
                <a:effectLst/>
                <a:uLnTx/>
                <a:uFillTx/>
                <a:latin typeface="Calibri" panose="020F0502020204030204"/>
                <a:ea typeface="+mn-ea"/>
                <a:cs typeface="+mn-cs"/>
              </a:rPr>
              <a:t>data</a:t>
            </a:r>
            <a:endParaRPr kumimoji="0" lang="de-DE"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Pfeil: nach rechts 23">
            <a:extLst>
              <a:ext uri="{FF2B5EF4-FFF2-40B4-BE49-F238E27FC236}">
                <a16:creationId xmlns:a16="http://schemas.microsoft.com/office/drawing/2014/main" id="{435B6184-4B0B-330B-394D-6F1B14725CFC}"/>
              </a:ext>
            </a:extLst>
          </p:cNvPr>
          <p:cNvSpPr/>
          <p:nvPr/>
        </p:nvSpPr>
        <p:spPr>
          <a:xfrm>
            <a:off x="10182533" y="5398513"/>
            <a:ext cx="576064" cy="50405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
                <a:srgbClr val="629DD1"/>
              </a:buClr>
              <a:buSzTx/>
              <a:buFontTx/>
              <a:buNone/>
              <a:tabLst/>
              <a:defRPr/>
            </a:pPr>
            <a:endParaRPr kumimoji="0" lang="de-DE" sz="1600" b="0" i="0" u="none" strike="noStrike" kern="1200" cap="none" spc="0" normalizeH="0" baseline="0" noProof="0" err="1">
              <a:ln>
                <a:noFill/>
              </a:ln>
              <a:solidFill>
                <a:prstClr val="black"/>
              </a:solidFill>
              <a:effectLst/>
              <a:uLnTx/>
              <a:uFillTx/>
              <a:latin typeface="Calibri" panose="020F0502020204030204"/>
              <a:ea typeface="+mn-ea"/>
              <a:cs typeface="+mn-cs"/>
            </a:endParaRPr>
          </a:p>
        </p:txBody>
      </p:sp>
      <p:sp>
        <p:nvSpPr>
          <p:cNvPr id="25" name="Pfeil: Fünfeck 24">
            <a:extLst>
              <a:ext uri="{FF2B5EF4-FFF2-40B4-BE49-F238E27FC236}">
                <a16:creationId xmlns:a16="http://schemas.microsoft.com/office/drawing/2014/main" id="{23E9A209-FC54-F1C6-0426-4654D9C4F173}"/>
              </a:ext>
            </a:extLst>
          </p:cNvPr>
          <p:cNvSpPr/>
          <p:nvPr/>
        </p:nvSpPr>
        <p:spPr>
          <a:xfrm rot="16200000">
            <a:off x="3080741" y="5360365"/>
            <a:ext cx="520485" cy="1894813"/>
          </a:xfrm>
          <a:prstGeom prst="homePlate">
            <a:avLst>
              <a:gd name="adj" fmla="val 3828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
                <a:srgbClr val="629DD1"/>
              </a:buClr>
              <a:buSzTx/>
              <a:buFontTx/>
              <a:buNone/>
              <a:tabLst/>
              <a:defRPr/>
            </a:pPr>
            <a:endParaRPr kumimoji="0" lang="de-DE" sz="1600" b="0" i="0" u="none" strike="noStrike" kern="1200" cap="none" spc="0" normalizeH="0" baseline="0" noProof="0" err="1">
              <a:ln>
                <a:noFill/>
              </a:ln>
              <a:solidFill>
                <a:prstClr val="black"/>
              </a:solidFill>
              <a:effectLst/>
              <a:uLnTx/>
              <a:uFillTx/>
              <a:latin typeface="Calibri" panose="020F0502020204030204"/>
              <a:ea typeface="+mn-ea"/>
              <a:cs typeface="+mn-cs"/>
            </a:endParaRPr>
          </a:p>
        </p:txBody>
      </p:sp>
      <p:sp>
        <p:nvSpPr>
          <p:cNvPr id="26" name="Textfeld 25">
            <a:extLst>
              <a:ext uri="{FF2B5EF4-FFF2-40B4-BE49-F238E27FC236}">
                <a16:creationId xmlns:a16="http://schemas.microsoft.com/office/drawing/2014/main" id="{0A5BE8E8-5897-9425-1FBE-10871C8F3B7C}"/>
              </a:ext>
            </a:extLst>
          </p:cNvPr>
          <p:cNvSpPr txBox="1"/>
          <p:nvPr/>
        </p:nvSpPr>
        <p:spPr>
          <a:xfrm>
            <a:off x="2575549" y="6226606"/>
            <a:ext cx="1530867" cy="24622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629DD1"/>
              </a:buClr>
              <a:buSzTx/>
              <a:buFontTx/>
              <a:buNone/>
              <a:tabLst/>
              <a:defRPr/>
            </a:pPr>
            <a:r>
              <a:rPr kumimoji="0" lang="de-DE" sz="1600" b="0" i="0" u="none" strike="noStrike" kern="1200" cap="none" spc="0" normalizeH="0" baseline="0" noProof="0">
                <a:ln>
                  <a:noFill/>
                </a:ln>
                <a:solidFill>
                  <a:srgbClr val="FFFF00"/>
                </a:solidFill>
                <a:effectLst/>
                <a:uLnTx/>
                <a:uFillTx/>
                <a:latin typeface="Calibri" panose="020F0502020204030204"/>
                <a:ea typeface="+mn-ea"/>
                <a:cs typeface="+mn-cs"/>
              </a:rPr>
              <a:t>CCS </a:t>
            </a:r>
            <a:r>
              <a:rPr kumimoji="0" lang="de-DE" sz="1600" b="0" i="0" u="none" strike="noStrike" kern="1200" cap="none" spc="0" normalizeH="0" baseline="0" noProof="0" err="1">
                <a:ln>
                  <a:noFill/>
                </a:ln>
                <a:solidFill>
                  <a:srgbClr val="FFFF00"/>
                </a:solidFill>
                <a:effectLst/>
                <a:uLnTx/>
                <a:uFillTx/>
                <a:latin typeface="Calibri" panose="020F0502020204030204"/>
                <a:ea typeface="+mn-ea"/>
                <a:cs typeface="+mn-cs"/>
              </a:rPr>
              <a:t>planning</a:t>
            </a:r>
            <a:r>
              <a:rPr kumimoji="0" lang="de-DE" sz="1600" b="0" i="0" u="none" strike="noStrike" kern="1200" cap="none" spc="0" normalizeH="0" baseline="0" noProof="0">
                <a:ln>
                  <a:noFill/>
                </a:ln>
                <a:solidFill>
                  <a:srgbClr val="FFFF00"/>
                </a:solidFill>
                <a:effectLst/>
                <a:uLnTx/>
                <a:uFillTx/>
                <a:latin typeface="Calibri" panose="020F0502020204030204"/>
                <a:ea typeface="+mn-ea"/>
                <a:cs typeface="+mn-cs"/>
              </a:rPr>
              <a:t> </a:t>
            </a:r>
            <a:r>
              <a:rPr kumimoji="0" lang="de-DE" sz="1600" b="0" i="0" u="none" strike="noStrike" kern="1200" cap="none" spc="0" normalizeH="0" baseline="0" noProof="0" err="1">
                <a:ln>
                  <a:noFill/>
                </a:ln>
                <a:solidFill>
                  <a:srgbClr val="FFFF00"/>
                </a:solidFill>
                <a:effectLst/>
                <a:uLnTx/>
                <a:uFillTx/>
                <a:latin typeface="Calibri" panose="020F0502020204030204"/>
                <a:ea typeface="+mn-ea"/>
                <a:cs typeface="+mn-cs"/>
              </a:rPr>
              <a:t>rules</a:t>
            </a:r>
            <a:endParaRPr kumimoji="0" lang="de-DE" sz="1600" b="0" i="0" u="none" strike="noStrike" kern="1200" cap="none" spc="0" normalizeH="0" baseline="0" noProof="0">
              <a:ln>
                <a:noFill/>
              </a:ln>
              <a:solidFill>
                <a:srgbClr val="FFFF00"/>
              </a:solidFill>
              <a:effectLst/>
              <a:uLnTx/>
              <a:uFillTx/>
              <a:latin typeface="Calibri" panose="020F0502020204030204"/>
              <a:ea typeface="+mn-ea"/>
              <a:cs typeface="+mn-cs"/>
            </a:endParaRPr>
          </a:p>
        </p:txBody>
      </p:sp>
      <p:pic>
        <p:nvPicPr>
          <p:cNvPr id="27" name="Grafik 26">
            <a:extLst>
              <a:ext uri="{FF2B5EF4-FFF2-40B4-BE49-F238E27FC236}">
                <a16:creationId xmlns:a16="http://schemas.microsoft.com/office/drawing/2014/main" id="{DDF4B2BC-F0AB-12E4-CE90-F7FE5CA60884}"/>
              </a:ext>
            </a:extLst>
          </p:cNvPr>
          <p:cNvPicPr>
            <a:picLocks noChangeAspect="1"/>
          </p:cNvPicPr>
          <p:nvPr/>
        </p:nvPicPr>
        <p:blipFill>
          <a:blip r:embed="rId4"/>
          <a:stretch>
            <a:fillRect/>
          </a:stretch>
        </p:blipFill>
        <p:spPr>
          <a:xfrm>
            <a:off x="2617922" y="3441888"/>
            <a:ext cx="1470690" cy="1588018"/>
          </a:xfrm>
          <a:prstGeom prst="rect">
            <a:avLst/>
          </a:prstGeom>
        </p:spPr>
      </p:pic>
      <p:sp>
        <p:nvSpPr>
          <p:cNvPr id="28" name="Pfeil: nach rechts 27">
            <a:extLst>
              <a:ext uri="{FF2B5EF4-FFF2-40B4-BE49-F238E27FC236}">
                <a16:creationId xmlns:a16="http://schemas.microsoft.com/office/drawing/2014/main" id="{2EC01111-51DD-3295-83EC-89FA790F64CD}"/>
              </a:ext>
            </a:extLst>
          </p:cNvPr>
          <p:cNvSpPr/>
          <p:nvPr/>
        </p:nvSpPr>
        <p:spPr>
          <a:xfrm rot="5400000">
            <a:off x="3054007" y="4908176"/>
            <a:ext cx="576064" cy="50405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
                <a:srgbClr val="629DD1"/>
              </a:buClr>
              <a:buSzTx/>
              <a:buFontTx/>
              <a:buNone/>
              <a:tabLst/>
              <a:defRPr/>
            </a:pPr>
            <a:endParaRPr kumimoji="0" lang="de-DE" sz="1600" b="0" i="0" u="none" strike="noStrike" kern="1200" cap="none" spc="0" normalizeH="0" baseline="0" noProof="0" err="1">
              <a:ln>
                <a:noFill/>
              </a:ln>
              <a:solidFill>
                <a:prstClr val="black"/>
              </a:solidFill>
              <a:effectLst/>
              <a:uLnTx/>
              <a:uFillTx/>
              <a:latin typeface="Calibri" panose="020F0502020204030204"/>
              <a:ea typeface="+mn-ea"/>
              <a:cs typeface="+mn-cs"/>
            </a:endParaRPr>
          </a:p>
        </p:txBody>
      </p:sp>
      <p:sp>
        <p:nvSpPr>
          <p:cNvPr id="29" name="Pfeil: nach unten gekrümmt 28">
            <a:extLst>
              <a:ext uri="{FF2B5EF4-FFF2-40B4-BE49-F238E27FC236}">
                <a16:creationId xmlns:a16="http://schemas.microsoft.com/office/drawing/2014/main" id="{9B4A9475-F284-C5BF-AAD6-0057021DC034}"/>
              </a:ext>
            </a:extLst>
          </p:cNvPr>
          <p:cNvSpPr/>
          <p:nvPr/>
        </p:nvSpPr>
        <p:spPr>
          <a:xfrm>
            <a:off x="11123832" y="4595937"/>
            <a:ext cx="648072" cy="568897"/>
          </a:xfrm>
          <a:prstGeom prst="curved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
                <a:srgbClr val="629DD1"/>
              </a:buClr>
              <a:buSzTx/>
              <a:buFontTx/>
              <a:buNone/>
              <a:tabLst/>
              <a:defRPr/>
            </a:pPr>
            <a:endParaRPr kumimoji="0" lang="de-DE" sz="1600" b="0" i="0" u="none" strike="noStrike" kern="1200" cap="none" spc="0" normalizeH="0" baseline="0" noProof="0" err="1">
              <a:ln>
                <a:noFill/>
              </a:ln>
              <a:solidFill>
                <a:prstClr val="black"/>
              </a:solidFill>
              <a:effectLst/>
              <a:uLnTx/>
              <a:uFillTx/>
              <a:latin typeface="Calibri" panose="020F0502020204030204"/>
              <a:ea typeface="+mn-ea"/>
              <a:cs typeface="+mn-cs"/>
            </a:endParaRPr>
          </a:p>
        </p:txBody>
      </p:sp>
      <p:pic>
        <p:nvPicPr>
          <p:cNvPr id="30" name="Picture 2">
            <a:extLst>
              <a:ext uri="{FF2B5EF4-FFF2-40B4-BE49-F238E27FC236}">
                <a16:creationId xmlns:a16="http://schemas.microsoft.com/office/drawing/2014/main" id="{A55437A5-E406-9E36-DD1B-2C5598DFCE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8676" y="3493339"/>
            <a:ext cx="832312" cy="554528"/>
          </a:xfrm>
          <a:prstGeom prst="rect">
            <a:avLst/>
          </a:prstGeom>
          <a:noFill/>
          <a:extLst>
            <a:ext uri="{909E8E84-426E-40DD-AFC4-6F175D3DCCD1}">
              <a14:hiddenFill xmlns:a14="http://schemas.microsoft.com/office/drawing/2010/main">
                <a:solidFill>
                  <a:srgbClr val="FFFFFF"/>
                </a:solidFill>
              </a14:hiddenFill>
            </a:ext>
          </a:extLst>
        </p:spPr>
      </p:pic>
      <p:sp>
        <p:nvSpPr>
          <p:cNvPr id="31" name="Rechteck 30">
            <a:extLst>
              <a:ext uri="{FF2B5EF4-FFF2-40B4-BE49-F238E27FC236}">
                <a16:creationId xmlns:a16="http://schemas.microsoft.com/office/drawing/2014/main" id="{464570E9-4E3A-1759-DCE4-0546D550006F}"/>
              </a:ext>
            </a:extLst>
          </p:cNvPr>
          <p:cNvSpPr/>
          <p:nvPr/>
        </p:nvSpPr>
        <p:spPr>
          <a:xfrm>
            <a:off x="4088612" y="4022276"/>
            <a:ext cx="812376" cy="9419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
                <a:srgbClr val="629DD1"/>
              </a:buClr>
              <a:buSzTx/>
              <a:buFontTx/>
              <a:buNone/>
              <a:tabLst/>
              <a:defRPr/>
            </a:pPr>
            <a:r>
              <a:rPr kumimoji="0" lang="de-DE" sz="1600" b="0" i="0" u="none" strike="noStrike" kern="1200" cap="none" spc="0" normalizeH="0" baseline="0" noProof="0">
                <a:ln>
                  <a:noFill/>
                </a:ln>
                <a:solidFill>
                  <a:srgbClr val="FFFF00"/>
                </a:solidFill>
                <a:effectLst/>
                <a:uLnTx/>
                <a:uFillTx/>
                <a:latin typeface="Calibri" panose="020F0502020204030204"/>
                <a:ea typeface="+mn-ea"/>
                <a:cs typeface="+mn-cs"/>
              </a:rPr>
              <a:t>CCS/ TMS </a:t>
            </a:r>
            <a:r>
              <a:rPr kumimoji="0" lang="de-DE" sz="1600" b="0" i="0" u="none" strike="noStrike" kern="1200" cap="none" spc="0" normalizeH="0" baseline="0" noProof="0" err="1">
                <a:ln>
                  <a:noFill/>
                </a:ln>
                <a:solidFill>
                  <a:srgbClr val="FFFF00"/>
                </a:solidFill>
                <a:effectLst/>
                <a:uLnTx/>
                <a:uFillTx/>
                <a:latin typeface="Calibri" panose="020F0502020204030204"/>
                <a:ea typeface="+mn-ea"/>
                <a:cs typeface="+mn-cs"/>
              </a:rPr>
              <a:t>data</a:t>
            </a:r>
            <a:r>
              <a:rPr kumimoji="0" lang="de-DE" sz="1600" b="0" i="0" u="none" strike="noStrike" kern="1200" cap="none" spc="0" normalizeH="0" baseline="0" noProof="0">
                <a:ln>
                  <a:noFill/>
                </a:ln>
                <a:solidFill>
                  <a:srgbClr val="FFFF00"/>
                </a:solidFill>
                <a:effectLst/>
                <a:uLnTx/>
                <a:uFillTx/>
                <a:latin typeface="Calibri" panose="020F0502020204030204"/>
                <a:ea typeface="+mn-ea"/>
                <a:cs typeface="+mn-cs"/>
              </a:rPr>
              <a:t> </a:t>
            </a:r>
            <a:r>
              <a:rPr kumimoji="0" lang="de-DE" sz="1600" b="0" i="0" u="none" strike="noStrike" kern="1200" cap="none" spc="0" normalizeH="0" baseline="0" noProof="0" err="1">
                <a:ln>
                  <a:noFill/>
                </a:ln>
                <a:solidFill>
                  <a:srgbClr val="FFFF00"/>
                </a:solidFill>
                <a:effectLst/>
                <a:uLnTx/>
                <a:uFillTx/>
                <a:latin typeface="Calibri" panose="020F0502020204030204"/>
                <a:ea typeface="+mn-ea"/>
                <a:cs typeface="+mn-cs"/>
              </a:rPr>
              <a:t>model</a:t>
            </a:r>
            <a:endParaRPr kumimoji="0" lang="de-DE" sz="1600" b="0" i="0" u="none" strike="noStrike" kern="1200" cap="none" spc="0" normalizeH="0" baseline="0" noProof="0">
              <a:ln>
                <a:noFill/>
              </a:ln>
              <a:solidFill>
                <a:srgbClr val="FFFF00"/>
              </a:solidFill>
              <a:effectLst/>
              <a:uLnTx/>
              <a:uFillTx/>
              <a:latin typeface="Calibri" panose="020F0502020204030204"/>
              <a:ea typeface="+mn-ea"/>
              <a:cs typeface="+mn-cs"/>
            </a:endParaRPr>
          </a:p>
        </p:txBody>
      </p:sp>
      <p:sp>
        <p:nvSpPr>
          <p:cNvPr id="32" name="Sprechblase: oval 31">
            <a:extLst>
              <a:ext uri="{FF2B5EF4-FFF2-40B4-BE49-F238E27FC236}">
                <a16:creationId xmlns:a16="http://schemas.microsoft.com/office/drawing/2014/main" id="{2BBDE422-00F9-C384-7CC9-C4D299441175}"/>
              </a:ext>
            </a:extLst>
          </p:cNvPr>
          <p:cNvSpPr/>
          <p:nvPr/>
        </p:nvSpPr>
        <p:spPr>
          <a:xfrm>
            <a:off x="7088777" y="3795623"/>
            <a:ext cx="2870206" cy="945760"/>
          </a:xfrm>
          <a:prstGeom prst="wedgeEllipseCallout">
            <a:avLst>
              <a:gd name="adj1" fmla="val 86472"/>
              <a:gd name="adj2" fmla="val 2104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
                <a:srgbClr val="629DD1"/>
              </a:buClr>
              <a:buSzTx/>
              <a:buFontTx/>
              <a:buNone/>
              <a:tabLst/>
              <a:defRPr/>
            </a:pPr>
            <a:r>
              <a:rPr kumimoji="0" lang="de-DE" sz="1600" b="0" i="0" u="none" strike="noStrike" kern="1200" cap="none" spc="0" normalizeH="0" baseline="0" noProof="0">
                <a:ln>
                  <a:noFill/>
                </a:ln>
                <a:solidFill>
                  <a:prstClr val="white"/>
                </a:solidFill>
                <a:effectLst/>
                <a:uLnTx/>
                <a:uFillTx/>
                <a:latin typeface="Calibri" panose="020F0502020204030204"/>
                <a:ea typeface="+mn-ea"/>
                <a:cs typeface="+mn-cs"/>
              </a:rPr>
              <a:t>„</a:t>
            </a:r>
            <a:r>
              <a:rPr kumimoji="0" lang="de-DE" sz="1600" b="0" i="0" u="none" strike="noStrike" kern="1200" cap="none" spc="0" normalizeH="0" baseline="0" noProof="0" err="1">
                <a:ln>
                  <a:noFill/>
                </a:ln>
                <a:solidFill>
                  <a:prstClr val="white"/>
                </a:solidFill>
                <a:effectLst/>
                <a:uLnTx/>
                <a:uFillTx/>
                <a:latin typeface="Calibri" panose="020F0502020204030204"/>
                <a:ea typeface="+mn-ea"/>
                <a:cs typeface="+mn-cs"/>
              </a:rPr>
              <a:t>Is</a:t>
            </a:r>
            <a:r>
              <a:rPr kumimoji="0" lang="de-DE" sz="16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600" b="0" i="0" u="none" strike="noStrike" kern="1200" cap="none" spc="0" normalizeH="0" baseline="0" noProof="0" err="1">
                <a:ln>
                  <a:noFill/>
                </a:ln>
                <a:solidFill>
                  <a:prstClr val="white"/>
                </a:solidFill>
                <a:effectLst/>
                <a:uLnTx/>
                <a:uFillTx/>
                <a:latin typeface="Calibri" panose="020F0502020204030204"/>
                <a:ea typeface="+mn-ea"/>
                <a:cs typeface="+mn-cs"/>
              </a:rPr>
              <a:t>the</a:t>
            </a:r>
            <a:r>
              <a:rPr kumimoji="0" lang="de-DE" sz="16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600" b="0" i="0" u="none" strike="noStrike" kern="1200" cap="none" spc="0" normalizeH="0" baseline="0" noProof="0" err="1">
                <a:ln>
                  <a:noFill/>
                </a:ln>
                <a:solidFill>
                  <a:prstClr val="white"/>
                </a:solidFill>
                <a:effectLst/>
                <a:uLnTx/>
                <a:uFillTx/>
                <a:latin typeface="Calibri" panose="020F0502020204030204"/>
                <a:ea typeface="+mn-ea"/>
                <a:cs typeface="+mn-cs"/>
              </a:rPr>
              <a:t>balise</a:t>
            </a:r>
            <a:r>
              <a:rPr kumimoji="0" lang="de-DE" sz="1600" b="0" i="0" u="none" strike="noStrike" kern="1200" cap="none" spc="0" normalizeH="0" baseline="0" noProof="0">
                <a:ln>
                  <a:noFill/>
                </a:ln>
                <a:solidFill>
                  <a:prstClr val="white"/>
                </a:solidFill>
                <a:effectLst/>
                <a:uLnTx/>
                <a:uFillTx/>
                <a:latin typeface="Calibri" panose="020F0502020204030204"/>
                <a:ea typeface="+mn-ea"/>
                <a:cs typeface="+mn-cs"/>
              </a:rPr>
              <a:t> at least in 5,0 m </a:t>
            </a:r>
            <a:r>
              <a:rPr kumimoji="0" lang="de-DE" sz="1600" b="0" i="0" u="none" strike="noStrike" kern="1200" cap="none" spc="0" normalizeH="0" baseline="0" noProof="0" err="1">
                <a:ln>
                  <a:noFill/>
                </a:ln>
                <a:solidFill>
                  <a:prstClr val="white"/>
                </a:solidFill>
                <a:effectLst/>
                <a:uLnTx/>
                <a:uFillTx/>
                <a:latin typeface="Calibri" panose="020F0502020204030204"/>
                <a:ea typeface="+mn-ea"/>
                <a:cs typeface="+mn-cs"/>
              </a:rPr>
              <a:t>distance</a:t>
            </a:r>
            <a:r>
              <a:rPr kumimoji="0" lang="de-DE" sz="16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600" b="0" i="0" u="none" strike="noStrike" kern="1200" cap="none" spc="0" normalizeH="0" baseline="0" noProof="0" err="1">
                <a:ln>
                  <a:noFill/>
                </a:ln>
                <a:solidFill>
                  <a:prstClr val="white"/>
                </a:solidFill>
                <a:effectLst/>
                <a:uLnTx/>
                <a:uFillTx/>
                <a:latin typeface="Calibri" panose="020F0502020204030204"/>
                <a:ea typeface="+mn-ea"/>
                <a:cs typeface="+mn-cs"/>
              </a:rPr>
              <a:t>from</a:t>
            </a:r>
            <a:r>
              <a:rPr kumimoji="0" lang="de-DE" sz="16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600" b="0" i="0" u="none" strike="noStrike" kern="1200" cap="none" spc="0" normalizeH="0" baseline="0" noProof="0" err="1">
                <a:ln>
                  <a:noFill/>
                </a:ln>
                <a:solidFill>
                  <a:prstClr val="white"/>
                </a:solidFill>
                <a:effectLst/>
                <a:uLnTx/>
                <a:uFillTx/>
                <a:latin typeface="Calibri" panose="020F0502020204030204"/>
                <a:ea typeface="+mn-ea"/>
                <a:cs typeface="+mn-cs"/>
              </a:rPr>
              <a:t>the</a:t>
            </a:r>
            <a:r>
              <a:rPr kumimoji="0" lang="de-DE" sz="16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600" b="0" i="0" u="none" strike="noStrike" kern="1200" cap="none" spc="0" normalizeH="0" baseline="0" noProof="0" err="1">
                <a:ln>
                  <a:noFill/>
                </a:ln>
                <a:solidFill>
                  <a:prstClr val="white"/>
                </a:solidFill>
                <a:effectLst/>
                <a:uLnTx/>
                <a:uFillTx/>
                <a:latin typeface="Calibri" panose="020F0502020204030204"/>
                <a:ea typeface="+mn-ea"/>
                <a:cs typeface="+mn-cs"/>
              </a:rPr>
              <a:t>fouling</a:t>
            </a:r>
            <a:r>
              <a:rPr kumimoji="0" lang="de-DE" sz="16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600" b="0" i="0" u="none" strike="noStrike" kern="1200" cap="none" spc="0" normalizeH="0" baseline="0" noProof="0" err="1">
                <a:ln>
                  <a:noFill/>
                </a:ln>
                <a:solidFill>
                  <a:prstClr val="white"/>
                </a:solidFill>
                <a:effectLst/>
                <a:uLnTx/>
                <a:uFillTx/>
                <a:latin typeface="Calibri" panose="020F0502020204030204"/>
                <a:ea typeface="+mn-ea"/>
                <a:cs typeface="+mn-cs"/>
              </a:rPr>
              <a:t>point</a:t>
            </a:r>
            <a:r>
              <a:rPr kumimoji="0" lang="de-DE" sz="1600" b="0" i="0" u="none" strike="noStrike" kern="1200" cap="none" spc="0" normalizeH="0" baseline="0" noProof="0">
                <a:ln>
                  <a:noFill/>
                </a:ln>
                <a:solidFill>
                  <a:prstClr val="white"/>
                </a:solidFill>
                <a:effectLst/>
                <a:uLnTx/>
                <a:uFillTx/>
                <a:latin typeface="Calibri" panose="020F0502020204030204"/>
                <a:ea typeface="+mn-ea"/>
                <a:cs typeface="+mn-cs"/>
              </a:rPr>
              <a:t>?“</a:t>
            </a:r>
          </a:p>
        </p:txBody>
      </p:sp>
      <p:sp>
        <p:nvSpPr>
          <p:cNvPr id="33" name="Pfeil: nach unten 32">
            <a:extLst>
              <a:ext uri="{FF2B5EF4-FFF2-40B4-BE49-F238E27FC236}">
                <a16:creationId xmlns:a16="http://schemas.microsoft.com/office/drawing/2014/main" id="{35C07A0E-9A61-4122-01A7-4C407B9F97D7}"/>
              </a:ext>
            </a:extLst>
          </p:cNvPr>
          <p:cNvSpPr/>
          <p:nvPr/>
        </p:nvSpPr>
        <p:spPr>
          <a:xfrm>
            <a:off x="291002" y="3634319"/>
            <a:ext cx="1586596" cy="1602287"/>
          </a:xfrm>
          <a:prstGeom prst="downArrow">
            <a:avLst>
              <a:gd name="adj1" fmla="val 74262"/>
              <a:gd name="adj2" fmla="val 17739"/>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
                <a:srgbClr val="629DD1"/>
              </a:buClr>
              <a:buSzTx/>
              <a:buFontTx/>
              <a:buNone/>
              <a:tabLst/>
              <a:defRPr/>
            </a:pPr>
            <a:endParaRPr kumimoji="0" lang="de-DE" sz="1600" b="0" i="0" u="none" strike="noStrike" kern="1200" cap="none" spc="0" normalizeH="0" baseline="0" noProof="0" err="1">
              <a:ln>
                <a:noFill/>
              </a:ln>
              <a:solidFill>
                <a:prstClr val="black"/>
              </a:solidFill>
              <a:effectLst/>
              <a:uLnTx/>
              <a:uFillTx/>
              <a:latin typeface="Calibri" panose="020F0502020204030204"/>
              <a:ea typeface="+mn-ea"/>
              <a:cs typeface="+mn-cs"/>
            </a:endParaRPr>
          </a:p>
        </p:txBody>
      </p:sp>
      <p:sp>
        <p:nvSpPr>
          <p:cNvPr id="34" name="Textfeld 33">
            <a:extLst>
              <a:ext uri="{FF2B5EF4-FFF2-40B4-BE49-F238E27FC236}">
                <a16:creationId xmlns:a16="http://schemas.microsoft.com/office/drawing/2014/main" id="{B8D9905D-8CAA-8E92-4AB1-AC20B049A35E}"/>
              </a:ext>
            </a:extLst>
          </p:cNvPr>
          <p:cNvSpPr txBox="1"/>
          <p:nvPr/>
        </p:nvSpPr>
        <p:spPr>
          <a:xfrm>
            <a:off x="291360" y="3447154"/>
            <a:ext cx="1586596" cy="1523494"/>
          </a:xfrm>
          <a:prstGeom prst="rect">
            <a:avLst/>
          </a:prstGeom>
          <a:solidFill>
            <a:schemeClr val="accent1">
              <a:lumMod val="50000"/>
            </a:schemeClr>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
                <a:srgbClr val="629DD1"/>
              </a:buClr>
              <a:buSzTx/>
              <a:buFontTx/>
              <a:buNone/>
              <a:tabLst/>
              <a:defRPr/>
            </a:pPr>
            <a:r>
              <a:rPr kumimoji="0" lang="de-DE" sz="1100" b="1" i="0" u="none" strike="noStrike" kern="1200" cap="none" spc="0" normalizeH="0" baseline="0" noProof="0" err="1">
                <a:ln>
                  <a:noFill/>
                </a:ln>
                <a:solidFill>
                  <a:prstClr val="white"/>
                </a:solidFill>
                <a:effectLst/>
                <a:uLnTx/>
                <a:uFillTx/>
                <a:latin typeface="Calibri" panose="020F0502020204030204"/>
                <a:ea typeface="+mn-ea"/>
                <a:cs typeface="+mn-cs"/>
              </a:rPr>
              <a:t>Geolocalised</a:t>
            </a:r>
            <a:r>
              <a:rPr kumimoji="0" lang="de-DE" sz="1100" b="1"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100" b="1" i="0" u="none" strike="noStrike" kern="1200" cap="none" spc="0" normalizeH="0" baseline="0" noProof="0" err="1">
                <a:ln>
                  <a:noFill/>
                </a:ln>
                <a:solidFill>
                  <a:prstClr val="white"/>
                </a:solidFill>
                <a:effectLst/>
                <a:uLnTx/>
                <a:uFillTx/>
                <a:latin typeface="Calibri" panose="020F0502020204030204"/>
                <a:ea typeface="+mn-ea"/>
                <a:cs typeface="+mn-cs"/>
              </a:rPr>
              <a:t>data</a:t>
            </a:r>
            <a:endParaRPr kumimoji="0" lang="de-DE" sz="1100" b="1"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
                <a:srgbClr val="629DD1"/>
              </a:buClr>
              <a:buSzTx/>
              <a:buFontTx/>
              <a:buNone/>
              <a:tabLst/>
              <a:defRPr/>
            </a:pPr>
            <a:r>
              <a:rPr kumimoji="0" lang="de-DE" sz="1100" b="0" i="0" u="none" strike="noStrike" kern="1200" cap="none" spc="0" normalizeH="0" baseline="0" noProof="0" err="1">
                <a:ln>
                  <a:noFill/>
                </a:ln>
                <a:solidFill>
                  <a:prstClr val="white"/>
                </a:solidFill>
                <a:effectLst/>
                <a:uLnTx/>
                <a:uFillTx/>
                <a:latin typeface="Calibri" panose="020F0502020204030204"/>
                <a:ea typeface="+mn-ea"/>
                <a:cs typeface="+mn-cs"/>
              </a:rPr>
              <a:t>Correct</a:t>
            </a:r>
            <a:r>
              <a:rPr kumimoji="0" lang="de-DE" sz="1100" b="0" i="0" u="none" strike="noStrike" kern="1200" cap="none" spc="0" normalizeH="0" baseline="0" noProof="0">
                <a:ln>
                  <a:noFill/>
                </a:ln>
                <a:solidFill>
                  <a:prstClr val="white"/>
                </a:solidFill>
                <a:effectLst/>
                <a:uLnTx/>
                <a:uFillTx/>
                <a:latin typeface="Calibri" panose="020F0502020204030204"/>
                <a:ea typeface="+mn-ea"/>
                <a:cs typeface="+mn-cs"/>
              </a:rPr>
              <a:t> and </a:t>
            </a:r>
            <a:r>
              <a:rPr kumimoji="0" lang="de-DE" sz="1100" b="0" i="0" u="none" strike="noStrike" kern="1200" cap="none" spc="0" normalizeH="0" baseline="0" noProof="0" err="1">
                <a:ln>
                  <a:noFill/>
                </a:ln>
                <a:solidFill>
                  <a:prstClr val="white"/>
                </a:solidFill>
                <a:effectLst/>
                <a:uLnTx/>
                <a:uFillTx/>
                <a:latin typeface="Calibri" panose="020F0502020204030204"/>
                <a:ea typeface="+mn-ea"/>
                <a:cs typeface="+mn-cs"/>
              </a:rPr>
              <a:t>up</a:t>
            </a:r>
            <a:r>
              <a:rPr kumimoji="0" lang="de-DE" sz="1100" b="0" i="0" u="none" strike="noStrike" kern="1200" cap="none" spc="0" normalizeH="0" baseline="0" noProof="0">
                <a:ln>
                  <a:noFill/>
                </a:ln>
                <a:solidFill>
                  <a:prstClr val="white"/>
                </a:solidFill>
                <a:effectLst/>
                <a:uLnTx/>
                <a:uFillTx/>
                <a:latin typeface="Calibri" panose="020F0502020204030204"/>
                <a:ea typeface="+mn-ea"/>
                <a:cs typeface="+mn-cs"/>
              </a:rPr>
              <a:t>-to-date </a:t>
            </a:r>
            <a:r>
              <a:rPr kumimoji="0" lang="de-DE" sz="1100" b="0" i="0" u="none" strike="noStrike" kern="1200" cap="none" spc="0" normalizeH="0" baseline="0" noProof="0" err="1">
                <a:ln>
                  <a:noFill/>
                </a:ln>
                <a:solidFill>
                  <a:prstClr val="white"/>
                </a:solidFill>
                <a:effectLst/>
                <a:uLnTx/>
                <a:uFillTx/>
                <a:latin typeface="Calibri" panose="020F0502020204030204"/>
                <a:ea typeface="+mn-ea"/>
                <a:cs typeface="+mn-cs"/>
              </a:rPr>
              <a:t>from</a:t>
            </a:r>
            <a:r>
              <a:rPr kumimoji="0" lang="de-DE" sz="1100" b="0" i="0" u="none" strike="noStrike" kern="1200" cap="none" spc="0" normalizeH="0" baseline="0" noProof="0">
                <a:ln>
                  <a:noFill/>
                </a:ln>
                <a:solidFill>
                  <a:prstClr val="white"/>
                </a:solidFill>
                <a:effectLst/>
                <a:uLnTx/>
                <a:uFillTx/>
                <a:latin typeface="Calibri" panose="020F0502020204030204"/>
                <a:ea typeface="+mn-ea"/>
                <a:cs typeface="+mn-cs"/>
              </a:rPr>
              <a:t> track </a:t>
            </a:r>
            <a:r>
              <a:rPr kumimoji="0" lang="de-DE" sz="1100" b="0" i="0" u="none" strike="noStrike" kern="1200" cap="none" spc="0" normalizeH="0" baseline="0" noProof="0" err="1">
                <a:ln>
                  <a:noFill/>
                </a:ln>
                <a:solidFill>
                  <a:prstClr val="white"/>
                </a:solidFill>
                <a:effectLst/>
                <a:uLnTx/>
                <a:uFillTx/>
                <a:latin typeface="Calibri" panose="020F0502020204030204"/>
                <a:ea typeface="+mn-ea"/>
                <a:cs typeface="+mn-cs"/>
              </a:rPr>
              <a:t>geometry</a:t>
            </a:r>
            <a:r>
              <a:rPr kumimoji="0" lang="de-DE" sz="11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err="1">
                <a:ln>
                  <a:noFill/>
                </a:ln>
                <a:solidFill>
                  <a:prstClr val="white"/>
                </a:solidFill>
                <a:effectLst/>
                <a:uLnTx/>
                <a:uFillTx/>
                <a:latin typeface="Calibri" panose="020F0502020204030204"/>
                <a:ea typeface="+mn-ea"/>
                <a:cs typeface="+mn-cs"/>
              </a:rPr>
              <a:t>data</a:t>
            </a:r>
            <a:r>
              <a:rPr kumimoji="0" lang="de-DE" sz="11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err="1">
                <a:ln>
                  <a:noFill/>
                </a:ln>
                <a:solidFill>
                  <a:prstClr val="white"/>
                </a:solidFill>
                <a:effectLst/>
                <a:uLnTx/>
                <a:uFillTx/>
                <a:latin typeface="Calibri" panose="020F0502020204030204"/>
                <a:ea typeface="+mn-ea"/>
                <a:cs typeface="+mn-cs"/>
              </a:rPr>
              <a:t>provider</a:t>
            </a:r>
            <a:endParaRPr kumimoji="0" lang="de-DE" sz="11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
                <a:srgbClr val="629DD1"/>
              </a:buClr>
              <a:buSzTx/>
              <a:buFontTx/>
              <a:buNone/>
              <a:tabLst/>
              <a:defRPr/>
            </a:pPr>
            <a:r>
              <a:rPr kumimoji="0" lang="de-DE" sz="1100" b="1" i="0" u="none" strike="noStrike" kern="1200" cap="none" spc="0" normalizeH="0" baseline="0" noProof="0">
                <a:ln>
                  <a:noFill/>
                </a:ln>
                <a:solidFill>
                  <a:prstClr val="white"/>
                </a:solidFill>
                <a:effectLst/>
                <a:uLnTx/>
                <a:uFillTx/>
                <a:latin typeface="Calibri" panose="020F0502020204030204"/>
                <a:ea typeface="+mn-ea"/>
                <a:cs typeface="+mn-cs"/>
              </a:rPr>
              <a:t>OR</a:t>
            </a:r>
          </a:p>
          <a:p>
            <a:pPr marL="0" marR="0" lvl="0" indent="0" algn="ctr" defTabSz="914400" rtl="0" eaLnBrk="1" fontAlgn="auto" latinLnBrk="0" hangingPunct="1">
              <a:lnSpc>
                <a:spcPct val="100000"/>
              </a:lnSpc>
              <a:spcBef>
                <a:spcPts val="0"/>
              </a:spcBef>
              <a:spcAft>
                <a:spcPts val="0"/>
              </a:spcAft>
              <a:buClr>
                <a:srgbClr val="629DD1"/>
              </a:buClr>
              <a:buSzTx/>
              <a:buFontTx/>
              <a:buNone/>
              <a:tabLst/>
              <a:defRPr/>
            </a:pPr>
            <a:r>
              <a:rPr kumimoji="0" lang="de-DE" sz="1100" b="0" i="0" u="none" strike="noStrike" kern="1200" cap="none" spc="0" normalizeH="0" baseline="0" noProof="0">
                <a:ln>
                  <a:noFill/>
                </a:ln>
                <a:solidFill>
                  <a:prstClr val="white"/>
                </a:solidFill>
                <a:effectLst/>
                <a:uLnTx/>
                <a:uFillTx/>
                <a:latin typeface="Calibri" panose="020F0502020204030204"/>
                <a:ea typeface="+mn-ea"/>
                <a:cs typeface="+mn-cs"/>
              </a:rPr>
              <a:t>New </a:t>
            </a:r>
            <a:r>
              <a:rPr kumimoji="0" lang="de-DE" sz="1100" b="0" i="0" u="none" strike="noStrike" kern="1200" cap="none" spc="0" normalizeH="0" baseline="0" noProof="0" err="1">
                <a:ln>
                  <a:noFill/>
                </a:ln>
                <a:solidFill>
                  <a:prstClr val="white"/>
                </a:solidFill>
                <a:effectLst/>
                <a:uLnTx/>
                <a:uFillTx/>
                <a:latin typeface="Calibri" panose="020F0502020204030204"/>
                <a:ea typeface="+mn-ea"/>
                <a:cs typeface="+mn-cs"/>
              </a:rPr>
              <a:t>measurement</a:t>
            </a:r>
            <a:r>
              <a:rPr kumimoji="0" lang="de-DE" sz="11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err="1">
                <a:ln>
                  <a:noFill/>
                </a:ln>
                <a:solidFill>
                  <a:prstClr val="white"/>
                </a:solidFill>
                <a:effectLst/>
                <a:uLnTx/>
                <a:uFillTx/>
                <a:latin typeface="Calibri" panose="020F0502020204030204"/>
                <a:ea typeface="+mn-ea"/>
                <a:cs typeface="+mn-cs"/>
              </a:rPr>
              <a:t>that</a:t>
            </a:r>
            <a:r>
              <a:rPr kumimoji="0" lang="de-DE" sz="11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err="1">
                <a:ln>
                  <a:noFill/>
                </a:ln>
                <a:solidFill>
                  <a:prstClr val="white"/>
                </a:solidFill>
                <a:effectLst/>
                <a:uLnTx/>
                <a:uFillTx/>
                <a:latin typeface="Calibri" panose="020F0502020204030204"/>
                <a:ea typeface="+mn-ea"/>
                <a:cs typeface="+mn-cs"/>
              </a:rPr>
              <a:t>shall</a:t>
            </a:r>
            <a:r>
              <a:rPr kumimoji="0" lang="de-DE" sz="11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err="1">
                <a:ln>
                  <a:noFill/>
                </a:ln>
                <a:solidFill>
                  <a:prstClr val="white"/>
                </a:solidFill>
                <a:effectLst/>
                <a:uLnTx/>
                <a:uFillTx/>
                <a:latin typeface="Calibri" panose="020F0502020204030204"/>
                <a:ea typeface="+mn-ea"/>
                <a:cs typeface="+mn-cs"/>
              </a:rPr>
              <a:t>have</a:t>
            </a:r>
            <a:r>
              <a:rPr kumimoji="0" lang="de-DE" sz="1100" b="0" i="0" u="none" strike="noStrike" kern="1200" cap="none" spc="0" normalizeH="0" baseline="0" noProof="0">
                <a:ln>
                  <a:noFill/>
                </a:ln>
                <a:solidFill>
                  <a:prstClr val="white"/>
                </a:solidFill>
                <a:effectLst/>
                <a:uLnTx/>
                <a:uFillTx/>
                <a:latin typeface="Calibri" panose="020F0502020204030204"/>
                <a:ea typeface="+mn-ea"/>
                <a:cs typeface="+mn-cs"/>
              </a:rPr>
              <a:t> at least 10 cm and </a:t>
            </a:r>
            <a:r>
              <a:rPr kumimoji="0" lang="de-DE" sz="1100" b="0" i="0" u="none" strike="noStrike" kern="1200" cap="none" spc="0" normalizeH="0" baseline="0" noProof="0" err="1">
                <a:ln>
                  <a:noFill/>
                </a:ln>
                <a:solidFill>
                  <a:prstClr val="white"/>
                </a:solidFill>
                <a:effectLst/>
                <a:uLnTx/>
                <a:uFillTx/>
                <a:latin typeface="Calibri" panose="020F0502020204030204"/>
                <a:ea typeface="+mn-ea"/>
                <a:cs typeface="+mn-cs"/>
              </a:rPr>
              <a:t>should</a:t>
            </a:r>
            <a:r>
              <a:rPr kumimoji="0" lang="de-DE" sz="11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100" b="0" i="0" u="none" strike="noStrike" kern="1200" cap="none" spc="0" normalizeH="0" baseline="0" noProof="0" err="1">
                <a:ln>
                  <a:noFill/>
                </a:ln>
                <a:solidFill>
                  <a:prstClr val="white"/>
                </a:solidFill>
                <a:effectLst/>
                <a:uLnTx/>
                <a:uFillTx/>
                <a:latin typeface="Calibri" panose="020F0502020204030204"/>
                <a:ea typeface="+mn-ea"/>
                <a:cs typeface="+mn-cs"/>
              </a:rPr>
              <a:t>have</a:t>
            </a:r>
            <a:r>
              <a:rPr kumimoji="0" lang="de-DE" sz="1100" b="0" i="0" u="none" strike="noStrike" kern="1200" cap="none" spc="0" normalizeH="0" baseline="0" noProof="0">
                <a:ln>
                  <a:noFill/>
                </a:ln>
                <a:solidFill>
                  <a:prstClr val="white"/>
                </a:solidFill>
                <a:effectLst/>
                <a:uLnTx/>
                <a:uFillTx/>
                <a:latin typeface="Calibri" panose="020F0502020204030204"/>
                <a:ea typeface="+mn-ea"/>
                <a:cs typeface="+mn-cs"/>
              </a:rPr>
              <a:t> 1 cm </a:t>
            </a:r>
            <a:r>
              <a:rPr kumimoji="0" lang="de-DE" sz="1100" b="0" i="0" u="none" strike="noStrike" kern="1200" cap="none" spc="0" normalizeH="0" baseline="0" noProof="0" err="1">
                <a:ln>
                  <a:noFill/>
                </a:ln>
                <a:solidFill>
                  <a:prstClr val="white"/>
                </a:solidFill>
                <a:effectLst/>
                <a:uLnTx/>
                <a:uFillTx/>
                <a:latin typeface="Calibri" panose="020F0502020204030204"/>
                <a:ea typeface="+mn-ea"/>
                <a:cs typeface="+mn-cs"/>
              </a:rPr>
              <a:t>tolerance</a:t>
            </a:r>
            <a:r>
              <a:rPr kumimoji="0" lang="de-DE" sz="1100" b="0" i="0" u="none" strike="noStrike" kern="1200" cap="none" spc="0" normalizeH="0" baseline="0" noProof="0">
                <a:ln>
                  <a:noFill/>
                </a:ln>
                <a:solidFill>
                  <a:prstClr val="white"/>
                </a:solidFill>
                <a:effectLst/>
                <a:uLnTx/>
                <a:uFillTx/>
                <a:latin typeface="Calibri" panose="020F0502020204030204"/>
                <a:ea typeface="+mn-ea"/>
                <a:cs typeface="+mn-cs"/>
              </a:rPr>
              <a:t>.</a:t>
            </a:r>
          </a:p>
        </p:txBody>
      </p:sp>
      <p:sp>
        <p:nvSpPr>
          <p:cNvPr id="35" name="Sprechblase: oval 34">
            <a:extLst>
              <a:ext uri="{FF2B5EF4-FFF2-40B4-BE49-F238E27FC236}">
                <a16:creationId xmlns:a16="http://schemas.microsoft.com/office/drawing/2014/main" id="{7C149E85-563B-361F-5923-3AB52C583F38}"/>
              </a:ext>
            </a:extLst>
          </p:cNvPr>
          <p:cNvSpPr/>
          <p:nvPr/>
        </p:nvSpPr>
        <p:spPr>
          <a:xfrm>
            <a:off x="8125081" y="2176524"/>
            <a:ext cx="2646277" cy="1213259"/>
          </a:xfrm>
          <a:prstGeom prst="wedgeEllipseCallout">
            <a:avLst>
              <a:gd name="adj1" fmla="val 72049"/>
              <a:gd name="adj2" fmla="val 10165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
                <a:srgbClr val="629DD1"/>
              </a:buClr>
              <a:buSzTx/>
              <a:buFontTx/>
              <a:buNone/>
              <a:tabLst/>
              <a:defRPr/>
            </a:pPr>
            <a:r>
              <a:rPr kumimoji="0" lang="de-DE" sz="1600" b="0" i="0" u="none" strike="noStrike" kern="1200" cap="none" spc="0" normalizeH="0" baseline="0" noProof="0">
                <a:ln>
                  <a:noFill/>
                </a:ln>
                <a:solidFill>
                  <a:prstClr val="white"/>
                </a:solidFill>
                <a:effectLst/>
                <a:uLnTx/>
                <a:uFillTx/>
                <a:latin typeface="Calibri" panose="020F0502020204030204"/>
                <a:ea typeface="+mn-ea"/>
                <a:cs typeface="+mn-cs"/>
              </a:rPr>
              <a:t>„</a:t>
            </a:r>
            <a:r>
              <a:rPr kumimoji="0" lang="de-DE" sz="1600" b="0" i="0" u="none" strike="noStrike" kern="1200" cap="none" spc="0" normalizeH="0" baseline="0" noProof="0" err="1">
                <a:ln>
                  <a:noFill/>
                </a:ln>
                <a:solidFill>
                  <a:prstClr val="white"/>
                </a:solidFill>
                <a:effectLst/>
                <a:uLnTx/>
                <a:uFillTx/>
                <a:latin typeface="Calibri" panose="020F0502020204030204"/>
                <a:ea typeface="+mn-ea"/>
                <a:cs typeface="+mn-cs"/>
              </a:rPr>
              <a:t>Does</a:t>
            </a:r>
            <a:r>
              <a:rPr kumimoji="0" lang="de-DE" sz="16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600" b="0" i="0" u="none" strike="noStrike" kern="1200" cap="none" spc="0" normalizeH="0" baseline="0" noProof="0" err="1">
                <a:ln>
                  <a:noFill/>
                </a:ln>
                <a:solidFill>
                  <a:prstClr val="white"/>
                </a:solidFill>
                <a:effectLst/>
                <a:uLnTx/>
                <a:uFillTx/>
                <a:latin typeface="Calibri" panose="020F0502020204030204"/>
                <a:ea typeface="+mn-ea"/>
                <a:cs typeface="+mn-cs"/>
              </a:rPr>
              <a:t>the</a:t>
            </a:r>
            <a:r>
              <a:rPr kumimoji="0" lang="de-DE" sz="16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600" b="0" i="0" u="none" strike="noStrike" kern="1200" cap="none" spc="0" normalizeH="0" baseline="0" noProof="0" err="1">
                <a:ln>
                  <a:noFill/>
                </a:ln>
                <a:solidFill>
                  <a:prstClr val="white"/>
                </a:solidFill>
                <a:effectLst/>
                <a:uLnTx/>
                <a:uFillTx/>
                <a:latin typeface="Calibri" panose="020F0502020204030204"/>
                <a:ea typeface="+mn-ea"/>
                <a:cs typeface="+mn-cs"/>
              </a:rPr>
              <a:t>data</a:t>
            </a:r>
            <a:r>
              <a:rPr kumimoji="0" lang="de-DE" sz="16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600" b="0" i="0" u="none" strike="noStrike" kern="1200" cap="none" spc="0" normalizeH="0" baseline="0" noProof="0" err="1">
                <a:ln>
                  <a:noFill/>
                </a:ln>
                <a:solidFill>
                  <a:prstClr val="white"/>
                </a:solidFill>
                <a:effectLst/>
                <a:uLnTx/>
                <a:uFillTx/>
                <a:latin typeface="Calibri" panose="020F0502020204030204"/>
                <a:ea typeface="+mn-ea"/>
                <a:cs typeface="+mn-cs"/>
              </a:rPr>
              <a:t>comply</a:t>
            </a:r>
            <a:r>
              <a:rPr kumimoji="0" lang="de-DE" sz="16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600" b="0" i="0" u="none" strike="noStrike" kern="1200" cap="none" spc="0" normalizeH="0" baseline="0" noProof="0" err="1">
                <a:ln>
                  <a:noFill/>
                </a:ln>
                <a:solidFill>
                  <a:prstClr val="white"/>
                </a:solidFill>
                <a:effectLst/>
                <a:uLnTx/>
                <a:uFillTx/>
                <a:latin typeface="Calibri" panose="020F0502020204030204"/>
                <a:ea typeface="+mn-ea"/>
                <a:cs typeface="+mn-cs"/>
              </a:rPr>
              <a:t>with</a:t>
            </a:r>
            <a:r>
              <a:rPr kumimoji="0" lang="de-DE" sz="16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600" b="0" i="0" u="none" strike="noStrike" kern="1200" cap="none" spc="0" normalizeH="0" baseline="0" noProof="0" err="1">
                <a:ln>
                  <a:noFill/>
                </a:ln>
                <a:solidFill>
                  <a:prstClr val="white"/>
                </a:solidFill>
                <a:effectLst/>
                <a:uLnTx/>
                <a:uFillTx/>
                <a:latin typeface="Calibri" panose="020F0502020204030204"/>
                <a:ea typeface="+mn-ea"/>
                <a:cs typeface="+mn-cs"/>
              </a:rPr>
              <a:t>the</a:t>
            </a:r>
            <a:r>
              <a:rPr kumimoji="0" lang="de-DE" sz="1600" b="0" i="0" u="none" strike="noStrike" kern="1200" cap="none" spc="0" normalizeH="0" baseline="0" noProof="0">
                <a:ln>
                  <a:noFill/>
                </a:ln>
                <a:solidFill>
                  <a:prstClr val="white"/>
                </a:solidFill>
                <a:effectLst/>
                <a:uLnTx/>
                <a:uFillTx/>
                <a:latin typeface="Calibri" panose="020F0502020204030204"/>
                <a:ea typeface="+mn-ea"/>
                <a:cs typeface="+mn-cs"/>
              </a:rPr>
              <a:t> CCS/TMS Data Model?“</a:t>
            </a:r>
          </a:p>
        </p:txBody>
      </p:sp>
      <p:sp>
        <p:nvSpPr>
          <p:cNvPr id="36" name="Textfeld 35">
            <a:extLst>
              <a:ext uri="{FF2B5EF4-FFF2-40B4-BE49-F238E27FC236}">
                <a16:creationId xmlns:a16="http://schemas.microsoft.com/office/drawing/2014/main" id="{8264320C-07A1-9901-E2FD-E688B452F792}"/>
              </a:ext>
            </a:extLst>
          </p:cNvPr>
          <p:cNvSpPr txBox="1"/>
          <p:nvPr/>
        </p:nvSpPr>
        <p:spPr>
          <a:xfrm>
            <a:off x="5100766" y="6434049"/>
            <a:ext cx="6869105"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629DD1"/>
              </a:buClr>
              <a:buSzTx/>
              <a:buFontTx/>
              <a:buNone/>
              <a:tabLst/>
              <a:defRPr/>
            </a:pPr>
            <a:r>
              <a:rPr kumimoji="0" lang="de-DE" sz="1600" b="0" i="0" u="none" strike="noStrike" kern="1200" cap="none" spc="0" normalizeH="0" baseline="0" noProof="0">
                <a:ln>
                  <a:noFill/>
                </a:ln>
                <a:solidFill>
                  <a:prstClr val="black"/>
                </a:solidFill>
                <a:effectLst/>
                <a:uLnTx/>
                <a:uFillTx/>
                <a:latin typeface="Calibri" panose="020F0502020204030204"/>
                <a:ea typeface="+mn-ea"/>
                <a:cs typeface="+mn-cs"/>
              </a:rPr>
              <a:t>* Validation </a:t>
            </a:r>
            <a:r>
              <a:rPr kumimoji="0" lang="de-DE" sz="1600" b="0" i="0" u="none" strike="noStrike" kern="1200" cap="none" spc="0" normalizeH="0" baseline="0" noProof="0" err="1">
                <a:ln>
                  <a:noFill/>
                </a:ln>
                <a:solidFill>
                  <a:prstClr val="black"/>
                </a:solidFill>
                <a:effectLst/>
                <a:uLnTx/>
                <a:uFillTx/>
                <a:latin typeface="Calibri" panose="020F0502020204030204"/>
                <a:ea typeface="+mn-ea"/>
                <a:cs typeface="+mn-cs"/>
              </a:rPr>
              <a:t>tool</a:t>
            </a:r>
            <a:r>
              <a:rPr kumimoji="0" lang="de-DE" sz="1600" b="0" i="0" u="none" strike="noStrike" kern="1200" cap="none" spc="0" normalizeH="0" baseline="0" noProof="0">
                <a:ln>
                  <a:noFill/>
                </a:ln>
                <a:solidFill>
                  <a:prstClr val="black"/>
                </a:solidFill>
                <a:effectLst/>
                <a:uLnTx/>
                <a:uFillTx/>
                <a:latin typeface="Calibri" panose="020F0502020204030204"/>
                <a:ea typeface="+mn-ea"/>
                <a:cs typeface="+mn-cs"/>
              </a:rPr>
              <a:t> will </a:t>
            </a:r>
            <a:r>
              <a:rPr kumimoji="0" lang="de-DE" sz="1600" b="0" i="0" u="none" strike="noStrike" kern="1200" cap="none" spc="0" normalizeH="0" baseline="0" noProof="0" err="1">
                <a:ln>
                  <a:noFill/>
                </a:ln>
                <a:solidFill>
                  <a:prstClr val="black"/>
                </a:solidFill>
                <a:effectLst/>
                <a:uLnTx/>
                <a:uFillTx/>
                <a:latin typeface="Calibri" panose="020F0502020204030204"/>
                <a:ea typeface="+mn-ea"/>
                <a:cs typeface="+mn-cs"/>
              </a:rPr>
              <a:t>be</a:t>
            </a:r>
            <a:r>
              <a:rPr kumimoji="0" lang="de-DE" sz="1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de-DE" sz="1600" b="0" i="0" u="none" strike="noStrike" kern="1200" cap="none" spc="0" normalizeH="0" baseline="0" noProof="0" err="1">
                <a:ln>
                  <a:noFill/>
                </a:ln>
                <a:solidFill>
                  <a:prstClr val="black"/>
                </a:solidFill>
                <a:effectLst/>
                <a:uLnTx/>
                <a:uFillTx/>
                <a:latin typeface="Calibri" panose="020F0502020204030204"/>
                <a:ea typeface="+mn-ea"/>
                <a:cs typeface="+mn-cs"/>
              </a:rPr>
              <a:t>developed</a:t>
            </a:r>
            <a:r>
              <a:rPr kumimoji="0" lang="de-DE" sz="16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de-DE" sz="1600" b="0" i="0" u="none" strike="noStrike" kern="1200" cap="none" spc="0" normalizeH="0" baseline="0" noProof="0" err="1">
                <a:ln>
                  <a:noFill/>
                </a:ln>
                <a:solidFill>
                  <a:prstClr val="black"/>
                </a:solidFill>
                <a:effectLst/>
                <a:uLnTx/>
                <a:uFillTx/>
                <a:latin typeface="Calibri" panose="020F0502020204030204"/>
                <a:ea typeface="+mn-ea"/>
                <a:cs typeface="+mn-cs"/>
              </a:rPr>
              <a:t>by</a:t>
            </a:r>
            <a:r>
              <a:rPr kumimoji="0" lang="de-DE" sz="1600" b="0" i="0" u="none" strike="noStrike" kern="1200" cap="none" spc="0" normalizeH="0" baseline="0" noProof="0">
                <a:ln>
                  <a:noFill/>
                </a:ln>
                <a:solidFill>
                  <a:prstClr val="black"/>
                </a:solidFill>
                <a:effectLst/>
                <a:uLnTx/>
                <a:uFillTx/>
                <a:latin typeface="Calibri" panose="020F0502020204030204"/>
                <a:ea typeface="+mn-ea"/>
                <a:cs typeface="+mn-cs"/>
              </a:rPr>
              <a:t> MOTIONAL Sub Group 4 (Digital </a:t>
            </a:r>
            <a:r>
              <a:rPr kumimoji="0" lang="de-DE" sz="1600" b="0" i="0" u="none" strike="noStrike" kern="1200" cap="none" spc="0" normalizeH="0" baseline="0" noProof="0" err="1">
                <a:ln>
                  <a:noFill/>
                </a:ln>
                <a:solidFill>
                  <a:prstClr val="black"/>
                </a:solidFill>
                <a:effectLst/>
                <a:uLnTx/>
                <a:uFillTx/>
                <a:latin typeface="Calibri" panose="020F0502020204030204"/>
                <a:ea typeface="+mn-ea"/>
                <a:cs typeface="+mn-cs"/>
              </a:rPr>
              <a:t>Enablers</a:t>
            </a:r>
            <a:r>
              <a:rPr kumimoji="0" lang="de-DE" sz="16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40" name="Rechteck 39">
            <a:extLst>
              <a:ext uri="{FF2B5EF4-FFF2-40B4-BE49-F238E27FC236}">
                <a16:creationId xmlns:a16="http://schemas.microsoft.com/office/drawing/2014/main" id="{D60A9044-2306-5153-B2A2-9E9AA6B7496A}"/>
              </a:ext>
            </a:extLst>
          </p:cNvPr>
          <p:cNvSpPr/>
          <p:nvPr/>
        </p:nvSpPr>
        <p:spPr>
          <a:xfrm>
            <a:off x="2411522" y="3217099"/>
            <a:ext cx="3593038" cy="1869145"/>
          </a:xfrm>
          <a:prstGeom prst="rect">
            <a:avLst/>
          </a:prstGeom>
          <a:noFill/>
          <a:ln w="666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feld 40">
            <a:extLst>
              <a:ext uri="{FF2B5EF4-FFF2-40B4-BE49-F238E27FC236}">
                <a16:creationId xmlns:a16="http://schemas.microsoft.com/office/drawing/2014/main" id="{6B37A3AC-4E03-C867-5B12-3FE897B707D4}"/>
              </a:ext>
            </a:extLst>
          </p:cNvPr>
          <p:cNvSpPr txBox="1"/>
          <p:nvPr/>
        </p:nvSpPr>
        <p:spPr>
          <a:xfrm>
            <a:off x="4940404" y="3275629"/>
            <a:ext cx="106035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srgbClr val="0070C0"/>
                </a:solidFill>
                <a:effectLst/>
                <a:uLnTx/>
                <a:uFillTx/>
                <a:latin typeface="Calibri" panose="020F0502020204030204"/>
                <a:ea typeface="+mn-ea"/>
                <a:cs typeface="+mn-cs"/>
              </a:rPr>
              <a:t>ERA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err="1">
                <a:ln>
                  <a:noFill/>
                </a:ln>
                <a:solidFill>
                  <a:srgbClr val="0070C0"/>
                </a:solidFill>
                <a:effectLst/>
                <a:uLnTx/>
                <a:uFillTx/>
                <a:latin typeface="Calibri" panose="020F0502020204030204"/>
                <a:ea typeface="+mn-ea"/>
                <a:cs typeface="+mn-cs"/>
              </a:rPr>
              <a:t>Ontology</a:t>
            </a:r>
            <a:endParaRPr kumimoji="0" lang="de-DE" sz="1800" b="1" i="0" u="none" strike="noStrike" kern="1200" cap="none" spc="0" normalizeH="0" baseline="0" noProof="0">
              <a:ln>
                <a:noFill/>
              </a:ln>
              <a:solidFill>
                <a:srgbClr val="0070C0"/>
              </a:solidFill>
              <a:effectLst/>
              <a:uLnTx/>
              <a:uFillTx/>
              <a:latin typeface="Calibri" panose="020F0502020204030204"/>
              <a:ea typeface="+mn-ea"/>
              <a:cs typeface="+mn-cs"/>
            </a:endParaRPr>
          </a:p>
        </p:txBody>
      </p:sp>
      <p:pic>
        <p:nvPicPr>
          <p:cNvPr id="5" name="Grafik 4">
            <a:extLst>
              <a:ext uri="{FF2B5EF4-FFF2-40B4-BE49-F238E27FC236}">
                <a16:creationId xmlns:a16="http://schemas.microsoft.com/office/drawing/2014/main" id="{147452AF-F917-DEDD-B13D-FD03E1A4F552}"/>
              </a:ext>
            </a:extLst>
          </p:cNvPr>
          <p:cNvPicPr>
            <a:picLocks noChangeAspect="1"/>
          </p:cNvPicPr>
          <p:nvPr/>
        </p:nvPicPr>
        <p:blipFill>
          <a:blip r:embed="rId6"/>
          <a:stretch>
            <a:fillRect/>
          </a:stretch>
        </p:blipFill>
        <p:spPr>
          <a:xfrm>
            <a:off x="3031834" y="116378"/>
            <a:ext cx="1307253" cy="964777"/>
          </a:xfrm>
          <a:prstGeom prst="rect">
            <a:avLst/>
          </a:prstGeom>
        </p:spPr>
      </p:pic>
      <p:sp>
        <p:nvSpPr>
          <p:cNvPr id="6" name="Title 4">
            <a:extLst>
              <a:ext uri="{FF2B5EF4-FFF2-40B4-BE49-F238E27FC236}">
                <a16:creationId xmlns:a16="http://schemas.microsoft.com/office/drawing/2014/main" id="{F65C1B52-A407-3E15-D393-D35C6CAE6AA1}"/>
              </a:ext>
            </a:extLst>
          </p:cNvPr>
          <p:cNvSpPr txBox="1">
            <a:spLocks/>
          </p:cNvSpPr>
          <p:nvPr/>
        </p:nvSpPr>
        <p:spPr>
          <a:xfrm>
            <a:off x="4537495" y="116378"/>
            <a:ext cx="7575462" cy="11975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lumMod val="50000"/>
                    <a:lumOff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prstClr val="black">
                    <a:lumMod val="50000"/>
                    <a:lumOff val="50000"/>
                  </a:prstClr>
                </a:solidFill>
                <a:effectLst/>
                <a:uLnTx/>
                <a:uFillTx/>
                <a:latin typeface="Calibri" panose="020F0502020204030204"/>
                <a:ea typeface="+mj-ea"/>
                <a:cs typeface="+mj-cs"/>
              </a:rPr>
              <a:t>Planning, building, operating and maintaining SERA</a:t>
            </a:r>
          </a:p>
        </p:txBody>
      </p:sp>
    </p:spTree>
    <p:extLst>
      <p:ext uri="{BB962C8B-B14F-4D97-AF65-F5344CB8AC3E}">
        <p14:creationId xmlns:p14="http://schemas.microsoft.com/office/powerpoint/2010/main" val="2519531654"/>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9BE15F41-E576-F2B3-6137-2201CC5738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8979" y="2162826"/>
            <a:ext cx="11049785" cy="4212398"/>
          </a:xfrm>
          <a:prstGeom prst="rect">
            <a:avLst/>
          </a:prstGeom>
        </p:spPr>
      </p:pic>
      <p:sp>
        <p:nvSpPr>
          <p:cNvPr id="3" name="Rechteck 2">
            <a:extLst>
              <a:ext uri="{FF2B5EF4-FFF2-40B4-BE49-F238E27FC236}">
                <a16:creationId xmlns:a16="http://schemas.microsoft.com/office/drawing/2014/main" id="{4B72E7EB-5EBD-28E9-961A-2976391C0B8D}"/>
              </a:ext>
            </a:extLst>
          </p:cNvPr>
          <p:cNvSpPr/>
          <p:nvPr/>
        </p:nvSpPr>
        <p:spPr>
          <a:xfrm>
            <a:off x="428634" y="1372421"/>
            <a:ext cx="11080130" cy="49913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err="1">
                <a:ln>
                  <a:noFill/>
                </a:ln>
                <a:solidFill>
                  <a:prstClr val="white"/>
                </a:solidFill>
                <a:effectLst/>
                <a:uLnTx/>
                <a:uFillTx/>
                <a:latin typeface="Calibri" panose="020F0502020204030204"/>
                <a:ea typeface="+mn-ea"/>
                <a:cs typeface="+mn-cs"/>
              </a:rPr>
              <a:t>Continuous</a:t>
            </a:r>
            <a:r>
              <a:rPr kumimoji="0" lang="de-DE" sz="1800" b="1"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800" b="1" i="0" u="none" strike="noStrike" kern="1200" cap="none" spc="0" normalizeH="0" baseline="0" noProof="0" err="1">
                <a:ln>
                  <a:noFill/>
                </a:ln>
                <a:solidFill>
                  <a:prstClr val="white"/>
                </a:solidFill>
                <a:effectLst/>
                <a:uLnTx/>
                <a:uFillTx/>
                <a:latin typeface="Calibri" panose="020F0502020204030204"/>
                <a:ea typeface="+mn-ea"/>
                <a:cs typeface="+mn-cs"/>
              </a:rPr>
              <a:t>use</a:t>
            </a:r>
            <a:r>
              <a:rPr kumimoji="0" lang="de-DE" sz="1800" b="1" i="0" u="none" strike="noStrike" kern="1200" cap="none" spc="0" normalizeH="0" baseline="0" noProof="0">
                <a:ln>
                  <a:noFill/>
                </a:ln>
                <a:solidFill>
                  <a:prstClr val="white"/>
                </a:solidFill>
                <a:effectLst/>
                <a:uLnTx/>
                <a:uFillTx/>
                <a:latin typeface="Calibri" panose="020F0502020204030204"/>
                <a:ea typeface="+mn-ea"/>
                <a:cs typeface="+mn-cs"/>
              </a:rPr>
              <a:t> of ERA </a:t>
            </a:r>
            <a:r>
              <a:rPr kumimoji="0" lang="de-DE" sz="1800" b="1" i="0" u="none" strike="noStrike" kern="1200" cap="none" spc="0" normalizeH="0" baseline="0" noProof="0" err="1">
                <a:ln>
                  <a:noFill/>
                </a:ln>
                <a:solidFill>
                  <a:prstClr val="white"/>
                </a:solidFill>
                <a:effectLst/>
                <a:uLnTx/>
                <a:uFillTx/>
                <a:latin typeface="Calibri" panose="020F0502020204030204"/>
                <a:ea typeface="+mn-ea"/>
                <a:cs typeface="+mn-cs"/>
              </a:rPr>
              <a:t>Ontology</a:t>
            </a:r>
            <a:r>
              <a:rPr kumimoji="0" lang="de-DE" sz="1800" b="1"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800" b="1" i="0" u="none" strike="noStrike" kern="1200" cap="none" spc="0" normalizeH="0" baseline="0" noProof="0" err="1">
                <a:ln>
                  <a:noFill/>
                </a:ln>
                <a:solidFill>
                  <a:prstClr val="white"/>
                </a:solidFill>
                <a:effectLst/>
                <a:uLnTx/>
                <a:uFillTx/>
                <a:latin typeface="Calibri" panose="020F0502020204030204"/>
                <a:ea typeface="+mn-ea"/>
                <a:cs typeface="+mn-cs"/>
              </a:rPr>
              <a:t>for</a:t>
            </a:r>
            <a:r>
              <a:rPr kumimoji="0" lang="de-DE" sz="1800" b="1"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800" b="1" i="0" u="none" strike="noStrike" kern="1200" cap="none" spc="0" normalizeH="0" baseline="0" noProof="0" err="1">
                <a:ln>
                  <a:noFill/>
                </a:ln>
                <a:solidFill>
                  <a:prstClr val="white"/>
                </a:solidFill>
                <a:effectLst/>
                <a:uLnTx/>
                <a:uFillTx/>
                <a:latin typeface="Calibri" panose="020F0502020204030204"/>
                <a:ea typeface="+mn-ea"/>
                <a:cs typeface="+mn-cs"/>
              </a:rPr>
              <a:t>extraction</a:t>
            </a:r>
            <a:r>
              <a:rPr kumimoji="0" lang="de-DE" sz="1800" b="1" i="0" u="none" strike="noStrike" kern="1200" cap="none" spc="0" normalizeH="0" baseline="0" noProof="0">
                <a:ln>
                  <a:noFill/>
                </a:ln>
                <a:solidFill>
                  <a:prstClr val="white"/>
                </a:solidFill>
                <a:effectLst/>
                <a:uLnTx/>
                <a:uFillTx/>
                <a:latin typeface="Calibri" panose="020F0502020204030204"/>
                <a:ea typeface="+mn-ea"/>
                <a:cs typeface="+mn-cs"/>
              </a:rPr>
              <a:t> of CCS/ TMS Data Model </a:t>
            </a:r>
            <a:r>
              <a:rPr kumimoji="0" lang="de-DE" sz="1800" b="1" i="0" u="none" strike="noStrike" kern="1200" cap="none" spc="0" normalizeH="0" baseline="0" noProof="0" err="1">
                <a:ln>
                  <a:noFill/>
                </a:ln>
                <a:solidFill>
                  <a:prstClr val="white"/>
                </a:solidFill>
                <a:effectLst/>
                <a:uLnTx/>
                <a:uFillTx/>
                <a:latin typeface="Calibri" panose="020F0502020204030204"/>
                <a:ea typeface="+mn-ea"/>
                <a:cs typeface="+mn-cs"/>
              </a:rPr>
              <a:t>as</a:t>
            </a:r>
            <a:r>
              <a:rPr kumimoji="0" lang="de-DE" sz="1800" b="1"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800" b="1" i="0" u="none" strike="noStrike" kern="1200" cap="none" spc="0" normalizeH="0" baseline="0" noProof="0" err="1">
                <a:ln>
                  <a:noFill/>
                </a:ln>
                <a:solidFill>
                  <a:prstClr val="white"/>
                </a:solidFill>
                <a:effectLst/>
                <a:uLnTx/>
                <a:uFillTx/>
                <a:latin typeface="Calibri" panose="020F0502020204030204"/>
                <a:ea typeface="+mn-ea"/>
                <a:cs typeface="+mn-cs"/>
              </a:rPr>
              <a:t>projects</a:t>
            </a:r>
            <a:r>
              <a:rPr kumimoji="0" lang="de-DE" sz="1800" b="1"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800" b="1" i="0" u="none" strike="noStrike" kern="1200" cap="none" spc="0" normalizeH="0" baseline="0" noProof="0" err="1">
                <a:ln>
                  <a:noFill/>
                </a:ln>
                <a:solidFill>
                  <a:prstClr val="white"/>
                </a:solidFill>
                <a:effectLst/>
                <a:uLnTx/>
                <a:uFillTx/>
                <a:latin typeface="Calibri" panose="020F0502020204030204"/>
                <a:ea typeface="+mn-ea"/>
                <a:cs typeface="+mn-cs"/>
              </a:rPr>
              <a:t>use</a:t>
            </a:r>
            <a:r>
              <a:rPr kumimoji="0" lang="de-DE" sz="1800" b="1"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800" b="1" i="0" u="none" strike="noStrike" kern="1200" cap="none" spc="0" normalizeH="0" baseline="0" noProof="0" err="1">
                <a:ln>
                  <a:noFill/>
                </a:ln>
                <a:solidFill>
                  <a:prstClr val="white"/>
                </a:solidFill>
                <a:effectLst/>
                <a:uLnTx/>
                <a:uFillTx/>
                <a:latin typeface="Calibri" panose="020F0502020204030204"/>
                <a:ea typeface="+mn-ea"/>
                <a:cs typeface="+mn-cs"/>
              </a:rPr>
              <a:t>cases</a:t>
            </a:r>
            <a:r>
              <a:rPr kumimoji="0" lang="de-DE" sz="1800" b="1"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800" b="1" i="0" u="none" strike="noStrike" kern="1200" cap="none" spc="0" normalizeH="0" baseline="0" noProof="0" err="1">
                <a:ln>
                  <a:noFill/>
                </a:ln>
                <a:solidFill>
                  <a:prstClr val="white"/>
                </a:solidFill>
                <a:effectLst/>
                <a:uLnTx/>
                <a:uFillTx/>
                <a:latin typeface="Calibri" panose="020F0502020204030204"/>
                <a:ea typeface="+mn-ea"/>
                <a:cs typeface="+mn-cs"/>
              </a:rPr>
              <a:t>need</a:t>
            </a:r>
            <a:r>
              <a:rPr kumimoji="0" lang="de-DE" sz="1800" b="1"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800" b="1" i="0" u="none" strike="noStrike" kern="1200" cap="none" spc="0" normalizeH="0" baseline="0" noProof="0" err="1">
                <a:ln>
                  <a:noFill/>
                </a:ln>
                <a:solidFill>
                  <a:prstClr val="white"/>
                </a:solidFill>
                <a:effectLst/>
                <a:uLnTx/>
                <a:uFillTx/>
                <a:latin typeface="Calibri" panose="020F0502020204030204"/>
                <a:ea typeface="+mn-ea"/>
                <a:cs typeface="+mn-cs"/>
              </a:rPr>
              <a:t>specific</a:t>
            </a:r>
            <a:r>
              <a:rPr kumimoji="0" lang="de-DE" sz="1800" b="1"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800" b="1" i="0" u="none" strike="noStrike" kern="1200" cap="none" spc="0" normalizeH="0" baseline="0" noProof="0" err="1">
                <a:ln>
                  <a:noFill/>
                </a:ln>
                <a:solidFill>
                  <a:prstClr val="white"/>
                </a:solidFill>
                <a:effectLst/>
                <a:uLnTx/>
                <a:uFillTx/>
                <a:latin typeface="Calibri" panose="020F0502020204030204"/>
                <a:ea typeface="+mn-ea"/>
                <a:cs typeface="+mn-cs"/>
              </a:rPr>
              <a:t>model</a:t>
            </a:r>
            <a:r>
              <a:rPr kumimoji="0" lang="de-DE" sz="1800" b="1"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4" name="Title 4">
            <a:extLst>
              <a:ext uri="{FF2B5EF4-FFF2-40B4-BE49-F238E27FC236}">
                <a16:creationId xmlns:a16="http://schemas.microsoft.com/office/drawing/2014/main" id="{79F932ED-3888-CDA6-4F01-2A4F2B447D97}"/>
              </a:ext>
            </a:extLst>
          </p:cNvPr>
          <p:cNvSpPr txBox="1">
            <a:spLocks/>
          </p:cNvSpPr>
          <p:nvPr/>
        </p:nvSpPr>
        <p:spPr>
          <a:xfrm>
            <a:off x="4537495" y="116378"/>
            <a:ext cx="7575462" cy="11975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lumMod val="50000"/>
                    <a:lumOff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prstClr val="black">
                    <a:lumMod val="50000"/>
                    <a:lumOff val="50000"/>
                  </a:prstClr>
                </a:solidFill>
                <a:effectLst/>
                <a:uLnTx/>
                <a:uFillTx/>
                <a:latin typeface="Calibri" panose="020F0502020204030204"/>
                <a:ea typeface="+mj-ea"/>
                <a:cs typeface="+mj-cs"/>
              </a:rPr>
              <a:t>More than 500 use cases require Rail Infra and Topology information</a:t>
            </a:r>
          </a:p>
        </p:txBody>
      </p:sp>
      <p:pic>
        <p:nvPicPr>
          <p:cNvPr id="5" name="Grafik 4">
            <a:extLst>
              <a:ext uri="{FF2B5EF4-FFF2-40B4-BE49-F238E27FC236}">
                <a16:creationId xmlns:a16="http://schemas.microsoft.com/office/drawing/2014/main" id="{A3D9D7AB-52ED-FE86-3CC6-D27926984F6F}"/>
              </a:ext>
            </a:extLst>
          </p:cNvPr>
          <p:cNvPicPr>
            <a:picLocks noChangeAspect="1"/>
          </p:cNvPicPr>
          <p:nvPr/>
        </p:nvPicPr>
        <p:blipFill>
          <a:blip r:embed="rId5"/>
          <a:stretch>
            <a:fillRect/>
          </a:stretch>
        </p:blipFill>
        <p:spPr>
          <a:xfrm>
            <a:off x="3031834" y="116378"/>
            <a:ext cx="1307253" cy="964777"/>
          </a:xfrm>
          <a:prstGeom prst="rect">
            <a:avLst/>
          </a:prstGeom>
        </p:spPr>
      </p:pic>
      <p:sp>
        <p:nvSpPr>
          <p:cNvPr id="12" name="Rechteck 11">
            <a:extLst>
              <a:ext uri="{FF2B5EF4-FFF2-40B4-BE49-F238E27FC236}">
                <a16:creationId xmlns:a16="http://schemas.microsoft.com/office/drawing/2014/main" id="{B8CDCBEB-58F4-EA7F-A718-02B0043A6FE3}"/>
              </a:ext>
            </a:extLst>
          </p:cNvPr>
          <p:cNvSpPr/>
          <p:nvPr/>
        </p:nvSpPr>
        <p:spPr>
          <a:xfrm>
            <a:off x="8765488" y="3418336"/>
            <a:ext cx="1922902" cy="10653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59">
            <a:extLst>
              <a:ext uri="{FF2B5EF4-FFF2-40B4-BE49-F238E27FC236}">
                <a16:creationId xmlns:a16="http://schemas.microsoft.com/office/drawing/2014/main" id="{E56952E3-26F9-9ED7-79B7-9ADBFC661A58}"/>
              </a:ext>
            </a:extLst>
          </p:cNvPr>
          <p:cNvGrpSpPr/>
          <p:nvPr/>
        </p:nvGrpSpPr>
        <p:grpSpPr>
          <a:xfrm>
            <a:off x="8765488" y="3418336"/>
            <a:ext cx="1984812" cy="1065392"/>
            <a:chOff x="751823" y="4337754"/>
            <a:chExt cx="3708720" cy="1869145"/>
          </a:xfrm>
        </p:grpSpPr>
        <p:pic>
          <p:nvPicPr>
            <p:cNvPr id="6" name="Grafik 26">
              <a:extLst>
                <a:ext uri="{FF2B5EF4-FFF2-40B4-BE49-F238E27FC236}">
                  <a16:creationId xmlns:a16="http://schemas.microsoft.com/office/drawing/2014/main" id="{DA5EE543-C8B8-B15B-BD33-188FC60E580A}"/>
                </a:ext>
              </a:extLst>
            </p:cNvPr>
            <p:cNvPicPr>
              <a:picLocks noChangeAspect="1"/>
            </p:cNvPicPr>
            <p:nvPr/>
          </p:nvPicPr>
          <p:blipFill>
            <a:blip r:embed="rId6"/>
            <a:stretch>
              <a:fillRect/>
            </a:stretch>
          </p:blipFill>
          <p:spPr>
            <a:xfrm>
              <a:off x="958223" y="4562543"/>
              <a:ext cx="1470690" cy="1588018"/>
            </a:xfrm>
            <a:prstGeom prst="rect">
              <a:avLst/>
            </a:prstGeom>
          </p:spPr>
        </p:pic>
        <p:pic>
          <p:nvPicPr>
            <p:cNvPr id="7" name="Picture 2">
              <a:extLst>
                <a:ext uri="{FF2B5EF4-FFF2-40B4-BE49-F238E27FC236}">
                  <a16:creationId xmlns:a16="http://schemas.microsoft.com/office/drawing/2014/main" id="{798D1E39-CB4B-D7D6-E700-EE99FE06DA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8977" y="4613994"/>
              <a:ext cx="832312" cy="554528"/>
            </a:xfrm>
            <a:prstGeom prst="rect">
              <a:avLst/>
            </a:prstGeom>
            <a:noFill/>
            <a:extLst>
              <a:ext uri="{909E8E84-426E-40DD-AFC4-6F175D3DCCD1}">
                <a14:hiddenFill xmlns:a14="http://schemas.microsoft.com/office/drawing/2010/main">
                  <a:solidFill>
                    <a:srgbClr val="FFFFFF"/>
                  </a:solidFill>
                </a14:hiddenFill>
              </a:ext>
            </a:extLst>
          </p:spPr>
        </p:pic>
        <p:sp>
          <p:nvSpPr>
            <p:cNvPr id="8" name="Rechteck 30">
              <a:extLst>
                <a:ext uri="{FF2B5EF4-FFF2-40B4-BE49-F238E27FC236}">
                  <a16:creationId xmlns:a16="http://schemas.microsoft.com/office/drawing/2014/main" id="{39DDD5B9-33CF-5606-9BB6-82F900C0A3CB}"/>
                </a:ext>
              </a:extLst>
            </p:cNvPr>
            <p:cNvSpPr/>
            <p:nvPr/>
          </p:nvSpPr>
          <p:spPr>
            <a:xfrm>
              <a:off x="2428913" y="5142931"/>
              <a:ext cx="812376" cy="9419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
                  <a:srgbClr val="629DD1"/>
                </a:buClr>
                <a:buSzTx/>
                <a:buFontTx/>
                <a:buNone/>
                <a:tabLst/>
                <a:defRPr/>
              </a:pPr>
              <a:r>
                <a:rPr kumimoji="0" lang="de-DE" sz="1000" b="0" i="0" u="none" strike="noStrike" kern="1200" cap="none" spc="0" normalizeH="0" baseline="0" noProof="0">
                  <a:ln>
                    <a:noFill/>
                  </a:ln>
                  <a:solidFill>
                    <a:srgbClr val="FFFF00"/>
                  </a:solidFill>
                  <a:effectLst/>
                  <a:uLnTx/>
                  <a:uFillTx/>
                  <a:latin typeface="Calibri" panose="020F0502020204030204"/>
                  <a:ea typeface="+mn-ea"/>
                  <a:cs typeface="+mn-cs"/>
                </a:rPr>
                <a:t>CCS/ TMS </a:t>
              </a:r>
              <a:r>
                <a:rPr kumimoji="0" lang="de-DE" sz="1000" b="0" i="0" u="none" strike="noStrike" kern="1200" cap="none" spc="0" normalizeH="0" baseline="0" noProof="0" err="1">
                  <a:ln>
                    <a:noFill/>
                  </a:ln>
                  <a:solidFill>
                    <a:srgbClr val="FFFF00"/>
                  </a:solidFill>
                  <a:effectLst/>
                  <a:uLnTx/>
                  <a:uFillTx/>
                  <a:latin typeface="Calibri" panose="020F0502020204030204"/>
                  <a:ea typeface="+mn-ea"/>
                  <a:cs typeface="+mn-cs"/>
                </a:rPr>
                <a:t>data</a:t>
              </a:r>
              <a:r>
                <a:rPr kumimoji="0" lang="de-DE" sz="1000" b="0" i="0" u="none" strike="noStrike" kern="1200" cap="none" spc="0" normalizeH="0" baseline="0" noProof="0">
                  <a:ln>
                    <a:noFill/>
                  </a:ln>
                  <a:solidFill>
                    <a:srgbClr val="FFFF00"/>
                  </a:solidFill>
                  <a:effectLst/>
                  <a:uLnTx/>
                  <a:uFillTx/>
                  <a:latin typeface="Calibri" panose="020F0502020204030204"/>
                  <a:ea typeface="+mn-ea"/>
                  <a:cs typeface="+mn-cs"/>
                </a:rPr>
                <a:t> </a:t>
              </a:r>
              <a:r>
                <a:rPr kumimoji="0" lang="de-DE" sz="1000" b="0" i="0" u="none" strike="noStrike" kern="1200" cap="none" spc="0" normalizeH="0" baseline="0" noProof="0" err="1">
                  <a:ln>
                    <a:noFill/>
                  </a:ln>
                  <a:solidFill>
                    <a:srgbClr val="FFFF00"/>
                  </a:solidFill>
                  <a:effectLst/>
                  <a:uLnTx/>
                  <a:uFillTx/>
                  <a:latin typeface="Calibri" panose="020F0502020204030204"/>
                  <a:ea typeface="+mn-ea"/>
                  <a:cs typeface="+mn-cs"/>
                </a:rPr>
                <a:t>model</a:t>
              </a:r>
              <a:endParaRPr kumimoji="0" lang="de-DE" sz="1000" b="0" i="0" u="none" strike="noStrike" kern="1200" cap="none" spc="0" normalizeH="0" baseline="0" noProof="0">
                <a:ln>
                  <a:noFill/>
                </a:ln>
                <a:solidFill>
                  <a:srgbClr val="FFFF00"/>
                </a:solidFill>
                <a:effectLst/>
                <a:uLnTx/>
                <a:uFillTx/>
                <a:latin typeface="Calibri" panose="020F0502020204030204"/>
                <a:ea typeface="+mn-ea"/>
                <a:cs typeface="+mn-cs"/>
              </a:endParaRPr>
            </a:p>
          </p:txBody>
        </p:sp>
        <p:sp>
          <p:nvSpPr>
            <p:cNvPr id="10" name="Rechteck 39">
              <a:extLst>
                <a:ext uri="{FF2B5EF4-FFF2-40B4-BE49-F238E27FC236}">
                  <a16:creationId xmlns:a16="http://schemas.microsoft.com/office/drawing/2014/main" id="{AADB9C22-CF41-659B-123F-3D60A69033FF}"/>
                </a:ext>
              </a:extLst>
            </p:cNvPr>
            <p:cNvSpPr/>
            <p:nvPr/>
          </p:nvSpPr>
          <p:spPr>
            <a:xfrm>
              <a:off x="751823" y="4337754"/>
              <a:ext cx="3593038" cy="1869145"/>
            </a:xfrm>
            <a:prstGeom prst="rect">
              <a:avLst/>
            </a:prstGeom>
            <a:noFill/>
            <a:ln w="666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feld 40">
              <a:extLst>
                <a:ext uri="{FF2B5EF4-FFF2-40B4-BE49-F238E27FC236}">
                  <a16:creationId xmlns:a16="http://schemas.microsoft.com/office/drawing/2014/main" id="{60DE66CD-6318-650E-FBCC-B77BD0E1732B}"/>
                </a:ext>
              </a:extLst>
            </p:cNvPr>
            <p:cNvSpPr txBox="1"/>
            <p:nvPr/>
          </p:nvSpPr>
          <p:spPr>
            <a:xfrm>
              <a:off x="3195931" y="4428758"/>
              <a:ext cx="1264612" cy="70196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a:ln>
                    <a:noFill/>
                  </a:ln>
                  <a:solidFill>
                    <a:srgbClr val="0070C0"/>
                  </a:solidFill>
                  <a:effectLst/>
                  <a:uLnTx/>
                  <a:uFillTx/>
                  <a:latin typeface="Calibri" panose="020F0502020204030204"/>
                  <a:ea typeface="+mn-ea"/>
                  <a:cs typeface="+mn-cs"/>
                </a:rPr>
                <a:t>ERA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err="1">
                  <a:ln>
                    <a:noFill/>
                  </a:ln>
                  <a:solidFill>
                    <a:srgbClr val="0070C0"/>
                  </a:solidFill>
                  <a:effectLst/>
                  <a:uLnTx/>
                  <a:uFillTx/>
                  <a:latin typeface="Calibri" panose="020F0502020204030204"/>
                  <a:ea typeface="+mn-ea"/>
                  <a:cs typeface="+mn-cs"/>
                </a:rPr>
                <a:t>Ontology</a:t>
              </a:r>
              <a:endParaRPr kumimoji="0" lang="de-DE" sz="1000" b="1" i="0" u="none" strike="noStrike" kern="1200" cap="none" spc="0" normalizeH="0" baseline="0" noProof="0">
                <a:ln>
                  <a:noFill/>
                </a:ln>
                <a:solidFill>
                  <a:srgbClr val="0070C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896746938"/>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40236FF-A2F5-3DD5-40CD-478097682393}"/>
              </a:ext>
            </a:extLst>
          </p:cNvPr>
          <p:cNvSpPr/>
          <p:nvPr/>
        </p:nvSpPr>
        <p:spPr>
          <a:xfrm>
            <a:off x="521980" y="3610777"/>
            <a:ext cx="1578428" cy="1338942"/>
          </a:xfrm>
          <a:prstGeom prst="round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CCS/TMS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(JSON)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(data-model)</a:t>
            </a:r>
          </a:p>
        </p:txBody>
      </p:sp>
      <p:sp>
        <p:nvSpPr>
          <p:cNvPr id="7" name="Arrow: Right 6">
            <a:extLst>
              <a:ext uri="{FF2B5EF4-FFF2-40B4-BE49-F238E27FC236}">
                <a16:creationId xmlns:a16="http://schemas.microsoft.com/office/drawing/2014/main" id="{A7223055-5C96-2451-8D78-EB2ED438CA5D}"/>
              </a:ext>
            </a:extLst>
          </p:cNvPr>
          <p:cNvSpPr/>
          <p:nvPr/>
        </p:nvSpPr>
        <p:spPr>
          <a:xfrm rot="5400000">
            <a:off x="946522" y="3001178"/>
            <a:ext cx="729343" cy="2612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6238CD9-F831-4492-4A6D-2669FE7E7A0F}"/>
              </a:ext>
            </a:extLst>
          </p:cNvPr>
          <p:cNvSpPr txBox="1"/>
          <p:nvPr/>
        </p:nvSpPr>
        <p:spPr>
          <a:xfrm>
            <a:off x="372712" y="2461183"/>
            <a:ext cx="17208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rPr>
              <a:t>represented by</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Rounded Corners 8">
            <a:extLst>
              <a:ext uri="{FF2B5EF4-FFF2-40B4-BE49-F238E27FC236}">
                <a16:creationId xmlns:a16="http://schemas.microsoft.com/office/drawing/2014/main" id="{970D6B78-BBD4-9C1E-6F6F-8E3FE4BCBA7A}"/>
              </a:ext>
            </a:extLst>
          </p:cNvPr>
          <p:cNvSpPr/>
          <p:nvPr/>
        </p:nvSpPr>
        <p:spPr>
          <a:xfrm>
            <a:off x="3112780" y="3610777"/>
            <a:ext cx="1578428" cy="1338942"/>
          </a:xfrm>
          <a:prstGeom prst="round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CCS/TMS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(XSD)</a:t>
            </a:r>
          </a:p>
        </p:txBody>
      </p:sp>
      <p:sp>
        <p:nvSpPr>
          <p:cNvPr id="10" name="Arrow: Right 9">
            <a:extLst>
              <a:ext uri="{FF2B5EF4-FFF2-40B4-BE49-F238E27FC236}">
                <a16:creationId xmlns:a16="http://schemas.microsoft.com/office/drawing/2014/main" id="{BA9B28F6-7501-3474-8B59-00F058929B9D}"/>
              </a:ext>
            </a:extLst>
          </p:cNvPr>
          <p:cNvSpPr/>
          <p:nvPr/>
        </p:nvSpPr>
        <p:spPr>
          <a:xfrm>
            <a:off x="2285466" y="4165948"/>
            <a:ext cx="555172" cy="23948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4703FD04-AA16-766C-1285-156F569C668C}"/>
              </a:ext>
            </a:extLst>
          </p:cNvPr>
          <p:cNvSpPr/>
          <p:nvPr/>
        </p:nvSpPr>
        <p:spPr>
          <a:xfrm>
            <a:off x="3112780" y="1335663"/>
            <a:ext cx="1578428" cy="1338942"/>
          </a:xfrm>
          <a:prstGeom prst="round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CCS/TMS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(XMLs)</a:t>
            </a:r>
          </a:p>
        </p:txBody>
      </p:sp>
      <p:sp>
        <p:nvSpPr>
          <p:cNvPr id="14" name="TextBox 13">
            <a:extLst>
              <a:ext uri="{FF2B5EF4-FFF2-40B4-BE49-F238E27FC236}">
                <a16:creationId xmlns:a16="http://schemas.microsoft.com/office/drawing/2014/main" id="{46DC65D2-EAD9-B41F-4402-6931D041CFCF}"/>
              </a:ext>
            </a:extLst>
          </p:cNvPr>
          <p:cNvSpPr txBox="1"/>
          <p:nvPr/>
        </p:nvSpPr>
        <p:spPr>
          <a:xfrm>
            <a:off x="2797095" y="2946748"/>
            <a:ext cx="10994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rPr>
              <a:t>based on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Arrow: Right 14">
            <a:extLst>
              <a:ext uri="{FF2B5EF4-FFF2-40B4-BE49-F238E27FC236}">
                <a16:creationId xmlns:a16="http://schemas.microsoft.com/office/drawing/2014/main" id="{BF967367-B6E5-8D57-25C4-E8856A2CC63C}"/>
              </a:ext>
            </a:extLst>
          </p:cNvPr>
          <p:cNvSpPr/>
          <p:nvPr/>
        </p:nvSpPr>
        <p:spPr>
          <a:xfrm rot="5400000">
            <a:off x="6464908" y="2809804"/>
            <a:ext cx="338802" cy="23948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1A436523-D9E3-AFBF-047C-1A616CC61B56}"/>
              </a:ext>
            </a:extLst>
          </p:cNvPr>
          <p:cNvSpPr/>
          <p:nvPr/>
        </p:nvSpPr>
        <p:spPr>
          <a:xfrm>
            <a:off x="5866865" y="1313891"/>
            <a:ext cx="1578428" cy="1338942"/>
          </a:xfrm>
          <a:prstGeom prst="round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Program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(C++)</a:t>
            </a:r>
          </a:p>
        </p:txBody>
      </p:sp>
      <p:sp>
        <p:nvSpPr>
          <p:cNvPr id="20" name="Arrow: Right 19">
            <a:extLst>
              <a:ext uri="{FF2B5EF4-FFF2-40B4-BE49-F238E27FC236}">
                <a16:creationId xmlns:a16="http://schemas.microsoft.com/office/drawing/2014/main" id="{9F8444AC-8AB3-C50B-D897-3A06E95E29CA}"/>
              </a:ext>
            </a:extLst>
          </p:cNvPr>
          <p:cNvSpPr/>
          <p:nvPr/>
        </p:nvSpPr>
        <p:spPr>
          <a:xfrm>
            <a:off x="4930694" y="1847292"/>
            <a:ext cx="729343" cy="2612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Folded Corner 21">
            <a:extLst>
              <a:ext uri="{FF2B5EF4-FFF2-40B4-BE49-F238E27FC236}">
                <a16:creationId xmlns:a16="http://schemas.microsoft.com/office/drawing/2014/main" id="{6488533B-8EA2-BDD2-B737-F94B6A81CCC9}"/>
              </a:ext>
            </a:extLst>
          </p:cNvPr>
          <p:cNvSpPr/>
          <p:nvPr/>
        </p:nvSpPr>
        <p:spPr>
          <a:xfrm>
            <a:off x="6327021" y="3133553"/>
            <a:ext cx="608120" cy="558936"/>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a:t>
            </a:r>
            <a:r>
              <a:rPr kumimoji="0" lang="en-US" sz="1800" b="0" i="0" u="none" strike="noStrike" kern="1200" cap="none" spc="0" normalizeH="0" baseline="0" noProof="0" err="1">
                <a:ln>
                  <a:noFill/>
                </a:ln>
                <a:solidFill>
                  <a:prstClr val="white"/>
                </a:solidFill>
                <a:effectLst/>
                <a:uLnTx/>
                <a:uFillTx/>
                <a:latin typeface="Calibri" panose="020F0502020204030204"/>
                <a:ea typeface="Calibri"/>
                <a:cs typeface="Calibri"/>
              </a:rPr>
              <a:t>tlg</a:t>
            </a:r>
            <a:endPar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pic>
        <p:nvPicPr>
          <p:cNvPr id="23" name="Picture 22" descr="A white train on the tracks&#10;&#10;Description automatically generated">
            <a:extLst>
              <a:ext uri="{FF2B5EF4-FFF2-40B4-BE49-F238E27FC236}">
                <a16:creationId xmlns:a16="http://schemas.microsoft.com/office/drawing/2014/main" id="{E41BD6E4-9CFD-89C0-FEEF-4C8F4455E98D}"/>
              </a:ext>
            </a:extLst>
          </p:cNvPr>
          <p:cNvPicPr>
            <a:picLocks noChangeAspect="1"/>
          </p:cNvPicPr>
          <p:nvPr/>
        </p:nvPicPr>
        <p:blipFill rotWithShape="1">
          <a:blip r:embed="rId3"/>
          <a:srcRect l="26627" t="32609" r="7523" b="18659"/>
          <a:stretch/>
        </p:blipFill>
        <p:spPr>
          <a:xfrm>
            <a:off x="8570954" y="2215683"/>
            <a:ext cx="2973081" cy="1462130"/>
          </a:xfrm>
          <a:prstGeom prst="rect">
            <a:avLst/>
          </a:prstGeom>
        </p:spPr>
      </p:pic>
      <p:pic>
        <p:nvPicPr>
          <p:cNvPr id="24" name="Picture 23" descr="A hand holding a device&#10;&#10;Description automatically generated">
            <a:extLst>
              <a:ext uri="{FF2B5EF4-FFF2-40B4-BE49-F238E27FC236}">
                <a16:creationId xmlns:a16="http://schemas.microsoft.com/office/drawing/2014/main" id="{46EE3204-CA38-3684-66FD-B3B7E51D0CB7}"/>
              </a:ext>
            </a:extLst>
          </p:cNvPr>
          <p:cNvPicPr>
            <a:picLocks noChangeAspect="1"/>
          </p:cNvPicPr>
          <p:nvPr/>
        </p:nvPicPr>
        <p:blipFill>
          <a:blip r:embed="rId4"/>
          <a:stretch>
            <a:fillRect/>
          </a:stretch>
        </p:blipFill>
        <p:spPr>
          <a:xfrm>
            <a:off x="6414930" y="4169058"/>
            <a:ext cx="486716" cy="990365"/>
          </a:xfrm>
          <a:prstGeom prst="rect">
            <a:avLst/>
          </a:prstGeom>
        </p:spPr>
      </p:pic>
      <p:pic>
        <p:nvPicPr>
          <p:cNvPr id="25" name="Picture 24" descr="A close up of a device&#10;&#10;Description automatically generated">
            <a:extLst>
              <a:ext uri="{FF2B5EF4-FFF2-40B4-BE49-F238E27FC236}">
                <a16:creationId xmlns:a16="http://schemas.microsoft.com/office/drawing/2014/main" id="{312586A4-799C-1CE9-F514-3286DD2FFA07}"/>
              </a:ext>
            </a:extLst>
          </p:cNvPr>
          <p:cNvPicPr>
            <a:picLocks noChangeAspect="1"/>
          </p:cNvPicPr>
          <p:nvPr/>
        </p:nvPicPr>
        <p:blipFill>
          <a:blip r:embed="rId5"/>
          <a:stretch>
            <a:fillRect/>
          </a:stretch>
        </p:blipFill>
        <p:spPr>
          <a:xfrm>
            <a:off x="5747425" y="5546455"/>
            <a:ext cx="2061247" cy="726622"/>
          </a:xfrm>
          <a:prstGeom prst="rect">
            <a:avLst/>
          </a:prstGeom>
        </p:spPr>
      </p:pic>
      <p:pic>
        <p:nvPicPr>
          <p:cNvPr id="26" name="Picture 25" descr="A yellow square object on a black surface&#10;&#10;Description automatically generated">
            <a:extLst>
              <a:ext uri="{FF2B5EF4-FFF2-40B4-BE49-F238E27FC236}">
                <a16:creationId xmlns:a16="http://schemas.microsoft.com/office/drawing/2014/main" id="{906C0118-1A2E-7767-0779-F606FEF2DD0B}"/>
              </a:ext>
            </a:extLst>
          </p:cNvPr>
          <p:cNvPicPr>
            <a:picLocks noChangeAspect="1"/>
          </p:cNvPicPr>
          <p:nvPr/>
        </p:nvPicPr>
        <p:blipFill rotWithShape="1">
          <a:blip r:embed="rId6"/>
          <a:srcRect l="23506" t="26701" r="16285" b="17086"/>
          <a:stretch/>
        </p:blipFill>
        <p:spPr>
          <a:xfrm>
            <a:off x="9304985" y="4723699"/>
            <a:ext cx="1645928" cy="1033383"/>
          </a:xfrm>
          <a:prstGeom prst="rect">
            <a:avLst/>
          </a:prstGeom>
        </p:spPr>
      </p:pic>
      <p:sp>
        <p:nvSpPr>
          <p:cNvPr id="27" name="Arrow: Right 26">
            <a:extLst>
              <a:ext uri="{FF2B5EF4-FFF2-40B4-BE49-F238E27FC236}">
                <a16:creationId xmlns:a16="http://schemas.microsoft.com/office/drawing/2014/main" id="{EBAC613A-1B2B-0B42-ED4D-7975CD61468F}"/>
              </a:ext>
            </a:extLst>
          </p:cNvPr>
          <p:cNvSpPr/>
          <p:nvPr/>
        </p:nvSpPr>
        <p:spPr>
          <a:xfrm rot="16200000">
            <a:off x="3548207" y="3001177"/>
            <a:ext cx="729343" cy="2612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EBF68DB4-4C21-5AB9-1305-22CF54380657}"/>
              </a:ext>
            </a:extLst>
          </p:cNvPr>
          <p:cNvSpPr txBox="1"/>
          <p:nvPr/>
        </p:nvSpPr>
        <p:spPr>
          <a:xfrm>
            <a:off x="4930695" y="1477176"/>
            <a:ext cx="7293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rPr>
              <a:t>Input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9" name="Picture 28" descr="A yellow square object on a black surface&#10;&#10;Description automatically generated">
            <a:extLst>
              <a:ext uri="{FF2B5EF4-FFF2-40B4-BE49-F238E27FC236}">
                <a16:creationId xmlns:a16="http://schemas.microsoft.com/office/drawing/2014/main" id="{E7ADEB8F-CED6-9A86-D605-86E5C12CA9A2}"/>
              </a:ext>
            </a:extLst>
          </p:cNvPr>
          <p:cNvPicPr>
            <a:picLocks noChangeAspect="1"/>
          </p:cNvPicPr>
          <p:nvPr/>
        </p:nvPicPr>
        <p:blipFill rotWithShape="1">
          <a:blip r:embed="rId6"/>
          <a:srcRect l="35990" t="26243" r="32215" b="29903"/>
          <a:stretch/>
        </p:blipFill>
        <p:spPr>
          <a:xfrm>
            <a:off x="6487047" y="6272280"/>
            <a:ext cx="518526" cy="491965"/>
          </a:xfrm>
          <a:prstGeom prst="rect">
            <a:avLst/>
          </a:prstGeom>
        </p:spPr>
      </p:pic>
      <p:sp>
        <p:nvSpPr>
          <p:cNvPr id="32" name="Arrow: Right 31">
            <a:extLst>
              <a:ext uri="{FF2B5EF4-FFF2-40B4-BE49-F238E27FC236}">
                <a16:creationId xmlns:a16="http://schemas.microsoft.com/office/drawing/2014/main" id="{29812257-346B-AF17-0C94-CE69A6C3E61B}"/>
              </a:ext>
            </a:extLst>
          </p:cNvPr>
          <p:cNvSpPr/>
          <p:nvPr/>
        </p:nvSpPr>
        <p:spPr>
          <a:xfrm rot="5400000">
            <a:off x="6493130" y="3797582"/>
            <a:ext cx="338802" cy="23948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Arrow: Right 32">
            <a:extLst>
              <a:ext uri="{FF2B5EF4-FFF2-40B4-BE49-F238E27FC236}">
                <a16:creationId xmlns:a16="http://schemas.microsoft.com/office/drawing/2014/main" id="{22F2DAD4-3116-49DA-D325-4ABE80EA20AF}"/>
              </a:ext>
            </a:extLst>
          </p:cNvPr>
          <p:cNvSpPr/>
          <p:nvPr/>
        </p:nvSpPr>
        <p:spPr>
          <a:xfrm rot="5400000">
            <a:off x="6493130" y="5265137"/>
            <a:ext cx="338802" cy="23948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Arrow: Right 33">
            <a:extLst>
              <a:ext uri="{FF2B5EF4-FFF2-40B4-BE49-F238E27FC236}">
                <a16:creationId xmlns:a16="http://schemas.microsoft.com/office/drawing/2014/main" id="{2CFA686C-E09F-19C5-962A-DD64FE723BB1}"/>
              </a:ext>
            </a:extLst>
          </p:cNvPr>
          <p:cNvSpPr/>
          <p:nvPr/>
        </p:nvSpPr>
        <p:spPr>
          <a:xfrm rot="5400000">
            <a:off x="9953912" y="4106235"/>
            <a:ext cx="809172" cy="25829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Arrow: Right 34">
            <a:extLst>
              <a:ext uri="{FF2B5EF4-FFF2-40B4-BE49-F238E27FC236}">
                <a16:creationId xmlns:a16="http://schemas.microsoft.com/office/drawing/2014/main" id="{3A489FFD-CFD9-7AA6-BC12-8DE1675CF0D6}"/>
              </a:ext>
            </a:extLst>
          </p:cNvPr>
          <p:cNvSpPr/>
          <p:nvPr/>
        </p:nvSpPr>
        <p:spPr>
          <a:xfrm rot="16200000">
            <a:off x="9361247" y="4078013"/>
            <a:ext cx="790355" cy="2771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70FA13C8-40D1-1333-C17A-E1F0D5B2726D}"/>
              </a:ext>
            </a:extLst>
          </p:cNvPr>
          <p:cNvSpPr txBox="1"/>
          <p:nvPr/>
        </p:nvSpPr>
        <p:spPr>
          <a:xfrm>
            <a:off x="8570217" y="4005977"/>
            <a:ext cx="107741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rPr>
              <a:t>exchange Info</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55665A38-A8EB-79D7-13E1-6A74935C69BB}"/>
              </a:ext>
            </a:extLst>
          </p:cNvPr>
          <p:cNvSpPr txBox="1"/>
          <p:nvPr/>
        </p:nvSpPr>
        <p:spPr>
          <a:xfrm>
            <a:off x="2100947" y="4414303"/>
            <a:ext cx="10994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rPr>
              <a:t>generate</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BFF39B4E-B966-2734-6379-9BBA59F96F4B}"/>
              </a:ext>
            </a:extLst>
          </p:cNvPr>
          <p:cNvSpPr txBox="1"/>
          <p:nvPr/>
        </p:nvSpPr>
        <p:spPr>
          <a:xfrm>
            <a:off x="6908132" y="2683340"/>
            <a:ext cx="10994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rPr>
              <a:t>output</a:t>
            </a:r>
          </a:p>
        </p:txBody>
      </p:sp>
      <p:sp>
        <p:nvSpPr>
          <p:cNvPr id="39" name="TextBox 38">
            <a:extLst>
              <a:ext uri="{FF2B5EF4-FFF2-40B4-BE49-F238E27FC236}">
                <a16:creationId xmlns:a16="http://schemas.microsoft.com/office/drawing/2014/main" id="{C9AF93EA-7250-030A-F13B-74AFEE6B08B3}"/>
              </a:ext>
            </a:extLst>
          </p:cNvPr>
          <p:cNvSpPr txBox="1"/>
          <p:nvPr/>
        </p:nvSpPr>
        <p:spPr>
          <a:xfrm>
            <a:off x="7002206" y="3736970"/>
            <a:ext cx="10994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rPr>
              <a:t>Input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5424AC54-0BF2-9CB2-DE1C-C1597C4287CA}"/>
              </a:ext>
            </a:extLst>
          </p:cNvPr>
          <p:cNvSpPr txBox="1"/>
          <p:nvPr/>
        </p:nvSpPr>
        <p:spPr>
          <a:xfrm>
            <a:off x="7002206" y="5185711"/>
            <a:ext cx="10994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rPr>
              <a:t>connect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0A56D6CB-3EC8-59BF-A2F2-7CED132FA9B5}"/>
              </a:ext>
            </a:extLst>
          </p:cNvPr>
          <p:cNvSpPr txBox="1"/>
          <p:nvPr/>
        </p:nvSpPr>
        <p:spPr>
          <a:xfrm>
            <a:off x="7143317" y="6380452"/>
            <a:ext cx="10994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rPr>
              <a:t>load</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AD6C6C28-EC36-FA58-42BA-85C5C70DCF65}"/>
              </a:ext>
            </a:extLst>
          </p:cNvPr>
          <p:cNvSpPr txBox="1"/>
          <p:nvPr/>
        </p:nvSpPr>
        <p:spPr>
          <a:xfrm>
            <a:off x="9851506" y="5757772"/>
            <a:ext cx="10994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rPr>
              <a:t>install</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Rectangle: Folded Corner 42">
            <a:extLst>
              <a:ext uri="{FF2B5EF4-FFF2-40B4-BE49-F238E27FC236}">
                <a16:creationId xmlns:a16="http://schemas.microsoft.com/office/drawing/2014/main" id="{45A47C8E-233D-D600-6CC9-7D5405654725}"/>
              </a:ext>
            </a:extLst>
          </p:cNvPr>
          <p:cNvSpPr/>
          <p:nvPr/>
        </p:nvSpPr>
        <p:spPr>
          <a:xfrm>
            <a:off x="4980474" y="2183663"/>
            <a:ext cx="639435" cy="297977"/>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infra</a:t>
            </a:r>
          </a:p>
        </p:txBody>
      </p:sp>
      <p:sp>
        <p:nvSpPr>
          <p:cNvPr id="45" name="Rectangle: Folded Corner 44">
            <a:extLst>
              <a:ext uri="{FF2B5EF4-FFF2-40B4-BE49-F238E27FC236}">
                <a16:creationId xmlns:a16="http://schemas.microsoft.com/office/drawing/2014/main" id="{9FB94B4A-40E2-EABE-FDB7-A5B4894979B1}"/>
              </a:ext>
            </a:extLst>
          </p:cNvPr>
          <p:cNvSpPr/>
          <p:nvPr/>
        </p:nvSpPr>
        <p:spPr>
          <a:xfrm>
            <a:off x="4980473" y="2580320"/>
            <a:ext cx="639435" cy="297977"/>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Calibri"/>
                <a:cs typeface="Calibri"/>
              </a:rPr>
              <a:t>eng</a:t>
            </a:r>
            <a:endPar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grpSp>
        <p:nvGrpSpPr>
          <p:cNvPr id="60" name="Group 59">
            <a:extLst>
              <a:ext uri="{FF2B5EF4-FFF2-40B4-BE49-F238E27FC236}">
                <a16:creationId xmlns:a16="http://schemas.microsoft.com/office/drawing/2014/main" id="{9C126DC5-B269-2FAD-A2C0-90E55ED816D9}"/>
              </a:ext>
            </a:extLst>
          </p:cNvPr>
          <p:cNvGrpSpPr/>
          <p:nvPr/>
        </p:nvGrpSpPr>
        <p:grpSpPr>
          <a:xfrm>
            <a:off x="440996" y="1442610"/>
            <a:ext cx="1984812" cy="1065392"/>
            <a:chOff x="751823" y="4337754"/>
            <a:chExt cx="3708720" cy="1869145"/>
          </a:xfrm>
        </p:grpSpPr>
        <p:pic>
          <p:nvPicPr>
            <p:cNvPr id="55" name="Grafik 26">
              <a:extLst>
                <a:ext uri="{FF2B5EF4-FFF2-40B4-BE49-F238E27FC236}">
                  <a16:creationId xmlns:a16="http://schemas.microsoft.com/office/drawing/2014/main" id="{5369D64F-8C19-40FB-0E59-6DCF3CB8BE7D}"/>
                </a:ext>
              </a:extLst>
            </p:cNvPr>
            <p:cNvPicPr>
              <a:picLocks noChangeAspect="1"/>
            </p:cNvPicPr>
            <p:nvPr/>
          </p:nvPicPr>
          <p:blipFill>
            <a:blip r:embed="rId7"/>
            <a:stretch>
              <a:fillRect/>
            </a:stretch>
          </p:blipFill>
          <p:spPr>
            <a:xfrm>
              <a:off x="958223" y="4562543"/>
              <a:ext cx="1470690" cy="1588018"/>
            </a:xfrm>
            <a:prstGeom prst="rect">
              <a:avLst/>
            </a:prstGeom>
          </p:spPr>
        </p:pic>
        <p:pic>
          <p:nvPicPr>
            <p:cNvPr id="56" name="Picture 2">
              <a:extLst>
                <a:ext uri="{FF2B5EF4-FFF2-40B4-BE49-F238E27FC236}">
                  <a16:creationId xmlns:a16="http://schemas.microsoft.com/office/drawing/2014/main" id="{DDCAB0C4-8282-73A0-6AF8-9F54222373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8977" y="4613994"/>
              <a:ext cx="832312" cy="554528"/>
            </a:xfrm>
            <a:prstGeom prst="rect">
              <a:avLst/>
            </a:prstGeom>
            <a:noFill/>
            <a:extLst>
              <a:ext uri="{909E8E84-426E-40DD-AFC4-6F175D3DCCD1}">
                <a14:hiddenFill xmlns:a14="http://schemas.microsoft.com/office/drawing/2010/main">
                  <a:solidFill>
                    <a:srgbClr val="FFFFFF"/>
                  </a:solidFill>
                </a14:hiddenFill>
              </a:ext>
            </a:extLst>
          </p:spPr>
        </p:pic>
        <p:sp>
          <p:nvSpPr>
            <p:cNvPr id="57" name="Rechteck 30">
              <a:extLst>
                <a:ext uri="{FF2B5EF4-FFF2-40B4-BE49-F238E27FC236}">
                  <a16:creationId xmlns:a16="http://schemas.microsoft.com/office/drawing/2014/main" id="{486E75DF-F6F8-3FDF-8F15-5423DC22F4D0}"/>
                </a:ext>
              </a:extLst>
            </p:cNvPr>
            <p:cNvSpPr/>
            <p:nvPr/>
          </p:nvSpPr>
          <p:spPr>
            <a:xfrm>
              <a:off x="2428913" y="5142931"/>
              <a:ext cx="812376" cy="9419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
                  <a:srgbClr val="629DD1"/>
                </a:buClr>
                <a:buSzTx/>
                <a:buFontTx/>
                <a:buNone/>
                <a:tabLst/>
                <a:defRPr/>
              </a:pPr>
              <a:r>
                <a:rPr kumimoji="0" lang="de-DE" sz="1000" b="0" i="0" u="none" strike="noStrike" kern="1200" cap="none" spc="0" normalizeH="0" baseline="0" noProof="0">
                  <a:ln>
                    <a:noFill/>
                  </a:ln>
                  <a:solidFill>
                    <a:srgbClr val="FFFF00"/>
                  </a:solidFill>
                  <a:effectLst/>
                  <a:uLnTx/>
                  <a:uFillTx/>
                  <a:latin typeface="Calibri" panose="020F0502020204030204"/>
                  <a:ea typeface="+mn-ea"/>
                  <a:cs typeface="+mn-cs"/>
                </a:rPr>
                <a:t>CCS/ TMS </a:t>
              </a:r>
              <a:r>
                <a:rPr kumimoji="0" lang="de-DE" sz="1000" b="0" i="0" u="none" strike="noStrike" kern="1200" cap="none" spc="0" normalizeH="0" baseline="0" noProof="0" err="1">
                  <a:ln>
                    <a:noFill/>
                  </a:ln>
                  <a:solidFill>
                    <a:srgbClr val="FFFF00"/>
                  </a:solidFill>
                  <a:effectLst/>
                  <a:uLnTx/>
                  <a:uFillTx/>
                  <a:latin typeface="Calibri" panose="020F0502020204030204"/>
                  <a:ea typeface="+mn-ea"/>
                  <a:cs typeface="+mn-cs"/>
                </a:rPr>
                <a:t>data</a:t>
              </a:r>
              <a:r>
                <a:rPr kumimoji="0" lang="de-DE" sz="1000" b="0" i="0" u="none" strike="noStrike" kern="1200" cap="none" spc="0" normalizeH="0" baseline="0" noProof="0">
                  <a:ln>
                    <a:noFill/>
                  </a:ln>
                  <a:solidFill>
                    <a:srgbClr val="FFFF00"/>
                  </a:solidFill>
                  <a:effectLst/>
                  <a:uLnTx/>
                  <a:uFillTx/>
                  <a:latin typeface="Calibri" panose="020F0502020204030204"/>
                  <a:ea typeface="+mn-ea"/>
                  <a:cs typeface="+mn-cs"/>
                </a:rPr>
                <a:t> </a:t>
              </a:r>
              <a:r>
                <a:rPr kumimoji="0" lang="de-DE" sz="1000" b="0" i="0" u="none" strike="noStrike" kern="1200" cap="none" spc="0" normalizeH="0" baseline="0" noProof="0" err="1">
                  <a:ln>
                    <a:noFill/>
                  </a:ln>
                  <a:solidFill>
                    <a:srgbClr val="FFFF00"/>
                  </a:solidFill>
                  <a:effectLst/>
                  <a:uLnTx/>
                  <a:uFillTx/>
                  <a:latin typeface="Calibri" panose="020F0502020204030204"/>
                  <a:ea typeface="+mn-ea"/>
                  <a:cs typeface="+mn-cs"/>
                </a:rPr>
                <a:t>model</a:t>
              </a:r>
              <a:endParaRPr kumimoji="0" lang="de-DE" sz="1000" b="0" i="0" u="none" strike="noStrike" kern="1200" cap="none" spc="0" normalizeH="0" baseline="0" noProof="0">
                <a:ln>
                  <a:noFill/>
                </a:ln>
                <a:solidFill>
                  <a:srgbClr val="FFFF00"/>
                </a:solidFill>
                <a:effectLst/>
                <a:uLnTx/>
                <a:uFillTx/>
                <a:latin typeface="Calibri" panose="020F0502020204030204"/>
                <a:ea typeface="+mn-ea"/>
                <a:cs typeface="+mn-cs"/>
              </a:endParaRPr>
            </a:p>
          </p:txBody>
        </p:sp>
        <p:sp>
          <p:nvSpPr>
            <p:cNvPr id="58" name="Rechteck 39">
              <a:extLst>
                <a:ext uri="{FF2B5EF4-FFF2-40B4-BE49-F238E27FC236}">
                  <a16:creationId xmlns:a16="http://schemas.microsoft.com/office/drawing/2014/main" id="{99DAE970-553B-A2C7-185B-4038F4ECFA83}"/>
                </a:ext>
              </a:extLst>
            </p:cNvPr>
            <p:cNvSpPr/>
            <p:nvPr/>
          </p:nvSpPr>
          <p:spPr>
            <a:xfrm>
              <a:off x="751823" y="4337754"/>
              <a:ext cx="3593038" cy="1869145"/>
            </a:xfrm>
            <a:prstGeom prst="rect">
              <a:avLst/>
            </a:prstGeom>
            <a:noFill/>
            <a:ln w="666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Textfeld 40">
              <a:extLst>
                <a:ext uri="{FF2B5EF4-FFF2-40B4-BE49-F238E27FC236}">
                  <a16:creationId xmlns:a16="http://schemas.microsoft.com/office/drawing/2014/main" id="{24CB3D3C-7A2F-E4B0-7F60-7EC4BB2A523D}"/>
                </a:ext>
              </a:extLst>
            </p:cNvPr>
            <p:cNvSpPr txBox="1"/>
            <p:nvPr/>
          </p:nvSpPr>
          <p:spPr>
            <a:xfrm>
              <a:off x="3195931" y="4428758"/>
              <a:ext cx="1264612" cy="70196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a:ln>
                    <a:noFill/>
                  </a:ln>
                  <a:solidFill>
                    <a:srgbClr val="0070C0"/>
                  </a:solidFill>
                  <a:effectLst/>
                  <a:uLnTx/>
                  <a:uFillTx/>
                  <a:latin typeface="Calibri" panose="020F0502020204030204"/>
                  <a:ea typeface="+mn-ea"/>
                  <a:cs typeface="+mn-cs"/>
                </a:rPr>
                <a:t>ERA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err="1">
                  <a:ln>
                    <a:noFill/>
                  </a:ln>
                  <a:solidFill>
                    <a:srgbClr val="0070C0"/>
                  </a:solidFill>
                  <a:effectLst/>
                  <a:uLnTx/>
                  <a:uFillTx/>
                  <a:latin typeface="Calibri" panose="020F0502020204030204"/>
                  <a:ea typeface="+mn-ea"/>
                  <a:cs typeface="+mn-cs"/>
                </a:rPr>
                <a:t>Ontology</a:t>
              </a:r>
              <a:endParaRPr kumimoji="0" lang="de-DE" sz="1000" b="1" i="0" u="none" strike="noStrike" kern="1200" cap="none" spc="0" normalizeH="0" baseline="0" noProof="0">
                <a:ln>
                  <a:noFill/>
                </a:ln>
                <a:solidFill>
                  <a:srgbClr val="0070C0"/>
                </a:solidFill>
                <a:effectLst/>
                <a:uLnTx/>
                <a:uFillTx/>
                <a:latin typeface="Calibri" panose="020F0502020204030204"/>
                <a:ea typeface="+mn-ea"/>
                <a:cs typeface="+mn-cs"/>
              </a:endParaRPr>
            </a:p>
          </p:txBody>
        </p:sp>
      </p:grpSp>
      <p:sp>
        <p:nvSpPr>
          <p:cNvPr id="62" name="Flussdiagramm: Magnetplattenspeicher 3">
            <a:extLst>
              <a:ext uri="{FF2B5EF4-FFF2-40B4-BE49-F238E27FC236}">
                <a16:creationId xmlns:a16="http://schemas.microsoft.com/office/drawing/2014/main" id="{5078918C-8CC5-BA80-6A49-03C9EE861577}"/>
              </a:ext>
            </a:extLst>
          </p:cNvPr>
          <p:cNvSpPr/>
          <p:nvPr/>
        </p:nvSpPr>
        <p:spPr>
          <a:xfrm>
            <a:off x="3381749" y="2247835"/>
            <a:ext cx="1044006" cy="523706"/>
          </a:xfrm>
          <a:prstGeom prst="flowChartMagneticDisk">
            <a:avLst/>
          </a:prstGeom>
          <a:solidFill>
            <a:schemeClr val="accent3"/>
          </a:solid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
                <a:srgbClr val="629DD1"/>
              </a:buClr>
              <a:buSzTx/>
              <a:buFontTx/>
              <a:buNone/>
              <a:tabLst/>
              <a:defRPr/>
            </a:pPr>
            <a:r>
              <a:rPr kumimoji="0" lang="de-DE" sz="1600" b="0" i="0" u="none" strike="noStrike" kern="1200" cap="none" spc="0" normalizeH="0" baseline="0" noProof="0" err="1">
                <a:ln>
                  <a:noFill/>
                </a:ln>
                <a:solidFill>
                  <a:prstClr val="white"/>
                </a:solidFill>
                <a:effectLst/>
                <a:uLnTx/>
                <a:uFillTx/>
                <a:latin typeface="Calibri" panose="020F0502020204030204"/>
                <a:ea typeface="+mn-ea"/>
                <a:cs typeface="+mn-cs"/>
              </a:rPr>
              <a:t>raw</a:t>
            </a:r>
            <a:r>
              <a:rPr kumimoji="0" lang="de-DE" sz="16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600" b="0" i="0" u="none" strike="noStrike" kern="1200" cap="none" spc="0" normalizeH="0" baseline="0" noProof="0" err="1">
                <a:ln>
                  <a:noFill/>
                </a:ln>
                <a:solidFill>
                  <a:prstClr val="white"/>
                </a:solidFill>
                <a:effectLst/>
                <a:uLnTx/>
                <a:uFillTx/>
                <a:latin typeface="Calibri" panose="020F0502020204030204"/>
                <a:ea typeface="+mn-ea"/>
                <a:cs typeface="+mn-cs"/>
              </a:rPr>
              <a:t>data</a:t>
            </a:r>
            <a:endParaRPr kumimoji="0" lang="de-DE"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4">
            <a:extLst>
              <a:ext uri="{FF2B5EF4-FFF2-40B4-BE49-F238E27FC236}">
                <a16:creationId xmlns:a16="http://schemas.microsoft.com/office/drawing/2014/main" id="{A66CA7AA-5D31-E81A-B13F-71977D98A9C9}"/>
              </a:ext>
            </a:extLst>
          </p:cNvPr>
          <p:cNvSpPr txBox="1">
            <a:spLocks/>
          </p:cNvSpPr>
          <p:nvPr/>
        </p:nvSpPr>
        <p:spPr>
          <a:xfrm>
            <a:off x="4537495" y="116378"/>
            <a:ext cx="7575462" cy="11975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lumMod val="50000"/>
                    <a:lumOff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prstClr val="black">
                    <a:lumMod val="50000"/>
                    <a:lumOff val="50000"/>
                  </a:prstClr>
                </a:solidFill>
                <a:effectLst/>
                <a:uLnTx/>
                <a:uFillTx/>
                <a:latin typeface="Calibri" panose="020F0502020204030204"/>
                <a:ea typeface="+mj-ea"/>
                <a:cs typeface="+mj-cs"/>
              </a:rPr>
              <a:t>Delivery is key  </a:t>
            </a:r>
            <a:br>
              <a:rPr kumimoji="0" lang="en-US" sz="2800" b="1" i="0" u="none" strike="noStrike" kern="1200" cap="none" spc="0" normalizeH="0" baseline="0" noProof="0">
                <a:ln>
                  <a:noFill/>
                </a:ln>
                <a:solidFill>
                  <a:prstClr val="black">
                    <a:lumMod val="50000"/>
                    <a:lumOff val="50000"/>
                  </a:prstClr>
                </a:solidFill>
                <a:effectLst/>
                <a:uLnTx/>
                <a:uFillTx/>
                <a:latin typeface="Calibri" panose="020F0502020204030204"/>
                <a:ea typeface="+mj-ea"/>
                <a:cs typeface="+mj-cs"/>
              </a:rPr>
            </a:br>
            <a:r>
              <a:rPr kumimoji="0" lang="en-US" sz="2800" b="0" i="0" u="none" strike="noStrike" kern="1200" cap="none" spc="0" normalizeH="0" baseline="0" noProof="0">
                <a:ln>
                  <a:noFill/>
                </a:ln>
                <a:solidFill>
                  <a:prstClr val="black">
                    <a:lumMod val="50000"/>
                    <a:lumOff val="50000"/>
                  </a:prstClr>
                </a:solidFill>
                <a:effectLst/>
                <a:uLnTx/>
                <a:uFillTx/>
                <a:latin typeface="Calibri" panose="020F0502020204030204"/>
                <a:ea typeface="+mj-ea"/>
                <a:cs typeface="+mj-cs"/>
              </a:rPr>
              <a:t>Use case 1: ETCS </a:t>
            </a:r>
            <a:r>
              <a:rPr kumimoji="0" lang="en-US" sz="2800" b="0" i="0" u="none" strike="noStrike" kern="1200" cap="none" spc="0" normalizeH="0" baseline="0" noProof="0" err="1">
                <a:ln>
                  <a:noFill/>
                </a:ln>
                <a:solidFill>
                  <a:prstClr val="black">
                    <a:lumMod val="50000"/>
                    <a:lumOff val="50000"/>
                  </a:prstClr>
                </a:solidFill>
                <a:effectLst/>
                <a:uLnTx/>
                <a:uFillTx/>
                <a:latin typeface="Calibri" panose="020F0502020204030204"/>
                <a:ea typeface="+mj-ea"/>
                <a:cs typeface="+mj-cs"/>
              </a:rPr>
              <a:t>Balise</a:t>
            </a:r>
            <a:r>
              <a:rPr kumimoji="0" lang="en-US" sz="2800" b="0" i="0" u="none" strike="noStrike" kern="1200" cap="none" spc="0" normalizeH="0" baseline="0" noProof="0">
                <a:ln>
                  <a:noFill/>
                </a:ln>
                <a:solidFill>
                  <a:prstClr val="black">
                    <a:lumMod val="50000"/>
                    <a:lumOff val="50000"/>
                  </a:prstClr>
                </a:solidFill>
                <a:effectLst/>
                <a:uLnTx/>
                <a:uFillTx/>
                <a:latin typeface="Calibri" panose="020F0502020204030204"/>
                <a:ea typeface="+mj-ea"/>
                <a:cs typeface="+mj-cs"/>
              </a:rPr>
              <a:t> programming</a:t>
            </a:r>
          </a:p>
        </p:txBody>
      </p:sp>
      <p:pic>
        <p:nvPicPr>
          <p:cNvPr id="4" name="Grafik 3">
            <a:extLst>
              <a:ext uri="{FF2B5EF4-FFF2-40B4-BE49-F238E27FC236}">
                <a16:creationId xmlns:a16="http://schemas.microsoft.com/office/drawing/2014/main" id="{F96C1627-3168-9E8F-1839-7FBBB238D20E}"/>
              </a:ext>
            </a:extLst>
          </p:cNvPr>
          <p:cNvPicPr>
            <a:picLocks noChangeAspect="1"/>
          </p:cNvPicPr>
          <p:nvPr/>
        </p:nvPicPr>
        <p:blipFill>
          <a:blip r:embed="rId9"/>
          <a:stretch>
            <a:fillRect/>
          </a:stretch>
        </p:blipFill>
        <p:spPr>
          <a:xfrm>
            <a:off x="3031834" y="116378"/>
            <a:ext cx="1307253" cy="964777"/>
          </a:xfrm>
          <a:prstGeom prst="rect">
            <a:avLst/>
          </a:prstGeom>
        </p:spPr>
      </p:pic>
    </p:spTree>
    <p:extLst>
      <p:ext uri="{BB962C8B-B14F-4D97-AF65-F5344CB8AC3E}">
        <p14:creationId xmlns:p14="http://schemas.microsoft.com/office/powerpoint/2010/main" val="1300900878"/>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20C058B-3D0D-A47D-2549-B07085BB51D1}"/>
              </a:ext>
            </a:extLst>
          </p:cNvPr>
          <p:cNvSpPr/>
          <p:nvPr/>
        </p:nvSpPr>
        <p:spPr>
          <a:xfrm>
            <a:off x="1907957" y="4407811"/>
            <a:ext cx="1578428" cy="1338942"/>
          </a:xfrm>
          <a:prstGeom prst="round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CCS/TMS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(JSON)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(data-model)</a:t>
            </a:r>
          </a:p>
        </p:txBody>
      </p:sp>
      <p:sp>
        <p:nvSpPr>
          <p:cNvPr id="9" name="Arrow: Right 8">
            <a:extLst>
              <a:ext uri="{FF2B5EF4-FFF2-40B4-BE49-F238E27FC236}">
                <a16:creationId xmlns:a16="http://schemas.microsoft.com/office/drawing/2014/main" id="{AEB12FA1-6C6D-74F1-FB40-E291098C1812}"/>
              </a:ext>
            </a:extLst>
          </p:cNvPr>
          <p:cNvSpPr/>
          <p:nvPr/>
        </p:nvSpPr>
        <p:spPr>
          <a:xfrm rot="5400000">
            <a:off x="2332499" y="3798212"/>
            <a:ext cx="729343" cy="2612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BFA97E6D-78AF-BB6B-1041-B2D01223AACE}"/>
              </a:ext>
            </a:extLst>
          </p:cNvPr>
          <p:cNvSpPr txBox="1"/>
          <p:nvPr/>
        </p:nvSpPr>
        <p:spPr>
          <a:xfrm>
            <a:off x="1748546" y="3255369"/>
            <a:ext cx="178024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rPr>
              <a:t>represented by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
        <p:nvSpPr>
          <p:cNvPr id="13" name="Rectangle: Rounded Corners 12">
            <a:extLst>
              <a:ext uri="{FF2B5EF4-FFF2-40B4-BE49-F238E27FC236}">
                <a16:creationId xmlns:a16="http://schemas.microsoft.com/office/drawing/2014/main" id="{3BBB9F4A-5A0E-8764-21C0-365AE64EB76F}"/>
              </a:ext>
            </a:extLst>
          </p:cNvPr>
          <p:cNvSpPr/>
          <p:nvPr/>
        </p:nvSpPr>
        <p:spPr>
          <a:xfrm>
            <a:off x="4498757" y="4407811"/>
            <a:ext cx="1578428" cy="1338942"/>
          </a:xfrm>
          <a:prstGeom prst="round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CCS/TMS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(XSD)</a:t>
            </a:r>
          </a:p>
        </p:txBody>
      </p:sp>
      <p:sp>
        <p:nvSpPr>
          <p:cNvPr id="15" name="Arrow: Right 14">
            <a:extLst>
              <a:ext uri="{FF2B5EF4-FFF2-40B4-BE49-F238E27FC236}">
                <a16:creationId xmlns:a16="http://schemas.microsoft.com/office/drawing/2014/main" id="{8100F8C0-6C2B-CAA9-C5CC-E15B9F164444}"/>
              </a:ext>
            </a:extLst>
          </p:cNvPr>
          <p:cNvSpPr/>
          <p:nvPr/>
        </p:nvSpPr>
        <p:spPr>
          <a:xfrm>
            <a:off x="3671443" y="4962982"/>
            <a:ext cx="555172" cy="23948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9C48EE7D-207E-AD95-BEF5-7C35DAEFE270}"/>
              </a:ext>
            </a:extLst>
          </p:cNvPr>
          <p:cNvSpPr/>
          <p:nvPr/>
        </p:nvSpPr>
        <p:spPr>
          <a:xfrm>
            <a:off x="4498757" y="2132697"/>
            <a:ext cx="1578428" cy="1338942"/>
          </a:xfrm>
          <a:prstGeom prst="round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CCS/TMS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(XMLs)</a:t>
            </a:r>
          </a:p>
        </p:txBody>
      </p:sp>
      <p:sp>
        <p:nvSpPr>
          <p:cNvPr id="19" name="TextBox 18">
            <a:extLst>
              <a:ext uri="{FF2B5EF4-FFF2-40B4-BE49-F238E27FC236}">
                <a16:creationId xmlns:a16="http://schemas.microsoft.com/office/drawing/2014/main" id="{DEAE08FF-69CE-69C9-F396-8D9FE91F4519}"/>
              </a:ext>
            </a:extLst>
          </p:cNvPr>
          <p:cNvSpPr txBox="1"/>
          <p:nvPr/>
        </p:nvSpPr>
        <p:spPr>
          <a:xfrm>
            <a:off x="4183072" y="3743782"/>
            <a:ext cx="10994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rPr>
              <a:t>based on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Rectangle: Rounded Corners 22">
            <a:extLst>
              <a:ext uri="{FF2B5EF4-FFF2-40B4-BE49-F238E27FC236}">
                <a16:creationId xmlns:a16="http://schemas.microsoft.com/office/drawing/2014/main" id="{9192253D-4D6D-C97B-9A66-1304CE7E89D9}"/>
              </a:ext>
            </a:extLst>
          </p:cNvPr>
          <p:cNvSpPr/>
          <p:nvPr/>
        </p:nvSpPr>
        <p:spPr>
          <a:xfrm>
            <a:off x="7440732" y="2110925"/>
            <a:ext cx="1578428" cy="1338942"/>
          </a:xfrm>
          <a:prstGeom prst="round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Program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(C#)</a:t>
            </a:r>
          </a:p>
        </p:txBody>
      </p:sp>
      <p:sp>
        <p:nvSpPr>
          <p:cNvPr id="25" name="Arrow: Right 24">
            <a:extLst>
              <a:ext uri="{FF2B5EF4-FFF2-40B4-BE49-F238E27FC236}">
                <a16:creationId xmlns:a16="http://schemas.microsoft.com/office/drawing/2014/main" id="{AA06A490-FD06-4D31-253B-E24AF13EF54D}"/>
              </a:ext>
            </a:extLst>
          </p:cNvPr>
          <p:cNvSpPr/>
          <p:nvPr/>
        </p:nvSpPr>
        <p:spPr>
          <a:xfrm>
            <a:off x="6316671" y="2644326"/>
            <a:ext cx="729343" cy="2612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Arrow: Right 38">
            <a:extLst>
              <a:ext uri="{FF2B5EF4-FFF2-40B4-BE49-F238E27FC236}">
                <a16:creationId xmlns:a16="http://schemas.microsoft.com/office/drawing/2014/main" id="{31DBC938-F60C-D486-7F74-97B5668BFFD0}"/>
              </a:ext>
            </a:extLst>
          </p:cNvPr>
          <p:cNvSpPr/>
          <p:nvPr/>
        </p:nvSpPr>
        <p:spPr>
          <a:xfrm rot="16200000">
            <a:off x="4934184" y="3798211"/>
            <a:ext cx="729343" cy="2612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D7E33155-587B-CE79-A906-98F17CA170BD}"/>
              </a:ext>
            </a:extLst>
          </p:cNvPr>
          <p:cNvSpPr txBox="1"/>
          <p:nvPr/>
        </p:nvSpPr>
        <p:spPr>
          <a:xfrm>
            <a:off x="6316672" y="2274210"/>
            <a:ext cx="72934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rPr>
              <a:t>Input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TextBox 54">
            <a:extLst>
              <a:ext uri="{FF2B5EF4-FFF2-40B4-BE49-F238E27FC236}">
                <a16:creationId xmlns:a16="http://schemas.microsoft.com/office/drawing/2014/main" id="{F879E085-48B6-1959-D218-1C26A09E9A06}"/>
              </a:ext>
            </a:extLst>
          </p:cNvPr>
          <p:cNvSpPr txBox="1"/>
          <p:nvPr/>
        </p:nvSpPr>
        <p:spPr>
          <a:xfrm>
            <a:off x="3486924" y="5211337"/>
            <a:ext cx="10994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rPr>
              <a:t>generate</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Rectangle: Folded Corner 70">
            <a:extLst>
              <a:ext uri="{FF2B5EF4-FFF2-40B4-BE49-F238E27FC236}">
                <a16:creationId xmlns:a16="http://schemas.microsoft.com/office/drawing/2014/main" id="{17826AD0-6C0A-FC85-38F8-551CD1F40145}"/>
              </a:ext>
            </a:extLst>
          </p:cNvPr>
          <p:cNvSpPr/>
          <p:nvPr/>
        </p:nvSpPr>
        <p:spPr>
          <a:xfrm>
            <a:off x="6366451" y="3001574"/>
            <a:ext cx="639435" cy="297977"/>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infra</a:t>
            </a:r>
          </a:p>
        </p:txBody>
      </p:sp>
      <p:sp>
        <p:nvSpPr>
          <p:cNvPr id="72" name="Rectangle: Folded Corner 71">
            <a:extLst>
              <a:ext uri="{FF2B5EF4-FFF2-40B4-BE49-F238E27FC236}">
                <a16:creationId xmlns:a16="http://schemas.microsoft.com/office/drawing/2014/main" id="{8B7C44A8-0815-7897-9F92-712F47A80906}"/>
              </a:ext>
            </a:extLst>
          </p:cNvPr>
          <p:cNvSpPr/>
          <p:nvPr/>
        </p:nvSpPr>
        <p:spPr>
          <a:xfrm>
            <a:off x="6366451" y="3429547"/>
            <a:ext cx="639435" cy="297977"/>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map</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Arrow: Right 72">
            <a:extLst>
              <a:ext uri="{FF2B5EF4-FFF2-40B4-BE49-F238E27FC236}">
                <a16:creationId xmlns:a16="http://schemas.microsoft.com/office/drawing/2014/main" id="{E2125D83-B1A8-62B7-78EF-8C8E1E542F93}"/>
              </a:ext>
            </a:extLst>
          </p:cNvPr>
          <p:cNvSpPr/>
          <p:nvPr/>
        </p:nvSpPr>
        <p:spPr>
          <a:xfrm rot="5400000">
            <a:off x="7794294" y="3798210"/>
            <a:ext cx="729343" cy="2612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E1DBE2EE-191E-9DED-3D61-1F9BCAE3678D}"/>
              </a:ext>
            </a:extLst>
          </p:cNvPr>
          <p:cNvSpPr txBox="1"/>
          <p:nvPr/>
        </p:nvSpPr>
        <p:spPr>
          <a:xfrm>
            <a:off x="8379290" y="3649837"/>
            <a:ext cx="10994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rPr>
              <a:t>output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Rectangle: Folded Corner 75">
            <a:extLst>
              <a:ext uri="{FF2B5EF4-FFF2-40B4-BE49-F238E27FC236}">
                <a16:creationId xmlns:a16="http://schemas.microsoft.com/office/drawing/2014/main" id="{AF820B09-058B-EBAA-A34A-C130709C4918}"/>
              </a:ext>
            </a:extLst>
          </p:cNvPr>
          <p:cNvSpPr/>
          <p:nvPr/>
        </p:nvSpPr>
        <p:spPr>
          <a:xfrm>
            <a:off x="7692122" y="4515135"/>
            <a:ext cx="942146" cy="1080853"/>
          </a:xfrm>
          <a:prstGeom prst="foldedCorner">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Calibri"/>
                <a:cs typeface="Calibri"/>
              </a:rPr>
              <a:t>Ato.xml</a:t>
            </a:r>
            <a:endPar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grpSp>
        <p:nvGrpSpPr>
          <p:cNvPr id="83" name="Group 82">
            <a:extLst>
              <a:ext uri="{FF2B5EF4-FFF2-40B4-BE49-F238E27FC236}">
                <a16:creationId xmlns:a16="http://schemas.microsoft.com/office/drawing/2014/main" id="{1E6908BB-47E8-0548-1EC8-44E9C4A2BEAC}"/>
              </a:ext>
            </a:extLst>
          </p:cNvPr>
          <p:cNvGrpSpPr/>
          <p:nvPr/>
        </p:nvGrpSpPr>
        <p:grpSpPr>
          <a:xfrm>
            <a:off x="1826973" y="2229206"/>
            <a:ext cx="1958949" cy="1065392"/>
            <a:chOff x="751823" y="4337754"/>
            <a:chExt cx="3660391" cy="1869145"/>
          </a:xfrm>
        </p:grpSpPr>
        <p:pic>
          <p:nvPicPr>
            <p:cNvPr id="78" name="Grafik 26">
              <a:extLst>
                <a:ext uri="{FF2B5EF4-FFF2-40B4-BE49-F238E27FC236}">
                  <a16:creationId xmlns:a16="http://schemas.microsoft.com/office/drawing/2014/main" id="{9CF1AA85-5D33-A7CE-7A4A-C484E8098960}"/>
                </a:ext>
              </a:extLst>
            </p:cNvPr>
            <p:cNvPicPr>
              <a:picLocks noChangeAspect="1"/>
            </p:cNvPicPr>
            <p:nvPr/>
          </p:nvPicPr>
          <p:blipFill>
            <a:blip r:embed="rId3"/>
            <a:stretch>
              <a:fillRect/>
            </a:stretch>
          </p:blipFill>
          <p:spPr>
            <a:xfrm>
              <a:off x="958223" y="4562543"/>
              <a:ext cx="1470690" cy="1588018"/>
            </a:xfrm>
            <a:prstGeom prst="rect">
              <a:avLst/>
            </a:prstGeom>
          </p:spPr>
        </p:pic>
        <p:pic>
          <p:nvPicPr>
            <p:cNvPr id="79" name="Picture 2">
              <a:extLst>
                <a:ext uri="{FF2B5EF4-FFF2-40B4-BE49-F238E27FC236}">
                  <a16:creationId xmlns:a16="http://schemas.microsoft.com/office/drawing/2014/main" id="{F922E724-BC60-4B1D-D9F5-6C52FF66BE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8977" y="4613994"/>
              <a:ext cx="832312" cy="554528"/>
            </a:xfrm>
            <a:prstGeom prst="rect">
              <a:avLst/>
            </a:prstGeom>
            <a:noFill/>
            <a:extLst>
              <a:ext uri="{909E8E84-426E-40DD-AFC4-6F175D3DCCD1}">
                <a14:hiddenFill xmlns:a14="http://schemas.microsoft.com/office/drawing/2010/main">
                  <a:solidFill>
                    <a:srgbClr val="FFFFFF"/>
                  </a:solidFill>
                </a14:hiddenFill>
              </a:ext>
            </a:extLst>
          </p:spPr>
        </p:pic>
        <p:sp>
          <p:nvSpPr>
            <p:cNvPr id="80" name="Rechteck 30">
              <a:extLst>
                <a:ext uri="{FF2B5EF4-FFF2-40B4-BE49-F238E27FC236}">
                  <a16:creationId xmlns:a16="http://schemas.microsoft.com/office/drawing/2014/main" id="{11FC505F-3CBC-F3DD-2472-879D86FF9EF6}"/>
                </a:ext>
              </a:extLst>
            </p:cNvPr>
            <p:cNvSpPr/>
            <p:nvPr/>
          </p:nvSpPr>
          <p:spPr>
            <a:xfrm>
              <a:off x="2428913" y="5142931"/>
              <a:ext cx="812376" cy="9419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
                  <a:srgbClr val="629DD1"/>
                </a:buClr>
                <a:buSzTx/>
                <a:buFontTx/>
                <a:buNone/>
                <a:tabLst/>
                <a:defRPr/>
              </a:pPr>
              <a:r>
                <a:rPr kumimoji="0" lang="de-DE" sz="1000" b="0" i="0" u="none" strike="noStrike" kern="1200" cap="none" spc="0" normalizeH="0" baseline="0" noProof="0">
                  <a:ln>
                    <a:noFill/>
                  </a:ln>
                  <a:solidFill>
                    <a:srgbClr val="FFFF00"/>
                  </a:solidFill>
                  <a:effectLst/>
                  <a:uLnTx/>
                  <a:uFillTx/>
                  <a:latin typeface="Calibri" panose="020F0502020204030204"/>
                  <a:ea typeface="+mn-ea"/>
                  <a:cs typeface="+mn-cs"/>
                </a:rPr>
                <a:t>CCS/ TMS </a:t>
              </a:r>
              <a:r>
                <a:rPr kumimoji="0" lang="de-DE" sz="1000" b="0" i="0" u="none" strike="noStrike" kern="1200" cap="none" spc="0" normalizeH="0" baseline="0" noProof="0" err="1">
                  <a:ln>
                    <a:noFill/>
                  </a:ln>
                  <a:solidFill>
                    <a:srgbClr val="FFFF00"/>
                  </a:solidFill>
                  <a:effectLst/>
                  <a:uLnTx/>
                  <a:uFillTx/>
                  <a:latin typeface="Calibri" panose="020F0502020204030204"/>
                  <a:ea typeface="+mn-ea"/>
                  <a:cs typeface="+mn-cs"/>
                </a:rPr>
                <a:t>data</a:t>
              </a:r>
              <a:r>
                <a:rPr kumimoji="0" lang="de-DE" sz="1000" b="0" i="0" u="none" strike="noStrike" kern="1200" cap="none" spc="0" normalizeH="0" baseline="0" noProof="0">
                  <a:ln>
                    <a:noFill/>
                  </a:ln>
                  <a:solidFill>
                    <a:srgbClr val="FFFF00"/>
                  </a:solidFill>
                  <a:effectLst/>
                  <a:uLnTx/>
                  <a:uFillTx/>
                  <a:latin typeface="Calibri" panose="020F0502020204030204"/>
                  <a:ea typeface="+mn-ea"/>
                  <a:cs typeface="+mn-cs"/>
                </a:rPr>
                <a:t> </a:t>
              </a:r>
              <a:r>
                <a:rPr kumimoji="0" lang="de-DE" sz="1000" b="0" i="0" u="none" strike="noStrike" kern="1200" cap="none" spc="0" normalizeH="0" baseline="0" noProof="0" err="1">
                  <a:ln>
                    <a:noFill/>
                  </a:ln>
                  <a:solidFill>
                    <a:srgbClr val="FFFF00"/>
                  </a:solidFill>
                  <a:effectLst/>
                  <a:uLnTx/>
                  <a:uFillTx/>
                  <a:latin typeface="Calibri" panose="020F0502020204030204"/>
                  <a:ea typeface="+mn-ea"/>
                  <a:cs typeface="+mn-cs"/>
                </a:rPr>
                <a:t>model</a:t>
              </a:r>
              <a:endParaRPr kumimoji="0" lang="de-DE" sz="1000" b="0" i="0" u="none" strike="noStrike" kern="1200" cap="none" spc="0" normalizeH="0" baseline="0" noProof="0">
                <a:ln>
                  <a:noFill/>
                </a:ln>
                <a:solidFill>
                  <a:srgbClr val="FFFF00"/>
                </a:solidFill>
                <a:effectLst/>
                <a:uLnTx/>
                <a:uFillTx/>
                <a:latin typeface="Calibri" panose="020F0502020204030204"/>
                <a:ea typeface="+mn-ea"/>
                <a:cs typeface="+mn-cs"/>
              </a:endParaRPr>
            </a:p>
          </p:txBody>
        </p:sp>
        <p:sp>
          <p:nvSpPr>
            <p:cNvPr id="81" name="Rechteck 39">
              <a:extLst>
                <a:ext uri="{FF2B5EF4-FFF2-40B4-BE49-F238E27FC236}">
                  <a16:creationId xmlns:a16="http://schemas.microsoft.com/office/drawing/2014/main" id="{62049528-95ED-D799-261D-68030AC221C1}"/>
                </a:ext>
              </a:extLst>
            </p:cNvPr>
            <p:cNvSpPr/>
            <p:nvPr/>
          </p:nvSpPr>
          <p:spPr>
            <a:xfrm>
              <a:off x="751823" y="4337754"/>
              <a:ext cx="3593038" cy="1869145"/>
            </a:xfrm>
            <a:prstGeom prst="rect">
              <a:avLst/>
            </a:prstGeom>
            <a:noFill/>
            <a:ln w="666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Textfeld 40">
              <a:extLst>
                <a:ext uri="{FF2B5EF4-FFF2-40B4-BE49-F238E27FC236}">
                  <a16:creationId xmlns:a16="http://schemas.microsoft.com/office/drawing/2014/main" id="{89467BA9-7015-C32C-1632-D28072BCA603}"/>
                </a:ext>
              </a:extLst>
            </p:cNvPr>
            <p:cNvSpPr txBox="1"/>
            <p:nvPr/>
          </p:nvSpPr>
          <p:spPr>
            <a:xfrm>
              <a:off x="3147603" y="4392983"/>
              <a:ext cx="1264611" cy="70196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a:ln>
                    <a:noFill/>
                  </a:ln>
                  <a:solidFill>
                    <a:srgbClr val="0070C0"/>
                  </a:solidFill>
                  <a:effectLst/>
                  <a:uLnTx/>
                  <a:uFillTx/>
                  <a:latin typeface="Calibri" panose="020F0502020204030204"/>
                  <a:ea typeface="+mn-ea"/>
                  <a:cs typeface="+mn-cs"/>
                </a:rPr>
                <a:t>ERA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err="1">
                  <a:ln>
                    <a:noFill/>
                  </a:ln>
                  <a:solidFill>
                    <a:srgbClr val="0070C0"/>
                  </a:solidFill>
                  <a:effectLst/>
                  <a:uLnTx/>
                  <a:uFillTx/>
                  <a:latin typeface="Calibri" panose="020F0502020204030204"/>
                  <a:ea typeface="+mn-ea"/>
                  <a:cs typeface="+mn-cs"/>
                </a:rPr>
                <a:t>Ontology</a:t>
              </a:r>
              <a:endParaRPr kumimoji="0" lang="de-DE" sz="1000" b="1" i="0" u="none" strike="noStrike" kern="1200" cap="none" spc="0" normalizeH="0" baseline="0" noProof="0">
                <a:ln>
                  <a:noFill/>
                </a:ln>
                <a:solidFill>
                  <a:srgbClr val="0070C0"/>
                </a:solidFill>
                <a:effectLst/>
                <a:uLnTx/>
                <a:uFillTx/>
                <a:latin typeface="Calibri" panose="020F0502020204030204"/>
                <a:ea typeface="+mn-ea"/>
                <a:cs typeface="+mn-cs"/>
              </a:endParaRPr>
            </a:p>
          </p:txBody>
        </p:sp>
      </p:grpSp>
      <p:sp>
        <p:nvSpPr>
          <p:cNvPr id="85" name="Flussdiagramm: Magnetplattenspeicher 3">
            <a:extLst>
              <a:ext uri="{FF2B5EF4-FFF2-40B4-BE49-F238E27FC236}">
                <a16:creationId xmlns:a16="http://schemas.microsoft.com/office/drawing/2014/main" id="{5C948A8F-6F01-95D1-0FF9-B2C415B7016E}"/>
              </a:ext>
            </a:extLst>
          </p:cNvPr>
          <p:cNvSpPr/>
          <p:nvPr/>
        </p:nvSpPr>
        <p:spPr>
          <a:xfrm>
            <a:off x="4767726" y="3034431"/>
            <a:ext cx="1044006" cy="523706"/>
          </a:xfrm>
          <a:prstGeom prst="flowChartMagneticDisk">
            <a:avLst/>
          </a:prstGeom>
          <a:solidFill>
            <a:schemeClr val="accent3"/>
          </a:solid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
                <a:srgbClr val="629DD1"/>
              </a:buClr>
              <a:buSzTx/>
              <a:buFontTx/>
              <a:buNone/>
              <a:tabLst/>
              <a:defRPr/>
            </a:pPr>
            <a:r>
              <a:rPr kumimoji="0" lang="de-DE" sz="1600" b="0" i="0" u="none" strike="noStrike" kern="1200" cap="none" spc="0" normalizeH="0" baseline="0" noProof="0" err="1">
                <a:ln>
                  <a:noFill/>
                </a:ln>
                <a:solidFill>
                  <a:prstClr val="white"/>
                </a:solidFill>
                <a:effectLst/>
                <a:uLnTx/>
                <a:uFillTx/>
                <a:latin typeface="Calibri" panose="020F0502020204030204"/>
                <a:ea typeface="+mn-ea"/>
                <a:cs typeface="+mn-cs"/>
              </a:rPr>
              <a:t>raw</a:t>
            </a:r>
            <a:r>
              <a:rPr kumimoji="0" lang="de-DE" sz="16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600" b="0" i="0" u="none" strike="noStrike" kern="1200" cap="none" spc="0" normalizeH="0" baseline="0" noProof="0" err="1">
                <a:ln>
                  <a:noFill/>
                </a:ln>
                <a:solidFill>
                  <a:prstClr val="white"/>
                </a:solidFill>
                <a:effectLst/>
                <a:uLnTx/>
                <a:uFillTx/>
                <a:latin typeface="Calibri" panose="020F0502020204030204"/>
                <a:ea typeface="+mn-ea"/>
                <a:cs typeface="+mn-cs"/>
              </a:rPr>
              <a:t>data</a:t>
            </a:r>
            <a:endParaRPr kumimoji="0" lang="de-DE"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4">
            <a:extLst>
              <a:ext uri="{FF2B5EF4-FFF2-40B4-BE49-F238E27FC236}">
                <a16:creationId xmlns:a16="http://schemas.microsoft.com/office/drawing/2014/main" id="{4221A737-76CF-0626-39A1-272CA2ECDAA8}"/>
              </a:ext>
            </a:extLst>
          </p:cNvPr>
          <p:cNvSpPr txBox="1">
            <a:spLocks/>
          </p:cNvSpPr>
          <p:nvPr/>
        </p:nvSpPr>
        <p:spPr>
          <a:xfrm>
            <a:off x="4537495" y="116378"/>
            <a:ext cx="7575462" cy="11975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lumMod val="50000"/>
                    <a:lumOff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prstClr val="black">
                    <a:lumMod val="50000"/>
                    <a:lumOff val="50000"/>
                  </a:prstClr>
                </a:solidFill>
                <a:effectLst/>
                <a:uLnTx/>
                <a:uFillTx/>
                <a:latin typeface="Calibri" panose="020F0502020204030204"/>
                <a:ea typeface="+mj-ea"/>
                <a:cs typeface="+mj-cs"/>
              </a:rPr>
              <a:t>Delivery is key  </a:t>
            </a:r>
            <a:br>
              <a:rPr kumimoji="0" lang="en-US" sz="2800" b="1" i="0" u="none" strike="noStrike" kern="1200" cap="none" spc="0" normalizeH="0" baseline="0" noProof="0">
                <a:ln>
                  <a:noFill/>
                </a:ln>
                <a:solidFill>
                  <a:prstClr val="black">
                    <a:lumMod val="50000"/>
                    <a:lumOff val="50000"/>
                  </a:prstClr>
                </a:solidFill>
                <a:effectLst/>
                <a:uLnTx/>
                <a:uFillTx/>
                <a:latin typeface="Calibri" panose="020F0502020204030204"/>
                <a:ea typeface="+mj-ea"/>
                <a:cs typeface="+mj-cs"/>
              </a:rPr>
            </a:br>
            <a:r>
              <a:rPr kumimoji="0" lang="en-US" sz="2800" b="0" i="0" u="none" strike="noStrike" kern="1200" cap="none" spc="0" normalizeH="0" baseline="0" noProof="0">
                <a:ln>
                  <a:noFill/>
                </a:ln>
                <a:solidFill>
                  <a:prstClr val="black">
                    <a:lumMod val="50000"/>
                    <a:lumOff val="50000"/>
                  </a:prstClr>
                </a:solidFill>
                <a:effectLst/>
                <a:uLnTx/>
                <a:uFillTx/>
                <a:latin typeface="Calibri" panose="020F0502020204030204"/>
                <a:ea typeface="+mj-ea"/>
                <a:cs typeface="+mj-cs"/>
              </a:rPr>
              <a:t>Use case 2: ATO segment profiles</a:t>
            </a:r>
          </a:p>
        </p:txBody>
      </p:sp>
      <p:pic>
        <p:nvPicPr>
          <p:cNvPr id="4" name="Grafik 3">
            <a:extLst>
              <a:ext uri="{FF2B5EF4-FFF2-40B4-BE49-F238E27FC236}">
                <a16:creationId xmlns:a16="http://schemas.microsoft.com/office/drawing/2014/main" id="{B5889D0A-346A-A266-2579-DE53EB1B55E1}"/>
              </a:ext>
            </a:extLst>
          </p:cNvPr>
          <p:cNvPicPr>
            <a:picLocks noChangeAspect="1"/>
          </p:cNvPicPr>
          <p:nvPr/>
        </p:nvPicPr>
        <p:blipFill>
          <a:blip r:embed="rId5"/>
          <a:stretch>
            <a:fillRect/>
          </a:stretch>
        </p:blipFill>
        <p:spPr>
          <a:xfrm>
            <a:off x="3031834" y="116378"/>
            <a:ext cx="1307253" cy="964777"/>
          </a:xfrm>
          <a:prstGeom prst="rect">
            <a:avLst/>
          </a:prstGeom>
        </p:spPr>
      </p:pic>
    </p:spTree>
    <p:extLst>
      <p:ext uri="{BB962C8B-B14F-4D97-AF65-F5344CB8AC3E}">
        <p14:creationId xmlns:p14="http://schemas.microsoft.com/office/powerpoint/2010/main" val="3764939842"/>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73;p14">
            <a:extLst>
              <a:ext uri="{FF2B5EF4-FFF2-40B4-BE49-F238E27FC236}">
                <a16:creationId xmlns:a16="http://schemas.microsoft.com/office/drawing/2014/main" id="{B7A3939E-C592-FA57-0CE9-02D1F73D1C1E}"/>
              </a:ext>
            </a:extLst>
          </p:cNvPr>
          <p:cNvSpPr/>
          <p:nvPr/>
        </p:nvSpPr>
        <p:spPr>
          <a:xfrm>
            <a:off x="531025" y="1787317"/>
            <a:ext cx="457200" cy="4572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Roboto"/>
              <a:ea typeface="Roboto"/>
              <a:cs typeface="Roboto"/>
              <a:sym typeface="Roboto"/>
            </a:endParaRPr>
          </a:p>
        </p:txBody>
      </p:sp>
      <p:sp>
        <p:nvSpPr>
          <p:cNvPr id="7" name="Google Shape;74;p14">
            <a:extLst>
              <a:ext uri="{FF2B5EF4-FFF2-40B4-BE49-F238E27FC236}">
                <a16:creationId xmlns:a16="http://schemas.microsoft.com/office/drawing/2014/main" id="{1A3B9A5F-0904-E89E-FF76-0BD35AACEC6F}"/>
              </a:ext>
            </a:extLst>
          </p:cNvPr>
          <p:cNvSpPr/>
          <p:nvPr/>
        </p:nvSpPr>
        <p:spPr>
          <a:xfrm>
            <a:off x="531025" y="2484272"/>
            <a:ext cx="457200" cy="4572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Roboto"/>
              <a:ea typeface="Roboto"/>
              <a:cs typeface="Roboto"/>
              <a:sym typeface="Roboto"/>
            </a:endParaRPr>
          </a:p>
        </p:txBody>
      </p:sp>
      <p:sp>
        <p:nvSpPr>
          <p:cNvPr id="8" name="Google Shape;75;p14">
            <a:extLst>
              <a:ext uri="{FF2B5EF4-FFF2-40B4-BE49-F238E27FC236}">
                <a16:creationId xmlns:a16="http://schemas.microsoft.com/office/drawing/2014/main" id="{DD9B63AB-1B5D-9E5C-EBF4-C5D9E5018C41}"/>
              </a:ext>
            </a:extLst>
          </p:cNvPr>
          <p:cNvSpPr/>
          <p:nvPr/>
        </p:nvSpPr>
        <p:spPr>
          <a:xfrm>
            <a:off x="531025" y="3181227"/>
            <a:ext cx="457200" cy="4572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Roboto"/>
              <a:ea typeface="Roboto"/>
              <a:cs typeface="Roboto"/>
              <a:sym typeface="Roboto"/>
            </a:endParaRPr>
          </a:p>
        </p:txBody>
      </p:sp>
      <p:sp>
        <p:nvSpPr>
          <p:cNvPr id="9" name="Google Shape;76;p14">
            <a:extLst>
              <a:ext uri="{FF2B5EF4-FFF2-40B4-BE49-F238E27FC236}">
                <a16:creationId xmlns:a16="http://schemas.microsoft.com/office/drawing/2014/main" id="{78CF20F2-F226-AB29-F0DC-70D0D9C4944E}"/>
              </a:ext>
            </a:extLst>
          </p:cNvPr>
          <p:cNvSpPr/>
          <p:nvPr/>
        </p:nvSpPr>
        <p:spPr>
          <a:xfrm>
            <a:off x="531025" y="4575137"/>
            <a:ext cx="457200" cy="4572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Roboto"/>
              <a:ea typeface="Roboto"/>
              <a:cs typeface="Roboto"/>
              <a:sym typeface="Roboto"/>
            </a:endParaRPr>
          </a:p>
        </p:txBody>
      </p:sp>
      <p:sp>
        <p:nvSpPr>
          <p:cNvPr id="10" name="Google Shape;77;p14">
            <a:extLst>
              <a:ext uri="{FF2B5EF4-FFF2-40B4-BE49-F238E27FC236}">
                <a16:creationId xmlns:a16="http://schemas.microsoft.com/office/drawing/2014/main" id="{C601A12E-9F37-FB60-AE20-0EB062C4E667}"/>
              </a:ext>
            </a:extLst>
          </p:cNvPr>
          <p:cNvSpPr/>
          <p:nvPr/>
        </p:nvSpPr>
        <p:spPr>
          <a:xfrm>
            <a:off x="531025" y="5272092"/>
            <a:ext cx="457200" cy="4572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Roboto"/>
              <a:ea typeface="Roboto"/>
              <a:cs typeface="Roboto"/>
              <a:sym typeface="Roboto"/>
            </a:endParaRPr>
          </a:p>
        </p:txBody>
      </p:sp>
      <p:sp>
        <p:nvSpPr>
          <p:cNvPr id="11" name="Google Shape;78;p14">
            <a:extLst>
              <a:ext uri="{FF2B5EF4-FFF2-40B4-BE49-F238E27FC236}">
                <a16:creationId xmlns:a16="http://schemas.microsoft.com/office/drawing/2014/main" id="{0F6B579D-A237-0E13-AB71-826B224D7C7E}"/>
              </a:ext>
            </a:extLst>
          </p:cNvPr>
          <p:cNvSpPr txBox="1"/>
          <p:nvPr/>
        </p:nvSpPr>
        <p:spPr>
          <a:xfrm>
            <a:off x="1246250" y="1817857"/>
            <a:ext cx="6983700" cy="3936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a:ln>
                  <a:noFill/>
                </a:ln>
                <a:solidFill>
                  <a:prstClr val="black"/>
                </a:solidFill>
                <a:effectLst/>
                <a:uLnTx/>
                <a:uFillTx/>
                <a:latin typeface="Roboto"/>
                <a:ea typeface="Roboto"/>
                <a:cs typeface="Roboto"/>
                <a:sym typeface="Roboto"/>
              </a:rPr>
              <a:t>Generating </a:t>
            </a:r>
            <a:r>
              <a:rPr kumimoji="0" lang="en" sz="1600" b="1" i="0" u="none" strike="noStrike" kern="1200" cap="none" spc="0" normalizeH="0" baseline="0" noProof="0">
                <a:ln>
                  <a:noFill/>
                </a:ln>
                <a:solidFill>
                  <a:prstClr val="black"/>
                </a:solidFill>
                <a:effectLst/>
                <a:uLnTx/>
                <a:uFillTx/>
                <a:latin typeface="Roboto"/>
                <a:ea typeface="Roboto"/>
                <a:cs typeface="Roboto"/>
                <a:sym typeface="Roboto"/>
              </a:rPr>
              <a:t>CCS/TMS</a:t>
            </a:r>
            <a:r>
              <a:rPr kumimoji="0" lang="en" sz="1600" b="0" i="0" u="none" strike="noStrike" kern="1200" cap="none" spc="0" normalizeH="0" baseline="0" noProof="0">
                <a:ln>
                  <a:noFill/>
                </a:ln>
                <a:solidFill>
                  <a:prstClr val="black"/>
                </a:solidFill>
                <a:effectLst/>
                <a:uLnTx/>
                <a:uFillTx/>
                <a:latin typeface="Roboto"/>
                <a:ea typeface="Roboto"/>
                <a:cs typeface="Roboto"/>
                <a:sym typeface="Roboto"/>
              </a:rPr>
              <a:t> data model </a:t>
            </a:r>
            <a:r>
              <a:rPr kumimoji="0" lang="en" sz="1600" b="1" i="0" u="none" strike="noStrike" kern="1200" cap="none" spc="0" normalizeH="0" baseline="0" noProof="0">
                <a:ln>
                  <a:noFill/>
                </a:ln>
                <a:solidFill>
                  <a:prstClr val="black"/>
                </a:solidFill>
                <a:effectLst/>
                <a:uLnTx/>
                <a:uFillTx/>
                <a:latin typeface="Roboto"/>
                <a:ea typeface="Roboto"/>
                <a:cs typeface="Roboto"/>
                <a:sym typeface="Roboto"/>
              </a:rPr>
              <a:t>schema </a:t>
            </a:r>
            <a:r>
              <a:rPr kumimoji="0" lang="en" sz="1600" b="0" i="0" u="none" strike="noStrike" kern="1200" cap="none" spc="0" normalizeH="0" baseline="0" noProof="0">
                <a:ln>
                  <a:noFill/>
                </a:ln>
                <a:solidFill>
                  <a:prstClr val="black"/>
                </a:solidFill>
                <a:effectLst/>
                <a:uLnTx/>
                <a:uFillTx/>
                <a:latin typeface="Roboto"/>
                <a:ea typeface="Roboto"/>
                <a:cs typeface="Roboto"/>
                <a:sym typeface="Roboto"/>
              </a:rPr>
              <a:t>based on </a:t>
            </a:r>
            <a:r>
              <a:rPr kumimoji="0" lang="en" sz="1600" b="1" i="0" u="none" strike="noStrike" kern="1200" cap="none" spc="0" normalizeH="0" baseline="0" noProof="0">
                <a:ln>
                  <a:noFill/>
                </a:ln>
                <a:solidFill>
                  <a:prstClr val="black"/>
                </a:solidFill>
                <a:effectLst/>
                <a:uLnTx/>
                <a:uFillTx/>
                <a:latin typeface="Roboto"/>
                <a:ea typeface="Roboto"/>
                <a:cs typeface="Roboto"/>
                <a:sym typeface="Roboto"/>
              </a:rPr>
              <a:t>ERA-ontology</a:t>
            </a:r>
            <a:endParaRPr kumimoji="0" sz="1600" b="1" i="0" u="none" strike="noStrike" kern="1200" cap="none" spc="0" normalizeH="0" baseline="0" noProof="0">
              <a:ln>
                <a:noFill/>
              </a:ln>
              <a:solidFill>
                <a:prstClr val="black"/>
              </a:solidFill>
              <a:effectLst/>
              <a:uLnTx/>
              <a:uFillTx/>
              <a:latin typeface="Roboto"/>
              <a:ea typeface="Roboto"/>
              <a:cs typeface="Roboto"/>
              <a:sym typeface="Roboto"/>
            </a:endParaRPr>
          </a:p>
        </p:txBody>
      </p:sp>
      <p:sp>
        <p:nvSpPr>
          <p:cNvPr id="12" name="Google Shape;79;p14">
            <a:extLst>
              <a:ext uri="{FF2B5EF4-FFF2-40B4-BE49-F238E27FC236}">
                <a16:creationId xmlns:a16="http://schemas.microsoft.com/office/drawing/2014/main" id="{6D0F215D-F02B-8E1B-9293-15256E8B3319}"/>
              </a:ext>
            </a:extLst>
          </p:cNvPr>
          <p:cNvSpPr txBox="1"/>
          <p:nvPr/>
        </p:nvSpPr>
        <p:spPr>
          <a:xfrm>
            <a:off x="1246249" y="2515064"/>
            <a:ext cx="5905437" cy="3936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0" i="0" u="none" strike="noStrike" kern="1200" cap="none" spc="0" normalizeH="0" baseline="0" noProof="0">
                <a:ln>
                  <a:noFill/>
                </a:ln>
                <a:solidFill>
                  <a:prstClr val="black"/>
                </a:solidFill>
                <a:effectLst/>
                <a:uLnTx/>
                <a:uFillTx/>
                <a:latin typeface="Roboto"/>
                <a:ea typeface="Roboto"/>
                <a:cs typeface="Roboto"/>
                <a:sym typeface="Roboto"/>
              </a:rPr>
              <a:t>Generating </a:t>
            </a:r>
            <a:r>
              <a:rPr kumimoji="0" lang="en" sz="1600" b="1" i="0" u="none" strike="noStrike" kern="1200" cap="none" spc="0" normalizeH="0" baseline="0" noProof="0">
                <a:ln>
                  <a:noFill/>
                </a:ln>
                <a:solidFill>
                  <a:prstClr val="black"/>
                </a:solidFill>
                <a:effectLst/>
                <a:uLnTx/>
                <a:uFillTx/>
                <a:latin typeface="Roboto"/>
                <a:ea typeface="Roboto"/>
                <a:cs typeface="Roboto"/>
                <a:sym typeface="Roboto"/>
              </a:rPr>
              <a:t>CCS/TMS files</a:t>
            </a:r>
            <a:r>
              <a:rPr kumimoji="0" lang="en" sz="1600" b="0" i="0" u="none" strike="noStrike" kern="1200" cap="none" spc="0" normalizeH="0" baseline="0" noProof="0">
                <a:ln>
                  <a:noFill/>
                </a:ln>
                <a:solidFill>
                  <a:prstClr val="black"/>
                </a:solidFill>
                <a:effectLst/>
                <a:uLnTx/>
                <a:uFillTx/>
                <a:latin typeface="Roboto"/>
                <a:ea typeface="Roboto"/>
                <a:cs typeface="Roboto"/>
                <a:sym typeface="Roboto"/>
              </a:rPr>
              <a:t> based on</a:t>
            </a:r>
            <a:r>
              <a:rPr kumimoji="0" lang="en" sz="1600" b="1" i="0" u="none" strike="noStrike" kern="1200" cap="none" spc="0" normalizeH="0" baseline="0" noProof="0">
                <a:ln>
                  <a:noFill/>
                </a:ln>
                <a:solidFill>
                  <a:prstClr val="black"/>
                </a:solidFill>
                <a:effectLst/>
                <a:uLnTx/>
                <a:uFillTx/>
                <a:latin typeface="Roboto"/>
                <a:ea typeface="Roboto"/>
                <a:cs typeface="Roboto"/>
                <a:sym typeface="Roboto"/>
              </a:rPr>
              <a:t> CCS/TMS schema</a:t>
            </a:r>
            <a:endParaRPr kumimoji="0" sz="1600" b="1" i="0" u="none" strike="noStrike" kern="1200" cap="none" spc="0" normalizeH="0" baseline="0" noProof="0">
              <a:ln>
                <a:noFill/>
              </a:ln>
              <a:solidFill>
                <a:prstClr val="black"/>
              </a:solidFill>
              <a:effectLst/>
              <a:uLnTx/>
              <a:uFillTx/>
              <a:latin typeface="Roboto"/>
              <a:ea typeface="Roboto"/>
              <a:cs typeface="Roboto"/>
              <a:sym typeface="Roboto"/>
            </a:endParaRPr>
          </a:p>
        </p:txBody>
      </p:sp>
      <p:sp>
        <p:nvSpPr>
          <p:cNvPr id="13" name="Google Shape;80;p14">
            <a:extLst>
              <a:ext uri="{FF2B5EF4-FFF2-40B4-BE49-F238E27FC236}">
                <a16:creationId xmlns:a16="http://schemas.microsoft.com/office/drawing/2014/main" id="{DC085343-F58E-A07C-8BEB-0B6263EEEC56}"/>
              </a:ext>
            </a:extLst>
          </p:cNvPr>
          <p:cNvSpPr txBox="1"/>
          <p:nvPr/>
        </p:nvSpPr>
        <p:spPr>
          <a:xfrm>
            <a:off x="1246250" y="3212271"/>
            <a:ext cx="3561000" cy="3936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a:ln>
                  <a:noFill/>
                </a:ln>
                <a:solidFill>
                  <a:prstClr val="black"/>
                </a:solidFill>
                <a:effectLst/>
                <a:uLnTx/>
                <a:uFillTx/>
                <a:latin typeface="Roboto"/>
                <a:ea typeface="Roboto"/>
                <a:cs typeface="Roboto"/>
                <a:sym typeface="Roboto"/>
              </a:rPr>
              <a:t>CCS/TMS files’</a:t>
            </a:r>
            <a:r>
              <a:rPr kumimoji="0" lang="en" sz="1600" b="0" i="0" u="none" strike="noStrike" kern="1200" cap="none" spc="0" normalizeH="0" baseline="0" noProof="0">
                <a:ln>
                  <a:noFill/>
                </a:ln>
                <a:solidFill>
                  <a:prstClr val="black"/>
                </a:solidFill>
                <a:effectLst/>
                <a:uLnTx/>
                <a:uFillTx/>
                <a:latin typeface="Roboto"/>
                <a:ea typeface="Roboto"/>
                <a:cs typeface="Roboto"/>
                <a:sym typeface="Roboto"/>
              </a:rPr>
              <a:t> role in </a:t>
            </a:r>
            <a:r>
              <a:rPr kumimoji="0" lang="en" sz="1600" b="1" i="0" u="none" strike="noStrike" kern="1200" cap="none" spc="0" normalizeH="0" baseline="0" noProof="0">
                <a:ln>
                  <a:noFill/>
                </a:ln>
                <a:solidFill>
                  <a:prstClr val="black"/>
                </a:solidFill>
                <a:effectLst/>
                <a:uLnTx/>
                <a:uFillTx/>
                <a:latin typeface="Roboto"/>
                <a:ea typeface="Roboto"/>
                <a:cs typeface="Roboto"/>
                <a:sym typeface="Roboto"/>
              </a:rPr>
              <a:t>Engineering</a:t>
            </a:r>
            <a:endParaRPr kumimoji="0" sz="1600" b="1" i="0" u="none" strike="noStrike" kern="1200" cap="none" spc="0" normalizeH="0" baseline="0" noProof="0">
              <a:ln>
                <a:noFill/>
              </a:ln>
              <a:solidFill>
                <a:prstClr val="black"/>
              </a:solidFill>
              <a:effectLst/>
              <a:uLnTx/>
              <a:uFillTx/>
              <a:latin typeface="Roboto"/>
              <a:ea typeface="Roboto"/>
              <a:cs typeface="Roboto"/>
              <a:sym typeface="Roboto"/>
            </a:endParaRPr>
          </a:p>
        </p:txBody>
      </p:sp>
      <p:sp>
        <p:nvSpPr>
          <p:cNvPr id="14" name="Google Shape;81;p14">
            <a:extLst>
              <a:ext uri="{FF2B5EF4-FFF2-40B4-BE49-F238E27FC236}">
                <a16:creationId xmlns:a16="http://schemas.microsoft.com/office/drawing/2014/main" id="{2FD4FF78-A25D-F074-5C0A-5E247C96C2A5}"/>
              </a:ext>
            </a:extLst>
          </p:cNvPr>
          <p:cNvSpPr txBox="1"/>
          <p:nvPr/>
        </p:nvSpPr>
        <p:spPr>
          <a:xfrm>
            <a:off x="1246250" y="4606685"/>
            <a:ext cx="2541300" cy="3936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a:ln>
                  <a:noFill/>
                </a:ln>
                <a:solidFill>
                  <a:prstClr val="black"/>
                </a:solidFill>
                <a:effectLst/>
                <a:uLnTx/>
                <a:uFillTx/>
                <a:latin typeface="Roboto"/>
                <a:ea typeface="Roboto"/>
                <a:cs typeface="Roboto"/>
                <a:sym typeface="Roboto"/>
              </a:rPr>
              <a:t>Catalog of symbols</a:t>
            </a:r>
            <a:endParaRPr kumimoji="0" sz="1600" b="1" i="0" u="none" strike="noStrike" kern="1200" cap="none" spc="0" normalizeH="0" baseline="0" noProof="0">
              <a:ln>
                <a:noFill/>
              </a:ln>
              <a:solidFill>
                <a:prstClr val="black"/>
              </a:solidFill>
              <a:effectLst/>
              <a:uLnTx/>
              <a:uFillTx/>
              <a:latin typeface="Roboto"/>
              <a:ea typeface="Roboto"/>
              <a:cs typeface="Roboto"/>
              <a:sym typeface="Roboto"/>
            </a:endParaRPr>
          </a:p>
        </p:txBody>
      </p:sp>
      <p:sp>
        <p:nvSpPr>
          <p:cNvPr id="15" name="Google Shape;82;p14">
            <a:extLst>
              <a:ext uri="{FF2B5EF4-FFF2-40B4-BE49-F238E27FC236}">
                <a16:creationId xmlns:a16="http://schemas.microsoft.com/office/drawing/2014/main" id="{91F7A663-4239-D36B-607E-FAF7CA7BD399}"/>
              </a:ext>
            </a:extLst>
          </p:cNvPr>
          <p:cNvSpPr txBox="1"/>
          <p:nvPr/>
        </p:nvSpPr>
        <p:spPr>
          <a:xfrm>
            <a:off x="1246250" y="5303892"/>
            <a:ext cx="5307296" cy="3936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a:ln>
                  <a:noFill/>
                </a:ln>
                <a:solidFill>
                  <a:prstClr val="black"/>
                </a:solidFill>
                <a:effectLst/>
                <a:uLnTx/>
                <a:uFillTx/>
                <a:latin typeface="Roboto"/>
                <a:ea typeface="Roboto"/>
                <a:cs typeface="Roboto"/>
                <a:sym typeface="Roboto"/>
              </a:rPr>
              <a:t>CCS/TMS</a:t>
            </a:r>
            <a:r>
              <a:rPr kumimoji="0" lang="en" sz="1600" b="0" i="0" u="none" strike="noStrike" kern="1200" cap="none" spc="0" normalizeH="0" baseline="0" noProof="0">
                <a:ln>
                  <a:noFill/>
                </a:ln>
                <a:solidFill>
                  <a:prstClr val="black"/>
                </a:solidFill>
                <a:effectLst/>
                <a:uLnTx/>
                <a:uFillTx/>
                <a:latin typeface="Roboto"/>
                <a:ea typeface="Roboto"/>
                <a:cs typeface="Roboto"/>
                <a:sym typeface="Roboto"/>
              </a:rPr>
              <a:t> </a:t>
            </a:r>
            <a:r>
              <a:rPr kumimoji="0" lang="en" sz="1600" b="1" i="0" u="none" strike="noStrike" kern="1200" cap="none" spc="0" normalizeH="0" baseline="0" noProof="0">
                <a:ln>
                  <a:noFill/>
                </a:ln>
                <a:solidFill>
                  <a:prstClr val="black"/>
                </a:solidFill>
                <a:effectLst/>
                <a:uLnTx/>
                <a:uFillTx/>
                <a:latin typeface="Roboto"/>
                <a:ea typeface="Roboto"/>
                <a:cs typeface="Roboto"/>
                <a:sym typeface="Roboto"/>
              </a:rPr>
              <a:t>files</a:t>
            </a:r>
            <a:r>
              <a:rPr kumimoji="0" lang="en" sz="1600" b="0" i="0" u="none" strike="noStrike" kern="1200" cap="none" spc="0" normalizeH="0" baseline="0" noProof="0">
                <a:ln>
                  <a:noFill/>
                </a:ln>
                <a:solidFill>
                  <a:prstClr val="black"/>
                </a:solidFill>
                <a:effectLst/>
                <a:uLnTx/>
                <a:uFillTx/>
                <a:latin typeface="Roboto"/>
                <a:ea typeface="Roboto"/>
                <a:cs typeface="Roboto"/>
                <a:sym typeface="Roboto"/>
              </a:rPr>
              <a:t> to </a:t>
            </a:r>
            <a:r>
              <a:rPr kumimoji="0" lang="en" sz="1600" b="1" i="0" u="none" strike="noStrike" kern="1200" cap="none" spc="0" normalizeH="0" baseline="0" noProof="0">
                <a:ln>
                  <a:noFill/>
                </a:ln>
                <a:solidFill>
                  <a:prstClr val="black"/>
                </a:solidFill>
                <a:effectLst/>
                <a:uLnTx/>
                <a:uFillTx/>
                <a:latin typeface="Roboto"/>
                <a:ea typeface="Roboto"/>
                <a:cs typeface="Roboto"/>
                <a:sym typeface="Roboto"/>
              </a:rPr>
              <a:t>User Interfaces</a:t>
            </a:r>
            <a:r>
              <a:rPr kumimoji="0" lang="en" sz="1600" b="0" i="0" u="none" strike="noStrike" kern="1200" cap="none" spc="0" normalizeH="0" baseline="0" noProof="0">
                <a:ln>
                  <a:noFill/>
                </a:ln>
                <a:solidFill>
                  <a:prstClr val="black"/>
                </a:solidFill>
                <a:effectLst/>
                <a:uLnTx/>
                <a:uFillTx/>
                <a:latin typeface="Roboto"/>
                <a:ea typeface="Roboto"/>
                <a:cs typeface="Roboto"/>
                <a:sym typeface="Roboto"/>
              </a:rPr>
              <a:t> views</a:t>
            </a:r>
            <a:endParaRPr kumimoji="0" sz="1600" b="0" i="0" u="none" strike="noStrike" kern="1200" cap="none" spc="0" normalizeH="0" baseline="0" noProof="0">
              <a:ln>
                <a:noFill/>
              </a:ln>
              <a:solidFill>
                <a:prstClr val="black"/>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1" i="0" u="none" strike="noStrike" kern="1200" cap="none" spc="0" normalizeH="0" baseline="0" noProof="0">
              <a:ln>
                <a:noFill/>
              </a:ln>
              <a:solidFill>
                <a:prstClr val="black"/>
              </a:solidFill>
              <a:effectLst/>
              <a:uLnTx/>
              <a:uFillTx/>
              <a:latin typeface="Roboto"/>
              <a:ea typeface="Roboto"/>
              <a:cs typeface="Roboto"/>
              <a:sym typeface="Roboto"/>
            </a:endParaRPr>
          </a:p>
        </p:txBody>
      </p:sp>
      <p:sp>
        <p:nvSpPr>
          <p:cNvPr id="16" name="Google Shape;83;p14">
            <a:extLst>
              <a:ext uri="{FF2B5EF4-FFF2-40B4-BE49-F238E27FC236}">
                <a16:creationId xmlns:a16="http://schemas.microsoft.com/office/drawing/2014/main" id="{6720A177-5538-1641-3685-69A5BAB6FFF8}"/>
              </a:ext>
            </a:extLst>
          </p:cNvPr>
          <p:cNvSpPr/>
          <p:nvPr/>
        </p:nvSpPr>
        <p:spPr>
          <a:xfrm>
            <a:off x="531025" y="3878182"/>
            <a:ext cx="457200" cy="457200"/>
          </a:xfrm>
          <a:prstGeom prst="ellipse">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Roboto"/>
              <a:ea typeface="Roboto"/>
              <a:cs typeface="Roboto"/>
              <a:sym typeface="Roboto"/>
            </a:endParaRPr>
          </a:p>
        </p:txBody>
      </p:sp>
      <p:sp>
        <p:nvSpPr>
          <p:cNvPr id="17" name="Google Shape;84;p14">
            <a:extLst>
              <a:ext uri="{FF2B5EF4-FFF2-40B4-BE49-F238E27FC236}">
                <a16:creationId xmlns:a16="http://schemas.microsoft.com/office/drawing/2014/main" id="{299D167E-2B67-E2A8-63F2-95E4A88CAFA3}"/>
              </a:ext>
            </a:extLst>
          </p:cNvPr>
          <p:cNvSpPr txBox="1"/>
          <p:nvPr/>
        </p:nvSpPr>
        <p:spPr>
          <a:xfrm>
            <a:off x="1246249" y="3909478"/>
            <a:ext cx="4193515" cy="3936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a:ln>
                  <a:noFill/>
                </a:ln>
                <a:solidFill>
                  <a:prstClr val="black"/>
                </a:solidFill>
                <a:effectLst/>
                <a:uLnTx/>
                <a:uFillTx/>
                <a:latin typeface="Roboto"/>
                <a:ea typeface="Roboto"/>
                <a:cs typeface="Roboto"/>
                <a:sym typeface="Roboto"/>
              </a:rPr>
              <a:t>Kilometric</a:t>
            </a:r>
            <a:r>
              <a:rPr kumimoji="0" lang="en" sz="1600" b="0" i="0" u="none" strike="noStrike" kern="1200" cap="none" spc="0" normalizeH="0" baseline="0" noProof="0">
                <a:ln>
                  <a:noFill/>
                </a:ln>
                <a:solidFill>
                  <a:prstClr val="black"/>
                </a:solidFill>
                <a:effectLst/>
                <a:uLnTx/>
                <a:uFillTx/>
                <a:latin typeface="Roboto"/>
                <a:ea typeface="Roboto"/>
                <a:cs typeface="Roboto"/>
                <a:sym typeface="Roboto"/>
              </a:rPr>
              <a:t> information in </a:t>
            </a:r>
            <a:r>
              <a:rPr kumimoji="0" lang="en" sz="1600" b="1" i="0" u="none" strike="noStrike" kern="1200" cap="none" spc="0" normalizeH="0" baseline="0" noProof="0">
                <a:ln>
                  <a:noFill/>
                </a:ln>
                <a:solidFill>
                  <a:prstClr val="black"/>
                </a:solidFill>
                <a:effectLst/>
                <a:uLnTx/>
                <a:uFillTx/>
                <a:latin typeface="Roboto"/>
                <a:ea typeface="Roboto"/>
                <a:cs typeface="Roboto"/>
                <a:sym typeface="Roboto"/>
              </a:rPr>
              <a:t>CCS/TMS files</a:t>
            </a:r>
            <a:endParaRPr kumimoji="0" sz="1600" b="1" i="0" u="none" strike="noStrike" kern="1200" cap="none" spc="0" normalizeH="0" baseline="0" noProof="0">
              <a:ln>
                <a:noFill/>
              </a:ln>
              <a:solidFill>
                <a:prstClr val="black"/>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1" i="0" u="none" strike="noStrike" kern="1200" cap="none" spc="0" normalizeH="0" baseline="0" noProof="0">
              <a:ln>
                <a:noFill/>
              </a:ln>
              <a:solidFill>
                <a:prstClr val="black"/>
              </a:solidFill>
              <a:effectLst/>
              <a:uLnTx/>
              <a:uFillTx/>
              <a:latin typeface="Roboto"/>
              <a:ea typeface="Roboto"/>
              <a:cs typeface="Roboto"/>
              <a:sym typeface="Roboto"/>
            </a:endParaRPr>
          </a:p>
        </p:txBody>
      </p:sp>
      <p:sp>
        <p:nvSpPr>
          <p:cNvPr id="18" name="Rechteck 17">
            <a:extLst>
              <a:ext uri="{FF2B5EF4-FFF2-40B4-BE49-F238E27FC236}">
                <a16:creationId xmlns:a16="http://schemas.microsoft.com/office/drawing/2014/main" id="{970782C6-6410-4CAD-167E-C60EB244AB2B}"/>
              </a:ext>
            </a:extLst>
          </p:cNvPr>
          <p:cNvSpPr/>
          <p:nvPr/>
        </p:nvSpPr>
        <p:spPr>
          <a:xfrm>
            <a:off x="531025" y="5969047"/>
            <a:ext cx="11080130" cy="6198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prstClr val="white"/>
                </a:solidFill>
                <a:effectLst/>
                <a:uLnTx/>
                <a:uFillTx/>
                <a:latin typeface="Calibri" panose="020F0502020204030204"/>
                <a:ea typeface="+mn-ea"/>
                <a:cs typeface="+mn-cs"/>
              </a:rPr>
              <a:t>See </a:t>
            </a:r>
            <a:r>
              <a:rPr kumimoji="0" lang="de-DE" sz="1800" b="0" i="0" u="none" strike="noStrike" kern="1200" cap="none" spc="0" normalizeH="0" baseline="0" noProof="0" err="1">
                <a:ln>
                  <a:noFill/>
                </a:ln>
                <a:solidFill>
                  <a:prstClr val="white"/>
                </a:solidFill>
                <a:effectLst/>
                <a:uLnTx/>
                <a:uFillTx/>
                <a:latin typeface="Calibri" panose="020F0502020204030204"/>
                <a:ea typeface="+mn-ea"/>
                <a:cs typeface="+mn-cs"/>
              </a:rPr>
              <a:t>demo</a:t>
            </a:r>
            <a:r>
              <a:rPr kumimoji="0" lang="de-DE" sz="18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800" b="0" i="0" u="none" strike="noStrike" kern="1200" cap="none" spc="0" normalizeH="0" baseline="0" noProof="0" err="1">
                <a:ln>
                  <a:noFill/>
                </a:ln>
                <a:solidFill>
                  <a:prstClr val="white"/>
                </a:solidFill>
                <a:effectLst/>
                <a:uLnTx/>
                <a:uFillTx/>
                <a:latin typeface="Calibri" panose="020F0502020204030204"/>
                <a:ea typeface="+mn-ea"/>
                <a:cs typeface="+mn-cs"/>
              </a:rPr>
              <a:t>movie</a:t>
            </a:r>
            <a:r>
              <a:rPr kumimoji="0" lang="de-DE"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5" name="Textfeld 4">
            <a:extLst>
              <a:ext uri="{FF2B5EF4-FFF2-40B4-BE49-F238E27FC236}">
                <a16:creationId xmlns:a16="http://schemas.microsoft.com/office/drawing/2014/main" id="{46771E02-D8D1-2C26-41D2-F37FB5C015D5}"/>
              </a:ext>
            </a:extLst>
          </p:cNvPr>
          <p:cNvSpPr txBox="1"/>
          <p:nvPr/>
        </p:nvSpPr>
        <p:spPr>
          <a:xfrm>
            <a:off x="2564561" y="6094293"/>
            <a:ext cx="706287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https://rail-research.europa.eu/system_pillar/system-pillar-outputs/</a:t>
            </a: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Grafik 2">
            <a:extLst>
              <a:ext uri="{FF2B5EF4-FFF2-40B4-BE49-F238E27FC236}">
                <a16:creationId xmlns:a16="http://schemas.microsoft.com/office/drawing/2014/main" id="{608B4810-4E97-2986-24F1-FDE83F345E45}"/>
              </a:ext>
            </a:extLst>
          </p:cNvPr>
          <p:cNvPicPr>
            <a:picLocks noChangeAspect="1"/>
          </p:cNvPicPr>
          <p:nvPr/>
        </p:nvPicPr>
        <p:blipFill>
          <a:blip r:embed="rId4"/>
          <a:stretch>
            <a:fillRect/>
          </a:stretch>
        </p:blipFill>
        <p:spPr>
          <a:xfrm>
            <a:off x="7344866" y="1817857"/>
            <a:ext cx="4266289" cy="4137786"/>
          </a:xfrm>
          <a:prstGeom prst="rect">
            <a:avLst/>
          </a:prstGeom>
          <a:ln>
            <a:solidFill>
              <a:schemeClr val="accent1"/>
            </a:solidFill>
          </a:ln>
        </p:spPr>
      </p:pic>
      <p:sp>
        <p:nvSpPr>
          <p:cNvPr id="4" name="Title 4">
            <a:extLst>
              <a:ext uri="{FF2B5EF4-FFF2-40B4-BE49-F238E27FC236}">
                <a16:creationId xmlns:a16="http://schemas.microsoft.com/office/drawing/2014/main" id="{DCEC1CBD-7AEE-45FF-6A83-871EEF004D49}"/>
              </a:ext>
            </a:extLst>
          </p:cNvPr>
          <p:cNvSpPr txBox="1">
            <a:spLocks/>
          </p:cNvSpPr>
          <p:nvPr/>
        </p:nvSpPr>
        <p:spPr>
          <a:xfrm>
            <a:off x="4537495" y="116378"/>
            <a:ext cx="7575462" cy="11975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lumMod val="50000"/>
                    <a:lumOff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prstClr val="black">
                    <a:lumMod val="50000"/>
                    <a:lumOff val="50000"/>
                  </a:prstClr>
                </a:solidFill>
                <a:effectLst/>
                <a:uLnTx/>
                <a:uFillTx/>
                <a:latin typeface="Calibri" panose="020F0502020204030204"/>
                <a:ea typeface="+mj-ea"/>
                <a:cs typeface="+mj-cs"/>
              </a:rPr>
              <a:t>Delivery is key  </a:t>
            </a:r>
            <a:br>
              <a:rPr kumimoji="0" lang="en-US" sz="2800" b="1" i="0" u="none" strike="noStrike" kern="1200" cap="none" spc="0" normalizeH="0" baseline="0" noProof="0">
                <a:ln>
                  <a:noFill/>
                </a:ln>
                <a:solidFill>
                  <a:prstClr val="black">
                    <a:lumMod val="50000"/>
                    <a:lumOff val="50000"/>
                  </a:prstClr>
                </a:solidFill>
                <a:effectLst/>
                <a:uLnTx/>
                <a:uFillTx/>
                <a:latin typeface="Calibri" panose="020F0502020204030204"/>
                <a:ea typeface="+mj-ea"/>
                <a:cs typeface="+mj-cs"/>
              </a:rPr>
            </a:br>
            <a:r>
              <a:rPr kumimoji="0" lang="en-US" sz="2800" b="0" i="0" u="none" strike="noStrike" kern="1200" cap="none" spc="0" normalizeH="0" baseline="0" noProof="0">
                <a:ln>
                  <a:noFill/>
                </a:ln>
                <a:solidFill>
                  <a:prstClr val="black">
                    <a:lumMod val="50000"/>
                    <a:lumOff val="50000"/>
                  </a:prstClr>
                </a:solidFill>
                <a:effectLst/>
                <a:uLnTx/>
                <a:uFillTx/>
                <a:latin typeface="Calibri" panose="020F0502020204030204"/>
                <a:ea typeface="+mj-ea"/>
                <a:cs typeface="+mj-cs"/>
              </a:rPr>
              <a:t>Use case 3: </a:t>
            </a:r>
            <a:r>
              <a:rPr kumimoji="0" lang="en-US" sz="2800" b="0" i="0" u="none" strike="noStrike" kern="1200" cap="none" spc="0" normalizeH="0" baseline="0" noProof="0" err="1">
                <a:ln>
                  <a:noFill/>
                </a:ln>
                <a:solidFill>
                  <a:prstClr val="black">
                    <a:lumMod val="50000"/>
                    <a:lumOff val="50000"/>
                  </a:prstClr>
                </a:solidFill>
                <a:effectLst/>
                <a:uLnTx/>
                <a:uFillTx/>
                <a:latin typeface="Calibri" panose="020F0502020204030204"/>
                <a:ea typeface="+mj-ea"/>
                <a:cs typeface="+mj-cs"/>
              </a:rPr>
              <a:t>Standardised</a:t>
            </a:r>
            <a:r>
              <a:rPr kumimoji="0" lang="en-US" sz="2800" b="0" i="0" u="none" strike="noStrike" kern="1200" cap="none" spc="0" normalizeH="0" baseline="0" noProof="0">
                <a:ln>
                  <a:noFill/>
                </a:ln>
                <a:solidFill>
                  <a:prstClr val="black">
                    <a:lumMod val="50000"/>
                    <a:lumOff val="50000"/>
                  </a:prstClr>
                </a:solidFill>
                <a:effectLst/>
                <a:uLnTx/>
                <a:uFillTx/>
                <a:latin typeface="Calibri" panose="020F0502020204030204"/>
                <a:ea typeface="+mj-ea"/>
                <a:cs typeface="+mj-cs"/>
              </a:rPr>
              <a:t> user interfaces</a:t>
            </a:r>
          </a:p>
        </p:txBody>
      </p:sp>
      <p:pic>
        <p:nvPicPr>
          <p:cNvPr id="19" name="Grafik 18">
            <a:extLst>
              <a:ext uri="{FF2B5EF4-FFF2-40B4-BE49-F238E27FC236}">
                <a16:creationId xmlns:a16="http://schemas.microsoft.com/office/drawing/2014/main" id="{6F0BF604-F439-7749-66C2-0F92CF7A5849}"/>
              </a:ext>
            </a:extLst>
          </p:cNvPr>
          <p:cNvPicPr>
            <a:picLocks noChangeAspect="1"/>
          </p:cNvPicPr>
          <p:nvPr/>
        </p:nvPicPr>
        <p:blipFill>
          <a:blip r:embed="rId5"/>
          <a:stretch>
            <a:fillRect/>
          </a:stretch>
        </p:blipFill>
        <p:spPr>
          <a:xfrm>
            <a:off x="3031834" y="116378"/>
            <a:ext cx="1307253" cy="964777"/>
          </a:xfrm>
          <a:prstGeom prst="rect">
            <a:avLst/>
          </a:prstGeom>
        </p:spPr>
      </p:pic>
    </p:spTree>
    <p:extLst>
      <p:ext uri="{BB962C8B-B14F-4D97-AF65-F5344CB8AC3E}">
        <p14:creationId xmlns:p14="http://schemas.microsoft.com/office/powerpoint/2010/main" val="981803405"/>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fik 27">
            <a:extLst>
              <a:ext uri="{FF2B5EF4-FFF2-40B4-BE49-F238E27FC236}">
                <a16:creationId xmlns:a16="http://schemas.microsoft.com/office/drawing/2014/main" id="{504185B8-7EC6-787D-6652-D9988109C9D0}"/>
              </a:ext>
            </a:extLst>
          </p:cNvPr>
          <p:cNvPicPr>
            <a:picLocks noChangeAspect="1"/>
          </p:cNvPicPr>
          <p:nvPr/>
        </p:nvPicPr>
        <p:blipFill>
          <a:blip r:embed="rId3"/>
          <a:stretch>
            <a:fillRect/>
          </a:stretch>
        </p:blipFill>
        <p:spPr>
          <a:xfrm>
            <a:off x="7504708" y="1322122"/>
            <a:ext cx="4102865" cy="4453456"/>
          </a:xfrm>
          <a:prstGeom prst="rect">
            <a:avLst/>
          </a:prstGeom>
        </p:spPr>
      </p:pic>
      <p:sp>
        <p:nvSpPr>
          <p:cNvPr id="18" name="Rechteck 17">
            <a:extLst>
              <a:ext uri="{FF2B5EF4-FFF2-40B4-BE49-F238E27FC236}">
                <a16:creationId xmlns:a16="http://schemas.microsoft.com/office/drawing/2014/main" id="{970782C6-6410-4CAD-167E-C60EB244AB2B}"/>
              </a:ext>
            </a:extLst>
          </p:cNvPr>
          <p:cNvSpPr/>
          <p:nvPr/>
        </p:nvSpPr>
        <p:spPr>
          <a:xfrm>
            <a:off x="531025" y="5969047"/>
            <a:ext cx="11080130" cy="6198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err="1">
                <a:ln>
                  <a:noFill/>
                </a:ln>
                <a:solidFill>
                  <a:prstClr val="white"/>
                </a:solidFill>
                <a:effectLst/>
                <a:uLnTx/>
                <a:uFillTx/>
                <a:latin typeface="Calibri" panose="020F0502020204030204"/>
                <a:ea typeface="+mn-ea"/>
                <a:cs typeface="+mn-cs"/>
              </a:rPr>
              <a:t>For</a:t>
            </a:r>
            <a:r>
              <a:rPr kumimoji="0" lang="de-DE" sz="18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800" b="0" i="0" u="none" strike="noStrike" kern="1200" cap="none" spc="0" normalizeH="0" baseline="0" noProof="0" err="1">
                <a:ln>
                  <a:noFill/>
                </a:ln>
                <a:solidFill>
                  <a:prstClr val="white"/>
                </a:solidFill>
                <a:effectLst/>
                <a:uLnTx/>
                <a:uFillTx/>
                <a:latin typeface="Calibri" panose="020F0502020204030204"/>
                <a:ea typeface="+mn-ea"/>
                <a:cs typeface="+mn-cs"/>
              </a:rPr>
              <a:t>more</a:t>
            </a:r>
            <a:r>
              <a:rPr kumimoji="0" lang="de-DE" sz="18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800" b="0" i="0" u="none" strike="noStrike" kern="1200" cap="none" spc="0" normalizeH="0" baseline="0" noProof="0" err="1">
                <a:ln>
                  <a:noFill/>
                </a:ln>
                <a:solidFill>
                  <a:prstClr val="white"/>
                </a:solidFill>
                <a:effectLst/>
                <a:uLnTx/>
                <a:uFillTx/>
                <a:latin typeface="Calibri" panose="020F0502020204030204"/>
                <a:ea typeface="+mn-ea"/>
                <a:cs typeface="+mn-cs"/>
              </a:rPr>
              <a:t>information</a:t>
            </a:r>
            <a:r>
              <a:rPr kumimoji="0" lang="de-DE" sz="1800" b="0"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800" b="0" i="0" u="none" strike="noStrike" kern="1200" cap="none" spc="0" normalizeH="0" baseline="0" noProof="0" err="1">
                <a:ln>
                  <a:noFill/>
                </a:ln>
                <a:solidFill>
                  <a:prstClr val="white"/>
                </a:solidFill>
                <a:effectLst/>
                <a:uLnTx/>
                <a:uFillTx/>
                <a:latin typeface="Calibri" panose="020F0502020204030204"/>
                <a:ea typeface="+mn-ea"/>
                <a:cs typeface="+mn-cs"/>
              </a:rPr>
              <a:t>see</a:t>
            </a:r>
            <a:r>
              <a:rPr kumimoji="0" lang="de-DE" sz="1800" b="0" i="0" u="none" strike="noStrike" kern="1200" cap="none" spc="0" normalizeH="0" baseline="0" noProof="0">
                <a:ln>
                  <a:noFill/>
                </a:ln>
                <a:solidFill>
                  <a:prstClr val="white"/>
                </a:solidFill>
                <a:effectLst/>
                <a:uLnTx/>
                <a:uFillTx/>
                <a:latin typeface="Calibri" panose="020F0502020204030204"/>
                <a:ea typeface="+mn-ea"/>
                <a:cs typeface="+mn-cs"/>
              </a:rPr>
              <a:t> EU-RAIL R2DATO WP 27, 44 and 45 (https://projects.rail-research.europa.eu/eurail-fp2/) </a:t>
            </a:r>
          </a:p>
        </p:txBody>
      </p:sp>
      <p:sp>
        <p:nvSpPr>
          <p:cNvPr id="4" name="Title 4">
            <a:extLst>
              <a:ext uri="{FF2B5EF4-FFF2-40B4-BE49-F238E27FC236}">
                <a16:creationId xmlns:a16="http://schemas.microsoft.com/office/drawing/2014/main" id="{DCEC1CBD-7AEE-45FF-6A83-871EEF004D49}"/>
              </a:ext>
            </a:extLst>
          </p:cNvPr>
          <p:cNvSpPr txBox="1">
            <a:spLocks/>
          </p:cNvSpPr>
          <p:nvPr/>
        </p:nvSpPr>
        <p:spPr>
          <a:xfrm>
            <a:off x="4537495" y="116378"/>
            <a:ext cx="7575462" cy="11975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lumMod val="50000"/>
                    <a:lumOff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prstClr val="black">
                    <a:lumMod val="50000"/>
                    <a:lumOff val="50000"/>
                  </a:prstClr>
                </a:solidFill>
                <a:effectLst/>
                <a:uLnTx/>
                <a:uFillTx/>
                <a:latin typeface="Calibri" panose="020F0502020204030204"/>
                <a:ea typeface="+mj-ea"/>
                <a:cs typeface="+mj-cs"/>
              </a:rPr>
              <a:t>Delivery is key  </a:t>
            </a:r>
            <a:br>
              <a:rPr kumimoji="0" lang="en-US" sz="2800" b="1" i="0" u="none" strike="noStrike" kern="1200" cap="none" spc="0" normalizeH="0" baseline="0" noProof="0">
                <a:ln>
                  <a:noFill/>
                </a:ln>
                <a:solidFill>
                  <a:prstClr val="black">
                    <a:lumMod val="50000"/>
                    <a:lumOff val="50000"/>
                  </a:prstClr>
                </a:solidFill>
                <a:effectLst/>
                <a:uLnTx/>
                <a:uFillTx/>
                <a:latin typeface="Calibri" panose="020F0502020204030204"/>
                <a:ea typeface="+mj-ea"/>
                <a:cs typeface="+mj-cs"/>
              </a:rPr>
            </a:br>
            <a:r>
              <a:rPr kumimoji="0" lang="en-US" sz="2800" b="0" i="0" u="none" strike="noStrike" kern="1200" cap="none" spc="0" normalizeH="0" baseline="0" noProof="0">
                <a:ln>
                  <a:noFill/>
                </a:ln>
                <a:solidFill>
                  <a:prstClr val="black">
                    <a:lumMod val="50000"/>
                    <a:lumOff val="50000"/>
                  </a:prstClr>
                </a:solidFill>
                <a:effectLst/>
                <a:uLnTx/>
                <a:uFillTx/>
                <a:latin typeface="Calibri" panose="020F0502020204030204"/>
                <a:ea typeface="+mj-ea"/>
                <a:cs typeface="+mj-cs"/>
              </a:rPr>
              <a:t>Use case 4: Moving block</a:t>
            </a:r>
          </a:p>
        </p:txBody>
      </p:sp>
      <p:pic>
        <p:nvPicPr>
          <p:cNvPr id="19" name="Grafik 18">
            <a:extLst>
              <a:ext uri="{FF2B5EF4-FFF2-40B4-BE49-F238E27FC236}">
                <a16:creationId xmlns:a16="http://schemas.microsoft.com/office/drawing/2014/main" id="{6F0BF604-F439-7749-66C2-0F92CF7A5849}"/>
              </a:ext>
            </a:extLst>
          </p:cNvPr>
          <p:cNvPicPr>
            <a:picLocks noChangeAspect="1"/>
          </p:cNvPicPr>
          <p:nvPr/>
        </p:nvPicPr>
        <p:blipFill>
          <a:blip r:embed="rId4"/>
          <a:stretch>
            <a:fillRect/>
          </a:stretch>
        </p:blipFill>
        <p:spPr>
          <a:xfrm>
            <a:off x="3031834" y="116378"/>
            <a:ext cx="1307253" cy="964777"/>
          </a:xfrm>
          <a:prstGeom prst="rect">
            <a:avLst/>
          </a:prstGeom>
        </p:spPr>
      </p:pic>
      <p:sp>
        <p:nvSpPr>
          <p:cNvPr id="2" name="Textfeld 1">
            <a:extLst>
              <a:ext uri="{FF2B5EF4-FFF2-40B4-BE49-F238E27FC236}">
                <a16:creationId xmlns:a16="http://schemas.microsoft.com/office/drawing/2014/main" id="{7C70DF8E-F8C4-02B7-2153-306E96724201}"/>
              </a:ext>
            </a:extLst>
          </p:cNvPr>
          <p:cNvSpPr txBox="1"/>
          <p:nvPr/>
        </p:nvSpPr>
        <p:spPr>
          <a:xfrm>
            <a:off x="2906849" y="1810880"/>
            <a:ext cx="1915909"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srgbClr val="0C1D3E"/>
                </a:solidFill>
                <a:effectLst/>
                <a:uLnTx/>
                <a:uFillTx/>
                <a:latin typeface="Calibri" panose="020F0502020204030204"/>
                <a:ea typeface="Calibri" panose="020F0502020204030204" pitchFamily="34" charset="0"/>
                <a:cs typeface="Arial" panose="020B0604020202020204" pitchFamily="34" charset="0"/>
              </a:rPr>
              <a:t>References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err="1">
                <a:ln>
                  <a:noFill/>
                </a:ln>
                <a:solidFill>
                  <a:srgbClr val="0C1D3E"/>
                </a:solidFill>
                <a:effectLst/>
                <a:uLnTx/>
                <a:uFillTx/>
                <a:latin typeface="Calibri" panose="020F0502020204030204"/>
                <a:ea typeface="Calibri" panose="020F0502020204030204" pitchFamily="34" charset="0"/>
                <a:cs typeface="Arial" panose="020B0604020202020204" pitchFamily="34" charset="0"/>
              </a:rPr>
              <a:t>class</a:t>
            </a:r>
            <a:r>
              <a:rPr kumimoji="0" lang="de-DE" sz="1800" b="1" i="0" u="none" strike="noStrike" kern="1200" cap="none" spc="0" normalizeH="0" baseline="0" noProof="0">
                <a:ln>
                  <a:noFill/>
                </a:ln>
                <a:solidFill>
                  <a:srgbClr val="0C1D3E"/>
                </a:solidFill>
                <a:effectLst/>
                <a:uLnTx/>
                <a:uFillTx/>
                <a:latin typeface="Calibri" panose="020F0502020204030204"/>
                <a:ea typeface="Calibri" panose="020F0502020204030204" pitchFamily="34" charset="0"/>
                <a:cs typeface="Arial" panose="020B0604020202020204" pitchFamily="34" charset="0"/>
              </a:rPr>
              <a:t> </a:t>
            </a:r>
            <a:r>
              <a:rPr kumimoji="0" lang="de-DE" sz="1800" b="1" i="0" u="none" strike="noStrike" kern="1200" cap="none" spc="0" normalizeH="0" baseline="0" noProof="0" err="1">
                <a:ln>
                  <a:noFill/>
                </a:ln>
                <a:solidFill>
                  <a:srgbClr val="0C1D3E"/>
                </a:solidFill>
                <a:effectLst/>
                <a:uLnTx/>
                <a:uFillTx/>
                <a:latin typeface="Calibri" panose="020F0502020204030204"/>
                <a:ea typeface="Calibri" panose="020F0502020204030204" pitchFamily="34" charset="0"/>
                <a:cs typeface="Arial" panose="020B0604020202020204" pitchFamily="34" charset="0"/>
              </a:rPr>
              <a:t>diagrams</a:t>
            </a:r>
            <a:r>
              <a:rPr kumimoji="0" lang="de-DE" sz="1800" b="1" i="0" u="none" strike="noStrike" kern="1200" cap="none" spc="0" normalizeH="0" baseline="0" noProof="0">
                <a:ln>
                  <a:noFill/>
                </a:ln>
                <a:solidFill>
                  <a:srgbClr val="0C1D3E"/>
                </a:solidFill>
                <a:effectLst/>
                <a:uLnTx/>
                <a:uFillTx/>
                <a:latin typeface="Calibri" panose="020F0502020204030204"/>
                <a:ea typeface="Calibri" panose="020F050202020403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srgbClr val="0C1D3E"/>
                </a:solidFill>
                <a:effectLst/>
                <a:uLnTx/>
                <a:uFillTx/>
                <a:latin typeface="Calibri" panose="020F0502020204030204"/>
                <a:ea typeface="Calibri" panose="020F0502020204030204" pitchFamily="34" charset="0"/>
                <a:cs typeface="Arial" panose="020B0604020202020204" pitchFamily="34" charset="0"/>
              </a:rPr>
              <a:t>and </a:t>
            </a:r>
            <a:r>
              <a:rPr kumimoji="0" lang="de-DE" sz="1800" b="1" i="0" u="none" strike="noStrike" kern="1200" cap="none" spc="0" normalizeH="0" baseline="0" noProof="0" err="1">
                <a:ln>
                  <a:noFill/>
                </a:ln>
                <a:solidFill>
                  <a:srgbClr val="0C1D3E"/>
                </a:solidFill>
                <a:effectLst/>
                <a:uLnTx/>
                <a:uFillTx/>
                <a:latin typeface="Calibri" panose="020F0502020204030204"/>
                <a:ea typeface="Calibri" panose="020F0502020204030204" pitchFamily="34" charset="0"/>
                <a:cs typeface="Arial" panose="020B0604020202020204" pitchFamily="34" charset="0"/>
              </a:rPr>
              <a:t>definitions</a:t>
            </a:r>
            <a:endParaRPr kumimoji="0" lang="de-DE" sz="1800" b="1" i="0" u="none" strike="noStrike" kern="1200" cap="none" spc="0" normalizeH="0" baseline="0" noProof="0">
              <a:ln>
                <a:noFill/>
              </a:ln>
              <a:solidFill>
                <a:srgbClr val="0C1D3E"/>
              </a:solidFill>
              <a:effectLst/>
              <a:uLnTx/>
              <a:uFillTx/>
              <a:latin typeface="Calibri" panose="020F0502020204030204"/>
              <a:ea typeface="Calibri" panose="020F0502020204030204" pitchFamily="34" charset="0"/>
              <a:cs typeface="Arial" panose="020B0604020202020204" pitchFamily="34" charset="0"/>
            </a:endParaRPr>
          </a:p>
        </p:txBody>
      </p:sp>
      <p:sp>
        <p:nvSpPr>
          <p:cNvPr id="21" name="Rechteck 20">
            <a:extLst>
              <a:ext uri="{FF2B5EF4-FFF2-40B4-BE49-F238E27FC236}">
                <a16:creationId xmlns:a16="http://schemas.microsoft.com/office/drawing/2014/main" id="{0B3B218B-5D9B-AD56-2AD9-8E1D444AFBD0}"/>
              </a:ext>
            </a:extLst>
          </p:cNvPr>
          <p:cNvSpPr/>
          <p:nvPr/>
        </p:nvSpPr>
        <p:spPr>
          <a:xfrm>
            <a:off x="4861227" y="1630240"/>
            <a:ext cx="2033364" cy="1065393"/>
          </a:xfrm>
          <a:prstGeom prst="rect">
            <a:avLst/>
          </a:prstGeom>
          <a:solidFill>
            <a:schemeClr val="bg2">
              <a:lumMod val="9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prstClr val="white"/>
                </a:solidFill>
                <a:effectLst/>
                <a:uLnTx/>
                <a:uFillTx/>
                <a:latin typeface="Calibri" panose="020F0502020204030204"/>
                <a:ea typeface="+mn-ea"/>
                <a:cs typeface="+mn-cs"/>
              </a:rPr>
              <a:t>Interface CCS-TMS </a:t>
            </a:r>
            <a:r>
              <a:rPr kumimoji="0" lang="de-DE" sz="1800" b="1" i="0" u="none" strike="noStrike" kern="1200" cap="none" spc="0" normalizeH="0" baseline="0" noProof="0" err="1">
                <a:ln>
                  <a:noFill/>
                </a:ln>
                <a:solidFill>
                  <a:prstClr val="white"/>
                </a:solidFill>
                <a:effectLst/>
                <a:uLnTx/>
                <a:uFillTx/>
                <a:latin typeface="Calibri" panose="020F0502020204030204"/>
                <a:ea typeface="+mn-ea"/>
                <a:cs typeface="+mn-cs"/>
              </a:rPr>
              <a:t>Specification</a:t>
            </a:r>
            <a:endParaRPr kumimoji="0" lang="de-DE"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Gewinkelte Verbindung 11">
            <a:extLst>
              <a:ext uri="{FF2B5EF4-FFF2-40B4-BE49-F238E27FC236}">
                <a16:creationId xmlns:a16="http://schemas.microsoft.com/office/drawing/2014/main" id="{E352D3EF-C0BE-0C23-4825-79CFC8D07DE2}"/>
              </a:ext>
            </a:extLst>
          </p:cNvPr>
          <p:cNvCxnSpPr>
            <a:cxnSpLocks/>
          </p:cNvCxnSpPr>
          <p:nvPr/>
        </p:nvCxnSpPr>
        <p:spPr>
          <a:xfrm flipH="1">
            <a:off x="2906849" y="2146424"/>
            <a:ext cx="1915909"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099122A8-5195-FE9F-9C41-4A05271DE070}"/>
              </a:ext>
            </a:extLst>
          </p:cNvPr>
          <p:cNvSpPr/>
          <p:nvPr/>
        </p:nvSpPr>
        <p:spPr>
          <a:xfrm>
            <a:off x="531025" y="1322121"/>
            <a:ext cx="6616120" cy="169049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Grafik 26">
            <a:extLst>
              <a:ext uri="{FF2B5EF4-FFF2-40B4-BE49-F238E27FC236}">
                <a16:creationId xmlns:a16="http://schemas.microsoft.com/office/drawing/2014/main" id="{88C0799B-D107-4418-176B-8D6F1638F109}"/>
              </a:ext>
            </a:extLst>
          </p:cNvPr>
          <p:cNvPicPr>
            <a:picLocks noChangeAspect="1"/>
          </p:cNvPicPr>
          <p:nvPr/>
        </p:nvPicPr>
        <p:blipFill>
          <a:blip r:embed="rId5"/>
          <a:stretch>
            <a:fillRect/>
          </a:stretch>
        </p:blipFill>
        <p:spPr>
          <a:xfrm>
            <a:off x="531026" y="3232298"/>
            <a:ext cx="3002050" cy="2543279"/>
          </a:xfrm>
          <a:prstGeom prst="rect">
            <a:avLst/>
          </a:prstGeom>
        </p:spPr>
      </p:pic>
      <p:cxnSp>
        <p:nvCxnSpPr>
          <p:cNvPr id="30" name="Gerade Verbindung 40">
            <a:extLst>
              <a:ext uri="{FF2B5EF4-FFF2-40B4-BE49-F238E27FC236}">
                <a16:creationId xmlns:a16="http://schemas.microsoft.com/office/drawing/2014/main" id="{00F0B7FA-CB63-12DC-C2B7-FE6E56DDD2AF}"/>
              </a:ext>
            </a:extLst>
          </p:cNvPr>
          <p:cNvCxnSpPr>
            <a:cxnSpLocks/>
            <a:stCxn id="38" idx="2"/>
          </p:cNvCxnSpPr>
          <p:nvPr/>
        </p:nvCxnSpPr>
        <p:spPr>
          <a:xfrm>
            <a:off x="1909352" y="2695633"/>
            <a:ext cx="0" cy="53588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Gerade Verbindung 44">
            <a:extLst>
              <a:ext uri="{FF2B5EF4-FFF2-40B4-BE49-F238E27FC236}">
                <a16:creationId xmlns:a16="http://schemas.microsoft.com/office/drawing/2014/main" id="{32D6A069-F6A3-5B98-7677-023A4A3FCD02}"/>
              </a:ext>
            </a:extLst>
          </p:cNvPr>
          <p:cNvCxnSpPr>
            <a:cxnSpLocks/>
            <a:stCxn id="21" idx="2"/>
          </p:cNvCxnSpPr>
          <p:nvPr/>
        </p:nvCxnSpPr>
        <p:spPr>
          <a:xfrm>
            <a:off x="5877909" y="2695633"/>
            <a:ext cx="0" cy="53588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2" name="Grafik 31">
            <a:extLst>
              <a:ext uri="{FF2B5EF4-FFF2-40B4-BE49-F238E27FC236}">
                <a16:creationId xmlns:a16="http://schemas.microsoft.com/office/drawing/2014/main" id="{D6DC5971-90A8-8EE9-9064-F8FB619F5A3F}"/>
              </a:ext>
            </a:extLst>
          </p:cNvPr>
          <p:cNvPicPr>
            <a:picLocks noChangeAspect="1"/>
          </p:cNvPicPr>
          <p:nvPr/>
        </p:nvPicPr>
        <p:blipFill>
          <a:blip r:embed="rId6"/>
          <a:stretch>
            <a:fillRect/>
          </a:stretch>
        </p:blipFill>
        <p:spPr>
          <a:xfrm>
            <a:off x="4025997" y="3231516"/>
            <a:ext cx="3121148" cy="2544061"/>
          </a:xfrm>
          <a:prstGeom prst="rect">
            <a:avLst/>
          </a:prstGeom>
          <a:ln>
            <a:solidFill>
              <a:schemeClr val="tx1"/>
            </a:solidFill>
          </a:ln>
        </p:spPr>
      </p:pic>
      <p:grpSp>
        <p:nvGrpSpPr>
          <p:cNvPr id="34" name="Group 82">
            <a:extLst>
              <a:ext uri="{FF2B5EF4-FFF2-40B4-BE49-F238E27FC236}">
                <a16:creationId xmlns:a16="http://schemas.microsoft.com/office/drawing/2014/main" id="{1B2566FD-18EB-A27A-9FEF-8A9FF2737EA8}"/>
              </a:ext>
            </a:extLst>
          </p:cNvPr>
          <p:cNvGrpSpPr/>
          <p:nvPr/>
        </p:nvGrpSpPr>
        <p:grpSpPr>
          <a:xfrm>
            <a:off x="947900" y="1630241"/>
            <a:ext cx="1958949" cy="1065392"/>
            <a:chOff x="751823" y="4337754"/>
            <a:chExt cx="3660391" cy="1869145"/>
          </a:xfrm>
        </p:grpSpPr>
        <p:pic>
          <p:nvPicPr>
            <p:cNvPr id="35" name="Grafik 26">
              <a:extLst>
                <a:ext uri="{FF2B5EF4-FFF2-40B4-BE49-F238E27FC236}">
                  <a16:creationId xmlns:a16="http://schemas.microsoft.com/office/drawing/2014/main" id="{15152F83-055E-91AD-E049-637FF8C0C174}"/>
                </a:ext>
              </a:extLst>
            </p:cNvPr>
            <p:cNvPicPr>
              <a:picLocks noChangeAspect="1"/>
            </p:cNvPicPr>
            <p:nvPr/>
          </p:nvPicPr>
          <p:blipFill>
            <a:blip r:embed="rId7"/>
            <a:stretch>
              <a:fillRect/>
            </a:stretch>
          </p:blipFill>
          <p:spPr>
            <a:xfrm>
              <a:off x="958223" y="4562543"/>
              <a:ext cx="1470690" cy="1588018"/>
            </a:xfrm>
            <a:prstGeom prst="rect">
              <a:avLst/>
            </a:prstGeom>
          </p:spPr>
        </p:pic>
        <p:pic>
          <p:nvPicPr>
            <p:cNvPr id="36" name="Picture 2">
              <a:extLst>
                <a:ext uri="{FF2B5EF4-FFF2-40B4-BE49-F238E27FC236}">
                  <a16:creationId xmlns:a16="http://schemas.microsoft.com/office/drawing/2014/main" id="{D5DD87DF-C858-52C0-CA9C-761B59DC04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8977" y="4613994"/>
              <a:ext cx="832312" cy="554528"/>
            </a:xfrm>
            <a:prstGeom prst="rect">
              <a:avLst/>
            </a:prstGeom>
            <a:noFill/>
            <a:extLst>
              <a:ext uri="{909E8E84-426E-40DD-AFC4-6F175D3DCCD1}">
                <a14:hiddenFill xmlns:a14="http://schemas.microsoft.com/office/drawing/2010/main">
                  <a:solidFill>
                    <a:srgbClr val="FFFFFF"/>
                  </a:solidFill>
                </a14:hiddenFill>
              </a:ext>
            </a:extLst>
          </p:spPr>
        </p:pic>
        <p:sp>
          <p:nvSpPr>
            <p:cNvPr id="37" name="Rechteck 30">
              <a:extLst>
                <a:ext uri="{FF2B5EF4-FFF2-40B4-BE49-F238E27FC236}">
                  <a16:creationId xmlns:a16="http://schemas.microsoft.com/office/drawing/2014/main" id="{110AFEBE-1436-9F31-7BB3-485023614A14}"/>
                </a:ext>
              </a:extLst>
            </p:cNvPr>
            <p:cNvSpPr/>
            <p:nvPr/>
          </p:nvSpPr>
          <p:spPr>
            <a:xfrm>
              <a:off x="2428913" y="5142931"/>
              <a:ext cx="812376" cy="9419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
                  <a:srgbClr val="629DD1"/>
                </a:buClr>
                <a:buSzTx/>
                <a:buFontTx/>
                <a:buNone/>
                <a:tabLst/>
                <a:defRPr/>
              </a:pPr>
              <a:r>
                <a:rPr kumimoji="0" lang="de-DE" sz="1000" b="0" i="0" u="none" strike="noStrike" kern="1200" cap="none" spc="0" normalizeH="0" baseline="0" noProof="0">
                  <a:ln>
                    <a:noFill/>
                  </a:ln>
                  <a:solidFill>
                    <a:srgbClr val="FFFF00"/>
                  </a:solidFill>
                  <a:effectLst/>
                  <a:uLnTx/>
                  <a:uFillTx/>
                  <a:latin typeface="Calibri" panose="020F0502020204030204"/>
                  <a:ea typeface="+mn-ea"/>
                  <a:cs typeface="+mn-cs"/>
                </a:rPr>
                <a:t>CCS/ TMS </a:t>
              </a:r>
              <a:r>
                <a:rPr kumimoji="0" lang="de-DE" sz="1000" b="0" i="0" u="none" strike="noStrike" kern="1200" cap="none" spc="0" normalizeH="0" baseline="0" noProof="0" err="1">
                  <a:ln>
                    <a:noFill/>
                  </a:ln>
                  <a:solidFill>
                    <a:srgbClr val="FFFF00"/>
                  </a:solidFill>
                  <a:effectLst/>
                  <a:uLnTx/>
                  <a:uFillTx/>
                  <a:latin typeface="Calibri" panose="020F0502020204030204"/>
                  <a:ea typeface="+mn-ea"/>
                  <a:cs typeface="+mn-cs"/>
                </a:rPr>
                <a:t>data</a:t>
              </a:r>
              <a:r>
                <a:rPr kumimoji="0" lang="de-DE" sz="1000" b="0" i="0" u="none" strike="noStrike" kern="1200" cap="none" spc="0" normalizeH="0" baseline="0" noProof="0">
                  <a:ln>
                    <a:noFill/>
                  </a:ln>
                  <a:solidFill>
                    <a:srgbClr val="FFFF00"/>
                  </a:solidFill>
                  <a:effectLst/>
                  <a:uLnTx/>
                  <a:uFillTx/>
                  <a:latin typeface="Calibri" panose="020F0502020204030204"/>
                  <a:ea typeface="+mn-ea"/>
                  <a:cs typeface="+mn-cs"/>
                </a:rPr>
                <a:t> </a:t>
              </a:r>
              <a:r>
                <a:rPr kumimoji="0" lang="de-DE" sz="1000" b="0" i="0" u="none" strike="noStrike" kern="1200" cap="none" spc="0" normalizeH="0" baseline="0" noProof="0" err="1">
                  <a:ln>
                    <a:noFill/>
                  </a:ln>
                  <a:solidFill>
                    <a:srgbClr val="FFFF00"/>
                  </a:solidFill>
                  <a:effectLst/>
                  <a:uLnTx/>
                  <a:uFillTx/>
                  <a:latin typeface="Calibri" panose="020F0502020204030204"/>
                  <a:ea typeface="+mn-ea"/>
                  <a:cs typeface="+mn-cs"/>
                </a:rPr>
                <a:t>model</a:t>
              </a:r>
              <a:endParaRPr kumimoji="0" lang="de-DE" sz="1000" b="0" i="0" u="none" strike="noStrike" kern="1200" cap="none" spc="0" normalizeH="0" baseline="0" noProof="0">
                <a:ln>
                  <a:noFill/>
                </a:ln>
                <a:solidFill>
                  <a:srgbClr val="FFFF00"/>
                </a:solidFill>
                <a:effectLst/>
                <a:uLnTx/>
                <a:uFillTx/>
                <a:latin typeface="Calibri" panose="020F0502020204030204"/>
                <a:ea typeface="+mn-ea"/>
                <a:cs typeface="+mn-cs"/>
              </a:endParaRPr>
            </a:p>
          </p:txBody>
        </p:sp>
        <p:sp>
          <p:nvSpPr>
            <p:cNvPr id="38" name="Rechteck 39">
              <a:extLst>
                <a:ext uri="{FF2B5EF4-FFF2-40B4-BE49-F238E27FC236}">
                  <a16:creationId xmlns:a16="http://schemas.microsoft.com/office/drawing/2014/main" id="{42687390-6177-364C-3906-D39229DBC866}"/>
                </a:ext>
              </a:extLst>
            </p:cNvPr>
            <p:cNvSpPr/>
            <p:nvPr/>
          </p:nvSpPr>
          <p:spPr>
            <a:xfrm>
              <a:off x="751823" y="4337754"/>
              <a:ext cx="3593038" cy="1869145"/>
            </a:xfrm>
            <a:prstGeom prst="rect">
              <a:avLst/>
            </a:prstGeom>
            <a:noFill/>
            <a:ln w="666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xtfeld 40">
              <a:extLst>
                <a:ext uri="{FF2B5EF4-FFF2-40B4-BE49-F238E27FC236}">
                  <a16:creationId xmlns:a16="http://schemas.microsoft.com/office/drawing/2014/main" id="{8C5EB9C4-34FD-35CD-B843-C2410AD898F4}"/>
                </a:ext>
              </a:extLst>
            </p:cNvPr>
            <p:cNvSpPr txBox="1"/>
            <p:nvPr/>
          </p:nvSpPr>
          <p:spPr>
            <a:xfrm>
              <a:off x="3147603" y="4392983"/>
              <a:ext cx="1264611" cy="70196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a:ln>
                    <a:noFill/>
                  </a:ln>
                  <a:solidFill>
                    <a:srgbClr val="0070C0"/>
                  </a:solidFill>
                  <a:effectLst/>
                  <a:uLnTx/>
                  <a:uFillTx/>
                  <a:latin typeface="Calibri" panose="020F0502020204030204"/>
                  <a:ea typeface="+mn-ea"/>
                  <a:cs typeface="+mn-cs"/>
                </a:rPr>
                <a:t>ERA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err="1">
                  <a:ln>
                    <a:noFill/>
                  </a:ln>
                  <a:solidFill>
                    <a:srgbClr val="0070C0"/>
                  </a:solidFill>
                  <a:effectLst/>
                  <a:uLnTx/>
                  <a:uFillTx/>
                  <a:latin typeface="Calibri" panose="020F0502020204030204"/>
                  <a:ea typeface="+mn-ea"/>
                  <a:cs typeface="+mn-cs"/>
                </a:rPr>
                <a:t>Ontology</a:t>
              </a:r>
              <a:endParaRPr kumimoji="0" lang="de-DE" sz="1000" b="1" i="0" u="none" strike="noStrike" kern="1200" cap="none" spc="0" normalizeH="0" baseline="0" noProof="0">
                <a:ln>
                  <a:noFill/>
                </a:ln>
                <a:solidFill>
                  <a:srgbClr val="0070C0"/>
                </a:solidFill>
                <a:effectLst/>
                <a:uLnTx/>
                <a:uFillTx/>
                <a:latin typeface="Calibri" panose="020F0502020204030204"/>
                <a:ea typeface="+mn-ea"/>
                <a:cs typeface="+mn-cs"/>
              </a:endParaRPr>
            </a:p>
          </p:txBody>
        </p:sp>
      </p:grpSp>
      <p:cxnSp>
        <p:nvCxnSpPr>
          <p:cNvPr id="46" name="Verbinder: gewinkelt 45">
            <a:extLst>
              <a:ext uri="{FF2B5EF4-FFF2-40B4-BE49-F238E27FC236}">
                <a16:creationId xmlns:a16="http://schemas.microsoft.com/office/drawing/2014/main" id="{A8847297-464F-8786-F028-8844A11980B1}"/>
              </a:ext>
            </a:extLst>
          </p:cNvPr>
          <p:cNvCxnSpPr>
            <a:stCxn id="23" idx="3"/>
          </p:cNvCxnSpPr>
          <p:nvPr/>
        </p:nvCxnSpPr>
        <p:spPr>
          <a:xfrm>
            <a:off x="7147145" y="2167366"/>
            <a:ext cx="1341247" cy="955396"/>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feld 46">
            <a:extLst>
              <a:ext uri="{FF2B5EF4-FFF2-40B4-BE49-F238E27FC236}">
                <a16:creationId xmlns:a16="http://schemas.microsoft.com/office/drawing/2014/main" id="{A0FC3570-7404-E287-C7C3-4D61AB85120E}"/>
              </a:ext>
            </a:extLst>
          </p:cNvPr>
          <p:cNvSpPr txBox="1"/>
          <p:nvPr/>
        </p:nvSpPr>
        <p:spPr>
          <a:xfrm>
            <a:off x="7145488" y="1272388"/>
            <a:ext cx="144642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err="1">
                <a:ln>
                  <a:noFill/>
                </a:ln>
                <a:solidFill>
                  <a:srgbClr val="0C1D3E"/>
                </a:solidFill>
                <a:effectLst/>
                <a:uLnTx/>
                <a:uFillTx/>
                <a:latin typeface="Calibri" panose="020F0502020204030204"/>
                <a:ea typeface="Calibri" panose="020F0502020204030204" pitchFamily="34" charset="0"/>
                <a:cs typeface="Arial" panose="020B0604020202020204" pitchFamily="34" charset="0"/>
              </a:rPr>
              <a:t>Specification</a:t>
            </a:r>
            <a:endParaRPr kumimoji="0" lang="de-DE" sz="1800" b="1" i="0" u="none" strike="noStrike" kern="1200" cap="none" spc="0" normalizeH="0" baseline="0" noProof="0">
              <a:ln>
                <a:noFill/>
              </a:ln>
              <a:solidFill>
                <a:srgbClr val="0C1D3E"/>
              </a:solidFill>
              <a:effectLst/>
              <a:uLnTx/>
              <a:uFillTx/>
              <a:latin typeface="Calibri" panose="020F0502020204030204"/>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srgbClr val="0C1D3E"/>
                </a:solidFill>
                <a:effectLst/>
                <a:uLnTx/>
                <a:uFillTx/>
                <a:latin typeface="Calibri" panose="020F0502020204030204"/>
                <a:ea typeface="Calibri" panose="020F0502020204030204" pitchFamily="34" charset="0"/>
                <a:cs typeface="Arial" panose="020B0604020202020204" pitchFamily="34" charset="0"/>
              </a:rPr>
              <a:t>Data Model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err="1">
                <a:ln>
                  <a:noFill/>
                </a:ln>
                <a:solidFill>
                  <a:srgbClr val="0C1D3E"/>
                </a:solidFill>
                <a:effectLst/>
                <a:uLnTx/>
                <a:uFillTx/>
                <a:latin typeface="Calibri" panose="020F0502020204030204"/>
                <a:ea typeface="Calibri" panose="020F0502020204030204" pitchFamily="34" charset="0"/>
                <a:cs typeface="Arial" panose="020B0604020202020204" pitchFamily="34" charset="0"/>
              </a:rPr>
              <a:t>Actual</a:t>
            </a:r>
            <a:r>
              <a:rPr kumimoji="0" lang="de-DE" sz="1800" b="1" i="0" u="none" strike="noStrike" kern="1200" cap="none" spc="0" normalizeH="0" baseline="0" noProof="0">
                <a:ln>
                  <a:noFill/>
                </a:ln>
                <a:solidFill>
                  <a:srgbClr val="0C1D3E"/>
                </a:solidFill>
                <a:effectLst/>
                <a:uLnTx/>
                <a:uFillTx/>
                <a:latin typeface="Calibri" panose="020F0502020204030204"/>
                <a:ea typeface="Calibri" panose="020F0502020204030204" pitchFamily="34" charset="0"/>
                <a:cs typeface="Arial" panose="020B0604020202020204" pitchFamily="34" charset="0"/>
              </a:rPr>
              <a:t> </a:t>
            </a:r>
            <a:r>
              <a:rPr kumimoji="0" lang="de-DE" sz="1800" b="1" i="0" u="none" strike="noStrike" kern="1200" cap="none" spc="0" normalizeH="0" baseline="0" noProof="0" err="1">
                <a:ln>
                  <a:noFill/>
                </a:ln>
                <a:solidFill>
                  <a:srgbClr val="0C1D3E"/>
                </a:solidFill>
                <a:effectLst/>
                <a:uLnTx/>
                <a:uFillTx/>
                <a:latin typeface="Calibri" panose="020F0502020204030204"/>
                <a:ea typeface="Calibri" panose="020F0502020204030204" pitchFamily="34" charset="0"/>
                <a:cs typeface="Arial" panose="020B0604020202020204" pitchFamily="34" charset="0"/>
              </a:rPr>
              <a:t>data</a:t>
            </a:r>
            <a:endParaRPr kumimoji="0" lang="de-DE" sz="1800" b="1" i="0" u="none" strike="noStrike" kern="1200" cap="none" spc="0" normalizeH="0" baseline="0" noProof="0">
              <a:ln>
                <a:noFill/>
              </a:ln>
              <a:solidFill>
                <a:srgbClr val="0C1D3E"/>
              </a:solidFill>
              <a:effectLst/>
              <a:uLnTx/>
              <a:uFillTx/>
              <a:latin typeface="Calibri" panose="020F0502020204030204"/>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13198280"/>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970782C6-6410-4CAD-167E-C60EB244AB2B}"/>
              </a:ext>
            </a:extLst>
          </p:cNvPr>
          <p:cNvSpPr/>
          <p:nvPr/>
        </p:nvSpPr>
        <p:spPr>
          <a:xfrm>
            <a:off x="531025" y="5969047"/>
            <a:ext cx="11080130" cy="6198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err="1">
                <a:ln>
                  <a:noFill/>
                </a:ln>
                <a:solidFill>
                  <a:prstClr val="white"/>
                </a:solidFill>
                <a:effectLst/>
                <a:uLnTx/>
                <a:uFillTx/>
                <a:latin typeface="Calibri" panose="020F0502020204030204"/>
                <a:ea typeface="+mn-ea"/>
                <a:cs typeface="+mn-cs"/>
              </a:rPr>
              <a:t>Please</a:t>
            </a:r>
            <a:r>
              <a:rPr kumimoji="0" lang="de-DE" sz="1800" b="1"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800" b="1" i="0" u="none" strike="noStrike" kern="1200" cap="none" spc="0" normalizeH="0" baseline="0" noProof="0" err="1">
                <a:ln>
                  <a:noFill/>
                </a:ln>
                <a:solidFill>
                  <a:prstClr val="white"/>
                </a:solidFill>
                <a:effectLst/>
                <a:uLnTx/>
                <a:uFillTx/>
                <a:latin typeface="Calibri" panose="020F0502020204030204"/>
                <a:ea typeface="+mn-ea"/>
                <a:cs typeface="+mn-cs"/>
              </a:rPr>
              <a:t>mind</a:t>
            </a:r>
            <a:r>
              <a:rPr kumimoji="0" lang="de-DE" sz="1800" b="1" i="0" u="none" strike="noStrike" kern="1200" cap="none" spc="0" normalizeH="0" baseline="0" noProof="0">
                <a:ln>
                  <a:noFill/>
                </a:ln>
                <a:solidFill>
                  <a:prstClr val="white"/>
                </a:solidFill>
                <a:effectLst/>
                <a:uLnTx/>
                <a:uFillTx/>
                <a:latin typeface="Calibri" panose="020F0502020204030204"/>
                <a:ea typeface="+mn-ea"/>
                <a:cs typeface="+mn-cs"/>
              </a:rPr>
              <a:t>: CCS/TMS Data Model </a:t>
            </a:r>
            <a:r>
              <a:rPr kumimoji="0" lang="de-DE" sz="1800" b="1" i="0" u="none" strike="noStrike" kern="1200" cap="none" spc="0" normalizeH="0" baseline="0" noProof="0" err="1">
                <a:ln>
                  <a:noFill/>
                </a:ln>
                <a:solidFill>
                  <a:prstClr val="white"/>
                </a:solidFill>
                <a:effectLst/>
                <a:uLnTx/>
                <a:uFillTx/>
                <a:latin typeface="Calibri" panose="020F0502020204030204"/>
                <a:ea typeface="+mn-ea"/>
                <a:cs typeface="+mn-cs"/>
              </a:rPr>
              <a:t>is</a:t>
            </a:r>
            <a:r>
              <a:rPr kumimoji="0" lang="de-DE" sz="1800" b="1"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800" b="1" i="0" u="none" strike="noStrike" kern="1200" cap="none" spc="0" normalizeH="0" baseline="0" noProof="0" err="1">
                <a:ln>
                  <a:noFill/>
                </a:ln>
                <a:solidFill>
                  <a:prstClr val="white"/>
                </a:solidFill>
                <a:effectLst/>
                <a:uLnTx/>
                <a:uFillTx/>
                <a:latin typeface="Calibri" panose="020F0502020204030204"/>
                <a:ea typeface="+mn-ea"/>
                <a:cs typeface="+mn-cs"/>
              </a:rPr>
              <a:t>only</a:t>
            </a:r>
            <a:r>
              <a:rPr kumimoji="0" lang="de-DE" sz="1800" b="1"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800" b="1" i="0" u="none" strike="noStrike" kern="1200" cap="none" spc="0" normalizeH="0" baseline="0" noProof="0" err="1">
                <a:ln>
                  <a:noFill/>
                </a:ln>
                <a:solidFill>
                  <a:prstClr val="white"/>
                </a:solidFill>
                <a:effectLst/>
                <a:uLnTx/>
                <a:uFillTx/>
                <a:latin typeface="Calibri" panose="020F0502020204030204"/>
                <a:ea typeface="+mn-ea"/>
                <a:cs typeface="+mn-cs"/>
              </a:rPr>
              <a:t>applicable</a:t>
            </a:r>
            <a:r>
              <a:rPr kumimoji="0" lang="de-DE" sz="1800" b="1"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800" b="1" i="0" u="none" strike="noStrike" kern="1200" cap="none" spc="0" normalizeH="0" baseline="0" noProof="0" err="1">
                <a:ln>
                  <a:noFill/>
                </a:ln>
                <a:solidFill>
                  <a:prstClr val="white"/>
                </a:solidFill>
                <a:effectLst/>
                <a:uLnTx/>
                <a:uFillTx/>
                <a:latin typeface="Calibri" panose="020F0502020204030204"/>
                <a:ea typeface="+mn-ea"/>
                <a:cs typeface="+mn-cs"/>
              </a:rPr>
              <a:t>for</a:t>
            </a:r>
            <a:r>
              <a:rPr kumimoji="0" lang="de-DE" sz="1800" b="1" i="0" u="none" strike="noStrike" kern="1200" cap="none" spc="0" normalizeH="0" baseline="0" noProof="0">
                <a:ln>
                  <a:noFill/>
                </a:ln>
                <a:solidFill>
                  <a:prstClr val="white"/>
                </a:solidFill>
                <a:effectLst/>
                <a:uLnTx/>
                <a:uFillTx/>
                <a:latin typeface="Calibri" panose="020F0502020204030204"/>
                <a:ea typeface="+mn-ea"/>
                <a:cs typeface="+mn-cs"/>
              </a:rPr>
              <a:t> ETCS-</a:t>
            </a:r>
            <a:r>
              <a:rPr kumimoji="0" lang="de-DE" sz="1800" b="1" i="0" u="none" strike="noStrike" kern="1200" cap="none" spc="0" normalizeH="0" baseline="0" noProof="0" err="1">
                <a:ln>
                  <a:noFill/>
                </a:ln>
                <a:solidFill>
                  <a:prstClr val="white"/>
                </a:solidFill>
                <a:effectLst/>
                <a:uLnTx/>
                <a:uFillTx/>
                <a:latin typeface="Calibri" panose="020F0502020204030204"/>
                <a:ea typeface="+mn-ea"/>
                <a:cs typeface="+mn-cs"/>
              </a:rPr>
              <a:t>only</a:t>
            </a:r>
            <a:r>
              <a:rPr kumimoji="0" lang="de-DE" sz="1800" b="1"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800" b="1" i="0" u="none" strike="noStrike" kern="1200" cap="none" spc="0" normalizeH="0" baseline="0" noProof="0" err="1">
                <a:ln>
                  <a:noFill/>
                </a:ln>
                <a:solidFill>
                  <a:prstClr val="white"/>
                </a:solidFill>
                <a:effectLst/>
                <a:uLnTx/>
                <a:uFillTx/>
                <a:latin typeface="Calibri" panose="020F0502020204030204"/>
                <a:ea typeface="+mn-ea"/>
                <a:cs typeface="+mn-cs"/>
              </a:rPr>
              <a:t>railway</a:t>
            </a:r>
            <a:r>
              <a:rPr kumimoji="0" lang="de-DE" sz="1800" b="1"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800" b="1" i="0" u="none" strike="noStrike" kern="1200" cap="none" spc="0" normalizeH="0" baseline="0" noProof="0" err="1">
                <a:ln>
                  <a:noFill/>
                </a:ln>
                <a:solidFill>
                  <a:prstClr val="white"/>
                </a:solidFill>
                <a:effectLst/>
                <a:uLnTx/>
                <a:uFillTx/>
                <a:latin typeface="Calibri" panose="020F0502020204030204"/>
                <a:ea typeface="+mn-ea"/>
                <a:cs typeface="+mn-cs"/>
              </a:rPr>
              <a:t>lines</a:t>
            </a:r>
            <a:r>
              <a:rPr kumimoji="0" lang="de-DE" sz="1800" b="1" i="0" u="none" strike="noStrike" kern="1200" cap="none" spc="0" normalizeH="0" baseline="0" noProof="0">
                <a:ln>
                  <a:noFill/>
                </a:ln>
                <a:solidFill>
                  <a:prstClr val="white"/>
                </a:solidFill>
                <a:effectLst/>
                <a:uLnTx/>
                <a:uFillTx/>
                <a:latin typeface="Calibri" panose="020F0502020204030204"/>
                <a:ea typeface="+mn-ea"/>
                <a:cs typeface="+mn-cs"/>
              </a:rPr>
              <a:t> and </a:t>
            </a:r>
            <a:r>
              <a:rPr kumimoji="0" lang="de-DE" sz="1800" b="1" i="0" u="none" strike="noStrike" kern="1200" cap="none" spc="0" normalizeH="0" baseline="0" noProof="0" err="1">
                <a:ln>
                  <a:noFill/>
                </a:ln>
                <a:solidFill>
                  <a:prstClr val="white"/>
                </a:solidFill>
                <a:effectLst/>
                <a:uLnTx/>
                <a:uFillTx/>
                <a:latin typeface="Calibri" panose="020F0502020204030204"/>
                <a:ea typeface="+mn-ea"/>
                <a:cs typeface="+mn-cs"/>
              </a:rPr>
              <a:t>trains</a:t>
            </a:r>
            <a:r>
              <a:rPr kumimoji="0" lang="de-DE" sz="1800" b="1" i="0" u="none" strike="noStrike" kern="1200" cap="none" spc="0" normalizeH="0" baseline="0" noProof="0">
                <a:ln>
                  <a:noFill/>
                </a:ln>
                <a:solidFill>
                  <a:prstClr val="white"/>
                </a:solidFill>
                <a:effectLst/>
                <a:uLnTx/>
                <a:uFillTx/>
                <a:latin typeface="Calibri" panose="020F0502020204030204"/>
                <a:ea typeface="+mn-ea"/>
                <a:cs typeface="+mn-cs"/>
              </a:rPr>
              <a:t>: The </a:t>
            </a:r>
            <a:r>
              <a:rPr kumimoji="0" lang="de-DE" sz="1800" b="1" i="0" u="none" strike="noStrike" kern="1200" cap="none" spc="0" normalizeH="0" baseline="0" noProof="0" err="1">
                <a:ln>
                  <a:noFill/>
                </a:ln>
                <a:solidFill>
                  <a:prstClr val="white"/>
                </a:solidFill>
                <a:effectLst/>
                <a:uLnTx/>
                <a:uFillTx/>
                <a:latin typeface="Calibri" panose="020F0502020204030204"/>
                <a:ea typeface="+mn-ea"/>
                <a:cs typeface="+mn-cs"/>
              </a:rPr>
              <a:t>target</a:t>
            </a:r>
            <a:r>
              <a:rPr kumimoji="0" lang="de-DE" sz="1800" b="1" i="0" u="none" strike="noStrike" kern="1200" cap="none" spc="0" normalizeH="0" baseline="0" noProof="0">
                <a:ln>
                  <a:noFill/>
                </a:ln>
                <a:solidFill>
                  <a:prstClr val="white"/>
                </a:solidFill>
                <a:effectLst/>
                <a:uLnTx/>
                <a:uFillTx/>
                <a:latin typeface="Calibri" panose="020F0502020204030204"/>
                <a:ea typeface="+mn-ea"/>
                <a:cs typeface="+mn-cs"/>
              </a:rPr>
              <a:t> </a:t>
            </a:r>
            <a:r>
              <a:rPr kumimoji="0" lang="de-DE" sz="1800" b="1" i="0" u="none" strike="noStrike" kern="1200" cap="none" spc="0" normalizeH="0" baseline="0" noProof="0" err="1">
                <a:ln>
                  <a:noFill/>
                </a:ln>
                <a:solidFill>
                  <a:prstClr val="white"/>
                </a:solidFill>
                <a:effectLst/>
                <a:uLnTx/>
                <a:uFillTx/>
                <a:latin typeface="Calibri" panose="020F0502020204030204"/>
                <a:ea typeface="+mn-ea"/>
                <a:cs typeface="+mn-cs"/>
              </a:rPr>
              <a:t>system</a:t>
            </a:r>
            <a:endParaRPr kumimoji="0" lang="de-DE"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4">
            <a:extLst>
              <a:ext uri="{FF2B5EF4-FFF2-40B4-BE49-F238E27FC236}">
                <a16:creationId xmlns:a16="http://schemas.microsoft.com/office/drawing/2014/main" id="{DCEC1CBD-7AEE-45FF-6A83-871EEF004D49}"/>
              </a:ext>
            </a:extLst>
          </p:cNvPr>
          <p:cNvSpPr txBox="1">
            <a:spLocks/>
          </p:cNvSpPr>
          <p:nvPr/>
        </p:nvSpPr>
        <p:spPr>
          <a:xfrm>
            <a:off x="4537495" y="116378"/>
            <a:ext cx="7575462" cy="11975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lumMod val="50000"/>
                    <a:lumOff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prstClr val="black">
                    <a:lumMod val="50000"/>
                    <a:lumOff val="50000"/>
                  </a:prstClr>
                </a:solidFill>
                <a:effectLst/>
                <a:uLnTx/>
                <a:uFillTx/>
                <a:latin typeface="Calibri" panose="020F0502020204030204"/>
                <a:ea typeface="+mj-ea"/>
                <a:cs typeface="+mj-cs"/>
              </a:rPr>
              <a:t>Delivery is key  </a:t>
            </a:r>
            <a:br>
              <a:rPr kumimoji="0" lang="en-US" sz="2800" b="1" i="0" u="none" strike="noStrike" kern="1200" cap="none" spc="0" normalizeH="0" baseline="0" noProof="0">
                <a:ln>
                  <a:noFill/>
                </a:ln>
                <a:solidFill>
                  <a:prstClr val="black">
                    <a:lumMod val="50000"/>
                    <a:lumOff val="50000"/>
                  </a:prstClr>
                </a:solidFill>
                <a:effectLst/>
                <a:uLnTx/>
                <a:uFillTx/>
                <a:latin typeface="Calibri" panose="020F0502020204030204"/>
                <a:ea typeface="+mj-ea"/>
                <a:cs typeface="+mj-cs"/>
              </a:rPr>
            </a:br>
            <a:r>
              <a:rPr kumimoji="0" lang="en-US" sz="2800" b="0" i="0" u="none" strike="noStrike" kern="1200" cap="none" spc="0" normalizeH="0" baseline="0" noProof="0">
                <a:ln>
                  <a:noFill/>
                </a:ln>
                <a:solidFill>
                  <a:prstClr val="black">
                    <a:lumMod val="50000"/>
                    <a:lumOff val="50000"/>
                  </a:prstClr>
                </a:solidFill>
                <a:effectLst/>
                <a:uLnTx/>
                <a:uFillTx/>
                <a:latin typeface="Calibri" panose="020F0502020204030204"/>
                <a:ea typeface="+mj-ea"/>
                <a:cs typeface="+mj-cs"/>
              </a:rPr>
              <a:t>Use case 5: Route compatibility check</a:t>
            </a:r>
          </a:p>
        </p:txBody>
      </p:sp>
      <p:pic>
        <p:nvPicPr>
          <p:cNvPr id="19" name="Grafik 18">
            <a:extLst>
              <a:ext uri="{FF2B5EF4-FFF2-40B4-BE49-F238E27FC236}">
                <a16:creationId xmlns:a16="http://schemas.microsoft.com/office/drawing/2014/main" id="{6F0BF604-F439-7749-66C2-0F92CF7A5849}"/>
              </a:ext>
            </a:extLst>
          </p:cNvPr>
          <p:cNvPicPr>
            <a:picLocks noChangeAspect="1"/>
          </p:cNvPicPr>
          <p:nvPr/>
        </p:nvPicPr>
        <p:blipFill>
          <a:blip r:embed="rId3"/>
          <a:stretch>
            <a:fillRect/>
          </a:stretch>
        </p:blipFill>
        <p:spPr>
          <a:xfrm>
            <a:off x="3031834" y="116378"/>
            <a:ext cx="1307253" cy="964777"/>
          </a:xfrm>
          <a:prstGeom prst="rect">
            <a:avLst/>
          </a:prstGeom>
        </p:spPr>
      </p:pic>
      <p:cxnSp>
        <p:nvCxnSpPr>
          <p:cNvPr id="22" name="Gewinkelte Verbindung 11">
            <a:extLst>
              <a:ext uri="{FF2B5EF4-FFF2-40B4-BE49-F238E27FC236}">
                <a16:creationId xmlns:a16="http://schemas.microsoft.com/office/drawing/2014/main" id="{E352D3EF-C0BE-0C23-4825-79CFC8D07DE2}"/>
              </a:ext>
            </a:extLst>
          </p:cNvPr>
          <p:cNvCxnSpPr>
            <a:cxnSpLocks/>
            <a:stCxn id="50" idx="1"/>
          </p:cNvCxnSpPr>
          <p:nvPr/>
        </p:nvCxnSpPr>
        <p:spPr>
          <a:xfrm flipH="1">
            <a:off x="8453887" y="2173971"/>
            <a:ext cx="91889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4" name="Group 82">
            <a:extLst>
              <a:ext uri="{FF2B5EF4-FFF2-40B4-BE49-F238E27FC236}">
                <a16:creationId xmlns:a16="http://schemas.microsoft.com/office/drawing/2014/main" id="{1B2566FD-18EB-A27A-9FEF-8A9FF2737EA8}"/>
              </a:ext>
            </a:extLst>
          </p:cNvPr>
          <p:cNvGrpSpPr/>
          <p:nvPr/>
        </p:nvGrpSpPr>
        <p:grpSpPr>
          <a:xfrm>
            <a:off x="947900" y="1630241"/>
            <a:ext cx="1958949" cy="1065392"/>
            <a:chOff x="751823" y="4337754"/>
            <a:chExt cx="3660391" cy="1869145"/>
          </a:xfrm>
        </p:grpSpPr>
        <p:pic>
          <p:nvPicPr>
            <p:cNvPr id="35" name="Grafik 26">
              <a:extLst>
                <a:ext uri="{FF2B5EF4-FFF2-40B4-BE49-F238E27FC236}">
                  <a16:creationId xmlns:a16="http://schemas.microsoft.com/office/drawing/2014/main" id="{15152F83-055E-91AD-E049-637FF8C0C174}"/>
                </a:ext>
              </a:extLst>
            </p:cNvPr>
            <p:cNvPicPr>
              <a:picLocks noChangeAspect="1"/>
            </p:cNvPicPr>
            <p:nvPr/>
          </p:nvPicPr>
          <p:blipFill>
            <a:blip r:embed="rId4"/>
            <a:stretch>
              <a:fillRect/>
            </a:stretch>
          </p:blipFill>
          <p:spPr>
            <a:xfrm>
              <a:off x="958223" y="4562543"/>
              <a:ext cx="1470690" cy="1588018"/>
            </a:xfrm>
            <a:prstGeom prst="rect">
              <a:avLst/>
            </a:prstGeom>
          </p:spPr>
        </p:pic>
        <p:pic>
          <p:nvPicPr>
            <p:cNvPr id="36" name="Picture 2">
              <a:extLst>
                <a:ext uri="{FF2B5EF4-FFF2-40B4-BE49-F238E27FC236}">
                  <a16:creationId xmlns:a16="http://schemas.microsoft.com/office/drawing/2014/main" id="{D5DD87DF-C858-52C0-CA9C-761B59DC04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8977" y="4613994"/>
              <a:ext cx="832312" cy="554528"/>
            </a:xfrm>
            <a:prstGeom prst="rect">
              <a:avLst/>
            </a:prstGeom>
            <a:noFill/>
            <a:extLst>
              <a:ext uri="{909E8E84-426E-40DD-AFC4-6F175D3DCCD1}">
                <a14:hiddenFill xmlns:a14="http://schemas.microsoft.com/office/drawing/2010/main">
                  <a:solidFill>
                    <a:srgbClr val="FFFFFF"/>
                  </a:solidFill>
                </a14:hiddenFill>
              </a:ext>
            </a:extLst>
          </p:spPr>
        </p:pic>
        <p:sp>
          <p:nvSpPr>
            <p:cNvPr id="37" name="Rechteck 30">
              <a:extLst>
                <a:ext uri="{FF2B5EF4-FFF2-40B4-BE49-F238E27FC236}">
                  <a16:creationId xmlns:a16="http://schemas.microsoft.com/office/drawing/2014/main" id="{110AFEBE-1436-9F31-7BB3-485023614A14}"/>
                </a:ext>
              </a:extLst>
            </p:cNvPr>
            <p:cNvSpPr/>
            <p:nvPr/>
          </p:nvSpPr>
          <p:spPr>
            <a:xfrm>
              <a:off x="2428913" y="5142931"/>
              <a:ext cx="812376" cy="9419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marR="0" lvl="0" indent="0" algn="ctr" defTabSz="914400" rtl="0" eaLnBrk="1" fontAlgn="auto" latinLnBrk="0" hangingPunct="1">
                <a:lnSpc>
                  <a:spcPct val="100000"/>
                </a:lnSpc>
                <a:spcBef>
                  <a:spcPts val="0"/>
                </a:spcBef>
                <a:spcAft>
                  <a:spcPts val="0"/>
                </a:spcAft>
                <a:buClr>
                  <a:srgbClr val="629DD1"/>
                </a:buClr>
                <a:buSzTx/>
                <a:buFontTx/>
                <a:buNone/>
                <a:tabLst/>
                <a:defRPr/>
              </a:pPr>
              <a:r>
                <a:rPr kumimoji="0" lang="de-DE" sz="1000" b="0" i="0" u="none" strike="noStrike" kern="1200" cap="none" spc="0" normalizeH="0" baseline="0" noProof="0">
                  <a:ln>
                    <a:noFill/>
                  </a:ln>
                  <a:solidFill>
                    <a:srgbClr val="FFFF00"/>
                  </a:solidFill>
                  <a:effectLst/>
                  <a:uLnTx/>
                  <a:uFillTx/>
                  <a:latin typeface="Calibri" panose="020F0502020204030204"/>
                  <a:ea typeface="+mn-ea"/>
                  <a:cs typeface="+mn-cs"/>
                </a:rPr>
                <a:t>CCS/ TMS </a:t>
              </a:r>
              <a:r>
                <a:rPr kumimoji="0" lang="de-DE" sz="1000" b="0" i="0" u="none" strike="noStrike" kern="1200" cap="none" spc="0" normalizeH="0" baseline="0" noProof="0" err="1">
                  <a:ln>
                    <a:noFill/>
                  </a:ln>
                  <a:solidFill>
                    <a:srgbClr val="FFFF00"/>
                  </a:solidFill>
                  <a:effectLst/>
                  <a:uLnTx/>
                  <a:uFillTx/>
                  <a:latin typeface="Calibri" panose="020F0502020204030204"/>
                  <a:ea typeface="+mn-ea"/>
                  <a:cs typeface="+mn-cs"/>
                </a:rPr>
                <a:t>data</a:t>
              </a:r>
              <a:r>
                <a:rPr kumimoji="0" lang="de-DE" sz="1000" b="0" i="0" u="none" strike="noStrike" kern="1200" cap="none" spc="0" normalizeH="0" baseline="0" noProof="0">
                  <a:ln>
                    <a:noFill/>
                  </a:ln>
                  <a:solidFill>
                    <a:srgbClr val="FFFF00"/>
                  </a:solidFill>
                  <a:effectLst/>
                  <a:uLnTx/>
                  <a:uFillTx/>
                  <a:latin typeface="Calibri" panose="020F0502020204030204"/>
                  <a:ea typeface="+mn-ea"/>
                  <a:cs typeface="+mn-cs"/>
                </a:rPr>
                <a:t> </a:t>
              </a:r>
              <a:r>
                <a:rPr kumimoji="0" lang="de-DE" sz="1000" b="0" i="0" u="none" strike="noStrike" kern="1200" cap="none" spc="0" normalizeH="0" baseline="0" noProof="0" err="1">
                  <a:ln>
                    <a:noFill/>
                  </a:ln>
                  <a:solidFill>
                    <a:srgbClr val="FFFF00"/>
                  </a:solidFill>
                  <a:effectLst/>
                  <a:uLnTx/>
                  <a:uFillTx/>
                  <a:latin typeface="Calibri" panose="020F0502020204030204"/>
                  <a:ea typeface="+mn-ea"/>
                  <a:cs typeface="+mn-cs"/>
                </a:rPr>
                <a:t>model</a:t>
              </a:r>
              <a:endParaRPr kumimoji="0" lang="de-DE" sz="1000" b="0" i="0" u="none" strike="noStrike" kern="1200" cap="none" spc="0" normalizeH="0" baseline="0" noProof="0">
                <a:ln>
                  <a:noFill/>
                </a:ln>
                <a:solidFill>
                  <a:srgbClr val="FFFF00"/>
                </a:solidFill>
                <a:effectLst/>
                <a:uLnTx/>
                <a:uFillTx/>
                <a:latin typeface="Calibri" panose="020F0502020204030204"/>
                <a:ea typeface="+mn-ea"/>
                <a:cs typeface="+mn-cs"/>
              </a:endParaRPr>
            </a:p>
          </p:txBody>
        </p:sp>
        <p:sp>
          <p:nvSpPr>
            <p:cNvPr id="38" name="Rechteck 39">
              <a:extLst>
                <a:ext uri="{FF2B5EF4-FFF2-40B4-BE49-F238E27FC236}">
                  <a16:creationId xmlns:a16="http://schemas.microsoft.com/office/drawing/2014/main" id="{42687390-6177-364C-3906-D39229DBC866}"/>
                </a:ext>
              </a:extLst>
            </p:cNvPr>
            <p:cNvSpPr/>
            <p:nvPr/>
          </p:nvSpPr>
          <p:spPr>
            <a:xfrm>
              <a:off x="751823" y="4337754"/>
              <a:ext cx="3593038" cy="1869145"/>
            </a:xfrm>
            <a:prstGeom prst="rect">
              <a:avLst/>
            </a:prstGeom>
            <a:noFill/>
            <a:ln w="666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xtfeld 40">
              <a:extLst>
                <a:ext uri="{FF2B5EF4-FFF2-40B4-BE49-F238E27FC236}">
                  <a16:creationId xmlns:a16="http://schemas.microsoft.com/office/drawing/2014/main" id="{8C5EB9C4-34FD-35CD-B843-C2410AD898F4}"/>
                </a:ext>
              </a:extLst>
            </p:cNvPr>
            <p:cNvSpPr txBox="1"/>
            <p:nvPr/>
          </p:nvSpPr>
          <p:spPr>
            <a:xfrm>
              <a:off x="3147603" y="4392983"/>
              <a:ext cx="1264611" cy="70196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a:ln>
                    <a:noFill/>
                  </a:ln>
                  <a:solidFill>
                    <a:srgbClr val="0070C0"/>
                  </a:solidFill>
                  <a:effectLst/>
                  <a:uLnTx/>
                  <a:uFillTx/>
                  <a:latin typeface="Calibri" panose="020F0502020204030204"/>
                  <a:ea typeface="+mn-ea"/>
                  <a:cs typeface="+mn-cs"/>
                </a:rPr>
                <a:t>ERA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000" b="1" i="0" u="none" strike="noStrike" kern="1200" cap="none" spc="0" normalizeH="0" baseline="0" noProof="0" err="1">
                  <a:ln>
                    <a:noFill/>
                  </a:ln>
                  <a:solidFill>
                    <a:srgbClr val="0070C0"/>
                  </a:solidFill>
                  <a:effectLst/>
                  <a:uLnTx/>
                  <a:uFillTx/>
                  <a:latin typeface="Calibri" panose="020F0502020204030204"/>
                  <a:ea typeface="+mn-ea"/>
                  <a:cs typeface="+mn-cs"/>
                </a:rPr>
                <a:t>Ontology</a:t>
              </a:r>
              <a:endParaRPr kumimoji="0" lang="de-DE" sz="1000" b="1" i="0" u="none" strike="noStrike" kern="1200" cap="none" spc="0" normalizeH="0" baseline="0" noProof="0">
                <a:ln>
                  <a:noFill/>
                </a:ln>
                <a:solidFill>
                  <a:srgbClr val="0070C0"/>
                </a:solidFill>
                <a:effectLst/>
                <a:uLnTx/>
                <a:uFillTx/>
                <a:latin typeface="Calibri" panose="020F0502020204030204"/>
                <a:ea typeface="+mn-ea"/>
                <a:cs typeface="+mn-cs"/>
              </a:endParaRPr>
            </a:p>
          </p:txBody>
        </p:sp>
      </p:grpSp>
      <p:cxnSp>
        <p:nvCxnSpPr>
          <p:cNvPr id="20" name="Connector: Curved 8">
            <a:extLst>
              <a:ext uri="{FF2B5EF4-FFF2-40B4-BE49-F238E27FC236}">
                <a16:creationId xmlns:a16="http://schemas.microsoft.com/office/drawing/2014/main" id="{6121B6A0-A1C7-3DB0-DB6E-3BEAF9486328}"/>
              </a:ext>
            </a:extLst>
          </p:cNvPr>
          <p:cNvCxnSpPr/>
          <p:nvPr/>
        </p:nvCxnSpPr>
        <p:spPr>
          <a:xfrm flipV="1">
            <a:off x="1121079" y="2317178"/>
            <a:ext cx="5419725" cy="2105025"/>
          </a:xfrm>
          <a:prstGeom prst="curvedConnector3">
            <a:avLst/>
          </a:prstGeom>
        </p:spPr>
        <p:style>
          <a:lnRef idx="2">
            <a:schemeClr val="accent1"/>
          </a:lnRef>
          <a:fillRef idx="0">
            <a:schemeClr val="accent1"/>
          </a:fillRef>
          <a:effectRef idx="1">
            <a:schemeClr val="accent1"/>
          </a:effectRef>
          <a:fontRef idx="minor">
            <a:schemeClr val="tx1"/>
          </a:fontRef>
        </p:style>
      </p:cxnSp>
      <p:sp>
        <p:nvSpPr>
          <p:cNvPr id="24" name="Oval 9">
            <a:extLst>
              <a:ext uri="{FF2B5EF4-FFF2-40B4-BE49-F238E27FC236}">
                <a16:creationId xmlns:a16="http://schemas.microsoft.com/office/drawing/2014/main" id="{3DA637DF-820F-B8E9-57AC-F0E01D690E06}"/>
              </a:ext>
            </a:extLst>
          </p:cNvPr>
          <p:cNvSpPr/>
          <p:nvPr/>
        </p:nvSpPr>
        <p:spPr>
          <a:xfrm>
            <a:off x="5128382" y="2371606"/>
            <a:ext cx="228600" cy="209550"/>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5" name="Connector: Curved 10">
            <a:extLst>
              <a:ext uri="{FF2B5EF4-FFF2-40B4-BE49-F238E27FC236}">
                <a16:creationId xmlns:a16="http://schemas.microsoft.com/office/drawing/2014/main" id="{99D1A40E-342C-77A1-BD46-426F742ED6C4}"/>
              </a:ext>
            </a:extLst>
          </p:cNvPr>
          <p:cNvCxnSpPr>
            <a:cxnSpLocks/>
          </p:cNvCxnSpPr>
          <p:nvPr/>
        </p:nvCxnSpPr>
        <p:spPr>
          <a:xfrm>
            <a:off x="3654729" y="3717352"/>
            <a:ext cx="3771900" cy="1333500"/>
          </a:xfrm>
          <a:prstGeom prst="curvedConnector3">
            <a:avLst/>
          </a:prstGeom>
        </p:spPr>
        <p:style>
          <a:lnRef idx="2">
            <a:schemeClr val="accent1"/>
          </a:lnRef>
          <a:fillRef idx="0">
            <a:schemeClr val="accent1"/>
          </a:fillRef>
          <a:effectRef idx="1">
            <a:schemeClr val="accent1"/>
          </a:effectRef>
          <a:fontRef idx="minor">
            <a:schemeClr val="tx1"/>
          </a:fontRef>
        </p:style>
      </p:cxnSp>
      <p:sp>
        <p:nvSpPr>
          <p:cNvPr id="26" name="Oval 11">
            <a:extLst>
              <a:ext uri="{FF2B5EF4-FFF2-40B4-BE49-F238E27FC236}">
                <a16:creationId xmlns:a16="http://schemas.microsoft.com/office/drawing/2014/main" id="{F414CE74-4832-D637-5889-269B6B7C8B6B}"/>
              </a:ext>
            </a:extLst>
          </p:cNvPr>
          <p:cNvSpPr/>
          <p:nvPr/>
        </p:nvSpPr>
        <p:spPr>
          <a:xfrm>
            <a:off x="3537707" y="3609856"/>
            <a:ext cx="228600" cy="209550"/>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12">
            <a:extLst>
              <a:ext uri="{FF2B5EF4-FFF2-40B4-BE49-F238E27FC236}">
                <a16:creationId xmlns:a16="http://schemas.microsoft.com/office/drawing/2014/main" id="{82727EA7-5D37-DBF9-C49F-0E69B5C627D6}"/>
              </a:ext>
            </a:extLst>
          </p:cNvPr>
          <p:cNvSpPr/>
          <p:nvPr/>
        </p:nvSpPr>
        <p:spPr>
          <a:xfrm>
            <a:off x="1966082" y="4171831"/>
            <a:ext cx="228600" cy="209550"/>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13">
            <a:extLst>
              <a:ext uri="{FF2B5EF4-FFF2-40B4-BE49-F238E27FC236}">
                <a16:creationId xmlns:a16="http://schemas.microsoft.com/office/drawing/2014/main" id="{3E313EAB-B812-8CD9-8E39-B27A260A73ED}"/>
              </a:ext>
            </a:extLst>
          </p:cNvPr>
          <p:cNvSpPr/>
          <p:nvPr/>
        </p:nvSpPr>
        <p:spPr>
          <a:xfrm>
            <a:off x="5356982" y="4067056"/>
            <a:ext cx="228600" cy="209550"/>
          </a:xfrm>
          <a:prstGeom prst="ellips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47">
            <a:extLst>
              <a:ext uri="{FF2B5EF4-FFF2-40B4-BE49-F238E27FC236}">
                <a16:creationId xmlns:a16="http://schemas.microsoft.com/office/drawing/2014/main" id="{EBE4AB47-9BC9-66DC-7AB9-876D1C03F872}"/>
              </a:ext>
            </a:extLst>
          </p:cNvPr>
          <p:cNvSpPr txBox="1"/>
          <p:nvPr/>
        </p:nvSpPr>
        <p:spPr>
          <a:xfrm>
            <a:off x="5144013" y="3619183"/>
            <a:ext cx="2032157" cy="369332"/>
          </a:xfrm>
          <a:prstGeom prst="rect">
            <a:avLst/>
          </a:prstGeom>
          <a:noFill/>
        </p:spPr>
        <p:txBody>
          <a:bodyPr wrap="square" rtlCol="0">
            <a:spAutoFit/>
          </a:bodyPr>
          <a:lstStyle>
            <a:defPPr>
              <a:defRPr lang="id-ID"/>
            </a:defPPr>
            <a:lvl1pPr>
              <a:defRPr b="1">
                <a:solidFill>
                  <a:srgbClr val="0C1D3E"/>
                </a:solidFill>
                <a:ea typeface="Calibri" panose="020F050202020403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C1D3E"/>
                </a:solidFill>
                <a:effectLst/>
                <a:uLnTx/>
                <a:uFillTx/>
                <a:latin typeface="Calibri" panose="020F0502020204030204"/>
                <a:cs typeface="Arial" panose="020B0604020202020204" pitchFamily="34" charset="0"/>
              </a:rPr>
              <a:t>Operational points</a:t>
            </a:r>
          </a:p>
        </p:txBody>
      </p:sp>
      <p:sp>
        <p:nvSpPr>
          <p:cNvPr id="41" name="Arrow: Curved Right 16">
            <a:extLst>
              <a:ext uri="{FF2B5EF4-FFF2-40B4-BE49-F238E27FC236}">
                <a16:creationId xmlns:a16="http://schemas.microsoft.com/office/drawing/2014/main" id="{5D7D33A0-F9E3-99BE-5C09-DA12DF7520DC}"/>
              </a:ext>
            </a:extLst>
          </p:cNvPr>
          <p:cNvSpPr/>
          <p:nvPr/>
        </p:nvSpPr>
        <p:spPr>
          <a:xfrm rot="14220000">
            <a:off x="3705498" y="3716250"/>
            <a:ext cx="123825" cy="657225"/>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Arrow: Curved Right 17">
            <a:extLst>
              <a:ext uri="{FF2B5EF4-FFF2-40B4-BE49-F238E27FC236}">
                <a16:creationId xmlns:a16="http://schemas.microsoft.com/office/drawing/2014/main" id="{FC265F28-A83B-1EAD-DB63-4F920049E75E}"/>
              </a:ext>
            </a:extLst>
          </p:cNvPr>
          <p:cNvSpPr/>
          <p:nvPr/>
        </p:nvSpPr>
        <p:spPr>
          <a:xfrm rot="3720000">
            <a:off x="3381648" y="3049500"/>
            <a:ext cx="123825" cy="657225"/>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TextBox 52">
            <a:extLst>
              <a:ext uri="{FF2B5EF4-FFF2-40B4-BE49-F238E27FC236}">
                <a16:creationId xmlns:a16="http://schemas.microsoft.com/office/drawing/2014/main" id="{A586C859-2D50-E0FB-9C61-44473F6ECD8F}"/>
              </a:ext>
            </a:extLst>
          </p:cNvPr>
          <p:cNvSpPr txBox="1"/>
          <p:nvPr/>
        </p:nvSpPr>
        <p:spPr>
          <a:xfrm>
            <a:off x="3125337" y="4267797"/>
            <a:ext cx="1605714" cy="369332"/>
          </a:xfrm>
          <a:prstGeom prst="rect">
            <a:avLst/>
          </a:prstGeom>
          <a:noFill/>
        </p:spPr>
        <p:txBody>
          <a:bodyPr wrap="square" rtlCol="0">
            <a:spAutoFit/>
          </a:bodyPr>
          <a:lstStyle>
            <a:defPPr>
              <a:defRPr lang="id-ID"/>
            </a:defPPr>
            <a:lvl1pPr>
              <a:defRPr b="1">
                <a:solidFill>
                  <a:srgbClr val="0C1D3E"/>
                </a:solidFill>
                <a:ea typeface="Calibri" panose="020F050202020403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err="1">
                <a:ln>
                  <a:noFill/>
                </a:ln>
                <a:solidFill>
                  <a:srgbClr val="0C1D3E"/>
                </a:solidFill>
                <a:effectLst/>
                <a:uLnTx/>
                <a:uFillTx/>
                <a:latin typeface="Calibri" panose="020F0502020204030204"/>
                <a:cs typeface="Arial" panose="020B0604020202020204" pitchFamily="34" charset="0"/>
              </a:rPr>
              <a:t>TrackEdgeLink</a:t>
            </a:r>
            <a:endParaRPr kumimoji="0" lang="en-US" sz="1800" b="1" i="0" u="none" strike="noStrike" kern="1200" cap="none" spc="0" normalizeH="0" baseline="0" noProof="0">
              <a:ln>
                <a:noFill/>
              </a:ln>
              <a:solidFill>
                <a:srgbClr val="0C1D3E"/>
              </a:solidFill>
              <a:effectLst/>
              <a:uLnTx/>
              <a:uFillTx/>
              <a:latin typeface="Calibri" panose="020F0502020204030204"/>
              <a:cs typeface="Arial" panose="020B0604020202020204" pitchFamily="34" charset="0"/>
            </a:endParaRPr>
          </a:p>
        </p:txBody>
      </p:sp>
      <p:sp>
        <p:nvSpPr>
          <p:cNvPr id="44" name="Rectangle: Rounded Corners 19">
            <a:extLst>
              <a:ext uri="{FF2B5EF4-FFF2-40B4-BE49-F238E27FC236}">
                <a16:creationId xmlns:a16="http://schemas.microsoft.com/office/drawing/2014/main" id="{A69C6D87-BE80-4DD0-1DAA-9197926D90A1}"/>
              </a:ext>
            </a:extLst>
          </p:cNvPr>
          <p:cNvSpPr/>
          <p:nvPr/>
        </p:nvSpPr>
        <p:spPr>
          <a:xfrm>
            <a:off x="530528" y="1446893"/>
            <a:ext cx="7400925" cy="404812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Rounded Corners 20">
            <a:extLst>
              <a:ext uri="{FF2B5EF4-FFF2-40B4-BE49-F238E27FC236}">
                <a16:creationId xmlns:a16="http://schemas.microsoft.com/office/drawing/2014/main" id="{B27499B3-A032-9691-0451-DC161573F4B6}"/>
              </a:ext>
            </a:extLst>
          </p:cNvPr>
          <p:cNvSpPr/>
          <p:nvPr/>
        </p:nvSpPr>
        <p:spPr>
          <a:xfrm>
            <a:off x="1042537" y="2927853"/>
            <a:ext cx="809625" cy="447675"/>
          </a:xfrm>
          <a:prstGeom prst="roundRect">
            <a:avLst/>
          </a:prstGeom>
          <a:solidFill>
            <a:schemeClr val="bg2">
              <a:lumMod val="90000"/>
            </a:schemeClr>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C1D3E"/>
                </a:solidFill>
                <a:effectLst/>
                <a:uLnTx/>
                <a:uFillTx/>
                <a:latin typeface="Calibri" panose="020F0502020204030204"/>
                <a:ea typeface="Calibri" panose="020F0502020204030204" pitchFamily="34" charset="0"/>
                <a:cs typeface="Arial" panose="020B0604020202020204" pitchFamily="34" charset="0"/>
              </a:rPr>
              <a:t>Infra</a:t>
            </a:r>
          </a:p>
        </p:txBody>
      </p:sp>
      <p:cxnSp>
        <p:nvCxnSpPr>
          <p:cNvPr id="48" name="Gerade Verbindung 40">
            <a:extLst>
              <a:ext uri="{FF2B5EF4-FFF2-40B4-BE49-F238E27FC236}">
                <a16:creationId xmlns:a16="http://schemas.microsoft.com/office/drawing/2014/main" id="{E94676A1-56FA-A50A-EFC0-0A22625428D7}"/>
              </a:ext>
            </a:extLst>
          </p:cNvPr>
          <p:cNvCxnSpPr>
            <a:cxnSpLocks/>
            <a:endCxn id="45" idx="0"/>
          </p:cNvCxnSpPr>
          <p:nvPr/>
        </p:nvCxnSpPr>
        <p:spPr>
          <a:xfrm flipH="1">
            <a:off x="1447350" y="2561262"/>
            <a:ext cx="13428" cy="36659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0" name="Rectangle: Rounded Corners 5">
            <a:extLst>
              <a:ext uri="{FF2B5EF4-FFF2-40B4-BE49-F238E27FC236}">
                <a16:creationId xmlns:a16="http://schemas.microsoft.com/office/drawing/2014/main" id="{6278D5BA-0041-9D65-287F-0F9758F82BC6}"/>
              </a:ext>
            </a:extLst>
          </p:cNvPr>
          <p:cNvSpPr/>
          <p:nvPr/>
        </p:nvSpPr>
        <p:spPr>
          <a:xfrm>
            <a:off x="9372780" y="1950133"/>
            <a:ext cx="2238375" cy="447675"/>
          </a:xfrm>
          <a:prstGeom prst="roundRect">
            <a:avLst/>
          </a:prstGeom>
          <a:solidFill>
            <a:schemeClr val="bg2">
              <a:lumMod val="90000"/>
            </a:schemeClr>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C1D3E"/>
                </a:solidFill>
                <a:effectLst/>
                <a:uLnTx/>
                <a:uFillTx/>
                <a:latin typeface="Calibri" panose="020F0502020204030204"/>
                <a:ea typeface="Calibri" panose="020F0502020204030204" pitchFamily="34" charset="0"/>
                <a:cs typeface="Arial" panose="020B0604020202020204" pitchFamily="34" charset="0"/>
              </a:rPr>
              <a:t>RINF data</a:t>
            </a:r>
          </a:p>
        </p:txBody>
      </p:sp>
      <p:sp>
        <p:nvSpPr>
          <p:cNvPr id="54" name="TextBox 4">
            <a:extLst>
              <a:ext uri="{FF2B5EF4-FFF2-40B4-BE49-F238E27FC236}">
                <a16:creationId xmlns:a16="http://schemas.microsoft.com/office/drawing/2014/main" id="{5F1CC7E8-38E6-A79B-DB2E-61A45A5D18BB}"/>
              </a:ext>
            </a:extLst>
          </p:cNvPr>
          <p:cNvSpPr txBox="1"/>
          <p:nvPr/>
        </p:nvSpPr>
        <p:spPr>
          <a:xfrm>
            <a:off x="5708263" y="1712009"/>
            <a:ext cx="2735873" cy="923330"/>
          </a:xfrm>
          <a:prstGeom prst="rect">
            <a:avLst/>
          </a:prstGeom>
          <a:solidFill>
            <a:srgbClr val="92D050"/>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id-ID"/>
            </a:defPPr>
            <a:lvl1pPr algn="ctr">
              <a:defRPr b="1">
                <a:solidFill>
                  <a:srgbClr val="0C1D3E"/>
                </a:solidFill>
                <a:ea typeface="Calibri" panose="020F050202020403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C1D3E"/>
                </a:solidFill>
                <a:effectLst/>
                <a:uLnTx/>
                <a:uFillTx/>
                <a:latin typeface="Calibri" panose="020F0502020204030204"/>
                <a:cs typeface="Arial" panose="020B0604020202020204" pitchFamily="34" charset="0"/>
              </a:rPr>
              <a:t>Compare properties along  track section with the vehicle properties.</a:t>
            </a:r>
          </a:p>
        </p:txBody>
      </p:sp>
      <p:cxnSp>
        <p:nvCxnSpPr>
          <p:cNvPr id="56" name="Gewinkelte Verbindung 11">
            <a:extLst>
              <a:ext uri="{FF2B5EF4-FFF2-40B4-BE49-F238E27FC236}">
                <a16:creationId xmlns:a16="http://schemas.microsoft.com/office/drawing/2014/main" id="{7D873238-84D5-04D9-98D8-A84688DAE74A}"/>
              </a:ext>
            </a:extLst>
          </p:cNvPr>
          <p:cNvCxnSpPr>
            <a:cxnSpLocks/>
            <a:stCxn id="44" idx="3"/>
          </p:cNvCxnSpPr>
          <p:nvPr/>
        </p:nvCxnSpPr>
        <p:spPr>
          <a:xfrm flipV="1">
            <a:off x="7931453" y="3470955"/>
            <a:ext cx="1145866"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2" name="Picture 2" descr="A screenshot of a computer&#10;&#10;Description automatically generated">
            <a:extLst>
              <a:ext uri="{FF2B5EF4-FFF2-40B4-BE49-F238E27FC236}">
                <a16:creationId xmlns:a16="http://schemas.microsoft.com/office/drawing/2014/main" id="{6954051E-322A-BE76-834E-A17AE10DD126}"/>
              </a:ext>
            </a:extLst>
          </p:cNvPr>
          <p:cNvPicPr>
            <a:picLocks noChangeAspect="1"/>
          </p:cNvPicPr>
          <p:nvPr/>
        </p:nvPicPr>
        <p:blipFill>
          <a:blip r:embed="rId6"/>
          <a:stretch>
            <a:fillRect/>
          </a:stretch>
        </p:blipFill>
        <p:spPr>
          <a:xfrm>
            <a:off x="9077319" y="2551676"/>
            <a:ext cx="2533836" cy="3283291"/>
          </a:xfrm>
          <a:prstGeom prst="rect">
            <a:avLst/>
          </a:prstGeom>
        </p:spPr>
      </p:pic>
    </p:spTree>
    <p:extLst>
      <p:ext uri="{BB962C8B-B14F-4D97-AF65-F5344CB8AC3E}">
        <p14:creationId xmlns:p14="http://schemas.microsoft.com/office/powerpoint/2010/main" val="53338711"/>
      </p:ext>
    </p:extLst>
  </p:cSld>
  <p:clrMapOvr>
    <a:masterClrMapping/>
  </p:clrMapOvr>
  <p:transition spd="slow">
    <p:push/>
  </p:transition>
</p:sld>
</file>

<file path=ppt/theme/theme1.xml><?xml version="1.0" encoding="utf-8"?>
<a:theme xmlns:a="http://schemas.openxmlformats.org/drawingml/2006/main" name="4_Office Them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A-Presentation-template-20230224" id="{FF4DCEE5-3D10-4D64-AF40-78E72FB03CB4}" vid="{91A4A6E3-2279-49FB-9CAA-4BFEA8A44389}"/>
    </a:ext>
  </a:extLst>
</a:theme>
</file>

<file path=ppt/theme/theme2.xml><?xml version="1.0" encoding="utf-8"?>
<a:theme xmlns:a="http://schemas.openxmlformats.org/drawingml/2006/main" name="1_Office Them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A-Presentation-template-20230224" id="{FF4DCEE5-3D10-4D64-AF40-78E72FB03CB4}" vid="{3728D03B-02C9-47A9-97B3-E35A5086D89A}"/>
    </a:ext>
  </a:extLst>
</a:theme>
</file>

<file path=ppt/theme/theme3.xml><?xml version="1.0" encoding="utf-8"?>
<a:theme xmlns:a="http://schemas.openxmlformats.org/drawingml/2006/main" name="3_Office Them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A-Presentation-template-20230224" id="{FF4DCEE5-3D10-4D64-AF40-78E72FB03CB4}" vid="{91A4A6E3-2279-49FB-9CAA-4BFEA8A4438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3441</Words>
  <Application>Microsoft Macintosh PowerPoint</Application>
  <PresentationFormat>Widescreen</PresentationFormat>
  <Paragraphs>234</Paragraphs>
  <Slides>11</Slides>
  <Notes>10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vt:i4>
      </vt:variant>
    </vt:vector>
  </HeadingPairs>
  <TitlesOfParts>
    <vt:vector size="21" baseType="lpstr">
      <vt:lpstr>adobe-clean</vt:lpstr>
      <vt:lpstr>Aptos</vt:lpstr>
      <vt:lpstr>Arial</vt:lpstr>
      <vt:lpstr>Calibri</vt:lpstr>
      <vt:lpstr>Calibri Light</vt:lpstr>
      <vt:lpstr>Poppins Light</vt:lpstr>
      <vt:lpstr>Roboto</vt:lpstr>
      <vt:lpstr>4_Office Theme</vt:lpstr>
      <vt:lpstr>1_Office Theme</vt:lpstr>
      <vt:lpstr>3_Office Theme</vt:lpstr>
      <vt:lpstr>RAIL DATA FORUM 2024 Delivering ERA-ontology for EU-RAIL use cases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Giulia Rossi</dc:creator>
  <cp:lastModifiedBy>Giulia Rossi</cp:lastModifiedBy>
  <cp:revision>1</cp:revision>
  <dcterms:created xsi:type="dcterms:W3CDTF">2024-06-19T08:19:48Z</dcterms:created>
  <dcterms:modified xsi:type="dcterms:W3CDTF">2024-06-19T08:21:39Z</dcterms:modified>
</cp:coreProperties>
</file>