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0" r:id="rId2"/>
  </p:sldMasterIdLst>
  <p:notesMasterIdLst>
    <p:notesMasterId r:id="rId12"/>
  </p:notesMasterIdLst>
  <p:sldIdLst>
    <p:sldId id="259" r:id="rId3"/>
    <p:sldId id="3300" r:id="rId4"/>
    <p:sldId id="1253" r:id="rId5"/>
    <p:sldId id="3296" r:id="rId6"/>
    <p:sldId id="295" r:id="rId7"/>
    <p:sldId id="3295" r:id="rId8"/>
    <p:sldId id="3299" r:id="rId9"/>
    <p:sldId id="3297" r:id="rId10"/>
    <p:sldId id="554" r:id="rId11"/>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40"/>
  </p:normalViewPr>
  <p:slideViewPr>
    <p:cSldViewPr snapToGrid="0">
      <p:cViewPr varScale="1">
        <p:scale>
          <a:sx n="111" d="100"/>
          <a:sy n="111" d="100"/>
        </p:scale>
        <p:origin x="73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B5BC4-9BBE-D442-BE44-D0AB89161059}" type="datetimeFigureOut">
              <a:rPr lang="en-BE" smtClean="0"/>
              <a:t>19/06/2024</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CEA10E-A2D7-FD48-A2F1-330E51AE3F4A}" type="slidenum">
              <a:rPr lang="en-BE" smtClean="0"/>
              <a:t>‹#›</a:t>
            </a:fld>
            <a:endParaRPr lang="en-BE"/>
          </a:p>
        </p:txBody>
      </p:sp>
    </p:spTree>
    <p:extLst>
      <p:ext uri="{BB962C8B-B14F-4D97-AF65-F5344CB8AC3E}">
        <p14:creationId xmlns:p14="http://schemas.microsoft.com/office/powerpoint/2010/main" val="72529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10">
                <a:latin typeface="Calibri"/>
                <a:cs typeface="Calibri"/>
              </a:rPr>
              <a:t>BEFORE TURNING </a:t>
            </a:r>
            <a:r>
              <a:rPr lang="en-US" sz="1200" b="1" spc="-65">
                <a:latin typeface="Calibri"/>
                <a:cs typeface="Calibri"/>
              </a:rPr>
              <a:t>DIGITALISATION  </a:t>
            </a:r>
            <a:r>
              <a:rPr lang="en-US" sz="1200" b="1" spc="-35">
                <a:latin typeface="Calibri"/>
                <a:cs typeface="Calibri"/>
              </a:rPr>
              <a:t>INTO</a:t>
            </a:r>
            <a:r>
              <a:rPr lang="en-US" sz="1200" b="1" spc="-15">
                <a:latin typeface="Calibri"/>
                <a:cs typeface="Calibri"/>
              </a:rPr>
              <a:t> </a:t>
            </a:r>
            <a:r>
              <a:rPr lang="en-US" sz="1200" b="1" spc="-10">
                <a:latin typeface="Calibri"/>
                <a:cs typeface="Calibri"/>
              </a:rPr>
              <a:t>PERFORMANCE, WE NEED STILL NEED TO TURN TO THE DIGITAL REVOLUTION.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Industry 4.0 is driven by disruptive trends including the rise of data and connectivity, analytics, human-machine interaction, and improvements in robotics.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Operationally intensive sectors, such as transportation will experience the greatest change because many companies in these sectors employ large numbers of people for tasks particularly suited for automation or digitization.</a:t>
            </a:r>
            <a:endParaRPr lang="en-US" sz="1200">
              <a:latin typeface="Calibri"/>
              <a:cs typeface="Calibri"/>
            </a:endParaRPr>
          </a:p>
          <a:p>
            <a:endParaRPr lang="en-CH"/>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E3DE6-2CC0-4F44-8924-D7CD8A38614F}"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1093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20">
                <a:latin typeface="Calibri"/>
                <a:cs typeface="Calibri"/>
              </a:rPr>
              <a:t>Technology </a:t>
            </a:r>
            <a:r>
              <a:rPr lang="en-US" sz="1200" b="1">
                <a:latin typeface="Calibri"/>
                <a:cs typeface="Calibri"/>
              </a:rPr>
              <a:t>does not </a:t>
            </a:r>
            <a:r>
              <a:rPr lang="en-US" sz="1200" b="1" spc="-5">
                <a:latin typeface="Calibri"/>
                <a:cs typeface="Calibri"/>
              </a:rPr>
              <a:t>cause change, </a:t>
            </a:r>
            <a:r>
              <a:rPr lang="en-US" sz="1200" b="1">
                <a:latin typeface="Calibri"/>
                <a:cs typeface="Calibri"/>
              </a:rPr>
              <a:t>it only </a:t>
            </a:r>
            <a:r>
              <a:rPr lang="en-US" sz="1200" b="1" spc="-5">
                <a:latin typeface="Calibri"/>
                <a:cs typeface="Calibri"/>
              </a:rPr>
              <a:t>enables, </a:t>
            </a:r>
            <a:r>
              <a:rPr lang="en-US" sz="1200" b="1" spc="-15">
                <a:latin typeface="Calibri"/>
                <a:cs typeface="Calibri"/>
              </a:rPr>
              <a:t>facilitates </a:t>
            </a:r>
            <a:r>
              <a:rPr lang="en-US" sz="1200" b="1">
                <a:latin typeface="Calibri"/>
                <a:cs typeface="Calibri"/>
              </a:rPr>
              <a:t>and </a:t>
            </a:r>
            <a:r>
              <a:rPr lang="en-US" sz="1200" b="1" spc="-10">
                <a:latin typeface="Calibri"/>
                <a:cs typeface="Calibri"/>
              </a:rPr>
              <a:t>accelerates  </a:t>
            </a:r>
            <a:r>
              <a:rPr lang="en-US" sz="1200" b="1" spc="-5">
                <a:latin typeface="Calibri"/>
                <a:cs typeface="Calibri"/>
              </a:rPr>
              <a:t>change </a:t>
            </a:r>
            <a:r>
              <a:rPr lang="en-US" sz="1200" b="1" spc="-10">
                <a:latin typeface="Calibri"/>
                <a:cs typeface="Calibri"/>
              </a:rPr>
              <a:t>that already </a:t>
            </a:r>
            <a:r>
              <a:rPr lang="en-US" sz="1200" b="1" spc="-15">
                <a:latin typeface="Calibri"/>
                <a:cs typeface="Calibri"/>
              </a:rPr>
              <a:t>wants to </a:t>
            </a:r>
            <a:r>
              <a:rPr lang="en-US" sz="1200" b="1" spc="-25">
                <a:latin typeface="Calibri"/>
                <a:cs typeface="Calibri"/>
              </a:rPr>
              <a:t>take</a:t>
            </a:r>
            <a:r>
              <a:rPr lang="en-US" sz="1200" b="1" spc="15">
                <a:latin typeface="Calibri"/>
                <a:cs typeface="Calibri"/>
              </a:rPr>
              <a:t> </a:t>
            </a:r>
            <a:r>
              <a:rPr lang="en-US" sz="1200" b="1" spc="-5">
                <a:latin typeface="Calibri"/>
                <a:cs typeface="Calibri"/>
              </a:rPr>
              <a:t>place!</a:t>
            </a:r>
            <a:endParaRPr lang="en-US" sz="1200">
              <a:latin typeface="Calibri"/>
              <a:cs typeface="Calibri"/>
            </a:endParaRPr>
          </a:p>
          <a:p>
            <a:endParaRPr lang="en-CH"/>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E3DE6-2CC0-4F44-8924-D7CD8A38614F}"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0471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latin typeface="+mn-lt"/>
              </a:rPr>
              <a:t>Recommendation 5:  </a:t>
            </a:r>
            <a:r>
              <a:rPr lang="en-GB" sz="1200">
                <a:latin typeface="+mn-lt"/>
              </a:rPr>
              <a:t>The Task force recommends that </a:t>
            </a:r>
            <a:r>
              <a:rPr lang="en-GB" sz="1200" b="1">
                <a:latin typeface="+mn-lt"/>
              </a:rPr>
              <a:t>ERA clarifies the status of the registers of the Interoperability Directive </a:t>
            </a:r>
            <a:r>
              <a:rPr lang="en-GB" sz="1200">
                <a:latin typeface="+mn-lt"/>
              </a:rPr>
              <a:t>and which are the source for the accurate and legal information about authorisations, explains how in practice they should be used, studies how operational databases such as RSRD2 could fulfil the sector needs for operational data and how such databases could interact with the registers.</a:t>
            </a:r>
          </a:p>
          <a:p>
            <a:endParaRPr lang="en-CH"/>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E3DE6-2CC0-4F44-8924-D7CD8A38614F}"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235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Enabling data-informed actions in the broader end-to-end value chain but also limiting consumption, resource waste, and emissions!</a:t>
            </a:r>
            <a:endParaRPr lang="en-CH"/>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E3DE6-2CC0-4F44-8924-D7CD8A38614F}"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4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If rail is to convince a greater modal shift to rail freight, it needs to listen to the needs of its freight customers.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Even a company with the best tools, newest technology, and immense resources is unlikely to scale up a 4IR transformation successfully if the workforce is not engaged on building its capabilities and shifting mindsets for successful digital transformations</a:t>
            </a:r>
            <a:endParaRPr lang="en-CH"/>
          </a:p>
          <a:p>
            <a:pPr marL="0" marR="0" lvl="0" indent="0" algn="l" defTabSz="914400" rtl="0" eaLnBrk="1" fontAlgn="auto" latinLnBrk="0" hangingPunct="1">
              <a:lnSpc>
                <a:spcPct val="100000"/>
              </a:lnSpc>
              <a:spcBef>
                <a:spcPts val="0"/>
              </a:spcBef>
              <a:spcAft>
                <a:spcPts val="0"/>
              </a:spcAft>
              <a:buClrTx/>
              <a:buSzTx/>
              <a:buFontTx/>
              <a:buNone/>
              <a:tabLst/>
              <a:defRPr/>
            </a:pPr>
            <a:endParaRPr lang="en-CH"/>
          </a:p>
          <a:p>
            <a:endParaRPr lang="en-CH"/>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E3DE6-2CC0-4F44-8924-D7CD8A38614F}"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1200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Tim O'Reilly (born 6 June 1954) is the founder of O'Reilly Media (formerly O'Reilly &amp; Associates). He popularized the terms open source and Web 2.0.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1BC95-2A07-4A08-A5D2-0B4BDF159A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496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rne.eu/"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BFB77-495C-8F62-FD73-29EE30A536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DD67F14-6242-615E-3741-49669CC9BD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E81A60-6358-1DD9-31D7-72B804EA08C4}"/>
              </a:ext>
            </a:extLst>
          </p:cNvPr>
          <p:cNvSpPr>
            <a:spLocks noGrp="1"/>
          </p:cNvSpPr>
          <p:nvPr>
            <p:ph type="dt" sz="half" idx="10"/>
          </p:nvPr>
        </p:nvSpPr>
        <p:spPr/>
        <p:txBody>
          <a:bodyPr/>
          <a:lstStyle/>
          <a:p>
            <a:fld id="{38828FBB-A02E-4425-B70C-34149DD23BC1}" type="datetimeFigureOut">
              <a:rPr lang="en-GB" smtClean="0"/>
              <a:t>19/06/2024</a:t>
            </a:fld>
            <a:endParaRPr lang="en-GB"/>
          </a:p>
        </p:txBody>
      </p:sp>
      <p:sp>
        <p:nvSpPr>
          <p:cNvPr id="5" name="Footer Placeholder 4">
            <a:extLst>
              <a:ext uri="{FF2B5EF4-FFF2-40B4-BE49-F238E27FC236}">
                <a16:creationId xmlns:a16="http://schemas.microsoft.com/office/drawing/2014/main" id="{A6AB5E9C-9285-82CB-3A80-F4D739E7FB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CE100D-5B73-511A-CCAC-B80958B7B8E4}"/>
              </a:ext>
            </a:extLst>
          </p:cNvPr>
          <p:cNvSpPr>
            <a:spLocks noGrp="1"/>
          </p:cNvSpPr>
          <p:nvPr>
            <p:ph type="sldNum" sz="quarter" idx="12"/>
          </p:nvPr>
        </p:nvSpPr>
        <p:spPr/>
        <p:txBody>
          <a:bodyPr/>
          <a:lstStyle/>
          <a:p>
            <a:fld id="{80E5EBF2-7100-4DEC-8303-4EBFAA047C50}" type="slidenum">
              <a:rPr lang="en-GB" smtClean="0"/>
              <a:t>‹#›</a:t>
            </a:fld>
            <a:endParaRPr lang="en-GB"/>
          </a:p>
        </p:txBody>
      </p:sp>
    </p:spTree>
    <p:extLst>
      <p:ext uri="{BB962C8B-B14F-4D97-AF65-F5344CB8AC3E}">
        <p14:creationId xmlns:p14="http://schemas.microsoft.com/office/powerpoint/2010/main" val="1755201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2D1C1-1F81-0C88-66E5-B8D06561F00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3A7579-210A-EA8E-D2C7-D61056B9C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38EEF1-907D-7D1D-886C-4B595DCC4045}"/>
              </a:ext>
            </a:extLst>
          </p:cNvPr>
          <p:cNvSpPr>
            <a:spLocks noGrp="1"/>
          </p:cNvSpPr>
          <p:nvPr>
            <p:ph type="dt" sz="half" idx="10"/>
          </p:nvPr>
        </p:nvSpPr>
        <p:spPr/>
        <p:txBody>
          <a:bodyPr/>
          <a:lstStyle/>
          <a:p>
            <a:fld id="{38828FBB-A02E-4425-B70C-34149DD23BC1}" type="datetimeFigureOut">
              <a:rPr lang="en-GB" smtClean="0"/>
              <a:t>19/06/2024</a:t>
            </a:fld>
            <a:endParaRPr lang="en-GB"/>
          </a:p>
        </p:txBody>
      </p:sp>
      <p:sp>
        <p:nvSpPr>
          <p:cNvPr id="5" name="Footer Placeholder 4">
            <a:extLst>
              <a:ext uri="{FF2B5EF4-FFF2-40B4-BE49-F238E27FC236}">
                <a16:creationId xmlns:a16="http://schemas.microsoft.com/office/drawing/2014/main" id="{B96939BD-CEDF-E1F1-CD10-994B0C2104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56F8B6-EF4E-5BEE-7661-1F69501CC07D}"/>
              </a:ext>
            </a:extLst>
          </p:cNvPr>
          <p:cNvSpPr>
            <a:spLocks noGrp="1"/>
          </p:cNvSpPr>
          <p:nvPr>
            <p:ph type="sldNum" sz="quarter" idx="12"/>
          </p:nvPr>
        </p:nvSpPr>
        <p:spPr/>
        <p:txBody>
          <a:bodyPr/>
          <a:lstStyle/>
          <a:p>
            <a:fld id="{80E5EBF2-7100-4DEC-8303-4EBFAA047C50}" type="slidenum">
              <a:rPr lang="en-GB" smtClean="0"/>
              <a:t>‹#›</a:t>
            </a:fld>
            <a:endParaRPr lang="en-GB"/>
          </a:p>
        </p:txBody>
      </p:sp>
    </p:spTree>
    <p:extLst>
      <p:ext uri="{BB962C8B-B14F-4D97-AF65-F5344CB8AC3E}">
        <p14:creationId xmlns:p14="http://schemas.microsoft.com/office/powerpoint/2010/main" val="837436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339BDD-8B29-AA86-8495-AEE920E30B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170848-EDE2-9D18-7FC5-4BB5EE30E0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B9E473-3AA2-276F-D3E8-C9EEA613B0A0}"/>
              </a:ext>
            </a:extLst>
          </p:cNvPr>
          <p:cNvSpPr>
            <a:spLocks noGrp="1"/>
          </p:cNvSpPr>
          <p:nvPr>
            <p:ph type="dt" sz="half" idx="10"/>
          </p:nvPr>
        </p:nvSpPr>
        <p:spPr/>
        <p:txBody>
          <a:bodyPr/>
          <a:lstStyle/>
          <a:p>
            <a:fld id="{38828FBB-A02E-4425-B70C-34149DD23BC1}" type="datetimeFigureOut">
              <a:rPr lang="en-GB" smtClean="0"/>
              <a:t>19/06/2024</a:t>
            </a:fld>
            <a:endParaRPr lang="en-GB"/>
          </a:p>
        </p:txBody>
      </p:sp>
      <p:sp>
        <p:nvSpPr>
          <p:cNvPr id="5" name="Footer Placeholder 4">
            <a:extLst>
              <a:ext uri="{FF2B5EF4-FFF2-40B4-BE49-F238E27FC236}">
                <a16:creationId xmlns:a16="http://schemas.microsoft.com/office/drawing/2014/main" id="{732D9BEA-74BD-9177-2BB9-E36065A34C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3BCE0D-721B-2878-9AB2-63234BB2996D}"/>
              </a:ext>
            </a:extLst>
          </p:cNvPr>
          <p:cNvSpPr>
            <a:spLocks noGrp="1"/>
          </p:cNvSpPr>
          <p:nvPr>
            <p:ph type="sldNum" sz="quarter" idx="12"/>
          </p:nvPr>
        </p:nvSpPr>
        <p:spPr/>
        <p:txBody>
          <a:bodyPr/>
          <a:lstStyle/>
          <a:p>
            <a:fld id="{80E5EBF2-7100-4DEC-8303-4EBFAA047C50}" type="slidenum">
              <a:rPr lang="en-GB" smtClean="0"/>
              <a:t>‹#›</a:t>
            </a:fld>
            <a:endParaRPr lang="en-GB"/>
          </a:p>
        </p:txBody>
      </p:sp>
    </p:spTree>
    <p:extLst>
      <p:ext uri="{BB962C8B-B14F-4D97-AF65-F5344CB8AC3E}">
        <p14:creationId xmlns:p14="http://schemas.microsoft.com/office/powerpoint/2010/main" val="1713701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588" y="0"/>
            <a:ext cx="12216454" cy="6858000"/>
          </a:xfrm>
          <a:effectLst/>
        </p:spPr>
        <p:txBody>
          <a:bodyPr>
            <a:normAutofit/>
          </a:bodyPr>
          <a:lstStyle>
            <a:lvl1pPr marL="0" indent="0">
              <a:buNone/>
              <a:defRPr sz="2100">
                <a:ln>
                  <a:noFill/>
                </a:ln>
                <a:solidFill>
                  <a:schemeClr val="bg1">
                    <a:lumMod val="85000"/>
                  </a:schemeClr>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962760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 à droite">
  <p:cSld name="Image à droite">
    <p:spTree>
      <p:nvGrpSpPr>
        <p:cNvPr id="1" name="Shape 123"/>
        <p:cNvGrpSpPr/>
        <p:nvPr/>
      </p:nvGrpSpPr>
      <p:grpSpPr>
        <a:xfrm>
          <a:off x="0" y="0"/>
          <a:ext cx="0" cy="0"/>
          <a:chOff x="0" y="0"/>
          <a:chExt cx="0" cy="0"/>
        </a:xfrm>
      </p:grpSpPr>
      <p:sp>
        <p:nvSpPr>
          <p:cNvPr id="124" name="Google Shape;124;p107"/>
          <p:cNvSpPr txBox="1">
            <a:spLocks noGrp="1"/>
          </p:cNvSpPr>
          <p:nvPr>
            <p:ph type="ctrTitle"/>
          </p:nvPr>
        </p:nvSpPr>
        <p:spPr>
          <a:xfrm>
            <a:off x="914401" y="552692"/>
            <a:ext cx="10363200" cy="66171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0000"/>
              </a:buClr>
              <a:buSzPts val="1400"/>
              <a:buFont typeface="Arial"/>
              <a:buNone/>
              <a:defRPr sz="2000" b="0" i="0" u="none" strike="noStrike" cap="none">
                <a:solidFill>
                  <a:schemeClr val="accent4"/>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25" name="Google Shape;125;p107"/>
          <p:cNvSpPr txBox="1">
            <a:spLocks noGrp="1"/>
          </p:cNvSpPr>
          <p:nvPr>
            <p:ph type="subTitle" idx="1"/>
          </p:nvPr>
        </p:nvSpPr>
        <p:spPr>
          <a:xfrm>
            <a:off x="914400" y="1311974"/>
            <a:ext cx="5009567" cy="60700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33B6B1"/>
              </a:buClr>
              <a:buSzPts val="1200"/>
              <a:buFont typeface="Arial"/>
              <a:buNone/>
              <a:defRPr sz="1200" b="0" i="0" u="none" strike="noStrike" cap="none">
                <a:solidFill>
                  <a:srgbClr val="33B6B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26" name="Google Shape;126;p107"/>
          <p:cNvSpPr txBox="1">
            <a:spLocks noGrp="1"/>
          </p:cNvSpPr>
          <p:nvPr>
            <p:ph type="body" idx="2"/>
          </p:nvPr>
        </p:nvSpPr>
        <p:spPr>
          <a:xfrm>
            <a:off x="914400" y="2016541"/>
            <a:ext cx="5009567" cy="279107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27" name="Google Shape;127;p107"/>
          <p:cNvSpPr>
            <a:spLocks noGrp="1"/>
          </p:cNvSpPr>
          <p:nvPr>
            <p:ph type="pic" idx="3"/>
          </p:nvPr>
        </p:nvSpPr>
        <p:spPr>
          <a:xfrm>
            <a:off x="6268034" y="1312197"/>
            <a:ext cx="5009567" cy="349541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988710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1933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ontact">
    <p:spTree>
      <p:nvGrpSpPr>
        <p:cNvPr id="1" name=""/>
        <p:cNvGrpSpPr/>
        <p:nvPr/>
      </p:nvGrpSpPr>
      <p:grpSpPr>
        <a:xfrm>
          <a:off x="0" y="0"/>
          <a:ext cx="0" cy="0"/>
          <a:chOff x="0" y="0"/>
          <a:chExt cx="0" cy="0"/>
        </a:xfrm>
      </p:grpSpPr>
      <p:sp>
        <p:nvSpPr>
          <p:cNvPr id="3" name="Picture Placeholder 12"/>
          <p:cNvSpPr>
            <a:spLocks noGrp="1"/>
          </p:cNvSpPr>
          <p:nvPr>
            <p:ph type="pic" sz="quarter" idx="14"/>
          </p:nvPr>
        </p:nvSpPr>
        <p:spPr>
          <a:xfrm>
            <a:off x="0" y="0"/>
            <a:ext cx="6097588" cy="6858000"/>
          </a:xfrm>
          <a:prstGeom prst="rect">
            <a:avLst/>
          </a:prstGeom>
        </p:spPr>
        <p:txBody>
          <a:bodyPr>
            <a:normAutofit/>
          </a:bodyPr>
          <a:lstStyle>
            <a:lvl1pPr>
              <a:defRPr sz="14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65296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cxnSp>
        <p:nvCxnSpPr>
          <p:cNvPr id="10" name="Straight Connector 4">
            <a:extLst>
              <a:ext uri="{FF2B5EF4-FFF2-40B4-BE49-F238E27FC236}">
                <a16:creationId xmlns:a16="http://schemas.microsoft.com/office/drawing/2014/main" id="{E806659D-ACF4-C126-8CB1-7CB53A2E5446}"/>
              </a:ext>
            </a:extLst>
          </p:cNvPr>
          <p:cNvCxnSpPr>
            <a:cxnSpLocks/>
          </p:cNvCxnSpPr>
          <p:nvPr userDrawn="1"/>
        </p:nvCxnSpPr>
        <p:spPr>
          <a:xfrm>
            <a:off x="407988" y="1448780"/>
            <a:ext cx="961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platzhalter 3">
            <a:extLst>
              <a:ext uri="{FF2B5EF4-FFF2-40B4-BE49-F238E27FC236}">
                <a16:creationId xmlns:a16="http://schemas.microsoft.com/office/drawing/2014/main" id="{F971C6C7-8170-9AB8-2960-99B67CFB1F29}"/>
              </a:ext>
            </a:extLst>
          </p:cNvPr>
          <p:cNvSpPr>
            <a:spLocks noGrp="1"/>
          </p:cNvSpPr>
          <p:nvPr>
            <p:ph type="body" sz="quarter" idx="11" hasCustomPrompt="1"/>
          </p:nvPr>
        </p:nvSpPr>
        <p:spPr>
          <a:xfrm>
            <a:off x="407367" y="532479"/>
            <a:ext cx="11377265" cy="215444"/>
          </a:xfrm>
          <a:prstGeom prst="rect">
            <a:avLst/>
          </a:prstGeom>
        </p:spPr>
        <p:txBody>
          <a:bodyPr lIns="0" tIns="0" rIns="0" bIns="0" anchor="ctr">
            <a:noAutofit/>
          </a:bodyPr>
          <a:lstStyle>
            <a:lvl1pPr marL="0" indent="0" algn="l">
              <a:lnSpc>
                <a:spcPct val="100000"/>
              </a:lnSpc>
              <a:buFontTx/>
              <a:buNone/>
              <a:defRPr sz="1400">
                <a:latin typeface="+mj-lt"/>
              </a:defRPr>
            </a:lvl1pPr>
          </a:lstStyle>
          <a:p>
            <a:pPr lvl="0"/>
            <a:r>
              <a:rPr lang="en-GB"/>
              <a:t>Slide navigator</a:t>
            </a:r>
          </a:p>
        </p:txBody>
      </p:sp>
      <p:sp>
        <p:nvSpPr>
          <p:cNvPr id="9" name="Titel 8">
            <a:extLst>
              <a:ext uri="{FF2B5EF4-FFF2-40B4-BE49-F238E27FC236}">
                <a16:creationId xmlns:a16="http://schemas.microsoft.com/office/drawing/2014/main" id="{2FE0FE16-7645-6501-05FA-4B9EC8A4006B}"/>
              </a:ext>
            </a:extLst>
          </p:cNvPr>
          <p:cNvSpPr>
            <a:spLocks noGrp="1"/>
          </p:cNvSpPr>
          <p:nvPr>
            <p:ph type="title" hasCustomPrompt="1"/>
          </p:nvPr>
        </p:nvSpPr>
        <p:spPr/>
        <p:txBody>
          <a:bodyPr anchor="t"/>
          <a:lstStyle>
            <a:lvl1pPr>
              <a:lnSpc>
                <a:spcPct val="100000"/>
              </a:lnSpc>
              <a:defRPr/>
            </a:lvl1pPr>
          </a:lstStyle>
          <a:p>
            <a:pPr lvl="0"/>
            <a:r>
              <a:rPr lang="en-GB"/>
              <a:t>Title of the slide (max. one line)</a:t>
            </a:r>
          </a:p>
        </p:txBody>
      </p:sp>
    </p:spTree>
    <p:extLst>
      <p:ext uri="{BB962C8B-B14F-4D97-AF65-F5344CB8AC3E}">
        <p14:creationId xmlns:p14="http://schemas.microsoft.com/office/powerpoint/2010/main" val="3501699512"/>
      </p:ext>
    </p:extLst>
  </p:cSld>
  <p:clrMapOvr>
    <a:masterClrMapping/>
  </p:clrMapOvr>
  <p:extLst>
    <p:ext uri="{DCECCB84-F9BA-43D5-87BE-67443E8EF086}">
      <p15:sldGuideLst xmlns:p15="http://schemas.microsoft.com/office/powerpoint/2012/main">
        <p15:guide id="1" orient="horz" pos="1117">
          <p15:clr>
            <a:srgbClr val="F26B43"/>
          </p15:clr>
        </p15:guide>
        <p15:guide id="2" orient="horz" pos="3884">
          <p15:clr>
            <a:srgbClr val="F26B43"/>
          </p15:clr>
        </p15:guide>
        <p15:guide id="4" pos="3704">
          <p15:clr>
            <a:srgbClr val="F26B43"/>
          </p15:clr>
        </p15:guide>
        <p15:guide id="5" pos="3976">
          <p15:clr>
            <a:srgbClr val="F26B43"/>
          </p15:clr>
        </p15:guide>
        <p15:guide id="6" orient="horz" pos="799">
          <p15:clr>
            <a:srgbClr val="F26B43"/>
          </p15:clr>
        </p15:guide>
        <p15:guide id="7" orient="horz" pos="323">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B9E0590C-472F-AF78-7E43-C06E108E984D}"/>
              </a:ext>
            </a:extLst>
          </p:cNvPr>
          <p:cNvSpPr>
            <a:spLocks noGrp="1"/>
          </p:cNvSpPr>
          <p:nvPr>
            <p:ph type="pic" sz="quarter" idx="10" hasCustomPrompt="1"/>
          </p:nvPr>
        </p:nvSpPr>
        <p:spPr>
          <a:xfrm>
            <a:off x="0" y="2993359"/>
            <a:ext cx="12192000" cy="3864641"/>
          </a:xfrm>
          <a:custGeom>
            <a:avLst/>
            <a:gdLst>
              <a:gd name="connsiteX0" fmla="*/ 0 w 12200844"/>
              <a:gd name="connsiteY0" fmla="*/ 0 h 3865649"/>
              <a:gd name="connsiteX1" fmla="*/ 12200844 w 12200844"/>
              <a:gd name="connsiteY1" fmla="*/ 0 h 3865649"/>
              <a:gd name="connsiteX2" fmla="*/ 12200844 w 12200844"/>
              <a:gd name="connsiteY2" fmla="*/ 3865649 h 3865649"/>
              <a:gd name="connsiteX3" fmla="*/ 0 w 12200844"/>
              <a:gd name="connsiteY3" fmla="*/ 3865649 h 3865649"/>
              <a:gd name="connsiteX4" fmla="*/ 0 w 12200844"/>
              <a:gd name="connsiteY4" fmla="*/ 170334 h 3865649"/>
              <a:gd name="connsiteX5" fmla="*/ 12197972 w 12200844"/>
              <a:gd name="connsiteY5" fmla="*/ 170334 h 3865649"/>
              <a:gd name="connsiteX6" fmla="*/ 12197972 w 12200844"/>
              <a:gd name="connsiteY6" fmla="*/ 98334 h 3865649"/>
              <a:gd name="connsiteX7" fmla="*/ 0 w 12200844"/>
              <a:gd name="connsiteY7" fmla="*/ 98334 h 386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0844" h="3865649">
                <a:moveTo>
                  <a:pt x="0" y="0"/>
                </a:moveTo>
                <a:lnTo>
                  <a:pt x="12200844" y="0"/>
                </a:lnTo>
                <a:lnTo>
                  <a:pt x="12200844" y="3865649"/>
                </a:lnTo>
                <a:lnTo>
                  <a:pt x="0" y="3865649"/>
                </a:lnTo>
                <a:lnTo>
                  <a:pt x="0" y="170334"/>
                </a:lnTo>
                <a:lnTo>
                  <a:pt x="12197972" y="170334"/>
                </a:lnTo>
                <a:lnTo>
                  <a:pt x="12197972" y="98334"/>
                </a:lnTo>
                <a:lnTo>
                  <a:pt x="0" y="98334"/>
                </a:lnTo>
                <a:close/>
              </a:path>
            </a:pathLst>
          </a:custGeom>
          <a:pattFill prst="ltUpDiag">
            <a:fgClr>
              <a:srgbClr val="E8E8E8"/>
            </a:fgClr>
            <a:bgClr>
              <a:schemeClr val="bg1"/>
            </a:bgClr>
          </a:pattFill>
        </p:spPr>
        <p:txBody>
          <a:bodyPr vert="horz" wrap="square" lIns="144000" tIns="144000" rIns="144000" bIns="144000" rtlCol="0" anchor="ctr">
            <a:noAutofit/>
          </a:bodyPr>
          <a:lstStyle>
            <a:lvl1pPr>
              <a:defRPr lang="de-DE" b="0" i="1" dirty="0">
                <a:latin typeface="Aptos" panose="020B0004020202020204" pitchFamily="34" charset="0"/>
              </a:defRPr>
            </a:lvl1pPr>
          </a:lstStyle>
          <a:p>
            <a:pPr lvl="0" algn="ctr">
              <a:buFont typeface="Arial" panose="020B0604020202020204" pitchFamily="34" charset="0"/>
            </a:pPr>
            <a:br>
              <a:rPr lang="en-GB"/>
            </a:br>
            <a:br>
              <a:rPr lang="en-GB"/>
            </a:br>
            <a:br>
              <a:rPr lang="en-GB"/>
            </a:br>
            <a:br>
              <a:rPr lang="en-GB"/>
            </a:br>
            <a:r>
              <a:rPr lang="en-GB"/>
              <a:t>Image placeholder </a:t>
            </a:r>
            <a:br>
              <a:rPr lang="en-GB"/>
            </a:br>
            <a:r>
              <a:rPr lang="en-GB"/>
              <a:t>easySlides &gt; Pictures &gt; set pictures in selected shapes</a:t>
            </a:r>
          </a:p>
        </p:txBody>
      </p:sp>
      <p:cxnSp>
        <p:nvCxnSpPr>
          <p:cNvPr id="12" name="Straight Connector 4">
            <a:extLst>
              <a:ext uri="{FF2B5EF4-FFF2-40B4-BE49-F238E27FC236}">
                <a16:creationId xmlns:a16="http://schemas.microsoft.com/office/drawing/2014/main" id="{D928A61A-C5CD-8F49-DB0B-D93555FEF726}"/>
              </a:ext>
            </a:extLst>
          </p:cNvPr>
          <p:cNvCxnSpPr>
            <a:cxnSpLocks/>
          </p:cNvCxnSpPr>
          <p:nvPr userDrawn="1"/>
        </p:nvCxnSpPr>
        <p:spPr>
          <a:xfrm>
            <a:off x="407988" y="1950110"/>
            <a:ext cx="961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hteck 5">
            <a:extLst>
              <a:ext uri="{FF2B5EF4-FFF2-40B4-BE49-F238E27FC236}">
                <a16:creationId xmlns:a16="http://schemas.microsoft.com/office/drawing/2014/main" id="{52504871-28BF-ED63-EDB3-25C6752C4E1F}"/>
              </a:ext>
            </a:extLst>
          </p:cNvPr>
          <p:cNvSpPr/>
          <p:nvPr userDrawn="1"/>
        </p:nvSpPr>
        <p:spPr>
          <a:xfrm>
            <a:off x="408231" y="2128210"/>
            <a:ext cx="1800000" cy="184666"/>
          </a:xfrm>
          <a:prstGeom prst="rect">
            <a:avLst/>
          </a:prstGeom>
        </p:spPr>
        <p:txBody>
          <a:bodyPr wrap="square" lIns="0" tIns="0" rIns="0" bIns="0" anchor="b">
            <a:spAutoFit/>
          </a:bodyPr>
          <a:lstStyle/>
          <a:p>
            <a:pPr lvl="0" algn="l">
              <a:lnSpc>
                <a:spcPct val="100000"/>
              </a:lnSpc>
              <a:spcBef>
                <a:spcPct val="0"/>
              </a:spcBef>
              <a:buNone/>
            </a:pPr>
            <a:r>
              <a:rPr lang="en-GB" sz="1200" b="0" cap="all" baseline="0">
                <a:solidFill>
                  <a:schemeClr val="tx1"/>
                </a:solidFill>
                <a:latin typeface="+mj-lt"/>
                <a:ea typeface="+mj-ea"/>
                <a:cs typeface="Arial" panose="020B0604020202020204" pitchFamily="34" charset="0"/>
              </a:rPr>
              <a:t>RailNet Europe</a:t>
            </a:r>
          </a:p>
        </p:txBody>
      </p:sp>
      <p:sp>
        <p:nvSpPr>
          <p:cNvPr id="14" name="Titel 13">
            <a:extLst>
              <a:ext uri="{FF2B5EF4-FFF2-40B4-BE49-F238E27FC236}">
                <a16:creationId xmlns:a16="http://schemas.microsoft.com/office/drawing/2014/main" id="{B9167EC9-B72F-397F-0EF3-7571905A5DC3}"/>
              </a:ext>
            </a:extLst>
          </p:cNvPr>
          <p:cNvSpPr>
            <a:spLocks noGrp="1"/>
          </p:cNvSpPr>
          <p:nvPr>
            <p:ph type="title" hasCustomPrompt="1"/>
          </p:nvPr>
        </p:nvSpPr>
        <p:spPr>
          <a:xfrm>
            <a:off x="407367" y="620688"/>
            <a:ext cx="9001001" cy="1231106"/>
          </a:xfrm>
        </p:spPr>
        <p:txBody>
          <a:bodyPr anchor="b">
            <a:noAutofit/>
          </a:bodyPr>
          <a:lstStyle>
            <a:lvl1pPr>
              <a:lnSpc>
                <a:spcPct val="100000"/>
              </a:lnSpc>
              <a:defRPr sz="4000"/>
            </a:lvl1pPr>
          </a:lstStyle>
          <a:p>
            <a:r>
              <a:rPr lang="en-GB"/>
              <a:t>Presentation Title</a:t>
            </a:r>
          </a:p>
        </p:txBody>
      </p:sp>
      <p:pic>
        <p:nvPicPr>
          <p:cNvPr id="15" name="Picture 11">
            <a:extLst>
              <a:ext uri="{FF2B5EF4-FFF2-40B4-BE49-F238E27FC236}">
                <a16:creationId xmlns:a16="http://schemas.microsoft.com/office/drawing/2014/main" id="{A3A63BA4-2730-257A-AA97-E9236DF5D5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92445" y="620688"/>
            <a:ext cx="1647702" cy="619536"/>
          </a:xfrm>
          <a:prstGeom prst="rect">
            <a:avLst/>
          </a:prstGeom>
        </p:spPr>
      </p:pic>
      <p:sp>
        <p:nvSpPr>
          <p:cNvPr id="2" name="Datumsplatzhalter 1">
            <a:extLst>
              <a:ext uri="{FF2B5EF4-FFF2-40B4-BE49-F238E27FC236}">
                <a16:creationId xmlns:a16="http://schemas.microsoft.com/office/drawing/2014/main" id="{4D2A21DB-54F9-E40E-6016-C0BD4222CB6B}"/>
              </a:ext>
            </a:extLst>
          </p:cNvPr>
          <p:cNvSpPr>
            <a:spLocks noGrp="1"/>
          </p:cNvSpPr>
          <p:nvPr>
            <p:ph type="dt" sz="half" idx="2"/>
          </p:nvPr>
        </p:nvSpPr>
        <p:spPr>
          <a:xfrm>
            <a:off x="408231" y="2709840"/>
            <a:ext cx="1800000" cy="185738"/>
          </a:xfrm>
          <a:prstGeom prst="rect">
            <a:avLst/>
          </a:prstGeom>
        </p:spPr>
        <p:txBody>
          <a:bodyPr vert="horz" lIns="0" tIns="0" rIns="0" bIns="0" rtlCol="0" anchor="b" anchorCtr="0">
            <a:noAutofit/>
          </a:bodyPr>
          <a:lstStyle>
            <a:lvl1pPr>
              <a:defRPr lang="en-GB" sz="1200" cap="all" baseline="0" smtClean="0">
                <a:cs typeface="Arial" panose="020B0604020202020204" pitchFamily="34" charset="0"/>
              </a:defRPr>
            </a:lvl1pPr>
          </a:lstStyle>
          <a:p>
            <a:pPr>
              <a:lnSpc>
                <a:spcPct val="90000"/>
              </a:lnSpc>
              <a:spcBef>
                <a:spcPts val="1000"/>
              </a:spcBef>
            </a:pPr>
            <a:fld id="{A7EDE8CD-E13A-4E22-925A-CAB0ACBBBF52}" type="datetime4">
              <a:rPr lang="en-GB" smtClean="0"/>
              <a:t>19 June 2024</a:t>
            </a:fld>
            <a:endParaRPr lang="de-DE"/>
          </a:p>
        </p:txBody>
      </p:sp>
    </p:spTree>
    <p:extLst>
      <p:ext uri="{BB962C8B-B14F-4D97-AF65-F5344CB8AC3E}">
        <p14:creationId xmlns:p14="http://schemas.microsoft.com/office/powerpoint/2010/main" val="1788979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cxnSp>
        <p:nvCxnSpPr>
          <p:cNvPr id="18" name="Straight Connector 4">
            <a:extLst>
              <a:ext uri="{FF2B5EF4-FFF2-40B4-BE49-F238E27FC236}">
                <a16:creationId xmlns:a16="http://schemas.microsoft.com/office/drawing/2014/main" id="{6181577F-F8E1-4D6E-8E80-524F0E31470B}"/>
              </a:ext>
            </a:extLst>
          </p:cNvPr>
          <p:cNvCxnSpPr>
            <a:cxnSpLocks/>
          </p:cNvCxnSpPr>
          <p:nvPr userDrawn="1"/>
        </p:nvCxnSpPr>
        <p:spPr>
          <a:xfrm>
            <a:off x="407988" y="1448780"/>
            <a:ext cx="961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hteck 1">
            <a:hlinkClick r:id="rId2"/>
            <a:extLst>
              <a:ext uri="{FF2B5EF4-FFF2-40B4-BE49-F238E27FC236}">
                <a16:creationId xmlns:a16="http://schemas.microsoft.com/office/drawing/2014/main" id="{919F9282-7ECC-C17E-0DF9-1CADE3E05ABB}"/>
              </a:ext>
            </a:extLst>
          </p:cNvPr>
          <p:cNvSpPr/>
          <p:nvPr userDrawn="1"/>
        </p:nvSpPr>
        <p:spPr>
          <a:xfrm>
            <a:off x="8436260" y="5429759"/>
            <a:ext cx="2304256" cy="301728"/>
          </a:xfrm>
          <a:prstGeom prst="rect">
            <a:avLst/>
          </a:prstGeom>
          <a:noFill/>
          <a:ln w="6350" cap="flat" cmpd="sng" algn="ctr">
            <a:noFill/>
            <a:prstDash val="solid"/>
            <a:miter lim="800000"/>
          </a:ln>
          <a:effectLst/>
          <a:extLst>
            <a:ext uri="{909E8E84-426E-40DD-AFC4-6F175D3DCCD1}">
              <a14:hiddenFill xmlns:a14="http://schemas.microsoft.com/office/drawing/2010/main">
                <a:solidFill>
                  <a:srgbClr val="E8E8E8"/>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a:solidFill>
                <a:srgbClr val="000000"/>
              </a:solidFill>
              <a:latin typeface="Aptos" panose="020B0004020202020204" pitchFamily="34" charset="0"/>
            </a:endParaRPr>
          </a:p>
        </p:txBody>
      </p:sp>
      <p:sp>
        <p:nvSpPr>
          <p:cNvPr id="4" name="Titel 3">
            <a:extLst>
              <a:ext uri="{FF2B5EF4-FFF2-40B4-BE49-F238E27FC236}">
                <a16:creationId xmlns:a16="http://schemas.microsoft.com/office/drawing/2014/main" id="{77F484EE-B37F-94B3-FD59-A0A5673B594B}"/>
              </a:ext>
            </a:extLst>
          </p:cNvPr>
          <p:cNvSpPr>
            <a:spLocks noGrp="1"/>
          </p:cNvSpPr>
          <p:nvPr>
            <p:ph type="title" hasCustomPrompt="1"/>
          </p:nvPr>
        </p:nvSpPr>
        <p:spPr>
          <a:xfrm>
            <a:off x="407367" y="764705"/>
            <a:ext cx="9397045" cy="504055"/>
          </a:xfrm>
        </p:spPr>
        <p:txBody>
          <a:bodyPr vert="horz" lIns="0" tIns="0" rIns="0" bIns="0" rtlCol="0" anchor="t">
            <a:noAutofit/>
          </a:bodyPr>
          <a:lstStyle>
            <a:lvl1pPr>
              <a:defRPr lang="en-GB" dirty="0"/>
            </a:lvl1pPr>
          </a:lstStyle>
          <a:p>
            <a:pPr lvl="0"/>
            <a:r>
              <a:rPr lang="en-GB"/>
              <a:t>Contact</a:t>
            </a:r>
          </a:p>
        </p:txBody>
      </p:sp>
    </p:spTree>
    <p:extLst>
      <p:ext uri="{BB962C8B-B14F-4D97-AF65-F5344CB8AC3E}">
        <p14:creationId xmlns:p14="http://schemas.microsoft.com/office/powerpoint/2010/main" val="3594989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73BEEE9E-564D-D4A8-2218-553AA1256741}"/>
              </a:ext>
            </a:extLst>
          </p:cNvPr>
          <p:cNvCxnSpPr>
            <a:cxnSpLocks/>
          </p:cNvCxnSpPr>
          <p:nvPr userDrawn="1"/>
        </p:nvCxnSpPr>
        <p:spPr>
          <a:xfrm>
            <a:off x="407988" y="3094164"/>
            <a:ext cx="961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itle 4">
            <a:extLst>
              <a:ext uri="{FF2B5EF4-FFF2-40B4-BE49-F238E27FC236}">
                <a16:creationId xmlns:a16="http://schemas.microsoft.com/office/drawing/2014/main" id="{1C5CAB87-124B-1E1B-D94C-1C2823C193E9}"/>
              </a:ext>
            </a:extLst>
          </p:cNvPr>
          <p:cNvSpPr>
            <a:spLocks noGrp="1"/>
          </p:cNvSpPr>
          <p:nvPr>
            <p:ph type="title" hasCustomPrompt="1"/>
          </p:nvPr>
        </p:nvSpPr>
        <p:spPr>
          <a:xfrm>
            <a:off x="1817998" y="3194974"/>
            <a:ext cx="5148572" cy="1674186"/>
          </a:xfrm>
          <a:prstGeom prst="rect">
            <a:avLst/>
          </a:prstGeom>
        </p:spPr>
        <p:txBody>
          <a:bodyPr wrap="square" anchor="t">
            <a:noAutofit/>
          </a:bodyPr>
          <a:lstStyle>
            <a:lvl1pPr algn="l" defTabSz="914400" rtl="0" eaLnBrk="1" latinLnBrk="0" hangingPunct="1">
              <a:lnSpc>
                <a:spcPct val="100000"/>
              </a:lnSpc>
              <a:spcBef>
                <a:spcPct val="0"/>
              </a:spcBef>
              <a:buNone/>
              <a:defRPr lang="en-US" sz="4800" b="1" kern="1200" cap="none" baseline="0" dirty="0">
                <a:solidFill>
                  <a:schemeClr val="tx1"/>
                </a:solidFill>
                <a:latin typeface="+mj-lt"/>
                <a:ea typeface="+mj-ea"/>
                <a:cs typeface="Arial" panose="020B0604020202020204" pitchFamily="34" charset="0"/>
              </a:defRPr>
            </a:lvl1pPr>
          </a:lstStyle>
          <a:p>
            <a:r>
              <a:rPr lang="en-GB">
                <a:solidFill>
                  <a:schemeClr val="tx1"/>
                </a:solidFill>
              </a:rPr>
              <a:t>Chapter divider</a:t>
            </a:r>
            <a:endParaRPr lang="en-GB">
              <a:solidFill>
                <a:schemeClr val="bg1"/>
              </a:solidFill>
            </a:endParaRPr>
          </a:p>
        </p:txBody>
      </p:sp>
      <p:sp>
        <p:nvSpPr>
          <p:cNvPr id="17" name="Textplatzhalter 16">
            <a:extLst>
              <a:ext uri="{FF2B5EF4-FFF2-40B4-BE49-F238E27FC236}">
                <a16:creationId xmlns:a16="http://schemas.microsoft.com/office/drawing/2014/main" id="{66B4FCB1-6562-A3A7-AF20-C1BC9CE3566C}"/>
              </a:ext>
            </a:extLst>
          </p:cNvPr>
          <p:cNvSpPr>
            <a:spLocks noGrp="1"/>
          </p:cNvSpPr>
          <p:nvPr>
            <p:ph type="body" sz="quarter" idx="11" hasCustomPrompt="1"/>
          </p:nvPr>
        </p:nvSpPr>
        <p:spPr>
          <a:xfrm>
            <a:off x="407367" y="3194973"/>
            <a:ext cx="961200" cy="1674185"/>
          </a:xfrm>
        </p:spPr>
        <p:txBody>
          <a:bodyPr>
            <a:noAutofit/>
          </a:bodyPr>
          <a:lstStyle>
            <a:lvl1pPr algn="r">
              <a:lnSpc>
                <a:spcPct val="100000"/>
              </a:lnSpc>
              <a:defRPr sz="4800" b="1">
                <a:latin typeface="+mj-lt"/>
              </a:defRPr>
            </a:lvl1pPr>
          </a:lstStyle>
          <a:p>
            <a:pPr lvl="0"/>
            <a:r>
              <a:rPr lang="en-GB"/>
              <a:t>01</a:t>
            </a:r>
          </a:p>
        </p:txBody>
      </p:sp>
      <p:pic>
        <p:nvPicPr>
          <p:cNvPr id="7" name="easyBackground_Agenda">
            <a:extLst>
              <a:ext uri="{FF2B5EF4-FFF2-40B4-BE49-F238E27FC236}">
                <a16:creationId xmlns:a16="http://schemas.microsoft.com/office/drawing/2014/main" id="{5DEE5BCE-4F8F-7729-0A54-626D838488E8}"/>
              </a:ext>
            </a:extLst>
          </p:cNvPr>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l="30999" r="31076"/>
          <a:stretch>
            <a:fillRect/>
          </a:stretch>
        </p:blipFill>
        <p:spPr>
          <a:xfrm>
            <a:off x="8301160" y="0"/>
            <a:ext cx="3890831" cy="6858000"/>
          </a:xfrm>
          <a:custGeom>
            <a:avLst/>
            <a:gdLst>
              <a:gd name="connsiteX0" fmla="*/ 0 w 3890831"/>
              <a:gd name="connsiteY0" fmla="*/ 6681046 h 6858000"/>
              <a:gd name="connsiteX1" fmla="*/ 3890831 w 3890831"/>
              <a:gd name="connsiteY1" fmla="*/ 6681046 h 6858000"/>
              <a:gd name="connsiteX2" fmla="*/ 3890831 w 3890831"/>
              <a:gd name="connsiteY2" fmla="*/ 6858000 h 6858000"/>
              <a:gd name="connsiteX3" fmla="*/ 0 w 3890831"/>
              <a:gd name="connsiteY3" fmla="*/ 6858000 h 6858000"/>
              <a:gd name="connsiteX4" fmla="*/ 0 w 3890831"/>
              <a:gd name="connsiteY4" fmla="*/ 0 h 6858000"/>
              <a:gd name="connsiteX5" fmla="*/ 3890831 w 3890831"/>
              <a:gd name="connsiteY5" fmla="*/ 0 h 6858000"/>
              <a:gd name="connsiteX6" fmla="*/ 3890831 w 3890831"/>
              <a:gd name="connsiteY6" fmla="*/ 6447046 h 6858000"/>
              <a:gd name="connsiteX7" fmla="*/ 0 w 3890831"/>
              <a:gd name="connsiteY7" fmla="*/ 64470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0831" h="6858000">
                <a:moveTo>
                  <a:pt x="0" y="6681046"/>
                </a:moveTo>
                <a:lnTo>
                  <a:pt x="3890831" y="6681046"/>
                </a:lnTo>
                <a:lnTo>
                  <a:pt x="3890831" y="6858000"/>
                </a:lnTo>
                <a:lnTo>
                  <a:pt x="0" y="6858000"/>
                </a:lnTo>
                <a:close/>
                <a:moveTo>
                  <a:pt x="0" y="0"/>
                </a:moveTo>
                <a:lnTo>
                  <a:pt x="3890831" y="0"/>
                </a:lnTo>
                <a:lnTo>
                  <a:pt x="3890831" y="6447046"/>
                </a:lnTo>
                <a:lnTo>
                  <a:pt x="0" y="6447046"/>
                </a:lnTo>
                <a:close/>
              </a:path>
            </a:pathLst>
          </a:custGeom>
        </p:spPr>
      </p:pic>
    </p:spTree>
    <p:extLst>
      <p:ext uri="{BB962C8B-B14F-4D97-AF65-F5344CB8AC3E}">
        <p14:creationId xmlns:p14="http://schemas.microsoft.com/office/powerpoint/2010/main" val="164547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AD4BA-8F6C-96E8-5629-477F38C49A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2D1CAA-A081-4246-FE2B-260D0C6E91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84E754-6B0C-4822-30A3-14279B4283D5}"/>
              </a:ext>
            </a:extLst>
          </p:cNvPr>
          <p:cNvSpPr>
            <a:spLocks noGrp="1"/>
          </p:cNvSpPr>
          <p:nvPr>
            <p:ph type="dt" sz="half" idx="10"/>
          </p:nvPr>
        </p:nvSpPr>
        <p:spPr/>
        <p:txBody>
          <a:bodyPr/>
          <a:lstStyle/>
          <a:p>
            <a:fld id="{38828FBB-A02E-4425-B70C-34149DD23BC1}" type="datetimeFigureOut">
              <a:rPr lang="en-GB" smtClean="0"/>
              <a:t>19/06/2024</a:t>
            </a:fld>
            <a:endParaRPr lang="en-GB"/>
          </a:p>
        </p:txBody>
      </p:sp>
      <p:sp>
        <p:nvSpPr>
          <p:cNvPr id="5" name="Footer Placeholder 4">
            <a:extLst>
              <a:ext uri="{FF2B5EF4-FFF2-40B4-BE49-F238E27FC236}">
                <a16:creationId xmlns:a16="http://schemas.microsoft.com/office/drawing/2014/main" id="{A00296B3-7189-3FB8-0F50-6A081042A1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E1E56C-287E-CDEF-7DCE-082F16D4BA43}"/>
              </a:ext>
            </a:extLst>
          </p:cNvPr>
          <p:cNvSpPr>
            <a:spLocks noGrp="1"/>
          </p:cNvSpPr>
          <p:nvPr>
            <p:ph type="sldNum" sz="quarter" idx="12"/>
          </p:nvPr>
        </p:nvSpPr>
        <p:spPr/>
        <p:txBody>
          <a:bodyPr/>
          <a:lstStyle/>
          <a:p>
            <a:fld id="{80E5EBF2-7100-4DEC-8303-4EBFAA047C50}" type="slidenum">
              <a:rPr lang="en-GB" smtClean="0"/>
              <a:t>‹#›</a:t>
            </a:fld>
            <a:endParaRPr lang="en-GB"/>
          </a:p>
        </p:txBody>
      </p:sp>
    </p:spTree>
    <p:extLst>
      <p:ext uri="{BB962C8B-B14F-4D97-AF65-F5344CB8AC3E}">
        <p14:creationId xmlns:p14="http://schemas.microsoft.com/office/powerpoint/2010/main" val="3319982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10" name="Espace réservé du texte 9"/>
          <p:cNvSpPr>
            <a:spLocks noGrp="1"/>
          </p:cNvSpPr>
          <p:nvPr>
            <p:ph type="body" sz="quarter" idx="13"/>
          </p:nvPr>
        </p:nvSpPr>
        <p:spPr>
          <a:xfrm>
            <a:off x="2400386" y="1633133"/>
            <a:ext cx="9033122" cy="46704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12" name="Espace réservé du texte 11"/>
          <p:cNvSpPr>
            <a:spLocks noGrp="1"/>
          </p:cNvSpPr>
          <p:nvPr>
            <p:ph type="body" sz="quarter" idx="14"/>
          </p:nvPr>
        </p:nvSpPr>
        <p:spPr>
          <a:xfrm>
            <a:off x="2402195" y="781926"/>
            <a:ext cx="9031313" cy="279210"/>
          </a:xfrm>
        </p:spPr>
        <p:txBody>
          <a:bodyPr wrap="square">
            <a:spAutoFit/>
          </a:bodyPr>
          <a:lstStyle>
            <a:lvl1pPr>
              <a:spcBef>
                <a:spcPts val="0"/>
              </a:spcBef>
              <a:buFontTx/>
              <a:buNone/>
              <a:defRPr sz="1814" cap="all" baseline="0">
                <a:latin typeface="+mj-lt"/>
              </a:defRPr>
            </a:lvl1pPr>
            <a:lvl2pPr marL="0" indent="0">
              <a:spcBef>
                <a:spcPts val="0"/>
              </a:spcBef>
              <a:buFontTx/>
              <a:buNone/>
              <a:defRPr/>
            </a:lvl2pPr>
            <a:lvl3pPr marL="0" indent="0">
              <a:spcBef>
                <a:spcPts val="0"/>
              </a:spcBef>
              <a:buFontTx/>
              <a:buNone/>
              <a:defRPr/>
            </a:lvl3pPr>
            <a:lvl4pPr>
              <a:spcBef>
                <a:spcPts val="0"/>
              </a:spcBef>
              <a:buFontTx/>
              <a:buNone/>
              <a:defRPr/>
            </a:lvl4pPr>
            <a:lvl5pPr>
              <a:spcBef>
                <a:spcPts val="0"/>
              </a:spcBef>
              <a:buFontTx/>
              <a:buNone/>
              <a:defRPr/>
            </a:lvl5pPr>
          </a:lstStyle>
          <a:p>
            <a:pPr lvl="0"/>
            <a:r>
              <a:rPr lang="en-US"/>
              <a:t>Click to edit Master text styles</a:t>
            </a:r>
          </a:p>
        </p:txBody>
      </p:sp>
    </p:spTree>
    <p:extLst>
      <p:ext uri="{BB962C8B-B14F-4D97-AF65-F5344CB8AC3E}">
        <p14:creationId xmlns:p14="http://schemas.microsoft.com/office/powerpoint/2010/main" val="4131528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10" name="Espace réservé du texte 9"/>
          <p:cNvSpPr>
            <a:spLocks noGrp="1"/>
          </p:cNvSpPr>
          <p:nvPr>
            <p:ph type="body" sz="quarter" idx="13"/>
          </p:nvPr>
        </p:nvSpPr>
        <p:spPr>
          <a:xfrm>
            <a:off x="758749" y="1633134"/>
            <a:ext cx="10674759" cy="620029"/>
          </a:xfrm>
        </p:spPr>
        <p:txBody>
          <a:bodyPr/>
          <a:lstStyle>
            <a:lvl1pPr>
              <a:spcBef>
                <a:spcPts val="0"/>
              </a:spcBef>
              <a:defRPr sz="1633">
                <a:latin typeface="+mn-lt"/>
              </a:defRPr>
            </a:lvl1pPr>
          </a:lstStyle>
          <a:p>
            <a:pPr lvl="0"/>
            <a:r>
              <a:rPr lang="en-US"/>
              <a:t>Click to edit Master text styles</a:t>
            </a:r>
          </a:p>
        </p:txBody>
      </p:sp>
      <p:sp>
        <p:nvSpPr>
          <p:cNvPr id="12" name="Espace réservé du texte 11"/>
          <p:cNvSpPr>
            <a:spLocks noGrp="1"/>
          </p:cNvSpPr>
          <p:nvPr>
            <p:ph type="body" sz="quarter" idx="14"/>
          </p:nvPr>
        </p:nvSpPr>
        <p:spPr>
          <a:xfrm>
            <a:off x="2402195" y="781926"/>
            <a:ext cx="9031313" cy="279210"/>
          </a:xfrm>
        </p:spPr>
        <p:txBody>
          <a:bodyPr wrap="square">
            <a:spAutoFit/>
          </a:bodyPr>
          <a:lstStyle>
            <a:lvl1pPr>
              <a:spcBef>
                <a:spcPts val="0"/>
              </a:spcBef>
              <a:buFontTx/>
              <a:buNone/>
              <a:defRPr sz="1814" cap="all" baseline="0">
                <a:latin typeface="+mj-lt"/>
              </a:defRPr>
            </a:lvl1pPr>
            <a:lvl2pPr marL="0" indent="0">
              <a:spcBef>
                <a:spcPts val="0"/>
              </a:spcBef>
              <a:buFontTx/>
              <a:buNone/>
              <a:defRPr/>
            </a:lvl2pPr>
            <a:lvl3pPr marL="0" indent="0">
              <a:spcBef>
                <a:spcPts val="0"/>
              </a:spcBef>
              <a:buFontTx/>
              <a:buNone/>
              <a:defRPr/>
            </a:lvl3pPr>
            <a:lvl4pPr>
              <a:spcBef>
                <a:spcPts val="0"/>
              </a:spcBef>
              <a:buFontTx/>
              <a:buNone/>
              <a:defRPr/>
            </a:lvl4pPr>
            <a:lvl5pPr>
              <a:spcBef>
                <a:spcPts val="0"/>
              </a:spcBef>
              <a:buFontTx/>
              <a:buNone/>
              <a:defRPr/>
            </a:lvl5pPr>
          </a:lstStyle>
          <a:p>
            <a:pPr lvl="0"/>
            <a:r>
              <a:rPr lang="en-US"/>
              <a:t>Click to edit Master text styles</a:t>
            </a:r>
          </a:p>
        </p:txBody>
      </p:sp>
      <p:sp>
        <p:nvSpPr>
          <p:cNvPr id="5" name="Espace réservé du tableau 4"/>
          <p:cNvSpPr>
            <a:spLocks noGrp="1"/>
          </p:cNvSpPr>
          <p:nvPr>
            <p:ph type="tbl" sz="quarter" idx="15"/>
          </p:nvPr>
        </p:nvSpPr>
        <p:spPr>
          <a:xfrm>
            <a:off x="758493" y="2351768"/>
            <a:ext cx="10673204" cy="3462123"/>
          </a:xfrm>
        </p:spPr>
        <p:txBody>
          <a:bodyPr anchor="ctr"/>
          <a:lstStyle>
            <a:lvl1pPr algn="ctr">
              <a:defRPr sz="1089">
                <a:latin typeface="+mn-lt"/>
              </a:defRPr>
            </a:lvl1pPr>
          </a:lstStyle>
          <a:p>
            <a:r>
              <a:rPr lang="en-US"/>
              <a:t>Click icon to add table</a:t>
            </a:r>
            <a:endParaRPr lang="fr-FR"/>
          </a:p>
        </p:txBody>
      </p:sp>
    </p:spTree>
    <p:extLst>
      <p:ext uri="{BB962C8B-B14F-4D97-AF65-F5344CB8AC3E}">
        <p14:creationId xmlns:p14="http://schemas.microsoft.com/office/powerpoint/2010/main" val="3475688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e pour encadr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10" name="Espace réservé du texte 9"/>
          <p:cNvSpPr>
            <a:spLocks noGrp="1"/>
          </p:cNvSpPr>
          <p:nvPr>
            <p:ph type="body" sz="quarter" idx="13"/>
          </p:nvPr>
        </p:nvSpPr>
        <p:spPr>
          <a:xfrm>
            <a:off x="2400386" y="1633131"/>
            <a:ext cx="9033122" cy="1437758"/>
          </a:xfrm>
        </p:spPr>
        <p:txBody>
          <a:bodyPr/>
          <a:lstStyle/>
          <a:p>
            <a:pPr lvl="0"/>
            <a:r>
              <a:rPr lang="en-US"/>
              <a:t>Click to edit Master text styles</a:t>
            </a:r>
          </a:p>
          <a:p>
            <a:pPr lvl="1"/>
            <a:r>
              <a:rPr lang="en-US"/>
              <a:t>Second level</a:t>
            </a:r>
          </a:p>
          <a:p>
            <a:pPr lvl="2"/>
            <a:r>
              <a:rPr lang="en-US"/>
              <a:t>Third level</a:t>
            </a:r>
          </a:p>
        </p:txBody>
      </p:sp>
      <p:sp>
        <p:nvSpPr>
          <p:cNvPr id="12" name="Espace réservé du texte 11"/>
          <p:cNvSpPr>
            <a:spLocks noGrp="1"/>
          </p:cNvSpPr>
          <p:nvPr>
            <p:ph type="body" sz="quarter" idx="14"/>
          </p:nvPr>
        </p:nvSpPr>
        <p:spPr>
          <a:xfrm>
            <a:off x="2402195" y="781926"/>
            <a:ext cx="9031313" cy="279210"/>
          </a:xfrm>
        </p:spPr>
        <p:txBody>
          <a:bodyPr wrap="square">
            <a:spAutoFit/>
          </a:bodyPr>
          <a:lstStyle>
            <a:lvl1pPr>
              <a:spcBef>
                <a:spcPts val="0"/>
              </a:spcBef>
              <a:buFontTx/>
              <a:buNone/>
              <a:defRPr sz="1814" cap="all" baseline="0">
                <a:latin typeface="+mj-lt"/>
              </a:defRPr>
            </a:lvl1pPr>
            <a:lvl2pPr marL="0" indent="0">
              <a:spcBef>
                <a:spcPts val="0"/>
              </a:spcBef>
              <a:buFontTx/>
              <a:buNone/>
              <a:defRPr/>
            </a:lvl2pPr>
            <a:lvl3pPr marL="0" indent="0">
              <a:spcBef>
                <a:spcPts val="0"/>
              </a:spcBef>
              <a:buFontTx/>
              <a:buNone/>
              <a:defRPr/>
            </a:lvl3pPr>
            <a:lvl4pPr>
              <a:spcBef>
                <a:spcPts val="0"/>
              </a:spcBef>
              <a:buFontTx/>
              <a:buNone/>
              <a:defRPr/>
            </a:lvl4pPr>
            <a:lvl5pPr>
              <a:spcBef>
                <a:spcPts val="0"/>
              </a:spcBef>
              <a:buFontTx/>
              <a:buNone/>
              <a:defRPr/>
            </a:lvl5pPr>
          </a:lstStyle>
          <a:p>
            <a:pPr lvl="0"/>
            <a:r>
              <a:rPr lang="en-US"/>
              <a:t>Click to edit Master text styles</a:t>
            </a:r>
          </a:p>
        </p:txBody>
      </p:sp>
      <p:sp>
        <p:nvSpPr>
          <p:cNvPr id="6" name="Espace réservé du texte 9"/>
          <p:cNvSpPr>
            <a:spLocks noGrp="1"/>
          </p:cNvSpPr>
          <p:nvPr>
            <p:ph type="body" sz="quarter" idx="15"/>
          </p:nvPr>
        </p:nvSpPr>
        <p:spPr>
          <a:xfrm>
            <a:off x="5110661" y="3363675"/>
            <a:ext cx="6158368" cy="2841609"/>
          </a:xfrm>
        </p:spPr>
        <p:txBody>
          <a:bodyPr wrap="square">
            <a:noAutofit/>
          </a:bodyPr>
          <a:lstStyle>
            <a:lvl1pPr>
              <a:defRPr sz="1270" b="0">
                <a:latin typeface="HelveticaNeueLT Pro 65 Md" panose="020B0604020202020204" pitchFamily="34" charset="0"/>
              </a:defRPr>
            </a:lvl1pPr>
            <a:lvl2pPr marL="163296" indent="-163296">
              <a:defRPr sz="1270"/>
            </a:lvl2pPr>
            <a:lvl3pPr marL="326592" indent="-163296">
              <a:spcBef>
                <a:spcPts val="272"/>
              </a:spcBef>
              <a:buFont typeface="+mj-lt"/>
              <a:buAutoNum type="arabicPeriod"/>
              <a:defRPr sz="1089"/>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06396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texte 11"/>
          <p:cNvSpPr>
            <a:spLocks noGrp="1"/>
          </p:cNvSpPr>
          <p:nvPr>
            <p:ph type="body" sz="quarter" idx="14"/>
          </p:nvPr>
        </p:nvSpPr>
        <p:spPr>
          <a:xfrm>
            <a:off x="2402195" y="781926"/>
            <a:ext cx="9031313" cy="279210"/>
          </a:xfrm>
        </p:spPr>
        <p:txBody>
          <a:bodyPr wrap="square">
            <a:spAutoFit/>
          </a:bodyPr>
          <a:lstStyle>
            <a:lvl1pPr>
              <a:spcBef>
                <a:spcPts val="0"/>
              </a:spcBef>
              <a:buFontTx/>
              <a:buNone/>
              <a:defRPr sz="1814" cap="all" baseline="0">
                <a:latin typeface="+mj-lt"/>
              </a:defRPr>
            </a:lvl1pPr>
            <a:lvl2pPr marL="0" indent="0">
              <a:spcBef>
                <a:spcPts val="0"/>
              </a:spcBef>
              <a:buFontTx/>
              <a:buNone/>
              <a:defRPr/>
            </a:lvl2pPr>
            <a:lvl3pPr marL="0" indent="0">
              <a:spcBef>
                <a:spcPts val="0"/>
              </a:spcBef>
              <a:buFontTx/>
              <a:buNone/>
              <a:defRPr/>
            </a:lvl3pPr>
            <a:lvl4pPr>
              <a:spcBef>
                <a:spcPts val="0"/>
              </a:spcBef>
              <a:buFontTx/>
              <a:buNone/>
              <a:defRPr/>
            </a:lvl4pPr>
            <a:lvl5pPr>
              <a:spcBef>
                <a:spcPts val="0"/>
              </a:spcBef>
              <a:buFontTx/>
              <a:buNone/>
              <a:defRPr/>
            </a:lvl5pPr>
          </a:lstStyle>
          <a:p>
            <a:pPr lvl="0"/>
            <a:r>
              <a:rPr lang="en-US"/>
              <a:t>Click to edit Master text styles</a:t>
            </a:r>
          </a:p>
        </p:txBody>
      </p:sp>
    </p:spTree>
    <p:extLst>
      <p:ext uri="{BB962C8B-B14F-4D97-AF65-F5344CB8AC3E}">
        <p14:creationId xmlns:p14="http://schemas.microsoft.com/office/powerpoint/2010/main" val="1906319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30012345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7203" indent="0" algn="ctr">
              <a:buNone/>
              <a:defRPr>
                <a:solidFill>
                  <a:schemeClr val="tx1">
                    <a:tint val="75000"/>
                  </a:schemeClr>
                </a:solidFill>
              </a:defRPr>
            </a:lvl2pPr>
            <a:lvl3pPr marL="914406" indent="0" algn="ctr">
              <a:buNone/>
              <a:defRPr>
                <a:solidFill>
                  <a:schemeClr val="tx1">
                    <a:tint val="75000"/>
                  </a:schemeClr>
                </a:solidFill>
              </a:defRPr>
            </a:lvl3pPr>
            <a:lvl4pPr marL="1371609" indent="0" algn="ctr">
              <a:buNone/>
              <a:defRPr>
                <a:solidFill>
                  <a:schemeClr val="tx1">
                    <a:tint val="75000"/>
                  </a:schemeClr>
                </a:solidFill>
              </a:defRPr>
            </a:lvl4pPr>
            <a:lvl5pPr marL="1828812" indent="0" algn="ctr">
              <a:buNone/>
              <a:defRPr>
                <a:solidFill>
                  <a:schemeClr val="tx1">
                    <a:tint val="75000"/>
                  </a:schemeClr>
                </a:solidFill>
              </a:defRPr>
            </a:lvl5pPr>
            <a:lvl6pPr marL="2286015" indent="0" algn="ctr">
              <a:buNone/>
              <a:defRPr>
                <a:solidFill>
                  <a:schemeClr val="tx1">
                    <a:tint val="75000"/>
                  </a:schemeClr>
                </a:solidFill>
              </a:defRPr>
            </a:lvl6pPr>
            <a:lvl7pPr marL="2743218" indent="0" algn="ctr">
              <a:buNone/>
              <a:defRPr>
                <a:solidFill>
                  <a:schemeClr val="tx1">
                    <a:tint val="75000"/>
                  </a:schemeClr>
                </a:solidFill>
              </a:defRPr>
            </a:lvl7pPr>
            <a:lvl8pPr marL="3200421" indent="0" algn="ctr">
              <a:buNone/>
              <a:defRPr>
                <a:solidFill>
                  <a:schemeClr val="tx1">
                    <a:tint val="75000"/>
                  </a:schemeClr>
                </a:solidFill>
              </a:defRPr>
            </a:lvl8pPr>
            <a:lvl9pPr marL="3657624"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ED79AD-BFAC-4A49-A3AA-5E193D87BD1E}" type="slidenum">
              <a:rPr lang="en-GB" smtClean="0"/>
              <a:t>‹#›</a:t>
            </a:fld>
            <a:endParaRPr lang="en-GB"/>
          </a:p>
        </p:txBody>
      </p:sp>
    </p:spTree>
    <p:extLst>
      <p:ext uri="{BB962C8B-B14F-4D97-AF65-F5344CB8AC3E}">
        <p14:creationId xmlns:p14="http://schemas.microsoft.com/office/powerpoint/2010/main" val="1180759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TITLE &amp; CONTENT">
    <p:spTree>
      <p:nvGrpSpPr>
        <p:cNvPr id="1" name=""/>
        <p:cNvGrpSpPr/>
        <p:nvPr/>
      </p:nvGrpSpPr>
      <p:grpSpPr>
        <a:xfrm>
          <a:off x="0" y="0"/>
          <a:ext cx="0" cy="0"/>
          <a:chOff x="0" y="0"/>
          <a:chExt cx="0" cy="0"/>
        </a:xfrm>
      </p:grpSpPr>
      <p:sp>
        <p:nvSpPr>
          <p:cNvPr id="2" name="Title"/>
          <p:cNvSpPr>
            <a:spLocks noGrp="1"/>
          </p:cNvSpPr>
          <p:nvPr>
            <p:ph type="title"/>
          </p:nvPr>
        </p:nvSpPr>
        <p:spPr>
          <a:xfrm>
            <a:off x="540072" y="758135"/>
            <a:ext cx="7265745" cy="753865"/>
          </a:xfrm>
        </p:spPr>
        <p:txBody>
          <a:bodyPr/>
          <a:lstStyle/>
          <a:p>
            <a:r>
              <a:rPr lang="de-DE"/>
              <a:t>Titelmasterformat durch Klicken bearbeiten</a:t>
            </a:r>
            <a:endParaRPr lang="en-US"/>
          </a:p>
        </p:txBody>
      </p:sp>
      <p:sp>
        <p:nvSpPr>
          <p:cNvPr id="8" name="Subline"/>
          <p:cNvSpPr>
            <a:spLocks noGrp="1"/>
          </p:cNvSpPr>
          <p:nvPr>
            <p:ph type="body" sz="quarter" idx="13" hasCustomPrompt="1"/>
          </p:nvPr>
        </p:nvSpPr>
        <p:spPr>
          <a:xfrm>
            <a:off x="540072" y="972000"/>
            <a:ext cx="7265745" cy="540000"/>
          </a:xfrm>
        </p:spPr>
        <p:txBody>
          <a:bodyPr/>
          <a:lstStyle>
            <a:lvl1pPr marL="0" indent="0">
              <a:buNone/>
              <a:defRPr baseline="0">
                <a:solidFill>
                  <a:srgbClr val="7F7F7F"/>
                </a:solidFill>
              </a:defRPr>
            </a:lvl1pPr>
          </a:lstStyle>
          <a:p>
            <a:pPr lvl="0"/>
            <a:r>
              <a:rPr lang="en-US"/>
              <a:t>Enter your subtitle here</a:t>
            </a:r>
          </a:p>
        </p:txBody>
      </p:sp>
      <p:sp>
        <p:nvSpPr>
          <p:cNvPr id="10" name="Text"/>
          <p:cNvSpPr>
            <a:spLocks noGrp="1"/>
          </p:cNvSpPr>
          <p:nvPr>
            <p:ph type="body" sz="quarter" idx="16"/>
          </p:nvPr>
        </p:nvSpPr>
        <p:spPr bwMode="gray">
          <a:xfrm>
            <a:off x="8231485" y="0"/>
            <a:ext cx="3960516" cy="6858000"/>
          </a:xfrm>
          <a:solidFill>
            <a:schemeClr val="accent1">
              <a:lumMod val="75000"/>
            </a:schemeClr>
          </a:solidFill>
        </p:spPr>
        <p:txBody>
          <a:bodyPr lIns="540000" tIns="1512000" rIns="540000" bIns="10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3" name="Content"/>
          <p:cNvSpPr>
            <a:spLocks noGrp="1"/>
          </p:cNvSpPr>
          <p:nvPr>
            <p:ph sz="half" idx="1"/>
          </p:nvPr>
        </p:nvSpPr>
        <p:spPr>
          <a:xfrm>
            <a:off x="540072" y="1512000"/>
            <a:ext cx="7265745" cy="4298400"/>
          </a:xfrm>
        </p:spPr>
        <p:txBody>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cNvSpPr>
            <a:spLocks noGrp="1"/>
          </p:cNvSpPr>
          <p:nvPr>
            <p:ph type="dt" sz="half" idx="10"/>
          </p:nvPr>
        </p:nvSpPr>
        <p:spPr/>
        <p:txBody>
          <a:bodyPr/>
          <a:lstStyle/>
          <a:p>
            <a:fld id="{27FC3DAB-407D-4279-8EB6-232635B61438}" type="datetimeFigureOut">
              <a:rPr lang="en-US" smtClean="0"/>
              <a:t>6/19/24</a:t>
            </a:fld>
            <a:endParaRPr lang="en-US"/>
          </a:p>
        </p:txBody>
      </p:sp>
      <p:sp>
        <p:nvSpPr>
          <p:cNvPr id="6" name="Footer"/>
          <p:cNvSpPr>
            <a:spLocks noGrp="1"/>
          </p:cNvSpPr>
          <p:nvPr>
            <p:ph type="ftr" sz="quarter" idx="11"/>
          </p:nvPr>
        </p:nvSpPr>
        <p:spPr/>
        <p:txBody>
          <a:bodyPr/>
          <a:lstStyle/>
          <a:p>
            <a:endParaRPr lang="en-US"/>
          </a:p>
        </p:txBody>
      </p:sp>
      <p:sp>
        <p:nvSpPr>
          <p:cNvPr id="7" name="Slide Number"/>
          <p:cNvSpPr>
            <a:spLocks noGrp="1"/>
          </p:cNvSpPr>
          <p:nvPr>
            <p:ph type="sldNum" sz="quarter" idx="12"/>
          </p:nvPr>
        </p:nvSpPr>
        <p:spPr/>
        <p:txBody>
          <a:bodyPr/>
          <a:lstStyle/>
          <a:p>
            <a:fld id="{02CEFE82-39F2-4F47-8A0C-D5AB3496FA5C}" type="slidenum">
              <a:rPr lang="en-US" smtClean="0"/>
              <a:t>‹#›</a:t>
            </a:fld>
            <a:endParaRPr lang="en-US"/>
          </a:p>
        </p:txBody>
      </p:sp>
    </p:spTree>
    <p:extLst>
      <p:ext uri="{BB962C8B-B14F-4D97-AF65-F5344CB8AC3E}">
        <p14:creationId xmlns:p14="http://schemas.microsoft.com/office/powerpoint/2010/main" val="201537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D9095-7039-E2AF-327E-2D81A66A87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0C59D65-E0CE-564E-7421-70E98D35E9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FDBE60-6098-7BE7-55A5-A6E349ABC805}"/>
              </a:ext>
            </a:extLst>
          </p:cNvPr>
          <p:cNvSpPr>
            <a:spLocks noGrp="1"/>
          </p:cNvSpPr>
          <p:nvPr>
            <p:ph type="dt" sz="half" idx="10"/>
          </p:nvPr>
        </p:nvSpPr>
        <p:spPr/>
        <p:txBody>
          <a:bodyPr/>
          <a:lstStyle/>
          <a:p>
            <a:fld id="{38828FBB-A02E-4425-B70C-34149DD23BC1}" type="datetimeFigureOut">
              <a:rPr lang="en-GB" smtClean="0"/>
              <a:t>19/06/2024</a:t>
            </a:fld>
            <a:endParaRPr lang="en-GB"/>
          </a:p>
        </p:txBody>
      </p:sp>
      <p:sp>
        <p:nvSpPr>
          <p:cNvPr id="5" name="Footer Placeholder 4">
            <a:extLst>
              <a:ext uri="{FF2B5EF4-FFF2-40B4-BE49-F238E27FC236}">
                <a16:creationId xmlns:a16="http://schemas.microsoft.com/office/drawing/2014/main" id="{5D5D82AA-3226-E050-BFEB-C4507EF9F7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55E95E-D1A8-E486-038A-F2F948D7B396}"/>
              </a:ext>
            </a:extLst>
          </p:cNvPr>
          <p:cNvSpPr>
            <a:spLocks noGrp="1"/>
          </p:cNvSpPr>
          <p:nvPr>
            <p:ph type="sldNum" sz="quarter" idx="12"/>
          </p:nvPr>
        </p:nvSpPr>
        <p:spPr/>
        <p:txBody>
          <a:bodyPr/>
          <a:lstStyle/>
          <a:p>
            <a:fld id="{80E5EBF2-7100-4DEC-8303-4EBFAA047C50}" type="slidenum">
              <a:rPr lang="en-GB" smtClean="0"/>
              <a:t>‹#›</a:t>
            </a:fld>
            <a:endParaRPr lang="en-GB"/>
          </a:p>
        </p:txBody>
      </p:sp>
    </p:spTree>
    <p:extLst>
      <p:ext uri="{BB962C8B-B14F-4D97-AF65-F5344CB8AC3E}">
        <p14:creationId xmlns:p14="http://schemas.microsoft.com/office/powerpoint/2010/main" val="204982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CC008-6DB0-51B4-20C7-D5A27CB159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61A735-6071-4435-5881-15DFFDF1CA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5A74FD-B528-02F9-67DE-3B0993CF42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ECE67D0-ED27-8765-2CCE-606D7CCE74A2}"/>
              </a:ext>
            </a:extLst>
          </p:cNvPr>
          <p:cNvSpPr>
            <a:spLocks noGrp="1"/>
          </p:cNvSpPr>
          <p:nvPr>
            <p:ph type="dt" sz="half" idx="10"/>
          </p:nvPr>
        </p:nvSpPr>
        <p:spPr/>
        <p:txBody>
          <a:bodyPr/>
          <a:lstStyle/>
          <a:p>
            <a:fld id="{38828FBB-A02E-4425-B70C-34149DD23BC1}" type="datetimeFigureOut">
              <a:rPr lang="en-GB" smtClean="0"/>
              <a:t>19/06/2024</a:t>
            </a:fld>
            <a:endParaRPr lang="en-GB"/>
          </a:p>
        </p:txBody>
      </p:sp>
      <p:sp>
        <p:nvSpPr>
          <p:cNvPr id="6" name="Footer Placeholder 5">
            <a:extLst>
              <a:ext uri="{FF2B5EF4-FFF2-40B4-BE49-F238E27FC236}">
                <a16:creationId xmlns:a16="http://schemas.microsoft.com/office/drawing/2014/main" id="{D77A78D1-72BD-A7E8-50CF-814460BA37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F9B603-C689-F02B-8165-A118E6CA4212}"/>
              </a:ext>
            </a:extLst>
          </p:cNvPr>
          <p:cNvSpPr>
            <a:spLocks noGrp="1"/>
          </p:cNvSpPr>
          <p:nvPr>
            <p:ph type="sldNum" sz="quarter" idx="12"/>
          </p:nvPr>
        </p:nvSpPr>
        <p:spPr/>
        <p:txBody>
          <a:bodyPr/>
          <a:lstStyle/>
          <a:p>
            <a:fld id="{80E5EBF2-7100-4DEC-8303-4EBFAA047C50}" type="slidenum">
              <a:rPr lang="en-GB" smtClean="0"/>
              <a:t>‹#›</a:t>
            </a:fld>
            <a:endParaRPr lang="en-GB"/>
          </a:p>
        </p:txBody>
      </p:sp>
    </p:spTree>
    <p:extLst>
      <p:ext uri="{BB962C8B-B14F-4D97-AF65-F5344CB8AC3E}">
        <p14:creationId xmlns:p14="http://schemas.microsoft.com/office/powerpoint/2010/main" val="317947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88EB6-C14E-536B-0591-5B4F495B3C2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092FDA-8F93-23AB-3CE0-6C0D69A777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CDA0C4-5C78-0F19-4A53-7DAB99B3C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FAFF34-0222-C54F-5AAE-3B5E709676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7B60A1-41F5-8E17-3BDF-3AFCEB92EF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67EA40E-0CBD-9CCD-A423-1BB289D1CBC8}"/>
              </a:ext>
            </a:extLst>
          </p:cNvPr>
          <p:cNvSpPr>
            <a:spLocks noGrp="1"/>
          </p:cNvSpPr>
          <p:nvPr>
            <p:ph type="dt" sz="half" idx="10"/>
          </p:nvPr>
        </p:nvSpPr>
        <p:spPr/>
        <p:txBody>
          <a:bodyPr/>
          <a:lstStyle/>
          <a:p>
            <a:fld id="{38828FBB-A02E-4425-B70C-34149DD23BC1}" type="datetimeFigureOut">
              <a:rPr lang="en-GB" smtClean="0"/>
              <a:t>19/06/2024</a:t>
            </a:fld>
            <a:endParaRPr lang="en-GB"/>
          </a:p>
        </p:txBody>
      </p:sp>
      <p:sp>
        <p:nvSpPr>
          <p:cNvPr id="8" name="Footer Placeholder 7">
            <a:extLst>
              <a:ext uri="{FF2B5EF4-FFF2-40B4-BE49-F238E27FC236}">
                <a16:creationId xmlns:a16="http://schemas.microsoft.com/office/drawing/2014/main" id="{7A31DA87-9F90-25FC-D0F4-0F07C99D6A4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AF12EED-3AE9-CC1E-9165-E51A38A0BD9E}"/>
              </a:ext>
            </a:extLst>
          </p:cNvPr>
          <p:cNvSpPr>
            <a:spLocks noGrp="1"/>
          </p:cNvSpPr>
          <p:nvPr>
            <p:ph type="sldNum" sz="quarter" idx="12"/>
          </p:nvPr>
        </p:nvSpPr>
        <p:spPr/>
        <p:txBody>
          <a:bodyPr/>
          <a:lstStyle/>
          <a:p>
            <a:fld id="{80E5EBF2-7100-4DEC-8303-4EBFAA047C50}" type="slidenum">
              <a:rPr lang="en-GB" smtClean="0"/>
              <a:t>‹#›</a:t>
            </a:fld>
            <a:endParaRPr lang="en-GB"/>
          </a:p>
        </p:txBody>
      </p:sp>
    </p:spTree>
    <p:extLst>
      <p:ext uri="{BB962C8B-B14F-4D97-AF65-F5344CB8AC3E}">
        <p14:creationId xmlns:p14="http://schemas.microsoft.com/office/powerpoint/2010/main" val="524314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318A2-8BB7-4129-5529-8C5F03D171D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50CCEB-293C-1814-323E-56336D85E84C}"/>
              </a:ext>
            </a:extLst>
          </p:cNvPr>
          <p:cNvSpPr>
            <a:spLocks noGrp="1"/>
          </p:cNvSpPr>
          <p:nvPr>
            <p:ph type="dt" sz="half" idx="10"/>
          </p:nvPr>
        </p:nvSpPr>
        <p:spPr/>
        <p:txBody>
          <a:bodyPr/>
          <a:lstStyle/>
          <a:p>
            <a:fld id="{38828FBB-A02E-4425-B70C-34149DD23BC1}" type="datetimeFigureOut">
              <a:rPr lang="en-GB" smtClean="0"/>
              <a:t>19/06/2024</a:t>
            </a:fld>
            <a:endParaRPr lang="en-GB"/>
          </a:p>
        </p:txBody>
      </p:sp>
      <p:sp>
        <p:nvSpPr>
          <p:cNvPr id="4" name="Footer Placeholder 3">
            <a:extLst>
              <a:ext uri="{FF2B5EF4-FFF2-40B4-BE49-F238E27FC236}">
                <a16:creationId xmlns:a16="http://schemas.microsoft.com/office/drawing/2014/main" id="{B68A0BB1-CAF3-070D-CFF7-6A92849BAB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93A372-E3D9-C066-4177-7E71FE3BB9D5}"/>
              </a:ext>
            </a:extLst>
          </p:cNvPr>
          <p:cNvSpPr>
            <a:spLocks noGrp="1"/>
          </p:cNvSpPr>
          <p:nvPr>
            <p:ph type="sldNum" sz="quarter" idx="12"/>
          </p:nvPr>
        </p:nvSpPr>
        <p:spPr/>
        <p:txBody>
          <a:bodyPr/>
          <a:lstStyle/>
          <a:p>
            <a:fld id="{80E5EBF2-7100-4DEC-8303-4EBFAA047C50}" type="slidenum">
              <a:rPr lang="en-GB" smtClean="0"/>
              <a:t>‹#›</a:t>
            </a:fld>
            <a:endParaRPr lang="en-GB"/>
          </a:p>
        </p:txBody>
      </p:sp>
    </p:spTree>
    <p:extLst>
      <p:ext uri="{BB962C8B-B14F-4D97-AF65-F5344CB8AC3E}">
        <p14:creationId xmlns:p14="http://schemas.microsoft.com/office/powerpoint/2010/main" val="2231663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0510AF-0185-5E6C-566D-AA470ED07CC0}"/>
              </a:ext>
            </a:extLst>
          </p:cNvPr>
          <p:cNvSpPr>
            <a:spLocks noGrp="1"/>
          </p:cNvSpPr>
          <p:nvPr>
            <p:ph type="dt" sz="half" idx="10"/>
          </p:nvPr>
        </p:nvSpPr>
        <p:spPr/>
        <p:txBody>
          <a:bodyPr/>
          <a:lstStyle/>
          <a:p>
            <a:fld id="{38828FBB-A02E-4425-B70C-34149DD23BC1}" type="datetimeFigureOut">
              <a:rPr lang="en-GB" smtClean="0"/>
              <a:t>19/06/2024</a:t>
            </a:fld>
            <a:endParaRPr lang="en-GB"/>
          </a:p>
        </p:txBody>
      </p:sp>
      <p:sp>
        <p:nvSpPr>
          <p:cNvPr id="3" name="Footer Placeholder 2">
            <a:extLst>
              <a:ext uri="{FF2B5EF4-FFF2-40B4-BE49-F238E27FC236}">
                <a16:creationId xmlns:a16="http://schemas.microsoft.com/office/drawing/2014/main" id="{3A6AF92D-D55B-FA67-DE0E-242A3EB423D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7EFF4C-499A-D79C-542B-A35868F9BA96}"/>
              </a:ext>
            </a:extLst>
          </p:cNvPr>
          <p:cNvSpPr>
            <a:spLocks noGrp="1"/>
          </p:cNvSpPr>
          <p:nvPr>
            <p:ph type="sldNum" sz="quarter" idx="12"/>
          </p:nvPr>
        </p:nvSpPr>
        <p:spPr/>
        <p:txBody>
          <a:bodyPr/>
          <a:lstStyle/>
          <a:p>
            <a:fld id="{80E5EBF2-7100-4DEC-8303-4EBFAA047C50}" type="slidenum">
              <a:rPr lang="en-GB" smtClean="0"/>
              <a:t>‹#›</a:t>
            </a:fld>
            <a:endParaRPr lang="en-GB"/>
          </a:p>
        </p:txBody>
      </p:sp>
    </p:spTree>
    <p:extLst>
      <p:ext uri="{BB962C8B-B14F-4D97-AF65-F5344CB8AC3E}">
        <p14:creationId xmlns:p14="http://schemas.microsoft.com/office/powerpoint/2010/main" val="2421339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942E6-A13A-DA7A-A956-CE294929E1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5E8AB1D-3D1B-6680-5A96-975C9FFDA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C96CC36-0222-4D27-1442-223114C13F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EA5F7B-D51E-0892-DC83-68F27FA7B0DB}"/>
              </a:ext>
            </a:extLst>
          </p:cNvPr>
          <p:cNvSpPr>
            <a:spLocks noGrp="1"/>
          </p:cNvSpPr>
          <p:nvPr>
            <p:ph type="dt" sz="half" idx="10"/>
          </p:nvPr>
        </p:nvSpPr>
        <p:spPr/>
        <p:txBody>
          <a:bodyPr/>
          <a:lstStyle/>
          <a:p>
            <a:fld id="{38828FBB-A02E-4425-B70C-34149DD23BC1}" type="datetimeFigureOut">
              <a:rPr lang="en-GB" smtClean="0"/>
              <a:t>19/06/2024</a:t>
            </a:fld>
            <a:endParaRPr lang="en-GB"/>
          </a:p>
        </p:txBody>
      </p:sp>
      <p:sp>
        <p:nvSpPr>
          <p:cNvPr id="6" name="Footer Placeholder 5">
            <a:extLst>
              <a:ext uri="{FF2B5EF4-FFF2-40B4-BE49-F238E27FC236}">
                <a16:creationId xmlns:a16="http://schemas.microsoft.com/office/drawing/2014/main" id="{EDBDC492-EB4F-888B-F019-3C609CDBCA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F85F8C-F95E-6A3F-9406-0D673E9BEECF}"/>
              </a:ext>
            </a:extLst>
          </p:cNvPr>
          <p:cNvSpPr>
            <a:spLocks noGrp="1"/>
          </p:cNvSpPr>
          <p:nvPr>
            <p:ph type="sldNum" sz="quarter" idx="12"/>
          </p:nvPr>
        </p:nvSpPr>
        <p:spPr/>
        <p:txBody>
          <a:bodyPr/>
          <a:lstStyle/>
          <a:p>
            <a:fld id="{80E5EBF2-7100-4DEC-8303-4EBFAA047C50}" type="slidenum">
              <a:rPr lang="en-GB" smtClean="0"/>
              <a:t>‹#›</a:t>
            </a:fld>
            <a:endParaRPr lang="en-GB"/>
          </a:p>
        </p:txBody>
      </p:sp>
    </p:spTree>
    <p:extLst>
      <p:ext uri="{BB962C8B-B14F-4D97-AF65-F5344CB8AC3E}">
        <p14:creationId xmlns:p14="http://schemas.microsoft.com/office/powerpoint/2010/main" val="3511225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82B96-E09C-3CA1-812E-DA61A8A1C1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EBD67F2-4A3B-3DA0-A47D-57117BD817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3D29102-E6C6-42F8-66D1-500BB226D1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9B3097-DCFB-46C9-8E72-2BBBE58E0405}"/>
              </a:ext>
            </a:extLst>
          </p:cNvPr>
          <p:cNvSpPr>
            <a:spLocks noGrp="1"/>
          </p:cNvSpPr>
          <p:nvPr>
            <p:ph type="dt" sz="half" idx="10"/>
          </p:nvPr>
        </p:nvSpPr>
        <p:spPr/>
        <p:txBody>
          <a:bodyPr/>
          <a:lstStyle/>
          <a:p>
            <a:fld id="{38828FBB-A02E-4425-B70C-34149DD23BC1}" type="datetimeFigureOut">
              <a:rPr lang="en-GB" smtClean="0"/>
              <a:t>19/06/2024</a:t>
            </a:fld>
            <a:endParaRPr lang="en-GB"/>
          </a:p>
        </p:txBody>
      </p:sp>
      <p:sp>
        <p:nvSpPr>
          <p:cNvPr id="6" name="Footer Placeholder 5">
            <a:extLst>
              <a:ext uri="{FF2B5EF4-FFF2-40B4-BE49-F238E27FC236}">
                <a16:creationId xmlns:a16="http://schemas.microsoft.com/office/drawing/2014/main" id="{04B0BF59-6C36-F86C-358B-6947334EF4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C82092-A093-F938-9797-CFD3028F2B1E}"/>
              </a:ext>
            </a:extLst>
          </p:cNvPr>
          <p:cNvSpPr>
            <a:spLocks noGrp="1"/>
          </p:cNvSpPr>
          <p:nvPr>
            <p:ph type="sldNum" sz="quarter" idx="12"/>
          </p:nvPr>
        </p:nvSpPr>
        <p:spPr/>
        <p:txBody>
          <a:bodyPr/>
          <a:lstStyle/>
          <a:p>
            <a:fld id="{80E5EBF2-7100-4DEC-8303-4EBFAA047C50}" type="slidenum">
              <a:rPr lang="en-GB" smtClean="0"/>
              <a:t>‹#›</a:t>
            </a:fld>
            <a:endParaRPr lang="en-GB"/>
          </a:p>
        </p:txBody>
      </p:sp>
    </p:spTree>
    <p:extLst>
      <p:ext uri="{BB962C8B-B14F-4D97-AF65-F5344CB8AC3E}">
        <p14:creationId xmlns:p14="http://schemas.microsoft.com/office/powerpoint/2010/main" val="1883766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770655-D762-06A1-072A-12ADD15B06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40A8F9-F081-5DC1-5A61-498A26C803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A95A83-6BFE-ABB0-8718-6EA001035A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828FBB-A02E-4425-B70C-34149DD23BC1}" type="datetimeFigureOut">
              <a:rPr lang="en-GB" smtClean="0"/>
              <a:t>19/06/2024</a:t>
            </a:fld>
            <a:endParaRPr lang="en-GB"/>
          </a:p>
        </p:txBody>
      </p:sp>
      <p:sp>
        <p:nvSpPr>
          <p:cNvPr id="5" name="Footer Placeholder 4">
            <a:extLst>
              <a:ext uri="{FF2B5EF4-FFF2-40B4-BE49-F238E27FC236}">
                <a16:creationId xmlns:a16="http://schemas.microsoft.com/office/drawing/2014/main" id="{A2BC93AE-CBF8-996D-2A04-FFA7B0B5AA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2B797D9-B665-0AD3-68F8-9869BBA2A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E5EBF2-7100-4DEC-8303-4EBFAA047C50}" type="slidenum">
              <a:rPr lang="en-GB" smtClean="0"/>
              <a:t>‹#›</a:t>
            </a:fld>
            <a:endParaRPr lang="en-GB"/>
          </a:p>
        </p:txBody>
      </p:sp>
    </p:spTree>
    <p:extLst>
      <p:ext uri="{BB962C8B-B14F-4D97-AF65-F5344CB8AC3E}">
        <p14:creationId xmlns:p14="http://schemas.microsoft.com/office/powerpoint/2010/main" val="2657395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12686" y="327745"/>
            <a:ext cx="1258195" cy="815703"/>
          </a:xfrm>
          <a:prstGeom prst="rect">
            <a:avLst/>
          </a:prstGeom>
        </p:spPr>
      </p:pic>
      <p:sp>
        <p:nvSpPr>
          <p:cNvPr id="2" name="Espace réservé du titre 1"/>
          <p:cNvSpPr>
            <a:spLocks noGrp="1"/>
          </p:cNvSpPr>
          <p:nvPr>
            <p:ph type="title"/>
          </p:nvPr>
        </p:nvSpPr>
        <p:spPr>
          <a:xfrm>
            <a:off x="2400384" y="352851"/>
            <a:ext cx="9031269" cy="415498"/>
          </a:xfrm>
          <a:prstGeom prst="rect">
            <a:avLst/>
          </a:prstGeom>
        </p:spPr>
        <p:txBody>
          <a:bodyPr vert="horz" wrap="square" lIns="36000" tIns="0" rIns="36000" bIns="0" rtlCol="0" anchor="b">
            <a:spAutoFit/>
          </a:bodyPr>
          <a:lstStyle/>
          <a:p>
            <a:r>
              <a:rPr lang="fr-FR"/>
              <a:t>Modifiez le style du titre</a:t>
            </a:r>
          </a:p>
        </p:txBody>
      </p:sp>
      <p:sp>
        <p:nvSpPr>
          <p:cNvPr id="3" name="Espace réservé du texte 2"/>
          <p:cNvSpPr>
            <a:spLocks noGrp="1"/>
          </p:cNvSpPr>
          <p:nvPr>
            <p:ph type="body" idx="1"/>
          </p:nvPr>
        </p:nvSpPr>
        <p:spPr>
          <a:xfrm>
            <a:off x="2400384" y="1633131"/>
            <a:ext cx="9031269" cy="4670140"/>
          </a:xfrm>
          <a:prstGeom prst="rect">
            <a:avLst/>
          </a:prstGeom>
        </p:spPr>
        <p:txBody>
          <a:bodyPr vert="horz" wrap="square" lIns="36000" tIns="0" rIns="36000" bIns="0" rtlCol="0">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ZoneTexte 9"/>
          <p:cNvSpPr txBox="1"/>
          <p:nvPr userDrawn="1"/>
        </p:nvSpPr>
        <p:spPr>
          <a:xfrm>
            <a:off x="11280049" y="6461841"/>
            <a:ext cx="153204" cy="111684"/>
          </a:xfrm>
          <a:prstGeom prst="rect">
            <a:avLst/>
          </a:prstGeom>
          <a:noFill/>
        </p:spPr>
        <p:txBody>
          <a:bodyPr wrap="square" lIns="32658" tIns="0" rIns="32658" bIns="0" rtlCol="0" anchor="ctr">
            <a:spAutoFit/>
          </a:bodyPr>
          <a:lstStyle/>
          <a:p>
            <a:pPr algn="r"/>
            <a:fld id="{9BC35150-C316-40A0-9BFF-6B435EAC3884}" type="slidenum">
              <a:rPr lang="fr-FR" sz="726" i="1" smtClean="0">
                <a:latin typeface="Source Sans Pro Light" panose="020B0403030403020204" pitchFamily="34" charset="0"/>
                <a:ea typeface="Source Sans Pro Light" panose="020B0403030403020204" pitchFamily="34" charset="0"/>
                <a:cs typeface="Open Sans Light" panose="020B0306030504020204" pitchFamily="34" charset="0"/>
              </a:rPr>
              <a:pPr algn="r"/>
              <a:t>‹#›</a:t>
            </a:fld>
            <a:endParaRPr lang="fr-FR" sz="726" i="1">
              <a:latin typeface="Source Sans Pro Light" panose="020B0403030403020204" pitchFamily="34" charset="0"/>
              <a:ea typeface="Source Sans Pro Light" panose="020B0403030403020204" pitchFamily="34" charset="0"/>
              <a:cs typeface="Open Sans Light" panose="020B0306030504020204" pitchFamily="34" charset="0"/>
            </a:endParaRPr>
          </a:p>
        </p:txBody>
      </p:sp>
      <p:cxnSp>
        <p:nvCxnSpPr>
          <p:cNvPr id="12" name="Connecteur droit 11"/>
          <p:cNvCxnSpPr/>
          <p:nvPr userDrawn="1"/>
        </p:nvCxnSpPr>
        <p:spPr>
          <a:xfrm>
            <a:off x="799804" y="1305958"/>
            <a:ext cx="10632267"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5976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txStyles>
    <p:titleStyle>
      <a:lvl1pPr algn="l" defTabSz="801929" rtl="0" eaLnBrk="1" latinLnBrk="0" hangingPunct="1">
        <a:lnSpc>
          <a:spcPct val="90000"/>
        </a:lnSpc>
        <a:spcBef>
          <a:spcPct val="0"/>
        </a:spcBef>
        <a:buNone/>
        <a:defRPr sz="3000" kern="1200" cap="all" baseline="0">
          <a:solidFill>
            <a:schemeClr val="tx2"/>
          </a:solidFill>
          <a:latin typeface="+mj-lt"/>
          <a:ea typeface="+mj-ea"/>
          <a:cs typeface="+mj-cs"/>
        </a:defRPr>
      </a:lvl1pPr>
    </p:titleStyle>
    <p:bodyStyle>
      <a:lvl1pPr marL="0" indent="0" algn="l" defTabSz="801929" rtl="0" eaLnBrk="1" latinLnBrk="0" hangingPunct="1">
        <a:lnSpc>
          <a:spcPct val="100000"/>
        </a:lnSpc>
        <a:spcBef>
          <a:spcPts val="1200"/>
        </a:spcBef>
        <a:buFontTx/>
        <a:buNone/>
        <a:defRPr sz="2000" kern="1200">
          <a:solidFill>
            <a:schemeClr val="tx1"/>
          </a:solidFill>
          <a:latin typeface="HelveticaNeueLT Pro 65 Md" panose="020B0604020202020204" pitchFamily="34" charset="0"/>
          <a:ea typeface="+mn-ea"/>
          <a:cs typeface="+mn-cs"/>
        </a:defRPr>
      </a:lvl1pPr>
      <a:lvl2pPr marL="216000" indent="-216000" algn="l" defTabSz="801929"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2pPr>
      <a:lvl3pPr marL="216000" indent="-216000" algn="l" defTabSz="801929" rtl="0" eaLnBrk="1" latinLnBrk="0" hangingPunct="1">
        <a:lnSpc>
          <a:spcPct val="100000"/>
        </a:lnSpc>
        <a:spcBef>
          <a:spcPts val="600"/>
        </a:spcBef>
        <a:buClr>
          <a:schemeClr val="tx2"/>
        </a:buClr>
        <a:buFont typeface="Arial" panose="020B0604020202020204" pitchFamily="34" charset="0"/>
        <a:buChar char="&gt;"/>
        <a:defRPr sz="1800" kern="1200">
          <a:solidFill>
            <a:schemeClr val="tx1"/>
          </a:solidFill>
          <a:latin typeface="+mn-lt"/>
          <a:ea typeface="+mn-ea"/>
          <a:cs typeface="+mn-cs"/>
        </a:defRPr>
      </a:lvl3pPr>
      <a:lvl4pPr marL="0" indent="0" algn="l" defTabSz="801929" rtl="0" eaLnBrk="1" latinLnBrk="0" hangingPunct="1">
        <a:lnSpc>
          <a:spcPct val="100000"/>
        </a:lnSpc>
        <a:spcBef>
          <a:spcPts val="0"/>
        </a:spcBef>
        <a:buFontTx/>
        <a:buNone/>
        <a:defRPr sz="1400" kern="1200">
          <a:solidFill>
            <a:schemeClr val="tx1"/>
          </a:solidFill>
          <a:latin typeface="+mn-lt"/>
          <a:ea typeface="+mn-ea"/>
          <a:cs typeface="+mn-cs"/>
        </a:defRPr>
      </a:lvl4pPr>
      <a:lvl5pPr marL="0" indent="0" algn="l" defTabSz="801929" rtl="0" eaLnBrk="1" latinLnBrk="0" hangingPunct="1">
        <a:lnSpc>
          <a:spcPct val="100000"/>
        </a:lnSpc>
        <a:spcBef>
          <a:spcPts val="0"/>
        </a:spcBef>
        <a:buFontTx/>
        <a:buNone/>
        <a:defRPr sz="12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fr-FR"/>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512">
          <p15:clr>
            <a:srgbClr val="F26B43"/>
          </p15:clr>
        </p15:guide>
        <p15:guide id="3" pos="7202">
          <p15:clr>
            <a:srgbClr val="F26B43"/>
          </p15:clr>
        </p15:guide>
        <p15:guide id="4" orient="horz" pos="3971">
          <p15:clr>
            <a:srgbClr val="F26B43"/>
          </p15:clr>
        </p15:guide>
        <p15:guide id="5" orient="horz" pos="102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hyperlink" Target="http://www.alainveuve.ch/digital-transformation-mode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erson holding a globe&#10;&#10;Description automatically generated">
            <a:extLst>
              <a:ext uri="{FF2B5EF4-FFF2-40B4-BE49-F238E27FC236}">
                <a16:creationId xmlns:a16="http://schemas.microsoft.com/office/drawing/2014/main" id="{8D56DA3B-EFFF-3CF7-465D-A679972516FD}"/>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C8D06702-3453-CECD-CB72-A8D89D2E3D96}"/>
              </a:ext>
            </a:extLst>
          </p:cNvPr>
          <p:cNvSpPr txBox="1">
            <a:spLocks/>
          </p:cNvSpPr>
          <p:nvPr/>
        </p:nvSpPr>
        <p:spPr>
          <a:xfrm>
            <a:off x="1524000" y="3778706"/>
            <a:ext cx="9144000" cy="89712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0" i="0" u="none" strike="noStrike" kern="1200" cap="none" spc="0" normalizeH="0" baseline="0" noProof="0">
                <a:ln>
                  <a:noFill/>
                </a:ln>
                <a:solidFill>
                  <a:srgbClr val="FFFFFF"/>
                </a:solidFill>
                <a:effectLst/>
                <a:uLnTx/>
                <a:uFillTx/>
                <a:latin typeface="Calibri Light" panose="020F0302020204030204"/>
                <a:ea typeface="+mj-ea"/>
                <a:cs typeface="+mj-cs"/>
              </a:rPr>
              <a:t>Gilles </a:t>
            </a:r>
            <a:r>
              <a:rPr kumimoji="0" lang="en-GB" sz="6000" b="0" i="0" u="none" strike="noStrike" kern="1200" cap="none" spc="0" normalizeH="0" baseline="0" noProof="0" err="1">
                <a:ln>
                  <a:noFill/>
                </a:ln>
                <a:solidFill>
                  <a:srgbClr val="FFFFFF"/>
                </a:solidFill>
                <a:effectLst/>
                <a:uLnTx/>
                <a:uFillTx/>
                <a:latin typeface="Calibri Light" panose="020F0302020204030204"/>
                <a:ea typeface="+mj-ea"/>
                <a:cs typeface="+mj-cs"/>
              </a:rPr>
              <a:t>Peterhans</a:t>
            </a:r>
            <a:endParaRPr kumimoji="0" lang="en-GB" sz="6000" b="0" i="0" u="none" strike="noStrike" kern="1200" cap="none" spc="0" normalizeH="0" baseline="0" noProof="0">
              <a:ln>
                <a:noFill/>
              </a:ln>
              <a:solidFill>
                <a:srgbClr val="FFFFFF"/>
              </a:solidFill>
              <a:effectLst/>
              <a:uLnTx/>
              <a:uFillTx/>
              <a:latin typeface="Calibri Light" panose="020F0302020204030204"/>
              <a:ea typeface="+mj-ea"/>
              <a:cs typeface="+mj-cs"/>
            </a:endParaRPr>
          </a:p>
        </p:txBody>
      </p:sp>
      <p:sp>
        <p:nvSpPr>
          <p:cNvPr id="13" name="Subtitle 2">
            <a:extLst>
              <a:ext uri="{FF2B5EF4-FFF2-40B4-BE49-F238E27FC236}">
                <a16:creationId xmlns:a16="http://schemas.microsoft.com/office/drawing/2014/main" id="{724F64C3-7C3D-86DF-100E-820175FE0E5B}"/>
              </a:ext>
            </a:extLst>
          </p:cNvPr>
          <p:cNvSpPr txBox="1">
            <a:spLocks/>
          </p:cNvSpPr>
          <p:nvPr/>
        </p:nvSpPr>
        <p:spPr>
          <a:xfrm>
            <a:off x="1524000" y="4675831"/>
            <a:ext cx="9144000" cy="43117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rPr>
              <a:t>UIP - International Union of Wagon Keepers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Subtitle 2">
            <a:extLst>
              <a:ext uri="{FF2B5EF4-FFF2-40B4-BE49-F238E27FC236}">
                <a16:creationId xmlns:a16="http://schemas.microsoft.com/office/drawing/2014/main" id="{B636C773-3962-AF4C-FAD2-C4A1A8DA74C4}"/>
              </a:ext>
            </a:extLst>
          </p:cNvPr>
          <p:cNvSpPr txBox="1">
            <a:spLocks/>
          </p:cNvSpPr>
          <p:nvPr/>
        </p:nvSpPr>
        <p:spPr>
          <a:xfrm>
            <a:off x="0" y="6111551"/>
            <a:ext cx="12192000" cy="558812"/>
          </a:xfrm>
          <a:prstGeom prst="rect">
            <a:avLst/>
          </a:prstGeom>
          <a:solidFill>
            <a:schemeClr val="tx1">
              <a:alpha val="20000"/>
            </a:schemeClr>
          </a:solidFill>
          <a:effectLst>
            <a:glow rad="101600">
              <a:schemeClr val="accent3">
                <a:satMod val="175000"/>
                <a:alpha val="40000"/>
              </a:schemeClr>
            </a:glow>
          </a:effectLst>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600" normalizeH="0" baseline="0" noProof="0">
                <a:ln>
                  <a:noFill/>
                </a:ln>
                <a:solidFill>
                  <a:prstClr val="white"/>
                </a:solidFill>
                <a:effectLst/>
                <a:uLnTx/>
                <a:uFillTx/>
                <a:latin typeface="Calibri Light" panose="020F0302020204030204" pitchFamily="34" charset="0"/>
                <a:ea typeface="+mn-ea"/>
                <a:cs typeface="+mn-cs"/>
              </a:rPr>
              <a:t>OPENING: KEYNOTE SPEECHES</a:t>
            </a:r>
          </a:p>
        </p:txBody>
      </p:sp>
      <p:pic>
        <p:nvPicPr>
          <p:cNvPr id="7" name="Image 6">
            <a:extLst>
              <a:ext uri="{FF2B5EF4-FFF2-40B4-BE49-F238E27FC236}">
                <a16:creationId xmlns:a16="http://schemas.microsoft.com/office/drawing/2014/main" id="{5B568E7A-1FFD-C34F-28D2-F1887C82F953}"/>
              </a:ext>
            </a:extLst>
          </p:cNvPr>
          <p:cNvPicPr>
            <a:picLocks noChangeAspect="1"/>
          </p:cNvPicPr>
          <p:nvPr/>
        </p:nvPicPr>
        <p:blipFill rotWithShape="1">
          <a:blip r:embed="rId3">
            <a:extLst>
              <a:ext uri="{28A0092B-C50C-407E-A947-70E740481C1C}">
                <a14:useLocalDpi xmlns:a14="http://schemas.microsoft.com/office/drawing/2010/main" val="0"/>
              </a:ext>
            </a:extLst>
          </a:blip>
          <a:srcRect l="4816" r="14685"/>
          <a:stretch/>
        </p:blipFill>
        <p:spPr>
          <a:xfrm>
            <a:off x="5184375" y="1955457"/>
            <a:ext cx="1823249" cy="1823249"/>
          </a:xfrm>
          <a:prstGeom prst="flowChartConnector">
            <a:avLst/>
          </a:prstGeom>
        </p:spPr>
      </p:pic>
    </p:spTree>
    <p:extLst>
      <p:ext uri="{BB962C8B-B14F-4D97-AF65-F5344CB8AC3E}">
        <p14:creationId xmlns:p14="http://schemas.microsoft.com/office/powerpoint/2010/main" val="219638950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8F0B5-B911-B44B-8330-82B434E4C6C0}"/>
              </a:ext>
            </a:extLst>
          </p:cNvPr>
          <p:cNvSpPr>
            <a:spLocks noGrp="1"/>
          </p:cNvSpPr>
          <p:nvPr>
            <p:ph type="title"/>
          </p:nvPr>
        </p:nvSpPr>
        <p:spPr/>
        <p:txBody>
          <a:bodyP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r>
              <a:rPr lang="en-US"/>
              <a:t>Navigating the industrial revolutions</a:t>
            </a:r>
            <a:endParaRPr lang="en-CH"/>
          </a:p>
        </p:txBody>
      </p:sp>
      <p:sp>
        <p:nvSpPr>
          <p:cNvPr id="3" name="Text Placeholder 2">
            <a:extLst>
              <a:ext uri="{FF2B5EF4-FFF2-40B4-BE49-F238E27FC236}">
                <a16:creationId xmlns:a16="http://schemas.microsoft.com/office/drawing/2014/main" id="{B3E9E264-D674-6A26-7E84-897895D30E67}"/>
              </a:ext>
            </a:extLst>
          </p:cNvPr>
          <p:cNvSpPr>
            <a:spLocks noGrp="1"/>
          </p:cNvSpPr>
          <p:nvPr>
            <p:ph type="body" sz="quarter" idx="14"/>
          </p:nvPr>
        </p:nvSpPr>
        <p:spPr/>
        <p:txBody>
          <a:bodyP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r>
              <a:rPr lang="en-US"/>
              <a:t>Opportunities and challenges</a:t>
            </a:r>
            <a:endParaRPr lang="en-CH"/>
          </a:p>
        </p:txBody>
      </p:sp>
      <p:sp>
        <p:nvSpPr>
          <p:cNvPr id="4" name="object 4">
            <a:extLst>
              <a:ext uri="{FF2B5EF4-FFF2-40B4-BE49-F238E27FC236}">
                <a16:creationId xmlns:a16="http://schemas.microsoft.com/office/drawing/2014/main" id="{93CC2544-63A9-71A7-8A87-9FE954656D53}"/>
              </a:ext>
            </a:extLst>
          </p:cNvPr>
          <p:cNvSpPr/>
          <p:nvPr/>
        </p:nvSpPr>
        <p:spPr>
          <a:xfrm>
            <a:off x="3899507" y="2061257"/>
            <a:ext cx="3149815" cy="583534"/>
          </a:xfrm>
          <a:custGeom>
            <a:avLst/>
            <a:gdLst/>
            <a:ahLst/>
            <a:cxnLst/>
            <a:rect l="l" t="t" r="r" b="b"/>
            <a:pathLst>
              <a:path w="3472179" h="643255">
                <a:moveTo>
                  <a:pt x="0" y="643127"/>
                </a:moveTo>
                <a:lnTo>
                  <a:pt x="3471672" y="643127"/>
                </a:lnTo>
                <a:lnTo>
                  <a:pt x="3471672" y="0"/>
                </a:lnTo>
                <a:lnTo>
                  <a:pt x="0" y="0"/>
                </a:lnTo>
                <a:lnTo>
                  <a:pt x="0" y="643127"/>
                </a:lnTo>
                <a:close/>
              </a:path>
            </a:pathLst>
          </a:custGeom>
        </p:spPr>
        <p:style>
          <a:lnRef idx="0">
            <a:schemeClr val="accent5"/>
          </a:lnRef>
          <a:fillRef idx="3">
            <a:schemeClr val="accent5"/>
          </a:fillRef>
          <a:effectRef idx="3">
            <a:schemeClr val="accent5"/>
          </a:effectRef>
          <a:fontRef idx="minor">
            <a:schemeClr val="lt1"/>
          </a:fontRef>
        </p:style>
        <p:txBody>
          <a:bodyPr wrap="square" lIns="0" tIns="0" rIns="0" bIns="0" rtlCol="0" anchor="ctr" anchorCtr="0"/>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ctr" defTabSz="829452" rtl="0" eaLnBrk="1" fontAlgn="auto" latinLnBrk="0" hangingPunct="1">
              <a:lnSpc>
                <a:spcPct val="100000"/>
              </a:lnSpc>
              <a:spcBef>
                <a:spcPts val="0"/>
              </a:spcBef>
              <a:spcAft>
                <a:spcPts val="0"/>
              </a:spcAft>
              <a:buClrTx/>
              <a:buSzTx/>
              <a:buFontTx/>
              <a:buNone/>
              <a:tabLst/>
              <a:defRPr/>
            </a:pPr>
            <a:r>
              <a:rPr kumimoji="0" lang="en-US" sz="1481" b="1" i="0" u="none" strike="noStrike" kern="1200" cap="none" spc="0" normalizeH="0" baseline="0" noProof="0">
                <a:ln>
                  <a:noFill/>
                </a:ln>
                <a:solidFill>
                  <a:prstClr val="black"/>
                </a:solidFill>
                <a:effectLst/>
                <a:uLnTx/>
                <a:uFillTx/>
                <a:latin typeface="HelveticaNeueLT Pro 55 Roman"/>
                <a:ea typeface="+mn-ea"/>
                <a:cs typeface="+mn-cs"/>
              </a:rPr>
              <a:t>STEAM POWER</a:t>
            </a:r>
            <a:endParaRPr kumimoji="0" sz="1481" b="1" i="0" u="none" strike="noStrike" kern="1200" cap="none" spc="0" normalizeH="0" baseline="0" noProof="0">
              <a:ln>
                <a:noFill/>
              </a:ln>
              <a:solidFill>
                <a:prstClr val="black"/>
              </a:solidFill>
              <a:effectLst/>
              <a:uLnTx/>
              <a:uFillTx/>
              <a:latin typeface="HelveticaNeueLT Pro 55 Roman"/>
              <a:ea typeface="+mn-ea"/>
              <a:cs typeface="+mn-cs"/>
            </a:endParaRPr>
          </a:p>
        </p:txBody>
      </p:sp>
      <p:sp>
        <p:nvSpPr>
          <p:cNvPr id="5" name="object 5">
            <a:extLst>
              <a:ext uri="{FF2B5EF4-FFF2-40B4-BE49-F238E27FC236}">
                <a16:creationId xmlns:a16="http://schemas.microsoft.com/office/drawing/2014/main" id="{45140E29-CC44-B54D-AC7E-CFE5490EDE3E}"/>
              </a:ext>
            </a:extLst>
          </p:cNvPr>
          <p:cNvSpPr/>
          <p:nvPr/>
        </p:nvSpPr>
        <p:spPr>
          <a:xfrm>
            <a:off x="3899507" y="2061257"/>
            <a:ext cx="3149815" cy="583534"/>
          </a:xfrm>
          <a:custGeom>
            <a:avLst/>
            <a:gdLst/>
            <a:ahLst/>
            <a:cxnLst/>
            <a:rect l="l" t="t" r="r" b="b"/>
            <a:pathLst>
              <a:path w="3472179" h="643255">
                <a:moveTo>
                  <a:pt x="0" y="643127"/>
                </a:moveTo>
                <a:lnTo>
                  <a:pt x="3471672" y="643127"/>
                </a:lnTo>
                <a:lnTo>
                  <a:pt x="3471672" y="0"/>
                </a:lnTo>
                <a:lnTo>
                  <a:pt x="0" y="0"/>
                </a:lnTo>
                <a:lnTo>
                  <a:pt x="0" y="643127"/>
                </a:lnTo>
                <a:close/>
              </a:path>
            </a:pathLst>
          </a:custGeom>
          <a:ln w="28956">
            <a:solidFill>
              <a:srgbClr val="FFFFFF"/>
            </a:solidFill>
          </a:ln>
        </p:spPr>
        <p:txBody>
          <a:bodyPr wrap="square" lIns="0" tIns="0" rIns="0" bIns="0" rtlCol="0"/>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l" defTabSz="829452" rtl="0" eaLnBrk="1" fontAlgn="auto" latinLnBrk="0" hangingPunct="1">
              <a:lnSpc>
                <a:spcPct val="100000"/>
              </a:lnSpc>
              <a:spcBef>
                <a:spcPts val="0"/>
              </a:spcBef>
              <a:spcAft>
                <a:spcPts val="0"/>
              </a:spcAft>
              <a:buClrTx/>
              <a:buSzTx/>
              <a:buFontTx/>
              <a:buNone/>
              <a:tabLst/>
              <a:defRPr/>
            </a:pPr>
            <a:endParaRPr kumimoji="0" sz="1481" b="0" i="0" u="none" strike="noStrike" kern="1200" cap="none" spc="0" normalizeH="0" baseline="0" noProof="0">
              <a:ln>
                <a:noFill/>
              </a:ln>
              <a:solidFill>
                <a:prstClr val="black"/>
              </a:solidFill>
              <a:effectLst/>
              <a:uLnTx/>
              <a:uFillTx/>
              <a:latin typeface="HelveticaNeueLT Pro 55 Roman"/>
              <a:ea typeface="+mn-ea"/>
              <a:cs typeface="+mn-cs"/>
            </a:endParaRPr>
          </a:p>
        </p:txBody>
      </p:sp>
      <p:sp>
        <p:nvSpPr>
          <p:cNvPr id="7" name="object 7">
            <a:extLst>
              <a:ext uri="{FF2B5EF4-FFF2-40B4-BE49-F238E27FC236}">
                <a16:creationId xmlns:a16="http://schemas.microsoft.com/office/drawing/2014/main" id="{DF575F88-84A7-516F-4BC1-14B6BE2AE070}"/>
              </a:ext>
            </a:extLst>
          </p:cNvPr>
          <p:cNvSpPr/>
          <p:nvPr/>
        </p:nvSpPr>
        <p:spPr>
          <a:xfrm>
            <a:off x="3899507" y="2651589"/>
            <a:ext cx="3149815" cy="576621"/>
          </a:xfrm>
          <a:custGeom>
            <a:avLst/>
            <a:gdLst/>
            <a:ahLst/>
            <a:cxnLst/>
            <a:rect l="l" t="t" r="r" b="b"/>
            <a:pathLst>
              <a:path w="3472179" h="635635">
                <a:moveTo>
                  <a:pt x="0" y="635508"/>
                </a:moveTo>
                <a:lnTo>
                  <a:pt x="3471672" y="635508"/>
                </a:lnTo>
                <a:lnTo>
                  <a:pt x="3471672" y="0"/>
                </a:lnTo>
                <a:lnTo>
                  <a:pt x="0" y="0"/>
                </a:lnTo>
                <a:lnTo>
                  <a:pt x="0" y="635508"/>
                </a:lnTo>
                <a:close/>
              </a:path>
            </a:pathLst>
          </a:custGeom>
        </p:spPr>
        <p:style>
          <a:lnRef idx="0">
            <a:schemeClr val="accent2"/>
          </a:lnRef>
          <a:fillRef idx="3">
            <a:schemeClr val="accent2"/>
          </a:fillRef>
          <a:effectRef idx="3">
            <a:schemeClr val="accent2"/>
          </a:effectRef>
          <a:fontRef idx="minor">
            <a:schemeClr val="lt1"/>
          </a:fontRef>
        </p:style>
        <p:txBody>
          <a:bodyPr wrap="square" lIns="0" tIns="0" rIns="0" bIns="0" rtlCol="0" anchor="ctr" anchorCtr="0"/>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ctr" defTabSz="829452" rtl="0" eaLnBrk="1" fontAlgn="auto" latinLnBrk="0" hangingPunct="1">
              <a:lnSpc>
                <a:spcPct val="100000"/>
              </a:lnSpc>
              <a:spcBef>
                <a:spcPts val="0"/>
              </a:spcBef>
              <a:spcAft>
                <a:spcPts val="0"/>
              </a:spcAft>
              <a:buClrTx/>
              <a:buSzTx/>
              <a:buFontTx/>
              <a:buNone/>
              <a:tabLst/>
              <a:defRPr/>
            </a:pPr>
            <a:r>
              <a:rPr kumimoji="0" lang="en-US" sz="1481" b="1" i="0" u="none" strike="noStrike" kern="1200" cap="none" spc="0" normalizeH="0" baseline="0" noProof="0">
                <a:ln>
                  <a:noFill/>
                </a:ln>
                <a:solidFill>
                  <a:prstClr val="black"/>
                </a:solidFill>
                <a:effectLst/>
                <a:uLnTx/>
                <a:uFillTx/>
                <a:latin typeface="HelveticaNeueLT Pro 55 Roman"/>
                <a:ea typeface="+mn-ea"/>
                <a:cs typeface="+mn-cs"/>
              </a:rPr>
              <a:t>ELECTRIFICATION</a:t>
            </a:r>
            <a:endParaRPr kumimoji="0" sz="1481" b="1" i="0" u="none" strike="noStrike" kern="1200" cap="none" spc="0" normalizeH="0" baseline="0" noProof="0">
              <a:ln>
                <a:noFill/>
              </a:ln>
              <a:solidFill>
                <a:prstClr val="black"/>
              </a:solidFill>
              <a:effectLst/>
              <a:uLnTx/>
              <a:uFillTx/>
              <a:latin typeface="HelveticaNeueLT Pro 55 Roman"/>
              <a:ea typeface="+mn-ea"/>
              <a:cs typeface="+mn-cs"/>
            </a:endParaRPr>
          </a:p>
        </p:txBody>
      </p:sp>
      <p:sp>
        <p:nvSpPr>
          <p:cNvPr id="8" name="object 8">
            <a:extLst>
              <a:ext uri="{FF2B5EF4-FFF2-40B4-BE49-F238E27FC236}">
                <a16:creationId xmlns:a16="http://schemas.microsoft.com/office/drawing/2014/main" id="{50E51848-5475-4B14-6CD7-21390A5FBA08}"/>
              </a:ext>
            </a:extLst>
          </p:cNvPr>
          <p:cNvSpPr/>
          <p:nvPr/>
        </p:nvSpPr>
        <p:spPr>
          <a:xfrm>
            <a:off x="3899507" y="2651589"/>
            <a:ext cx="3149815" cy="583534"/>
          </a:xfrm>
          <a:custGeom>
            <a:avLst/>
            <a:gdLst/>
            <a:ahLst/>
            <a:cxnLst/>
            <a:rect l="l" t="t" r="r" b="b"/>
            <a:pathLst>
              <a:path w="3472179" h="643255">
                <a:moveTo>
                  <a:pt x="0" y="643127"/>
                </a:moveTo>
                <a:lnTo>
                  <a:pt x="3471672" y="643127"/>
                </a:lnTo>
                <a:lnTo>
                  <a:pt x="3471672" y="0"/>
                </a:lnTo>
                <a:lnTo>
                  <a:pt x="0" y="0"/>
                </a:lnTo>
                <a:lnTo>
                  <a:pt x="0" y="643127"/>
                </a:lnTo>
                <a:close/>
              </a:path>
            </a:pathLst>
          </a:custGeom>
          <a:ln w="28956">
            <a:solidFill>
              <a:srgbClr val="FFFFFF"/>
            </a:solidFill>
          </a:ln>
        </p:spPr>
        <p:txBody>
          <a:bodyPr wrap="square" lIns="0" tIns="0" rIns="0" bIns="0" rtlCol="0"/>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l" defTabSz="829452" rtl="0" eaLnBrk="1" fontAlgn="auto" latinLnBrk="0" hangingPunct="1">
              <a:lnSpc>
                <a:spcPct val="100000"/>
              </a:lnSpc>
              <a:spcBef>
                <a:spcPts val="0"/>
              </a:spcBef>
              <a:spcAft>
                <a:spcPts val="0"/>
              </a:spcAft>
              <a:buClrTx/>
              <a:buSzTx/>
              <a:buFontTx/>
              <a:buNone/>
              <a:tabLst/>
              <a:defRPr/>
            </a:pPr>
            <a:endParaRPr kumimoji="0" sz="1481" b="0" i="0" u="none" strike="noStrike" kern="1200" cap="none" spc="0" normalizeH="0" baseline="0" noProof="0">
              <a:ln>
                <a:noFill/>
              </a:ln>
              <a:solidFill>
                <a:prstClr val="black"/>
              </a:solidFill>
              <a:effectLst/>
              <a:uLnTx/>
              <a:uFillTx/>
              <a:latin typeface="HelveticaNeueLT Pro 55 Roman"/>
              <a:ea typeface="+mn-ea"/>
              <a:cs typeface="+mn-cs"/>
            </a:endParaRPr>
          </a:p>
        </p:txBody>
      </p:sp>
      <p:sp>
        <p:nvSpPr>
          <p:cNvPr id="10" name="object 10">
            <a:extLst>
              <a:ext uri="{FF2B5EF4-FFF2-40B4-BE49-F238E27FC236}">
                <a16:creationId xmlns:a16="http://schemas.microsoft.com/office/drawing/2014/main" id="{AD9F93AA-E28F-1FA1-0901-6CB782384943}"/>
              </a:ext>
            </a:extLst>
          </p:cNvPr>
          <p:cNvSpPr/>
          <p:nvPr/>
        </p:nvSpPr>
        <p:spPr>
          <a:xfrm>
            <a:off x="3899506" y="3228096"/>
            <a:ext cx="3150968" cy="583534"/>
          </a:xfrm>
          <a:custGeom>
            <a:avLst/>
            <a:gdLst/>
            <a:ahLst/>
            <a:cxnLst/>
            <a:rect l="l" t="t" r="r" b="b"/>
            <a:pathLst>
              <a:path w="3473450" h="643254">
                <a:moveTo>
                  <a:pt x="0" y="643127"/>
                </a:moveTo>
                <a:lnTo>
                  <a:pt x="3473196" y="643127"/>
                </a:lnTo>
                <a:lnTo>
                  <a:pt x="3473196" y="0"/>
                </a:lnTo>
                <a:lnTo>
                  <a:pt x="0" y="0"/>
                </a:lnTo>
                <a:lnTo>
                  <a:pt x="0" y="643127"/>
                </a:lnTo>
                <a:close/>
              </a:path>
            </a:pathLst>
          </a:custGeom>
        </p:spPr>
        <p:style>
          <a:lnRef idx="0">
            <a:schemeClr val="accent1"/>
          </a:lnRef>
          <a:fillRef idx="3">
            <a:schemeClr val="accent1"/>
          </a:fillRef>
          <a:effectRef idx="3">
            <a:schemeClr val="accent1"/>
          </a:effectRef>
          <a:fontRef idx="minor">
            <a:schemeClr val="lt1"/>
          </a:fontRef>
        </p:style>
        <p:txBody>
          <a:bodyPr wrap="square" lIns="0" tIns="0" rIns="0" bIns="0" rtlCol="0" anchor="ctr" anchorCtr="0"/>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ctr" defTabSz="829452" rtl="0" eaLnBrk="1" fontAlgn="auto" latinLnBrk="0" hangingPunct="1">
              <a:lnSpc>
                <a:spcPct val="100000"/>
              </a:lnSpc>
              <a:spcBef>
                <a:spcPts val="0"/>
              </a:spcBef>
              <a:spcAft>
                <a:spcPts val="0"/>
              </a:spcAft>
              <a:buClrTx/>
              <a:buSzTx/>
              <a:buFontTx/>
              <a:buNone/>
              <a:tabLst/>
              <a:defRPr/>
            </a:pPr>
            <a:r>
              <a:rPr kumimoji="0" lang="en-US" sz="1481" b="1" i="0" u="none" strike="noStrike" kern="1200" cap="none" spc="0" normalizeH="0" baseline="0" noProof="0">
                <a:ln>
                  <a:noFill/>
                </a:ln>
                <a:solidFill>
                  <a:prstClr val="black"/>
                </a:solidFill>
                <a:effectLst/>
                <a:uLnTx/>
                <a:uFillTx/>
                <a:latin typeface="HelveticaNeueLT Pro 55 Roman"/>
                <a:ea typeface="+mn-ea"/>
                <a:cs typeface="+mn-cs"/>
              </a:rPr>
              <a:t>AUTOMATION</a:t>
            </a:r>
            <a:endParaRPr kumimoji="0" sz="1481" b="1" i="0" u="none" strike="noStrike" kern="1200" cap="none" spc="0" normalizeH="0" baseline="0" noProof="0">
              <a:ln>
                <a:noFill/>
              </a:ln>
              <a:solidFill>
                <a:prstClr val="black"/>
              </a:solidFill>
              <a:effectLst/>
              <a:uLnTx/>
              <a:uFillTx/>
              <a:latin typeface="HelveticaNeueLT Pro 55 Roman"/>
              <a:ea typeface="+mn-ea"/>
              <a:cs typeface="+mn-cs"/>
            </a:endParaRPr>
          </a:p>
        </p:txBody>
      </p:sp>
      <p:sp>
        <p:nvSpPr>
          <p:cNvPr id="11" name="object 11">
            <a:extLst>
              <a:ext uri="{FF2B5EF4-FFF2-40B4-BE49-F238E27FC236}">
                <a16:creationId xmlns:a16="http://schemas.microsoft.com/office/drawing/2014/main" id="{0457CAF4-7EDF-F2CE-2FA2-FC59C2F0F87B}"/>
              </a:ext>
            </a:extLst>
          </p:cNvPr>
          <p:cNvSpPr/>
          <p:nvPr/>
        </p:nvSpPr>
        <p:spPr>
          <a:xfrm>
            <a:off x="3899506" y="3228096"/>
            <a:ext cx="3150968" cy="583534"/>
          </a:xfrm>
          <a:custGeom>
            <a:avLst/>
            <a:gdLst/>
            <a:ahLst/>
            <a:cxnLst/>
            <a:rect l="l" t="t" r="r" b="b"/>
            <a:pathLst>
              <a:path w="3473450" h="643254">
                <a:moveTo>
                  <a:pt x="0" y="643127"/>
                </a:moveTo>
                <a:lnTo>
                  <a:pt x="3473196" y="643127"/>
                </a:lnTo>
                <a:lnTo>
                  <a:pt x="3473196" y="0"/>
                </a:lnTo>
                <a:lnTo>
                  <a:pt x="0" y="0"/>
                </a:lnTo>
                <a:lnTo>
                  <a:pt x="0" y="643127"/>
                </a:lnTo>
                <a:close/>
              </a:path>
            </a:pathLst>
          </a:custGeom>
          <a:ln w="28956">
            <a:solidFill>
              <a:srgbClr val="FFFFFF"/>
            </a:solidFill>
          </a:ln>
        </p:spPr>
        <p:txBody>
          <a:bodyPr wrap="square" lIns="0" tIns="0" rIns="0" bIns="0" rtlCol="0"/>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l" defTabSz="829452" rtl="0" eaLnBrk="1" fontAlgn="auto" latinLnBrk="0" hangingPunct="1">
              <a:lnSpc>
                <a:spcPct val="100000"/>
              </a:lnSpc>
              <a:spcBef>
                <a:spcPts val="0"/>
              </a:spcBef>
              <a:spcAft>
                <a:spcPts val="0"/>
              </a:spcAft>
              <a:buClrTx/>
              <a:buSzTx/>
              <a:buFontTx/>
              <a:buNone/>
              <a:tabLst/>
              <a:defRPr/>
            </a:pPr>
            <a:endParaRPr kumimoji="0" sz="1481" b="0" i="0" u="none" strike="noStrike" kern="1200" cap="none" spc="0" normalizeH="0" baseline="0" noProof="0">
              <a:ln>
                <a:noFill/>
              </a:ln>
              <a:solidFill>
                <a:prstClr val="black"/>
              </a:solidFill>
              <a:effectLst/>
              <a:uLnTx/>
              <a:uFillTx/>
              <a:latin typeface="HelveticaNeueLT Pro 55 Roman"/>
              <a:ea typeface="+mn-ea"/>
              <a:cs typeface="+mn-cs"/>
            </a:endParaRPr>
          </a:p>
        </p:txBody>
      </p:sp>
      <p:sp>
        <p:nvSpPr>
          <p:cNvPr id="13" name="object 13">
            <a:extLst>
              <a:ext uri="{FF2B5EF4-FFF2-40B4-BE49-F238E27FC236}">
                <a16:creationId xmlns:a16="http://schemas.microsoft.com/office/drawing/2014/main" id="{A8D8E2A7-47D9-6429-5545-CC0BAA9F7EC7}"/>
              </a:ext>
            </a:extLst>
          </p:cNvPr>
          <p:cNvSpPr/>
          <p:nvPr/>
        </p:nvSpPr>
        <p:spPr>
          <a:xfrm>
            <a:off x="3899507" y="3811514"/>
            <a:ext cx="3149815" cy="582382"/>
          </a:xfrm>
          <a:custGeom>
            <a:avLst/>
            <a:gdLst/>
            <a:ahLst/>
            <a:cxnLst/>
            <a:rect l="l" t="t" r="r" b="b"/>
            <a:pathLst>
              <a:path w="3472179" h="641985">
                <a:moveTo>
                  <a:pt x="0" y="641603"/>
                </a:moveTo>
                <a:lnTo>
                  <a:pt x="3471672" y="641603"/>
                </a:lnTo>
                <a:lnTo>
                  <a:pt x="3471672" y="0"/>
                </a:lnTo>
                <a:lnTo>
                  <a:pt x="0" y="0"/>
                </a:lnTo>
                <a:lnTo>
                  <a:pt x="0" y="641603"/>
                </a:lnTo>
                <a:close/>
              </a:path>
            </a:pathLst>
          </a:custGeom>
        </p:spPr>
        <p:style>
          <a:lnRef idx="0">
            <a:schemeClr val="dk1"/>
          </a:lnRef>
          <a:fillRef idx="3">
            <a:schemeClr val="dk1"/>
          </a:fillRef>
          <a:effectRef idx="3">
            <a:schemeClr val="dk1"/>
          </a:effectRef>
          <a:fontRef idx="minor">
            <a:schemeClr val="lt1"/>
          </a:fontRef>
        </p:style>
        <p:txBody>
          <a:bodyPr wrap="square" lIns="0" tIns="0" rIns="0" bIns="0" rtlCol="0" anchor="ctr" anchorCtr="0"/>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ctr" defTabSz="829452" rtl="0" eaLnBrk="1" fontAlgn="auto" latinLnBrk="0" hangingPunct="1">
              <a:lnSpc>
                <a:spcPct val="100000"/>
              </a:lnSpc>
              <a:spcBef>
                <a:spcPts val="0"/>
              </a:spcBef>
              <a:spcAft>
                <a:spcPts val="0"/>
              </a:spcAft>
              <a:buClrTx/>
              <a:buSzTx/>
              <a:buFontTx/>
              <a:buNone/>
              <a:tabLst/>
              <a:defRPr/>
            </a:pPr>
            <a:r>
              <a:rPr kumimoji="0" lang="en-US" sz="1481" b="1" i="0" u="none" strike="noStrike" kern="1200" cap="none" spc="0" normalizeH="0" baseline="0" noProof="0">
                <a:ln>
                  <a:noFill/>
                </a:ln>
                <a:solidFill>
                  <a:prstClr val="black"/>
                </a:solidFill>
                <a:effectLst/>
                <a:uLnTx/>
                <a:uFillTx/>
                <a:latin typeface="HelveticaNeueLT Pro 55 Roman"/>
                <a:ea typeface="+mn-ea"/>
                <a:cs typeface="+mn-cs"/>
              </a:rPr>
              <a:t>DIGITALISATION</a:t>
            </a:r>
            <a:endParaRPr kumimoji="0" sz="1481" b="1" i="0" u="none" strike="noStrike" kern="1200" cap="none" spc="0" normalizeH="0" baseline="0" noProof="0">
              <a:ln>
                <a:noFill/>
              </a:ln>
              <a:solidFill>
                <a:prstClr val="black"/>
              </a:solidFill>
              <a:effectLst/>
              <a:uLnTx/>
              <a:uFillTx/>
              <a:latin typeface="HelveticaNeueLT Pro 55 Roman"/>
              <a:ea typeface="+mn-ea"/>
              <a:cs typeface="+mn-cs"/>
            </a:endParaRPr>
          </a:p>
        </p:txBody>
      </p:sp>
      <p:sp>
        <p:nvSpPr>
          <p:cNvPr id="14" name="object 14">
            <a:extLst>
              <a:ext uri="{FF2B5EF4-FFF2-40B4-BE49-F238E27FC236}">
                <a16:creationId xmlns:a16="http://schemas.microsoft.com/office/drawing/2014/main" id="{DA6029D5-73D5-F16C-453B-4D589C2520DC}"/>
              </a:ext>
            </a:extLst>
          </p:cNvPr>
          <p:cNvSpPr/>
          <p:nvPr/>
        </p:nvSpPr>
        <p:spPr>
          <a:xfrm>
            <a:off x="3899507" y="3811514"/>
            <a:ext cx="3149815" cy="582382"/>
          </a:xfrm>
          <a:custGeom>
            <a:avLst/>
            <a:gdLst/>
            <a:ahLst/>
            <a:cxnLst/>
            <a:rect l="l" t="t" r="r" b="b"/>
            <a:pathLst>
              <a:path w="3472179" h="641985">
                <a:moveTo>
                  <a:pt x="0" y="641603"/>
                </a:moveTo>
                <a:lnTo>
                  <a:pt x="3471672" y="641603"/>
                </a:lnTo>
                <a:lnTo>
                  <a:pt x="3471672" y="0"/>
                </a:lnTo>
                <a:lnTo>
                  <a:pt x="0" y="0"/>
                </a:lnTo>
                <a:lnTo>
                  <a:pt x="0" y="641603"/>
                </a:lnTo>
                <a:close/>
              </a:path>
            </a:pathLst>
          </a:custGeom>
          <a:ln w="28956">
            <a:solidFill>
              <a:srgbClr val="FFFFFF"/>
            </a:solidFill>
          </a:ln>
        </p:spPr>
        <p:txBody>
          <a:bodyPr wrap="square" lIns="0" tIns="0" rIns="0" bIns="0" rtlCol="0"/>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l" defTabSz="829452" rtl="0" eaLnBrk="1" fontAlgn="auto" latinLnBrk="0" hangingPunct="1">
              <a:lnSpc>
                <a:spcPct val="100000"/>
              </a:lnSpc>
              <a:spcBef>
                <a:spcPts val="0"/>
              </a:spcBef>
              <a:spcAft>
                <a:spcPts val="0"/>
              </a:spcAft>
              <a:buClrTx/>
              <a:buSzTx/>
              <a:buFontTx/>
              <a:buNone/>
              <a:tabLst/>
              <a:defRPr/>
            </a:pPr>
            <a:endParaRPr kumimoji="0" sz="1481" b="0" i="0" u="none" strike="noStrike" kern="1200" cap="none" spc="0" normalizeH="0" baseline="0" noProof="0">
              <a:ln>
                <a:noFill/>
              </a:ln>
              <a:solidFill>
                <a:prstClr val="black"/>
              </a:solidFill>
              <a:effectLst/>
              <a:uLnTx/>
              <a:uFillTx/>
              <a:latin typeface="HelveticaNeueLT Pro 55 Roman"/>
              <a:ea typeface="+mn-ea"/>
              <a:cs typeface="+mn-cs"/>
            </a:endParaRPr>
          </a:p>
        </p:txBody>
      </p:sp>
      <p:sp>
        <p:nvSpPr>
          <p:cNvPr id="17" name="object 17">
            <a:extLst>
              <a:ext uri="{FF2B5EF4-FFF2-40B4-BE49-F238E27FC236}">
                <a16:creationId xmlns:a16="http://schemas.microsoft.com/office/drawing/2014/main" id="{57DDB918-A20C-A3E4-5EF4-B7D1418F167C}"/>
              </a:ext>
            </a:extLst>
          </p:cNvPr>
          <p:cNvSpPr/>
          <p:nvPr/>
        </p:nvSpPr>
        <p:spPr>
          <a:xfrm>
            <a:off x="7048861" y="2068171"/>
            <a:ext cx="4424028" cy="583534"/>
          </a:xfrm>
          <a:custGeom>
            <a:avLst/>
            <a:gdLst/>
            <a:ahLst/>
            <a:cxnLst/>
            <a:rect l="l" t="t" r="r" b="b"/>
            <a:pathLst>
              <a:path w="4876800" h="643255">
                <a:moveTo>
                  <a:pt x="0" y="643127"/>
                </a:moveTo>
                <a:lnTo>
                  <a:pt x="4876800" y="643127"/>
                </a:lnTo>
                <a:lnTo>
                  <a:pt x="4876800" y="0"/>
                </a:lnTo>
                <a:lnTo>
                  <a:pt x="0" y="0"/>
                </a:lnTo>
                <a:lnTo>
                  <a:pt x="0" y="643127"/>
                </a:lnTo>
                <a:close/>
              </a:path>
            </a:pathLst>
          </a:custGeom>
          <a:ln w="28956">
            <a:solidFill>
              <a:srgbClr val="FFFFFF"/>
            </a:solidFill>
          </a:ln>
        </p:spPr>
        <p:txBody>
          <a:bodyPr wrap="square" lIns="0" tIns="0" rIns="0" bIns="0" rtlCol="0"/>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l" defTabSz="829452" rtl="0" eaLnBrk="1" fontAlgn="auto" latinLnBrk="0" hangingPunct="1">
              <a:lnSpc>
                <a:spcPct val="100000"/>
              </a:lnSpc>
              <a:spcBef>
                <a:spcPts val="0"/>
              </a:spcBef>
              <a:spcAft>
                <a:spcPts val="0"/>
              </a:spcAft>
              <a:buClrTx/>
              <a:buSzTx/>
              <a:buFontTx/>
              <a:buNone/>
              <a:tabLst/>
              <a:defRPr/>
            </a:pPr>
            <a:endParaRPr kumimoji="0" sz="1481" b="0" i="0" u="none" strike="noStrike" kern="1200" cap="none" spc="0" normalizeH="0" baseline="0" noProof="0">
              <a:ln>
                <a:noFill/>
              </a:ln>
              <a:solidFill>
                <a:prstClr val="black"/>
              </a:solidFill>
              <a:effectLst/>
              <a:uLnTx/>
              <a:uFillTx/>
              <a:latin typeface="HelveticaNeueLT Pro 55 Roman"/>
              <a:ea typeface="+mn-ea"/>
              <a:cs typeface="+mn-cs"/>
            </a:endParaRPr>
          </a:p>
        </p:txBody>
      </p:sp>
      <p:sp>
        <p:nvSpPr>
          <p:cNvPr id="18" name="object 18">
            <a:extLst>
              <a:ext uri="{FF2B5EF4-FFF2-40B4-BE49-F238E27FC236}">
                <a16:creationId xmlns:a16="http://schemas.microsoft.com/office/drawing/2014/main" id="{B2E82358-3048-A196-B456-B6C78167DB77}"/>
              </a:ext>
            </a:extLst>
          </p:cNvPr>
          <p:cNvSpPr txBox="1"/>
          <p:nvPr/>
        </p:nvSpPr>
        <p:spPr>
          <a:xfrm>
            <a:off x="7257613" y="2073987"/>
            <a:ext cx="3934390" cy="234511"/>
          </a:xfrm>
          <a:prstGeom prst="rect">
            <a:avLst/>
          </a:prstGeom>
        </p:spPr>
        <p:txBody>
          <a:bodyPr vert="horz" wrap="square" lIns="0" tIns="10945" rIns="0" bIns="0" rtlCol="0">
            <a:spAutoFit/>
          </a:bodyP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11521" marR="0" lvl="0" indent="0" algn="l" defTabSz="829452" rtl="0" eaLnBrk="1" fontAlgn="auto" latinLnBrk="0" hangingPunct="1">
              <a:lnSpc>
                <a:spcPct val="100000"/>
              </a:lnSpc>
              <a:spcBef>
                <a:spcPts val="86"/>
              </a:spcBef>
              <a:spcAft>
                <a:spcPts val="0"/>
              </a:spcAft>
              <a:buClrTx/>
              <a:buSzTx/>
              <a:buFontTx/>
              <a:buNone/>
              <a:tabLst/>
              <a:defRPr/>
            </a:pPr>
            <a:r>
              <a:rPr kumimoji="0" sz="1452" b="0" i="0" u="none" strike="noStrike" kern="1200" cap="none" spc="-9" normalizeH="0" baseline="0" noProof="0">
                <a:ln>
                  <a:noFill/>
                </a:ln>
                <a:solidFill>
                  <a:prstClr val="black"/>
                </a:solidFill>
                <a:effectLst/>
                <a:uLnTx/>
                <a:uFillTx/>
                <a:latin typeface="Calibri"/>
                <a:ea typeface="+mn-ea"/>
                <a:cs typeface="Calibri"/>
              </a:rPr>
              <a:t>Mechanical production </a:t>
            </a:r>
            <a:r>
              <a:rPr kumimoji="0" sz="1452" b="0" i="0" u="none" strike="noStrike" kern="1200" cap="none" spc="-5" normalizeH="0" baseline="0" noProof="0">
                <a:ln>
                  <a:noFill/>
                </a:ln>
                <a:solidFill>
                  <a:prstClr val="black"/>
                </a:solidFill>
                <a:effectLst/>
                <a:uLnTx/>
                <a:uFillTx/>
                <a:latin typeface="Calibri"/>
                <a:ea typeface="+mn-ea"/>
                <a:cs typeface="Calibri"/>
              </a:rPr>
              <a:t>with </a:t>
            </a:r>
            <a:r>
              <a:rPr kumimoji="0" sz="1452" b="0" i="0" u="none" strike="noStrike" kern="1200" cap="none" spc="-9" normalizeH="0" baseline="0" noProof="0">
                <a:ln>
                  <a:noFill/>
                </a:ln>
                <a:solidFill>
                  <a:prstClr val="black"/>
                </a:solidFill>
                <a:effectLst/>
                <a:uLnTx/>
                <a:uFillTx/>
                <a:latin typeface="Calibri"/>
                <a:ea typeface="+mn-ea"/>
                <a:cs typeface="Calibri"/>
              </a:rPr>
              <a:t>water </a:t>
            </a:r>
            <a:r>
              <a:rPr kumimoji="0" sz="1452" b="0" i="0" u="none" strike="noStrike" kern="1200" cap="none" spc="-5" normalizeH="0" baseline="0" noProof="0">
                <a:ln>
                  <a:noFill/>
                </a:ln>
                <a:solidFill>
                  <a:prstClr val="black"/>
                </a:solidFill>
                <a:effectLst/>
                <a:uLnTx/>
                <a:uFillTx/>
                <a:latin typeface="Calibri"/>
                <a:ea typeface="+mn-ea"/>
                <a:cs typeface="Calibri"/>
              </a:rPr>
              <a:t>and </a:t>
            </a:r>
            <a:r>
              <a:rPr kumimoji="0" sz="1452" b="0" i="0" u="none" strike="noStrike" kern="1200" cap="none" spc="-9" normalizeH="0" baseline="0" noProof="0">
                <a:ln>
                  <a:noFill/>
                </a:ln>
                <a:solidFill>
                  <a:prstClr val="black"/>
                </a:solidFill>
                <a:effectLst/>
                <a:uLnTx/>
                <a:uFillTx/>
                <a:latin typeface="Calibri"/>
                <a:ea typeface="+mn-ea"/>
                <a:cs typeface="Calibri"/>
              </a:rPr>
              <a:t>steam</a:t>
            </a:r>
            <a:r>
              <a:rPr kumimoji="0" sz="1452" b="0" i="0" u="none" strike="noStrike" kern="1200" cap="none" spc="9" normalizeH="0" baseline="0" noProof="0">
                <a:ln>
                  <a:noFill/>
                </a:ln>
                <a:solidFill>
                  <a:prstClr val="black"/>
                </a:solidFill>
                <a:effectLst/>
                <a:uLnTx/>
                <a:uFillTx/>
                <a:latin typeface="Calibri"/>
                <a:ea typeface="+mn-ea"/>
                <a:cs typeface="Calibri"/>
              </a:rPr>
              <a:t> </a:t>
            </a:r>
            <a:r>
              <a:rPr kumimoji="0" sz="1452" b="0" i="0" u="none" strike="noStrike" kern="1200" cap="none" spc="-9" normalizeH="0" baseline="0" noProof="0">
                <a:ln>
                  <a:noFill/>
                </a:ln>
                <a:solidFill>
                  <a:prstClr val="black"/>
                </a:solidFill>
                <a:effectLst/>
                <a:uLnTx/>
                <a:uFillTx/>
                <a:latin typeface="Calibri"/>
                <a:ea typeface="+mn-ea"/>
                <a:cs typeface="Calibri"/>
              </a:rPr>
              <a:t>power</a:t>
            </a:r>
            <a:endParaRPr kumimoji="0" sz="1452" b="0" i="0" u="none" strike="noStrike" kern="1200" cap="none" spc="0" normalizeH="0" baseline="0" noProof="0">
              <a:ln>
                <a:noFill/>
              </a:ln>
              <a:solidFill>
                <a:prstClr val="black"/>
              </a:solidFill>
              <a:effectLst/>
              <a:uLnTx/>
              <a:uFillTx/>
              <a:latin typeface="Calibri"/>
              <a:ea typeface="+mn-ea"/>
              <a:cs typeface="Calibri"/>
            </a:endParaRPr>
          </a:p>
        </p:txBody>
      </p:sp>
      <p:sp>
        <p:nvSpPr>
          <p:cNvPr id="21" name="object 21">
            <a:extLst>
              <a:ext uri="{FF2B5EF4-FFF2-40B4-BE49-F238E27FC236}">
                <a16:creationId xmlns:a16="http://schemas.microsoft.com/office/drawing/2014/main" id="{CE7B9775-0592-FB33-965E-E38EC63EB837}"/>
              </a:ext>
            </a:extLst>
          </p:cNvPr>
          <p:cNvSpPr txBox="1"/>
          <p:nvPr/>
        </p:nvSpPr>
        <p:spPr>
          <a:xfrm>
            <a:off x="7257613" y="2651589"/>
            <a:ext cx="3885409" cy="457775"/>
          </a:xfrm>
          <a:prstGeom prst="rect">
            <a:avLst/>
          </a:prstGeom>
        </p:spPr>
        <p:txBody>
          <a:bodyPr vert="horz" wrap="square" lIns="0" tIns="10945" rIns="0" bIns="0" rtlCol="0">
            <a:spAutoFit/>
          </a:bodyP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11521" marR="0" lvl="0" indent="0" algn="l" defTabSz="829452" rtl="0" eaLnBrk="1" fontAlgn="auto" latinLnBrk="0" hangingPunct="1">
              <a:lnSpc>
                <a:spcPct val="100000"/>
              </a:lnSpc>
              <a:spcBef>
                <a:spcPts val="86"/>
              </a:spcBef>
              <a:spcAft>
                <a:spcPts val="0"/>
              </a:spcAft>
              <a:buClrTx/>
              <a:buSzTx/>
              <a:buFontTx/>
              <a:buNone/>
              <a:tabLst/>
              <a:defRPr/>
            </a:pPr>
            <a:r>
              <a:rPr kumimoji="0" sz="1452" b="0" i="0" u="none" strike="noStrike" kern="1200" cap="none" spc="-5" normalizeH="0" baseline="0" noProof="0">
                <a:ln>
                  <a:noFill/>
                </a:ln>
                <a:solidFill>
                  <a:prstClr val="black"/>
                </a:solidFill>
                <a:effectLst/>
                <a:uLnTx/>
                <a:uFillTx/>
                <a:latin typeface="Calibri"/>
                <a:ea typeface="+mn-ea"/>
                <a:cs typeface="Calibri"/>
              </a:rPr>
              <a:t>Mass </a:t>
            </a:r>
            <a:r>
              <a:rPr kumimoji="0" sz="1452" b="0" i="0" u="none" strike="noStrike" kern="1200" cap="none" spc="-9" normalizeH="0" baseline="0" noProof="0">
                <a:ln>
                  <a:noFill/>
                </a:ln>
                <a:solidFill>
                  <a:prstClr val="black"/>
                </a:solidFill>
                <a:effectLst/>
                <a:uLnTx/>
                <a:uFillTx/>
                <a:latin typeface="Calibri"/>
                <a:ea typeface="+mn-ea"/>
                <a:cs typeface="Calibri"/>
              </a:rPr>
              <a:t>production through </a:t>
            </a:r>
            <a:r>
              <a:rPr kumimoji="0" sz="1452" b="0" i="0" u="none" strike="noStrike" kern="1200" cap="none" spc="-5" normalizeH="0" baseline="0" noProof="0">
                <a:ln>
                  <a:noFill/>
                </a:ln>
                <a:solidFill>
                  <a:prstClr val="black"/>
                </a:solidFill>
                <a:effectLst/>
                <a:uLnTx/>
                <a:uFillTx/>
                <a:latin typeface="Calibri"/>
                <a:ea typeface="+mn-ea"/>
                <a:cs typeface="Calibri"/>
              </a:rPr>
              <a:t>assembly lines and</a:t>
            </a:r>
            <a:r>
              <a:rPr kumimoji="0" sz="1452" b="0" i="0" u="none" strike="noStrike" kern="1200" cap="none" spc="45" normalizeH="0" baseline="0" noProof="0">
                <a:ln>
                  <a:noFill/>
                </a:ln>
                <a:solidFill>
                  <a:prstClr val="black"/>
                </a:solidFill>
                <a:effectLst/>
                <a:uLnTx/>
                <a:uFillTx/>
                <a:latin typeface="Calibri"/>
                <a:ea typeface="+mn-ea"/>
                <a:cs typeface="Calibri"/>
              </a:rPr>
              <a:t> </a:t>
            </a:r>
            <a:r>
              <a:rPr kumimoji="0" sz="1452" b="0" i="0" u="none" strike="noStrike" kern="1200" cap="none" spc="-5" normalizeH="0" baseline="0" noProof="0">
                <a:ln>
                  <a:noFill/>
                </a:ln>
                <a:solidFill>
                  <a:prstClr val="black"/>
                </a:solidFill>
                <a:effectLst/>
                <a:uLnTx/>
                <a:uFillTx/>
                <a:latin typeface="Calibri"/>
                <a:ea typeface="+mn-ea"/>
                <a:cs typeface="Calibri"/>
              </a:rPr>
              <a:t>electricity</a:t>
            </a:r>
            <a:endParaRPr kumimoji="0" sz="1452" b="0" i="0" u="none" strike="noStrike" kern="1200" cap="none" spc="0" normalizeH="0" baseline="0" noProof="0">
              <a:ln>
                <a:noFill/>
              </a:ln>
              <a:solidFill>
                <a:prstClr val="black"/>
              </a:solidFill>
              <a:effectLst/>
              <a:uLnTx/>
              <a:uFillTx/>
              <a:latin typeface="Calibri"/>
              <a:ea typeface="+mn-ea"/>
              <a:cs typeface="Calibri"/>
            </a:endParaRPr>
          </a:p>
        </p:txBody>
      </p:sp>
      <p:sp>
        <p:nvSpPr>
          <p:cNvPr id="24" name="object 24">
            <a:extLst>
              <a:ext uri="{FF2B5EF4-FFF2-40B4-BE49-F238E27FC236}">
                <a16:creationId xmlns:a16="http://schemas.microsoft.com/office/drawing/2014/main" id="{E4488F65-3DC0-14F4-7048-7B1585DA34C9}"/>
              </a:ext>
            </a:extLst>
          </p:cNvPr>
          <p:cNvSpPr txBox="1"/>
          <p:nvPr/>
        </p:nvSpPr>
        <p:spPr>
          <a:xfrm>
            <a:off x="7257613" y="3218763"/>
            <a:ext cx="3934390" cy="457775"/>
          </a:xfrm>
          <a:prstGeom prst="rect">
            <a:avLst/>
          </a:prstGeom>
        </p:spPr>
        <p:txBody>
          <a:bodyPr vert="horz" wrap="square" lIns="0" tIns="10945" rIns="0" bIns="0" rtlCol="0">
            <a:spAutoFit/>
          </a:bodyP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11521" marR="0" lvl="0" indent="0" algn="l" defTabSz="829452" rtl="0" eaLnBrk="1" fontAlgn="auto" latinLnBrk="0" hangingPunct="1">
              <a:lnSpc>
                <a:spcPct val="100000"/>
              </a:lnSpc>
              <a:spcBef>
                <a:spcPts val="86"/>
              </a:spcBef>
              <a:spcAft>
                <a:spcPts val="0"/>
              </a:spcAft>
              <a:buClrTx/>
              <a:buSzTx/>
              <a:buFontTx/>
              <a:buNone/>
              <a:tabLst/>
              <a:defRPr/>
            </a:pPr>
            <a:r>
              <a:rPr kumimoji="0" sz="1452" b="0" i="0" u="none" strike="noStrike" kern="1200" cap="none" spc="-5" normalizeH="0" baseline="0" noProof="0">
                <a:ln>
                  <a:noFill/>
                </a:ln>
                <a:solidFill>
                  <a:prstClr val="black"/>
                </a:solidFill>
                <a:effectLst/>
                <a:uLnTx/>
                <a:uFillTx/>
                <a:latin typeface="Calibri"/>
                <a:ea typeface="+mn-ea"/>
                <a:cs typeface="Calibri"/>
              </a:rPr>
              <a:t>Digital </a:t>
            </a:r>
            <a:r>
              <a:rPr kumimoji="0" sz="1452" b="0" i="0" u="none" strike="noStrike" kern="1200" cap="none" spc="-9" normalizeH="0" baseline="0" noProof="0">
                <a:ln>
                  <a:noFill/>
                </a:ln>
                <a:solidFill>
                  <a:prstClr val="black"/>
                </a:solidFill>
                <a:effectLst/>
                <a:uLnTx/>
                <a:uFillTx/>
                <a:latin typeface="Calibri"/>
                <a:ea typeface="+mn-ea"/>
                <a:cs typeface="Calibri"/>
              </a:rPr>
              <a:t>revolution (the use </a:t>
            </a:r>
            <a:r>
              <a:rPr kumimoji="0" sz="1452" b="0" i="0" u="none" strike="noStrike" kern="1200" cap="none" spc="-5" normalizeH="0" baseline="0" noProof="0">
                <a:ln>
                  <a:noFill/>
                </a:ln>
                <a:solidFill>
                  <a:prstClr val="black"/>
                </a:solidFill>
                <a:effectLst/>
                <a:uLnTx/>
                <a:uFillTx/>
                <a:latin typeface="Calibri"/>
                <a:ea typeface="+mn-ea"/>
                <a:cs typeface="Calibri"/>
              </a:rPr>
              <a:t>of </a:t>
            </a:r>
            <a:r>
              <a:rPr kumimoji="0" sz="1452" b="0" i="0" u="none" strike="noStrike" kern="1200" cap="none" spc="-9" normalizeH="0" baseline="0" noProof="0">
                <a:ln>
                  <a:noFill/>
                </a:ln>
                <a:solidFill>
                  <a:prstClr val="black"/>
                </a:solidFill>
                <a:effectLst/>
                <a:uLnTx/>
                <a:uFillTx/>
                <a:latin typeface="Calibri"/>
                <a:ea typeface="+mn-ea"/>
                <a:cs typeface="Calibri"/>
              </a:rPr>
              <a:t>electronic </a:t>
            </a:r>
            <a:r>
              <a:rPr kumimoji="0" sz="1452" b="0" i="0" u="none" strike="noStrike" kern="1200" cap="none" spc="-5" normalizeH="0" baseline="0" noProof="0">
                <a:ln>
                  <a:noFill/>
                </a:ln>
                <a:solidFill>
                  <a:prstClr val="black"/>
                </a:solidFill>
                <a:effectLst/>
                <a:uLnTx/>
                <a:uFillTx/>
                <a:latin typeface="Calibri"/>
                <a:ea typeface="+mn-ea"/>
                <a:cs typeface="Calibri"/>
              </a:rPr>
              <a:t>and </a:t>
            </a:r>
            <a:r>
              <a:rPr kumimoji="0" sz="1452" b="0" i="0" u="none" strike="noStrike" kern="1200" cap="none" spc="0" normalizeH="0" baseline="0" noProof="0">
                <a:ln>
                  <a:noFill/>
                </a:ln>
                <a:solidFill>
                  <a:prstClr val="black"/>
                </a:solidFill>
                <a:effectLst/>
                <a:uLnTx/>
                <a:uFillTx/>
                <a:latin typeface="Calibri"/>
                <a:ea typeface="+mn-ea"/>
                <a:cs typeface="Calibri"/>
              </a:rPr>
              <a:t>IT</a:t>
            </a:r>
            <a:r>
              <a:rPr kumimoji="0" sz="1452" b="0" i="0" u="none" strike="noStrike" kern="1200" cap="none" spc="45" normalizeH="0" baseline="0" noProof="0">
                <a:ln>
                  <a:noFill/>
                </a:ln>
                <a:solidFill>
                  <a:prstClr val="black"/>
                </a:solidFill>
                <a:effectLst/>
                <a:uLnTx/>
                <a:uFillTx/>
                <a:latin typeface="Calibri"/>
                <a:ea typeface="+mn-ea"/>
                <a:cs typeface="Calibri"/>
              </a:rPr>
              <a:t> </a:t>
            </a:r>
            <a:r>
              <a:rPr kumimoji="0" sz="1452" b="0" i="0" u="none" strike="noStrike" kern="1200" cap="none" spc="-9" normalizeH="0" baseline="0" noProof="0">
                <a:ln>
                  <a:noFill/>
                </a:ln>
                <a:solidFill>
                  <a:prstClr val="black"/>
                </a:solidFill>
                <a:effectLst/>
                <a:uLnTx/>
                <a:uFillTx/>
                <a:latin typeface="Calibri"/>
                <a:ea typeface="+mn-ea"/>
                <a:cs typeface="Calibri"/>
              </a:rPr>
              <a:t>systems)</a:t>
            </a:r>
            <a:endParaRPr kumimoji="0" sz="1452" b="0" i="0" u="none" strike="noStrike" kern="1200" cap="none" spc="0" normalizeH="0" baseline="0" noProof="0">
              <a:ln>
                <a:noFill/>
              </a:ln>
              <a:solidFill>
                <a:prstClr val="black"/>
              </a:solidFill>
              <a:effectLst/>
              <a:uLnTx/>
              <a:uFillTx/>
              <a:latin typeface="Calibri"/>
              <a:ea typeface="+mn-ea"/>
              <a:cs typeface="Calibri"/>
            </a:endParaRPr>
          </a:p>
        </p:txBody>
      </p:sp>
      <p:sp>
        <p:nvSpPr>
          <p:cNvPr id="27" name="object 27">
            <a:extLst>
              <a:ext uri="{FF2B5EF4-FFF2-40B4-BE49-F238E27FC236}">
                <a16:creationId xmlns:a16="http://schemas.microsoft.com/office/drawing/2014/main" id="{A048F151-2319-5E34-57F3-6FCFD28D7B4E}"/>
              </a:ext>
            </a:extLst>
          </p:cNvPr>
          <p:cNvSpPr txBox="1"/>
          <p:nvPr/>
        </p:nvSpPr>
        <p:spPr>
          <a:xfrm>
            <a:off x="7292874" y="3781098"/>
            <a:ext cx="3899129" cy="651617"/>
          </a:xfrm>
          <a:prstGeom prst="rect">
            <a:avLst/>
          </a:prstGeom>
        </p:spPr>
        <p:txBody>
          <a:bodyPr vert="horz" wrap="square" lIns="0" tIns="35715" rIns="0" bIns="0" rtlCol="0">
            <a:spAutoFit/>
          </a:bodyP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11521" marR="4609" lvl="0" indent="0" algn="l" defTabSz="829452" rtl="0" eaLnBrk="1" fontAlgn="auto" latinLnBrk="0" hangingPunct="1">
              <a:lnSpc>
                <a:spcPts val="1569"/>
              </a:lnSpc>
              <a:spcBef>
                <a:spcPts val="281"/>
              </a:spcBef>
              <a:spcAft>
                <a:spcPts val="0"/>
              </a:spcAft>
              <a:buClrTx/>
              <a:buSzTx/>
              <a:buFontTx/>
              <a:buNone/>
              <a:tabLst/>
              <a:defRPr/>
            </a:pPr>
            <a:r>
              <a:rPr kumimoji="0" sz="1452" b="0" i="0" u="none" strike="noStrike" kern="1200" cap="none" spc="-5" normalizeH="0" baseline="0" noProof="0">
                <a:ln>
                  <a:noFill/>
                </a:ln>
                <a:solidFill>
                  <a:prstClr val="black"/>
                </a:solidFill>
                <a:effectLst/>
                <a:uLnTx/>
                <a:uFillTx/>
                <a:latin typeface="Calibri"/>
                <a:ea typeface="+mn-ea"/>
                <a:cs typeface="Calibri"/>
              </a:rPr>
              <a:t>Industry 4.0 </a:t>
            </a:r>
            <a:r>
              <a:rPr kumimoji="0" sz="1452" b="0" i="0" u="none" strike="noStrike" kern="1200" cap="none" spc="-9" normalizeH="0" baseline="0" noProof="0">
                <a:ln>
                  <a:noFill/>
                </a:ln>
                <a:solidFill>
                  <a:prstClr val="black"/>
                </a:solidFill>
                <a:effectLst/>
                <a:uLnTx/>
                <a:uFillTx/>
                <a:latin typeface="Calibri"/>
                <a:ea typeface="+mn-ea"/>
                <a:cs typeface="Calibri"/>
              </a:rPr>
              <a:t>(industrial production combined </a:t>
            </a:r>
            <a:r>
              <a:rPr kumimoji="0" sz="1452" b="0" i="0" u="none" strike="noStrike" kern="1200" cap="none" spc="-5" normalizeH="0" baseline="0" noProof="0">
                <a:ln>
                  <a:noFill/>
                </a:ln>
                <a:solidFill>
                  <a:prstClr val="black"/>
                </a:solidFill>
                <a:effectLst/>
                <a:uLnTx/>
                <a:uFillTx/>
                <a:latin typeface="Calibri"/>
                <a:ea typeface="+mn-ea"/>
                <a:cs typeface="Calibri"/>
              </a:rPr>
              <a:t>with  modern </a:t>
            </a:r>
            <a:r>
              <a:rPr kumimoji="0" sz="1452" b="0" i="0" u="none" strike="noStrike" kern="1200" cap="none" spc="-9" normalizeH="0" baseline="0" noProof="0">
                <a:ln>
                  <a:noFill/>
                </a:ln>
                <a:solidFill>
                  <a:prstClr val="black"/>
                </a:solidFill>
                <a:effectLst/>
                <a:uLnTx/>
                <a:uFillTx/>
                <a:latin typeface="Calibri"/>
                <a:ea typeface="+mn-ea"/>
                <a:cs typeface="Calibri"/>
              </a:rPr>
              <a:t>information </a:t>
            </a:r>
            <a:r>
              <a:rPr kumimoji="0" sz="1452" b="0" i="0" u="none" strike="noStrike" kern="1200" cap="none" spc="-5" normalizeH="0" baseline="0" noProof="0">
                <a:ln>
                  <a:noFill/>
                </a:ln>
                <a:solidFill>
                  <a:prstClr val="black"/>
                </a:solidFill>
                <a:effectLst/>
                <a:uLnTx/>
                <a:uFillTx/>
                <a:latin typeface="Calibri"/>
                <a:ea typeface="+mn-ea"/>
                <a:cs typeface="Calibri"/>
              </a:rPr>
              <a:t>and </a:t>
            </a:r>
            <a:r>
              <a:rPr kumimoji="0" sz="1452" b="0" i="0" u="none" strike="noStrike" kern="1200" cap="none" spc="-9" normalizeH="0" baseline="0" noProof="0">
                <a:ln>
                  <a:noFill/>
                </a:ln>
                <a:solidFill>
                  <a:prstClr val="black"/>
                </a:solidFill>
                <a:effectLst/>
                <a:uLnTx/>
                <a:uFillTx/>
                <a:latin typeface="Calibri"/>
                <a:ea typeface="+mn-ea"/>
                <a:cs typeface="Calibri"/>
              </a:rPr>
              <a:t>communication</a:t>
            </a:r>
            <a:r>
              <a:rPr kumimoji="0" sz="1452" b="0" i="0" u="none" strike="noStrike" kern="1200" cap="none" spc="9" normalizeH="0" baseline="0" noProof="0">
                <a:ln>
                  <a:noFill/>
                </a:ln>
                <a:solidFill>
                  <a:prstClr val="black"/>
                </a:solidFill>
                <a:effectLst/>
                <a:uLnTx/>
                <a:uFillTx/>
                <a:latin typeface="Calibri"/>
                <a:ea typeface="+mn-ea"/>
                <a:cs typeface="Calibri"/>
              </a:rPr>
              <a:t> </a:t>
            </a:r>
            <a:r>
              <a:rPr kumimoji="0" sz="1452" b="0" i="0" u="none" strike="noStrike" kern="1200" cap="none" spc="-9" normalizeH="0" baseline="0" noProof="0">
                <a:ln>
                  <a:noFill/>
                </a:ln>
                <a:solidFill>
                  <a:prstClr val="black"/>
                </a:solidFill>
                <a:effectLst/>
                <a:uLnTx/>
                <a:uFillTx/>
                <a:latin typeface="Calibri"/>
                <a:ea typeface="+mn-ea"/>
                <a:cs typeface="Calibri"/>
              </a:rPr>
              <a:t>technology)</a:t>
            </a:r>
            <a:endParaRPr kumimoji="0" sz="1452" b="0" i="0" u="none" strike="noStrike" kern="1200" cap="none" spc="0" normalizeH="0" baseline="0" noProof="0">
              <a:ln>
                <a:noFill/>
              </a:ln>
              <a:solidFill>
                <a:prstClr val="black"/>
              </a:solidFill>
              <a:effectLst/>
              <a:uLnTx/>
              <a:uFillTx/>
              <a:latin typeface="Calibri"/>
              <a:ea typeface="+mn-ea"/>
              <a:cs typeface="Calibri"/>
            </a:endParaRPr>
          </a:p>
        </p:txBody>
      </p:sp>
      <p:sp>
        <p:nvSpPr>
          <p:cNvPr id="28" name="object 28">
            <a:extLst>
              <a:ext uri="{FF2B5EF4-FFF2-40B4-BE49-F238E27FC236}">
                <a16:creationId xmlns:a16="http://schemas.microsoft.com/office/drawing/2014/main" id="{611D69BA-8BA6-7641-21E9-D85D5629D3F5}"/>
              </a:ext>
            </a:extLst>
          </p:cNvPr>
          <p:cNvSpPr/>
          <p:nvPr/>
        </p:nvSpPr>
        <p:spPr>
          <a:xfrm>
            <a:off x="5283813" y="4691890"/>
            <a:ext cx="509224" cy="506344"/>
          </a:xfrm>
          <a:custGeom>
            <a:avLst/>
            <a:gdLst/>
            <a:ahLst/>
            <a:cxnLst/>
            <a:rect l="l" t="t" r="r" b="b"/>
            <a:pathLst>
              <a:path w="561339" h="558164">
                <a:moveTo>
                  <a:pt x="420624" y="0"/>
                </a:moveTo>
                <a:lnTo>
                  <a:pt x="420624" y="278892"/>
                </a:lnTo>
                <a:lnTo>
                  <a:pt x="560831" y="278892"/>
                </a:lnTo>
                <a:lnTo>
                  <a:pt x="280415" y="557784"/>
                </a:lnTo>
                <a:lnTo>
                  <a:pt x="0" y="278892"/>
                </a:lnTo>
                <a:lnTo>
                  <a:pt x="140207" y="278892"/>
                </a:lnTo>
                <a:lnTo>
                  <a:pt x="140207" y="0"/>
                </a:lnTo>
                <a:lnTo>
                  <a:pt x="420624" y="0"/>
                </a:lnTo>
                <a:close/>
              </a:path>
            </a:pathLst>
          </a:custGeom>
          <a:ln w="19812">
            <a:solidFill>
              <a:srgbClr val="000000"/>
            </a:solidFill>
            <a:prstDash val="sysDash"/>
          </a:ln>
        </p:spPr>
        <p:txBody>
          <a:bodyPr wrap="square" lIns="0" tIns="0" rIns="0" bIns="0" rtlCol="0"/>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l" defTabSz="829452" rtl="0" eaLnBrk="1" fontAlgn="auto" latinLnBrk="0" hangingPunct="1">
              <a:lnSpc>
                <a:spcPct val="100000"/>
              </a:lnSpc>
              <a:spcBef>
                <a:spcPts val="0"/>
              </a:spcBef>
              <a:spcAft>
                <a:spcPts val="0"/>
              </a:spcAft>
              <a:buClrTx/>
              <a:buSzTx/>
              <a:buFontTx/>
              <a:buNone/>
              <a:tabLst/>
              <a:defRPr/>
            </a:pPr>
            <a:endParaRPr kumimoji="0" sz="1481" b="0" i="0" u="none" strike="noStrike" kern="1200" cap="none" spc="0" normalizeH="0" baseline="0" noProof="0">
              <a:ln>
                <a:noFill/>
              </a:ln>
              <a:solidFill>
                <a:prstClr val="black"/>
              </a:solidFill>
              <a:effectLst/>
              <a:uLnTx/>
              <a:uFillTx/>
              <a:latin typeface="HelveticaNeueLT Pro 55 Roman"/>
              <a:ea typeface="+mn-ea"/>
              <a:cs typeface="+mn-cs"/>
            </a:endParaRPr>
          </a:p>
        </p:txBody>
      </p:sp>
      <p:sp>
        <p:nvSpPr>
          <p:cNvPr id="29" name="object 29">
            <a:extLst>
              <a:ext uri="{FF2B5EF4-FFF2-40B4-BE49-F238E27FC236}">
                <a16:creationId xmlns:a16="http://schemas.microsoft.com/office/drawing/2014/main" id="{62FD8E4B-952C-107E-2835-D7337E8D3146}"/>
              </a:ext>
            </a:extLst>
          </p:cNvPr>
          <p:cNvSpPr txBox="1"/>
          <p:nvPr/>
        </p:nvSpPr>
        <p:spPr>
          <a:xfrm>
            <a:off x="2205427" y="5237840"/>
            <a:ext cx="6665997" cy="1081237"/>
          </a:xfrm>
          <a:prstGeom prst="rect">
            <a:avLst/>
          </a:prstGeom>
        </p:spPr>
        <p:txBody>
          <a:bodyPr vert="horz" wrap="square" lIns="0" tIns="103112" rIns="0" bIns="0" rtlCol="0">
            <a:spAutoFit/>
          </a:bodyP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1496635" marR="0" lvl="0" indent="0" algn="l" defTabSz="829452" rtl="0" eaLnBrk="1" fontAlgn="auto" latinLnBrk="0" hangingPunct="1">
              <a:lnSpc>
                <a:spcPct val="100000"/>
              </a:lnSpc>
              <a:spcBef>
                <a:spcPts val="812"/>
              </a:spcBef>
              <a:spcAft>
                <a:spcPts val="0"/>
              </a:spcAft>
              <a:buClrTx/>
              <a:buSzTx/>
              <a:buFontTx/>
              <a:buNone/>
              <a:tabLst/>
              <a:defRPr/>
            </a:pPr>
            <a:r>
              <a:rPr kumimoji="0" sz="2903" b="0" i="0" u="none" strike="noStrike" kern="1200" cap="none" spc="-9" normalizeH="0" baseline="0" noProof="0">
                <a:ln>
                  <a:noFill/>
                </a:ln>
                <a:solidFill>
                  <a:prstClr val="black"/>
                </a:solidFill>
                <a:effectLst/>
                <a:uLnTx/>
                <a:uFillTx/>
                <a:latin typeface="HelveticaNeueLT Pro 55 Roman"/>
                <a:ea typeface="+mn-ea"/>
                <a:cs typeface="Calibri"/>
              </a:rPr>
              <a:t>CHANGE</a:t>
            </a:r>
            <a:r>
              <a:rPr kumimoji="0" sz="2903" b="0" i="0" u="none" strike="noStrike" kern="1200" cap="none" spc="14" normalizeH="0" baseline="0" noProof="0">
                <a:ln>
                  <a:noFill/>
                </a:ln>
                <a:solidFill>
                  <a:prstClr val="black"/>
                </a:solidFill>
                <a:effectLst/>
                <a:uLnTx/>
                <a:uFillTx/>
                <a:latin typeface="HelveticaNeueLT Pro 55 Roman"/>
                <a:ea typeface="+mn-ea"/>
                <a:cs typeface="Calibri"/>
              </a:rPr>
              <a:t> </a:t>
            </a:r>
            <a:r>
              <a:rPr kumimoji="0" sz="2903" b="0" i="0" u="none" strike="noStrike" kern="1200" cap="none" spc="-9" normalizeH="0" baseline="0" noProof="0">
                <a:ln>
                  <a:noFill/>
                </a:ln>
                <a:solidFill>
                  <a:prstClr val="black"/>
                </a:solidFill>
                <a:effectLst/>
                <a:uLnTx/>
                <a:uFillTx/>
                <a:latin typeface="HelveticaNeueLT Pro 55 Roman"/>
                <a:ea typeface="+mn-ea"/>
                <a:cs typeface="Calibri"/>
              </a:rPr>
              <a:t>MANAGEMENT</a:t>
            </a:r>
            <a:endParaRPr kumimoji="0" sz="2903" b="0" i="0" u="none" strike="noStrike" kern="1200" cap="none" spc="0" normalizeH="0" baseline="0" noProof="0">
              <a:ln>
                <a:noFill/>
              </a:ln>
              <a:solidFill>
                <a:prstClr val="black"/>
              </a:solidFill>
              <a:effectLst/>
              <a:uLnTx/>
              <a:uFillTx/>
              <a:latin typeface="HelveticaNeueLT Pro 55 Roman"/>
              <a:ea typeface="+mn-ea"/>
              <a:cs typeface="Calibri"/>
            </a:endParaRPr>
          </a:p>
          <a:p>
            <a:pPr marL="10945" marR="4609" lvl="0" indent="0" algn="ctr" defTabSz="829452" rtl="0" eaLnBrk="1" fontAlgn="auto" latinLnBrk="0" hangingPunct="1">
              <a:lnSpc>
                <a:spcPts val="1759"/>
              </a:lnSpc>
              <a:spcBef>
                <a:spcPts val="626"/>
              </a:spcBef>
              <a:spcAft>
                <a:spcPts val="0"/>
              </a:spcAft>
              <a:buClrTx/>
              <a:buSzTx/>
              <a:buFontTx/>
              <a:buNone/>
              <a:tabLst/>
              <a:defRPr/>
            </a:pPr>
            <a:r>
              <a:rPr kumimoji="0" sz="1633" b="0" i="0" u="none" strike="noStrike" kern="1200" cap="none" spc="-5" normalizeH="0" baseline="0" noProof="0">
                <a:ln>
                  <a:noFill/>
                </a:ln>
                <a:solidFill>
                  <a:prstClr val="black"/>
                </a:solidFill>
                <a:effectLst/>
                <a:uLnTx/>
                <a:uFillTx/>
                <a:latin typeface="HelveticaNeueLT Pro 55 Roman"/>
                <a:ea typeface="+mn-ea"/>
                <a:cs typeface="Calibri"/>
              </a:rPr>
              <a:t>Change management encompasses </a:t>
            </a:r>
            <a:r>
              <a:rPr kumimoji="0" sz="1633" b="0" i="0" u="none" strike="noStrike" kern="1200" cap="none" spc="0" normalizeH="0" baseline="0" noProof="0">
                <a:ln>
                  <a:noFill/>
                </a:ln>
                <a:solidFill>
                  <a:prstClr val="black"/>
                </a:solidFill>
                <a:effectLst/>
                <a:uLnTx/>
                <a:uFillTx/>
                <a:latin typeface="HelveticaNeueLT Pro 55 Roman"/>
                <a:ea typeface="+mn-ea"/>
                <a:cs typeface="Calibri"/>
              </a:rPr>
              <a:t>all </a:t>
            </a:r>
            <a:r>
              <a:rPr kumimoji="0" sz="1633" b="0" i="0" u="none" strike="noStrike" kern="1200" cap="none" spc="-5" normalizeH="0" baseline="0" noProof="0">
                <a:ln>
                  <a:noFill/>
                </a:ln>
                <a:solidFill>
                  <a:prstClr val="black"/>
                </a:solidFill>
                <a:effectLst/>
                <a:uLnTx/>
                <a:uFillTx/>
                <a:latin typeface="HelveticaNeueLT Pro 55 Roman"/>
                <a:ea typeface="+mn-ea"/>
                <a:cs typeface="Calibri"/>
              </a:rPr>
              <a:t>measures used </a:t>
            </a:r>
            <a:r>
              <a:rPr kumimoji="0" sz="1633" b="0" i="0" u="none" strike="noStrike" kern="1200" cap="none" spc="-9" normalizeH="0" baseline="0" noProof="0">
                <a:ln>
                  <a:noFill/>
                </a:ln>
                <a:solidFill>
                  <a:prstClr val="black"/>
                </a:solidFill>
                <a:effectLst/>
                <a:uLnTx/>
                <a:uFillTx/>
                <a:latin typeface="HelveticaNeueLT Pro 55 Roman"/>
                <a:ea typeface="+mn-ea"/>
                <a:cs typeface="Calibri"/>
              </a:rPr>
              <a:t>to </a:t>
            </a:r>
            <a:r>
              <a:rPr kumimoji="0" sz="1633" b="0" i="0" u="none" strike="noStrike" kern="1200" cap="none" spc="0" normalizeH="0" baseline="0" noProof="0">
                <a:ln>
                  <a:noFill/>
                </a:ln>
                <a:solidFill>
                  <a:prstClr val="black"/>
                </a:solidFill>
                <a:effectLst/>
                <a:uLnTx/>
                <a:uFillTx/>
                <a:latin typeface="HelveticaNeueLT Pro 55 Roman"/>
                <a:ea typeface="+mn-ea"/>
                <a:cs typeface="Calibri"/>
              </a:rPr>
              <a:t>change the </a:t>
            </a:r>
            <a:r>
              <a:rPr kumimoji="0" sz="1633" b="0" i="0" u="none" strike="noStrike" kern="1200" cap="none" spc="-9" normalizeH="0" baseline="0" noProof="0">
                <a:ln>
                  <a:noFill/>
                </a:ln>
                <a:solidFill>
                  <a:prstClr val="black"/>
                </a:solidFill>
                <a:effectLst/>
                <a:uLnTx/>
                <a:uFillTx/>
                <a:latin typeface="HelveticaNeueLT Pro 55 Roman"/>
                <a:ea typeface="+mn-ea"/>
                <a:cs typeface="Calibri"/>
              </a:rPr>
              <a:t>strategies,  structures, </a:t>
            </a:r>
            <a:r>
              <a:rPr kumimoji="0" sz="1633" b="0" i="0" u="none" strike="noStrike" kern="1200" cap="none" spc="-5" normalizeH="0" baseline="0" noProof="0">
                <a:ln>
                  <a:noFill/>
                </a:ln>
                <a:solidFill>
                  <a:prstClr val="black"/>
                </a:solidFill>
                <a:effectLst/>
                <a:uLnTx/>
                <a:uFillTx/>
                <a:latin typeface="HelveticaNeueLT Pro 55 Roman"/>
                <a:ea typeface="+mn-ea"/>
                <a:cs typeface="Calibri"/>
              </a:rPr>
              <a:t>processes </a:t>
            </a:r>
            <a:r>
              <a:rPr kumimoji="0" sz="1633" b="0" i="0" u="none" strike="noStrike" kern="1200" cap="none" spc="0" normalizeH="0" baseline="0" noProof="0">
                <a:ln>
                  <a:noFill/>
                </a:ln>
                <a:solidFill>
                  <a:prstClr val="black"/>
                </a:solidFill>
                <a:effectLst/>
                <a:uLnTx/>
                <a:uFillTx/>
                <a:latin typeface="HelveticaNeueLT Pro 55 Roman"/>
                <a:ea typeface="+mn-ea"/>
                <a:cs typeface="Calibri"/>
              </a:rPr>
              <a:t>and</a:t>
            </a:r>
            <a:r>
              <a:rPr kumimoji="0" sz="1633" b="0" i="0" u="none" strike="noStrike" kern="1200" cap="none" spc="9" normalizeH="0" baseline="0" noProof="0">
                <a:ln>
                  <a:noFill/>
                </a:ln>
                <a:solidFill>
                  <a:prstClr val="black"/>
                </a:solidFill>
                <a:effectLst/>
                <a:uLnTx/>
                <a:uFillTx/>
                <a:latin typeface="HelveticaNeueLT Pro 55 Roman"/>
                <a:ea typeface="+mn-ea"/>
                <a:cs typeface="Calibri"/>
              </a:rPr>
              <a:t> </a:t>
            </a:r>
            <a:r>
              <a:rPr kumimoji="0" sz="1633" b="0" i="0" u="none" strike="noStrike" kern="1200" cap="none" spc="-5" normalizeH="0" baseline="0" noProof="0">
                <a:ln>
                  <a:noFill/>
                </a:ln>
                <a:solidFill>
                  <a:prstClr val="black"/>
                </a:solidFill>
                <a:effectLst/>
                <a:uLnTx/>
                <a:uFillTx/>
                <a:latin typeface="HelveticaNeueLT Pro 55 Roman"/>
                <a:ea typeface="+mn-ea"/>
                <a:cs typeface="Calibri"/>
              </a:rPr>
              <a:t>behavior</a:t>
            </a:r>
            <a:endParaRPr kumimoji="0" sz="1633" b="0" i="0" u="none" strike="noStrike" kern="1200" cap="none" spc="0" normalizeH="0" baseline="0" noProof="0">
              <a:ln>
                <a:noFill/>
              </a:ln>
              <a:solidFill>
                <a:prstClr val="black"/>
              </a:solidFill>
              <a:effectLst/>
              <a:uLnTx/>
              <a:uFillTx/>
              <a:latin typeface="HelveticaNeueLT Pro 55 Roman"/>
              <a:ea typeface="+mn-ea"/>
              <a:cs typeface="Calibri"/>
            </a:endParaRPr>
          </a:p>
        </p:txBody>
      </p:sp>
      <p:grpSp>
        <p:nvGrpSpPr>
          <p:cNvPr id="53" name="Group 52">
            <a:extLst>
              <a:ext uri="{FF2B5EF4-FFF2-40B4-BE49-F238E27FC236}">
                <a16:creationId xmlns:a16="http://schemas.microsoft.com/office/drawing/2014/main" id="{C22B4891-677F-C572-878E-DB7BFB611FFE}"/>
              </a:ext>
            </a:extLst>
          </p:cNvPr>
          <p:cNvGrpSpPr/>
          <p:nvPr/>
        </p:nvGrpSpPr>
        <p:grpSpPr>
          <a:xfrm>
            <a:off x="2919881" y="2084240"/>
            <a:ext cx="651929" cy="2301765"/>
            <a:chOff x="892072" y="2229029"/>
            <a:chExt cx="718650" cy="2537336"/>
          </a:xfrm>
        </p:grpSpPr>
        <p:grpSp>
          <p:nvGrpSpPr>
            <p:cNvPr id="30" name="Gruppieren 27">
              <a:extLst>
                <a:ext uri="{FF2B5EF4-FFF2-40B4-BE49-F238E27FC236}">
                  <a16:creationId xmlns:a16="http://schemas.microsoft.com/office/drawing/2014/main" id="{94701611-41DF-5FA1-8B2A-D575E386E260}"/>
                </a:ext>
              </a:extLst>
            </p:cNvPr>
            <p:cNvGrpSpPr>
              <a:grpSpLocks noChangeAspect="1"/>
            </p:cNvGrpSpPr>
            <p:nvPr/>
          </p:nvGrpSpPr>
          <p:grpSpPr bwMode="gray">
            <a:xfrm>
              <a:off x="926114" y="3621009"/>
              <a:ext cx="582179" cy="405408"/>
              <a:chOff x="3146425" y="5738813"/>
              <a:chExt cx="873125" cy="608012"/>
            </a:xfrm>
          </p:grpSpPr>
          <p:sp>
            <p:nvSpPr>
              <p:cNvPr id="31" name="Freeform 2799">
                <a:extLst>
                  <a:ext uri="{FF2B5EF4-FFF2-40B4-BE49-F238E27FC236}">
                    <a16:creationId xmlns:a16="http://schemas.microsoft.com/office/drawing/2014/main" id="{FF24C6A2-54BA-084E-9D9C-B394BAEBA0CC}"/>
                  </a:ext>
                </a:extLst>
              </p:cNvPr>
              <p:cNvSpPr>
                <a:spLocks noEditPoints="1"/>
              </p:cNvSpPr>
              <p:nvPr/>
            </p:nvSpPr>
            <p:spPr bwMode="gray">
              <a:xfrm>
                <a:off x="3232150" y="5738813"/>
                <a:ext cx="698500" cy="495300"/>
              </a:xfrm>
              <a:custGeom>
                <a:avLst/>
                <a:gdLst>
                  <a:gd name="T0" fmla="*/ 164 w 186"/>
                  <a:gd name="T1" fmla="*/ 0 h 132"/>
                  <a:gd name="T2" fmla="*/ 22 w 186"/>
                  <a:gd name="T3" fmla="*/ 0 h 132"/>
                  <a:gd name="T4" fmla="*/ 0 w 186"/>
                  <a:gd name="T5" fmla="*/ 25 h 132"/>
                  <a:gd name="T6" fmla="*/ 0 w 186"/>
                  <a:gd name="T7" fmla="*/ 107 h 132"/>
                  <a:gd name="T8" fmla="*/ 22 w 186"/>
                  <a:gd name="T9" fmla="*/ 132 h 132"/>
                  <a:gd name="T10" fmla="*/ 164 w 186"/>
                  <a:gd name="T11" fmla="*/ 132 h 132"/>
                  <a:gd name="T12" fmla="*/ 186 w 186"/>
                  <a:gd name="T13" fmla="*/ 107 h 132"/>
                  <a:gd name="T14" fmla="*/ 186 w 186"/>
                  <a:gd name="T15" fmla="*/ 25 h 132"/>
                  <a:gd name="T16" fmla="*/ 164 w 186"/>
                  <a:gd name="T17" fmla="*/ 0 h 132"/>
                  <a:gd name="T18" fmla="*/ 175 w 186"/>
                  <a:gd name="T19" fmla="*/ 99 h 132"/>
                  <a:gd name="T20" fmla="*/ 156 w 186"/>
                  <a:gd name="T21" fmla="*/ 121 h 132"/>
                  <a:gd name="T22" fmla="*/ 31 w 186"/>
                  <a:gd name="T23" fmla="*/ 121 h 132"/>
                  <a:gd name="T24" fmla="*/ 12 w 186"/>
                  <a:gd name="T25" fmla="*/ 99 h 132"/>
                  <a:gd name="T26" fmla="*/ 12 w 186"/>
                  <a:gd name="T27" fmla="*/ 31 h 132"/>
                  <a:gd name="T28" fmla="*/ 31 w 186"/>
                  <a:gd name="T29" fmla="*/ 9 h 132"/>
                  <a:gd name="T30" fmla="*/ 156 w 186"/>
                  <a:gd name="T31" fmla="*/ 9 h 132"/>
                  <a:gd name="T32" fmla="*/ 175 w 186"/>
                  <a:gd name="T33" fmla="*/ 31 h 132"/>
                  <a:gd name="T34" fmla="*/ 175 w 186"/>
                  <a:gd name="T35" fmla="*/ 9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132">
                    <a:moveTo>
                      <a:pt x="164" y="0"/>
                    </a:moveTo>
                    <a:cubicBezTo>
                      <a:pt x="22" y="0"/>
                      <a:pt x="22" y="0"/>
                      <a:pt x="22" y="0"/>
                    </a:cubicBezTo>
                    <a:cubicBezTo>
                      <a:pt x="10" y="0"/>
                      <a:pt x="0" y="11"/>
                      <a:pt x="0" y="25"/>
                    </a:cubicBezTo>
                    <a:cubicBezTo>
                      <a:pt x="0" y="107"/>
                      <a:pt x="0" y="107"/>
                      <a:pt x="0" y="107"/>
                    </a:cubicBezTo>
                    <a:cubicBezTo>
                      <a:pt x="0" y="121"/>
                      <a:pt x="10" y="132"/>
                      <a:pt x="22" y="132"/>
                    </a:cubicBezTo>
                    <a:cubicBezTo>
                      <a:pt x="164" y="132"/>
                      <a:pt x="164" y="132"/>
                      <a:pt x="164" y="132"/>
                    </a:cubicBezTo>
                    <a:cubicBezTo>
                      <a:pt x="176" y="132"/>
                      <a:pt x="186" y="121"/>
                      <a:pt x="186" y="107"/>
                    </a:cubicBezTo>
                    <a:cubicBezTo>
                      <a:pt x="186" y="25"/>
                      <a:pt x="186" y="25"/>
                      <a:pt x="186" y="25"/>
                    </a:cubicBezTo>
                    <a:cubicBezTo>
                      <a:pt x="186" y="11"/>
                      <a:pt x="176" y="0"/>
                      <a:pt x="164" y="0"/>
                    </a:cubicBezTo>
                    <a:close/>
                    <a:moveTo>
                      <a:pt x="175" y="99"/>
                    </a:moveTo>
                    <a:cubicBezTo>
                      <a:pt x="175" y="111"/>
                      <a:pt x="166" y="121"/>
                      <a:pt x="156" y="121"/>
                    </a:cubicBezTo>
                    <a:cubicBezTo>
                      <a:pt x="31" y="121"/>
                      <a:pt x="31" y="121"/>
                      <a:pt x="31" y="121"/>
                    </a:cubicBezTo>
                    <a:cubicBezTo>
                      <a:pt x="20" y="121"/>
                      <a:pt x="12" y="111"/>
                      <a:pt x="12" y="99"/>
                    </a:cubicBezTo>
                    <a:cubicBezTo>
                      <a:pt x="12" y="31"/>
                      <a:pt x="12" y="31"/>
                      <a:pt x="12" y="31"/>
                    </a:cubicBezTo>
                    <a:cubicBezTo>
                      <a:pt x="12" y="19"/>
                      <a:pt x="20" y="9"/>
                      <a:pt x="31" y="9"/>
                    </a:cubicBezTo>
                    <a:cubicBezTo>
                      <a:pt x="156" y="9"/>
                      <a:pt x="156" y="9"/>
                      <a:pt x="156" y="9"/>
                    </a:cubicBezTo>
                    <a:cubicBezTo>
                      <a:pt x="166" y="9"/>
                      <a:pt x="175" y="19"/>
                      <a:pt x="175" y="31"/>
                    </a:cubicBezTo>
                    <a:lnTo>
                      <a:pt x="175" y="99"/>
                    </a:lnTo>
                    <a:close/>
                  </a:path>
                </a:pathLst>
              </a:custGeom>
              <a:solidFill>
                <a:srgbClr val="000000"/>
              </a:solidFill>
              <a:ln w="9525">
                <a:noFill/>
                <a:round/>
                <a:headEnd/>
                <a:tailEnd/>
              </a:ln>
            </p:spPr>
            <p:txBody>
              <a:bodyPr vert="horz" wrap="square" lIns="82951" tIns="41475" rIns="82951" bIns="41475" numCol="1" anchor="t" anchorCtr="0" compatLnSpc="1">
                <a:prstTxWarp prst="textNoShape">
                  <a:avLst/>
                </a:prstTxWarp>
              </a:bodyP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l" defTabSz="829452" rtl="0" eaLnBrk="1" fontAlgn="auto" latinLnBrk="0" hangingPunct="1">
                  <a:lnSpc>
                    <a:spcPct val="100000"/>
                  </a:lnSpc>
                  <a:spcBef>
                    <a:spcPts val="0"/>
                  </a:spcBef>
                  <a:spcAft>
                    <a:spcPts val="0"/>
                  </a:spcAft>
                  <a:buClrTx/>
                  <a:buSzTx/>
                  <a:buFontTx/>
                  <a:buNone/>
                  <a:tabLst/>
                  <a:defRPr/>
                </a:pPr>
                <a:endParaRPr kumimoji="0" lang="en-US" sz="1481" b="0" i="0" u="none" strike="noStrike" kern="1200" cap="none" spc="0" normalizeH="0" baseline="0" noProof="0">
                  <a:ln>
                    <a:noFill/>
                  </a:ln>
                  <a:solidFill>
                    <a:prstClr val="black"/>
                  </a:solidFill>
                  <a:effectLst/>
                  <a:uLnTx/>
                  <a:uFillTx/>
                  <a:latin typeface="HelveticaNeueLT Pro 55 Roman"/>
                  <a:ea typeface="+mn-ea"/>
                  <a:cs typeface="+mn-cs"/>
                </a:endParaRPr>
              </a:p>
            </p:txBody>
          </p:sp>
          <p:sp>
            <p:nvSpPr>
              <p:cNvPr id="32" name="Freeform 2800">
                <a:extLst>
                  <a:ext uri="{FF2B5EF4-FFF2-40B4-BE49-F238E27FC236}">
                    <a16:creationId xmlns:a16="http://schemas.microsoft.com/office/drawing/2014/main" id="{6297B9F3-165D-9FAE-3EBD-D2D231E582AF}"/>
                  </a:ext>
                </a:extLst>
              </p:cNvPr>
              <p:cNvSpPr>
                <a:spLocks noEditPoints="1"/>
              </p:cNvSpPr>
              <p:nvPr/>
            </p:nvSpPr>
            <p:spPr bwMode="gray">
              <a:xfrm>
                <a:off x="3146425" y="6259513"/>
                <a:ext cx="873125" cy="87312"/>
              </a:xfrm>
              <a:custGeom>
                <a:avLst/>
                <a:gdLst>
                  <a:gd name="T0" fmla="*/ 0 w 233"/>
                  <a:gd name="T1" fmla="*/ 13 h 23"/>
                  <a:gd name="T2" fmla="*/ 17 w 233"/>
                  <a:gd name="T3" fmla="*/ 23 h 23"/>
                  <a:gd name="T4" fmla="*/ 216 w 233"/>
                  <a:gd name="T5" fmla="*/ 23 h 23"/>
                  <a:gd name="T6" fmla="*/ 233 w 233"/>
                  <a:gd name="T7" fmla="*/ 13 h 23"/>
                  <a:gd name="T8" fmla="*/ 233 w 233"/>
                  <a:gd name="T9" fmla="*/ 0 h 23"/>
                  <a:gd name="T10" fmla="*/ 0 w 233"/>
                  <a:gd name="T11" fmla="*/ 0 h 23"/>
                  <a:gd name="T12" fmla="*/ 0 w 233"/>
                  <a:gd name="T13" fmla="*/ 13 h 23"/>
                  <a:gd name="T14" fmla="*/ 95 w 233"/>
                  <a:gd name="T15" fmla="*/ 8 h 23"/>
                  <a:gd name="T16" fmla="*/ 137 w 233"/>
                  <a:gd name="T17" fmla="*/ 8 h 23"/>
                  <a:gd name="T18" fmla="*/ 137 w 233"/>
                  <a:gd name="T19" fmla="*/ 15 h 23"/>
                  <a:gd name="T20" fmla="*/ 95 w 233"/>
                  <a:gd name="T21" fmla="*/ 15 h 23"/>
                  <a:gd name="T22" fmla="*/ 95 w 233"/>
                  <a:gd name="T23"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 h="23">
                    <a:moveTo>
                      <a:pt x="0" y="13"/>
                    </a:moveTo>
                    <a:cubicBezTo>
                      <a:pt x="0" y="19"/>
                      <a:pt x="7" y="23"/>
                      <a:pt x="17" y="23"/>
                    </a:cubicBezTo>
                    <a:cubicBezTo>
                      <a:pt x="216" y="23"/>
                      <a:pt x="216" y="23"/>
                      <a:pt x="216" y="23"/>
                    </a:cubicBezTo>
                    <a:cubicBezTo>
                      <a:pt x="225" y="23"/>
                      <a:pt x="233" y="19"/>
                      <a:pt x="233" y="13"/>
                    </a:cubicBezTo>
                    <a:cubicBezTo>
                      <a:pt x="233" y="0"/>
                      <a:pt x="233" y="0"/>
                      <a:pt x="233" y="0"/>
                    </a:cubicBezTo>
                    <a:cubicBezTo>
                      <a:pt x="0" y="0"/>
                      <a:pt x="0" y="0"/>
                      <a:pt x="0" y="0"/>
                    </a:cubicBezTo>
                    <a:lnTo>
                      <a:pt x="0" y="13"/>
                    </a:lnTo>
                    <a:close/>
                    <a:moveTo>
                      <a:pt x="95" y="8"/>
                    </a:moveTo>
                    <a:cubicBezTo>
                      <a:pt x="137" y="8"/>
                      <a:pt x="137" y="8"/>
                      <a:pt x="137" y="8"/>
                    </a:cubicBezTo>
                    <a:cubicBezTo>
                      <a:pt x="137" y="15"/>
                      <a:pt x="137" y="15"/>
                      <a:pt x="137" y="15"/>
                    </a:cubicBezTo>
                    <a:cubicBezTo>
                      <a:pt x="95" y="15"/>
                      <a:pt x="95" y="15"/>
                      <a:pt x="95" y="15"/>
                    </a:cubicBezTo>
                    <a:lnTo>
                      <a:pt x="95" y="8"/>
                    </a:lnTo>
                    <a:close/>
                  </a:path>
                </a:pathLst>
              </a:custGeom>
              <a:solidFill>
                <a:srgbClr val="000000"/>
              </a:solidFill>
              <a:ln w="9525">
                <a:noFill/>
                <a:round/>
                <a:headEnd/>
                <a:tailEnd/>
              </a:ln>
            </p:spPr>
            <p:txBody>
              <a:bodyPr vert="horz" wrap="square" lIns="82951" tIns="41475" rIns="82951" bIns="41475" numCol="1" anchor="t" anchorCtr="0" compatLnSpc="1">
                <a:prstTxWarp prst="textNoShape">
                  <a:avLst/>
                </a:prstTxWarp>
              </a:bodyP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l" defTabSz="829452" rtl="0" eaLnBrk="1" fontAlgn="auto" latinLnBrk="0" hangingPunct="1">
                  <a:lnSpc>
                    <a:spcPct val="100000"/>
                  </a:lnSpc>
                  <a:spcBef>
                    <a:spcPts val="0"/>
                  </a:spcBef>
                  <a:spcAft>
                    <a:spcPts val="0"/>
                  </a:spcAft>
                  <a:buClrTx/>
                  <a:buSzTx/>
                  <a:buFontTx/>
                  <a:buNone/>
                  <a:tabLst/>
                  <a:defRPr/>
                </a:pPr>
                <a:endParaRPr kumimoji="0" lang="en-US" sz="1481" b="0" i="0" u="none" strike="noStrike" kern="1200" cap="none" spc="0" normalizeH="0" baseline="0" noProof="0">
                  <a:ln>
                    <a:noFill/>
                  </a:ln>
                  <a:solidFill>
                    <a:prstClr val="black"/>
                  </a:solidFill>
                  <a:effectLst/>
                  <a:uLnTx/>
                  <a:uFillTx/>
                  <a:latin typeface="HelveticaNeueLT Pro 55 Roman"/>
                  <a:ea typeface="+mn-ea"/>
                  <a:cs typeface="+mn-cs"/>
                </a:endParaRPr>
              </a:p>
            </p:txBody>
          </p:sp>
        </p:grpSp>
        <p:sp>
          <p:nvSpPr>
            <p:cNvPr id="33" name="Freeform 3175">
              <a:extLst>
                <a:ext uri="{FF2B5EF4-FFF2-40B4-BE49-F238E27FC236}">
                  <a16:creationId xmlns:a16="http://schemas.microsoft.com/office/drawing/2014/main" id="{7D3FDB59-E186-880D-6411-B7CC0CBBD1AC}"/>
                </a:ext>
              </a:extLst>
            </p:cNvPr>
            <p:cNvSpPr>
              <a:spLocks noChangeAspect="1" noEditPoints="1"/>
            </p:cNvSpPr>
            <p:nvPr/>
          </p:nvSpPr>
          <p:spPr bwMode="gray">
            <a:xfrm>
              <a:off x="1018574" y="2330381"/>
              <a:ext cx="408087" cy="405408"/>
            </a:xfrm>
            <a:custGeom>
              <a:avLst/>
              <a:gdLst>
                <a:gd name="T0" fmla="*/ 181 w 193"/>
                <a:gd name="T1" fmla="*/ 114 h 192"/>
                <a:gd name="T2" fmla="*/ 167 w 193"/>
                <a:gd name="T3" fmla="*/ 114 h 192"/>
                <a:gd name="T4" fmla="*/ 160 w 193"/>
                <a:gd name="T5" fmla="*/ 134 h 192"/>
                <a:gd name="T6" fmla="*/ 161 w 193"/>
                <a:gd name="T7" fmla="*/ 135 h 192"/>
                <a:gd name="T8" fmla="*/ 169 w 193"/>
                <a:gd name="T9" fmla="*/ 160 h 192"/>
                <a:gd name="T10" fmla="*/ 140 w 193"/>
                <a:gd name="T11" fmla="*/ 166 h 192"/>
                <a:gd name="T12" fmla="*/ 133 w 193"/>
                <a:gd name="T13" fmla="*/ 158 h 192"/>
                <a:gd name="T14" fmla="*/ 126 w 193"/>
                <a:gd name="T15" fmla="*/ 156 h 192"/>
                <a:gd name="T16" fmla="*/ 123 w 193"/>
                <a:gd name="T17" fmla="*/ 157 h 192"/>
                <a:gd name="T18" fmla="*/ 121 w 193"/>
                <a:gd name="T19" fmla="*/ 158 h 192"/>
                <a:gd name="T20" fmla="*/ 120 w 193"/>
                <a:gd name="T21" fmla="*/ 158 h 192"/>
                <a:gd name="T22" fmla="*/ 117 w 193"/>
                <a:gd name="T23" fmla="*/ 161 h 192"/>
                <a:gd name="T24" fmla="*/ 114 w 193"/>
                <a:gd name="T25" fmla="*/ 167 h 192"/>
                <a:gd name="T26" fmla="*/ 114 w 193"/>
                <a:gd name="T27" fmla="*/ 176 h 192"/>
                <a:gd name="T28" fmla="*/ 91 w 193"/>
                <a:gd name="T29" fmla="*/ 192 h 192"/>
                <a:gd name="T30" fmla="*/ 78 w 193"/>
                <a:gd name="T31" fmla="*/ 170 h 192"/>
                <a:gd name="T32" fmla="*/ 78 w 193"/>
                <a:gd name="T33" fmla="*/ 167 h 192"/>
                <a:gd name="T34" fmla="*/ 65 w 193"/>
                <a:gd name="T35" fmla="*/ 157 h 192"/>
                <a:gd name="T36" fmla="*/ 64 w 193"/>
                <a:gd name="T37" fmla="*/ 157 h 192"/>
                <a:gd name="T38" fmla="*/ 63 w 193"/>
                <a:gd name="T39" fmla="*/ 157 h 192"/>
                <a:gd name="T40" fmla="*/ 61 w 193"/>
                <a:gd name="T41" fmla="*/ 158 h 192"/>
                <a:gd name="T42" fmla="*/ 60 w 193"/>
                <a:gd name="T43" fmla="*/ 158 h 192"/>
                <a:gd name="T44" fmla="*/ 59 w 193"/>
                <a:gd name="T45" fmla="*/ 159 h 192"/>
                <a:gd name="T46" fmla="*/ 32 w 193"/>
                <a:gd name="T47" fmla="*/ 168 h 192"/>
                <a:gd name="T48" fmla="*/ 27 w 193"/>
                <a:gd name="T49" fmla="*/ 140 h 192"/>
                <a:gd name="T50" fmla="*/ 33 w 193"/>
                <a:gd name="T51" fmla="*/ 133 h 192"/>
                <a:gd name="T52" fmla="*/ 36 w 193"/>
                <a:gd name="T53" fmla="*/ 126 h 192"/>
                <a:gd name="T54" fmla="*/ 26 w 193"/>
                <a:gd name="T55" fmla="*/ 114 h 192"/>
                <a:gd name="T56" fmla="*/ 12 w 193"/>
                <a:gd name="T57" fmla="*/ 114 h 192"/>
                <a:gd name="T58" fmla="*/ 12 w 193"/>
                <a:gd name="T59" fmla="*/ 78 h 192"/>
                <a:gd name="T60" fmla="*/ 25 w 193"/>
                <a:gd name="T61" fmla="*/ 78 h 192"/>
                <a:gd name="T62" fmla="*/ 32 w 193"/>
                <a:gd name="T63" fmla="*/ 74 h 192"/>
                <a:gd name="T64" fmla="*/ 36 w 193"/>
                <a:gd name="T65" fmla="*/ 64 h 192"/>
                <a:gd name="T66" fmla="*/ 35 w 193"/>
                <a:gd name="T67" fmla="*/ 62 h 192"/>
                <a:gd name="T68" fmla="*/ 35 w 193"/>
                <a:gd name="T69" fmla="*/ 61 h 192"/>
                <a:gd name="T70" fmla="*/ 34 w 193"/>
                <a:gd name="T71" fmla="*/ 59 h 192"/>
                <a:gd name="T72" fmla="*/ 33 w 193"/>
                <a:gd name="T73" fmla="*/ 58 h 192"/>
                <a:gd name="T74" fmla="*/ 27 w 193"/>
                <a:gd name="T75" fmla="*/ 52 h 192"/>
                <a:gd name="T76" fmla="*/ 32 w 193"/>
                <a:gd name="T77" fmla="*/ 24 h 192"/>
                <a:gd name="T78" fmla="*/ 57 w 193"/>
                <a:gd name="T79" fmla="*/ 31 h 192"/>
                <a:gd name="T80" fmla="*/ 74 w 193"/>
                <a:gd name="T81" fmla="*/ 33 h 192"/>
                <a:gd name="T82" fmla="*/ 78 w 193"/>
                <a:gd name="T83" fmla="*/ 28 h 192"/>
                <a:gd name="T84" fmla="*/ 78 w 193"/>
                <a:gd name="T85" fmla="*/ 27 h 192"/>
                <a:gd name="T86" fmla="*/ 78 w 193"/>
                <a:gd name="T87" fmla="*/ 25 h 192"/>
                <a:gd name="T88" fmla="*/ 78 w 193"/>
                <a:gd name="T89" fmla="*/ 25 h 192"/>
                <a:gd name="T90" fmla="*/ 78 w 193"/>
                <a:gd name="T91" fmla="*/ 12 h 192"/>
                <a:gd name="T92" fmla="*/ 114 w 193"/>
                <a:gd name="T93" fmla="*/ 12 h 192"/>
                <a:gd name="T94" fmla="*/ 114 w 193"/>
                <a:gd name="T95" fmla="*/ 25 h 192"/>
                <a:gd name="T96" fmla="*/ 134 w 193"/>
                <a:gd name="T97" fmla="*/ 33 h 192"/>
                <a:gd name="T98" fmla="*/ 140 w 193"/>
                <a:gd name="T99" fmla="*/ 26 h 192"/>
                <a:gd name="T100" fmla="*/ 169 w 193"/>
                <a:gd name="T101" fmla="*/ 32 h 192"/>
                <a:gd name="T102" fmla="*/ 161 w 193"/>
                <a:gd name="T103" fmla="*/ 56 h 192"/>
                <a:gd name="T104" fmla="*/ 157 w 193"/>
                <a:gd name="T105" fmla="*/ 66 h 192"/>
                <a:gd name="T106" fmla="*/ 168 w 193"/>
                <a:gd name="T107" fmla="*/ 78 h 192"/>
                <a:gd name="T108" fmla="*/ 177 w 193"/>
                <a:gd name="T109" fmla="*/ 78 h 192"/>
                <a:gd name="T110" fmla="*/ 96 w 193"/>
                <a:gd name="T111" fmla="*/ 66 h 192"/>
                <a:gd name="T112" fmla="*/ 127 w 193"/>
                <a:gd name="T113"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3" h="192">
                  <a:moveTo>
                    <a:pt x="193" y="90"/>
                  </a:moveTo>
                  <a:cubicBezTo>
                    <a:pt x="193" y="102"/>
                    <a:pt x="193" y="102"/>
                    <a:pt x="193" y="102"/>
                  </a:cubicBezTo>
                  <a:cubicBezTo>
                    <a:pt x="192" y="108"/>
                    <a:pt x="187" y="113"/>
                    <a:pt x="181" y="114"/>
                  </a:cubicBezTo>
                  <a:cubicBezTo>
                    <a:pt x="177" y="114"/>
                    <a:pt x="177" y="114"/>
                    <a:pt x="177" y="114"/>
                  </a:cubicBezTo>
                  <a:cubicBezTo>
                    <a:pt x="170" y="114"/>
                    <a:pt x="170" y="114"/>
                    <a:pt x="170" y="114"/>
                  </a:cubicBezTo>
                  <a:cubicBezTo>
                    <a:pt x="167" y="114"/>
                    <a:pt x="167" y="114"/>
                    <a:pt x="167" y="114"/>
                  </a:cubicBezTo>
                  <a:cubicBezTo>
                    <a:pt x="166" y="114"/>
                    <a:pt x="165" y="115"/>
                    <a:pt x="164" y="115"/>
                  </a:cubicBezTo>
                  <a:cubicBezTo>
                    <a:pt x="163" y="116"/>
                    <a:pt x="162" y="116"/>
                    <a:pt x="160" y="118"/>
                  </a:cubicBezTo>
                  <a:cubicBezTo>
                    <a:pt x="156" y="122"/>
                    <a:pt x="156" y="129"/>
                    <a:pt x="160" y="134"/>
                  </a:cubicBezTo>
                  <a:cubicBezTo>
                    <a:pt x="160" y="134"/>
                    <a:pt x="160" y="134"/>
                    <a:pt x="160" y="134"/>
                  </a:cubicBezTo>
                  <a:cubicBezTo>
                    <a:pt x="160" y="134"/>
                    <a:pt x="160" y="134"/>
                    <a:pt x="160" y="134"/>
                  </a:cubicBezTo>
                  <a:cubicBezTo>
                    <a:pt x="161" y="135"/>
                    <a:pt x="161" y="135"/>
                    <a:pt x="161" y="135"/>
                  </a:cubicBezTo>
                  <a:cubicBezTo>
                    <a:pt x="166" y="140"/>
                    <a:pt x="166" y="140"/>
                    <a:pt x="166" y="140"/>
                  </a:cubicBezTo>
                  <a:cubicBezTo>
                    <a:pt x="169" y="143"/>
                    <a:pt x="169" y="143"/>
                    <a:pt x="169" y="143"/>
                  </a:cubicBezTo>
                  <a:cubicBezTo>
                    <a:pt x="173" y="148"/>
                    <a:pt x="173" y="155"/>
                    <a:pt x="169" y="160"/>
                  </a:cubicBezTo>
                  <a:cubicBezTo>
                    <a:pt x="161" y="168"/>
                    <a:pt x="161" y="168"/>
                    <a:pt x="161" y="168"/>
                  </a:cubicBezTo>
                  <a:cubicBezTo>
                    <a:pt x="155" y="172"/>
                    <a:pt x="148" y="172"/>
                    <a:pt x="143" y="168"/>
                  </a:cubicBezTo>
                  <a:cubicBezTo>
                    <a:pt x="140" y="166"/>
                    <a:pt x="140" y="166"/>
                    <a:pt x="140" y="166"/>
                  </a:cubicBezTo>
                  <a:cubicBezTo>
                    <a:pt x="136" y="161"/>
                    <a:pt x="136" y="161"/>
                    <a:pt x="136" y="161"/>
                  </a:cubicBezTo>
                  <a:cubicBezTo>
                    <a:pt x="134" y="159"/>
                    <a:pt x="134" y="159"/>
                    <a:pt x="134" y="159"/>
                  </a:cubicBezTo>
                  <a:cubicBezTo>
                    <a:pt x="133" y="159"/>
                    <a:pt x="133" y="158"/>
                    <a:pt x="133" y="158"/>
                  </a:cubicBezTo>
                  <a:cubicBezTo>
                    <a:pt x="131" y="157"/>
                    <a:pt x="129" y="157"/>
                    <a:pt x="127" y="156"/>
                  </a:cubicBezTo>
                  <a:cubicBezTo>
                    <a:pt x="127" y="156"/>
                    <a:pt x="127" y="156"/>
                    <a:pt x="127" y="156"/>
                  </a:cubicBezTo>
                  <a:cubicBezTo>
                    <a:pt x="127" y="156"/>
                    <a:pt x="127" y="156"/>
                    <a:pt x="126" y="156"/>
                  </a:cubicBezTo>
                  <a:cubicBezTo>
                    <a:pt x="126" y="156"/>
                    <a:pt x="126" y="156"/>
                    <a:pt x="126" y="156"/>
                  </a:cubicBezTo>
                  <a:cubicBezTo>
                    <a:pt x="126" y="156"/>
                    <a:pt x="126" y="156"/>
                    <a:pt x="126" y="156"/>
                  </a:cubicBezTo>
                  <a:cubicBezTo>
                    <a:pt x="125" y="156"/>
                    <a:pt x="124" y="157"/>
                    <a:pt x="123" y="157"/>
                  </a:cubicBezTo>
                  <a:cubicBezTo>
                    <a:pt x="123" y="157"/>
                    <a:pt x="123" y="157"/>
                    <a:pt x="123" y="157"/>
                  </a:cubicBezTo>
                  <a:cubicBezTo>
                    <a:pt x="122" y="157"/>
                    <a:pt x="122" y="157"/>
                    <a:pt x="121" y="158"/>
                  </a:cubicBezTo>
                  <a:cubicBezTo>
                    <a:pt x="121" y="158"/>
                    <a:pt x="121" y="158"/>
                    <a:pt x="121" y="158"/>
                  </a:cubicBezTo>
                  <a:cubicBezTo>
                    <a:pt x="121" y="158"/>
                    <a:pt x="121" y="158"/>
                    <a:pt x="121" y="158"/>
                  </a:cubicBezTo>
                  <a:cubicBezTo>
                    <a:pt x="121" y="158"/>
                    <a:pt x="121" y="158"/>
                    <a:pt x="121" y="158"/>
                  </a:cubicBezTo>
                  <a:cubicBezTo>
                    <a:pt x="121" y="158"/>
                    <a:pt x="120" y="158"/>
                    <a:pt x="120" y="158"/>
                  </a:cubicBezTo>
                  <a:cubicBezTo>
                    <a:pt x="120" y="158"/>
                    <a:pt x="120" y="158"/>
                    <a:pt x="120" y="158"/>
                  </a:cubicBezTo>
                  <a:cubicBezTo>
                    <a:pt x="119" y="159"/>
                    <a:pt x="118" y="160"/>
                    <a:pt x="118" y="160"/>
                  </a:cubicBezTo>
                  <a:cubicBezTo>
                    <a:pt x="117" y="160"/>
                    <a:pt x="117" y="161"/>
                    <a:pt x="117" y="161"/>
                  </a:cubicBezTo>
                  <a:cubicBezTo>
                    <a:pt x="117" y="161"/>
                    <a:pt x="117" y="161"/>
                    <a:pt x="117" y="161"/>
                  </a:cubicBezTo>
                  <a:cubicBezTo>
                    <a:pt x="116" y="163"/>
                    <a:pt x="115" y="165"/>
                    <a:pt x="114" y="167"/>
                  </a:cubicBezTo>
                  <a:cubicBezTo>
                    <a:pt x="114" y="167"/>
                    <a:pt x="114" y="167"/>
                    <a:pt x="114" y="167"/>
                  </a:cubicBezTo>
                  <a:cubicBezTo>
                    <a:pt x="114" y="167"/>
                    <a:pt x="114" y="167"/>
                    <a:pt x="114" y="167"/>
                  </a:cubicBezTo>
                  <a:cubicBezTo>
                    <a:pt x="114" y="170"/>
                    <a:pt x="114" y="170"/>
                    <a:pt x="114" y="170"/>
                  </a:cubicBezTo>
                  <a:cubicBezTo>
                    <a:pt x="114" y="176"/>
                    <a:pt x="114" y="176"/>
                    <a:pt x="114" y="176"/>
                  </a:cubicBezTo>
                  <a:cubicBezTo>
                    <a:pt x="114" y="180"/>
                    <a:pt x="114" y="180"/>
                    <a:pt x="114" y="180"/>
                  </a:cubicBezTo>
                  <a:cubicBezTo>
                    <a:pt x="114" y="187"/>
                    <a:pt x="108" y="192"/>
                    <a:pt x="102" y="192"/>
                  </a:cubicBezTo>
                  <a:cubicBezTo>
                    <a:pt x="91" y="192"/>
                    <a:pt x="91" y="192"/>
                    <a:pt x="91" y="192"/>
                  </a:cubicBezTo>
                  <a:cubicBezTo>
                    <a:pt x="84" y="192"/>
                    <a:pt x="79" y="187"/>
                    <a:pt x="78" y="180"/>
                  </a:cubicBezTo>
                  <a:cubicBezTo>
                    <a:pt x="78" y="176"/>
                    <a:pt x="78" y="176"/>
                    <a:pt x="78" y="176"/>
                  </a:cubicBezTo>
                  <a:cubicBezTo>
                    <a:pt x="78" y="170"/>
                    <a:pt x="78" y="170"/>
                    <a:pt x="78" y="170"/>
                  </a:cubicBezTo>
                  <a:cubicBezTo>
                    <a:pt x="78" y="170"/>
                    <a:pt x="78" y="170"/>
                    <a:pt x="78" y="170"/>
                  </a:cubicBezTo>
                  <a:cubicBezTo>
                    <a:pt x="78" y="167"/>
                    <a:pt x="78" y="167"/>
                    <a:pt x="78" y="167"/>
                  </a:cubicBezTo>
                  <a:cubicBezTo>
                    <a:pt x="78" y="167"/>
                    <a:pt x="78" y="167"/>
                    <a:pt x="78" y="167"/>
                  </a:cubicBezTo>
                  <a:cubicBezTo>
                    <a:pt x="78" y="164"/>
                    <a:pt x="77" y="162"/>
                    <a:pt x="75" y="160"/>
                  </a:cubicBezTo>
                  <a:cubicBezTo>
                    <a:pt x="72" y="157"/>
                    <a:pt x="69" y="156"/>
                    <a:pt x="66" y="156"/>
                  </a:cubicBezTo>
                  <a:cubicBezTo>
                    <a:pt x="65" y="157"/>
                    <a:pt x="65" y="157"/>
                    <a:pt x="65" y="157"/>
                  </a:cubicBezTo>
                  <a:cubicBezTo>
                    <a:pt x="65" y="157"/>
                    <a:pt x="65" y="157"/>
                    <a:pt x="65" y="157"/>
                  </a:cubicBezTo>
                  <a:cubicBezTo>
                    <a:pt x="64" y="157"/>
                    <a:pt x="64" y="157"/>
                    <a:pt x="64" y="157"/>
                  </a:cubicBezTo>
                  <a:cubicBezTo>
                    <a:pt x="64" y="157"/>
                    <a:pt x="64" y="157"/>
                    <a:pt x="64" y="157"/>
                  </a:cubicBezTo>
                  <a:cubicBezTo>
                    <a:pt x="63" y="157"/>
                    <a:pt x="63" y="157"/>
                    <a:pt x="63" y="157"/>
                  </a:cubicBezTo>
                  <a:cubicBezTo>
                    <a:pt x="63" y="157"/>
                    <a:pt x="63" y="157"/>
                    <a:pt x="63" y="157"/>
                  </a:cubicBezTo>
                  <a:cubicBezTo>
                    <a:pt x="63" y="157"/>
                    <a:pt x="63" y="157"/>
                    <a:pt x="63" y="157"/>
                  </a:cubicBezTo>
                  <a:cubicBezTo>
                    <a:pt x="63" y="157"/>
                    <a:pt x="63" y="157"/>
                    <a:pt x="63" y="157"/>
                  </a:cubicBezTo>
                  <a:cubicBezTo>
                    <a:pt x="62" y="157"/>
                    <a:pt x="62" y="157"/>
                    <a:pt x="62" y="157"/>
                  </a:cubicBezTo>
                  <a:cubicBezTo>
                    <a:pt x="62" y="157"/>
                    <a:pt x="61" y="158"/>
                    <a:pt x="61" y="158"/>
                  </a:cubicBezTo>
                  <a:cubicBezTo>
                    <a:pt x="61" y="158"/>
                    <a:pt x="61" y="158"/>
                    <a:pt x="61" y="158"/>
                  </a:cubicBezTo>
                  <a:cubicBezTo>
                    <a:pt x="61" y="158"/>
                    <a:pt x="60" y="158"/>
                    <a:pt x="60" y="158"/>
                  </a:cubicBezTo>
                  <a:cubicBezTo>
                    <a:pt x="60" y="158"/>
                    <a:pt x="60" y="158"/>
                    <a:pt x="60" y="158"/>
                  </a:cubicBezTo>
                  <a:cubicBezTo>
                    <a:pt x="59" y="159"/>
                    <a:pt x="59" y="159"/>
                    <a:pt x="59" y="159"/>
                  </a:cubicBezTo>
                  <a:cubicBezTo>
                    <a:pt x="59" y="159"/>
                    <a:pt x="59" y="159"/>
                    <a:pt x="59" y="159"/>
                  </a:cubicBezTo>
                  <a:cubicBezTo>
                    <a:pt x="59" y="159"/>
                    <a:pt x="59" y="159"/>
                    <a:pt x="59" y="159"/>
                  </a:cubicBezTo>
                  <a:cubicBezTo>
                    <a:pt x="52" y="166"/>
                    <a:pt x="52" y="166"/>
                    <a:pt x="52" y="166"/>
                  </a:cubicBezTo>
                  <a:cubicBezTo>
                    <a:pt x="50" y="168"/>
                    <a:pt x="50" y="168"/>
                    <a:pt x="50" y="168"/>
                  </a:cubicBezTo>
                  <a:cubicBezTo>
                    <a:pt x="44" y="172"/>
                    <a:pt x="37" y="172"/>
                    <a:pt x="32" y="168"/>
                  </a:cubicBezTo>
                  <a:cubicBezTo>
                    <a:pt x="24" y="160"/>
                    <a:pt x="24" y="160"/>
                    <a:pt x="24" y="160"/>
                  </a:cubicBezTo>
                  <a:cubicBezTo>
                    <a:pt x="20" y="155"/>
                    <a:pt x="20" y="148"/>
                    <a:pt x="24" y="143"/>
                  </a:cubicBezTo>
                  <a:cubicBezTo>
                    <a:pt x="27" y="140"/>
                    <a:pt x="27" y="140"/>
                    <a:pt x="27" y="140"/>
                  </a:cubicBezTo>
                  <a:cubicBezTo>
                    <a:pt x="31" y="135"/>
                    <a:pt x="31" y="135"/>
                    <a:pt x="31" y="135"/>
                  </a:cubicBezTo>
                  <a:cubicBezTo>
                    <a:pt x="31" y="135"/>
                    <a:pt x="31" y="135"/>
                    <a:pt x="31" y="135"/>
                  </a:cubicBezTo>
                  <a:cubicBezTo>
                    <a:pt x="33" y="133"/>
                    <a:pt x="33" y="133"/>
                    <a:pt x="33" y="133"/>
                  </a:cubicBezTo>
                  <a:cubicBezTo>
                    <a:pt x="33" y="133"/>
                    <a:pt x="33" y="133"/>
                    <a:pt x="33" y="133"/>
                  </a:cubicBezTo>
                  <a:cubicBezTo>
                    <a:pt x="35" y="131"/>
                    <a:pt x="36" y="129"/>
                    <a:pt x="36" y="126"/>
                  </a:cubicBezTo>
                  <a:cubicBezTo>
                    <a:pt x="36" y="126"/>
                    <a:pt x="36" y="126"/>
                    <a:pt x="36" y="126"/>
                  </a:cubicBezTo>
                  <a:cubicBezTo>
                    <a:pt x="36" y="121"/>
                    <a:pt x="32" y="116"/>
                    <a:pt x="27" y="115"/>
                  </a:cubicBezTo>
                  <a:cubicBezTo>
                    <a:pt x="27" y="114"/>
                    <a:pt x="27" y="114"/>
                    <a:pt x="27" y="114"/>
                  </a:cubicBezTo>
                  <a:cubicBezTo>
                    <a:pt x="27" y="114"/>
                    <a:pt x="26" y="114"/>
                    <a:pt x="26" y="114"/>
                  </a:cubicBezTo>
                  <a:cubicBezTo>
                    <a:pt x="26" y="114"/>
                    <a:pt x="26" y="114"/>
                    <a:pt x="25" y="114"/>
                  </a:cubicBezTo>
                  <a:cubicBezTo>
                    <a:pt x="16" y="114"/>
                    <a:pt x="16" y="114"/>
                    <a:pt x="16" y="114"/>
                  </a:cubicBezTo>
                  <a:cubicBezTo>
                    <a:pt x="12" y="114"/>
                    <a:pt x="12" y="114"/>
                    <a:pt x="12" y="114"/>
                  </a:cubicBezTo>
                  <a:cubicBezTo>
                    <a:pt x="6" y="113"/>
                    <a:pt x="1" y="108"/>
                    <a:pt x="0" y="102"/>
                  </a:cubicBezTo>
                  <a:cubicBezTo>
                    <a:pt x="0" y="90"/>
                    <a:pt x="0" y="90"/>
                    <a:pt x="0" y="90"/>
                  </a:cubicBezTo>
                  <a:cubicBezTo>
                    <a:pt x="1" y="84"/>
                    <a:pt x="6" y="79"/>
                    <a:pt x="12" y="78"/>
                  </a:cubicBezTo>
                  <a:cubicBezTo>
                    <a:pt x="16" y="78"/>
                    <a:pt x="16" y="78"/>
                    <a:pt x="16" y="78"/>
                  </a:cubicBezTo>
                  <a:cubicBezTo>
                    <a:pt x="22" y="78"/>
                    <a:pt x="22" y="78"/>
                    <a:pt x="22" y="78"/>
                  </a:cubicBezTo>
                  <a:cubicBezTo>
                    <a:pt x="25" y="78"/>
                    <a:pt x="25" y="78"/>
                    <a:pt x="25" y="78"/>
                  </a:cubicBezTo>
                  <a:cubicBezTo>
                    <a:pt x="28" y="78"/>
                    <a:pt x="30" y="77"/>
                    <a:pt x="32" y="74"/>
                  </a:cubicBezTo>
                  <a:cubicBezTo>
                    <a:pt x="32" y="74"/>
                    <a:pt x="32" y="74"/>
                    <a:pt x="32" y="74"/>
                  </a:cubicBezTo>
                  <a:cubicBezTo>
                    <a:pt x="32" y="74"/>
                    <a:pt x="32" y="74"/>
                    <a:pt x="32" y="74"/>
                  </a:cubicBezTo>
                  <a:cubicBezTo>
                    <a:pt x="32" y="74"/>
                    <a:pt x="32" y="74"/>
                    <a:pt x="32" y="74"/>
                  </a:cubicBezTo>
                  <a:cubicBezTo>
                    <a:pt x="35" y="72"/>
                    <a:pt x="36" y="68"/>
                    <a:pt x="36" y="64"/>
                  </a:cubicBezTo>
                  <a:cubicBezTo>
                    <a:pt x="36" y="64"/>
                    <a:pt x="36" y="64"/>
                    <a:pt x="36" y="64"/>
                  </a:cubicBezTo>
                  <a:cubicBezTo>
                    <a:pt x="36" y="64"/>
                    <a:pt x="36" y="64"/>
                    <a:pt x="36" y="63"/>
                  </a:cubicBezTo>
                  <a:cubicBezTo>
                    <a:pt x="36" y="63"/>
                    <a:pt x="36" y="63"/>
                    <a:pt x="36" y="63"/>
                  </a:cubicBezTo>
                  <a:cubicBezTo>
                    <a:pt x="36" y="63"/>
                    <a:pt x="35" y="63"/>
                    <a:pt x="35" y="62"/>
                  </a:cubicBezTo>
                  <a:cubicBezTo>
                    <a:pt x="35" y="62"/>
                    <a:pt x="35" y="62"/>
                    <a:pt x="35" y="62"/>
                  </a:cubicBezTo>
                  <a:cubicBezTo>
                    <a:pt x="35" y="62"/>
                    <a:pt x="35" y="62"/>
                    <a:pt x="35" y="61"/>
                  </a:cubicBezTo>
                  <a:cubicBezTo>
                    <a:pt x="35" y="61"/>
                    <a:pt x="35" y="61"/>
                    <a:pt x="35" y="61"/>
                  </a:cubicBezTo>
                  <a:cubicBezTo>
                    <a:pt x="35" y="61"/>
                    <a:pt x="35" y="61"/>
                    <a:pt x="35" y="60"/>
                  </a:cubicBezTo>
                  <a:cubicBezTo>
                    <a:pt x="34" y="60"/>
                    <a:pt x="34" y="60"/>
                    <a:pt x="34" y="60"/>
                  </a:cubicBezTo>
                  <a:cubicBezTo>
                    <a:pt x="34" y="60"/>
                    <a:pt x="34" y="60"/>
                    <a:pt x="34" y="59"/>
                  </a:cubicBezTo>
                  <a:cubicBezTo>
                    <a:pt x="34" y="59"/>
                    <a:pt x="34" y="59"/>
                    <a:pt x="34" y="59"/>
                  </a:cubicBezTo>
                  <a:cubicBezTo>
                    <a:pt x="34" y="59"/>
                    <a:pt x="33" y="59"/>
                    <a:pt x="33" y="58"/>
                  </a:cubicBezTo>
                  <a:cubicBezTo>
                    <a:pt x="33" y="58"/>
                    <a:pt x="33" y="58"/>
                    <a:pt x="33" y="58"/>
                  </a:cubicBezTo>
                  <a:cubicBezTo>
                    <a:pt x="33" y="58"/>
                    <a:pt x="33" y="58"/>
                    <a:pt x="33" y="58"/>
                  </a:cubicBezTo>
                  <a:cubicBezTo>
                    <a:pt x="33" y="58"/>
                    <a:pt x="33" y="58"/>
                    <a:pt x="33" y="58"/>
                  </a:cubicBezTo>
                  <a:cubicBezTo>
                    <a:pt x="27" y="52"/>
                    <a:pt x="27" y="52"/>
                    <a:pt x="27" y="52"/>
                  </a:cubicBezTo>
                  <a:cubicBezTo>
                    <a:pt x="24" y="49"/>
                    <a:pt x="24" y="49"/>
                    <a:pt x="24" y="49"/>
                  </a:cubicBezTo>
                  <a:cubicBezTo>
                    <a:pt x="20" y="44"/>
                    <a:pt x="20" y="37"/>
                    <a:pt x="24" y="32"/>
                  </a:cubicBezTo>
                  <a:cubicBezTo>
                    <a:pt x="32" y="24"/>
                    <a:pt x="32" y="24"/>
                    <a:pt x="32" y="24"/>
                  </a:cubicBezTo>
                  <a:cubicBezTo>
                    <a:pt x="37" y="20"/>
                    <a:pt x="44" y="20"/>
                    <a:pt x="50" y="24"/>
                  </a:cubicBezTo>
                  <a:cubicBezTo>
                    <a:pt x="52" y="26"/>
                    <a:pt x="52" y="26"/>
                    <a:pt x="52" y="26"/>
                  </a:cubicBezTo>
                  <a:cubicBezTo>
                    <a:pt x="57" y="31"/>
                    <a:pt x="57" y="31"/>
                    <a:pt x="57" y="31"/>
                  </a:cubicBezTo>
                  <a:cubicBezTo>
                    <a:pt x="59" y="33"/>
                    <a:pt x="59" y="33"/>
                    <a:pt x="59" y="33"/>
                  </a:cubicBezTo>
                  <a:cubicBezTo>
                    <a:pt x="61" y="35"/>
                    <a:pt x="64" y="36"/>
                    <a:pt x="66" y="36"/>
                  </a:cubicBezTo>
                  <a:cubicBezTo>
                    <a:pt x="69" y="36"/>
                    <a:pt x="72" y="34"/>
                    <a:pt x="74" y="33"/>
                  </a:cubicBezTo>
                  <a:cubicBezTo>
                    <a:pt x="75" y="32"/>
                    <a:pt x="76" y="30"/>
                    <a:pt x="77" y="29"/>
                  </a:cubicBezTo>
                  <a:cubicBezTo>
                    <a:pt x="77" y="29"/>
                    <a:pt x="77" y="29"/>
                    <a:pt x="77" y="29"/>
                  </a:cubicBezTo>
                  <a:cubicBezTo>
                    <a:pt x="77" y="29"/>
                    <a:pt x="77" y="28"/>
                    <a:pt x="78" y="28"/>
                  </a:cubicBezTo>
                  <a:cubicBezTo>
                    <a:pt x="78" y="28"/>
                    <a:pt x="78" y="28"/>
                    <a:pt x="78" y="28"/>
                  </a:cubicBezTo>
                  <a:cubicBezTo>
                    <a:pt x="78" y="28"/>
                    <a:pt x="78" y="27"/>
                    <a:pt x="78" y="27"/>
                  </a:cubicBezTo>
                  <a:cubicBezTo>
                    <a:pt x="78" y="27"/>
                    <a:pt x="78" y="27"/>
                    <a:pt x="78" y="27"/>
                  </a:cubicBezTo>
                  <a:cubicBezTo>
                    <a:pt x="78" y="27"/>
                    <a:pt x="78" y="26"/>
                    <a:pt x="78" y="26"/>
                  </a:cubicBezTo>
                  <a:cubicBezTo>
                    <a:pt x="78" y="26"/>
                    <a:pt x="78" y="26"/>
                    <a:pt x="78" y="26"/>
                  </a:cubicBezTo>
                  <a:cubicBezTo>
                    <a:pt x="78" y="26"/>
                    <a:pt x="78" y="25"/>
                    <a:pt x="78" y="25"/>
                  </a:cubicBezTo>
                  <a:cubicBezTo>
                    <a:pt x="78" y="25"/>
                    <a:pt x="78" y="25"/>
                    <a:pt x="78" y="25"/>
                  </a:cubicBezTo>
                  <a:cubicBezTo>
                    <a:pt x="78" y="25"/>
                    <a:pt x="78" y="25"/>
                    <a:pt x="78" y="25"/>
                  </a:cubicBezTo>
                  <a:cubicBezTo>
                    <a:pt x="78" y="25"/>
                    <a:pt x="78" y="25"/>
                    <a:pt x="78" y="25"/>
                  </a:cubicBezTo>
                  <a:cubicBezTo>
                    <a:pt x="78" y="22"/>
                    <a:pt x="78" y="22"/>
                    <a:pt x="78" y="22"/>
                  </a:cubicBezTo>
                  <a:cubicBezTo>
                    <a:pt x="78" y="16"/>
                    <a:pt x="78" y="16"/>
                    <a:pt x="78" y="16"/>
                  </a:cubicBezTo>
                  <a:cubicBezTo>
                    <a:pt x="78" y="12"/>
                    <a:pt x="78" y="12"/>
                    <a:pt x="78" y="12"/>
                  </a:cubicBezTo>
                  <a:cubicBezTo>
                    <a:pt x="79" y="5"/>
                    <a:pt x="84" y="0"/>
                    <a:pt x="91" y="0"/>
                  </a:cubicBezTo>
                  <a:cubicBezTo>
                    <a:pt x="102" y="0"/>
                    <a:pt x="102" y="0"/>
                    <a:pt x="102" y="0"/>
                  </a:cubicBezTo>
                  <a:cubicBezTo>
                    <a:pt x="108" y="0"/>
                    <a:pt x="114" y="5"/>
                    <a:pt x="114" y="12"/>
                  </a:cubicBezTo>
                  <a:cubicBezTo>
                    <a:pt x="114" y="16"/>
                    <a:pt x="114" y="16"/>
                    <a:pt x="114" y="16"/>
                  </a:cubicBezTo>
                  <a:cubicBezTo>
                    <a:pt x="114" y="22"/>
                    <a:pt x="114" y="22"/>
                    <a:pt x="114" y="22"/>
                  </a:cubicBezTo>
                  <a:cubicBezTo>
                    <a:pt x="114" y="25"/>
                    <a:pt x="114" y="25"/>
                    <a:pt x="114" y="25"/>
                  </a:cubicBezTo>
                  <a:cubicBezTo>
                    <a:pt x="115" y="28"/>
                    <a:pt x="116" y="30"/>
                    <a:pt x="118" y="32"/>
                  </a:cubicBezTo>
                  <a:cubicBezTo>
                    <a:pt x="119" y="33"/>
                    <a:pt x="120" y="34"/>
                    <a:pt x="122" y="35"/>
                  </a:cubicBezTo>
                  <a:cubicBezTo>
                    <a:pt x="126" y="36"/>
                    <a:pt x="130" y="36"/>
                    <a:pt x="134" y="33"/>
                  </a:cubicBezTo>
                  <a:cubicBezTo>
                    <a:pt x="134" y="33"/>
                    <a:pt x="134" y="33"/>
                    <a:pt x="134" y="33"/>
                  </a:cubicBezTo>
                  <a:cubicBezTo>
                    <a:pt x="134" y="33"/>
                    <a:pt x="134" y="33"/>
                    <a:pt x="134" y="33"/>
                  </a:cubicBezTo>
                  <a:cubicBezTo>
                    <a:pt x="140" y="26"/>
                    <a:pt x="140" y="26"/>
                    <a:pt x="140" y="26"/>
                  </a:cubicBezTo>
                  <a:cubicBezTo>
                    <a:pt x="143" y="24"/>
                    <a:pt x="143" y="24"/>
                    <a:pt x="143" y="24"/>
                  </a:cubicBezTo>
                  <a:cubicBezTo>
                    <a:pt x="148" y="20"/>
                    <a:pt x="155" y="20"/>
                    <a:pt x="161" y="24"/>
                  </a:cubicBezTo>
                  <a:cubicBezTo>
                    <a:pt x="169" y="32"/>
                    <a:pt x="169" y="32"/>
                    <a:pt x="169" y="32"/>
                  </a:cubicBezTo>
                  <a:cubicBezTo>
                    <a:pt x="173" y="37"/>
                    <a:pt x="173" y="44"/>
                    <a:pt x="169" y="49"/>
                  </a:cubicBezTo>
                  <a:cubicBezTo>
                    <a:pt x="166" y="52"/>
                    <a:pt x="166" y="52"/>
                    <a:pt x="166" y="52"/>
                  </a:cubicBezTo>
                  <a:cubicBezTo>
                    <a:pt x="161" y="56"/>
                    <a:pt x="161" y="56"/>
                    <a:pt x="161" y="56"/>
                  </a:cubicBezTo>
                  <a:cubicBezTo>
                    <a:pt x="159" y="59"/>
                    <a:pt x="159" y="59"/>
                    <a:pt x="159" y="59"/>
                  </a:cubicBezTo>
                  <a:cubicBezTo>
                    <a:pt x="159" y="60"/>
                    <a:pt x="158" y="61"/>
                    <a:pt x="157" y="62"/>
                  </a:cubicBezTo>
                  <a:cubicBezTo>
                    <a:pt x="157" y="63"/>
                    <a:pt x="157" y="65"/>
                    <a:pt x="157" y="66"/>
                  </a:cubicBezTo>
                  <a:cubicBezTo>
                    <a:pt x="157" y="70"/>
                    <a:pt x="159" y="74"/>
                    <a:pt x="162" y="76"/>
                  </a:cubicBezTo>
                  <a:cubicBezTo>
                    <a:pt x="162" y="76"/>
                    <a:pt x="162" y="76"/>
                    <a:pt x="162" y="76"/>
                  </a:cubicBezTo>
                  <a:cubicBezTo>
                    <a:pt x="164" y="77"/>
                    <a:pt x="166" y="78"/>
                    <a:pt x="168" y="78"/>
                  </a:cubicBezTo>
                  <a:cubicBezTo>
                    <a:pt x="168" y="78"/>
                    <a:pt x="168" y="78"/>
                    <a:pt x="168" y="78"/>
                  </a:cubicBezTo>
                  <a:cubicBezTo>
                    <a:pt x="168" y="78"/>
                    <a:pt x="168" y="78"/>
                    <a:pt x="168" y="78"/>
                  </a:cubicBezTo>
                  <a:cubicBezTo>
                    <a:pt x="177" y="78"/>
                    <a:pt x="177" y="78"/>
                    <a:pt x="177" y="78"/>
                  </a:cubicBezTo>
                  <a:cubicBezTo>
                    <a:pt x="181" y="78"/>
                    <a:pt x="181" y="78"/>
                    <a:pt x="181" y="78"/>
                  </a:cubicBezTo>
                  <a:cubicBezTo>
                    <a:pt x="187" y="79"/>
                    <a:pt x="192" y="84"/>
                    <a:pt x="193" y="90"/>
                  </a:cubicBezTo>
                  <a:close/>
                  <a:moveTo>
                    <a:pt x="96" y="66"/>
                  </a:moveTo>
                  <a:cubicBezTo>
                    <a:pt x="80" y="66"/>
                    <a:pt x="66" y="79"/>
                    <a:pt x="66" y="96"/>
                  </a:cubicBezTo>
                  <a:cubicBezTo>
                    <a:pt x="66" y="113"/>
                    <a:pt x="80" y="126"/>
                    <a:pt x="96" y="126"/>
                  </a:cubicBezTo>
                  <a:cubicBezTo>
                    <a:pt x="113" y="126"/>
                    <a:pt x="127" y="113"/>
                    <a:pt x="127" y="96"/>
                  </a:cubicBezTo>
                  <a:cubicBezTo>
                    <a:pt x="127" y="79"/>
                    <a:pt x="113" y="66"/>
                    <a:pt x="96" y="6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1" tIns="41475" rIns="82951" bIns="41475" numCol="1" anchor="t" anchorCtr="0" compatLnSpc="1">
              <a:prstTxWarp prst="textNoShape">
                <a:avLst/>
              </a:prstTxWarp>
            </a:bodyP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l" defTabSz="829452" rtl="0" eaLnBrk="1" fontAlgn="auto" latinLnBrk="0" hangingPunct="1">
                <a:lnSpc>
                  <a:spcPct val="100000"/>
                </a:lnSpc>
                <a:spcBef>
                  <a:spcPts val="0"/>
                </a:spcBef>
                <a:spcAft>
                  <a:spcPts val="0"/>
                </a:spcAft>
                <a:buClrTx/>
                <a:buSzTx/>
                <a:buFontTx/>
                <a:buNone/>
                <a:tabLst/>
                <a:defRPr/>
              </a:pPr>
              <a:endParaRPr kumimoji="0" lang="en-US" sz="1481" b="0" i="0" u="none" strike="noStrike" kern="1200" cap="none" spc="0" normalizeH="0" baseline="0" noProof="0">
                <a:ln>
                  <a:noFill/>
                </a:ln>
                <a:solidFill>
                  <a:prstClr val="black"/>
                </a:solidFill>
                <a:effectLst/>
                <a:uLnTx/>
                <a:uFillTx/>
                <a:latin typeface="HelveticaNeueLT Pro 55 Roman"/>
                <a:ea typeface="+mn-ea"/>
                <a:cs typeface="+mn-cs"/>
              </a:endParaRPr>
            </a:p>
          </p:txBody>
        </p:sp>
        <p:sp>
          <p:nvSpPr>
            <p:cNvPr id="34" name="Freeform 3175">
              <a:extLst>
                <a:ext uri="{FF2B5EF4-FFF2-40B4-BE49-F238E27FC236}">
                  <a16:creationId xmlns:a16="http://schemas.microsoft.com/office/drawing/2014/main" id="{3736E82C-2E36-F145-C518-92FF8DE8C46D}"/>
                </a:ext>
              </a:extLst>
            </p:cNvPr>
            <p:cNvSpPr>
              <a:spLocks noChangeAspect="1" noEditPoints="1"/>
            </p:cNvSpPr>
            <p:nvPr/>
          </p:nvSpPr>
          <p:spPr bwMode="gray">
            <a:xfrm>
              <a:off x="1406678" y="2229029"/>
              <a:ext cx="204044" cy="202704"/>
            </a:xfrm>
            <a:custGeom>
              <a:avLst/>
              <a:gdLst>
                <a:gd name="T0" fmla="*/ 181 w 193"/>
                <a:gd name="T1" fmla="*/ 114 h 192"/>
                <a:gd name="T2" fmla="*/ 167 w 193"/>
                <a:gd name="T3" fmla="*/ 114 h 192"/>
                <a:gd name="T4" fmla="*/ 160 w 193"/>
                <a:gd name="T5" fmla="*/ 134 h 192"/>
                <a:gd name="T6" fmla="*/ 161 w 193"/>
                <a:gd name="T7" fmla="*/ 135 h 192"/>
                <a:gd name="T8" fmla="*/ 169 w 193"/>
                <a:gd name="T9" fmla="*/ 160 h 192"/>
                <a:gd name="T10" fmla="*/ 140 w 193"/>
                <a:gd name="T11" fmla="*/ 166 h 192"/>
                <a:gd name="T12" fmla="*/ 133 w 193"/>
                <a:gd name="T13" fmla="*/ 158 h 192"/>
                <a:gd name="T14" fmla="*/ 126 w 193"/>
                <a:gd name="T15" fmla="*/ 156 h 192"/>
                <a:gd name="T16" fmla="*/ 123 w 193"/>
                <a:gd name="T17" fmla="*/ 157 h 192"/>
                <a:gd name="T18" fmla="*/ 121 w 193"/>
                <a:gd name="T19" fmla="*/ 158 h 192"/>
                <a:gd name="T20" fmla="*/ 120 w 193"/>
                <a:gd name="T21" fmla="*/ 158 h 192"/>
                <a:gd name="T22" fmla="*/ 117 w 193"/>
                <a:gd name="T23" fmla="*/ 161 h 192"/>
                <a:gd name="T24" fmla="*/ 114 w 193"/>
                <a:gd name="T25" fmla="*/ 167 h 192"/>
                <a:gd name="T26" fmla="*/ 114 w 193"/>
                <a:gd name="T27" fmla="*/ 176 h 192"/>
                <a:gd name="T28" fmla="*/ 91 w 193"/>
                <a:gd name="T29" fmla="*/ 192 h 192"/>
                <a:gd name="T30" fmla="*/ 78 w 193"/>
                <a:gd name="T31" fmla="*/ 170 h 192"/>
                <a:gd name="T32" fmla="*/ 78 w 193"/>
                <a:gd name="T33" fmla="*/ 167 h 192"/>
                <a:gd name="T34" fmla="*/ 65 w 193"/>
                <a:gd name="T35" fmla="*/ 157 h 192"/>
                <a:gd name="T36" fmla="*/ 64 w 193"/>
                <a:gd name="T37" fmla="*/ 157 h 192"/>
                <a:gd name="T38" fmla="*/ 63 w 193"/>
                <a:gd name="T39" fmla="*/ 157 h 192"/>
                <a:gd name="T40" fmla="*/ 61 w 193"/>
                <a:gd name="T41" fmla="*/ 158 h 192"/>
                <a:gd name="T42" fmla="*/ 60 w 193"/>
                <a:gd name="T43" fmla="*/ 158 h 192"/>
                <a:gd name="T44" fmla="*/ 59 w 193"/>
                <a:gd name="T45" fmla="*/ 159 h 192"/>
                <a:gd name="T46" fmla="*/ 32 w 193"/>
                <a:gd name="T47" fmla="*/ 168 h 192"/>
                <a:gd name="T48" fmla="*/ 27 w 193"/>
                <a:gd name="T49" fmla="*/ 140 h 192"/>
                <a:gd name="T50" fmla="*/ 33 w 193"/>
                <a:gd name="T51" fmla="*/ 133 h 192"/>
                <a:gd name="T52" fmla="*/ 36 w 193"/>
                <a:gd name="T53" fmla="*/ 126 h 192"/>
                <a:gd name="T54" fmla="*/ 26 w 193"/>
                <a:gd name="T55" fmla="*/ 114 h 192"/>
                <a:gd name="T56" fmla="*/ 12 w 193"/>
                <a:gd name="T57" fmla="*/ 114 h 192"/>
                <a:gd name="T58" fmla="*/ 12 w 193"/>
                <a:gd name="T59" fmla="*/ 78 h 192"/>
                <a:gd name="T60" fmla="*/ 25 w 193"/>
                <a:gd name="T61" fmla="*/ 78 h 192"/>
                <a:gd name="T62" fmla="*/ 32 w 193"/>
                <a:gd name="T63" fmla="*/ 74 h 192"/>
                <a:gd name="T64" fmla="*/ 36 w 193"/>
                <a:gd name="T65" fmla="*/ 64 h 192"/>
                <a:gd name="T66" fmla="*/ 35 w 193"/>
                <a:gd name="T67" fmla="*/ 62 h 192"/>
                <a:gd name="T68" fmla="*/ 35 w 193"/>
                <a:gd name="T69" fmla="*/ 61 h 192"/>
                <a:gd name="T70" fmla="*/ 34 w 193"/>
                <a:gd name="T71" fmla="*/ 59 h 192"/>
                <a:gd name="T72" fmla="*/ 33 w 193"/>
                <a:gd name="T73" fmla="*/ 58 h 192"/>
                <a:gd name="T74" fmla="*/ 27 w 193"/>
                <a:gd name="T75" fmla="*/ 52 h 192"/>
                <a:gd name="T76" fmla="*/ 32 w 193"/>
                <a:gd name="T77" fmla="*/ 24 h 192"/>
                <a:gd name="T78" fmla="*/ 57 w 193"/>
                <a:gd name="T79" fmla="*/ 31 h 192"/>
                <a:gd name="T80" fmla="*/ 74 w 193"/>
                <a:gd name="T81" fmla="*/ 33 h 192"/>
                <a:gd name="T82" fmla="*/ 78 w 193"/>
                <a:gd name="T83" fmla="*/ 28 h 192"/>
                <a:gd name="T84" fmla="*/ 78 w 193"/>
                <a:gd name="T85" fmla="*/ 27 h 192"/>
                <a:gd name="T86" fmla="*/ 78 w 193"/>
                <a:gd name="T87" fmla="*/ 25 h 192"/>
                <a:gd name="T88" fmla="*/ 78 w 193"/>
                <a:gd name="T89" fmla="*/ 25 h 192"/>
                <a:gd name="T90" fmla="*/ 78 w 193"/>
                <a:gd name="T91" fmla="*/ 12 h 192"/>
                <a:gd name="T92" fmla="*/ 114 w 193"/>
                <a:gd name="T93" fmla="*/ 12 h 192"/>
                <a:gd name="T94" fmla="*/ 114 w 193"/>
                <a:gd name="T95" fmla="*/ 25 h 192"/>
                <a:gd name="T96" fmla="*/ 134 w 193"/>
                <a:gd name="T97" fmla="*/ 33 h 192"/>
                <a:gd name="T98" fmla="*/ 140 w 193"/>
                <a:gd name="T99" fmla="*/ 26 h 192"/>
                <a:gd name="T100" fmla="*/ 169 w 193"/>
                <a:gd name="T101" fmla="*/ 32 h 192"/>
                <a:gd name="T102" fmla="*/ 161 w 193"/>
                <a:gd name="T103" fmla="*/ 56 h 192"/>
                <a:gd name="T104" fmla="*/ 157 w 193"/>
                <a:gd name="T105" fmla="*/ 66 h 192"/>
                <a:gd name="T106" fmla="*/ 168 w 193"/>
                <a:gd name="T107" fmla="*/ 78 h 192"/>
                <a:gd name="T108" fmla="*/ 177 w 193"/>
                <a:gd name="T109" fmla="*/ 78 h 192"/>
                <a:gd name="T110" fmla="*/ 96 w 193"/>
                <a:gd name="T111" fmla="*/ 66 h 192"/>
                <a:gd name="T112" fmla="*/ 127 w 193"/>
                <a:gd name="T113"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3" h="192">
                  <a:moveTo>
                    <a:pt x="193" y="90"/>
                  </a:moveTo>
                  <a:cubicBezTo>
                    <a:pt x="193" y="102"/>
                    <a:pt x="193" y="102"/>
                    <a:pt x="193" y="102"/>
                  </a:cubicBezTo>
                  <a:cubicBezTo>
                    <a:pt x="192" y="108"/>
                    <a:pt x="187" y="113"/>
                    <a:pt x="181" y="114"/>
                  </a:cubicBezTo>
                  <a:cubicBezTo>
                    <a:pt x="177" y="114"/>
                    <a:pt x="177" y="114"/>
                    <a:pt x="177" y="114"/>
                  </a:cubicBezTo>
                  <a:cubicBezTo>
                    <a:pt x="170" y="114"/>
                    <a:pt x="170" y="114"/>
                    <a:pt x="170" y="114"/>
                  </a:cubicBezTo>
                  <a:cubicBezTo>
                    <a:pt x="167" y="114"/>
                    <a:pt x="167" y="114"/>
                    <a:pt x="167" y="114"/>
                  </a:cubicBezTo>
                  <a:cubicBezTo>
                    <a:pt x="166" y="114"/>
                    <a:pt x="165" y="115"/>
                    <a:pt x="164" y="115"/>
                  </a:cubicBezTo>
                  <a:cubicBezTo>
                    <a:pt x="163" y="116"/>
                    <a:pt x="162" y="116"/>
                    <a:pt x="160" y="118"/>
                  </a:cubicBezTo>
                  <a:cubicBezTo>
                    <a:pt x="156" y="122"/>
                    <a:pt x="156" y="129"/>
                    <a:pt x="160" y="134"/>
                  </a:cubicBezTo>
                  <a:cubicBezTo>
                    <a:pt x="160" y="134"/>
                    <a:pt x="160" y="134"/>
                    <a:pt x="160" y="134"/>
                  </a:cubicBezTo>
                  <a:cubicBezTo>
                    <a:pt x="160" y="134"/>
                    <a:pt x="160" y="134"/>
                    <a:pt x="160" y="134"/>
                  </a:cubicBezTo>
                  <a:cubicBezTo>
                    <a:pt x="161" y="135"/>
                    <a:pt x="161" y="135"/>
                    <a:pt x="161" y="135"/>
                  </a:cubicBezTo>
                  <a:cubicBezTo>
                    <a:pt x="166" y="140"/>
                    <a:pt x="166" y="140"/>
                    <a:pt x="166" y="140"/>
                  </a:cubicBezTo>
                  <a:cubicBezTo>
                    <a:pt x="169" y="143"/>
                    <a:pt x="169" y="143"/>
                    <a:pt x="169" y="143"/>
                  </a:cubicBezTo>
                  <a:cubicBezTo>
                    <a:pt x="173" y="148"/>
                    <a:pt x="173" y="155"/>
                    <a:pt x="169" y="160"/>
                  </a:cubicBezTo>
                  <a:cubicBezTo>
                    <a:pt x="161" y="168"/>
                    <a:pt x="161" y="168"/>
                    <a:pt x="161" y="168"/>
                  </a:cubicBezTo>
                  <a:cubicBezTo>
                    <a:pt x="155" y="172"/>
                    <a:pt x="148" y="172"/>
                    <a:pt x="143" y="168"/>
                  </a:cubicBezTo>
                  <a:cubicBezTo>
                    <a:pt x="140" y="166"/>
                    <a:pt x="140" y="166"/>
                    <a:pt x="140" y="166"/>
                  </a:cubicBezTo>
                  <a:cubicBezTo>
                    <a:pt x="136" y="161"/>
                    <a:pt x="136" y="161"/>
                    <a:pt x="136" y="161"/>
                  </a:cubicBezTo>
                  <a:cubicBezTo>
                    <a:pt x="134" y="159"/>
                    <a:pt x="134" y="159"/>
                    <a:pt x="134" y="159"/>
                  </a:cubicBezTo>
                  <a:cubicBezTo>
                    <a:pt x="133" y="159"/>
                    <a:pt x="133" y="158"/>
                    <a:pt x="133" y="158"/>
                  </a:cubicBezTo>
                  <a:cubicBezTo>
                    <a:pt x="131" y="157"/>
                    <a:pt x="129" y="157"/>
                    <a:pt x="127" y="156"/>
                  </a:cubicBezTo>
                  <a:cubicBezTo>
                    <a:pt x="127" y="156"/>
                    <a:pt x="127" y="156"/>
                    <a:pt x="127" y="156"/>
                  </a:cubicBezTo>
                  <a:cubicBezTo>
                    <a:pt x="127" y="156"/>
                    <a:pt x="127" y="156"/>
                    <a:pt x="126" y="156"/>
                  </a:cubicBezTo>
                  <a:cubicBezTo>
                    <a:pt x="126" y="156"/>
                    <a:pt x="126" y="156"/>
                    <a:pt x="126" y="156"/>
                  </a:cubicBezTo>
                  <a:cubicBezTo>
                    <a:pt x="126" y="156"/>
                    <a:pt x="126" y="156"/>
                    <a:pt x="126" y="156"/>
                  </a:cubicBezTo>
                  <a:cubicBezTo>
                    <a:pt x="125" y="156"/>
                    <a:pt x="124" y="157"/>
                    <a:pt x="123" y="157"/>
                  </a:cubicBezTo>
                  <a:cubicBezTo>
                    <a:pt x="123" y="157"/>
                    <a:pt x="123" y="157"/>
                    <a:pt x="123" y="157"/>
                  </a:cubicBezTo>
                  <a:cubicBezTo>
                    <a:pt x="122" y="157"/>
                    <a:pt x="122" y="157"/>
                    <a:pt x="121" y="158"/>
                  </a:cubicBezTo>
                  <a:cubicBezTo>
                    <a:pt x="121" y="158"/>
                    <a:pt x="121" y="158"/>
                    <a:pt x="121" y="158"/>
                  </a:cubicBezTo>
                  <a:cubicBezTo>
                    <a:pt x="121" y="158"/>
                    <a:pt x="121" y="158"/>
                    <a:pt x="121" y="158"/>
                  </a:cubicBezTo>
                  <a:cubicBezTo>
                    <a:pt x="121" y="158"/>
                    <a:pt x="121" y="158"/>
                    <a:pt x="121" y="158"/>
                  </a:cubicBezTo>
                  <a:cubicBezTo>
                    <a:pt x="121" y="158"/>
                    <a:pt x="120" y="158"/>
                    <a:pt x="120" y="158"/>
                  </a:cubicBezTo>
                  <a:cubicBezTo>
                    <a:pt x="120" y="158"/>
                    <a:pt x="120" y="158"/>
                    <a:pt x="120" y="158"/>
                  </a:cubicBezTo>
                  <a:cubicBezTo>
                    <a:pt x="119" y="159"/>
                    <a:pt x="118" y="160"/>
                    <a:pt x="118" y="160"/>
                  </a:cubicBezTo>
                  <a:cubicBezTo>
                    <a:pt x="117" y="160"/>
                    <a:pt x="117" y="161"/>
                    <a:pt x="117" y="161"/>
                  </a:cubicBezTo>
                  <a:cubicBezTo>
                    <a:pt x="117" y="161"/>
                    <a:pt x="117" y="161"/>
                    <a:pt x="117" y="161"/>
                  </a:cubicBezTo>
                  <a:cubicBezTo>
                    <a:pt x="116" y="163"/>
                    <a:pt x="115" y="165"/>
                    <a:pt x="114" y="167"/>
                  </a:cubicBezTo>
                  <a:cubicBezTo>
                    <a:pt x="114" y="167"/>
                    <a:pt x="114" y="167"/>
                    <a:pt x="114" y="167"/>
                  </a:cubicBezTo>
                  <a:cubicBezTo>
                    <a:pt x="114" y="167"/>
                    <a:pt x="114" y="167"/>
                    <a:pt x="114" y="167"/>
                  </a:cubicBezTo>
                  <a:cubicBezTo>
                    <a:pt x="114" y="170"/>
                    <a:pt x="114" y="170"/>
                    <a:pt x="114" y="170"/>
                  </a:cubicBezTo>
                  <a:cubicBezTo>
                    <a:pt x="114" y="176"/>
                    <a:pt x="114" y="176"/>
                    <a:pt x="114" y="176"/>
                  </a:cubicBezTo>
                  <a:cubicBezTo>
                    <a:pt x="114" y="180"/>
                    <a:pt x="114" y="180"/>
                    <a:pt x="114" y="180"/>
                  </a:cubicBezTo>
                  <a:cubicBezTo>
                    <a:pt x="114" y="187"/>
                    <a:pt x="108" y="192"/>
                    <a:pt x="102" y="192"/>
                  </a:cubicBezTo>
                  <a:cubicBezTo>
                    <a:pt x="91" y="192"/>
                    <a:pt x="91" y="192"/>
                    <a:pt x="91" y="192"/>
                  </a:cubicBezTo>
                  <a:cubicBezTo>
                    <a:pt x="84" y="192"/>
                    <a:pt x="79" y="187"/>
                    <a:pt x="78" y="180"/>
                  </a:cubicBezTo>
                  <a:cubicBezTo>
                    <a:pt x="78" y="176"/>
                    <a:pt x="78" y="176"/>
                    <a:pt x="78" y="176"/>
                  </a:cubicBezTo>
                  <a:cubicBezTo>
                    <a:pt x="78" y="170"/>
                    <a:pt x="78" y="170"/>
                    <a:pt x="78" y="170"/>
                  </a:cubicBezTo>
                  <a:cubicBezTo>
                    <a:pt x="78" y="170"/>
                    <a:pt x="78" y="170"/>
                    <a:pt x="78" y="170"/>
                  </a:cubicBezTo>
                  <a:cubicBezTo>
                    <a:pt x="78" y="167"/>
                    <a:pt x="78" y="167"/>
                    <a:pt x="78" y="167"/>
                  </a:cubicBezTo>
                  <a:cubicBezTo>
                    <a:pt x="78" y="167"/>
                    <a:pt x="78" y="167"/>
                    <a:pt x="78" y="167"/>
                  </a:cubicBezTo>
                  <a:cubicBezTo>
                    <a:pt x="78" y="164"/>
                    <a:pt x="77" y="162"/>
                    <a:pt x="75" y="160"/>
                  </a:cubicBezTo>
                  <a:cubicBezTo>
                    <a:pt x="72" y="157"/>
                    <a:pt x="69" y="156"/>
                    <a:pt x="66" y="156"/>
                  </a:cubicBezTo>
                  <a:cubicBezTo>
                    <a:pt x="65" y="157"/>
                    <a:pt x="65" y="157"/>
                    <a:pt x="65" y="157"/>
                  </a:cubicBezTo>
                  <a:cubicBezTo>
                    <a:pt x="65" y="157"/>
                    <a:pt x="65" y="157"/>
                    <a:pt x="65" y="157"/>
                  </a:cubicBezTo>
                  <a:cubicBezTo>
                    <a:pt x="64" y="157"/>
                    <a:pt x="64" y="157"/>
                    <a:pt x="64" y="157"/>
                  </a:cubicBezTo>
                  <a:cubicBezTo>
                    <a:pt x="64" y="157"/>
                    <a:pt x="64" y="157"/>
                    <a:pt x="64" y="157"/>
                  </a:cubicBezTo>
                  <a:cubicBezTo>
                    <a:pt x="63" y="157"/>
                    <a:pt x="63" y="157"/>
                    <a:pt x="63" y="157"/>
                  </a:cubicBezTo>
                  <a:cubicBezTo>
                    <a:pt x="63" y="157"/>
                    <a:pt x="63" y="157"/>
                    <a:pt x="63" y="157"/>
                  </a:cubicBezTo>
                  <a:cubicBezTo>
                    <a:pt x="63" y="157"/>
                    <a:pt x="63" y="157"/>
                    <a:pt x="63" y="157"/>
                  </a:cubicBezTo>
                  <a:cubicBezTo>
                    <a:pt x="63" y="157"/>
                    <a:pt x="63" y="157"/>
                    <a:pt x="63" y="157"/>
                  </a:cubicBezTo>
                  <a:cubicBezTo>
                    <a:pt x="62" y="157"/>
                    <a:pt x="62" y="157"/>
                    <a:pt x="62" y="157"/>
                  </a:cubicBezTo>
                  <a:cubicBezTo>
                    <a:pt x="62" y="157"/>
                    <a:pt x="61" y="158"/>
                    <a:pt x="61" y="158"/>
                  </a:cubicBezTo>
                  <a:cubicBezTo>
                    <a:pt x="61" y="158"/>
                    <a:pt x="61" y="158"/>
                    <a:pt x="61" y="158"/>
                  </a:cubicBezTo>
                  <a:cubicBezTo>
                    <a:pt x="61" y="158"/>
                    <a:pt x="60" y="158"/>
                    <a:pt x="60" y="158"/>
                  </a:cubicBezTo>
                  <a:cubicBezTo>
                    <a:pt x="60" y="158"/>
                    <a:pt x="60" y="158"/>
                    <a:pt x="60" y="158"/>
                  </a:cubicBezTo>
                  <a:cubicBezTo>
                    <a:pt x="59" y="159"/>
                    <a:pt x="59" y="159"/>
                    <a:pt x="59" y="159"/>
                  </a:cubicBezTo>
                  <a:cubicBezTo>
                    <a:pt x="59" y="159"/>
                    <a:pt x="59" y="159"/>
                    <a:pt x="59" y="159"/>
                  </a:cubicBezTo>
                  <a:cubicBezTo>
                    <a:pt x="59" y="159"/>
                    <a:pt x="59" y="159"/>
                    <a:pt x="59" y="159"/>
                  </a:cubicBezTo>
                  <a:cubicBezTo>
                    <a:pt x="52" y="166"/>
                    <a:pt x="52" y="166"/>
                    <a:pt x="52" y="166"/>
                  </a:cubicBezTo>
                  <a:cubicBezTo>
                    <a:pt x="50" y="168"/>
                    <a:pt x="50" y="168"/>
                    <a:pt x="50" y="168"/>
                  </a:cubicBezTo>
                  <a:cubicBezTo>
                    <a:pt x="44" y="172"/>
                    <a:pt x="37" y="172"/>
                    <a:pt x="32" y="168"/>
                  </a:cubicBezTo>
                  <a:cubicBezTo>
                    <a:pt x="24" y="160"/>
                    <a:pt x="24" y="160"/>
                    <a:pt x="24" y="160"/>
                  </a:cubicBezTo>
                  <a:cubicBezTo>
                    <a:pt x="20" y="155"/>
                    <a:pt x="20" y="148"/>
                    <a:pt x="24" y="143"/>
                  </a:cubicBezTo>
                  <a:cubicBezTo>
                    <a:pt x="27" y="140"/>
                    <a:pt x="27" y="140"/>
                    <a:pt x="27" y="140"/>
                  </a:cubicBezTo>
                  <a:cubicBezTo>
                    <a:pt x="31" y="135"/>
                    <a:pt x="31" y="135"/>
                    <a:pt x="31" y="135"/>
                  </a:cubicBezTo>
                  <a:cubicBezTo>
                    <a:pt x="31" y="135"/>
                    <a:pt x="31" y="135"/>
                    <a:pt x="31" y="135"/>
                  </a:cubicBezTo>
                  <a:cubicBezTo>
                    <a:pt x="33" y="133"/>
                    <a:pt x="33" y="133"/>
                    <a:pt x="33" y="133"/>
                  </a:cubicBezTo>
                  <a:cubicBezTo>
                    <a:pt x="33" y="133"/>
                    <a:pt x="33" y="133"/>
                    <a:pt x="33" y="133"/>
                  </a:cubicBezTo>
                  <a:cubicBezTo>
                    <a:pt x="35" y="131"/>
                    <a:pt x="36" y="129"/>
                    <a:pt x="36" y="126"/>
                  </a:cubicBezTo>
                  <a:cubicBezTo>
                    <a:pt x="36" y="126"/>
                    <a:pt x="36" y="126"/>
                    <a:pt x="36" y="126"/>
                  </a:cubicBezTo>
                  <a:cubicBezTo>
                    <a:pt x="36" y="121"/>
                    <a:pt x="32" y="116"/>
                    <a:pt x="27" y="115"/>
                  </a:cubicBezTo>
                  <a:cubicBezTo>
                    <a:pt x="27" y="114"/>
                    <a:pt x="27" y="114"/>
                    <a:pt x="27" y="114"/>
                  </a:cubicBezTo>
                  <a:cubicBezTo>
                    <a:pt x="27" y="114"/>
                    <a:pt x="26" y="114"/>
                    <a:pt x="26" y="114"/>
                  </a:cubicBezTo>
                  <a:cubicBezTo>
                    <a:pt x="26" y="114"/>
                    <a:pt x="26" y="114"/>
                    <a:pt x="25" y="114"/>
                  </a:cubicBezTo>
                  <a:cubicBezTo>
                    <a:pt x="16" y="114"/>
                    <a:pt x="16" y="114"/>
                    <a:pt x="16" y="114"/>
                  </a:cubicBezTo>
                  <a:cubicBezTo>
                    <a:pt x="12" y="114"/>
                    <a:pt x="12" y="114"/>
                    <a:pt x="12" y="114"/>
                  </a:cubicBezTo>
                  <a:cubicBezTo>
                    <a:pt x="6" y="113"/>
                    <a:pt x="1" y="108"/>
                    <a:pt x="0" y="102"/>
                  </a:cubicBezTo>
                  <a:cubicBezTo>
                    <a:pt x="0" y="90"/>
                    <a:pt x="0" y="90"/>
                    <a:pt x="0" y="90"/>
                  </a:cubicBezTo>
                  <a:cubicBezTo>
                    <a:pt x="1" y="84"/>
                    <a:pt x="6" y="79"/>
                    <a:pt x="12" y="78"/>
                  </a:cubicBezTo>
                  <a:cubicBezTo>
                    <a:pt x="16" y="78"/>
                    <a:pt x="16" y="78"/>
                    <a:pt x="16" y="78"/>
                  </a:cubicBezTo>
                  <a:cubicBezTo>
                    <a:pt x="22" y="78"/>
                    <a:pt x="22" y="78"/>
                    <a:pt x="22" y="78"/>
                  </a:cubicBezTo>
                  <a:cubicBezTo>
                    <a:pt x="25" y="78"/>
                    <a:pt x="25" y="78"/>
                    <a:pt x="25" y="78"/>
                  </a:cubicBezTo>
                  <a:cubicBezTo>
                    <a:pt x="28" y="78"/>
                    <a:pt x="30" y="77"/>
                    <a:pt x="32" y="74"/>
                  </a:cubicBezTo>
                  <a:cubicBezTo>
                    <a:pt x="32" y="74"/>
                    <a:pt x="32" y="74"/>
                    <a:pt x="32" y="74"/>
                  </a:cubicBezTo>
                  <a:cubicBezTo>
                    <a:pt x="32" y="74"/>
                    <a:pt x="32" y="74"/>
                    <a:pt x="32" y="74"/>
                  </a:cubicBezTo>
                  <a:cubicBezTo>
                    <a:pt x="32" y="74"/>
                    <a:pt x="32" y="74"/>
                    <a:pt x="32" y="74"/>
                  </a:cubicBezTo>
                  <a:cubicBezTo>
                    <a:pt x="35" y="72"/>
                    <a:pt x="36" y="68"/>
                    <a:pt x="36" y="64"/>
                  </a:cubicBezTo>
                  <a:cubicBezTo>
                    <a:pt x="36" y="64"/>
                    <a:pt x="36" y="64"/>
                    <a:pt x="36" y="64"/>
                  </a:cubicBezTo>
                  <a:cubicBezTo>
                    <a:pt x="36" y="64"/>
                    <a:pt x="36" y="64"/>
                    <a:pt x="36" y="63"/>
                  </a:cubicBezTo>
                  <a:cubicBezTo>
                    <a:pt x="36" y="63"/>
                    <a:pt x="36" y="63"/>
                    <a:pt x="36" y="63"/>
                  </a:cubicBezTo>
                  <a:cubicBezTo>
                    <a:pt x="36" y="63"/>
                    <a:pt x="35" y="63"/>
                    <a:pt x="35" y="62"/>
                  </a:cubicBezTo>
                  <a:cubicBezTo>
                    <a:pt x="35" y="62"/>
                    <a:pt x="35" y="62"/>
                    <a:pt x="35" y="62"/>
                  </a:cubicBezTo>
                  <a:cubicBezTo>
                    <a:pt x="35" y="62"/>
                    <a:pt x="35" y="62"/>
                    <a:pt x="35" y="61"/>
                  </a:cubicBezTo>
                  <a:cubicBezTo>
                    <a:pt x="35" y="61"/>
                    <a:pt x="35" y="61"/>
                    <a:pt x="35" y="61"/>
                  </a:cubicBezTo>
                  <a:cubicBezTo>
                    <a:pt x="35" y="61"/>
                    <a:pt x="35" y="61"/>
                    <a:pt x="35" y="60"/>
                  </a:cubicBezTo>
                  <a:cubicBezTo>
                    <a:pt x="34" y="60"/>
                    <a:pt x="34" y="60"/>
                    <a:pt x="34" y="60"/>
                  </a:cubicBezTo>
                  <a:cubicBezTo>
                    <a:pt x="34" y="60"/>
                    <a:pt x="34" y="60"/>
                    <a:pt x="34" y="59"/>
                  </a:cubicBezTo>
                  <a:cubicBezTo>
                    <a:pt x="34" y="59"/>
                    <a:pt x="34" y="59"/>
                    <a:pt x="34" y="59"/>
                  </a:cubicBezTo>
                  <a:cubicBezTo>
                    <a:pt x="34" y="59"/>
                    <a:pt x="33" y="59"/>
                    <a:pt x="33" y="58"/>
                  </a:cubicBezTo>
                  <a:cubicBezTo>
                    <a:pt x="33" y="58"/>
                    <a:pt x="33" y="58"/>
                    <a:pt x="33" y="58"/>
                  </a:cubicBezTo>
                  <a:cubicBezTo>
                    <a:pt x="33" y="58"/>
                    <a:pt x="33" y="58"/>
                    <a:pt x="33" y="58"/>
                  </a:cubicBezTo>
                  <a:cubicBezTo>
                    <a:pt x="33" y="58"/>
                    <a:pt x="33" y="58"/>
                    <a:pt x="33" y="58"/>
                  </a:cubicBezTo>
                  <a:cubicBezTo>
                    <a:pt x="27" y="52"/>
                    <a:pt x="27" y="52"/>
                    <a:pt x="27" y="52"/>
                  </a:cubicBezTo>
                  <a:cubicBezTo>
                    <a:pt x="24" y="49"/>
                    <a:pt x="24" y="49"/>
                    <a:pt x="24" y="49"/>
                  </a:cubicBezTo>
                  <a:cubicBezTo>
                    <a:pt x="20" y="44"/>
                    <a:pt x="20" y="37"/>
                    <a:pt x="24" y="32"/>
                  </a:cubicBezTo>
                  <a:cubicBezTo>
                    <a:pt x="32" y="24"/>
                    <a:pt x="32" y="24"/>
                    <a:pt x="32" y="24"/>
                  </a:cubicBezTo>
                  <a:cubicBezTo>
                    <a:pt x="37" y="20"/>
                    <a:pt x="44" y="20"/>
                    <a:pt x="50" y="24"/>
                  </a:cubicBezTo>
                  <a:cubicBezTo>
                    <a:pt x="52" y="26"/>
                    <a:pt x="52" y="26"/>
                    <a:pt x="52" y="26"/>
                  </a:cubicBezTo>
                  <a:cubicBezTo>
                    <a:pt x="57" y="31"/>
                    <a:pt x="57" y="31"/>
                    <a:pt x="57" y="31"/>
                  </a:cubicBezTo>
                  <a:cubicBezTo>
                    <a:pt x="59" y="33"/>
                    <a:pt x="59" y="33"/>
                    <a:pt x="59" y="33"/>
                  </a:cubicBezTo>
                  <a:cubicBezTo>
                    <a:pt x="61" y="35"/>
                    <a:pt x="64" y="36"/>
                    <a:pt x="66" y="36"/>
                  </a:cubicBezTo>
                  <a:cubicBezTo>
                    <a:pt x="69" y="36"/>
                    <a:pt x="72" y="34"/>
                    <a:pt x="74" y="33"/>
                  </a:cubicBezTo>
                  <a:cubicBezTo>
                    <a:pt x="75" y="32"/>
                    <a:pt x="76" y="30"/>
                    <a:pt x="77" y="29"/>
                  </a:cubicBezTo>
                  <a:cubicBezTo>
                    <a:pt x="77" y="29"/>
                    <a:pt x="77" y="29"/>
                    <a:pt x="77" y="29"/>
                  </a:cubicBezTo>
                  <a:cubicBezTo>
                    <a:pt x="77" y="29"/>
                    <a:pt x="77" y="28"/>
                    <a:pt x="78" y="28"/>
                  </a:cubicBezTo>
                  <a:cubicBezTo>
                    <a:pt x="78" y="28"/>
                    <a:pt x="78" y="28"/>
                    <a:pt x="78" y="28"/>
                  </a:cubicBezTo>
                  <a:cubicBezTo>
                    <a:pt x="78" y="28"/>
                    <a:pt x="78" y="27"/>
                    <a:pt x="78" y="27"/>
                  </a:cubicBezTo>
                  <a:cubicBezTo>
                    <a:pt x="78" y="27"/>
                    <a:pt x="78" y="27"/>
                    <a:pt x="78" y="27"/>
                  </a:cubicBezTo>
                  <a:cubicBezTo>
                    <a:pt x="78" y="27"/>
                    <a:pt x="78" y="26"/>
                    <a:pt x="78" y="26"/>
                  </a:cubicBezTo>
                  <a:cubicBezTo>
                    <a:pt x="78" y="26"/>
                    <a:pt x="78" y="26"/>
                    <a:pt x="78" y="26"/>
                  </a:cubicBezTo>
                  <a:cubicBezTo>
                    <a:pt x="78" y="26"/>
                    <a:pt x="78" y="25"/>
                    <a:pt x="78" y="25"/>
                  </a:cubicBezTo>
                  <a:cubicBezTo>
                    <a:pt x="78" y="25"/>
                    <a:pt x="78" y="25"/>
                    <a:pt x="78" y="25"/>
                  </a:cubicBezTo>
                  <a:cubicBezTo>
                    <a:pt x="78" y="25"/>
                    <a:pt x="78" y="25"/>
                    <a:pt x="78" y="25"/>
                  </a:cubicBezTo>
                  <a:cubicBezTo>
                    <a:pt x="78" y="25"/>
                    <a:pt x="78" y="25"/>
                    <a:pt x="78" y="25"/>
                  </a:cubicBezTo>
                  <a:cubicBezTo>
                    <a:pt x="78" y="22"/>
                    <a:pt x="78" y="22"/>
                    <a:pt x="78" y="22"/>
                  </a:cubicBezTo>
                  <a:cubicBezTo>
                    <a:pt x="78" y="16"/>
                    <a:pt x="78" y="16"/>
                    <a:pt x="78" y="16"/>
                  </a:cubicBezTo>
                  <a:cubicBezTo>
                    <a:pt x="78" y="12"/>
                    <a:pt x="78" y="12"/>
                    <a:pt x="78" y="12"/>
                  </a:cubicBezTo>
                  <a:cubicBezTo>
                    <a:pt x="79" y="5"/>
                    <a:pt x="84" y="0"/>
                    <a:pt x="91" y="0"/>
                  </a:cubicBezTo>
                  <a:cubicBezTo>
                    <a:pt x="102" y="0"/>
                    <a:pt x="102" y="0"/>
                    <a:pt x="102" y="0"/>
                  </a:cubicBezTo>
                  <a:cubicBezTo>
                    <a:pt x="108" y="0"/>
                    <a:pt x="114" y="5"/>
                    <a:pt x="114" y="12"/>
                  </a:cubicBezTo>
                  <a:cubicBezTo>
                    <a:pt x="114" y="16"/>
                    <a:pt x="114" y="16"/>
                    <a:pt x="114" y="16"/>
                  </a:cubicBezTo>
                  <a:cubicBezTo>
                    <a:pt x="114" y="22"/>
                    <a:pt x="114" y="22"/>
                    <a:pt x="114" y="22"/>
                  </a:cubicBezTo>
                  <a:cubicBezTo>
                    <a:pt x="114" y="25"/>
                    <a:pt x="114" y="25"/>
                    <a:pt x="114" y="25"/>
                  </a:cubicBezTo>
                  <a:cubicBezTo>
                    <a:pt x="115" y="28"/>
                    <a:pt x="116" y="30"/>
                    <a:pt x="118" y="32"/>
                  </a:cubicBezTo>
                  <a:cubicBezTo>
                    <a:pt x="119" y="33"/>
                    <a:pt x="120" y="34"/>
                    <a:pt x="122" y="35"/>
                  </a:cubicBezTo>
                  <a:cubicBezTo>
                    <a:pt x="126" y="36"/>
                    <a:pt x="130" y="36"/>
                    <a:pt x="134" y="33"/>
                  </a:cubicBezTo>
                  <a:cubicBezTo>
                    <a:pt x="134" y="33"/>
                    <a:pt x="134" y="33"/>
                    <a:pt x="134" y="33"/>
                  </a:cubicBezTo>
                  <a:cubicBezTo>
                    <a:pt x="134" y="33"/>
                    <a:pt x="134" y="33"/>
                    <a:pt x="134" y="33"/>
                  </a:cubicBezTo>
                  <a:cubicBezTo>
                    <a:pt x="140" y="26"/>
                    <a:pt x="140" y="26"/>
                    <a:pt x="140" y="26"/>
                  </a:cubicBezTo>
                  <a:cubicBezTo>
                    <a:pt x="143" y="24"/>
                    <a:pt x="143" y="24"/>
                    <a:pt x="143" y="24"/>
                  </a:cubicBezTo>
                  <a:cubicBezTo>
                    <a:pt x="148" y="20"/>
                    <a:pt x="155" y="20"/>
                    <a:pt x="161" y="24"/>
                  </a:cubicBezTo>
                  <a:cubicBezTo>
                    <a:pt x="169" y="32"/>
                    <a:pt x="169" y="32"/>
                    <a:pt x="169" y="32"/>
                  </a:cubicBezTo>
                  <a:cubicBezTo>
                    <a:pt x="173" y="37"/>
                    <a:pt x="173" y="44"/>
                    <a:pt x="169" y="49"/>
                  </a:cubicBezTo>
                  <a:cubicBezTo>
                    <a:pt x="166" y="52"/>
                    <a:pt x="166" y="52"/>
                    <a:pt x="166" y="52"/>
                  </a:cubicBezTo>
                  <a:cubicBezTo>
                    <a:pt x="161" y="56"/>
                    <a:pt x="161" y="56"/>
                    <a:pt x="161" y="56"/>
                  </a:cubicBezTo>
                  <a:cubicBezTo>
                    <a:pt x="159" y="59"/>
                    <a:pt x="159" y="59"/>
                    <a:pt x="159" y="59"/>
                  </a:cubicBezTo>
                  <a:cubicBezTo>
                    <a:pt x="159" y="60"/>
                    <a:pt x="158" y="61"/>
                    <a:pt x="157" y="62"/>
                  </a:cubicBezTo>
                  <a:cubicBezTo>
                    <a:pt x="157" y="63"/>
                    <a:pt x="157" y="65"/>
                    <a:pt x="157" y="66"/>
                  </a:cubicBezTo>
                  <a:cubicBezTo>
                    <a:pt x="157" y="70"/>
                    <a:pt x="159" y="74"/>
                    <a:pt x="162" y="76"/>
                  </a:cubicBezTo>
                  <a:cubicBezTo>
                    <a:pt x="162" y="76"/>
                    <a:pt x="162" y="76"/>
                    <a:pt x="162" y="76"/>
                  </a:cubicBezTo>
                  <a:cubicBezTo>
                    <a:pt x="164" y="77"/>
                    <a:pt x="166" y="78"/>
                    <a:pt x="168" y="78"/>
                  </a:cubicBezTo>
                  <a:cubicBezTo>
                    <a:pt x="168" y="78"/>
                    <a:pt x="168" y="78"/>
                    <a:pt x="168" y="78"/>
                  </a:cubicBezTo>
                  <a:cubicBezTo>
                    <a:pt x="168" y="78"/>
                    <a:pt x="168" y="78"/>
                    <a:pt x="168" y="78"/>
                  </a:cubicBezTo>
                  <a:cubicBezTo>
                    <a:pt x="177" y="78"/>
                    <a:pt x="177" y="78"/>
                    <a:pt x="177" y="78"/>
                  </a:cubicBezTo>
                  <a:cubicBezTo>
                    <a:pt x="181" y="78"/>
                    <a:pt x="181" y="78"/>
                    <a:pt x="181" y="78"/>
                  </a:cubicBezTo>
                  <a:cubicBezTo>
                    <a:pt x="187" y="79"/>
                    <a:pt x="192" y="84"/>
                    <a:pt x="193" y="90"/>
                  </a:cubicBezTo>
                  <a:close/>
                  <a:moveTo>
                    <a:pt x="96" y="66"/>
                  </a:moveTo>
                  <a:cubicBezTo>
                    <a:pt x="80" y="66"/>
                    <a:pt x="66" y="79"/>
                    <a:pt x="66" y="96"/>
                  </a:cubicBezTo>
                  <a:cubicBezTo>
                    <a:pt x="66" y="113"/>
                    <a:pt x="80" y="126"/>
                    <a:pt x="96" y="126"/>
                  </a:cubicBezTo>
                  <a:cubicBezTo>
                    <a:pt x="113" y="126"/>
                    <a:pt x="127" y="113"/>
                    <a:pt x="127" y="96"/>
                  </a:cubicBezTo>
                  <a:cubicBezTo>
                    <a:pt x="127" y="79"/>
                    <a:pt x="113" y="66"/>
                    <a:pt x="96" y="6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1" tIns="41475" rIns="82951" bIns="41475" numCol="1" anchor="t" anchorCtr="0" compatLnSpc="1">
              <a:prstTxWarp prst="textNoShape">
                <a:avLst/>
              </a:prstTxWarp>
            </a:bodyP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l" defTabSz="829452" rtl="0" eaLnBrk="1" fontAlgn="auto" latinLnBrk="0" hangingPunct="1">
                <a:lnSpc>
                  <a:spcPct val="100000"/>
                </a:lnSpc>
                <a:spcBef>
                  <a:spcPts val="0"/>
                </a:spcBef>
                <a:spcAft>
                  <a:spcPts val="0"/>
                </a:spcAft>
                <a:buClrTx/>
                <a:buSzTx/>
                <a:buFontTx/>
                <a:buNone/>
                <a:tabLst/>
                <a:defRPr/>
              </a:pPr>
              <a:endParaRPr kumimoji="0" lang="en-US" sz="1481" b="0" i="0" u="none" strike="noStrike" kern="1200" cap="none" spc="0" normalizeH="0" baseline="0" noProof="0">
                <a:ln>
                  <a:noFill/>
                </a:ln>
                <a:solidFill>
                  <a:prstClr val="black"/>
                </a:solidFill>
                <a:effectLst/>
                <a:uLnTx/>
                <a:uFillTx/>
                <a:latin typeface="HelveticaNeueLT Pro 55 Roman"/>
                <a:ea typeface="+mn-ea"/>
                <a:cs typeface="+mn-cs"/>
              </a:endParaRPr>
            </a:p>
          </p:txBody>
        </p:sp>
        <p:sp>
          <p:nvSpPr>
            <p:cNvPr id="36" name="Freeform 11">
              <a:extLst>
                <a:ext uri="{FF2B5EF4-FFF2-40B4-BE49-F238E27FC236}">
                  <a16:creationId xmlns:a16="http://schemas.microsoft.com/office/drawing/2014/main" id="{E097917C-994C-E824-3FE7-FB9548E00126}"/>
                </a:ext>
              </a:extLst>
            </p:cNvPr>
            <p:cNvSpPr>
              <a:spLocks noChangeAspect="1" noEditPoints="1"/>
            </p:cNvSpPr>
            <p:nvPr/>
          </p:nvSpPr>
          <p:spPr bwMode="gray">
            <a:xfrm>
              <a:off x="1102423" y="2914594"/>
              <a:ext cx="197906" cy="513301"/>
            </a:xfrm>
            <a:custGeom>
              <a:avLst/>
              <a:gdLst>
                <a:gd name="T0" fmla="*/ 97 w 144"/>
                <a:gd name="T1" fmla="*/ 9 h 378"/>
                <a:gd name="T2" fmla="*/ 96 w 144"/>
                <a:gd name="T3" fmla="*/ 9 h 378"/>
                <a:gd name="T4" fmla="*/ 96 w 144"/>
                <a:gd name="T5" fmla="*/ 7 h 378"/>
                <a:gd name="T6" fmla="*/ 70 w 144"/>
                <a:gd name="T7" fmla="*/ 0 h 378"/>
                <a:gd name="T8" fmla="*/ 44 w 144"/>
                <a:gd name="T9" fmla="*/ 7 h 378"/>
                <a:gd name="T10" fmla="*/ 44 w 144"/>
                <a:gd name="T11" fmla="*/ 9 h 378"/>
                <a:gd name="T12" fmla="*/ 0 w 144"/>
                <a:gd name="T13" fmla="*/ 43 h 378"/>
                <a:gd name="T14" fmla="*/ 0 w 144"/>
                <a:gd name="T15" fmla="*/ 335 h 378"/>
                <a:gd name="T16" fmla="*/ 44 w 144"/>
                <a:gd name="T17" fmla="*/ 369 h 378"/>
                <a:gd name="T18" fmla="*/ 70 w 144"/>
                <a:gd name="T19" fmla="*/ 378 h 378"/>
                <a:gd name="T20" fmla="*/ 96 w 144"/>
                <a:gd name="T21" fmla="*/ 369 h 378"/>
                <a:gd name="T22" fmla="*/ 97 w 144"/>
                <a:gd name="T23" fmla="*/ 369 h 378"/>
                <a:gd name="T24" fmla="*/ 144 w 144"/>
                <a:gd name="T25" fmla="*/ 335 h 378"/>
                <a:gd name="T26" fmla="*/ 144 w 144"/>
                <a:gd name="T27" fmla="*/ 43 h 378"/>
                <a:gd name="T28" fmla="*/ 97 w 144"/>
                <a:gd name="T29" fmla="*/ 9 h 378"/>
                <a:gd name="T30" fmla="*/ 108 w 144"/>
                <a:gd name="T31" fmla="*/ 167 h 378"/>
                <a:gd name="T32" fmla="*/ 84 w 144"/>
                <a:gd name="T33" fmla="*/ 181 h 378"/>
                <a:gd name="T34" fmla="*/ 59 w 144"/>
                <a:gd name="T35" fmla="*/ 181 h 378"/>
                <a:gd name="T36" fmla="*/ 36 w 144"/>
                <a:gd name="T37" fmla="*/ 167 h 378"/>
                <a:gd name="T38" fmla="*/ 36 w 144"/>
                <a:gd name="T39" fmla="*/ 46 h 378"/>
                <a:gd name="T40" fmla="*/ 59 w 144"/>
                <a:gd name="T41" fmla="*/ 33 h 378"/>
                <a:gd name="T42" fmla="*/ 84 w 144"/>
                <a:gd name="T43" fmla="*/ 33 h 378"/>
                <a:gd name="T44" fmla="*/ 108 w 144"/>
                <a:gd name="T45" fmla="*/ 46 h 378"/>
                <a:gd name="T46" fmla="*/ 108 w 144"/>
                <a:gd name="T47" fmla="*/ 16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4" h="378">
                  <a:moveTo>
                    <a:pt x="97" y="9"/>
                  </a:moveTo>
                  <a:cubicBezTo>
                    <a:pt x="97" y="9"/>
                    <a:pt x="96" y="9"/>
                    <a:pt x="96" y="9"/>
                  </a:cubicBezTo>
                  <a:cubicBezTo>
                    <a:pt x="96" y="9"/>
                    <a:pt x="96" y="8"/>
                    <a:pt x="96" y="7"/>
                  </a:cubicBezTo>
                  <a:cubicBezTo>
                    <a:pt x="96" y="3"/>
                    <a:pt x="84" y="0"/>
                    <a:pt x="70" y="0"/>
                  </a:cubicBezTo>
                  <a:cubicBezTo>
                    <a:pt x="56" y="0"/>
                    <a:pt x="44" y="3"/>
                    <a:pt x="44" y="7"/>
                  </a:cubicBezTo>
                  <a:cubicBezTo>
                    <a:pt x="44" y="8"/>
                    <a:pt x="44" y="8"/>
                    <a:pt x="44" y="9"/>
                  </a:cubicBezTo>
                  <a:cubicBezTo>
                    <a:pt x="19" y="9"/>
                    <a:pt x="0" y="24"/>
                    <a:pt x="0" y="43"/>
                  </a:cubicBezTo>
                  <a:cubicBezTo>
                    <a:pt x="0" y="335"/>
                    <a:pt x="0" y="335"/>
                    <a:pt x="0" y="335"/>
                  </a:cubicBezTo>
                  <a:cubicBezTo>
                    <a:pt x="0" y="354"/>
                    <a:pt x="19" y="368"/>
                    <a:pt x="44" y="369"/>
                  </a:cubicBezTo>
                  <a:cubicBezTo>
                    <a:pt x="44" y="374"/>
                    <a:pt x="56" y="378"/>
                    <a:pt x="70" y="378"/>
                  </a:cubicBezTo>
                  <a:cubicBezTo>
                    <a:pt x="84" y="378"/>
                    <a:pt x="96" y="374"/>
                    <a:pt x="96" y="369"/>
                  </a:cubicBezTo>
                  <a:cubicBezTo>
                    <a:pt x="97" y="369"/>
                    <a:pt x="97" y="369"/>
                    <a:pt x="97" y="369"/>
                  </a:cubicBezTo>
                  <a:cubicBezTo>
                    <a:pt x="123" y="369"/>
                    <a:pt x="144" y="354"/>
                    <a:pt x="144" y="335"/>
                  </a:cubicBezTo>
                  <a:cubicBezTo>
                    <a:pt x="144" y="43"/>
                    <a:pt x="144" y="43"/>
                    <a:pt x="144" y="43"/>
                  </a:cubicBezTo>
                  <a:cubicBezTo>
                    <a:pt x="144" y="23"/>
                    <a:pt x="123" y="9"/>
                    <a:pt x="97" y="9"/>
                  </a:cubicBezTo>
                  <a:close/>
                  <a:moveTo>
                    <a:pt x="108" y="167"/>
                  </a:moveTo>
                  <a:cubicBezTo>
                    <a:pt x="108" y="173"/>
                    <a:pt x="97" y="181"/>
                    <a:pt x="84" y="181"/>
                  </a:cubicBezTo>
                  <a:cubicBezTo>
                    <a:pt x="59" y="181"/>
                    <a:pt x="59" y="181"/>
                    <a:pt x="59" y="181"/>
                  </a:cubicBezTo>
                  <a:cubicBezTo>
                    <a:pt x="46" y="181"/>
                    <a:pt x="36" y="173"/>
                    <a:pt x="36" y="167"/>
                  </a:cubicBezTo>
                  <a:cubicBezTo>
                    <a:pt x="36" y="46"/>
                    <a:pt x="36" y="46"/>
                    <a:pt x="36" y="46"/>
                  </a:cubicBezTo>
                  <a:cubicBezTo>
                    <a:pt x="36" y="38"/>
                    <a:pt x="46" y="33"/>
                    <a:pt x="59" y="33"/>
                  </a:cubicBezTo>
                  <a:cubicBezTo>
                    <a:pt x="84" y="33"/>
                    <a:pt x="84" y="33"/>
                    <a:pt x="84" y="33"/>
                  </a:cubicBezTo>
                  <a:cubicBezTo>
                    <a:pt x="97" y="33"/>
                    <a:pt x="108" y="38"/>
                    <a:pt x="108" y="46"/>
                  </a:cubicBezTo>
                  <a:lnTo>
                    <a:pt x="108" y="167"/>
                  </a:lnTo>
                  <a:close/>
                </a:path>
              </a:pathLst>
            </a:custGeom>
            <a:solidFill>
              <a:schemeClr val="tx1"/>
            </a:solidFill>
            <a:ln>
              <a:noFill/>
            </a:ln>
          </p:spPr>
          <p:txBody>
            <a:bodyPr vert="horz" wrap="square" lIns="82951" tIns="41475" rIns="82951" bIns="41475" numCol="1" anchor="t" anchorCtr="0" compatLnSpc="1">
              <a:prstTxWarp prst="textNoShape">
                <a:avLst/>
              </a:prstTxWarp>
            </a:bodyP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l" defTabSz="829452" rtl="0" eaLnBrk="1" fontAlgn="auto" latinLnBrk="0" hangingPunct="1">
                <a:lnSpc>
                  <a:spcPct val="100000"/>
                </a:lnSpc>
                <a:spcBef>
                  <a:spcPts val="0"/>
                </a:spcBef>
                <a:spcAft>
                  <a:spcPts val="0"/>
                </a:spcAft>
                <a:buClrTx/>
                <a:buSzTx/>
                <a:buFontTx/>
                <a:buNone/>
                <a:tabLst/>
                <a:defRPr/>
              </a:pPr>
              <a:endParaRPr kumimoji="0" lang="en-US" sz="1481" b="0" i="0" u="none" strike="noStrike" kern="1200" cap="none" spc="0" normalizeH="0" baseline="0" noProof="0">
                <a:ln>
                  <a:noFill/>
                </a:ln>
                <a:solidFill>
                  <a:prstClr val="black"/>
                </a:solidFill>
                <a:effectLst/>
                <a:uLnTx/>
                <a:uFillTx/>
                <a:latin typeface="HelveticaNeueLT Pro 55 Roman"/>
                <a:ea typeface="+mn-ea"/>
                <a:cs typeface="+mn-cs"/>
              </a:endParaRPr>
            </a:p>
          </p:txBody>
        </p:sp>
        <p:sp>
          <p:nvSpPr>
            <p:cNvPr id="37" name="Freeform 12">
              <a:extLst>
                <a:ext uri="{FF2B5EF4-FFF2-40B4-BE49-F238E27FC236}">
                  <a16:creationId xmlns:a16="http://schemas.microsoft.com/office/drawing/2014/main" id="{34E72227-ABA2-C871-4AD7-CA5E0570A853}"/>
                </a:ext>
              </a:extLst>
            </p:cNvPr>
            <p:cNvSpPr>
              <a:spLocks noChangeAspect="1"/>
            </p:cNvSpPr>
            <p:nvPr/>
          </p:nvSpPr>
          <p:spPr bwMode="gray">
            <a:xfrm>
              <a:off x="1175802" y="3008379"/>
              <a:ext cx="52471" cy="110074"/>
            </a:xfrm>
            <a:custGeom>
              <a:avLst/>
              <a:gdLst>
                <a:gd name="T0" fmla="*/ 80 w 92"/>
                <a:gd name="T1" fmla="*/ 67 h 193"/>
                <a:gd name="T2" fmla="*/ 80 w 92"/>
                <a:gd name="T3" fmla="*/ 67 h 193"/>
                <a:gd name="T4" fmla="*/ 73 w 92"/>
                <a:gd name="T5" fmla="*/ 77 h 193"/>
                <a:gd name="T6" fmla="*/ 63 w 92"/>
                <a:gd name="T7" fmla="*/ 77 h 193"/>
                <a:gd name="T8" fmla="*/ 56 w 92"/>
                <a:gd name="T9" fmla="*/ 77 h 193"/>
                <a:gd name="T10" fmla="*/ 51 w 92"/>
                <a:gd name="T11" fmla="*/ 77 h 193"/>
                <a:gd name="T12" fmla="*/ 41 w 92"/>
                <a:gd name="T13" fmla="*/ 86 h 193"/>
                <a:gd name="T14" fmla="*/ 34 w 92"/>
                <a:gd name="T15" fmla="*/ 86 h 193"/>
                <a:gd name="T16" fmla="*/ 32 w 92"/>
                <a:gd name="T17" fmla="*/ 81 h 193"/>
                <a:gd name="T18" fmla="*/ 44 w 92"/>
                <a:gd name="T19" fmla="*/ 62 h 193"/>
                <a:gd name="T20" fmla="*/ 51 w 92"/>
                <a:gd name="T21" fmla="*/ 55 h 193"/>
                <a:gd name="T22" fmla="*/ 61 w 92"/>
                <a:gd name="T23" fmla="*/ 46 h 193"/>
                <a:gd name="T24" fmla="*/ 61 w 92"/>
                <a:gd name="T25" fmla="*/ 36 h 193"/>
                <a:gd name="T26" fmla="*/ 61 w 92"/>
                <a:gd name="T27" fmla="*/ 29 h 193"/>
                <a:gd name="T28" fmla="*/ 70 w 92"/>
                <a:gd name="T29" fmla="*/ 22 h 193"/>
                <a:gd name="T30" fmla="*/ 80 w 92"/>
                <a:gd name="T31" fmla="*/ 15 h 193"/>
                <a:gd name="T32" fmla="*/ 80 w 92"/>
                <a:gd name="T33" fmla="*/ 7 h 193"/>
                <a:gd name="T34" fmla="*/ 80 w 92"/>
                <a:gd name="T35" fmla="*/ 0 h 193"/>
                <a:gd name="T36" fmla="*/ 46 w 92"/>
                <a:gd name="T37" fmla="*/ 0 h 193"/>
                <a:gd name="T38" fmla="*/ 61 w 92"/>
                <a:gd name="T39" fmla="*/ 93 h 193"/>
                <a:gd name="T40" fmla="*/ 61 w 92"/>
                <a:gd name="T41" fmla="*/ 100 h 193"/>
                <a:gd name="T42" fmla="*/ 51 w 92"/>
                <a:gd name="T43" fmla="*/ 107 h 193"/>
                <a:gd name="T44" fmla="*/ 51 w 92"/>
                <a:gd name="T45" fmla="*/ 119 h 193"/>
                <a:gd name="T46" fmla="*/ 51 w 92"/>
                <a:gd name="T47" fmla="*/ 127 h 193"/>
                <a:gd name="T48" fmla="*/ 41 w 92"/>
                <a:gd name="T49" fmla="*/ 146 h 193"/>
                <a:gd name="T50" fmla="*/ 41 w 92"/>
                <a:gd name="T51" fmla="*/ 153 h 193"/>
                <a:gd name="T52" fmla="*/ 41 w 92"/>
                <a:gd name="T53" fmla="*/ 160 h 193"/>
                <a:gd name="T54" fmla="*/ 32 w 92"/>
                <a:gd name="T55" fmla="*/ 150 h 193"/>
                <a:gd name="T56" fmla="*/ 32 w 92"/>
                <a:gd name="T57" fmla="*/ 153 h 193"/>
                <a:gd name="T58" fmla="*/ 32 w 92"/>
                <a:gd name="T59" fmla="*/ 160 h 193"/>
                <a:gd name="T60" fmla="*/ 32 w 92"/>
                <a:gd name="T61" fmla="*/ 169 h 193"/>
                <a:gd name="T62" fmla="*/ 32 w 92"/>
                <a:gd name="T63" fmla="*/ 179 h 193"/>
                <a:gd name="T64" fmla="*/ 32 w 92"/>
                <a:gd name="T65" fmla="*/ 191 h 193"/>
                <a:gd name="T66" fmla="*/ 41 w 92"/>
                <a:gd name="T67" fmla="*/ 191 h 193"/>
                <a:gd name="T68" fmla="*/ 56 w 92"/>
                <a:gd name="T69" fmla="*/ 174 h 193"/>
                <a:gd name="T70" fmla="*/ 70 w 92"/>
                <a:gd name="T71" fmla="*/ 169 h 193"/>
                <a:gd name="T72" fmla="*/ 63 w 92"/>
                <a:gd name="T73" fmla="*/ 162 h 193"/>
                <a:gd name="T74" fmla="*/ 56 w 92"/>
                <a:gd name="T75" fmla="*/ 162 h 193"/>
                <a:gd name="T76" fmla="*/ 61 w 92"/>
                <a:gd name="T77" fmla="*/ 160 h 193"/>
                <a:gd name="T78" fmla="*/ 61 w 92"/>
                <a:gd name="T79" fmla="*/ 153 h 193"/>
                <a:gd name="T80" fmla="*/ 61 w 92"/>
                <a:gd name="T81" fmla="*/ 146 h 193"/>
                <a:gd name="T82" fmla="*/ 61 w 92"/>
                <a:gd name="T83" fmla="*/ 138 h 193"/>
                <a:gd name="T84" fmla="*/ 70 w 92"/>
                <a:gd name="T85" fmla="*/ 122 h 193"/>
                <a:gd name="T86" fmla="*/ 80 w 92"/>
                <a:gd name="T87" fmla="*/ 117 h 193"/>
                <a:gd name="T88" fmla="*/ 80 w 92"/>
                <a:gd name="T89" fmla="*/ 100 h 193"/>
                <a:gd name="T90" fmla="*/ 80 w 92"/>
                <a:gd name="T91" fmla="*/ 93 h 193"/>
                <a:gd name="T92" fmla="*/ 90 w 92"/>
                <a:gd name="T93" fmla="*/ 86 h 193"/>
                <a:gd name="T94" fmla="*/ 90 w 92"/>
                <a:gd name="T95" fmla="*/ 79 h 193"/>
                <a:gd name="T96" fmla="*/ 90 w 92"/>
                <a:gd name="T97" fmla="*/ 67 h 193"/>
                <a:gd name="T98" fmla="*/ 90 w 92"/>
                <a:gd name="T99" fmla="*/ 67 h 193"/>
                <a:gd name="T100" fmla="*/ 87 w 92"/>
                <a:gd name="T101" fmla="*/ 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193">
                  <a:moveTo>
                    <a:pt x="87" y="67"/>
                  </a:moveTo>
                  <a:lnTo>
                    <a:pt x="80" y="67"/>
                  </a:lnTo>
                  <a:lnTo>
                    <a:pt x="80" y="67"/>
                  </a:lnTo>
                  <a:lnTo>
                    <a:pt x="80" y="67"/>
                  </a:lnTo>
                  <a:lnTo>
                    <a:pt x="75" y="67"/>
                  </a:lnTo>
                  <a:lnTo>
                    <a:pt x="73" y="77"/>
                  </a:lnTo>
                  <a:lnTo>
                    <a:pt x="68" y="77"/>
                  </a:lnTo>
                  <a:lnTo>
                    <a:pt x="63" y="77"/>
                  </a:lnTo>
                  <a:lnTo>
                    <a:pt x="61" y="77"/>
                  </a:lnTo>
                  <a:lnTo>
                    <a:pt x="56" y="77"/>
                  </a:lnTo>
                  <a:lnTo>
                    <a:pt x="53" y="77"/>
                  </a:lnTo>
                  <a:lnTo>
                    <a:pt x="51" y="77"/>
                  </a:lnTo>
                  <a:lnTo>
                    <a:pt x="46" y="86"/>
                  </a:lnTo>
                  <a:lnTo>
                    <a:pt x="41" y="86"/>
                  </a:lnTo>
                  <a:lnTo>
                    <a:pt x="39" y="86"/>
                  </a:lnTo>
                  <a:lnTo>
                    <a:pt x="34" y="86"/>
                  </a:lnTo>
                  <a:lnTo>
                    <a:pt x="32" y="86"/>
                  </a:lnTo>
                  <a:lnTo>
                    <a:pt x="32" y="81"/>
                  </a:lnTo>
                  <a:lnTo>
                    <a:pt x="32" y="79"/>
                  </a:lnTo>
                  <a:lnTo>
                    <a:pt x="44" y="62"/>
                  </a:lnTo>
                  <a:lnTo>
                    <a:pt x="51" y="60"/>
                  </a:lnTo>
                  <a:lnTo>
                    <a:pt x="51" y="55"/>
                  </a:lnTo>
                  <a:lnTo>
                    <a:pt x="56" y="50"/>
                  </a:lnTo>
                  <a:lnTo>
                    <a:pt x="61" y="46"/>
                  </a:lnTo>
                  <a:lnTo>
                    <a:pt x="61" y="41"/>
                  </a:lnTo>
                  <a:lnTo>
                    <a:pt x="61" y="36"/>
                  </a:lnTo>
                  <a:lnTo>
                    <a:pt x="61" y="34"/>
                  </a:lnTo>
                  <a:lnTo>
                    <a:pt x="61" y="29"/>
                  </a:lnTo>
                  <a:lnTo>
                    <a:pt x="66" y="27"/>
                  </a:lnTo>
                  <a:lnTo>
                    <a:pt x="70" y="22"/>
                  </a:lnTo>
                  <a:lnTo>
                    <a:pt x="70" y="19"/>
                  </a:lnTo>
                  <a:lnTo>
                    <a:pt x="80" y="15"/>
                  </a:lnTo>
                  <a:lnTo>
                    <a:pt x="80" y="10"/>
                  </a:lnTo>
                  <a:lnTo>
                    <a:pt x="80" y="7"/>
                  </a:lnTo>
                  <a:lnTo>
                    <a:pt x="80" y="5"/>
                  </a:lnTo>
                  <a:lnTo>
                    <a:pt x="80" y="0"/>
                  </a:lnTo>
                  <a:lnTo>
                    <a:pt x="87" y="0"/>
                  </a:lnTo>
                  <a:lnTo>
                    <a:pt x="46" y="0"/>
                  </a:lnTo>
                  <a:lnTo>
                    <a:pt x="0" y="119"/>
                  </a:lnTo>
                  <a:lnTo>
                    <a:pt x="61" y="93"/>
                  </a:lnTo>
                  <a:lnTo>
                    <a:pt x="61" y="98"/>
                  </a:lnTo>
                  <a:lnTo>
                    <a:pt x="61" y="100"/>
                  </a:lnTo>
                  <a:lnTo>
                    <a:pt x="51" y="103"/>
                  </a:lnTo>
                  <a:lnTo>
                    <a:pt x="51" y="107"/>
                  </a:lnTo>
                  <a:lnTo>
                    <a:pt x="51" y="112"/>
                  </a:lnTo>
                  <a:lnTo>
                    <a:pt x="51" y="119"/>
                  </a:lnTo>
                  <a:lnTo>
                    <a:pt x="51" y="122"/>
                  </a:lnTo>
                  <a:lnTo>
                    <a:pt x="51" y="127"/>
                  </a:lnTo>
                  <a:lnTo>
                    <a:pt x="51" y="134"/>
                  </a:lnTo>
                  <a:lnTo>
                    <a:pt x="41" y="146"/>
                  </a:lnTo>
                  <a:lnTo>
                    <a:pt x="41" y="150"/>
                  </a:lnTo>
                  <a:lnTo>
                    <a:pt x="41" y="153"/>
                  </a:lnTo>
                  <a:lnTo>
                    <a:pt x="41" y="157"/>
                  </a:lnTo>
                  <a:lnTo>
                    <a:pt x="41" y="160"/>
                  </a:lnTo>
                  <a:lnTo>
                    <a:pt x="41" y="165"/>
                  </a:lnTo>
                  <a:lnTo>
                    <a:pt x="32" y="150"/>
                  </a:lnTo>
                  <a:lnTo>
                    <a:pt x="32" y="153"/>
                  </a:lnTo>
                  <a:lnTo>
                    <a:pt x="32" y="153"/>
                  </a:lnTo>
                  <a:lnTo>
                    <a:pt x="32" y="157"/>
                  </a:lnTo>
                  <a:lnTo>
                    <a:pt x="32" y="160"/>
                  </a:lnTo>
                  <a:lnTo>
                    <a:pt x="32" y="165"/>
                  </a:lnTo>
                  <a:lnTo>
                    <a:pt x="32" y="169"/>
                  </a:lnTo>
                  <a:lnTo>
                    <a:pt x="32" y="172"/>
                  </a:lnTo>
                  <a:lnTo>
                    <a:pt x="32" y="179"/>
                  </a:lnTo>
                  <a:lnTo>
                    <a:pt x="32" y="186"/>
                  </a:lnTo>
                  <a:lnTo>
                    <a:pt x="32" y="191"/>
                  </a:lnTo>
                  <a:lnTo>
                    <a:pt x="32" y="193"/>
                  </a:lnTo>
                  <a:lnTo>
                    <a:pt x="41" y="191"/>
                  </a:lnTo>
                  <a:lnTo>
                    <a:pt x="44" y="186"/>
                  </a:lnTo>
                  <a:lnTo>
                    <a:pt x="56" y="174"/>
                  </a:lnTo>
                  <a:lnTo>
                    <a:pt x="61" y="172"/>
                  </a:lnTo>
                  <a:lnTo>
                    <a:pt x="70" y="169"/>
                  </a:lnTo>
                  <a:lnTo>
                    <a:pt x="70" y="162"/>
                  </a:lnTo>
                  <a:lnTo>
                    <a:pt x="63" y="162"/>
                  </a:lnTo>
                  <a:lnTo>
                    <a:pt x="61" y="162"/>
                  </a:lnTo>
                  <a:lnTo>
                    <a:pt x="56" y="162"/>
                  </a:lnTo>
                  <a:lnTo>
                    <a:pt x="53" y="162"/>
                  </a:lnTo>
                  <a:lnTo>
                    <a:pt x="61" y="160"/>
                  </a:lnTo>
                  <a:lnTo>
                    <a:pt x="61" y="157"/>
                  </a:lnTo>
                  <a:lnTo>
                    <a:pt x="61" y="153"/>
                  </a:lnTo>
                  <a:lnTo>
                    <a:pt x="61" y="150"/>
                  </a:lnTo>
                  <a:lnTo>
                    <a:pt x="61" y="146"/>
                  </a:lnTo>
                  <a:lnTo>
                    <a:pt x="61" y="141"/>
                  </a:lnTo>
                  <a:lnTo>
                    <a:pt x="61" y="138"/>
                  </a:lnTo>
                  <a:lnTo>
                    <a:pt x="66" y="134"/>
                  </a:lnTo>
                  <a:lnTo>
                    <a:pt x="70" y="122"/>
                  </a:lnTo>
                  <a:lnTo>
                    <a:pt x="70" y="119"/>
                  </a:lnTo>
                  <a:lnTo>
                    <a:pt x="80" y="117"/>
                  </a:lnTo>
                  <a:lnTo>
                    <a:pt x="80" y="112"/>
                  </a:lnTo>
                  <a:lnTo>
                    <a:pt x="80" y="100"/>
                  </a:lnTo>
                  <a:lnTo>
                    <a:pt x="80" y="98"/>
                  </a:lnTo>
                  <a:lnTo>
                    <a:pt x="80" y="93"/>
                  </a:lnTo>
                  <a:lnTo>
                    <a:pt x="90" y="88"/>
                  </a:lnTo>
                  <a:lnTo>
                    <a:pt x="90" y="86"/>
                  </a:lnTo>
                  <a:lnTo>
                    <a:pt x="90" y="81"/>
                  </a:lnTo>
                  <a:lnTo>
                    <a:pt x="90" y="79"/>
                  </a:lnTo>
                  <a:lnTo>
                    <a:pt x="90" y="74"/>
                  </a:lnTo>
                  <a:lnTo>
                    <a:pt x="90" y="67"/>
                  </a:lnTo>
                  <a:lnTo>
                    <a:pt x="90" y="67"/>
                  </a:lnTo>
                  <a:lnTo>
                    <a:pt x="90" y="67"/>
                  </a:lnTo>
                  <a:lnTo>
                    <a:pt x="92" y="67"/>
                  </a:lnTo>
                  <a:lnTo>
                    <a:pt x="87" y="6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1" tIns="41475" rIns="82951" bIns="41475" numCol="1" anchor="t" anchorCtr="0" compatLnSpc="1">
              <a:prstTxWarp prst="textNoShape">
                <a:avLst/>
              </a:prstTxWarp>
            </a:bodyP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l" defTabSz="829452" rtl="0" eaLnBrk="1" fontAlgn="auto" latinLnBrk="0" hangingPunct="1">
                <a:lnSpc>
                  <a:spcPct val="100000"/>
                </a:lnSpc>
                <a:spcBef>
                  <a:spcPts val="0"/>
                </a:spcBef>
                <a:spcAft>
                  <a:spcPts val="0"/>
                </a:spcAft>
                <a:buClrTx/>
                <a:buSzTx/>
                <a:buFontTx/>
                <a:buNone/>
                <a:tabLst/>
                <a:defRPr/>
              </a:pPr>
              <a:endParaRPr kumimoji="0" lang="en-US" sz="1481" b="0" i="0" u="none" strike="noStrike" kern="1200" cap="none" spc="0" normalizeH="0" baseline="0" noProof="0">
                <a:ln>
                  <a:noFill/>
                </a:ln>
                <a:solidFill>
                  <a:prstClr val="black"/>
                </a:solidFill>
                <a:effectLst/>
                <a:uLnTx/>
                <a:uFillTx/>
                <a:latin typeface="HelveticaNeueLT Pro 55 Roman"/>
                <a:ea typeface="+mn-ea"/>
                <a:cs typeface="+mn-cs"/>
              </a:endParaRPr>
            </a:p>
          </p:txBody>
        </p:sp>
        <p:pic>
          <p:nvPicPr>
            <p:cNvPr id="43" name="Picture 42" descr="A black background with a black square&#10;&#10;Description automatically generated with medium confidence">
              <a:extLst>
                <a:ext uri="{FF2B5EF4-FFF2-40B4-BE49-F238E27FC236}">
                  <a16:creationId xmlns:a16="http://schemas.microsoft.com/office/drawing/2014/main" id="{42E4DFE6-5C6E-B582-DEDC-0937A11222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072" y="4170513"/>
              <a:ext cx="595852" cy="595852"/>
            </a:xfrm>
            <a:prstGeom prst="rect">
              <a:avLst/>
            </a:prstGeom>
          </p:spPr>
        </p:pic>
      </p:grpSp>
      <p:grpSp>
        <p:nvGrpSpPr>
          <p:cNvPr id="52" name="Group 51">
            <a:extLst>
              <a:ext uri="{FF2B5EF4-FFF2-40B4-BE49-F238E27FC236}">
                <a16:creationId xmlns:a16="http://schemas.microsoft.com/office/drawing/2014/main" id="{9082A4C6-245A-62A2-B658-7AB3E79E3A79}"/>
              </a:ext>
            </a:extLst>
          </p:cNvPr>
          <p:cNvGrpSpPr/>
          <p:nvPr/>
        </p:nvGrpSpPr>
        <p:grpSpPr>
          <a:xfrm>
            <a:off x="-335876" y="2121452"/>
            <a:ext cx="2791970" cy="2331931"/>
            <a:chOff x="2529993" y="2518117"/>
            <a:chExt cx="3077711" cy="2570590"/>
          </a:xfrm>
        </p:grpSpPr>
        <p:sp>
          <p:nvSpPr>
            <p:cNvPr id="48" name="object 6">
              <a:extLst>
                <a:ext uri="{FF2B5EF4-FFF2-40B4-BE49-F238E27FC236}">
                  <a16:creationId xmlns:a16="http://schemas.microsoft.com/office/drawing/2014/main" id="{F1F37ABA-E4BE-4D27-B269-6CF946A00C70}"/>
                </a:ext>
              </a:extLst>
            </p:cNvPr>
            <p:cNvSpPr txBox="1"/>
            <p:nvPr/>
          </p:nvSpPr>
          <p:spPr>
            <a:xfrm>
              <a:off x="2530298" y="2518117"/>
              <a:ext cx="3077406" cy="580287"/>
            </a:xfrm>
            <a:prstGeom prst="rect">
              <a:avLst/>
            </a:prstGeom>
          </p:spPr>
          <p:txBody>
            <a:bodyPr vert="horz" wrap="square" lIns="0" tIns="12097" rIns="0" bIns="0" rtlCol="0">
              <a:spAutoFit/>
            </a:bodyP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11521" marR="0" lvl="0" indent="0" algn="r" defTabSz="829452" rtl="0" eaLnBrk="1" fontAlgn="auto" latinLnBrk="0" hangingPunct="1">
                <a:lnSpc>
                  <a:spcPct val="100000"/>
                </a:lnSpc>
                <a:spcBef>
                  <a:spcPts val="95"/>
                </a:spcBef>
                <a:spcAft>
                  <a:spcPts val="0"/>
                </a:spcAft>
                <a:buClrTx/>
                <a:buSzTx/>
                <a:buFontTx/>
                <a:buNone/>
                <a:tabLst/>
                <a:defRPr/>
              </a:pPr>
              <a:r>
                <a:rPr kumimoji="0" sz="1481" b="0" i="0" u="none" strike="noStrike" kern="1200" cap="none" spc="0" normalizeH="0" baseline="0" noProof="0">
                  <a:ln>
                    <a:noFill/>
                  </a:ln>
                  <a:solidFill>
                    <a:srgbClr val="E8E8E8"/>
                  </a:solidFill>
                  <a:effectLst/>
                  <a:uLnTx/>
                  <a:uFillTx/>
                  <a:latin typeface="Source Sans Pro"/>
                  <a:ea typeface="+mn-ea"/>
                  <a:cs typeface="Calibri"/>
                </a:rPr>
                <a:t>1</a:t>
              </a:r>
              <a:r>
                <a:rPr kumimoji="0" lang="en-US" sz="1481" b="0" i="0" u="none" strike="noStrike" kern="1200" cap="none" spc="0" normalizeH="0" baseline="30000" noProof="0">
                  <a:ln>
                    <a:noFill/>
                  </a:ln>
                  <a:solidFill>
                    <a:srgbClr val="E8E8E8"/>
                  </a:solidFill>
                  <a:effectLst/>
                  <a:uLnTx/>
                  <a:uFillTx/>
                  <a:latin typeface="Source Sans Pro"/>
                  <a:ea typeface="+mn-ea"/>
                  <a:cs typeface="Calibri"/>
                </a:rPr>
                <a:t>st</a:t>
              </a:r>
              <a:r>
                <a:rPr kumimoji="0" lang="en-US" sz="1481" b="0" i="0" u="none" strike="noStrike" kern="1200" cap="none" spc="0" normalizeH="0" baseline="0" noProof="0">
                  <a:ln>
                    <a:noFill/>
                  </a:ln>
                  <a:solidFill>
                    <a:srgbClr val="E8E8E8"/>
                  </a:solidFill>
                  <a:effectLst/>
                  <a:uLnTx/>
                  <a:uFillTx/>
                  <a:latin typeface="Source Sans Pro"/>
                  <a:ea typeface="+mn-ea"/>
                  <a:cs typeface="Calibri"/>
                </a:rPr>
                <a:t> </a:t>
              </a:r>
              <a:r>
                <a:rPr kumimoji="0" sz="1481" b="0" i="0" u="none" strike="noStrike" kern="1200" cap="none" spc="0" normalizeH="0" baseline="0" noProof="0">
                  <a:ln>
                    <a:noFill/>
                  </a:ln>
                  <a:solidFill>
                    <a:srgbClr val="E8E8E8"/>
                  </a:solidFill>
                  <a:effectLst/>
                  <a:uLnTx/>
                  <a:uFillTx/>
                  <a:latin typeface="Source Sans Pro"/>
                  <a:ea typeface="+mn-ea"/>
                  <a:cs typeface="Calibri"/>
                </a:rPr>
                <a:t>INDUSTRIAL</a:t>
              </a:r>
              <a:endParaRPr kumimoji="0" lang="en-US" sz="1481" b="0" i="0" u="none" strike="noStrike" kern="1200" cap="none" spc="0" normalizeH="0" baseline="0" noProof="0">
                <a:ln>
                  <a:noFill/>
                </a:ln>
                <a:solidFill>
                  <a:srgbClr val="E8E8E8"/>
                </a:solidFill>
                <a:effectLst/>
                <a:uLnTx/>
                <a:uFillTx/>
                <a:latin typeface="Source Sans Pro"/>
                <a:ea typeface="+mn-ea"/>
                <a:cs typeface="Calibri"/>
              </a:endParaRPr>
            </a:p>
            <a:p>
              <a:pPr marL="11521" marR="0" lvl="0" indent="0" algn="r" defTabSz="829452" rtl="0" eaLnBrk="1" fontAlgn="auto" latinLnBrk="0" hangingPunct="1">
                <a:lnSpc>
                  <a:spcPct val="100000"/>
                </a:lnSpc>
                <a:spcBef>
                  <a:spcPts val="95"/>
                </a:spcBef>
                <a:spcAft>
                  <a:spcPts val="0"/>
                </a:spcAft>
                <a:buClrTx/>
                <a:buSzTx/>
                <a:buFontTx/>
                <a:buNone/>
                <a:tabLst/>
                <a:defRPr/>
              </a:pPr>
              <a:r>
                <a:rPr kumimoji="0" sz="1481" b="0" i="0" u="none" strike="noStrike" kern="1200" cap="none" spc="-9" normalizeH="0" baseline="0" noProof="0">
                  <a:ln>
                    <a:noFill/>
                  </a:ln>
                  <a:solidFill>
                    <a:srgbClr val="E8E8E8"/>
                  </a:solidFill>
                  <a:effectLst/>
                  <a:uLnTx/>
                  <a:uFillTx/>
                  <a:latin typeface="Source Sans Pro"/>
                  <a:ea typeface="+mn-ea"/>
                  <a:cs typeface="Calibri"/>
                </a:rPr>
                <a:t>REVOLUTION</a:t>
              </a:r>
              <a:endParaRPr kumimoji="0" sz="1481" b="0" i="0" u="none" strike="noStrike" kern="1200" cap="none" spc="0" normalizeH="0" baseline="0" noProof="0">
                <a:ln>
                  <a:noFill/>
                </a:ln>
                <a:solidFill>
                  <a:srgbClr val="E8E8E8"/>
                </a:solidFill>
                <a:effectLst/>
                <a:uLnTx/>
                <a:uFillTx/>
                <a:latin typeface="Source Sans Pro"/>
                <a:ea typeface="+mn-ea"/>
                <a:cs typeface="Calibri"/>
              </a:endParaRPr>
            </a:p>
          </p:txBody>
        </p:sp>
        <p:sp>
          <p:nvSpPr>
            <p:cNvPr id="49" name="object 9">
              <a:extLst>
                <a:ext uri="{FF2B5EF4-FFF2-40B4-BE49-F238E27FC236}">
                  <a16:creationId xmlns:a16="http://schemas.microsoft.com/office/drawing/2014/main" id="{69764C95-A3CC-C310-DA1C-D84B580A55BB}"/>
                </a:ext>
              </a:extLst>
            </p:cNvPr>
            <p:cNvSpPr txBox="1"/>
            <p:nvPr/>
          </p:nvSpPr>
          <p:spPr>
            <a:xfrm>
              <a:off x="2529994" y="3168230"/>
              <a:ext cx="3077710" cy="580287"/>
            </a:xfrm>
            <a:prstGeom prst="rect">
              <a:avLst/>
            </a:prstGeom>
          </p:spPr>
          <p:txBody>
            <a:bodyPr vert="horz" wrap="square" lIns="0" tIns="12097" rIns="0" bIns="0" rtlCol="0">
              <a:spAutoFit/>
            </a:bodyP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11521" marR="0" lvl="0" indent="0" algn="r" defTabSz="829452" rtl="0" eaLnBrk="1" fontAlgn="auto" latinLnBrk="0" hangingPunct="1">
                <a:lnSpc>
                  <a:spcPct val="100000"/>
                </a:lnSpc>
                <a:spcBef>
                  <a:spcPts val="95"/>
                </a:spcBef>
                <a:spcAft>
                  <a:spcPts val="0"/>
                </a:spcAft>
                <a:buClrTx/>
                <a:buSzTx/>
                <a:buFontTx/>
                <a:buNone/>
                <a:tabLst/>
                <a:defRPr/>
              </a:pPr>
              <a:r>
                <a:rPr kumimoji="0" sz="1481" b="0" i="0" u="none" strike="noStrike" kern="1200" cap="none" spc="0" normalizeH="0" baseline="0" noProof="0">
                  <a:ln>
                    <a:noFill/>
                  </a:ln>
                  <a:solidFill>
                    <a:srgbClr val="616160"/>
                  </a:solidFill>
                  <a:effectLst/>
                  <a:uLnTx/>
                  <a:uFillTx/>
                  <a:latin typeface="Source Sans Pro"/>
                  <a:ea typeface="+mn-ea"/>
                  <a:cs typeface="Calibri"/>
                </a:rPr>
                <a:t>2</a:t>
              </a:r>
              <a:r>
                <a:rPr kumimoji="0" lang="en-US" sz="1481" b="0" i="0" u="none" strike="noStrike" kern="1200" cap="none" spc="0" normalizeH="0" baseline="30000" noProof="0">
                  <a:ln>
                    <a:noFill/>
                  </a:ln>
                  <a:solidFill>
                    <a:srgbClr val="616160"/>
                  </a:solidFill>
                  <a:effectLst/>
                  <a:uLnTx/>
                  <a:uFillTx/>
                  <a:latin typeface="Source Sans Pro"/>
                  <a:ea typeface="+mn-ea"/>
                  <a:cs typeface="Calibri"/>
                </a:rPr>
                <a:t>nd</a:t>
              </a:r>
              <a:r>
                <a:rPr kumimoji="0" lang="en-US" sz="1481" b="0" i="0" u="none" strike="noStrike" kern="1200" cap="none" spc="0" normalizeH="0" baseline="0" noProof="0">
                  <a:ln>
                    <a:noFill/>
                  </a:ln>
                  <a:solidFill>
                    <a:srgbClr val="616160"/>
                  </a:solidFill>
                  <a:effectLst/>
                  <a:uLnTx/>
                  <a:uFillTx/>
                  <a:latin typeface="Source Sans Pro"/>
                  <a:ea typeface="+mn-ea"/>
                  <a:cs typeface="Calibri"/>
                </a:rPr>
                <a:t> </a:t>
              </a:r>
              <a:r>
                <a:rPr kumimoji="0" sz="1481" b="0" i="0" u="none" strike="noStrike" kern="1200" cap="none" spc="0" normalizeH="0" baseline="0" noProof="0">
                  <a:ln>
                    <a:noFill/>
                  </a:ln>
                  <a:solidFill>
                    <a:srgbClr val="616160"/>
                  </a:solidFill>
                  <a:effectLst/>
                  <a:uLnTx/>
                  <a:uFillTx/>
                  <a:latin typeface="Source Sans Pro"/>
                  <a:ea typeface="+mn-ea"/>
                  <a:cs typeface="Calibri"/>
                </a:rPr>
                <a:t>INDUSTRIAL</a:t>
              </a:r>
              <a:endParaRPr kumimoji="0" lang="en-US" sz="1481" b="0" i="0" u="none" strike="noStrike" kern="1200" cap="none" spc="0" normalizeH="0" baseline="0" noProof="0">
                <a:ln>
                  <a:noFill/>
                </a:ln>
                <a:solidFill>
                  <a:srgbClr val="616160"/>
                </a:solidFill>
                <a:effectLst/>
                <a:uLnTx/>
                <a:uFillTx/>
                <a:latin typeface="Source Sans Pro"/>
                <a:ea typeface="+mn-ea"/>
                <a:cs typeface="Calibri"/>
              </a:endParaRPr>
            </a:p>
            <a:p>
              <a:pPr marL="11521" marR="0" lvl="0" indent="0" algn="r" defTabSz="829452" rtl="0" eaLnBrk="1" fontAlgn="auto" latinLnBrk="0" hangingPunct="1">
                <a:lnSpc>
                  <a:spcPct val="100000"/>
                </a:lnSpc>
                <a:spcBef>
                  <a:spcPts val="95"/>
                </a:spcBef>
                <a:spcAft>
                  <a:spcPts val="0"/>
                </a:spcAft>
                <a:buClrTx/>
                <a:buSzTx/>
                <a:buFontTx/>
                <a:buNone/>
                <a:tabLst/>
                <a:defRPr/>
              </a:pPr>
              <a:r>
                <a:rPr kumimoji="0" sz="1481" b="0" i="0" u="none" strike="noStrike" kern="1200" cap="none" spc="-5" normalizeH="0" baseline="0" noProof="0">
                  <a:ln>
                    <a:noFill/>
                  </a:ln>
                  <a:solidFill>
                    <a:srgbClr val="616160"/>
                  </a:solidFill>
                  <a:effectLst/>
                  <a:uLnTx/>
                  <a:uFillTx/>
                  <a:latin typeface="Source Sans Pro"/>
                  <a:ea typeface="+mn-ea"/>
                  <a:cs typeface="Calibri"/>
                </a:rPr>
                <a:t>REVOLUTION</a:t>
              </a:r>
              <a:endParaRPr kumimoji="0" sz="1481" b="0" i="0" u="none" strike="noStrike" kern="1200" cap="none" spc="0" normalizeH="0" baseline="0" noProof="0">
                <a:ln>
                  <a:noFill/>
                </a:ln>
                <a:solidFill>
                  <a:srgbClr val="616160"/>
                </a:solidFill>
                <a:effectLst/>
                <a:uLnTx/>
                <a:uFillTx/>
                <a:latin typeface="Source Sans Pro"/>
                <a:ea typeface="+mn-ea"/>
                <a:cs typeface="Calibri"/>
              </a:endParaRPr>
            </a:p>
          </p:txBody>
        </p:sp>
        <p:sp>
          <p:nvSpPr>
            <p:cNvPr id="50" name="object 12">
              <a:extLst>
                <a:ext uri="{FF2B5EF4-FFF2-40B4-BE49-F238E27FC236}">
                  <a16:creationId xmlns:a16="http://schemas.microsoft.com/office/drawing/2014/main" id="{68CD4067-42B4-1CBB-B827-2B83AF0A4AEA}"/>
                </a:ext>
              </a:extLst>
            </p:cNvPr>
            <p:cNvSpPr txBox="1"/>
            <p:nvPr/>
          </p:nvSpPr>
          <p:spPr>
            <a:xfrm>
              <a:off x="2530602" y="3804118"/>
              <a:ext cx="3077101" cy="580287"/>
            </a:xfrm>
            <a:prstGeom prst="rect">
              <a:avLst/>
            </a:prstGeom>
          </p:spPr>
          <p:txBody>
            <a:bodyPr vert="horz" wrap="square" lIns="0" tIns="12097" rIns="0" bIns="0" rtlCol="0">
              <a:spAutoFit/>
            </a:bodyP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11521" marR="0" lvl="0" indent="0" algn="r" defTabSz="829452" rtl="0" eaLnBrk="1" fontAlgn="auto" latinLnBrk="0" hangingPunct="1">
                <a:lnSpc>
                  <a:spcPct val="100000"/>
                </a:lnSpc>
                <a:spcBef>
                  <a:spcPts val="95"/>
                </a:spcBef>
                <a:spcAft>
                  <a:spcPts val="0"/>
                </a:spcAft>
                <a:buClrTx/>
                <a:buSzTx/>
                <a:buFontTx/>
                <a:buNone/>
                <a:tabLst/>
                <a:defRPr/>
              </a:pPr>
              <a:r>
                <a:rPr kumimoji="0" sz="1481" b="0" i="0" u="none" strike="noStrike" kern="1200" cap="none" spc="0" normalizeH="0" baseline="0" noProof="0">
                  <a:ln>
                    <a:noFill/>
                  </a:ln>
                  <a:solidFill>
                    <a:srgbClr val="DF3425"/>
                  </a:solidFill>
                  <a:effectLst/>
                  <a:uLnTx/>
                  <a:uFillTx/>
                  <a:latin typeface="Source Sans Pro"/>
                  <a:ea typeface="+mn-ea"/>
                  <a:cs typeface="Calibri"/>
                </a:rPr>
                <a:t>3</a:t>
              </a:r>
              <a:r>
                <a:rPr kumimoji="0" lang="en-US" sz="1481" b="0" i="0" u="none" strike="noStrike" kern="1200" cap="none" spc="0" normalizeH="0" baseline="30000" noProof="0">
                  <a:ln>
                    <a:noFill/>
                  </a:ln>
                  <a:solidFill>
                    <a:srgbClr val="DF3425"/>
                  </a:solidFill>
                  <a:effectLst/>
                  <a:uLnTx/>
                  <a:uFillTx/>
                  <a:latin typeface="Source Sans Pro"/>
                  <a:ea typeface="+mn-ea"/>
                  <a:cs typeface="Calibri"/>
                </a:rPr>
                <a:t>rd</a:t>
              </a:r>
              <a:r>
                <a:rPr kumimoji="0" lang="en-US" sz="1481" b="0" i="0" u="none" strike="noStrike" kern="1200" cap="none" spc="0" normalizeH="0" baseline="0" noProof="0">
                  <a:ln>
                    <a:noFill/>
                  </a:ln>
                  <a:solidFill>
                    <a:srgbClr val="DF3425"/>
                  </a:solidFill>
                  <a:effectLst/>
                  <a:uLnTx/>
                  <a:uFillTx/>
                  <a:latin typeface="Source Sans Pro"/>
                  <a:ea typeface="+mn-ea"/>
                  <a:cs typeface="Calibri"/>
                </a:rPr>
                <a:t> </a:t>
              </a:r>
              <a:r>
                <a:rPr kumimoji="0" sz="1481" b="0" i="0" u="none" strike="noStrike" kern="1200" cap="none" spc="0" normalizeH="0" baseline="0" noProof="0">
                  <a:ln>
                    <a:noFill/>
                  </a:ln>
                  <a:solidFill>
                    <a:srgbClr val="DF3425"/>
                  </a:solidFill>
                  <a:effectLst/>
                  <a:uLnTx/>
                  <a:uFillTx/>
                  <a:latin typeface="Source Sans Pro"/>
                  <a:ea typeface="+mn-ea"/>
                  <a:cs typeface="Calibri"/>
                </a:rPr>
                <a:t>INDUSTRIAL</a:t>
              </a:r>
              <a:endParaRPr kumimoji="0" lang="en-US" sz="1481" b="0" i="0" u="none" strike="noStrike" kern="1200" cap="none" spc="0" normalizeH="0" baseline="0" noProof="0">
                <a:ln>
                  <a:noFill/>
                </a:ln>
                <a:solidFill>
                  <a:srgbClr val="DF3425"/>
                </a:solidFill>
                <a:effectLst/>
                <a:uLnTx/>
                <a:uFillTx/>
                <a:latin typeface="Source Sans Pro"/>
                <a:ea typeface="+mn-ea"/>
                <a:cs typeface="Calibri"/>
              </a:endParaRPr>
            </a:p>
            <a:p>
              <a:pPr marL="11521" marR="0" lvl="0" indent="0" algn="r" defTabSz="829452" rtl="0" eaLnBrk="1" fontAlgn="auto" latinLnBrk="0" hangingPunct="1">
                <a:lnSpc>
                  <a:spcPct val="100000"/>
                </a:lnSpc>
                <a:spcBef>
                  <a:spcPts val="95"/>
                </a:spcBef>
                <a:spcAft>
                  <a:spcPts val="0"/>
                </a:spcAft>
                <a:buClrTx/>
                <a:buSzTx/>
                <a:buFontTx/>
                <a:buNone/>
                <a:tabLst/>
                <a:defRPr/>
              </a:pPr>
              <a:r>
                <a:rPr kumimoji="0" sz="1481" b="0" i="0" u="none" strike="noStrike" kern="1200" cap="none" spc="0" normalizeH="0" baseline="0" noProof="0">
                  <a:ln>
                    <a:noFill/>
                  </a:ln>
                  <a:solidFill>
                    <a:srgbClr val="DF3425"/>
                  </a:solidFill>
                  <a:effectLst/>
                  <a:uLnTx/>
                  <a:uFillTx/>
                  <a:latin typeface="Source Sans Pro"/>
                  <a:ea typeface="+mn-ea"/>
                  <a:cs typeface="Calibri"/>
                </a:rPr>
                <a:t>REVOLUTION</a:t>
              </a:r>
            </a:p>
          </p:txBody>
        </p:sp>
        <p:sp>
          <p:nvSpPr>
            <p:cNvPr id="51" name="object 15">
              <a:extLst>
                <a:ext uri="{FF2B5EF4-FFF2-40B4-BE49-F238E27FC236}">
                  <a16:creationId xmlns:a16="http://schemas.microsoft.com/office/drawing/2014/main" id="{CBC8C27E-836C-D3C2-2D11-F4E233B6B8F8}"/>
                </a:ext>
              </a:extLst>
            </p:cNvPr>
            <p:cNvSpPr txBox="1"/>
            <p:nvPr/>
          </p:nvSpPr>
          <p:spPr>
            <a:xfrm>
              <a:off x="2529993" y="4446865"/>
              <a:ext cx="3077709" cy="641842"/>
            </a:xfrm>
            <a:prstGeom prst="rect">
              <a:avLst/>
            </a:prstGeom>
          </p:spPr>
          <p:txBody>
            <a:bodyPr vert="horz" wrap="square" lIns="0" tIns="12097" rIns="0" bIns="0" rtlCol="0">
              <a:spAutoFit/>
            </a:bodyP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11521" marR="0" lvl="0" indent="0" algn="r" defTabSz="829452" rtl="0" eaLnBrk="1" fontAlgn="auto" latinLnBrk="0" hangingPunct="1">
                <a:lnSpc>
                  <a:spcPct val="100000"/>
                </a:lnSpc>
                <a:spcBef>
                  <a:spcPts val="95"/>
                </a:spcBef>
                <a:spcAft>
                  <a:spcPts val="0"/>
                </a:spcAft>
                <a:buClrTx/>
                <a:buSzTx/>
                <a:buFontTx/>
                <a:buNone/>
                <a:tabLst/>
                <a:defRPr/>
              </a:pPr>
              <a:r>
                <a:rPr kumimoji="0" sz="1814" b="0" i="0" u="none" strike="noStrike" kern="1200" cap="none" spc="0" normalizeH="0" baseline="0" noProof="0">
                  <a:ln>
                    <a:noFill/>
                  </a:ln>
                  <a:solidFill>
                    <a:prstClr val="black"/>
                  </a:solidFill>
                  <a:effectLst/>
                  <a:uLnTx/>
                  <a:uFillTx/>
                  <a:latin typeface="Source Sans Pro"/>
                  <a:ea typeface="+mn-ea"/>
                  <a:cs typeface="Calibri"/>
                </a:rPr>
                <a:t>4</a:t>
              </a:r>
              <a:r>
                <a:rPr kumimoji="0" lang="en-US" sz="1814" b="0" i="0" u="none" strike="noStrike" kern="1200" cap="none" spc="0" normalizeH="0" baseline="30000" noProof="0">
                  <a:ln>
                    <a:noFill/>
                  </a:ln>
                  <a:solidFill>
                    <a:prstClr val="black"/>
                  </a:solidFill>
                  <a:effectLst/>
                  <a:uLnTx/>
                  <a:uFillTx/>
                  <a:latin typeface="Source Sans Pro"/>
                  <a:ea typeface="+mn-ea"/>
                  <a:cs typeface="Calibri"/>
                </a:rPr>
                <a:t>th</a:t>
              </a:r>
              <a:r>
                <a:rPr kumimoji="0" lang="en-US" sz="1814" b="0" i="0" u="none" strike="noStrike" kern="1200" cap="none" spc="0" normalizeH="0" baseline="0" noProof="0">
                  <a:ln>
                    <a:noFill/>
                  </a:ln>
                  <a:solidFill>
                    <a:prstClr val="black"/>
                  </a:solidFill>
                  <a:effectLst/>
                  <a:uLnTx/>
                  <a:uFillTx/>
                  <a:latin typeface="Source Sans Pro"/>
                  <a:ea typeface="+mn-ea"/>
                  <a:cs typeface="Calibri"/>
                </a:rPr>
                <a:t> </a:t>
              </a:r>
              <a:r>
                <a:rPr kumimoji="0" sz="1814" b="0" i="0" u="none" strike="noStrike" kern="1200" cap="none" spc="0" normalizeH="0" baseline="0" noProof="0">
                  <a:ln>
                    <a:noFill/>
                  </a:ln>
                  <a:solidFill>
                    <a:prstClr val="black"/>
                  </a:solidFill>
                  <a:effectLst/>
                  <a:uLnTx/>
                  <a:uFillTx/>
                  <a:latin typeface="Source Sans Pro"/>
                  <a:ea typeface="+mn-ea"/>
                  <a:cs typeface="Calibri"/>
                </a:rPr>
                <a:t>INDUSTRIAL</a:t>
              </a:r>
              <a:endParaRPr kumimoji="0" lang="en-US" sz="1814" b="0" i="0" u="none" strike="noStrike" kern="1200" cap="none" spc="0" normalizeH="0" baseline="0" noProof="0">
                <a:ln>
                  <a:noFill/>
                </a:ln>
                <a:solidFill>
                  <a:prstClr val="black"/>
                </a:solidFill>
                <a:effectLst/>
                <a:uLnTx/>
                <a:uFillTx/>
                <a:latin typeface="Source Sans Pro"/>
                <a:ea typeface="+mn-ea"/>
                <a:cs typeface="Calibri"/>
              </a:endParaRPr>
            </a:p>
            <a:p>
              <a:pPr marL="11521" marR="0" lvl="0" indent="0" algn="r" defTabSz="829452" rtl="0" eaLnBrk="1" fontAlgn="auto" latinLnBrk="0" hangingPunct="1">
                <a:lnSpc>
                  <a:spcPct val="100000"/>
                </a:lnSpc>
                <a:spcBef>
                  <a:spcPts val="95"/>
                </a:spcBef>
                <a:spcAft>
                  <a:spcPts val="0"/>
                </a:spcAft>
                <a:buClrTx/>
                <a:buSzTx/>
                <a:buFontTx/>
                <a:buNone/>
                <a:tabLst/>
                <a:defRPr/>
              </a:pPr>
              <a:r>
                <a:rPr kumimoji="0" sz="1814" b="0" i="0" u="none" strike="noStrike" kern="1200" cap="none" spc="-5" normalizeH="0" baseline="0" noProof="0">
                  <a:ln>
                    <a:noFill/>
                  </a:ln>
                  <a:solidFill>
                    <a:prstClr val="black"/>
                  </a:solidFill>
                  <a:effectLst/>
                  <a:uLnTx/>
                  <a:uFillTx/>
                  <a:latin typeface="Source Sans Pro"/>
                  <a:ea typeface="+mn-ea"/>
                  <a:cs typeface="Calibri"/>
                </a:rPr>
                <a:t>REVOLUTION</a:t>
              </a:r>
              <a:endParaRPr kumimoji="0" sz="1814" b="0" i="0" u="none" strike="noStrike" kern="1200" cap="none" spc="0" normalizeH="0" baseline="0" noProof="0">
                <a:ln>
                  <a:noFill/>
                </a:ln>
                <a:solidFill>
                  <a:prstClr val="black"/>
                </a:solidFill>
                <a:effectLst/>
                <a:uLnTx/>
                <a:uFillTx/>
                <a:latin typeface="Source Sans Pro"/>
                <a:ea typeface="+mn-ea"/>
                <a:cs typeface="Calibri"/>
              </a:endParaRPr>
            </a:p>
          </p:txBody>
        </p:sp>
      </p:grpSp>
    </p:spTree>
    <p:extLst>
      <p:ext uri="{BB962C8B-B14F-4D97-AF65-F5344CB8AC3E}">
        <p14:creationId xmlns:p14="http://schemas.microsoft.com/office/powerpoint/2010/main" val="398775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AEAAB-03C8-493A-85F1-CD3AF6F25F07}"/>
              </a:ext>
            </a:extLst>
          </p:cNvPr>
          <p:cNvSpPr>
            <a:spLocks noGrp="1"/>
          </p:cNvSpPr>
          <p:nvPr>
            <p:ph type="title"/>
          </p:nvPr>
        </p:nvSpPr>
        <p:spPr/>
        <p:txBody>
          <a:bodyP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r>
              <a:rPr lang="de-DE"/>
              <a:t>Transport and environmental </a:t>
            </a:r>
            <a:r>
              <a:rPr lang="de-DE" err="1"/>
              <a:t>policy</a:t>
            </a:r>
            <a:endParaRPr lang="en-GB"/>
          </a:p>
        </p:txBody>
      </p:sp>
      <p:sp>
        <p:nvSpPr>
          <p:cNvPr id="4" name="Text Placeholder 3">
            <a:extLst>
              <a:ext uri="{FF2B5EF4-FFF2-40B4-BE49-F238E27FC236}">
                <a16:creationId xmlns:a16="http://schemas.microsoft.com/office/drawing/2014/main" id="{08F43963-DE50-427B-BFD4-F7569D9E9898}"/>
              </a:ext>
            </a:extLst>
          </p:cNvPr>
          <p:cNvSpPr>
            <a:spLocks noGrp="1"/>
          </p:cNvSpPr>
          <p:nvPr>
            <p:ph type="body" sz="quarter" idx="14"/>
          </p:nvPr>
        </p:nvSpPr>
        <p:spPr/>
        <p:txBody>
          <a:bodyP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r>
              <a:rPr lang="de-CH"/>
              <a:t>Big </a:t>
            </a:r>
            <a:r>
              <a:rPr lang="de-CH" err="1"/>
              <a:t>picture</a:t>
            </a:r>
            <a:r>
              <a:rPr lang="de-CH"/>
              <a:t>: </a:t>
            </a:r>
            <a:r>
              <a:rPr lang="de-CH" err="1"/>
              <a:t>green</a:t>
            </a:r>
            <a:r>
              <a:rPr lang="de-CH"/>
              <a:t> deal and </a:t>
            </a:r>
            <a:r>
              <a:rPr lang="de-CH" err="1"/>
              <a:t>sustainable</a:t>
            </a:r>
            <a:r>
              <a:rPr lang="de-CH"/>
              <a:t> </a:t>
            </a:r>
            <a:r>
              <a:rPr lang="de-CH" err="1"/>
              <a:t>transport</a:t>
            </a:r>
            <a:endParaRPr lang="en-GB"/>
          </a:p>
        </p:txBody>
      </p:sp>
      <p:pic>
        <p:nvPicPr>
          <p:cNvPr id="7" name="Picture 6" descr="A picture containing diagram&#10;&#10;Description automatically generated">
            <a:extLst>
              <a:ext uri="{FF2B5EF4-FFF2-40B4-BE49-F238E27FC236}">
                <a16:creationId xmlns:a16="http://schemas.microsoft.com/office/drawing/2014/main" id="{53177A64-73E8-45E1-83F9-4E053FE639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6966" y="1469321"/>
            <a:ext cx="6924199" cy="4875339"/>
          </a:xfrm>
          <a:prstGeom prst="rect">
            <a:avLst/>
          </a:prstGeom>
        </p:spPr>
      </p:pic>
      <p:sp>
        <p:nvSpPr>
          <p:cNvPr id="11" name="TextBox 10">
            <a:extLst>
              <a:ext uri="{FF2B5EF4-FFF2-40B4-BE49-F238E27FC236}">
                <a16:creationId xmlns:a16="http://schemas.microsoft.com/office/drawing/2014/main" id="{6AA0E48F-F137-41FF-8B3A-42BFD980FE87}"/>
              </a:ext>
            </a:extLst>
          </p:cNvPr>
          <p:cNvSpPr txBox="1"/>
          <p:nvPr/>
        </p:nvSpPr>
        <p:spPr>
          <a:xfrm>
            <a:off x="218906" y="1992105"/>
            <a:ext cx="3852092" cy="3282694"/>
          </a:xfrm>
          <a:prstGeom prst="rect">
            <a:avLst/>
          </a:prstGeom>
          <a:noFill/>
        </p:spPr>
        <p:txBody>
          <a:bodyPr wrap="square">
            <a:spAutoFit/>
          </a:bodyP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259232" marR="0" lvl="0" indent="-259232" algn="l" defTabSz="829452" rtl="0" eaLnBrk="1" fontAlgn="auto" latinLnBrk="0" hangingPunct="1">
              <a:lnSpc>
                <a:spcPct val="100000"/>
              </a:lnSpc>
              <a:spcBef>
                <a:spcPts val="0"/>
              </a:spcBef>
              <a:spcAft>
                <a:spcPts val="0"/>
              </a:spcAft>
              <a:buClr>
                <a:srgbClr val="DF3425"/>
              </a:buClr>
              <a:buSzTx/>
              <a:buFont typeface="Wingdings" panose="05000000000000000000" pitchFamily="2" charset="2"/>
              <a:buChar char="§"/>
              <a:tabLst/>
              <a:defRPr/>
            </a:pPr>
            <a:r>
              <a:rPr kumimoji="0" lang="en-US" sz="1481" b="0" i="0" u="none" strike="noStrike" kern="1200" cap="none" spc="0" normalizeH="0" baseline="0" noProof="0">
                <a:ln>
                  <a:noFill/>
                </a:ln>
                <a:solidFill>
                  <a:prstClr val="black"/>
                </a:solidFill>
                <a:effectLst/>
                <a:uLnTx/>
                <a:uFillTx/>
                <a:latin typeface="HelveticaNeueLT Pro 55 Roman"/>
                <a:ea typeface="+mn-ea"/>
                <a:cs typeface="+mn-cs"/>
              </a:rPr>
              <a:t>High-speed rail traffic across Europe</a:t>
            </a:r>
          </a:p>
          <a:p>
            <a:pPr marL="674004" marR="0" lvl="1" indent="-259232" algn="l" defTabSz="829452" rtl="0" eaLnBrk="1" fontAlgn="auto" latinLnBrk="0" hangingPunct="1">
              <a:lnSpc>
                <a:spcPct val="100000"/>
              </a:lnSpc>
              <a:spcBef>
                <a:spcPts val="0"/>
              </a:spcBef>
              <a:spcAft>
                <a:spcPts val="0"/>
              </a:spcAft>
              <a:buClr>
                <a:srgbClr val="DF3425"/>
              </a:buClr>
              <a:buSzTx/>
              <a:buFont typeface="Wingdings" panose="05000000000000000000" pitchFamily="2" charset="2"/>
              <a:buChar char="ü"/>
              <a:tabLst/>
              <a:defRPr/>
            </a:pPr>
            <a:r>
              <a:rPr kumimoji="0" lang="en-US" sz="1481" b="0" i="0" u="none" strike="noStrike" kern="1200" cap="none" spc="0" normalizeH="0" baseline="0" noProof="0">
                <a:ln>
                  <a:noFill/>
                </a:ln>
                <a:solidFill>
                  <a:prstClr val="black"/>
                </a:solidFill>
                <a:effectLst/>
                <a:uLnTx/>
                <a:uFillTx/>
                <a:latin typeface="HelveticaNeueLT Pro 55 Roman"/>
                <a:ea typeface="+mn-ea"/>
                <a:cs typeface="+mn-cs"/>
              </a:rPr>
              <a:t>2x by 2030</a:t>
            </a:r>
          </a:p>
          <a:p>
            <a:pPr marL="674004" marR="0" lvl="1" indent="-259232" algn="l" defTabSz="829452" rtl="0" eaLnBrk="1" fontAlgn="auto" latinLnBrk="0" hangingPunct="1">
              <a:lnSpc>
                <a:spcPct val="100000"/>
              </a:lnSpc>
              <a:spcBef>
                <a:spcPts val="0"/>
              </a:spcBef>
              <a:spcAft>
                <a:spcPts val="0"/>
              </a:spcAft>
              <a:buClr>
                <a:srgbClr val="DF3425"/>
              </a:buClr>
              <a:buSzTx/>
              <a:buFont typeface="Wingdings" panose="05000000000000000000" pitchFamily="2" charset="2"/>
              <a:buChar char="ü"/>
              <a:tabLst/>
              <a:defRPr/>
            </a:pPr>
            <a:r>
              <a:rPr kumimoji="0" lang="en-US" sz="1481" b="0" i="0" u="none" strike="noStrike" kern="1200" cap="none" spc="0" normalizeH="0" baseline="0" noProof="0">
                <a:ln>
                  <a:noFill/>
                </a:ln>
                <a:solidFill>
                  <a:prstClr val="black"/>
                </a:solidFill>
                <a:effectLst/>
                <a:uLnTx/>
                <a:uFillTx/>
                <a:latin typeface="HelveticaNeueLT Pro 55 Roman"/>
                <a:ea typeface="+mn-ea"/>
                <a:cs typeface="+mn-cs"/>
              </a:rPr>
              <a:t>3x by 2050.</a:t>
            </a:r>
          </a:p>
          <a:p>
            <a:pPr marL="259232" marR="0" lvl="0" indent="-259232" algn="l" defTabSz="829452" rtl="0" eaLnBrk="1" fontAlgn="auto" latinLnBrk="0" hangingPunct="1">
              <a:lnSpc>
                <a:spcPct val="100000"/>
              </a:lnSpc>
              <a:spcBef>
                <a:spcPts val="0"/>
              </a:spcBef>
              <a:spcAft>
                <a:spcPts val="0"/>
              </a:spcAft>
              <a:buClr>
                <a:srgbClr val="DF3425"/>
              </a:buClr>
              <a:buSzTx/>
              <a:buFont typeface="Wingdings" panose="05000000000000000000" pitchFamily="2" charset="2"/>
              <a:buChar char="§"/>
              <a:tabLst/>
              <a:defRPr/>
            </a:pPr>
            <a:endParaRPr kumimoji="0" lang="en-US" sz="1481" b="0" i="0" u="none" strike="noStrike" kern="1200" cap="none" spc="0" normalizeH="0" baseline="0" noProof="0">
              <a:ln>
                <a:noFill/>
              </a:ln>
              <a:solidFill>
                <a:prstClr val="black"/>
              </a:solidFill>
              <a:effectLst/>
              <a:uLnTx/>
              <a:uFillTx/>
              <a:latin typeface="HelveticaNeueLT Pro 55 Roman"/>
              <a:ea typeface="+mn-ea"/>
              <a:cs typeface="+mn-cs"/>
            </a:endParaRPr>
          </a:p>
          <a:p>
            <a:pPr marL="259232" marR="0" lvl="0" indent="-259232" algn="l" defTabSz="829452" rtl="0" eaLnBrk="1" fontAlgn="auto" latinLnBrk="0" hangingPunct="1">
              <a:lnSpc>
                <a:spcPct val="100000"/>
              </a:lnSpc>
              <a:spcBef>
                <a:spcPts val="0"/>
              </a:spcBef>
              <a:spcAft>
                <a:spcPts val="0"/>
              </a:spcAft>
              <a:buClr>
                <a:srgbClr val="DF3425"/>
              </a:buClr>
              <a:buSzTx/>
              <a:buFont typeface="Wingdings" panose="05000000000000000000" pitchFamily="2" charset="2"/>
              <a:buChar char="§"/>
              <a:tabLst/>
              <a:defRPr/>
            </a:pPr>
            <a:r>
              <a:rPr kumimoji="0" lang="en-US" sz="1481" b="0" i="0" u="none" strike="noStrike" kern="1200" cap="none" spc="0" normalizeH="0" baseline="0" noProof="0">
                <a:ln>
                  <a:noFill/>
                </a:ln>
                <a:solidFill>
                  <a:prstClr val="black"/>
                </a:solidFill>
                <a:effectLst/>
                <a:uLnTx/>
                <a:uFillTx/>
                <a:latin typeface="HelveticaNeueLT Pro 55 Roman"/>
                <a:ea typeface="+mn-ea"/>
                <a:cs typeface="+mn-cs"/>
              </a:rPr>
              <a:t>Rail freight to increase by:</a:t>
            </a:r>
          </a:p>
          <a:p>
            <a:pPr marL="674004" marR="0" lvl="1" indent="-259232" algn="l" defTabSz="829452" rtl="0" eaLnBrk="1" fontAlgn="auto" latinLnBrk="0" hangingPunct="1">
              <a:lnSpc>
                <a:spcPct val="100000"/>
              </a:lnSpc>
              <a:spcBef>
                <a:spcPts val="0"/>
              </a:spcBef>
              <a:spcAft>
                <a:spcPts val="0"/>
              </a:spcAft>
              <a:buClr>
                <a:srgbClr val="DF3425"/>
              </a:buClr>
              <a:buSzTx/>
              <a:buFont typeface="Wingdings" panose="05000000000000000000" pitchFamily="2" charset="2"/>
              <a:buChar char="ü"/>
              <a:tabLst/>
              <a:defRPr/>
            </a:pPr>
            <a:r>
              <a:rPr kumimoji="0" lang="en-US" sz="1481" b="0" i="0" u="none" strike="noStrike" kern="1200" cap="none" spc="0" normalizeH="0" baseline="0" noProof="0">
                <a:ln>
                  <a:noFill/>
                </a:ln>
                <a:solidFill>
                  <a:prstClr val="black"/>
                </a:solidFill>
                <a:effectLst/>
                <a:uLnTx/>
                <a:uFillTx/>
                <a:latin typeface="HelveticaNeueLT Pro 55 Roman"/>
                <a:ea typeface="+mn-ea"/>
                <a:cs typeface="+mn-cs"/>
              </a:rPr>
              <a:t>+50% by 2030</a:t>
            </a:r>
          </a:p>
          <a:p>
            <a:pPr marL="674004" marR="0" lvl="1" indent="-259232" algn="l" defTabSz="829452" rtl="0" eaLnBrk="1" fontAlgn="auto" latinLnBrk="0" hangingPunct="1">
              <a:lnSpc>
                <a:spcPct val="100000"/>
              </a:lnSpc>
              <a:spcBef>
                <a:spcPts val="0"/>
              </a:spcBef>
              <a:spcAft>
                <a:spcPts val="0"/>
              </a:spcAft>
              <a:buClr>
                <a:srgbClr val="DF3425"/>
              </a:buClr>
              <a:buSzTx/>
              <a:buFont typeface="Wingdings" panose="05000000000000000000" pitchFamily="2" charset="2"/>
              <a:buChar char="ü"/>
              <a:tabLst/>
              <a:defRPr/>
            </a:pPr>
            <a:r>
              <a:rPr kumimoji="0" lang="en-US" sz="1481" b="0" i="0" u="none" strike="noStrike" kern="1200" cap="none" spc="0" normalizeH="0" baseline="0" noProof="0">
                <a:ln>
                  <a:noFill/>
                </a:ln>
                <a:solidFill>
                  <a:prstClr val="black"/>
                </a:solidFill>
                <a:effectLst/>
                <a:uLnTx/>
                <a:uFillTx/>
                <a:latin typeface="HelveticaNeueLT Pro 55 Roman"/>
                <a:ea typeface="+mn-ea"/>
                <a:cs typeface="+mn-cs"/>
              </a:rPr>
              <a:t>+100% by 2050</a:t>
            </a:r>
          </a:p>
          <a:p>
            <a:pPr marL="674004" marR="0" lvl="1" indent="-259232" algn="l" defTabSz="829452" rtl="0" eaLnBrk="1" fontAlgn="auto" latinLnBrk="0" hangingPunct="1">
              <a:lnSpc>
                <a:spcPct val="100000"/>
              </a:lnSpc>
              <a:spcBef>
                <a:spcPts val="0"/>
              </a:spcBef>
              <a:spcAft>
                <a:spcPts val="0"/>
              </a:spcAft>
              <a:buClr>
                <a:srgbClr val="DF3425"/>
              </a:buClr>
              <a:buSzTx/>
              <a:buFont typeface="Wingdings" panose="05000000000000000000" pitchFamily="2" charset="2"/>
              <a:buChar char="ü"/>
              <a:tabLst/>
              <a:defRPr/>
            </a:pPr>
            <a:endParaRPr kumimoji="0" lang="en-US" sz="1481" b="0" i="0" u="none" strike="noStrike" kern="1200" cap="none" spc="0" normalizeH="0" baseline="0" noProof="0">
              <a:ln>
                <a:noFill/>
              </a:ln>
              <a:solidFill>
                <a:prstClr val="black"/>
              </a:solidFill>
              <a:effectLst/>
              <a:uLnTx/>
              <a:uFillTx/>
              <a:latin typeface="HelveticaNeueLT Pro 55 Roman"/>
              <a:ea typeface="+mn-ea"/>
              <a:cs typeface="+mn-cs"/>
            </a:endParaRPr>
          </a:p>
          <a:p>
            <a:pPr marL="259232" marR="0" lvl="0" indent="-259232" algn="l" defTabSz="829452" rtl="0" eaLnBrk="1" fontAlgn="auto" latinLnBrk="0" hangingPunct="1">
              <a:lnSpc>
                <a:spcPct val="100000"/>
              </a:lnSpc>
              <a:spcBef>
                <a:spcPts val="0"/>
              </a:spcBef>
              <a:spcAft>
                <a:spcPts val="0"/>
              </a:spcAft>
              <a:buClr>
                <a:srgbClr val="DF3425"/>
              </a:buClr>
              <a:buSzTx/>
              <a:buFont typeface="Wingdings" panose="05000000000000000000" pitchFamily="2" charset="2"/>
              <a:buChar char="§"/>
              <a:tabLst/>
              <a:defRPr/>
            </a:pPr>
            <a:r>
              <a:rPr kumimoji="0" lang="en-US" sz="1481" b="0" i="0" u="none" strike="noStrike" kern="1200" cap="none" spc="0" normalizeH="0" baseline="0" noProof="0">
                <a:ln>
                  <a:noFill/>
                </a:ln>
                <a:solidFill>
                  <a:prstClr val="black"/>
                </a:solidFill>
                <a:effectLst/>
                <a:uLnTx/>
                <a:uFillTx/>
                <a:latin typeface="HelveticaNeueLT Pro 55 Roman"/>
                <a:ea typeface="+mn-ea"/>
                <a:cs typeface="+mn-cs"/>
              </a:rPr>
              <a:t>Rail should be able to compete on a level-playing with road-only transport by 2030 </a:t>
            </a:r>
            <a:r>
              <a:rPr kumimoji="0" lang="en-US" sz="1481" b="1" i="0" u="none" strike="noStrike" kern="1200" cap="none" spc="0" normalizeH="0" baseline="0" noProof="0">
                <a:ln>
                  <a:noFill/>
                </a:ln>
                <a:solidFill>
                  <a:prstClr val="black"/>
                </a:solidFill>
                <a:effectLst/>
                <a:uLnTx/>
                <a:uFillTx/>
                <a:latin typeface="HelveticaNeueLT Pro 55 Roman"/>
                <a:ea typeface="+mn-ea"/>
                <a:cs typeface="+mn-cs"/>
              </a:rPr>
              <a:t>when it comes to the </a:t>
            </a:r>
            <a:r>
              <a:rPr kumimoji="0" lang="en-US" sz="1481" b="1" i="0" u="none" strike="noStrike" kern="1200" cap="none" spc="0" normalizeH="0" baseline="0" noProof="0" err="1">
                <a:ln>
                  <a:noFill/>
                </a:ln>
                <a:solidFill>
                  <a:prstClr val="black"/>
                </a:solidFill>
                <a:effectLst/>
                <a:uLnTx/>
                <a:uFillTx/>
                <a:latin typeface="HelveticaNeueLT Pro 55 Roman"/>
                <a:ea typeface="+mn-ea"/>
                <a:cs typeface="+mn-cs"/>
              </a:rPr>
              <a:t>internalisation</a:t>
            </a:r>
            <a:r>
              <a:rPr kumimoji="0" lang="en-US" sz="1481" b="1" i="0" u="none" strike="noStrike" kern="1200" cap="none" spc="0" normalizeH="0" baseline="0" noProof="0">
                <a:ln>
                  <a:noFill/>
                </a:ln>
                <a:solidFill>
                  <a:prstClr val="black"/>
                </a:solidFill>
                <a:effectLst/>
                <a:uLnTx/>
                <a:uFillTx/>
                <a:latin typeface="HelveticaNeueLT Pro 55 Roman"/>
                <a:ea typeface="+mn-ea"/>
                <a:cs typeface="+mn-cs"/>
              </a:rPr>
              <a:t> of external costs</a:t>
            </a:r>
          </a:p>
          <a:p>
            <a:pPr marL="259232" marR="0" lvl="0" indent="-259232" algn="l" defTabSz="829452" rtl="0" eaLnBrk="1" fontAlgn="auto" latinLnBrk="0" hangingPunct="1">
              <a:lnSpc>
                <a:spcPct val="100000"/>
              </a:lnSpc>
              <a:spcBef>
                <a:spcPts val="0"/>
              </a:spcBef>
              <a:spcAft>
                <a:spcPts val="0"/>
              </a:spcAft>
              <a:buClr>
                <a:srgbClr val="DF3425"/>
              </a:buClr>
              <a:buSzTx/>
              <a:buFont typeface="Wingdings" panose="05000000000000000000" pitchFamily="2" charset="2"/>
              <a:buChar char="§"/>
              <a:tabLst/>
              <a:defRPr/>
            </a:pPr>
            <a:endParaRPr kumimoji="0" lang="en-US" sz="1481" b="0" i="0" u="none" strike="noStrike" kern="1200" cap="none" spc="0" normalizeH="0" baseline="0" noProof="0">
              <a:ln>
                <a:noFill/>
              </a:ln>
              <a:solidFill>
                <a:prstClr val="black"/>
              </a:solidFill>
              <a:effectLst/>
              <a:uLnTx/>
              <a:uFillTx/>
              <a:latin typeface="HelveticaNeueLT Pro 55 Roman"/>
              <a:ea typeface="+mn-ea"/>
              <a:cs typeface="+mn-cs"/>
            </a:endParaRPr>
          </a:p>
          <a:p>
            <a:pPr marL="259232" marR="0" lvl="0" indent="-259232" algn="l" defTabSz="829452" rtl="0" eaLnBrk="1" fontAlgn="auto" latinLnBrk="0" hangingPunct="1">
              <a:lnSpc>
                <a:spcPct val="100000"/>
              </a:lnSpc>
              <a:spcBef>
                <a:spcPts val="0"/>
              </a:spcBef>
              <a:spcAft>
                <a:spcPts val="0"/>
              </a:spcAft>
              <a:buClr>
                <a:srgbClr val="DF3425"/>
              </a:buClr>
              <a:buSzTx/>
              <a:buFont typeface="Wingdings" panose="05000000000000000000" pitchFamily="2" charset="2"/>
              <a:buChar char="§"/>
              <a:tabLst/>
              <a:defRPr/>
            </a:pPr>
            <a:endParaRPr kumimoji="0" lang="en-US" sz="1481" b="0" i="0" u="none" strike="noStrike" kern="1200" cap="none" spc="0" normalizeH="0" baseline="0" noProof="0">
              <a:ln>
                <a:noFill/>
              </a:ln>
              <a:solidFill>
                <a:prstClr val="black"/>
              </a:solidFill>
              <a:effectLst/>
              <a:uLnTx/>
              <a:uFillTx/>
              <a:latin typeface="HelveticaNeueLT Pro 55 Roman"/>
              <a:ea typeface="+mn-ea"/>
              <a:cs typeface="+mn-cs"/>
            </a:endParaRPr>
          </a:p>
        </p:txBody>
      </p:sp>
    </p:spTree>
    <p:extLst>
      <p:ext uri="{BB962C8B-B14F-4D97-AF65-F5344CB8AC3E}">
        <p14:creationId xmlns:p14="http://schemas.microsoft.com/office/powerpoint/2010/main" val="331112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258A-7B59-697A-2751-B589FCAB8479}"/>
              </a:ext>
            </a:extLst>
          </p:cNvPr>
          <p:cNvSpPr>
            <a:spLocks noGrp="1"/>
          </p:cNvSpPr>
          <p:nvPr>
            <p:ph type="title"/>
          </p:nvPr>
        </p:nvSpPr>
        <p:spPr>
          <a:xfrm>
            <a:off x="2400385" y="391498"/>
            <a:ext cx="9031269" cy="376922"/>
          </a:xfrm>
        </p:spPr>
        <p:txBody>
          <a:bodyP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r>
              <a:rPr lang="en-US"/>
              <a:t>A real </a:t>
            </a:r>
            <a:r>
              <a:rPr lang="en-US" err="1"/>
              <a:t>revitalisation</a:t>
            </a:r>
            <a:r>
              <a:rPr lang="en-US"/>
              <a:t> of the rail freight market…</a:t>
            </a:r>
            <a:endParaRPr lang="en-CH"/>
          </a:p>
        </p:txBody>
      </p:sp>
      <p:sp>
        <p:nvSpPr>
          <p:cNvPr id="3" name="Text Placeholder 2">
            <a:extLst>
              <a:ext uri="{FF2B5EF4-FFF2-40B4-BE49-F238E27FC236}">
                <a16:creationId xmlns:a16="http://schemas.microsoft.com/office/drawing/2014/main" id="{9CDA8EEE-176C-90F2-65A8-C81DFF5109FE}"/>
              </a:ext>
            </a:extLst>
          </p:cNvPr>
          <p:cNvSpPr>
            <a:spLocks noGrp="1"/>
          </p:cNvSpPr>
          <p:nvPr>
            <p:ph type="body" sz="quarter" idx="14"/>
          </p:nvPr>
        </p:nvSpPr>
        <p:spPr>
          <a:xfrm>
            <a:off x="2402195" y="781996"/>
            <a:ext cx="9031313" cy="279202"/>
          </a:xfrm>
        </p:spPr>
        <p:txBody>
          <a:bodyP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r>
              <a:rPr lang="en-US"/>
              <a:t> a better modal split for railways need </a:t>
            </a:r>
            <a:r>
              <a:rPr lang="en-US" b="1"/>
              <a:t>new realities: our future is digital</a:t>
            </a:r>
            <a:endParaRPr lang="en-CH" b="1"/>
          </a:p>
        </p:txBody>
      </p:sp>
      <p:pic>
        <p:nvPicPr>
          <p:cNvPr id="6" name="Picture 2" descr="http://www.alainveuve.ch/wp-content/uploads/DTM_Model.jpg">
            <a:extLst>
              <a:ext uri="{FF2B5EF4-FFF2-40B4-BE49-F238E27FC236}">
                <a16:creationId xmlns:a16="http://schemas.microsoft.com/office/drawing/2014/main" id="{64A8DFB7-A457-6604-173B-8057E444A6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99" t="3818" r="5634" b="4424"/>
          <a:stretch/>
        </p:blipFill>
        <p:spPr bwMode="auto">
          <a:xfrm>
            <a:off x="989748" y="1784267"/>
            <a:ext cx="5365895" cy="40852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56CA7D9-4877-3CF0-1E30-24573F95B840}"/>
              </a:ext>
            </a:extLst>
          </p:cNvPr>
          <p:cNvSpPr txBox="1"/>
          <p:nvPr/>
        </p:nvSpPr>
        <p:spPr>
          <a:xfrm>
            <a:off x="1181466" y="5740558"/>
            <a:ext cx="5976755" cy="461665"/>
          </a:xfrm>
          <a:prstGeom prst="rect">
            <a:avLst/>
          </a:prstGeom>
          <a:noFill/>
        </p:spPr>
        <p:txBody>
          <a:bodyPr wrap="square" rtlCol="0">
            <a:spAutoFit/>
          </a:bodyP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l" defTabSz="829452" rtl="0" eaLnBrk="1" fontAlgn="auto" latinLnBrk="0" hangingPunct="1">
              <a:lnSpc>
                <a:spcPct val="100000"/>
              </a:lnSpc>
              <a:spcBef>
                <a:spcPts val="0"/>
              </a:spcBef>
              <a:spcAft>
                <a:spcPts val="0"/>
              </a:spcAft>
              <a:buClrTx/>
              <a:buSzTx/>
              <a:buFontTx/>
              <a:buNone/>
              <a:tabLst/>
              <a:defRPr/>
            </a:pPr>
            <a:r>
              <a:rPr kumimoji="0" lang="de-CH" sz="1200" b="0" i="1" u="none" strike="noStrike" kern="1200" cap="none" spc="0" normalizeH="0" baseline="0" noProof="0">
                <a:ln>
                  <a:noFill/>
                </a:ln>
                <a:solidFill>
                  <a:prstClr val="black"/>
                </a:solidFill>
                <a:effectLst/>
                <a:uLnTx/>
                <a:uFillTx/>
                <a:latin typeface="HelveticaNeueLT Pro 55 Roman"/>
                <a:ea typeface="+mn-ea"/>
                <a:cs typeface="+mn-cs"/>
              </a:rPr>
              <a:t>Source: </a:t>
            </a:r>
            <a:r>
              <a:rPr kumimoji="0" lang="fr-FR" sz="1200" b="0" i="1" u="none" strike="noStrike" kern="1200" cap="none" spc="0" normalizeH="0" baseline="0" noProof="0">
                <a:ln>
                  <a:noFill/>
                </a:ln>
                <a:solidFill>
                  <a:prstClr val="black"/>
                </a:solidFill>
                <a:effectLst/>
                <a:uLnTx/>
                <a:uFillTx/>
                <a:latin typeface="HelveticaNeueLT Pro 55 Roman"/>
                <a:ea typeface="+mn-ea"/>
                <a:cs typeface="+mn-cs"/>
              </a:rPr>
              <a:t>Alain Veuve: „The digital transformation </a:t>
            </a:r>
            <a:r>
              <a:rPr kumimoji="0" lang="fr-FR" sz="1200" b="0" i="1" u="none" strike="noStrike" kern="1200" cap="none" spc="0" normalizeH="0" baseline="0" noProof="0" err="1">
                <a:ln>
                  <a:noFill/>
                </a:ln>
                <a:solidFill>
                  <a:prstClr val="black"/>
                </a:solidFill>
                <a:effectLst/>
                <a:uLnTx/>
                <a:uFillTx/>
                <a:latin typeface="HelveticaNeueLT Pro 55 Roman"/>
                <a:ea typeface="+mn-ea"/>
                <a:cs typeface="+mn-cs"/>
              </a:rPr>
              <a:t>modell</a:t>
            </a:r>
            <a:r>
              <a:rPr kumimoji="0" lang="fr-FR" sz="1200" b="0" i="1" u="none" strike="noStrike" kern="1200" cap="none" spc="0" normalizeH="0" baseline="0" noProof="0">
                <a:ln>
                  <a:noFill/>
                </a:ln>
                <a:solidFill>
                  <a:prstClr val="black"/>
                </a:solidFill>
                <a:effectLst/>
                <a:uLnTx/>
                <a:uFillTx/>
                <a:latin typeface="HelveticaNeueLT Pro 55 Roman"/>
                <a:ea typeface="+mn-ea"/>
                <a:cs typeface="+mn-cs"/>
              </a:rPr>
              <a:t>‘“;</a:t>
            </a:r>
          </a:p>
          <a:p>
            <a:pPr marL="0" marR="0" lvl="0" indent="0" algn="l" defTabSz="829452"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a:ln>
                  <a:noFill/>
                </a:ln>
                <a:solidFill>
                  <a:prstClr val="black"/>
                </a:solidFill>
                <a:effectLst/>
                <a:uLnTx/>
                <a:uFillTx/>
                <a:latin typeface="HelveticaNeueLT Pro 55 Roman"/>
                <a:ea typeface="+mn-ea"/>
                <a:cs typeface="+mn-cs"/>
              </a:rPr>
              <a:t>URL: </a:t>
            </a:r>
            <a:r>
              <a:rPr kumimoji="0" lang="fr-FR" sz="1200" b="0" i="1" u="none" strike="noStrike" kern="1200" cap="none" spc="0" normalizeH="0" baseline="0" noProof="0">
                <a:ln>
                  <a:noFill/>
                </a:ln>
                <a:solidFill>
                  <a:prstClr val="black"/>
                </a:solidFill>
                <a:effectLst/>
                <a:uLnTx/>
                <a:uFillTx/>
                <a:latin typeface="HelveticaNeueLT Pro 55 Roman"/>
                <a:ea typeface="+mn-ea"/>
                <a:cs typeface="+mn-cs"/>
                <a:hlinkClick r:id="rId4"/>
              </a:rPr>
              <a:t>http://www.alainveuve.ch/digital-transformation-model/</a:t>
            </a:r>
            <a:r>
              <a:rPr kumimoji="0" lang="fr-FR" sz="1200" b="0" i="1" u="none" strike="noStrike" kern="1200" cap="none" spc="0" normalizeH="0" baseline="0" noProof="0">
                <a:ln>
                  <a:noFill/>
                </a:ln>
                <a:solidFill>
                  <a:prstClr val="black"/>
                </a:solidFill>
                <a:effectLst/>
                <a:uLnTx/>
                <a:uFillTx/>
                <a:latin typeface="HelveticaNeueLT Pro 55 Roman"/>
                <a:ea typeface="+mn-ea"/>
                <a:cs typeface="+mn-cs"/>
              </a:rPr>
              <a:t> [</a:t>
            </a:r>
            <a:r>
              <a:rPr kumimoji="0" lang="fr-FR" sz="1200" b="0" i="1" u="none" strike="noStrike" kern="1200" cap="none" spc="0" normalizeH="0" baseline="0" noProof="0" err="1">
                <a:ln>
                  <a:noFill/>
                </a:ln>
                <a:solidFill>
                  <a:prstClr val="black"/>
                </a:solidFill>
                <a:effectLst/>
                <a:uLnTx/>
                <a:uFillTx/>
                <a:latin typeface="HelveticaNeueLT Pro 55 Roman"/>
                <a:ea typeface="+mn-ea"/>
                <a:cs typeface="+mn-cs"/>
              </a:rPr>
              <a:t>December</a:t>
            </a:r>
            <a:r>
              <a:rPr kumimoji="0" lang="fr-FR" sz="1200" b="0" i="1" u="none" strike="noStrike" kern="1200" cap="none" spc="0" normalizeH="0" baseline="0" noProof="0">
                <a:ln>
                  <a:noFill/>
                </a:ln>
                <a:solidFill>
                  <a:prstClr val="black"/>
                </a:solidFill>
                <a:effectLst/>
                <a:uLnTx/>
                <a:uFillTx/>
                <a:latin typeface="HelveticaNeueLT Pro 55 Roman"/>
                <a:ea typeface="+mn-ea"/>
                <a:cs typeface="+mn-cs"/>
              </a:rPr>
              <a:t> 2016]</a:t>
            </a:r>
            <a:endParaRPr kumimoji="0" lang="en-GB" sz="1200" b="0" i="1" u="none" strike="noStrike" kern="1200" cap="none" spc="0" normalizeH="0" baseline="0" noProof="0">
              <a:ln>
                <a:noFill/>
              </a:ln>
              <a:solidFill>
                <a:prstClr val="black"/>
              </a:solidFill>
              <a:effectLst/>
              <a:uLnTx/>
              <a:uFillTx/>
              <a:latin typeface="HelveticaNeueLT Pro 55 Roman"/>
              <a:ea typeface="+mn-ea"/>
              <a:cs typeface="+mn-cs"/>
            </a:endParaRPr>
          </a:p>
        </p:txBody>
      </p:sp>
      <p:grpSp>
        <p:nvGrpSpPr>
          <p:cNvPr id="8" name="Group 7">
            <a:extLst>
              <a:ext uri="{FF2B5EF4-FFF2-40B4-BE49-F238E27FC236}">
                <a16:creationId xmlns:a16="http://schemas.microsoft.com/office/drawing/2014/main" id="{D2A819D2-50ED-586E-8B38-3EF35745CB67}"/>
              </a:ext>
            </a:extLst>
          </p:cNvPr>
          <p:cNvGrpSpPr/>
          <p:nvPr/>
        </p:nvGrpSpPr>
        <p:grpSpPr>
          <a:xfrm>
            <a:off x="7293700" y="1837163"/>
            <a:ext cx="3035024" cy="3530044"/>
            <a:chOff x="6206508" y="1806028"/>
            <a:chExt cx="3035104" cy="3530137"/>
          </a:xfrm>
        </p:grpSpPr>
        <p:sp>
          <p:nvSpPr>
            <p:cNvPr id="9" name="Rectangle 8">
              <a:extLst>
                <a:ext uri="{FF2B5EF4-FFF2-40B4-BE49-F238E27FC236}">
                  <a16:creationId xmlns:a16="http://schemas.microsoft.com/office/drawing/2014/main" id="{2EB0987C-0DA0-17DE-99A3-EB995E679802}"/>
                </a:ext>
              </a:extLst>
            </p:cNvPr>
            <p:cNvSpPr/>
            <p:nvPr/>
          </p:nvSpPr>
          <p:spPr>
            <a:xfrm>
              <a:off x="6505308" y="1806028"/>
              <a:ext cx="2736304" cy="3530137"/>
            </a:xfrm>
            <a:prstGeom prst="rect">
              <a:avLst/>
            </a:prstGeom>
          </p:spPr>
          <p:txBody>
            <a:bodyPr wrap="square">
              <a:spAutoFit/>
            </a:bodyP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1" indent="0" algn="l" defTabSz="829452" rtl="0" eaLnBrk="1" fontAlgn="auto" latinLnBrk="0" hangingPunct="1">
                <a:lnSpc>
                  <a:spcPct val="100000"/>
                </a:lnSpc>
                <a:spcBef>
                  <a:spcPts val="0"/>
                </a:spcBef>
                <a:spcAft>
                  <a:spcPts val="0"/>
                </a:spcAft>
                <a:buClr>
                  <a:srgbClr val="FF0000"/>
                </a:buClr>
                <a:buSzTx/>
                <a:buFontTx/>
                <a:buNone/>
                <a:tabLst/>
                <a:defRPr/>
              </a:pPr>
              <a:r>
                <a:rPr kumimoji="0" lang="de-DE" sz="1400" b="0" i="0" u="none" strike="noStrike" kern="1200" cap="none" spc="0" normalizeH="0" baseline="0" noProof="0">
                  <a:ln>
                    <a:noFill/>
                  </a:ln>
                  <a:solidFill>
                    <a:prstClr val="black"/>
                  </a:solidFill>
                  <a:effectLst/>
                  <a:uLnTx/>
                  <a:uFillTx/>
                  <a:latin typeface="HelveticaNeueLT Pro 55 Roman"/>
                  <a:ea typeface="+mn-ea"/>
                  <a:cs typeface="+mn-cs"/>
                </a:rPr>
                <a:t>Technological evolution:</a:t>
              </a:r>
            </a:p>
            <a:p>
              <a:pPr marL="0" marR="0" lvl="1" indent="0" algn="l" defTabSz="829452" rtl="0" eaLnBrk="1" fontAlgn="auto" latinLnBrk="0" hangingPunct="1">
                <a:lnSpc>
                  <a:spcPct val="100000"/>
                </a:lnSpc>
                <a:spcBef>
                  <a:spcPts val="0"/>
                </a:spcBef>
                <a:spcAft>
                  <a:spcPts val="0"/>
                </a:spcAft>
                <a:buClr>
                  <a:srgbClr val="FF0000"/>
                </a:buClr>
                <a:buSzTx/>
                <a:buFontTx/>
                <a:buNone/>
                <a:tabLst/>
                <a:defRPr/>
              </a:pPr>
              <a:r>
                <a:rPr kumimoji="0" lang="de-DE" sz="1400" b="0" i="0" u="none" strike="noStrike" kern="1200" cap="none" spc="0" normalizeH="0" baseline="0" noProof="0">
                  <a:ln>
                    <a:noFill/>
                  </a:ln>
                  <a:solidFill>
                    <a:prstClr val="black"/>
                  </a:solidFill>
                  <a:effectLst/>
                  <a:uLnTx/>
                  <a:uFillTx/>
                  <a:latin typeface="HelveticaNeueLT Pro 55 Roman"/>
                  <a:ea typeface="+mn-ea"/>
                  <a:cs typeface="+mn-cs"/>
                </a:rPr>
                <a:t>always ahead</a:t>
              </a:r>
            </a:p>
            <a:p>
              <a:pPr marL="0" marR="0" lvl="1" indent="0" algn="l" defTabSz="829452" rtl="0" eaLnBrk="1" fontAlgn="auto" latinLnBrk="0" hangingPunct="1">
                <a:lnSpc>
                  <a:spcPct val="100000"/>
                </a:lnSpc>
                <a:spcBef>
                  <a:spcPts val="0"/>
                </a:spcBef>
                <a:spcAft>
                  <a:spcPts val="0"/>
                </a:spcAft>
                <a:buClr>
                  <a:srgbClr val="FF0000"/>
                </a:buClr>
                <a:buSzTx/>
                <a:buFontTx/>
                <a:buNone/>
                <a:tabLst/>
                <a:defRPr/>
              </a:pPr>
              <a:endParaRPr kumimoji="0" lang="de-DE" sz="1400" b="0" i="0" u="none" strike="noStrike" kern="1200" cap="none" spc="0" normalizeH="0" baseline="0" noProof="0">
                <a:ln>
                  <a:noFill/>
                </a:ln>
                <a:solidFill>
                  <a:prstClr val="black"/>
                </a:solidFill>
                <a:effectLst/>
                <a:uLnTx/>
                <a:uFillTx/>
                <a:latin typeface="HelveticaNeueLT Pro 55 Roman"/>
                <a:ea typeface="+mn-ea"/>
                <a:cs typeface="+mn-cs"/>
              </a:endParaRPr>
            </a:p>
            <a:p>
              <a:pPr marL="0" marR="0" lvl="1" indent="0" algn="l" defTabSz="829452" rtl="0" eaLnBrk="1" fontAlgn="auto" latinLnBrk="0" hangingPunct="1">
                <a:lnSpc>
                  <a:spcPct val="100000"/>
                </a:lnSpc>
                <a:spcBef>
                  <a:spcPts val="0"/>
                </a:spcBef>
                <a:spcAft>
                  <a:spcPts val="0"/>
                </a:spcAft>
                <a:buClr>
                  <a:srgbClr val="FF0000"/>
                </a:buClr>
                <a:buSzTx/>
                <a:buFontTx/>
                <a:buNone/>
                <a:tabLst/>
                <a:defRPr/>
              </a:pPr>
              <a:r>
                <a:rPr kumimoji="0" lang="de-DE" sz="1400" b="0" i="0" u="none" strike="noStrike" kern="1200" cap="none" spc="0" normalizeH="0" baseline="0" noProof="0">
                  <a:ln>
                    <a:noFill/>
                  </a:ln>
                  <a:solidFill>
                    <a:prstClr val="black"/>
                  </a:solidFill>
                  <a:effectLst/>
                  <a:uLnTx/>
                  <a:uFillTx/>
                  <a:latin typeface="HelveticaNeueLT Pro 55 Roman"/>
                  <a:ea typeface="+mn-ea"/>
                  <a:cs typeface="+mn-cs"/>
                </a:rPr>
                <a:t>Acceptance of technology by the customers</a:t>
              </a:r>
            </a:p>
            <a:p>
              <a:pPr marL="0" marR="0" lvl="1" indent="0" algn="l" defTabSz="829452" rtl="0" eaLnBrk="1" fontAlgn="auto" latinLnBrk="0" hangingPunct="1">
                <a:lnSpc>
                  <a:spcPct val="100000"/>
                </a:lnSpc>
                <a:spcBef>
                  <a:spcPts val="0"/>
                </a:spcBef>
                <a:spcAft>
                  <a:spcPts val="0"/>
                </a:spcAft>
                <a:buClr>
                  <a:srgbClr val="FF0000"/>
                </a:buClr>
                <a:buSzTx/>
                <a:buFontTx/>
                <a:buNone/>
                <a:tabLst/>
                <a:defRPr/>
              </a:pPr>
              <a:endParaRPr kumimoji="0" lang="de-DE" sz="1400" b="0" i="0" u="none" strike="noStrike" kern="1200" cap="none" spc="0" normalizeH="0" baseline="0" noProof="0">
                <a:ln>
                  <a:noFill/>
                </a:ln>
                <a:solidFill>
                  <a:prstClr val="black"/>
                </a:solidFill>
                <a:effectLst/>
                <a:uLnTx/>
                <a:uFillTx/>
                <a:latin typeface="HelveticaNeueLT Pro 55 Roman"/>
                <a:ea typeface="+mn-ea"/>
                <a:cs typeface="+mn-cs"/>
              </a:endParaRPr>
            </a:p>
            <a:p>
              <a:pPr marL="0" marR="0" lvl="1" indent="0" algn="l" defTabSz="829452" rtl="0" eaLnBrk="1" fontAlgn="auto" latinLnBrk="0" hangingPunct="1">
                <a:lnSpc>
                  <a:spcPct val="100000"/>
                </a:lnSpc>
                <a:spcBef>
                  <a:spcPts val="0"/>
                </a:spcBef>
                <a:spcAft>
                  <a:spcPts val="0"/>
                </a:spcAft>
                <a:buClr>
                  <a:srgbClr val="FF0000"/>
                </a:buClr>
                <a:buSzTx/>
                <a:buFontTx/>
                <a:buNone/>
                <a:tabLst/>
                <a:defRPr/>
              </a:pPr>
              <a:r>
                <a:rPr kumimoji="0" lang="de-DE" sz="1400" b="0" i="0" u="none" strike="noStrike" kern="1200" cap="none" spc="0" normalizeH="0" baseline="0" noProof="0">
                  <a:ln>
                    <a:noFill/>
                  </a:ln>
                  <a:solidFill>
                    <a:prstClr val="black"/>
                  </a:solidFill>
                  <a:effectLst/>
                  <a:uLnTx/>
                  <a:uFillTx/>
                  <a:latin typeface="HelveticaNeueLT Pro 55 Roman"/>
                  <a:ea typeface="+mn-ea"/>
                  <a:cs typeface="+mn-cs"/>
                </a:rPr>
                <a:t>Adaption curve of the average  company</a:t>
              </a:r>
            </a:p>
            <a:p>
              <a:pPr marL="0" marR="0" lvl="1" indent="0" algn="l" defTabSz="829452" rtl="0" eaLnBrk="1" fontAlgn="auto" latinLnBrk="0" hangingPunct="1">
                <a:lnSpc>
                  <a:spcPct val="100000"/>
                </a:lnSpc>
                <a:spcBef>
                  <a:spcPts val="0"/>
                </a:spcBef>
                <a:spcAft>
                  <a:spcPts val="0"/>
                </a:spcAft>
                <a:buClr>
                  <a:srgbClr val="FF0000"/>
                </a:buClr>
                <a:buSzTx/>
                <a:buFontTx/>
                <a:buNone/>
                <a:tabLst/>
                <a:defRPr/>
              </a:pPr>
              <a:endParaRPr kumimoji="0" lang="de-DE" sz="1400" b="0" i="0" u="none" strike="noStrike" kern="1200" cap="none" spc="0" normalizeH="0" baseline="0" noProof="0">
                <a:ln>
                  <a:noFill/>
                </a:ln>
                <a:solidFill>
                  <a:prstClr val="black"/>
                </a:solidFill>
                <a:effectLst/>
                <a:uLnTx/>
                <a:uFillTx/>
                <a:latin typeface="HelveticaNeueLT Pro 55 Roman"/>
                <a:ea typeface="+mn-ea"/>
                <a:cs typeface="+mn-cs"/>
              </a:endParaRPr>
            </a:p>
            <a:p>
              <a:pPr marL="0" marR="0" lvl="1" indent="0" algn="l" defTabSz="829452" rtl="0" eaLnBrk="1" fontAlgn="auto" latinLnBrk="0" hangingPunct="1">
                <a:lnSpc>
                  <a:spcPct val="100000"/>
                </a:lnSpc>
                <a:spcBef>
                  <a:spcPts val="0"/>
                </a:spcBef>
                <a:spcAft>
                  <a:spcPts val="0"/>
                </a:spcAft>
                <a:buClr>
                  <a:srgbClr val="FF0000"/>
                </a:buClr>
                <a:buSzTx/>
                <a:buFontTx/>
                <a:buNone/>
                <a:tabLst/>
                <a:defRPr/>
              </a:pPr>
              <a:r>
                <a:rPr kumimoji="0" lang="de-DE" sz="1400" b="0" i="0" u="none" strike="noStrike" kern="1200" cap="none" spc="0" normalizeH="0" baseline="0" noProof="0">
                  <a:ln>
                    <a:noFill/>
                  </a:ln>
                  <a:solidFill>
                    <a:prstClr val="black"/>
                  </a:solidFill>
                  <a:effectLst/>
                  <a:uLnTx/>
                  <a:uFillTx/>
                  <a:latin typeface="HelveticaNeueLT Pro 55 Roman"/>
                  <a:ea typeface="+mn-ea"/>
                  <a:cs typeface="+mn-cs"/>
                </a:rPr>
                <a:t>Adaption curve of a death-bound company</a:t>
              </a:r>
            </a:p>
            <a:p>
              <a:pPr marL="0" marR="0" lvl="1" indent="0" algn="l" defTabSz="829452" rtl="0" eaLnBrk="1" fontAlgn="auto" latinLnBrk="0" hangingPunct="1">
                <a:lnSpc>
                  <a:spcPct val="100000"/>
                </a:lnSpc>
                <a:spcBef>
                  <a:spcPts val="0"/>
                </a:spcBef>
                <a:spcAft>
                  <a:spcPts val="0"/>
                </a:spcAft>
                <a:buClr>
                  <a:srgbClr val="FF0000"/>
                </a:buClr>
                <a:buSzTx/>
                <a:buFontTx/>
                <a:buNone/>
                <a:tabLst/>
                <a:defRPr/>
              </a:pPr>
              <a:endParaRPr kumimoji="0" lang="de-DE" sz="1400" b="0" i="0" u="none" strike="noStrike" kern="1200" cap="none" spc="0" normalizeH="0" baseline="0" noProof="0">
                <a:ln>
                  <a:noFill/>
                </a:ln>
                <a:solidFill>
                  <a:prstClr val="black"/>
                </a:solidFill>
                <a:effectLst/>
                <a:uLnTx/>
                <a:uFillTx/>
                <a:latin typeface="HelveticaNeueLT Pro 55 Roman"/>
                <a:ea typeface="+mn-ea"/>
                <a:cs typeface="+mn-cs"/>
              </a:endParaRPr>
            </a:p>
            <a:p>
              <a:pPr marL="0" marR="0" lvl="1" indent="0" algn="l" defTabSz="829452" rtl="0" eaLnBrk="1" fontAlgn="auto" latinLnBrk="0" hangingPunct="1">
                <a:lnSpc>
                  <a:spcPct val="100000"/>
                </a:lnSpc>
                <a:spcBef>
                  <a:spcPts val="0"/>
                </a:spcBef>
                <a:spcAft>
                  <a:spcPts val="0"/>
                </a:spcAft>
                <a:buClr>
                  <a:srgbClr val="FF0000"/>
                </a:buClr>
                <a:buSzTx/>
                <a:buFontTx/>
                <a:buNone/>
                <a:tabLst/>
                <a:defRPr/>
              </a:pPr>
              <a:r>
                <a:rPr kumimoji="0" lang="de-DE" sz="1400" b="0" i="0" u="none" strike="noStrike" kern="1200" cap="none" spc="0" normalizeH="0" baseline="0" noProof="0">
                  <a:ln>
                    <a:noFill/>
                  </a:ln>
                  <a:solidFill>
                    <a:prstClr val="black"/>
                  </a:solidFill>
                  <a:effectLst/>
                  <a:uLnTx/>
                  <a:uFillTx/>
                  <a:latin typeface="HelveticaNeueLT Pro 55 Roman"/>
                  <a:ea typeface="+mn-ea"/>
                  <a:cs typeface="+mn-cs"/>
                </a:rPr>
                <a:t>Digital transformation of the society</a:t>
              </a:r>
            </a:p>
            <a:p>
              <a:pPr marL="0" marR="0" lvl="1" indent="0" algn="l" defTabSz="829452" rtl="0" eaLnBrk="1" fontAlgn="auto" latinLnBrk="0" hangingPunct="1">
                <a:lnSpc>
                  <a:spcPct val="100000"/>
                </a:lnSpc>
                <a:spcBef>
                  <a:spcPts val="0"/>
                </a:spcBef>
                <a:spcAft>
                  <a:spcPts val="0"/>
                </a:spcAft>
                <a:buClr>
                  <a:srgbClr val="FF0000"/>
                </a:buClr>
                <a:buSzTx/>
                <a:buFontTx/>
                <a:buNone/>
                <a:tabLst/>
                <a:defRPr/>
              </a:pPr>
              <a:endParaRPr kumimoji="0" lang="de-DE" sz="1400" b="0" i="0" u="none" strike="noStrike" kern="1200" cap="none" spc="0" normalizeH="0" baseline="0" noProof="0">
                <a:ln>
                  <a:noFill/>
                </a:ln>
                <a:solidFill>
                  <a:prstClr val="black"/>
                </a:solidFill>
                <a:effectLst/>
                <a:uLnTx/>
                <a:uFillTx/>
                <a:latin typeface="HelveticaNeueLT Pro 55 Roman"/>
                <a:ea typeface="+mn-ea"/>
                <a:cs typeface="+mn-cs"/>
              </a:endParaRPr>
            </a:p>
            <a:p>
              <a:pPr marL="0" marR="0" lvl="1" indent="0" algn="l" defTabSz="829452" rtl="0" eaLnBrk="1" fontAlgn="auto" latinLnBrk="0" hangingPunct="1">
                <a:lnSpc>
                  <a:spcPct val="100000"/>
                </a:lnSpc>
                <a:spcBef>
                  <a:spcPts val="0"/>
                </a:spcBef>
                <a:spcAft>
                  <a:spcPts val="0"/>
                </a:spcAft>
                <a:buClr>
                  <a:srgbClr val="FF0000"/>
                </a:buClr>
                <a:buSzTx/>
                <a:buFontTx/>
                <a:buNone/>
                <a:tabLst/>
                <a:defRPr/>
              </a:pPr>
              <a:r>
                <a:rPr kumimoji="0" lang="de-DE" sz="1400" b="0" i="0" u="none" strike="noStrike" kern="1200" cap="none" spc="0" normalizeH="0" baseline="0" noProof="0">
                  <a:ln>
                    <a:noFill/>
                  </a:ln>
                  <a:solidFill>
                    <a:prstClr val="black"/>
                  </a:solidFill>
                  <a:effectLst/>
                  <a:uLnTx/>
                  <a:uFillTx/>
                  <a:latin typeface="HelveticaNeueLT Pro 55 Roman"/>
                  <a:ea typeface="+mn-ea"/>
                  <a:cs typeface="+mn-cs"/>
                </a:rPr>
                <a:t>Digital business transformation</a:t>
              </a:r>
            </a:p>
          </p:txBody>
        </p:sp>
        <p:sp>
          <p:nvSpPr>
            <p:cNvPr id="10" name="Oval 9">
              <a:extLst>
                <a:ext uri="{FF2B5EF4-FFF2-40B4-BE49-F238E27FC236}">
                  <a16:creationId xmlns:a16="http://schemas.microsoft.com/office/drawing/2014/main" id="{BD4DD740-509B-9079-9601-A2885D41F307}"/>
                </a:ext>
              </a:extLst>
            </p:cNvPr>
            <p:cNvSpPr/>
            <p:nvPr/>
          </p:nvSpPr>
          <p:spPr>
            <a:xfrm>
              <a:off x="6206508" y="1937425"/>
              <a:ext cx="298800" cy="336144"/>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ctr" defTabSz="829452"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a:ln>
                    <a:noFill/>
                  </a:ln>
                  <a:solidFill>
                    <a:prstClr val="black"/>
                  </a:solidFill>
                  <a:effectLst/>
                  <a:uLnTx/>
                  <a:uFillTx/>
                  <a:latin typeface="HelveticaNeueLT Pro 55 Roman"/>
                  <a:ea typeface="+mn-ea"/>
                  <a:cs typeface="+mn-cs"/>
                </a:rPr>
                <a:t>1</a:t>
              </a:r>
              <a:endParaRPr kumimoji="0" lang="en-GB" sz="1800" b="0" i="0" u="none" strike="noStrike" kern="1200" cap="none" spc="0" normalizeH="0" baseline="0" noProof="0">
                <a:ln>
                  <a:noFill/>
                </a:ln>
                <a:solidFill>
                  <a:prstClr val="black"/>
                </a:solidFill>
                <a:effectLst/>
                <a:uLnTx/>
                <a:uFillTx/>
                <a:latin typeface="HelveticaNeueLT Pro 55 Roman"/>
                <a:ea typeface="+mn-ea"/>
                <a:cs typeface="+mn-cs"/>
              </a:endParaRPr>
            </a:p>
          </p:txBody>
        </p:sp>
        <p:sp>
          <p:nvSpPr>
            <p:cNvPr id="11" name="Oval 10">
              <a:extLst>
                <a:ext uri="{FF2B5EF4-FFF2-40B4-BE49-F238E27FC236}">
                  <a16:creationId xmlns:a16="http://schemas.microsoft.com/office/drawing/2014/main" id="{9E030388-2055-E8AD-B785-5C606097C47D}"/>
                </a:ext>
              </a:extLst>
            </p:cNvPr>
            <p:cNvSpPr/>
            <p:nvPr/>
          </p:nvSpPr>
          <p:spPr>
            <a:xfrm>
              <a:off x="6229564" y="2560787"/>
              <a:ext cx="298800" cy="336144"/>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ctr" defTabSz="829452"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a:ln>
                    <a:noFill/>
                  </a:ln>
                  <a:solidFill>
                    <a:prstClr val="black"/>
                  </a:solidFill>
                  <a:effectLst/>
                  <a:uLnTx/>
                  <a:uFillTx/>
                  <a:latin typeface="HelveticaNeueLT Pro 55 Roman"/>
                  <a:ea typeface="+mn-ea"/>
                  <a:cs typeface="+mn-cs"/>
                </a:rPr>
                <a:t>2</a:t>
              </a:r>
              <a:endParaRPr kumimoji="0" lang="en-GB" sz="1800" b="0" i="0" u="none" strike="noStrike" kern="1200" cap="none" spc="0" normalizeH="0" baseline="0" noProof="0">
                <a:ln>
                  <a:noFill/>
                </a:ln>
                <a:solidFill>
                  <a:prstClr val="black"/>
                </a:solidFill>
                <a:effectLst/>
                <a:uLnTx/>
                <a:uFillTx/>
                <a:latin typeface="HelveticaNeueLT Pro 55 Roman"/>
                <a:ea typeface="+mn-ea"/>
                <a:cs typeface="+mn-cs"/>
              </a:endParaRPr>
            </a:p>
          </p:txBody>
        </p:sp>
        <p:sp>
          <p:nvSpPr>
            <p:cNvPr id="12" name="Oval 11">
              <a:extLst>
                <a:ext uri="{FF2B5EF4-FFF2-40B4-BE49-F238E27FC236}">
                  <a16:creationId xmlns:a16="http://schemas.microsoft.com/office/drawing/2014/main" id="{3373E4E6-12E7-E969-8376-62DF052BDF10}"/>
                </a:ext>
              </a:extLst>
            </p:cNvPr>
            <p:cNvSpPr/>
            <p:nvPr/>
          </p:nvSpPr>
          <p:spPr>
            <a:xfrm>
              <a:off x="6230261" y="3184149"/>
              <a:ext cx="298800" cy="336144"/>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ctr" defTabSz="829452"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a:ln>
                    <a:noFill/>
                  </a:ln>
                  <a:solidFill>
                    <a:prstClr val="black"/>
                  </a:solidFill>
                  <a:effectLst/>
                  <a:uLnTx/>
                  <a:uFillTx/>
                  <a:latin typeface="HelveticaNeueLT Pro 55 Roman"/>
                  <a:ea typeface="+mn-ea"/>
                  <a:cs typeface="+mn-cs"/>
                </a:rPr>
                <a:t>3</a:t>
              </a:r>
              <a:endParaRPr kumimoji="0" lang="en-GB" sz="1800" b="0" i="0" u="none" strike="noStrike" kern="1200" cap="none" spc="0" normalizeH="0" baseline="0" noProof="0">
                <a:ln>
                  <a:noFill/>
                </a:ln>
                <a:solidFill>
                  <a:prstClr val="black"/>
                </a:solidFill>
                <a:effectLst/>
                <a:uLnTx/>
                <a:uFillTx/>
                <a:latin typeface="HelveticaNeueLT Pro 55 Roman"/>
                <a:ea typeface="+mn-ea"/>
                <a:cs typeface="+mn-cs"/>
              </a:endParaRPr>
            </a:p>
          </p:txBody>
        </p:sp>
        <p:sp>
          <p:nvSpPr>
            <p:cNvPr id="13" name="Oval 12">
              <a:extLst>
                <a:ext uri="{FF2B5EF4-FFF2-40B4-BE49-F238E27FC236}">
                  <a16:creationId xmlns:a16="http://schemas.microsoft.com/office/drawing/2014/main" id="{C0FB8388-4142-0D2B-5592-F64AC67103D2}"/>
                </a:ext>
              </a:extLst>
            </p:cNvPr>
            <p:cNvSpPr/>
            <p:nvPr/>
          </p:nvSpPr>
          <p:spPr>
            <a:xfrm>
              <a:off x="6228184" y="3807511"/>
              <a:ext cx="298800" cy="336144"/>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ctr" defTabSz="829452"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a:ln>
                    <a:noFill/>
                  </a:ln>
                  <a:solidFill>
                    <a:prstClr val="black"/>
                  </a:solidFill>
                  <a:effectLst/>
                  <a:uLnTx/>
                  <a:uFillTx/>
                  <a:latin typeface="HelveticaNeueLT Pro 55 Roman"/>
                  <a:ea typeface="+mn-ea"/>
                  <a:cs typeface="+mn-cs"/>
                </a:rPr>
                <a:t>4</a:t>
              </a:r>
              <a:endParaRPr kumimoji="0" lang="en-GB" sz="1800" b="0" i="0" u="none" strike="noStrike" kern="1200" cap="none" spc="0" normalizeH="0" baseline="0" noProof="0">
                <a:ln>
                  <a:noFill/>
                </a:ln>
                <a:solidFill>
                  <a:prstClr val="black"/>
                </a:solidFill>
                <a:effectLst/>
                <a:uLnTx/>
                <a:uFillTx/>
                <a:latin typeface="HelveticaNeueLT Pro 55 Roman"/>
                <a:ea typeface="+mn-ea"/>
                <a:cs typeface="+mn-cs"/>
              </a:endParaRPr>
            </a:p>
          </p:txBody>
        </p:sp>
        <p:sp>
          <p:nvSpPr>
            <p:cNvPr id="14" name="Oval 13">
              <a:extLst>
                <a:ext uri="{FF2B5EF4-FFF2-40B4-BE49-F238E27FC236}">
                  <a16:creationId xmlns:a16="http://schemas.microsoft.com/office/drawing/2014/main" id="{1541BCC0-DD0A-8C4D-8A2A-C33A3069E06E}"/>
                </a:ext>
              </a:extLst>
            </p:cNvPr>
            <p:cNvSpPr/>
            <p:nvPr/>
          </p:nvSpPr>
          <p:spPr>
            <a:xfrm>
              <a:off x="6228184" y="4430873"/>
              <a:ext cx="298800" cy="336144"/>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ctr" defTabSz="829452"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a:ln>
                    <a:noFill/>
                  </a:ln>
                  <a:solidFill>
                    <a:prstClr val="black"/>
                  </a:solidFill>
                  <a:effectLst/>
                  <a:uLnTx/>
                  <a:uFillTx/>
                  <a:latin typeface="HelveticaNeueLT Pro 55 Roman"/>
                  <a:ea typeface="+mn-ea"/>
                  <a:cs typeface="+mn-cs"/>
                </a:rPr>
                <a:t>5</a:t>
              </a:r>
              <a:endParaRPr kumimoji="0" lang="en-GB" sz="1800" b="0" i="0" u="none" strike="noStrike" kern="1200" cap="none" spc="0" normalizeH="0" baseline="0" noProof="0">
                <a:ln>
                  <a:noFill/>
                </a:ln>
                <a:solidFill>
                  <a:prstClr val="black"/>
                </a:solidFill>
                <a:effectLst/>
                <a:uLnTx/>
                <a:uFillTx/>
                <a:latin typeface="HelveticaNeueLT Pro 55 Roman"/>
                <a:ea typeface="+mn-ea"/>
                <a:cs typeface="+mn-cs"/>
              </a:endParaRPr>
            </a:p>
          </p:txBody>
        </p:sp>
        <p:sp>
          <p:nvSpPr>
            <p:cNvPr id="15" name="Oval 14">
              <a:extLst>
                <a:ext uri="{FF2B5EF4-FFF2-40B4-BE49-F238E27FC236}">
                  <a16:creationId xmlns:a16="http://schemas.microsoft.com/office/drawing/2014/main" id="{FEB593C1-A3C0-13D1-CF72-2A1E4DADA1F6}"/>
                </a:ext>
              </a:extLst>
            </p:cNvPr>
            <p:cNvSpPr/>
            <p:nvPr/>
          </p:nvSpPr>
          <p:spPr>
            <a:xfrm>
              <a:off x="6247390" y="4984851"/>
              <a:ext cx="298800" cy="336144"/>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ctr" defTabSz="829452"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a:ln>
                    <a:noFill/>
                  </a:ln>
                  <a:solidFill>
                    <a:prstClr val="black"/>
                  </a:solidFill>
                  <a:effectLst/>
                  <a:uLnTx/>
                  <a:uFillTx/>
                  <a:latin typeface="HelveticaNeueLT Pro 55 Roman"/>
                  <a:ea typeface="+mn-ea"/>
                  <a:cs typeface="+mn-cs"/>
                </a:rPr>
                <a:t>6</a:t>
              </a:r>
              <a:endParaRPr kumimoji="0" lang="en-GB" sz="1800" b="0" i="0" u="none" strike="noStrike" kern="1200" cap="none" spc="0" normalizeH="0" baseline="0" noProof="0">
                <a:ln>
                  <a:noFill/>
                </a:ln>
                <a:solidFill>
                  <a:prstClr val="black"/>
                </a:solidFill>
                <a:effectLst/>
                <a:uLnTx/>
                <a:uFillTx/>
                <a:latin typeface="HelveticaNeueLT Pro 55 Roman"/>
                <a:ea typeface="+mn-ea"/>
                <a:cs typeface="+mn-cs"/>
              </a:endParaRPr>
            </a:p>
          </p:txBody>
        </p:sp>
      </p:grpSp>
    </p:spTree>
    <p:extLst>
      <p:ext uri="{BB962C8B-B14F-4D97-AF65-F5344CB8AC3E}">
        <p14:creationId xmlns:p14="http://schemas.microsoft.com/office/powerpoint/2010/main" val="2667221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F4FA9C2E-3224-DF10-BC6D-56B905E1DF52}"/>
              </a:ext>
            </a:extLst>
          </p:cNvPr>
          <p:cNvSpPr>
            <a:spLocks noGrp="1"/>
          </p:cNvSpPr>
          <p:nvPr>
            <p:ph type="title"/>
          </p:nvPr>
        </p:nvSpPr>
        <p:spPr/>
        <p:txBody>
          <a:bodyP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r>
              <a:rPr lang="de-DE" err="1"/>
              <a:t>Achieving</a:t>
            </a:r>
            <a:r>
              <a:rPr lang="de-DE"/>
              <a:t> </a:t>
            </a:r>
            <a:r>
              <a:rPr lang="de-DE" err="1"/>
              <a:t>seamless</a:t>
            </a:r>
            <a:r>
              <a:rPr lang="de-DE"/>
              <a:t>, safe and </a:t>
            </a:r>
            <a:r>
              <a:rPr lang="de-DE" err="1"/>
              <a:t>efficient</a:t>
            </a:r>
            <a:r>
              <a:rPr lang="de-DE"/>
              <a:t> </a:t>
            </a:r>
            <a:r>
              <a:rPr lang="de-DE" err="1"/>
              <a:t>connectivity</a:t>
            </a:r>
            <a:r>
              <a:rPr lang="de-DE"/>
              <a:t> </a:t>
            </a:r>
            <a:endParaRPr lang="en-CH"/>
          </a:p>
        </p:txBody>
      </p:sp>
      <p:sp>
        <p:nvSpPr>
          <p:cNvPr id="20" name="Text Placeholder 19">
            <a:extLst>
              <a:ext uri="{FF2B5EF4-FFF2-40B4-BE49-F238E27FC236}">
                <a16:creationId xmlns:a16="http://schemas.microsoft.com/office/drawing/2014/main" id="{FD7B71C9-5B34-7EEF-A646-96566B82BCAB}"/>
              </a:ext>
            </a:extLst>
          </p:cNvPr>
          <p:cNvSpPr>
            <a:spLocks noGrp="1"/>
          </p:cNvSpPr>
          <p:nvPr>
            <p:ph type="body" sz="quarter" idx="14"/>
          </p:nvPr>
        </p:nvSpPr>
        <p:spPr/>
        <p:txBody>
          <a:bodyP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r>
              <a:rPr lang="en-US" err="1"/>
              <a:t>ChalLenges</a:t>
            </a:r>
            <a:r>
              <a:rPr lang="en-US"/>
              <a:t> in achieving a digital transformation</a:t>
            </a:r>
            <a:endParaRPr lang="en-CH"/>
          </a:p>
        </p:txBody>
      </p:sp>
      <p:grpSp>
        <p:nvGrpSpPr>
          <p:cNvPr id="31" name="Gruppieren 1">
            <a:extLst>
              <a:ext uri="{FF2B5EF4-FFF2-40B4-BE49-F238E27FC236}">
                <a16:creationId xmlns:a16="http://schemas.microsoft.com/office/drawing/2014/main" id="{A27B9867-0D13-1311-B028-38506BB6307E}"/>
              </a:ext>
            </a:extLst>
          </p:cNvPr>
          <p:cNvGrpSpPr/>
          <p:nvPr/>
        </p:nvGrpSpPr>
        <p:grpSpPr>
          <a:xfrm>
            <a:off x="812412" y="1507268"/>
            <a:ext cx="10567177" cy="5100815"/>
            <a:chOff x="404866" y="1519239"/>
            <a:chExt cx="8333077" cy="4295774"/>
          </a:xfrm>
        </p:grpSpPr>
        <p:sp>
          <p:nvSpPr>
            <p:cNvPr id="32" name="Rechteck 2">
              <a:extLst>
                <a:ext uri="{FF2B5EF4-FFF2-40B4-BE49-F238E27FC236}">
                  <a16:creationId xmlns:a16="http://schemas.microsoft.com/office/drawing/2014/main" id="{5326AC90-C528-CC6E-6073-6407432E2964}"/>
                </a:ext>
              </a:extLst>
            </p:cNvPr>
            <p:cNvSpPr/>
            <p:nvPr/>
          </p:nvSpPr>
          <p:spPr bwMode="gray">
            <a:xfrm>
              <a:off x="404866" y="1519239"/>
              <a:ext cx="2689932" cy="1335930"/>
            </a:xfrm>
            <a:prstGeom prst="rect">
              <a:avLst/>
            </a:prstGeom>
            <a:ln/>
          </p:spPr>
          <p:style>
            <a:lnRef idx="3">
              <a:schemeClr val="lt1"/>
            </a:lnRef>
            <a:fillRef idx="1">
              <a:schemeClr val="dk1"/>
            </a:fillRef>
            <a:effectRef idx="1">
              <a:schemeClr val="dk1"/>
            </a:effectRef>
            <a:fontRef idx="minor">
              <a:schemeClr val="lt1"/>
            </a:fontRef>
          </p:style>
          <p:txBody>
            <a:bodyPr lIns="107997" tIns="107997" rIns="107997" bIns="107997" rtlCol="0" anchor="ct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ctr" defTabSz="914406" rtl="0" eaLnBrk="1" fontAlgn="auto" latinLnBrk="0" hangingPunct="1">
                <a:lnSpc>
                  <a:spcPct val="80000"/>
                </a:lnSpc>
                <a:spcBef>
                  <a:spcPts val="0"/>
                </a:spcBef>
                <a:spcAft>
                  <a:spcPts val="1000"/>
                </a:spcAft>
                <a:buClrTx/>
                <a:buSzTx/>
                <a:buFontTx/>
                <a:buNone/>
                <a:tabLst/>
                <a:defRPr/>
              </a:pPr>
              <a:r>
                <a:rPr kumimoji="0" lang="en-US" sz="1800" b="0" i="0" u="none" strike="noStrike" kern="0" cap="none" spc="0" normalizeH="0" baseline="0" noProof="0">
                  <a:ln>
                    <a:noFill/>
                  </a:ln>
                  <a:solidFill>
                    <a:prstClr val="white"/>
                  </a:solidFill>
                  <a:effectLst/>
                  <a:uLnTx/>
                  <a:uFillTx/>
                  <a:latin typeface="Bebas Neue" panose="020B0506020202020201" pitchFamily="34" charset="0"/>
                  <a:ea typeface="+mn-ea"/>
                  <a:cs typeface="+mn-cs"/>
                </a:rPr>
                <a:t>THE NEED FOR DIGITAL TRANSFORMATION IS </a:t>
              </a:r>
              <a:br>
                <a:rPr kumimoji="0" lang="en-US" sz="1800" b="0" i="0" u="none" strike="noStrike" kern="0" cap="none" spc="0" normalizeH="0" baseline="0" noProof="0">
                  <a:ln>
                    <a:noFill/>
                  </a:ln>
                  <a:solidFill>
                    <a:prstClr val="white"/>
                  </a:solidFill>
                  <a:effectLst/>
                  <a:uLnTx/>
                  <a:uFillTx/>
                  <a:latin typeface="Bebas Neue" panose="020B0506020202020201" pitchFamily="34" charset="0"/>
                  <a:ea typeface="+mn-ea"/>
                  <a:cs typeface="+mn-cs"/>
                </a:rPr>
              </a:br>
              <a:r>
                <a:rPr kumimoji="0" lang="en-US" sz="1800" b="0" i="0" u="none" strike="noStrike" kern="0" cap="none" spc="0" normalizeH="0" baseline="0" noProof="0">
                  <a:ln>
                    <a:noFill/>
                  </a:ln>
                  <a:solidFill>
                    <a:prstClr val="white"/>
                  </a:solidFill>
                  <a:effectLst/>
                  <a:uLnTx/>
                  <a:uFillTx/>
                  <a:latin typeface="Bebas Neue" panose="020B0506020202020201" pitchFamily="34" charset="0"/>
                  <a:ea typeface="+mn-ea"/>
                  <a:cs typeface="+mn-cs"/>
                </a:rPr>
                <a:t>NOT RECOGNIZED OR LACKS THE NECESSARY COMMITMENT.</a:t>
              </a:r>
            </a:p>
          </p:txBody>
        </p:sp>
        <p:sp>
          <p:nvSpPr>
            <p:cNvPr id="33" name="Rechteck 9">
              <a:extLst>
                <a:ext uri="{FF2B5EF4-FFF2-40B4-BE49-F238E27FC236}">
                  <a16:creationId xmlns:a16="http://schemas.microsoft.com/office/drawing/2014/main" id="{896688AF-18FB-1654-E638-E47F1E21301C}"/>
                </a:ext>
              </a:extLst>
            </p:cNvPr>
            <p:cNvSpPr/>
            <p:nvPr/>
          </p:nvSpPr>
          <p:spPr bwMode="gray">
            <a:xfrm>
              <a:off x="3232555" y="1519239"/>
              <a:ext cx="2689932" cy="1335930"/>
            </a:xfrm>
            <a:prstGeom prst="rect">
              <a:avLst/>
            </a:prstGeom>
            <a:ln/>
          </p:spPr>
          <p:style>
            <a:lnRef idx="3">
              <a:schemeClr val="lt1"/>
            </a:lnRef>
            <a:fillRef idx="1">
              <a:schemeClr val="accent3"/>
            </a:fillRef>
            <a:effectRef idx="1">
              <a:schemeClr val="accent3"/>
            </a:effectRef>
            <a:fontRef idx="minor">
              <a:schemeClr val="lt1"/>
            </a:fontRef>
          </p:style>
          <p:txBody>
            <a:bodyPr lIns="107997" tIns="107997" rIns="107997" bIns="107997" rtlCol="0" anchor="ct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ctr" defTabSz="914406" rtl="0" eaLnBrk="1" fontAlgn="auto" latinLnBrk="0" hangingPunct="1">
                <a:lnSpc>
                  <a:spcPct val="80000"/>
                </a:lnSpc>
                <a:spcBef>
                  <a:spcPts val="0"/>
                </a:spcBef>
                <a:spcAft>
                  <a:spcPts val="1000"/>
                </a:spcAft>
                <a:buClrTx/>
                <a:buSzTx/>
                <a:buFontTx/>
                <a:buNone/>
                <a:tabLst/>
                <a:defRPr/>
              </a:pPr>
              <a:r>
                <a:rPr kumimoji="0" lang="en-US" sz="1800" b="0" i="0" u="none" strike="noStrike" kern="0" cap="none" spc="0" normalizeH="0" baseline="0" noProof="0">
                  <a:ln>
                    <a:noFill/>
                  </a:ln>
                  <a:solidFill>
                    <a:prstClr val="white"/>
                  </a:solidFill>
                  <a:effectLst/>
                  <a:uLnTx/>
                  <a:uFillTx/>
                  <a:latin typeface="Bebas Neue" panose="020B0506020202020201" pitchFamily="34" charset="0"/>
                  <a:ea typeface="+mn-ea"/>
                  <a:cs typeface="+mn-cs"/>
                </a:rPr>
                <a:t>DIGITAL SOLUTIONS ARE ONLY SOUGHT FOR INDIVIDUAL PROBLEMS INSTEAD OF WORKING</a:t>
              </a:r>
              <a:br>
                <a:rPr kumimoji="0" lang="en-US" sz="1800" b="0" i="0" u="none" strike="noStrike" kern="0" cap="none" spc="0" normalizeH="0" baseline="0" noProof="0">
                  <a:ln>
                    <a:noFill/>
                  </a:ln>
                  <a:solidFill>
                    <a:prstClr val="white"/>
                  </a:solidFill>
                  <a:effectLst/>
                  <a:uLnTx/>
                  <a:uFillTx/>
                  <a:latin typeface="Bebas Neue" panose="020B0506020202020201" pitchFamily="34" charset="0"/>
                  <a:ea typeface="+mn-ea"/>
                  <a:cs typeface="+mn-cs"/>
                </a:rPr>
              </a:br>
              <a:r>
                <a:rPr kumimoji="0" lang="en-US" sz="1800" b="0" i="0" u="none" strike="noStrike" kern="0" cap="none" spc="0" normalizeH="0" baseline="0" noProof="0">
                  <a:ln>
                    <a:noFill/>
                  </a:ln>
                  <a:solidFill>
                    <a:prstClr val="white"/>
                  </a:solidFill>
                  <a:effectLst/>
                  <a:uLnTx/>
                  <a:uFillTx/>
                  <a:latin typeface="Bebas Neue" panose="020B0506020202020201" pitchFamily="34" charset="0"/>
                  <a:ea typeface="+mn-ea"/>
                  <a:cs typeface="+mn-cs"/>
                </a:rPr>
                <a:t> ON AN OVERALL STRATEGY.</a:t>
              </a:r>
            </a:p>
          </p:txBody>
        </p:sp>
        <p:sp>
          <p:nvSpPr>
            <p:cNvPr id="34" name="Rechteck 11">
              <a:extLst>
                <a:ext uri="{FF2B5EF4-FFF2-40B4-BE49-F238E27FC236}">
                  <a16:creationId xmlns:a16="http://schemas.microsoft.com/office/drawing/2014/main" id="{F4058F78-A974-1C43-38CF-0A0E21B409DB}"/>
                </a:ext>
              </a:extLst>
            </p:cNvPr>
            <p:cNvSpPr/>
            <p:nvPr/>
          </p:nvSpPr>
          <p:spPr bwMode="gray">
            <a:xfrm>
              <a:off x="6048011" y="1519239"/>
              <a:ext cx="2689932" cy="1335930"/>
            </a:xfrm>
            <a:prstGeom prst="rect">
              <a:avLst/>
            </a:prstGeom>
            <a:ln/>
          </p:spPr>
          <p:style>
            <a:lnRef idx="3">
              <a:schemeClr val="lt1"/>
            </a:lnRef>
            <a:fillRef idx="1">
              <a:schemeClr val="accent1"/>
            </a:fillRef>
            <a:effectRef idx="1">
              <a:schemeClr val="accent1"/>
            </a:effectRef>
            <a:fontRef idx="minor">
              <a:schemeClr val="lt1"/>
            </a:fontRef>
          </p:style>
          <p:txBody>
            <a:bodyPr lIns="107997" tIns="107997" rIns="107997" bIns="107997" rtlCol="0" anchor="ct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ctr" defTabSz="914406" rtl="0" eaLnBrk="1" fontAlgn="auto" latinLnBrk="0" hangingPunct="1">
                <a:lnSpc>
                  <a:spcPct val="80000"/>
                </a:lnSpc>
                <a:spcBef>
                  <a:spcPts val="0"/>
                </a:spcBef>
                <a:spcAft>
                  <a:spcPts val="1000"/>
                </a:spcAft>
                <a:buClrTx/>
                <a:buSzTx/>
                <a:buFontTx/>
                <a:buNone/>
                <a:tabLst/>
                <a:defRPr/>
              </a:pPr>
              <a:r>
                <a:rPr kumimoji="0" lang="en-US" sz="1800" b="0" i="0" u="none" strike="noStrike" kern="0" cap="none" spc="0" normalizeH="0" baseline="0" noProof="0">
                  <a:ln>
                    <a:noFill/>
                  </a:ln>
                  <a:solidFill>
                    <a:prstClr val="white"/>
                  </a:solidFill>
                  <a:effectLst/>
                  <a:uLnTx/>
                  <a:uFillTx/>
                  <a:latin typeface="Bebas Neue" panose="020B0506020202020201" pitchFamily="34" charset="0"/>
                  <a:ea typeface="+mn-ea"/>
                  <a:cs typeface="+mn-cs"/>
                </a:rPr>
                <a:t>DIGITAL activities are not targeted or embedded in existing corporate strategies.</a:t>
              </a:r>
            </a:p>
          </p:txBody>
        </p:sp>
        <p:sp>
          <p:nvSpPr>
            <p:cNvPr id="35" name="Rechteck 8">
              <a:extLst>
                <a:ext uri="{FF2B5EF4-FFF2-40B4-BE49-F238E27FC236}">
                  <a16:creationId xmlns:a16="http://schemas.microsoft.com/office/drawing/2014/main" id="{69C65A0E-011F-950F-C453-27446EBAF5A6}"/>
                </a:ext>
              </a:extLst>
            </p:cNvPr>
            <p:cNvSpPr/>
            <p:nvPr/>
          </p:nvSpPr>
          <p:spPr bwMode="gray">
            <a:xfrm>
              <a:off x="406071" y="2999161"/>
              <a:ext cx="2689932" cy="1335930"/>
            </a:xfrm>
            <a:prstGeom prst="rect">
              <a:avLst/>
            </a:prstGeom>
            <a:ln/>
          </p:spPr>
          <p:style>
            <a:lnRef idx="3">
              <a:schemeClr val="lt1"/>
            </a:lnRef>
            <a:fillRef idx="1">
              <a:schemeClr val="accent3"/>
            </a:fillRef>
            <a:effectRef idx="1">
              <a:schemeClr val="accent3"/>
            </a:effectRef>
            <a:fontRef idx="minor">
              <a:schemeClr val="lt1"/>
            </a:fontRef>
          </p:style>
          <p:txBody>
            <a:bodyPr lIns="107997" tIns="107997" rIns="107997" bIns="107997" rtlCol="0" anchor="ct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ctr" defTabSz="914406" rtl="0" eaLnBrk="1" fontAlgn="auto" latinLnBrk="0" hangingPunct="1">
                <a:lnSpc>
                  <a:spcPct val="80000"/>
                </a:lnSpc>
                <a:spcBef>
                  <a:spcPts val="0"/>
                </a:spcBef>
                <a:spcAft>
                  <a:spcPts val="1000"/>
                </a:spcAft>
                <a:buClrTx/>
                <a:buSzTx/>
                <a:buFontTx/>
                <a:buNone/>
                <a:tabLst/>
                <a:defRPr/>
              </a:pPr>
              <a:r>
                <a:rPr kumimoji="0" lang="en-US" sz="1800" b="0" i="0" u="none" strike="noStrike" kern="0" cap="none" spc="0" normalizeH="0" baseline="0" noProof="0">
                  <a:ln>
                    <a:noFill/>
                  </a:ln>
                  <a:solidFill>
                    <a:prstClr val="white"/>
                  </a:solidFill>
                  <a:effectLst/>
                  <a:uLnTx/>
                  <a:uFillTx/>
                  <a:latin typeface="Bebas Neue" panose="020B0506020202020201" pitchFamily="34" charset="0"/>
                  <a:ea typeface="+mn-ea"/>
                  <a:cs typeface="+mn-cs"/>
                </a:rPr>
                <a:t>THERE IS LITTLE OR NO TRAINING.</a:t>
              </a:r>
            </a:p>
          </p:txBody>
        </p:sp>
        <p:sp>
          <p:nvSpPr>
            <p:cNvPr id="36" name="Rechteck 10">
              <a:extLst>
                <a:ext uri="{FF2B5EF4-FFF2-40B4-BE49-F238E27FC236}">
                  <a16:creationId xmlns:a16="http://schemas.microsoft.com/office/drawing/2014/main" id="{BAA2441D-49A4-C1BF-09A9-34E4E52A0E77}"/>
                </a:ext>
              </a:extLst>
            </p:cNvPr>
            <p:cNvSpPr/>
            <p:nvPr/>
          </p:nvSpPr>
          <p:spPr bwMode="gray">
            <a:xfrm>
              <a:off x="3232555" y="2999161"/>
              <a:ext cx="2689932" cy="1335930"/>
            </a:xfrm>
            <a:prstGeom prst="rect">
              <a:avLst/>
            </a:prstGeom>
            <a:ln/>
          </p:spPr>
          <p:style>
            <a:lnRef idx="3">
              <a:schemeClr val="lt1"/>
            </a:lnRef>
            <a:fillRef idx="1">
              <a:schemeClr val="accent1"/>
            </a:fillRef>
            <a:effectRef idx="1">
              <a:schemeClr val="accent1"/>
            </a:effectRef>
            <a:fontRef idx="minor">
              <a:schemeClr val="lt1"/>
            </a:fontRef>
          </p:style>
          <p:txBody>
            <a:bodyPr lIns="107997" tIns="107997" rIns="107997" bIns="107997" rtlCol="0" anchor="ct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ctr" defTabSz="914406" rtl="0" eaLnBrk="1" fontAlgn="auto" latinLnBrk="0" hangingPunct="1">
                <a:lnSpc>
                  <a:spcPct val="80000"/>
                </a:lnSpc>
                <a:spcBef>
                  <a:spcPts val="0"/>
                </a:spcBef>
                <a:spcAft>
                  <a:spcPts val="1000"/>
                </a:spcAft>
                <a:buClrTx/>
                <a:buSzTx/>
                <a:buFontTx/>
                <a:buNone/>
                <a:tabLst/>
                <a:defRPr/>
              </a:pPr>
              <a:r>
                <a:rPr kumimoji="0" lang="en-US" sz="1800" b="0" i="0" u="none" strike="noStrike" kern="0" cap="none" spc="0" normalizeH="0" baseline="0" noProof="0">
                  <a:ln>
                    <a:noFill/>
                  </a:ln>
                  <a:solidFill>
                    <a:prstClr val="white"/>
                  </a:solidFill>
                  <a:effectLst/>
                  <a:uLnTx/>
                  <a:uFillTx/>
                  <a:latin typeface="Bebas Neue" panose="020B0506020202020201" pitchFamily="34" charset="0"/>
                  <a:ea typeface="+mn-ea"/>
                  <a:cs typeface="+mn-cs"/>
                </a:rPr>
                <a:t>AUTOMATION IS NEGLECTED. INSTEAD, TRADITIONAL WORKPLACE CONCEPTS ARE APPLIED.</a:t>
              </a:r>
            </a:p>
          </p:txBody>
        </p:sp>
        <p:sp>
          <p:nvSpPr>
            <p:cNvPr id="37" name="Rechteck 12">
              <a:extLst>
                <a:ext uri="{FF2B5EF4-FFF2-40B4-BE49-F238E27FC236}">
                  <a16:creationId xmlns:a16="http://schemas.microsoft.com/office/drawing/2014/main" id="{6383E365-5438-7AF4-ABAB-59FA86EDEF3C}"/>
                </a:ext>
              </a:extLst>
            </p:cNvPr>
            <p:cNvSpPr/>
            <p:nvPr/>
          </p:nvSpPr>
          <p:spPr bwMode="gray">
            <a:xfrm>
              <a:off x="6048011" y="2999161"/>
              <a:ext cx="2689932" cy="1335930"/>
            </a:xfrm>
            <a:prstGeom prst="rect">
              <a:avLst/>
            </a:prstGeom>
            <a:ln/>
          </p:spPr>
          <p:style>
            <a:lnRef idx="3">
              <a:schemeClr val="lt1"/>
            </a:lnRef>
            <a:fillRef idx="1">
              <a:schemeClr val="accent3"/>
            </a:fillRef>
            <a:effectRef idx="1">
              <a:schemeClr val="accent3"/>
            </a:effectRef>
            <a:fontRef idx="minor">
              <a:schemeClr val="lt1"/>
            </a:fontRef>
          </p:style>
          <p:txBody>
            <a:bodyPr lIns="107997" tIns="107997" rIns="107997" bIns="107997" rtlCol="0" anchor="ct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ctr" defTabSz="914406" rtl="0" eaLnBrk="1" fontAlgn="auto" latinLnBrk="0" hangingPunct="1">
                <a:lnSpc>
                  <a:spcPct val="80000"/>
                </a:lnSpc>
                <a:spcBef>
                  <a:spcPts val="0"/>
                </a:spcBef>
                <a:spcAft>
                  <a:spcPts val="1000"/>
                </a:spcAft>
                <a:buClrTx/>
                <a:buSzTx/>
                <a:buFontTx/>
                <a:buNone/>
                <a:tabLst/>
                <a:defRPr/>
              </a:pPr>
              <a:r>
                <a:rPr kumimoji="0" lang="en-US" sz="1800" b="0" i="0" u="none" strike="noStrike" kern="0" cap="none" spc="0" normalizeH="0" baseline="0" noProof="0">
                  <a:ln>
                    <a:noFill/>
                  </a:ln>
                  <a:solidFill>
                    <a:prstClr val="white"/>
                  </a:solidFill>
                  <a:effectLst/>
                  <a:uLnTx/>
                  <a:uFillTx/>
                  <a:latin typeface="Bebas Neue" panose="020B0506020202020201" pitchFamily="34" charset="0"/>
                  <a:ea typeface="+mn-ea"/>
                  <a:cs typeface="+mn-cs"/>
                </a:rPr>
                <a:t>THERE IS A LACK OF INNOVATION IN </a:t>
              </a:r>
              <a:br>
                <a:rPr kumimoji="0" lang="en-US" sz="1800" b="0" i="0" u="none" strike="noStrike" kern="0" cap="none" spc="0" normalizeH="0" baseline="0" noProof="0">
                  <a:ln>
                    <a:noFill/>
                  </a:ln>
                  <a:solidFill>
                    <a:prstClr val="white"/>
                  </a:solidFill>
                  <a:effectLst/>
                  <a:uLnTx/>
                  <a:uFillTx/>
                  <a:latin typeface="Bebas Neue" panose="020B0506020202020201" pitchFamily="34" charset="0"/>
                  <a:ea typeface="+mn-ea"/>
                  <a:cs typeface="+mn-cs"/>
                </a:rPr>
              </a:br>
              <a:r>
                <a:rPr kumimoji="0" lang="en-US" sz="1800" b="0" i="0" u="none" strike="noStrike" kern="0" cap="none" spc="0" normalizeH="0" baseline="0" noProof="0">
                  <a:ln>
                    <a:noFill/>
                  </a:ln>
                  <a:solidFill>
                    <a:prstClr val="white"/>
                  </a:solidFill>
                  <a:effectLst/>
                  <a:uLnTx/>
                  <a:uFillTx/>
                  <a:latin typeface="Bebas Neue" panose="020B0506020202020201" pitchFamily="34" charset="0"/>
                  <a:ea typeface="+mn-ea"/>
                  <a:cs typeface="+mn-cs"/>
                </a:rPr>
                <a:t>IT SOLUTIONS.</a:t>
              </a:r>
            </a:p>
          </p:txBody>
        </p:sp>
        <p:sp>
          <p:nvSpPr>
            <p:cNvPr id="38" name="Rechteck 13">
              <a:extLst>
                <a:ext uri="{FF2B5EF4-FFF2-40B4-BE49-F238E27FC236}">
                  <a16:creationId xmlns:a16="http://schemas.microsoft.com/office/drawing/2014/main" id="{F73A352E-18FF-D9C5-58A2-822054F0F30B}"/>
                </a:ext>
              </a:extLst>
            </p:cNvPr>
            <p:cNvSpPr/>
            <p:nvPr/>
          </p:nvSpPr>
          <p:spPr bwMode="gray">
            <a:xfrm>
              <a:off x="404866" y="4479083"/>
              <a:ext cx="2689932" cy="1335930"/>
            </a:xfrm>
            <a:prstGeom prst="rect">
              <a:avLst/>
            </a:prstGeom>
            <a:ln/>
          </p:spPr>
          <p:style>
            <a:lnRef idx="3">
              <a:schemeClr val="lt1"/>
            </a:lnRef>
            <a:fillRef idx="1">
              <a:schemeClr val="accent1"/>
            </a:fillRef>
            <a:effectRef idx="1">
              <a:schemeClr val="accent1"/>
            </a:effectRef>
            <a:fontRef idx="minor">
              <a:schemeClr val="lt1"/>
            </a:fontRef>
          </p:style>
          <p:txBody>
            <a:bodyPr lIns="107997" tIns="107997" rIns="107997" bIns="107997" rtlCol="0" anchor="ct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ctr" defTabSz="914406" rtl="0" eaLnBrk="1" fontAlgn="auto" latinLnBrk="0" hangingPunct="1">
                <a:lnSpc>
                  <a:spcPct val="80000"/>
                </a:lnSpc>
                <a:spcBef>
                  <a:spcPts val="0"/>
                </a:spcBef>
                <a:spcAft>
                  <a:spcPts val="1000"/>
                </a:spcAft>
                <a:buClrTx/>
                <a:buSzTx/>
                <a:buFontTx/>
                <a:buNone/>
                <a:tabLst/>
                <a:defRPr/>
              </a:pPr>
              <a:r>
                <a:rPr kumimoji="0" lang="en-US" sz="1800" b="0" i="0" u="none" strike="noStrike" kern="0" cap="none" spc="0" normalizeH="0" baseline="0" noProof="0">
                  <a:ln>
                    <a:noFill/>
                  </a:ln>
                  <a:solidFill>
                    <a:prstClr val="white"/>
                  </a:solidFill>
                  <a:effectLst/>
                  <a:uLnTx/>
                  <a:uFillTx/>
                  <a:latin typeface="Bebas Neue" panose="020B0506020202020201" pitchFamily="34" charset="0"/>
                  <a:ea typeface="+mn-ea"/>
                  <a:cs typeface="+mn-cs"/>
                </a:rPr>
                <a:t>THE BUDGET FOR DIGITIZATION IS TOO SHORT-SIGHTED.</a:t>
              </a:r>
            </a:p>
          </p:txBody>
        </p:sp>
        <p:sp>
          <p:nvSpPr>
            <p:cNvPr id="39" name="Rechteck 14">
              <a:extLst>
                <a:ext uri="{FF2B5EF4-FFF2-40B4-BE49-F238E27FC236}">
                  <a16:creationId xmlns:a16="http://schemas.microsoft.com/office/drawing/2014/main" id="{F34E346B-5388-C531-C808-01ABE1486272}"/>
                </a:ext>
              </a:extLst>
            </p:cNvPr>
            <p:cNvSpPr/>
            <p:nvPr/>
          </p:nvSpPr>
          <p:spPr bwMode="gray">
            <a:xfrm>
              <a:off x="3232365" y="4479083"/>
              <a:ext cx="2689932" cy="1335930"/>
            </a:xfrm>
            <a:prstGeom prst="rect">
              <a:avLst/>
            </a:prstGeom>
            <a:ln/>
          </p:spPr>
          <p:style>
            <a:lnRef idx="3">
              <a:schemeClr val="lt1"/>
            </a:lnRef>
            <a:fillRef idx="1">
              <a:schemeClr val="accent3"/>
            </a:fillRef>
            <a:effectRef idx="1">
              <a:schemeClr val="accent3"/>
            </a:effectRef>
            <a:fontRef idx="minor">
              <a:schemeClr val="lt1"/>
            </a:fontRef>
          </p:style>
          <p:txBody>
            <a:bodyPr lIns="107997" tIns="107997" rIns="107997" bIns="107997" rtlCol="0" anchor="ct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ctr" defTabSz="914406" rtl="0" eaLnBrk="1" fontAlgn="auto" latinLnBrk="0" hangingPunct="1">
                <a:lnSpc>
                  <a:spcPct val="80000"/>
                </a:lnSpc>
                <a:spcBef>
                  <a:spcPts val="0"/>
                </a:spcBef>
                <a:spcAft>
                  <a:spcPts val="1000"/>
                </a:spcAft>
                <a:buClrTx/>
                <a:buSzTx/>
                <a:buFontTx/>
                <a:buNone/>
                <a:tabLst/>
                <a:defRPr/>
              </a:pPr>
              <a:r>
                <a:rPr kumimoji="0" lang="en-US" sz="1800" b="0" i="0" u="none" strike="noStrike" kern="0" cap="none" spc="0" normalizeH="0" baseline="0" noProof="0">
                  <a:ln>
                    <a:noFill/>
                  </a:ln>
                  <a:solidFill>
                    <a:prstClr val="white"/>
                  </a:solidFill>
                  <a:effectLst/>
                  <a:uLnTx/>
                  <a:uFillTx/>
                  <a:latin typeface="Bebas Neue" panose="020B0506020202020201" pitchFamily="34" charset="0"/>
                  <a:ea typeface="+mn-ea"/>
                  <a:cs typeface="+mn-cs"/>
                </a:rPr>
                <a:t>THE IT ORGANIZATIONAL STRUCTURE IS NOT FLEXIBLE ENOUGH.</a:t>
              </a:r>
            </a:p>
          </p:txBody>
        </p:sp>
        <p:sp>
          <p:nvSpPr>
            <p:cNvPr id="40" name="Rechteck 15">
              <a:extLst>
                <a:ext uri="{FF2B5EF4-FFF2-40B4-BE49-F238E27FC236}">
                  <a16:creationId xmlns:a16="http://schemas.microsoft.com/office/drawing/2014/main" id="{0843619E-0DE6-9FEE-C1F5-9036BE53DCB1}"/>
                </a:ext>
              </a:extLst>
            </p:cNvPr>
            <p:cNvSpPr/>
            <p:nvPr/>
          </p:nvSpPr>
          <p:spPr bwMode="gray">
            <a:xfrm>
              <a:off x="6047822" y="4479083"/>
              <a:ext cx="2689932" cy="1335930"/>
            </a:xfrm>
            <a:prstGeom prst="rect">
              <a:avLst/>
            </a:prstGeom>
            <a:ln/>
          </p:spPr>
          <p:style>
            <a:lnRef idx="3">
              <a:schemeClr val="lt1"/>
            </a:lnRef>
            <a:fillRef idx="1">
              <a:schemeClr val="dk1"/>
            </a:fillRef>
            <a:effectRef idx="1">
              <a:schemeClr val="dk1"/>
            </a:effectRef>
            <a:fontRef idx="minor">
              <a:schemeClr val="lt1"/>
            </a:fontRef>
          </p:style>
          <p:txBody>
            <a:bodyPr lIns="107997" tIns="107997" rIns="107997" bIns="107997" rtlCol="0" anchor="ct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ctr" defTabSz="914406" rtl="0" eaLnBrk="1" fontAlgn="auto" latinLnBrk="0" hangingPunct="1">
                <a:lnSpc>
                  <a:spcPct val="80000"/>
                </a:lnSpc>
                <a:spcBef>
                  <a:spcPts val="0"/>
                </a:spcBef>
                <a:spcAft>
                  <a:spcPts val="1000"/>
                </a:spcAft>
                <a:buClrTx/>
                <a:buSzTx/>
                <a:buFontTx/>
                <a:buNone/>
                <a:tabLst/>
                <a:defRPr/>
              </a:pPr>
              <a:r>
                <a:rPr kumimoji="0" lang="en-US" sz="1800" b="0" i="0" u="none" strike="noStrike" kern="0" cap="none" spc="0" normalizeH="0" baseline="0" noProof="0">
                  <a:ln>
                    <a:noFill/>
                  </a:ln>
                  <a:solidFill>
                    <a:prstClr val="white"/>
                  </a:solidFill>
                  <a:effectLst/>
                  <a:uLnTx/>
                  <a:uFillTx/>
                  <a:latin typeface="Bebas Neue" panose="020B0506020202020201" pitchFamily="34" charset="0"/>
                  <a:ea typeface="+mn-ea"/>
                  <a:cs typeface="+mn-cs"/>
                </a:rPr>
                <a:t>THE DATA CENTER INFRASTRUCTURE IS OBSOLETE.</a:t>
              </a:r>
            </a:p>
          </p:txBody>
        </p:sp>
      </p:grpSp>
    </p:spTree>
    <p:extLst>
      <p:ext uri="{BB962C8B-B14F-4D97-AF65-F5344CB8AC3E}">
        <p14:creationId xmlns:p14="http://schemas.microsoft.com/office/powerpoint/2010/main" val="303396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F142BF-E549-44E1-59AA-F9C36647992E}"/>
              </a:ext>
            </a:extLst>
          </p:cNvPr>
          <p:cNvSpPr>
            <a:spLocks noGrp="1"/>
          </p:cNvSpPr>
          <p:nvPr>
            <p:ph type="title"/>
          </p:nvPr>
        </p:nvSpPr>
        <p:spPr/>
        <p:txBody>
          <a:bodyP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r>
              <a:rPr lang="de-DE" err="1"/>
              <a:t>Achieving</a:t>
            </a:r>
            <a:r>
              <a:rPr lang="de-DE"/>
              <a:t> </a:t>
            </a:r>
            <a:r>
              <a:rPr lang="de-DE" err="1"/>
              <a:t>seamless</a:t>
            </a:r>
            <a:r>
              <a:rPr lang="de-DE"/>
              <a:t>, safe and </a:t>
            </a:r>
            <a:r>
              <a:rPr lang="de-DE" err="1"/>
              <a:t>efficient</a:t>
            </a:r>
            <a:r>
              <a:rPr lang="de-DE"/>
              <a:t> </a:t>
            </a:r>
            <a:r>
              <a:rPr lang="de-DE" err="1"/>
              <a:t>connectivity</a:t>
            </a:r>
            <a:r>
              <a:rPr lang="de-DE"/>
              <a:t> </a:t>
            </a:r>
          </a:p>
        </p:txBody>
      </p:sp>
      <p:pic>
        <p:nvPicPr>
          <p:cNvPr id="3" name="Picture 3">
            <a:extLst>
              <a:ext uri="{FF2B5EF4-FFF2-40B4-BE49-F238E27FC236}">
                <a16:creationId xmlns:a16="http://schemas.microsoft.com/office/drawing/2014/main" id="{721FFFA4-F1A9-D695-8DCA-262F09B7D251}"/>
              </a:ext>
            </a:extLst>
          </p:cNvPr>
          <p:cNvPicPr>
            <a:picLocks noChangeAspect="1" noChangeArrowheads="1"/>
          </p:cNvPicPr>
          <p:nvPr/>
        </p:nvPicPr>
        <p:blipFill>
          <a:blip r:embed="rId3" cstate="print"/>
          <a:srcRect l="13238" t="16049" r="12517" b="9894"/>
          <a:stretch>
            <a:fillRect/>
          </a:stretch>
        </p:blipFill>
        <p:spPr bwMode="auto">
          <a:xfrm>
            <a:off x="739544" y="1534643"/>
            <a:ext cx="9471782" cy="5253279"/>
          </a:xfrm>
          <a:prstGeom prst="rect">
            <a:avLst/>
          </a:prstGeom>
          <a:noFill/>
          <a:ln w="9525">
            <a:noFill/>
            <a:miter lim="800000"/>
            <a:headEnd/>
            <a:tailEnd/>
          </a:ln>
        </p:spPr>
      </p:pic>
      <p:sp>
        <p:nvSpPr>
          <p:cNvPr id="4" name="Textplatzhalter 2">
            <a:extLst>
              <a:ext uri="{FF2B5EF4-FFF2-40B4-BE49-F238E27FC236}">
                <a16:creationId xmlns:a16="http://schemas.microsoft.com/office/drawing/2014/main" id="{3E79FBBA-109F-16D6-8A0F-602AC3A677D2}"/>
              </a:ext>
            </a:extLst>
          </p:cNvPr>
          <p:cNvSpPr txBox="1">
            <a:spLocks/>
          </p:cNvSpPr>
          <p:nvPr/>
        </p:nvSpPr>
        <p:spPr>
          <a:xfrm>
            <a:off x="2402195" y="781996"/>
            <a:ext cx="9031313" cy="227883"/>
          </a:xfrm>
          <a:prstGeom prst="rect">
            <a:avLst/>
          </a:prstGeom>
        </p:spPr>
        <p:txBody>
          <a:bodyPr vert="horz" wrap="square" lIns="32658" tIns="0" rIns="32658" bIns="0" rtlCol="0">
            <a:spAutoFit/>
          </a:bodyP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l" defTabSz="829452" rtl="0" eaLnBrk="1" fontAlgn="auto" latinLnBrk="0" hangingPunct="1">
              <a:lnSpc>
                <a:spcPct val="100000"/>
              </a:lnSpc>
              <a:spcBef>
                <a:spcPts val="0"/>
              </a:spcBef>
              <a:spcAft>
                <a:spcPts val="0"/>
              </a:spcAft>
              <a:buClrTx/>
              <a:buSzTx/>
              <a:buFontTx/>
              <a:buNone/>
              <a:tabLst/>
              <a:defRPr/>
            </a:pPr>
            <a:r>
              <a:rPr kumimoji="0" lang="en-GB" sz="1481" b="0" i="0" u="none" strike="noStrike" kern="1200" cap="none" spc="0" normalizeH="0" baseline="0" noProof="0">
                <a:ln>
                  <a:noFill/>
                </a:ln>
                <a:solidFill>
                  <a:prstClr val="black"/>
                </a:solidFill>
                <a:effectLst/>
                <a:uLnTx/>
                <a:uFillTx/>
                <a:latin typeface="HelveticaNeueLT Pro 55 Roman"/>
                <a:ea typeface="+mn-ea"/>
                <a:cs typeface="+mn-cs"/>
              </a:rPr>
              <a:t>TAF/TAP TSI/Registers/</a:t>
            </a:r>
            <a:r>
              <a:rPr kumimoji="0" lang="en-GB" sz="1481" b="0" i="0" u="none" strike="noStrike" kern="1200" cap="none" spc="0" normalizeH="0" baseline="0" noProof="0" err="1">
                <a:ln>
                  <a:noFill/>
                </a:ln>
                <a:solidFill>
                  <a:prstClr val="black"/>
                </a:solidFill>
                <a:effectLst/>
                <a:uLnTx/>
                <a:uFillTx/>
                <a:latin typeface="HelveticaNeueLT Pro 55 Roman"/>
                <a:ea typeface="+mn-ea"/>
                <a:cs typeface="+mn-cs"/>
              </a:rPr>
              <a:t>OperationaL</a:t>
            </a:r>
            <a:r>
              <a:rPr kumimoji="0" lang="en-GB" sz="1481" b="0" i="0" u="none" strike="noStrike" kern="1200" cap="none" spc="0" normalizeH="0" baseline="0" noProof="0">
                <a:ln>
                  <a:noFill/>
                </a:ln>
                <a:solidFill>
                  <a:prstClr val="black"/>
                </a:solidFill>
                <a:effectLst/>
                <a:uLnTx/>
                <a:uFillTx/>
                <a:latin typeface="HelveticaNeueLT Pro 55 Roman"/>
                <a:ea typeface="+mn-ea"/>
                <a:cs typeface="+mn-cs"/>
              </a:rPr>
              <a:t> databases: unleash full potential of data?</a:t>
            </a:r>
          </a:p>
        </p:txBody>
      </p:sp>
    </p:spTree>
    <p:extLst>
      <p:ext uri="{BB962C8B-B14F-4D97-AF65-F5344CB8AC3E}">
        <p14:creationId xmlns:p14="http://schemas.microsoft.com/office/powerpoint/2010/main" val="3080232250"/>
      </p:ext>
    </p:extLst>
  </p:cSld>
  <p:clrMapOvr>
    <a:overrideClrMapping bg1="lt1" tx1="dk1" bg2="lt2" tx2="dk2" accent1="accent1" accent2="accent2" accent3="accent3" accent4="accent4" accent5="accent5" accent6="accent6" hlink="hlink" folHlink="folHlink"/>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017EA-CA7F-50BB-CB96-61D13178CD56}"/>
              </a:ext>
            </a:extLst>
          </p:cNvPr>
          <p:cNvSpPr>
            <a:spLocks noGrp="1"/>
          </p:cNvSpPr>
          <p:nvPr>
            <p:ph type="title"/>
          </p:nvPr>
        </p:nvSpPr>
        <p:spPr>
          <a:xfrm>
            <a:off x="2400385" y="366369"/>
            <a:ext cx="9031269" cy="402051"/>
          </a:xfrm>
        </p:spPr>
        <p:txBody>
          <a:bodyP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r>
              <a:rPr lang="en-US" sz="2903"/>
              <a:t>Aspects of </a:t>
            </a:r>
            <a:r>
              <a:rPr lang="en-US" sz="2903" spc="-9"/>
              <a:t>Digital </a:t>
            </a:r>
            <a:r>
              <a:rPr lang="en-US" sz="2903" spc="-18"/>
              <a:t>Transformation</a:t>
            </a:r>
            <a:endParaRPr lang="en-CH"/>
          </a:p>
        </p:txBody>
      </p:sp>
      <p:sp>
        <p:nvSpPr>
          <p:cNvPr id="3" name="Text Placeholder 2">
            <a:extLst>
              <a:ext uri="{FF2B5EF4-FFF2-40B4-BE49-F238E27FC236}">
                <a16:creationId xmlns:a16="http://schemas.microsoft.com/office/drawing/2014/main" id="{AC00971F-EBCC-6D84-1416-CE907CBDF43F}"/>
              </a:ext>
            </a:extLst>
          </p:cNvPr>
          <p:cNvSpPr>
            <a:spLocks noGrp="1"/>
          </p:cNvSpPr>
          <p:nvPr>
            <p:ph type="body" sz="quarter" idx="14"/>
          </p:nvPr>
        </p:nvSpPr>
        <p:spPr/>
        <p:txBody>
          <a:bodyP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r>
              <a:rPr lang="en-US"/>
              <a:t>Defining the way forward</a:t>
            </a:r>
            <a:endParaRPr lang="en-CH"/>
          </a:p>
        </p:txBody>
      </p:sp>
      <p:grpSp>
        <p:nvGrpSpPr>
          <p:cNvPr id="44" name="Gruppieren 1">
            <a:extLst>
              <a:ext uri="{FF2B5EF4-FFF2-40B4-BE49-F238E27FC236}">
                <a16:creationId xmlns:a16="http://schemas.microsoft.com/office/drawing/2014/main" id="{6B795FDF-921A-09FB-6A09-AF9E40EC574C}"/>
              </a:ext>
            </a:extLst>
          </p:cNvPr>
          <p:cNvGrpSpPr/>
          <p:nvPr/>
        </p:nvGrpSpPr>
        <p:grpSpPr bwMode="gray">
          <a:xfrm>
            <a:off x="1246262" y="1773103"/>
            <a:ext cx="9829838" cy="4302903"/>
            <a:chOff x="539750" y="1511997"/>
            <a:chExt cx="11104563" cy="4303016"/>
          </a:xfrm>
        </p:grpSpPr>
        <p:grpSp>
          <p:nvGrpSpPr>
            <p:cNvPr id="45" name="Gruppieren 6">
              <a:extLst>
                <a:ext uri="{FF2B5EF4-FFF2-40B4-BE49-F238E27FC236}">
                  <a16:creationId xmlns:a16="http://schemas.microsoft.com/office/drawing/2014/main" id="{CE52C5A7-2977-1210-A2F8-A513BEC9BDE3}"/>
                </a:ext>
              </a:extLst>
            </p:cNvPr>
            <p:cNvGrpSpPr/>
            <p:nvPr/>
          </p:nvGrpSpPr>
          <p:grpSpPr bwMode="gray">
            <a:xfrm>
              <a:off x="540006" y="1511997"/>
              <a:ext cx="11104307" cy="971876"/>
              <a:chOff x="540006" y="1511997"/>
              <a:chExt cx="11104307" cy="971876"/>
            </a:xfrm>
          </p:grpSpPr>
          <p:sp>
            <p:nvSpPr>
              <p:cNvPr id="58" name="Rechteck 3">
                <a:extLst>
                  <a:ext uri="{FF2B5EF4-FFF2-40B4-BE49-F238E27FC236}">
                    <a16:creationId xmlns:a16="http://schemas.microsoft.com/office/drawing/2014/main" id="{10B0E23A-98F6-7EA1-218E-E7F7182677EA}"/>
                  </a:ext>
                </a:extLst>
              </p:cNvPr>
              <p:cNvSpPr/>
              <p:nvPr/>
            </p:nvSpPr>
            <p:spPr bwMode="gray">
              <a:xfrm>
                <a:off x="540006" y="1559500"/>
                <a:ext cx="3114875" cy="924373"/>
              </a:xfrm>
              <a:prstGeom prst="rect">
                <a:avLst/>
              </a:prstGeom>
              <a:solidFill>
                <a:srgbClr val="AF1E07"/>
              </a:solidFill>
              <a:ln>
                <a:noFill/>
              </a:ln>
            </p:spPr>
            <p:style>
              <a:lnRef idx="2">
                <a:schemeClr val="accent1">
                  <a:shade val="50000"/>
                </a:schemeClr>
              </a:lnRef>
              <a:fillRef idx="1">
                <a:schemeClr val="accent1"/>
              </a:fillRef>
              <a:effectRef idx="0">
                <a:schemeClr val="accent1"/>
              </a:effectRef>
              <a:fontRef idx="minor">
                <a:schemeClr val="lt1"/>
              </a:fontRef>
            </p:style>
            <p:txBody>
              <a:bodyPr lIns="35999" tIns="35999" rIns="35999" bIns="35999" rtlCol="0" anchor="ct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ctr" defTabSz="829452" rtl="0" eaLnBrk="1" fontAlgn="auto" latinLnBrk="0" hangingPunct="1">
                  <a:lnSpc>
                    <a:spcPct val="80000"/>
                  </a:lnSpc>
                  <a:spcBef>
                    <a:spcPts val="0"/>
                  </a:spcBef>
                  <a:spcAft>
                    <a:spcPts val="1000"/>
                  </a:spcAft>
                  <a:buClrTx/>
                  <a:buSzTx/>
                  <a:buFontTx/>
                  <a:buNone/>
                  <a:tabLst/>
                  <a:defRPr/>
                </a:pPr>
                <a:r>
                  <a:rPr kumimoji="0" lang="en-US" sz="2000" b="0" i="0" u="none" strike="noStrike" kern="1200" cap="none" spc="0" normalizeH="0" baseline="0" noProof="0">
                    <a:ln>
                      <a:noFill/>
                    </a:ln>
                    <a:solidFill>
                      <a:prstClr val="black"/>
                    </a:solidFill>
                    <a:effectLst/>
                    <a:uLnTx/>
                    <a:uFillTx/>
                    <a:latin typeface="Bebas Neue" panose="020B0506020202020201" pitchFamily="34" charset="0"/>
                    <a:ea typeface="+mn-ea"/>
                    <a:cs typeface="+mn-cs"/>
                  </a:rPr>
                  <a:t>COLLABORATE</a:t>
                </a:r>
              </a:p>
            </p:txBody>
          </p:sp>
          <p:sp>
            <p:nvSpPr>
              <p:cNvPr id="59" name="Rechteck 14">
                <a:extLst>
                  <a:ext uri="{FF2B5EF4-FFF2-40B4-BE49-F238E27FC236}">
                    <a16:creationId xmlns:a16="http://schemas.microsoft.com/office/drawing/2014/main" id="{9E0DF2D9-98C1-2250-1D20-F97775BD7058}"/>
                  </a:ext>
                </a:extLst>
              </p:cNvPr>
              <p:cNvSpPr/>
              <p:nvPr/>
            </p:nvSpPr>
            <p:spPr bwMode="gray">
              <a:xfrm>
                <a:off x="3654882" y="1511997"/>
                <a:ext cx="7989431" cy="924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79996" tIns="107997" rIns="107997" bIns="107997" rtlCol="0" anchor="ct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l" defTabSz="829452" rtl="0" eaLnBrk="1" fontAlgn="auto" latinLnBrk="0" hangingPunct="1">
                  <a:lnSpc>
                    <a:spcPct val="90000"/>
                  </a:lnSpc>
                  <a:spcBef>
                    <a:spcPts val="0"/>
                  </a:spcBef>
                  <a:spcAft>
                    <a:spcPts val="1000"/>
                  </a:spcAft>
                  <a:buClrTx/>
                  <a:buSzTx/>
                  <a:buFontTx/>
                  <a:buNone/>
                  <a:tabLst/>
                  <a:defRPr/>
                </a:pPr>
                <a:r>
                  <a:rPr kumimoji="0" lang="en-US" sz="1600" b="0" i="0" u="none" strike="noStrike" kern="1200" cap="none" spc="0" normalizeH="0" baseline="0" noProof="0">
                    <a:ln>
                      <a:noFill/>
                    </a:ln>
                    <a:solidFill>
                      <a:prstClr val="black"/>
                    </a:solidFill>
                    <a:effectLst/>
                    <a:uLnTx/>
                    <a:uFillTx/>
                    <a:latin typeface="HelveticaNeueLT Pro 55 Roman"/>
                    <a:ea typeface="+mn-ea"/>
                    <a:cs typeface="+mn-cs"/>
                  </a:rPr>
                  <a:t>In a fragmented industry, internal and external collaboration are key to ensure digital transformation fits into interoperability objectives</a:t>
                </a:r>
              </a:p>
            </p:txBody>
          </p:sp>
        </p:grpSp>
        <p:grpSp>
          <p:nvGrpSpPr>
            <p:cNvPr id="46" name="Gruppieren 4">
              <a:extLst>
                <a:ext uri="{FF2B5EF4-FFF2-40B4-BE49-F238E27FC236}">
                  <a16:creationId xmlns:a16="http://schemas.microsoft.com/office/drawing/2014/main" id="{2C5CCDCB-DCCF-337F-3788-36A70F8A4B08}"/>
                </a:ext>
              </a:extLst>
            </p:cNvPr>
            <p:cNvGrpSpPr/>
            <p:nvPr/>
          </p:nvGrpSpPr>
          <p:grpSpPr bwMode="gray">
            <a:xfrm>
              <a:off x="539750" y="2638212"/>
              <a:ext cx="11104563" cy="1024416"/>
              <a:chOff x="539750" y="2638367"/>
              <a:chExt cx="11104563" cy="1024416"/>
            </a:xfrm>
          </p:grpSpPr>
          <p:sp>
            <p:nvSpPr>
              <p:cNvPr id="56" name="Rechteck 8">
                <a:extLst>
                  <a:ext uri="{FF2B5EF4-FFF2-40B4-BE49-F238E27FC236}">
                    <a16:creationId xmlns:a16="http://schemas.microsoft.com/office/drawing/2014/main" id="{F28CE25B-8440-A83B-E25F-EE88C96B9F7F}"/>
                  </a:ext>
                </a:extLst>
              </p:cNvPr>
              <p:cNvSpPr/>
              <p:nvPr/>
            </p:nvSpPr>
            <p:spPr bwMode="gray">
              <a:xfrm>
                <a:off x="3654882" y="2638367"/>
                <a:ext cx="7989431" cy="924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79996" tIns="107997" rIns="107997" bIns="107997" rtlCol="0" anchor="ct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l" defTabSz="829452" rtl="0" eaLnBrk="1" fontAlgn="auto" latinLnBrk="0" hangingPunct="1">
                  <a:lnSpc>
                    <a:spcPct val="90000"/>
                  </a:lnSpc>
                  <a:spcBef>
                    <a:spcPts val="0"/>
                  </a:spcBef>
                  <a:spcAft>
                    <a:spcPts val="1000"/>
                  </a:spcAft>
                  <a:buClrTx/>
                  <a:buSzTx/>
                  <a:buFontTx/>
                  <a:buNone/>
                  <a:tabLst/>
                  <a:defRPr/>
                </a:pPr>
                <a:r>
                  <a:rPr kumimoji="0" lang="en-US" sz="1600" b="0" i="0" u="none" strike="noStrike" kern="1200" cap="none" spc="0" normalizeH="0" baseline="0" noProof="0">
                    <a:ln>
                      <a:noFill/>
                    </a:ln>
                    <a:solidFill>
                      <a:prstClr val="black"/>
                    </a:solidFill>
                    <a:effectLst/>
                    <a:uLnTx/>
                    <a:uFillTx/>
                    <a:latin typeface="HelveticaNeueLT Pro 55 Roman"/>
                    <a:ea typeface="+mn-ea"/>
                    <a:cs typeface="+mn-cs"/>
                  </a:rPr>
                  <a:t>Define digital infrastructure and digital assets. Ensure compatibility of solutions to create conditions for new collaborations and business offers.</a:t>
                </a:r>
              </a:p>
            </p:txBody>
          </p:sp>
          <p:sp>
            <p:nvSpPr>
              <p:cNvPr id="57" name="Rechteck 15">
                <a:extLst>
                  <a:ext uri="{FF2B5EF4-FFF2-40B4-BE49-F238E27FC236}">
                    <a16:creationId xmlns:a16="http://schemas.microsoft.com/office/drawing/2014/main" id="{C908ED30-6F1D-D4F5-09B1-E9B345CD71DE}"/>
                  </a:ext>
                </a:extLst>
              </p:cNvPr>
              <p:cNvSpPr/>
              <p:nvPr/>
            </p:nvSpPr>
            <p:spPr bwMode="gray">
              <a:xfrm>
                <a:off x="539750" y="2638369"/>
                <a:ext cx="3114875" cy="1024414"/>
              </a:xfrm>
              <a:prstGeom prst="rect">
                <a:avLst/>
              </a:prstGeom>
              <a:solidFill>
                <a:srgbClr val="F52C0B"/>
              </a:solidFill>
              <a:ln>
                <a:noFill/>
              </a:ln>
            </p:spPr>
            <p:style>
              <a:lnRef idx="2">
                <a:schemeClr val="accent1">
                  <a:shade val="50000"/>
                </a:schemeClr>
              </a:lnRef>
              <a:fillRef idx="1">
                <a:schemeClr val="accent1"/>
              </a:fillRef>
              <a:effectRef idx="0">
                <a:schemeClr val="accent1"/>
              </a:effectRef>
              <a:fontRef idx="minor">
                <a:schemeClr val="lt1"/>
              </a:fontRef>
            </p:style>
            <p:txBody>
              <a:bodyPr lIns="35999" tIns="35999" rIns="35999" bIns="35999" rtlCol="0" anchor="ct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ctr" defTabSz="829452" rtl="0" eaLnBrk="1" fontAlgn="auto" latinLnBrk="0" hangingPunct="1">
                  <a:lnSpc>
                    <a:spcPct val="80000"/>
                  </a:lnSpc>
                  <a:spcBef>
                    <a:spcPts val="0"/>
                  </a:spcBef>
                  <a:spcAft>
                    <a:spcPts val="400"/>
                  </a:spcAft>
                  <a:buClrTx/>
                  <a:buSzTx/>
                  <a:buFontTx/>
                  <a:buNone/>
                  <a:tabLst/>
                  <a:defRPr/>
                </a:pPr>
                <a:r>
                  <a:rPr kumimoji="0" lang="en-US" sz="2000" b="0" i="0" u="none" strike="noStrike" kern="1200" cap="none" spc="0" normalizeH="0" baseline="0" noProof="0">
                    <a:ln>
                      <a:noFill/>
                    </a:ln>
                    <a:solidFill>
                      <a:prstClr val="black"/>
                    </a:solidFill>
                    <a:effectLst/>
                    <a:uLnTx/>
                    <a:uFillTx/>
                    <a:latin typeface="Bebas Neue" panose="020B0506020202020201" pitchFamily="34" charset="0"/>
                    <a:ea typeface="+mn-ea"/>
                    <a:cs typeface="+mn-cs"/>
                  </a:rPr>
                  <a:t>MAKE  INFRASTRUCTURE</a:t>
                </a:r>
              </a:p>
              <a:p>
                <a:pPr marL="0" marR="0" lvl="0" indent="0" algn="ctr" defTabSz="829452" rtl="0" eaLnBrk="1" fontAlgn="auto" latinLnBrk="0" hangingPunct="1">
                  <a:lnSpc>
                    <a:spcPct val="80000"/>
                  </a:lnSpc>
                  <a:spcBef>
                    <a:spcPts val="0"/>
                  </a:spcBef>
                  <a:spcAft>
                    <a:spcPts val="1000"/>
                  </a:spcAft>
                  <a:buClrTx/>
                  <a:buSzTx/>
                  <a:buFontTx/>
                  <a:buNone/>
                  <a:tabLst/>
                  <a:defRPr/>
                </a:pPr>
                <a:r>
                  <a:rPr kumimoji="0" lang="en-US" sz="2000" b="0" i="0" u="none" strike="noStrike" kern="1200" cap="none" spc="0" normalizeH="0" baseline="0" noProof="0">
                    <a:ln>
                      <a:noFill/>
                    </a:ln>
                    <a:solidFill>
                      <a:prstClr val="black"/>
                    </a:solidFill>
                    <a:effectLst/>
                    <a:uLnTx/>
                    <a:uFillTx/>
                    <a:latin typeface="Bebas Neue" panose="020B0506020202020201" pitchFamily="34" charset="0"/>
                    <a:ea typeface="+mn-ea"/>
                    <a:cs typeface="+mn-cs"/>
                  </a:rPr>
                  <a:t>&amp; ASSETS DIGITAL</a:t>
                </a:r>
              </a:p>
            </p:txBody>
          </p:sp>
        </p:grpSp>
        <p:grpSp>
          <p:nvGrpSpPr>
            <p:cNvPr id="47" name="Gruppieren 11">
              <a:extLst>
                <a:ext uri="{FF2B5EF4-FFF2-40B4-BE49-F238E27FC236}">
                  <a16:creationId xmlns:a16="http://schemas.microsoft.com/office/drawing/2014/main" id="{9E057FDF-AB98-7FFE-2874-CF2EBA3DC646}"/>
                </a:ext>
              </a:extLst>
            </p:cNvPr>
            <p:cNvGrpSpPr/>
            <p:nvPr/>
          </p:nvGrpSpPr>
          <p:grpSpPr bwMode="gray">
            <a:xfrm>
              <a:off x="540006" y="3764426"/>
              <a:ext cx="11104306" cy="948987"/>
              <a:chOff x="540006" y="3788629"/>
              <a:chExt cx="11104306" cy="948987"/>
            </a:xfrm>
          </p:grpSpPr>
          <p:sp>
            <p:nvSpPr>
              <p:cNvPr id="54" name="Rechteck 10">
                <a:extLst>
                  <a:ext uri="{FF2B5EF4-FFF2-40B4-BE49-F238E27FC236}">
                    <a16:creationId xmlns:a16="http://schemas.microsoft.com/office/drawing/2014/main" id="{3A326421-E798-A17E-0EF4-741A48623DDE}"/>
                  </a:ext>
                </a:extLst>
              </p:cNvPr>
              <p:cNvSpPr/>
              <p:nvPr/>
            </p:nvSpPr>
            <p:spPr bwMode="gray">
              <a:xfrm>
                <a:off x="3654624" y="3788629"/>
                <a:ext cx="7989688" cy="924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79996" tIns="107997" rIns="107997" bIns="107997" rtlCol="0" anchor="ct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l" defTabSz="829452" rtl="0" eaLnBrk="1" fontAlgn="auto" latinLnBrk="0" hangingPunct="1">
                  <a:lnSpc>
                    <a:spcPct val="90000"/>
                  </a:lnSpc>
                  <a:spcBef>
                    <a:spcPts val="0"/>
                  </a:spcBef>
                  <a:spcAft>
                    <a:spcPts val="1000"/>
                  </a:spcAft>
                  <a:buClrTx/>
                  <a:buSzTx/>
                  <a:buFontTx/>
                  <a:buNone/>
                  <a:tabLst/>
                  <a:defRPr/>
                </a:pPr>
                <a:r>
                  <a:rPr kumimoji="0" lang="en-US" sz="1600" b="0" i="0" u="none" strike="noStrike" kern="1200" cap="none" spc="0" normalizeH="0" baseline="0" noProof="0">
                    <a:ln>
                      <a:noFill/>
                    </a:ln>
                    <a:solidFill>
                      <a:prstClr val="black"/>
                    </a:solidFill>
                    <a:effectLst/>
                    <a:uLnTx/>
                    <a:uFillTx/>
                    <a:latin typeface="HelveticaNeueLT Pro 55 Roman"/>
                    <a:ea typeface="+mn-ea"/>
                    <a:cs typeface="+mn-cs"/>
                  </a:rPr>
                  <a:t>Develop new but common processes, existing processes may not be  digitized and automated but disappear.</a:t>
                </a:r>
              </a:p>
            </p:txBody>
          </p:sp>
          <p:sp>
            <p:nvSpPr>
              <p:cNvPr id="55" name="Rechteck 16">
                <a:extLst>
                  <a:ext uri="{FF2B5EF4-FFF2-40B4-BE49-F238E27FC236}">
                    <a16:creationId xmlns:a16="http://schemas.microsoft.com/office/drawing/2014/main" id="{CBA9EB6F-E07D-1CB3-B318-4B78D4FA9B14}"/>
                  </a:ext>
                </a:extLst>
              </p:cNvPr>
              <p:cNvSpPr/>
              <p:nvPr/>
            </p:nvSpPr>
            <p:spPr bwMode="gray">
              <a:xfrm>
                <a:off x="540006" y="3813243"/>
                <a:ext cx="3114875" cy="924373"/>
              </a:xfrm>
              <a:prstGeom prst="rect">
                <a:avLst/>
              </a:prstGeom>
              <a:solidFill>
                <a:srgbClr val="F86D56"/>
              </a:solidFill>
              <a:ln>
                <a:noFill/>
              </a:ln>
            </p:spPr>
            <p:style>
              <a:lnRef idx="2">
                <a:schemeClr val="accent1">
                  <a:shade val="50000"/>
                </a:schemeClr>
              </a:lnRef>
              <a:fillRef idx="1">
                <a:schemeClr val="accent1"/>
              </a:fillRef>
              <a:effectRef idx="0">
                <a:schemeClr val="accent1"/>
              </a:effectRef>
              <a:fontRef idx="minor">
                <a:schemeClr val="lt1"/>
              </a:fontRef>
            </p:style>
            <p:txBody>
              <a:bodyPr lIns="35999" tIns="35999" rIns="35999" bIns="35999" rtlCol="0" anchor="ct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ctr" defTabSz="829452" rtl="0" eaLnBrk="1" fontAlgn="auto" latinLnBrk="0" hangingPunct="1">
                  <a:lnSpc>
                    <a:spcPct val="80000"/>
                  </a:lnSpc>
                  <a:spcBef>
                    <a:spcPts val="0"/>
                  </a:spcBef>
                  <a:spcAft>
                    <a:spcPts val="1000"/>
                  </a:spcAft>
                  <a:buClrTx/>
                  <a:buSzTx/>
                  <a:buFontTx/>
                  <a:buNone/>
                  <a:tabLst/>
                  <a:defRPr/>
                </a:pPr>
                <a:r>
                  <a:rPr kumimoji="0" lang="en-US" sz="2000" b="0" i="0" u="none" strike="noStrike" kern="1200" cap="none" spc="0" normalizeH="0" baseline="0" noProof="0">
                    <a:ln>
                      <a:noFill/>
                    </a:ln>
                    <a:solidFill>
                      <a:prstClr val="black"/>
                    </a:solidFill>
                    <a:effectLst/>
                    <a:uLnTx/>
                    <a:uFillTx/>
                    <a:latin typeface="Bebas Neue" panose="020B0506020202020201" pitchFamily="34" charset="0"/>
                    <a:ea typeface="+mn-ea"/>
                    <a:cs typeface="+mn-cs"/>
                  </a:rPr>
                  <a:t>DEFINE NEW BUSINESS PROCESSES</a:t>
                </a:r>
              </a:p>
            </p:txBody>
          </p:sp>
        </p:grpSp>
        <p:grpSp>
          <p:nvGrpSpPr>
            <p:cNvPr id="48" name="Gruppieren 12">
              <a:extLst>
                <a:ext uri="{FF2B5EF4-FFF2-40B4-BE49-F238E27FC236}">
                  <a16:creationId xmlns:a16="http://schemas.microsoft.com/office/drawing/2014/main" id="{42A2F3CD-1D2D-793D-72AA-BA201F64F716}"/>
                </a:ext>
              </a:extLst>
            </p:cNvPr>
            <p:cNvGrpSpPr/>
            <p:nvPr/>
          </p:nvGrpSpPr>
          <p:grpSpPr bwMode="gray">
            <a:xfrm>
              <a:off x="540006" y="4890639"/>
              <a:ext cx="11104306" cy="924374"/>
              <a:chOff x="540006" y="4890639"/>
              <a:chExt cx="11104306" cy="924374"/>
            </a:xfrm>
          </p:grpSpPr>
          <p:sp>
            <p:nvSpPr>
              <p:cNvPr id="52" name="Rechteck 26">
                <a:extLst>
                  <a:ext uri="{FF2B5EF4-FFF2-40B4-BE49-F238E27FC236}">
                    <a16:creationId xmlns:a16="http://schemas.microsoft.com/office/drawing/2014/main" id="{45FF4ACE-2625-12A3-867D-892AC3B85BFF}"/>
                  </a:ext>
                </a:extLst>
              </p:cNvPr>
              <p:cNvSpPr/>
              <p:nvPr/>
            </p:nvSpPr>
            <p:spPr bwMode="gray">
              <a:xfrm>
                <a:off x="3654624" y="4890639"/>
                <a:ext cx="7989688" cy="924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79996" tIns="107997" rIns="107997" bIns="107997" rtlCol="0" anchor="ct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l" defTabSz="829452" rtl="0" eaLnBrk="1" fontAlgn="auto" latinLnBrk="0" hangingPunct="1">
                  <a:lnSpc>
                    <a:spcPct val="90000"/>
                  </a:lnSpc>
                  <a:spcBef>
                    <a:spcPts val="0"/>
                  </a:spcBef>
                  <a:spcAft>
                    <a:spcPts val="1000"/>
                  </a:spcAft>
                  <a:buClrTx/>
                  <a:buSzTx/>
                  <a:buFontTx/>
                  <a:buNone/>
                  <a:tabLst/>
                  <a:defRPr/>
                </a:pPr>
                <a:r>
                  <a:rPr kumimoji="0" lang="en-US" sz="1600" b="0" i="0" u="none" strike="noStrike" kern="1200" cap="none" spc="0" normalizeH="0" baseline="0" noProof="0">
                    <a:ln>
                      <a:noFill/>
                    </a:ln>
                    <a:solidFill>
                      <a:prstClr val="black"/>
                    </a:solidFill>
                    <a:effectLst/>
                    <a:uLnTx/>
                    <a:uFillTx/>
                    <a:latin typeface="HelveticaNeueLT Pro 55 Roman"/>
                    <a:ea typeface="+mn-ea"/>
                    <a:cs typeface="+mn-cs"/>
                  </a:rPr>
                  <a:t>Connection with the Internet makes objects intelligent (Internet of Things). </a:t>
                </a:r>
                <a:r>
                  <a:rPr kumimoji="0" lang="en-GB" sz="1600" b="0" i="0" u="none" strike="noStrike" kern="1200" cap="none" spc="0" normalizeH="0" baseline="0" noProof="0">
                    <a:ln>
                      <a:noFill/>
                    </a:ln>
                    <a:solidFill>
                      <a:prstClr val="black"/>
                    </a:solidFill>
                    <a:effectLst/>
                    <a:uLnTx/>
                    <a:uFillTx/>
                    <a:latin typeface="HelveticaNeueLT Pro 55 Roman"/>
                    <a:ea typeface="+mn-ea"/>
                    <a:cs typeface="+mn-cs"/>
                  </a:rPr>
                  <a:t>Sharing data, information and knowledge to deliver benefits (Big Data and Data Mining)</a:t>
                </a:r>
                <a:endParaRPr kumimoji="0" lang="en-US" sz="1600" b="0" i="0" u="none" strike="noStrike" kern="1200" cap="none" spc="0" normalizeH="0" baseline="0" noProof="0">
                  <a:ln>
                    <a:noFill/>
                  </a:ln>
                  <a:solidFill>
                    <a:prstClr val="black"/>
                  </a:solidFill>
                  <a:effectLst/>
                  <a:uLnTx/>
                  <a:uFillTx/>
                  <a:latin typeface="HelveticaNeueLT Pro 55 Roman"/>
                  <a:ea typeface="+mn-ea"/>
                  <a:cs typeface="+mn-cs"/>
                </a:endParaRPr>
              </a:p>
            </p:txBody>
          </p:sp>
          <p:sp>
            <p:nvSpPr>
              <p:cNvPr id="53" name="Rechteck 27">
                <a:extLst>
                  <a:ext uri="{FF2B5EF4-FFF2-40B4-BE49-F238E27FC236}">
                    <a16:creationId xmlns:a16="http://schemas.microsoft.com/office/drawing/2014/main" id="{5FEF5679-BC03-16FE-7B4A-EB61644C1200}"/>
                  </a:ext>
                </a:extLst>
              </p:cNvPr>
              <p:cNvSpPr/>
              <p:nvPr/>
            </p:nvSpPr>
            <p:spPr bwMode="gray">
              <a:xfrm>
                <a:off x="540006" y="4890640"/>
                <a:ext cx="3114875" cy="924373"/>
              </a:xfrm>
              <a:prstGeom prst="rect">
                <a:avLst/>
              </a:prstGeom>
              <a:solidFill>
                <a:srgbClr val="FBAC9F"/>
              </a:solidFill>
              <a:ln>
                <a:noFill/>
              </a:ln>
            </p:spPr>
            <p:style>
              <a:lnRef idx="2">
                <a:schemeClr val="accent1">
                  <a:shade val="50000"/>
                </a:schemeClr>
              </a:lnRef>
              <a:fillRef idx="1">
                <a:schemeClr val="accent1"/>
              </a:fillRef>
              <a:effectRef idx="0">
                <a:schemeClr val="accent1"/>
              </a:effectRef>
              <a:fontRef idx="minor">
                <a:schemeClr val="lt1"/>
              </a:fontRef>
            </p:style>
            <p:txBody>
              <a:bodyPr lIns="35999" tIns="35999" rIns="35999" bIns="35999" rtlCol="0" anchor="ct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ctr" defTabSz="829452" rtl="0" eaLnBrk="1" fontAlgn="auto" latinLnBrk="0" hangingPunct="1">
                  <a:lnSpc>
                    <a:spcPct val="80000"/>
                  </a:lnSpc>
                  <a:spcBef>
                    <a:spcPts val="0"/>
                  </a:spcBef>
                  <a:spcAft>
                    <a:spcPts val="1000"/>
                  </a:spcAft>
                  <a:buClrTx/>
                  <a:buSzTx/>
                  <a:buFontTx/>
                  <a:buNone/>
                  <a:tabLst/>
                  <a:defRPr/>
                </a:pPr>
                <a:r>
                  <a:rPr kumimoji="0" lang="en-US" sz="2000" b="0" i="0" u="none" strike="noStrike" kern="1200" cap="none" spc="0" normalizeH="0" baseline="0" noProof="0">
                    <a:ln>
                      <a:noFill/>
                    </a:ln>
                    <a:solidFill>
                      <a:prstClr val="black"/>
                    </a:solidFill>
                    <a:effectLst/>
                    <a:uLnTx/>
                    <a:uFillTx/>
                    <a:latin typeface="Bebas Neue" panose="020B0506020202020201" pitchFamily="34" charset="0"/>
                    <a:ea typeface="+mn-ea"/>
                    <a:cs typeface="+mn-cs"/>
                  </a:rPr>
                  <a:t>CREATE INTELLIGENT SYSTEMS</a:t>
                </a:r>
              </a:p>
            </p:txBody>
          </p:sp>
        </p:grpSp>
        <p:sp>
          <p:nvSpPr>
            <p:cNvPr id="49" name="Pfeil nach unten 17">
              <a:extLst>
                <a:ext uri="{FF2B5EF4-FFF2-40B4-BE49-F238E27FC236}">
                  <a16:creationId xmlns:a16="http://schemas.microsoft.com/office/drawing/2014/main" id="{20B1ADD1-D83C-28F5-23F4-A9059C9AB6D1}"/>
                </a:ext>
              </a:extLst>
            </p:cNvPr>
            <p:cNvSpPr/>
            <p:nvPr/>
          </p:nvSpPr>
          <p:spPr bwMode="gray">
            <a:xfrm>
              <a:off x="1922671" y="2486317"/>
              <a:ext cx="349032" cy="249495"/>
            </a:xfrm>
            <a:prstGeom prst="downArrow">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35999" tIns="35999" rIns="35999" bIns="35999" rtlCol="0" anchor="ct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ctr" defTabSz="829452" rtl="0" eaLnBrk="1" fontAlgn="auto" latinLnBrk="0" hangingPunct="1">
                <a:lnSpc>
                  <a:spcPct val="90000"/>
                </a:lnSpc>
                <a:spcBef>
                  <a:spcPts val="0"/>
                </a:spcBef>
                <a:spcAft>
                  <a:spcPts val="100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NeueLT Pro 55 Roman"/>
                <a:ea typeface="+mn-ea"/>
                <a:cs typeface="+mn-cs"/>
              </a:endParaRPr>
            </a:p>
          </p:txBody>
        </p:sp>
        <p:sp>
          <p:nvSpPr>
            <p:cNvPr id="50" name="Pfeil nach unten 18">
              <a:extLst>
                <a:ext uri="{FF2B5EF4-FFF2-40B4-BE49-F238E27FC236}">
                  <a16:creationId xmlns:a16="http://schemas.microsoft.com/office/drawing/2014/main" id="{5B7D496E-B5DA-D86D-7536-88AAC44D2FB7}"/>
                </a:ext>
              </a:extLst>
            </p:cNvPr>
            <p:cNvSpPr/>
            <p:nvPr/>
          </p:nvSpPr>
          <p:spPr bwMode="gray">
            <a:xfrm>
              <a:off x="1922671" y="3660032"/>
              <a:ext cx="349032" cy="249495"/>
            </a:xfrm>
            <a:prstGeom prst="downArrow">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35999" tIns="35999" rIns="35999" bIns="35999" rtlCol="0" anchor="ct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ctr" defTabSz="829452" rtl="0" eaLnBrk="1" fontAlgn="auto" latinLnBrk="0" hangingPunct="1">
                <a:lnSpc>
                  <a:spcPct val="90000"/>
                </a:lnSpc>
                <a:spcBef>
                  <a:spcPts val="0"/>
                </a:spcBef>
                <a:spcAft>
                  <a:spcPts val="100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NeueLT Pro 55 Roman"/>
                <a:ea typeface="+mn-ea"/>
                <a:cs typeface="+mn-cs"/>
              </a:endParaRPr>
            </a:p>
          </p:txBody>
        </p:sp>
        <p:sp>
          <p:nvSpPr>
            <p:cNvPr id="51" name="Pfeil nach unten 19">
              <a:extLst>
                <a:ext uri="{FF2B5EF4-FFF2-40B4-BE49-F238E27FC236}">
                  <a16:creationId xmlns:a16="http://schemas.microsoft.com/office/drawing/2014/main" id="{823BC7BC-0277-8DC6-20AA-520FA23633F4}"/>
                </a:ext>
              </a:extLst>
            </p:cNvPr>
            <p:cNvSpPr/>
            <p:nvPr/>
          </p:nvSpPr>
          <p:spPr bwMode="gray">
            <a:xfrm>
              <a:off x="1922927" y="4714397"/>
              <a:ext cx="349032" cy="274444"/>
            </a:xfrm>
            <a:prstGeom prst="downArrow">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35999" tIns="35999" rIns="35999" bIns="35999" rtlCol="0" anchor="ct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ctr" defTabSz="829452" rtl="0" eaLnBrk="1" fontAlgn="auto" latinLnBrk="0" hangingPunct="1">
                <a:lnSpc>
                  <a:spcPct val="90000"/>
                </a:lnSpc>
                <a:spcBef>
                  <a:spcPts val="0"/>
                </a:spcBef>
                <a:spcAft>
                  <a:spcPts val="100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NeueLT Pro 55 Roman"/>
                <a:ea typeface="+mn-ea"/>
                <a:cs typeface="+mn-cs"/>
              </a:endParaRPr>
            </a:p>
          </p:txBody>
        </p:sp>
      </p:grpSp>
    </p:spTree>
    <p:extLst>
      <p:ext uri="{BB962C8B-B14F-4D97-AF65-F5344CB8AC3E}">
        <p14:creationId xmlns:p14="http://schemas.microsoft.com/office/powerpoint/2010/main" val="2760552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69EC7-5A02-DCB0-4ECF-04D4BF0A3D3E}"/>
              </a:ext>
            </a:extLst>
          </p:cNvPr>
          <p:cNvSpPr>
            <a:spLocks noGrp="1"/>
          </p:cNvSpPr>
          <p:nvPr>
            <p:ph type="title"/>
          </p:nvPr>
        </p:nvSpPr>
        <p:spPr/>
        <p:txBody>
          <a:bodyP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r>
              <a:rPr lang="de-CH" err="1"/>
              <a:t>Pathway</a:t>
            </a:r>
            <a:r>
              <a:rPr lang="de-CH"/>
              <a:t> </a:t>
            </a:r>
            <a:r>
              <a:rPr lang="de-CH" err="1"/>
              <a:t>to</a:t>
            </a:r>
            <a:r>
              <a:rPr lang="de-CH"/>
              <a:t> Transform </a:t>
            </a:r>
            <a:r>
              <a:rPr lang="de-CH" err="1"/>
              <a:t>rail</a:t>
            </a:r>
            <a:r>
              <a:rPr lang="de-CH"/>
              <a:t> freight</a:t>
            </a:r>
            <a:endParaRPr lang="en-GB"/>
          </a:p>
        </p:txBody>
      </p:sp>
      <p:sp>
        <p:nvSpPr>
          <p:cNvPr id="4" name="Text Placeholder 3">
            <a:extLst>
              <a:ext uri="{FF2B5EF4-FFF2-40B4-BE49-F238E27FC236}">
                <a16:creationId xmlns:a16="http://schemas.microsoft.com/office/drawing/2014/main" id="{FB8ED4EF-1E56-DF0A-B2E9-4EA5C178F93B}"/>
              </a:ext>
            </a:extLst>
          </p:cNvPr>
          <p:cNvSpPr>
            <a:spLocks noGrp="1"/>
          </p:cNvSpPr>
          <p:nvPr>
            <p:ph type="body" sz="quarter" idx="14"/>
          </p:nvPr>
        </p:nvSpPr>
        <p:spPr>
          <a:xfrm>
            <a:off x="2402195" y="781996"/>
            <a:ext cx="9031313" cy="279202"/>
          </a:xfrm>
        </p:spPr>
        <p:txBody>
          <a:bodyP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r>
              <a:rPr lang="de-CH"/>
              <a:t>Vision for a digital, </a:t>
            </a:r>
            <a:r>
              <a:rPr lang="de-CH" err="1"/>
              <a:t>automated</a:t>
            </a:r>
            <a:r>
              <a:rPr lang="de-CH"/>
              <a:t>, </a:t>
            </a:r>
            <a:r>
              <a:rPr lang="de-CH" err="1"/>
              <a:t>connected</a:t>
            </a:r>
            <a:r>
              <a:rPr lang="de-CH"/>
              <a:t> and Customers </a:t>
            </a:r>
            <a:r>
              <a:rPr lang="de-CH" err="1"/>
              <a:t>focused</a:t>
            </a:r>
            <a:r>
              <a:rPr lang="de-CH"/>
              <a:t> </a:t>
            </a:r>
            <a:r>
              <a:rPr lang="de-CH" err="1"/>
              <a:t>rail</a:t>
            </a:r>
            <a:r>
              <a:rPr lang="de-CH"/>
              <a:t> freight</a:t>
            </a:r>
            <a:endParaRPr lang="en-GB"/>
          </a:p>
        </p:txBody>
      </p:sp>
      <p:sp>
        <p:nvSpPr>
          <p:cNvPr id="8" name="TextBox 7">
            <a:extLst>
              <a:ext uri="{FF2B5EF4-FFF2-40B4-BE49-F238E27FC236}">
                <a16:creationId xmlns:a16="http://schemas.microsoft.com/office/drawing/2014/main" id="{31FD1A9E-2FA9-F22D-315A-DEA55E622253}"/>
              </a:ext>
            </a:extLst>
          </p:cNvPr>
          <p:cNvSpPr txBox="1"/>
          <p:nvPr/>
        </p:nvSpPr>
        <p:spPr>
          <a:xfrm>
            <a:off x="7867422" y="1709600"/>
            <a:ext cx="4255722" cy="4292842"/>
          </a:xfrm>
          <a:prstGeom prst="rect">
            <a:avLst/>
          </a:prstGeom>
          <a:noFill/>
        </p:spPr>
        <p:txBody>
          <a:bodyPr wrap="square">
            <a:spAutoFit/>
          </a:bodyP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259232" marR="0" lvl="0" indent="-259232" algn="l" defTabSz="829452" rtl="0" eaLnBrk="1" fontAlgn="auto" latinLnBrk="0" hangingPunct="1">
              <a:lnSpc>
                <a:spcPct val="100000"/>
              </a:lnSpc>
              <a:spcBef>
                <a:spcPts val="0"/>
              </a:spcBef>
              <a:spcAft>
                <a:spcPts val="0"/>
              </a:spcAft>
              <a:buClr>
                <a:srgbClr val="DF3425"/>
              </a:buClr>
              <a:buSzTx/>
              <a:buFont typeface="Wingdings" panose="05000000000000000000" pitchFamily="2" charset="2"/>
              <a:buChar char="§"/>
              <a:tabLst/>
              <a:defRPr/>
            </a:pPr>
            <a:r>
              <a:rPr kumimoji="0" lang="en-US" sz="1481" b="0" i="0" u="none" strike="noStrike" kern="1200" cap="none" spc="0" normalizeH="0" baseline="0" noProof="0">
                <a:ln>
                  <a:noFill/>
                </a:ln>
                <a:solidFill>
                  <a:prstClr val="black"/>
                </a:solidFill>
                <a:effectLst/>
                <a:uLnTx/>
                <a:uFillTx/>
                <a:latin typeface="HelveticaNeueLT Pro 55 Roman"/>
                <a:ea typeface="+mn-ea"/>
                <a:cs typeface="+mn-cs"/>
              </a:rPr>
              <a:t>Green Deal needs more rail freight </a:t>
            </a:r>
          </a:p>
          <a:p>
            <a:pPr marL="259232" marR="0" lvl="0" indent="-259232" algn="l" defTabSz="829452" rtl="0" eaLnBrk="1" fontAlgn="auto" latinLnBrk="0" hangingPunct="1">
              <a:lnSpc>
                <a:spcPct val="100000"/>
              </a:lnSpc>
              <a:spcBef>
                <a:spcPts val="0"/>
              </a:spcBef>
              <a:spcAft>
                <a:spcPts val="0"/>
              </a:spcAft>
              <a:buClr>
                <a:srgbClr val="DF3425"/>
              </a:buClr>
              <a:buSzTx/>
              <a:buFont typeface="Wingdings" panose="05000000000000000000" pitchFamily="2" charset="2"/>
              <a:buChar char="§"/>
              <a:tabLst/>
              <a:defRPr/>
            </a:pPr>
            <a:endParaRPr kumimoji="0" lang="en-US" sz="1481" b="0" i="0" u="none" strike="noStrike" kern="1200" cap="none" spc="0" normalizeH="0" baseline="0" noProof="0">
              <a:ln>
                <a:noFill/>
              </a:ln>
              <a:solidFill>
                <a:prstClr val="black"/>
              </a:solidFill>
              <a:effectLst/>
              <a:uLnTx/>
              <a:uFillTx/>
              <a:latin typeface="HelveticaNeueLT Pro 55 Roman"/>
              <a:ea typeface="+mn-ea"/>
              <a:cs typeface="+mn-cs"/>
            </a:endParaRPr>
          </a:p>
          <a:p>
            <a:pPr marL="259232" marR="0" lvl="0" indent="-259232" algn="l" defTabSz="829452" rtl="0" eaLnBrk="1" fontAlgn="auto" latinLnBrk="0" hangingPunct="1">
              <a:lnSpc>
                <a:spcPct val="100000"/>
              </a:lnSpc>
              <a:spcBef>
                <a:spcPts val="0"/>
              </a:spcBef>
              <a:spcAft>
                <a:spcPts val="0"/>
              </a:spcAft>
              <a:buClr>
                <a:srgbClr val="DF3425"/>
              </a:buClr>
              <a:buSzTx/>
              <a:buFont typeface="Wingdings" panose="05000000000000000000" pitchFamily="2" charset="2"/>
              <a:buChar char="§"/>
              <a:tabLst/>
              <a:defRPr/>
            </a:pPr>
            <a:r>
              <a:rPr kumimoji="0" lang="en-US" sz="1481" b="0" i="0" u="none" strike="noStrike" kern="1200" cap="none" spc="0" normalizeH="0" baseline="0" noProof="0">
                <a:ln>
                  <a:noFill/>
                </a:ln>
                <a:solidFill>
                  <a:prstClr val="black"/>
                </a:solidFill>
                <a:effectLst/>
                <a:uLnTx/>
                <a:uFillTx/>
                <a:latin typeface="HelveticaNeueLT Pro 55 Roman"/>
                <a:ea typeface="+mn-ea"/>
                <a:cs typeface="+mn-cs"/>
              </a:rPr>
              <a:t>Rail freight need new realities to cope with shippers’ expectations and </a:t>
            </a:r>
            <a:r>
              <a:rPr kumimoji="0" lang="en-US" sz="1481" b="0" i="0" u="none" strike="noStrike" kern="1200" cap="none" spc="0" normalizeH="0" baseline="0" noProof="0" err="1">
                <a:ln>
                  <a:noFill/>
                </a:ln>
                <a:solidFill>
                  <a:prstClr val="black"/>
                </a:solidFill>
                <a:effectLst/>
                <a:uLnTx/>
                <a:uFillTx/>
                <a:latin typeface="HelveticaNeueLT Pro 55 Roman"/>
                <a:ea typeface="+mn-ea"/>
                <a:cs typeface="+mn-cs"/>
              </a:rPr>
              <a:t>digitalisation</a:t>
            </a:r>
            <a:endParaRPr kumimoji="0" lang="en-US" sz="1481" b="0" i="0" u="none" strike="noStrike" kern="1200" cap="none" spc="0" normalizeH="0" baseline="0" noProof="0">
              <a:ln>
                <a:noFill/>
              </a:ln>
              <a:solidFill>
                <a:prstClr val="black"/>
              </a:solidFill>
              <a:effectLst/>
              <a:uLnTx/>
              <a:uFillTx/>
              <a:latin typeface="HelveticaNeueLT Pro 55 Roman"/>
              <a:ea typeface="+mn-ea"/>
              <a:cs typeface="+mn-cs"/>
            </a:endParaRPr>
          </a:p>
          <a:p>
            <a:pPr marL="259232" marR="0" lvl="0" indent="-259232" algn="l" defTabSz="829452" rtl="0" eaLnBrk="1" fontAlgn="auto" latinLnBrk="0" hangingPunct="1">
              <a:lnSpc>
                <a:spcPct val="100000"/>
              </a:lnSpc>
              <a:spcBef>
                <a:spcPts val="0"/>
              </a:spcBef>
              <a:spcAft>
                <a:spcPts val="0"/>
              </a:spcAft>
              <a:buClr>
                <a:srgbClr val="DF3425"/>
              </a:buClr>
              <a:buSzTx/>
              <a:buFont typeface="Wingdings" panose="05000000000000000000" pitchFamily="2" charset="2"/>
              <a:buChar char="§"/>
              <a:tabLst/>
              <a:defRPr/>
            </a:pPr>
            <a:endParaRPr kumimoji="0" lang="en-US" sz="1481" b="0" i="0" u="none" strike="noStrike" kern="1200" cap="none" spc="0" normalizeH="0" baseline="0" noProof="0">
              <a:ln>
                <a:noFill/>
              </a:ln>
              <a:solidFill>
                <a:prstClr val="black"/>
              </a:solidFill>
              <a:effectLst/>
              <a:uLnTx/>
              <a:uFillTx/>
              <a:latin typeface="HelveticaNeueLT Pro 55 Roman"/>
              <a:ea typeface="+mn-ea"/>
              <a:cs typeface="+mn-cs"/>
            </a:endParaRPr>
          </a:p>
          <a:p>
            <a:pPr marL="259232" marR="0" lvl="0" indent="-259232" algn="l" defTabSz="829452" rtl="0" eaLnBrk="1" fontAlgn="auto" latinLnBrk="0" hangingPunct="1">
              <a:lnSpc>
                <a:spcPct val="100000"/>
              </a:lnSpc>
              <a:spcBef>
                <a:spcPts val="0"/>
              </a:spcBef>
              <a:spcAft>
                <a:spcPts val="0"/>
              </a:spcAft>
              <a:buClr>
                <a:srgbClr val="DF3425"/>
              </a:buClr>
              <a:buSzTx/>
              <a:buFont typeface="Wingdings" panose="05000000000000000000" pitchFamily="2" charset="2"/>
              <a:buChar char="§"/>
              <a:tabLst/>
              <a:defRPr/>
            </a:pPr>
            <a:r>
              <a:rPr kumimoji="0" lang="en-US" sz="1481" b="0" i="0" u="none" strike="noStrike" kern="1200" cap="none" spc="0" normalizeH="0" baseline="0" noProof="0" err="1">
                <a:ln>
                  <a:noFill/>
                </a:ln>
                <a:solidFill>
                  <a:prstClr val="black"/>
                </a:solidFill>
                <a:effectLst/>
                <a:uLnTx/>
                <a:uFillTx/>
                <a:latin typeface="HelveticaNeueLT Pro 55 Roman"/>
                <a:ea typeface="+mn-ea"/>
                <a:cs typeface="+mn-cs"/>
              </a:rPr>
              <a:t>Digitalised</a:t>
            </a:r>
            <a:r>
              <a:rPr kumimoji="0" lang="en-US" sz="1481" b="0" i="0" u="none" strike="noStrike" kern="1200" cap="none" spc="0" normalizeH="0" baseline="0" noProof="0">
                <a:ln>
                  <a:noFill/>
                </a:ln>
                <a:solidFill>
                  <a:prstClr val="black"/>
                </a:solidFill>
                <a:effectLst/>
                <a:uLnTx/>
                <a:uFillTx/>
                <a:latin typeface="HelveticaNeueLT Pro 55 Roman"/>
                <a:ea typeface="+mn-ea"/>
                <a:cs typeface="+mn-cs"/>
              </a:rPr>
              <a:t>, Automated, Connected and Customer focused (DACC) Rail Freight System:</a:t>
            </a:r>
          </a:p>
          <a:p>
            <a:pPr marL="674004" marR="0" lvl="1" indent="-259232" algn="l" defTabSz="829452" rtl="0" eaLnBrk="1" fontAlgn="auto" latinLnBrk="0" hangingPunct="1">
              <a:lnSpc>
                <a:spcPct val="100000"/>
              </a:lnSpc>
              <a:spcBef>
                <a:spcPts val="0"/>
              </a:spcBef>
              <a:spcAft>
                <a:spcPts val="0"/>
              </a:spcAft>
              <a:buClr>
                <a:srgbClr val="DF3425"/>
              </a:buClr>
              <a:buSzTx/>
              <a:buFont typeface="Wingdings" panose="05000000000000000000" pitchFamily="2" charset="2"/>
              <a:buChar char="ü"/>
              <a:tabLst/>
              <a:defRPr/>
            </a:pPr>
            <a:r>
              <a:rPr kumimoji="0" lang="en-US" sz="1361" b="0" i="0" u="none" strike="noStrike" kern="1200" cap="none" spc="0" normalizeH="0" baseline="0" noProof="0">
                <a:ln>
                  <a:noFill/>
                </a:ln>
                <a:solidFill>
                  <a:prstClr val="black"/>
                </a:solidFill>
                <a:effectLst/>
                <a:uLnTx/>
                <a:uFillTx/>
                <a:latin typeface="HelveticaNeueLT Pro 65 Md" panose="020B0604020202020204" pitchFamily="34" charset="0"/>
                <a:ea typeface="+mn-ea"/>
                <a:cs typeface="+mn-cs"/>
              </a:rPr>
              <a:t>Connected to the ports and urban nodes</a:t>
            </a:r>
          </a:p>
          <a:p>
            <a:pPr marL="674004" marR="0" lvl="1" indent="-259232" algn="l" defTabSz="829452" rtl="0" eaLnBrk="1" fontAlgn="auto" latinLnBrk="0" hangingPunct="1">
              <a:lnSpc>
                <a:spcPct val="100000"/>
              </a:lnSpc>
              <a:spcBef>
                <a:spcPts val="0"/>
              </a:spcBef>
              <a:spcAft>
                <a:spcPts val="0"/>
              </a:spcAft>
              <a:buClr>
                <a:srgbClr val="DF3425"/>
              </a:buClr>
              <a:buSzTx/>
              <a:buFont typeface="Wingdings" panose="05000000000000000000" pitchFamily="2" charset="2"/>
              <a:buChar char="ü"/>
              <a:tabLst/>
              <a:defRPr/>
            </a:pPr>
            <a:r>
              <a:rPr kumimoji="0" lang="en-US" sz="1361" b="0" i="0" u="none" strike="noStrike" kern="1200" cap="none" spc="0" normalizeH="0" baseline="0" noProof="0">
                <a:ln>
                  <a:noFill/>
                </a:ln>
                <a:solidFill>
                  <a:prstClr val="black"/>
                </a:solidFill>
                <a:effectLst/>
                <a:uLnTx/>
                <a:uFillTx/>
                <a:latin typeface="HelveticaNeueLT Pro 65 Md" panose="020B0604020202020204" pitchFamily="34" charset="0"/>
                <a:ea typeface="+mn-ea"/>
                <a:cs typeface="+mn-cs"/>
              </a:rPr>
              <a:t>Flexible with help of modular systems</a:t>
            </a:r>
          </a:p>
          <a:p>
            <a:pPr marL="674004" marR="0" lvl="1" indent="-259232" algn="l" defTabSz="829452" rtl="0" eaLnBrk="1" fontAlgn="auto" latinLnBrk="0" hangingPunct="1">
              <a:lnSpc>
                <a:spcPct val="100000"/>
              </a:lnSpc>
              <a:spcBef>
                <a:spcPts val="0"/>
              </a:spcBef>
              <a:spcAft>
                <a:spcPts val="0"/>
              </a:spcAft>
              <a:buClr>
                <a:srgbClr val="DF3425"/>
              </a:buClr>
              <a:buSzTx/>
              <a:buFont typeface="Wingdings" panose="05000000000000000000" pitchFamily="2" charset="2"/>
              <a:buChar char="ü"/>
              <a:tabLst/>
              <a:defRPr/>
            </a:pPr>
            <a:r>
              <a:rPr kumimoji="0" lang="en-US" sz="1361" b="0" i="0" u="none" strike="noStrike" kern="1200" cap="none" spc="0" normalizeH="0" baseline="0" noProof="0">
                <a:ln>
                  <a:noFill/>
                </a:ln>
                <a:solidFill>
                  <a:prstClr val="black"/>
                </a:solidFill>
                <a:effectLst/>
                <a:uLnTx/>
                <a:uFillTx/>
                <a:latin typeface="HelveticaNeueLT Pro 65 Md" panose="020B0604020202020204" pitchFamily="34" charset="0"/>
                <a:ea typeface="+mn-ea"/>
                <a:cs typeface="+mn-cs"/>
              </a:rPr>
              <a:t>Digital processes to improve customers’ experience</a:t>
            </a:r>
          </a:p>
          <a:p>
            <a:pPr marL="674004" marR="0" lvl="1" indent="-259232" algn="l" defTabSz="829452" rtl="0" eaLnBrk="1" fontAlgn="auto" latinLnBrk="0" hangingPunct="1">
              <a:lnSpc>
                <a:spcPct val="100000"/>
              </a:lnSpc>
              <a:spcBef>
                <a:spcPts val="0"/>
              </a:spcBef>
              <a:spcAft>
                <a:spcPts val="0"/>
              </a:spcAft>
              <a:buClr>
                <a:srgbClr val="DF3425"/>
              </a:buClr>
              <a:buSzTx/>
              <a:buFont typeface="Wingdings" panose="05000000000000000000" pitchFamily="2" charset="2"/>
              <a:buChar char="ü"/>
              <a:tabLst/>
              <a:defRPr/>
            </a:pPr>
            <a:r>
              <a:rPr kumimoji="0" lang="en-US" sz="1361" b="0" i="0" u="none" strike="noStrike" kern="1200" cap="none" spc="0" normalizeH="0" baseline="0" noProof="0">
                <a:ln>
                  <a:noFill/>
                </a:ln>
                <a:solidFill>
                  <a:prstClr val="black"/>
                </a:solidFill>
                <a:effectLst/>
                <a:uLnTx/>
                <a:uFillTx/>
                <a:latin typeface="HelveticaNeueLT Pro 65 Md" panose="020B0604020202020204" pitchFamily="34" charset="0"/>
                <a:ea typeface="+mn-ea"/>
                <a:cs typeface="+mn-cs"/>
              </a:rPr>
              <a:t>Digital infrastructure </a:t>
            </a:r>
          </a:p>
          <a:p>
            <a:pPr marL="674004" marR="0" lvl="1" indent="-259232" algn="l" defTabSz="829452" rtl="0" eaLnBrk="1" fontAlgn="auto" latinLnBrk="0" hangingPunct="1">
              <a:lnSpc>
                <a:spcPct val="100000"/>
              </a:lnSpc>
              <a:spcBef>
                <a:spcPts val="0"/>
              </a:spcBef>
              <a:spcAft>
                <a:spcPts val="0"/>
              </a:spcAft>
              <a:buClr>
                <a:srgbClr val="DF3425"/>
              </a:buClr>
              <a:buSzTx/>
              <a:buFont typeface="Wingdings" panose="05000000000000000000" pitchFamily="2" charset="2"/>
              <a:buChar char="ü"/>
              <a:tabLst/>
              <a:defRPr/>
            </a:pPr>
            <a:r>
              <a:rPr kumimoji="0" lang="en-US" sz="1361" b="0" i="0" u="none" strike="noStrike" kern="1200" cap="none" spc="0" normalizeH="0" baseline="0" noProof="0">
                <a:ln>
                  <a:noFill/>
                </a:ln>
                <a:solidFill>
                  <a:prstClr val="black"/>
                </a:solidFill>
                <a:effectLst/>
                <a:uLnTx/>
                <a:uFillTx/>
                <a:latin typeface="HelveticaNeueLT Pro 65 Md" panose="020B0604020202020204" pitchFamily="34" charset="0"/>
                <a:ea typeface="+mn-ea"/>
                <a:cs typeface="+mn-cs"/>
              </a:rPr>
              <a:t>Integrated in land planning to ensure capacity</a:t>
            </a:r>
          </a:p>
          <a:p>
            <a:pPr marL="674004" marR="0" lvl="1" indent="-259232" algn="l" defTabSz="829452" rtl="0" eaLnBrk="1" fontAlgn="auto" latinLnBrk="0" hangingPunct="1">
              <a:lnSpc>
                <a:spcPct val="100000"/>
              </a:lnSpc>
              <a:spcBef>
                <a:spcPts val="0"/>
              </a:spcBef>
              <a:spcAft>
                <a:spcPts val="0"/>
              </a:spcAft>
              <a:buClr>
                <a:srgbClr val="DF3425"/>
              </a:buClr>
              <a:buSzTx/>
              <a:buFont typeface="Wingdings" panose="05000000000000000000" pitchFamily="2" charset="2"/>
              <a:buChar char="ü"/>
              <a:tabLst/>
              <a:defRPr/>
            </a:pPr>
            <a:endParaRPr kumimoji="0" lang="en-US" sz="1481" b="0" i="0" u="none" strike="noStrike" kern="1200" cap="none" spc="0" normalizeH="0" baseline="0" noProof="0">
              <a:ln>
                <a:noFill/>
              </a:ln>
              <a:solidFill>
                <a:prstClr val="black"/>
              </a:solidFill>
              <a:effectLst/>
              <a:uLnTx/>
              <a:uFillTx/>
              <a:latin typeface="HelveticaNeueLT Pro 55 Roman"/>
              <a:ea typeface="+mn-ea"/>
              <a:cs typeface="+mn-cs"/>
            </a:endParaRPr>
          </a:p>
          <a:p>
            <a:pPr marL="259232" marR="0" lvl="0" indent="-259232" algn="l" defTabSz="829452" rtl="0" eaLnBrk="1" fontAlgn="auto" latinLnBrk="0" hangingPunct="1">
              <a:lnSpc>
                <a:spcPct val="100000"/>
              </a:lnSpc>
              <a:spcBef>
                <a:spcPts val="0"/>
              </a:spcBef>
              <a:spcAft>
                <a:spcPts val="0"/>
              </a:spcAft>
              <a:buClr>
                <a:srgbClr val="DF3425"/>
              </a:buClr>
              <a:buSzTx/>
              <a:buFont typeface="Wingdings" panose="05000000000000000000" pitchFamily="2" charset="2"/>
              <a:buChar char="§"/>
              <a:tabLst/>
              <a:defRPr/>
            </a:pPr>
            <a:r>
              <a:rPr kumimoji="0" lang="en-US" sz="1481" b="0" i="0" u="none" strike="noStrike" kern="1200" cap="none" spc="0" normalizeH="0" baseline="0" noProof="0">
                <a:ln>
                  <a:noFill/>
                </a:ln>
                <a:solidFill>
                  <a:prstClr val="black"/>
                </a:solidFill>
                <a:effectLst/>
                <a:uLnTx/>
                <a:uFillTx/>
                <a:latin typeface="HelveticaNeueLT Pro 55 Roman"/>
                <a:ea typeface="+mn-ea"/>
                <a:cs typeface="+mn-cs"/>
              </a:rPr>
              <a:t>Fully Digital Freight Train Operations</a:t>
            </a:r>
          </a:p>
          <a:p>
            <a:pPr marL="259232" marR="0" lvl="0" indent="-259232" algn="l" defTabSz="829452" rtl="0" eaLnBrk="1" fontAlgn="auto" latinLnBrk="0" hangingPunct="1">
              <a:lnSpc>
                <a:spcPct val="100000"/>
              </a:lnSpc>
              <a:spcBef>
                <a:spcPts val="0"/>
              </a:spcBef>
              <a:spcAft>
                <a:spcPts val="0"/>
              </a:spcAft>
              <a:buClr>
                <a:srgbClr val="DF3425"/>
              </a:buClr>
              <a:buSzTx/>
              <a:buFont typeface="Wingdings" panose="05000000000000000000" pitchFamily="2" charset="2"/>
              <a:buChar char="§"/>
              <a:tabLst/>
              <a:defRPr/>
            </a:pPr>
            <a:endParaRPr kumimoji="0" lang="en-US" sz="1481" b="0" i="0" u="none" strike="noStrike" kern="1200" cap="none" spc="0" normalizeH="0" baseline="0" noProof="0">
              <a:ln>
                <a:noFill/>
              </a:ln>
              <a:solidFill>
                <a:prstClr val="black"/>
              </a:solidFill>
              <a:effectLst/>
              <a:uLnTx/>
              <a:uFillTx/>
              <a:latin typeface="HelveticaNeueLT Pro 55 Roman"/>
              <a:ea typeface="+mn-ea"/>
              <a:cs typeface="+mn-cs"/>
            </a:endParaRPr>
          </a:p>
          <a:p>
            <a:pPr marL="259232" marR="0" lvl="0" indent="-259232" algn="l" defTabSz="829452" rtl="0" eaLnBrk="1" fontAlgn="auto" latinLnBrk="0" hangingPunct="1">
              <a:lnSpc>
                <a:spcPct val="100000"/>
              </a:lnSpc>
              <a:spcBef>
                <a:spcPts val="0"/>
              </a:spcBef>
              <a:spcAft>
                <a:spcPts val="0"/>
              </a:spcAft>
              <a:buClr>
                <a:srgbClr val="DF3425"/>
              </a:buClr>
              <a:buSzTx/>
              <a:buFont typeface="Wingdings" panose="05000000000000000000" pitchFamily="2" charset="2"/>
              <a:buChar char="§"/>
              <a:tabLst/>
              <a:defRPr/>
            </a:pPr>
            <a:r>
              <a:rPr kumimoji="0" lang="en-US" sz="1481" b="0" i="0" u="none" strike="noStrike" kern="1200" cap="none" spc="0" normalizeH="0" baseline="0" noProof="0">
                <a:ln>
                  <a:noFill/>
                </a:ln>
                <a:solidFill>
                  <a:prstClr val="black"/>
                </a:solidFill>
                <a:effectLst/>
                <a:uLnTx/>
                <a:uFillTx/>
                <a:latin typeface="HelveticaNeueLT Pro 55 Roman"/>
                <a:ea typeface="+mn-ea"/>
                <a:cs typeface="+mn-cs"/>
              </a:rPr>
              <a:t>Seamless and multimodal operations</a:t>
            </a:r>
          </a:p>
        </p:txBody>
      </p:sp>
      <p:pic>
        <p:nvPicPr>
          <p:cNvPr id="3" name="Picture 2">
            <a:extLst>
              <a:ext uri="{FF2B5EF4-FFF2-40B4-BE49-F238E27FC236}">
                <a16:creationId xmlns:a16="http://schemas.microsoft.com/office/drawing/2014/main" id="{C765A4CC-6C66-B227-A893-833586FB522C}"/>
              </a:ext>
            </a:extLst>
          </p:cNvPr>
          <p:cNvPicPr>
            <a:picLocks noChangeAspect="1"/>
          </p:cNvPicPr>
          <p:nvPr/>
        </p:nvPicPr>
        <p:blipFill>
          <a:blip r:embed="rId3"/>
          <a:stretch>
            <a:fillRect/>
          </a:stretch>
        </p:blipFill>
        <p:spPr>
          <a:xfrm>
            <a:off x="149315" y="1416822"/>
            <a:ext cx="7781434" cy="5425435"/>
          </a:xfrm>
          <a:prstGeom prst="rect">
            <a:avLst/>
          </a:prstGeom>
        </p:spPr>
      </p:pic>
      <p:sp>
        <p:nvSpPr>
          <p:cNvPr id="5" name="TextBox 4">
            <a:extLst>
              <a:ext uri="{FF2B5EF4-FFF2-40B4-BE49-F238E27FC236}">
                <a16:creationId xmlns:a16="http://schemas.microsoft.com/office/drawing/2014/main" id="{0CF84B86-BB53-4E05-30C0-883A6CB3E743}"/>
              </a:ext>
            </a:extLst>
          </p:cNvPr>
          <p:cNvSpPr txBox="1"/>
          <p:nvPr/>
        </p:nvSpPr>
        <p:spPr>
          <a:xfrm>
            <a:off x="153256" y="6410153"/>
            <a:ext cx="1225359" cy="167521"/>
          </a:xfrm>
          <a:prstGeom prst="rect">
            <a:avLst/>
          </a:prstGeom>
          <a:noFill/>
        </p:spPr>
        <p:txBody>
          <a:bodyPr wrap="square" lIns="32658" tIns="0" rIns="32658" bIns="0" rtlCol="0">
            <a:spAutoFit/>
          </a:bodyP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l" defTabSz="829452" rtl="0" eaLnBrk="1" fontAlgn="auto" latinLnBrk="0" hangingPunct="1">
              <a:lnSpc>
                <a:spcPct val="100000"/>
              </a:lnSpc>
              <a:spcBef>
                <a:spcPts val="0"/>
              </a:spcBef>
              <a:spcAft>
                <a:spcPts val="0"/>
              </a:spcAft>
              <a:buClrTx/>
              <a:buSzTx/>
              <a:buFontTx/>
              <a:buNone/>
              <a:tabLst/>
              <a:defRPr/>
            </a:pPr>
            <a:r>
              <a:rPr kumimoji="0" lang="en-US" sz="1089" b="0" i="0" u="none" strike="noStrike" kern="1200" cap="none" spc="0" normalizeH="0" baseline="0" noProof="0">
                <a:ln>
                  <a:noFill/>
                </a:ln>
                <a:solidFill>
                  <a:prstClr val="black"/>
                </a:solidFill>
                <a:effectLst/>
                <a:uLnTx/>
                <a:uFillTx/>
                <a:latin typeface="HelveticaNeueLT Pro 55 Roman"/>
                <a:ea typeface="+mn-ea"/>
                <a:cs typeface="+mn-cs"/>
              </a:rPr>
              <a:t>Copyright: UIP</a:t>
            </a:r>
            <a:endParaRPr kumimoji="0" lang="en-BE" sz="1089" b="0" i="0" u="none" strike="noStrike" kern="1200" cap="none" spc="0" normalizeH="0" baseline="0" noProof="0" err="1">
              <a:ln>
                <a:noFill/>
              </a:ln>
              <a:solidFill>
                <a:prstClr val="black"/>
              </a:solidFill>
              <a:effectLst/>
              <a:uLnTx/>
              <a:uFillTx/>
              <a:latin typeface="HelveticaNeueLT Pro 55 Roman"/>
              <a:ea typeface="+mn-ea"/>
              <a:cs typeface="+mn-cs"/>
            </a:endParaRPr>
          </a:p>
        </p:txBody>
      </p:sp>
    </p:spTree>
    <p:extLst>
      <p:ext uri="{BB962C8B-B14F-4D97-AF65-F5344CB8AC3E}">
        <p14:creationId xmlns:p14="http://schemas.microsoft.com/office/powerpoint/2010/main" val="328399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p:cNvSpPr txBox="1">
            <a:spLocks/>
          </p:cNvSpPr>
          <p:nvPr/>
        </p:nvSpPr>
        <p:spPr bwMode="gray">
          <a:xfrm>
            <a:off x="2176489" y="1687968"/>
            <a:ext cx="7288058" cy="2132968"/>
          </a:xfrm>
          <a:prstGeom prst="rect">
            <a:avLst/>
          </a:prstGeom>
        </p:spPr>
        <p:txBody>
          <a:bodyP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l" defTabSz="829452"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Bebas Neue" panose="020B0506020202020201"/>
                <a:ea typeface="+mn-ea"/>
                <a:cs typeface="+mn-cs"/>
              </a:rPr>
              <a:t>THE SECRET TO CHANGE IS TO FOCUS ALL YOUR ENERGY NOT ON FIGHTING THE OLD, BUT ON BUILDING THE NEW.</a:t>
            </a:r>
          </a:p>
          <a:p>
            <a:pPr marL="0" marR="0" lvl="0" indent="0" algn="l" defTabSz="829452" rtl="0" eaLnBrk="1" fontAlgn="auto" latinLnBrk="0" hangingPunct="1">
              <a:lnSpc>
                <a:spcPct val="100000"/>
              </a:lnSpc>
              <a:spcBef>
                <a:spcPts val="0"/>
              </a:spcBef>
              <a:spcAft>
                <a:spcPts val="0"/>
              </a:spcAft>
              <a:buClrTx/>
              <a:buSzTx/>
              <a:buFontTx/>
              <a:buNone/>
              <a:tabLst/>
              <a:defRPr/>
            </a:pPr>
            <a:r>
              <a:rPr kumimoji="0" lang="en-US" sz="3200" b="0" i="0" u="none" strike="noStrike" kern="1200" cap="all" spc="0" normalizeH="0" baseline="0" noProof="0" err="1">
                <a:ln>
                  <a:noFill/>
                </a:ln>
                <a:solidFill>
                  <a:srgbClr val="A6A6A6"/>
                </a:solidFill>
                <a:effectLst/>
                <a:uLnTx/>
                <a:uFillTx/>
                <a:latin typeface="Bebas Neue" panose="020B0506020202020201"/>
                <a:ea typeface="+mn-ea"/>
                <a:cs typeface="+mn-cs"/>
              </a:rPr>
              <a:t>socrates</a:t>
            </a:r>
            <a:endParaRPr kumimoji="0" lang="en-US" sz="3200" b="0" i="0" u="none" strike="noStrike" kern="1200" cap="none" spc="0" normalizeH="0" baseline="0" noProof="0">
              <a:ln>
                <a:noFill/>
              </a:ln>
              <a:solidFill>
                <a:prstClr val="black"/>
              </a:solidFill>
              <a:effectLst/>
              <a:uLnTx/>
              <a:uFillTx/>
              <a:latin typeface="Bebas Neue" panose="020B0506020202020201"/>
              <a:ea typeface="+mn-ea"/>
              <a:cs typeface="+mn-cs"/>
            </a:endParaRPr>
          </a:p>
          <a:p>
            <a:pPr marL="0" marR="0" lvl="0" indent="0" algn="l" defTabSz="829452"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A6A6A6"/>
              </a:solidFill>
              <a:effectLst/>
              <a:uLnTx/>
              <a:uFillTx/>
              <a:latin typeface="Bebas Neue" panose="020B0506020202020201"/>
              <a:ea typeface="+mn-ea"/>
              <a:cs typeface="+mn-cs"/>
            </a:endParaRPr>
          </a:p>
        </p:txBody>
      </p:sp>
      <p:grpSp>
        <p:nvGrpSpPr>
          <p:cNvPr id="6" name="Group 10"/>
          <p:cNvGrpSpPr/>
          <p:nvPr/>
        </p:nvGrpSpPr>
        <p:grpSpPr bwMode="gray">
          <a:xfrm>
            <a:off x="1131480" y="1871896"/>
            <a:ext cx="638539" cy="608140"/>
            <a:chOff x="537029" y="1572196"/>
            <a:chExt cx="1010860" cy="847602"/>
          </a:xfrm>
        </p:grpSpPr>
        <p:sp>
          <p:nvSpPr>
            <p:cNvPr id="7" name="Freihandform 7"/>
            <p:cNvSpPr/>
            <p:nvPr/>
          </p:nvSpPr>
          <p:spPr bwMode="gray">
            <a:xfrm>
              <a:off x="537029"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solidFill>
              <a:schemeClr val="tx1"/>
            </a:solidFill>
            <a:ln w="12700">
              <a:noFill/>
              <a:round/>
              <a:headEnd/>
              <a:tailEnd/>
            </a:ln>
          </p:spPr>
          <p:txBody>
            <a:bodyPr rtlCol="0" anchor="ct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ctr" defTabSz="82945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NeueLT Pro 55 Roman"/>
                <a:ea typeface="+mn-ea"/>
                <a:cs typeface="+mn-cs"/>
              </a:endParaRPr>
            </a:p>
          </p:txBody>
        </p:sp>
        <p:sp>
          <p:nvSpPr>
            <p:cNvPr id="8" name="Freihandform 9"/>
            <p:cNvSpPr/>
            <p:nvPr/>
          </p:nvSpPr>
          <p:spPr bwMode="gray">
            <a:xfrm>
              <a:off x="1081091"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solidFill>
              <a:schemeClr val="tx1"/>
            </a:solidFill>
            <a:ln w="12700">
              <a:noFill/>
              <a:round/>
              <a:headEnd/>
              <a:tailEnd/>
            </a:ln>
          </p:spPr>
          <p:txBody>
            <a:bodyPr rtlCol="0" anchor="ct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ctr" defTabSz="82945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NeueLT Pro 55 Roman"/>
                <a:ea typeface="+mn-ea"/>
                <a:cs typeface="+mn-cs"/>
              </a:endParaRPr>
            </a:p>
          </p:txBody>
        </p:sp>
      </p:grpSp>
      <p:sp>
        <p:nvSpPr>
          <p:cNvPr id="9" name="Content Placeholder"/>
          <p:cNvSpPr txBox="1">
            <a:spLocks/>
          </p:cNvSpPr>
          <p:nvPr/>
        </p:nvSpPr>
        <p:spPr bwMode="gray">
          <a:xfrm>
            <a:off x="2176489" y="3864647"/>
            <a:ext cx="7288058" cy="2132968"/>
          </a:xfrm>
          <a:prstGeom prst="rect">
            <a:avLst/>
          </a:prstGeom>
        </p:spPr>
        <p:txBody>
          <a:bodyP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pPr marL="0" marR="0" lvl="0" indent="0" algn="l" defTabSz="829452" rtl="0" eaLnBrk="1" fontAlgn="auto" latinLnBrk="0" hangingPunct="1">
              <a:lnSpc>
                <a:spcPct val="100000"/>
              </a:lnSpc>
              <a:spcBef>
                <a:spcPts val="0"/>
              </a:spcBef>
              <a:spcAft>
                <a:spcPts val="0"/>
              </a:spcAft>
              <a:buClrTx/>
              <a:buSzTx/>
              <a:buFontTx/>
              <a:buNone/>
              <a:tabLst/>
              <a:defRPr/>
            </a:pPr>
            <a:r>
              <a:rPr kumimoji="0" lang="en-GB" sz="3200" b="0" i="0" u="none" strike="noStrike" kern="1200" cap="all" spc="0" normalizeH="0" baseline="0" noProof="0">
                <a:ln>
                  <a:noFill/>
                </a:ln>
                <a:solidFill>
                  <a:prstClr val="black"/>
                </a:solidFill>
                <a:effectLst/>
                <a:uLnTx/>
                <a:uFillTx/>
                <a:latin typeface="Bebas Neue" panose="020B0506020202020201"/>
                <a:ea typeface="+mn-ea"/>
                <a:cs typeface="+mn-cs"/>
              </a:rPr>
              <a:t>Policy-makers have to choose between protecting the past from the future, or protecting the future from the past.</a:t>
            </a:r>
          </a:p>
          <a:p>
            <a:pPr marL="0" marR="0" lvl="0" indent="0" algn="l" defTabSz="829452" rtl="0" eaLnBrk="1" fontAlgn="auto" latinLnBrk="0" hangingPunct="1">
              <a:lnSpc>
                <a:spcPct val="100000"/>
              </a:lnSpc>
              <a:spcBef>
                <a:spcPts val="0"/>
              </a:spcBef>
              <a:spcAft>
                <a:spcPts val="0"/>
              </a:spcAft>
              <a:buClrTx/>
              <a:buSzTx/>
              <a:buFontTx/>
              <a:buNone/>
              <a:tabLst/>
              <a:defRPr/>
            </a:pPr>
            <a:r>
              <a:rPr kumimoji="0" lang="en-US" sz="3200" b="0" i="0" u="none" strike="noStrike" kern="1200" cap="all" spc="0" normalizeH="0" baseline="0" noProof="0">
                <a:ln>
                  <a:noFill/>
                </a:ln>
                <a:solidFill>
                  <a:srgbClr val="A6A6A6"/>
                </a:solidFill>
                <a:effectLst/>
                <a:uLnTx/>
                <a:uFillTx/>
                <a:latin typeface="Bebas Neue" panose="020B0506020202020201"/>
                <a:ea typeface="+mn-ea"/>
                <a:cs typeface="+mn-cs"/>
              </a:rPr>
              <a:t>Tim </a:t>
            </a:r>
            <a:r>
              <a:rPr kumimoji="0" lang="en-US" sz="3200" b="0" i="0" u="none" strike="noStrike" kern="1200" cap="all" spc="0" normalizeH="0" baseline="0" noProof="0" err="1">
                <a:ln>
                  <a:noFill/>
                </a:ln>
                <a:solidFill>
                  <a:srgbClr val="A6A6A6"/>
                </a:solidFill>
                <a:effectLst/>
                <a:uLnTx/>
                <a:uFillTx/>
                <a:latin typeface="Bebas Neue" panose="020B0506020202020201"/>
                <a:ea typeface="+mn-ea"/>
                <a:cs typeface="+mn-cs"/>
              </a:rPr>
              <a:t>O’ReillY</a:t>
            </a:r>
            <a:endParaRPr kumimoji="0" lang="en-US" sz="3200" b="0" i="0" u="none" strike="noStrike" kern="1200" cap="all" spc="0" normalizeH="0" baseline="0" noProof="0">
              <a:ln>
                <a:noFill/>
              </a:ln>
              <a:solidFill>
                <a:srgbClr val="A6A6A6"/>
              </a:solidFill>
              <a:effectLst/>
              <a:uLnTx/>
              <a:uFillTx/>
              <a:latin typeface="Bebas Neue" panose="020B0506020202020201"/>
              <a:ea typeface="+mn-ea"/>
              <a:cs typeface="+mn-cs"/>
            </a:endParaRPr>
          </a:p>
        </p:txBody>
      </p:sp>
      <p:sp>
        <p:nvSpPr>
          <p:cNvPr id="11" name="Title 10">
            <a:extLst>
              <a:ext uri="{FF2B5EF4-FFF2-40B4-BE49-F238E27FC236}">
                <a16:creationId xmlns:a16="http://schemas.microsoft.com/office/drawing/2014/main" id="{7548CFC6-A517-5990-32C5-47E2941BA7CA}"/>
              </a:ext>
            </a:extLst>
          </p:cNvPr>
          <p:cNvSpPr>
            <a:spLocks noGrp="1"/>
          </p:cNvSpPr>
          <p:nvPr>
            <p:ph type="title"/>
          </p:nvPr>
        </p:nvSpPr>
        <p:spPr/>
        <p:txBody>
          <a:bodyPr/>
          <a:lst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a:lstStyle>
          <a:p>
            <a:r>
              <a:rPr lang="de-CH"/>
              <a:t>OUTLOOK...</a:t>
            </a:r>
            <a:endParaRPr lang="en-GB"/>
          </a:p>
        </p:txBody>
      </p:sp>
    </p:spTree>
    <p:extLst>
      <p:ext uri="{BB962C8B-B14F-4D97-AF65-F5344CB8AC3E}">
        <p14:creationId xmlns:p14="http://schemas.microsoft.com/office/powerpoint/2010/main" val="22822283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UTOSHAPETYPE" val="138"/>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IP">
  <a:themeElements>
    <a:clrScheme name="UIP_Colors">
      <a:dk1>
        <a:sysClr val="windowText" lastClr="000000"/>
      </a:dk1>
      <a:lt1>
        <a:sysClr val="window" lastClr="FFFFFF"/>
      </a:lt1>
      <a:dk2>
        <a:srgbClr val="DF3425"/>
      </a:dk2>
      <a:lt2>
        <a:srgbClr val="F1F2F2"/>
      </a:lt2>
      <a:accent1>
        <a:srgbClr val="DF3425"/>
      </a:accent1>
      <a:accent2>
        <a:srgbClr val="616160"/>
      </a:accent2>
      <a:accent3>
        <a:srgbClr val="8E8E8D"/>
      </a:accent3>
      <a:accent4>
        <a:srgbClr val="9D9D9C"/>
      </a:accent4>
      <a:accent5>
        <a:srgbClr val="E8E8E8"/>
      </a:accent5>
      <a:accent6>
        <a:srgbClr val="F1F2F2"/>
      </a:accent6>
      <a:hlink>
        <a:srgbClr val="DF3425"/>
      </a:hlink>
      <a:folHlink>
        <a:srgbClr val="DF3425"/>
      </a:folHlink>
    </a:clrScheme>
    <a:fontScheme name="UIP_Fonts">
      <a:majorFont>
        <a:latin typeface="Source Sans Pro"/>
        <a:ea typeface=""/>
        <a:cs typeface=""/>
      </a:majorFont>
      <a:minorFont>
        <a:latin typeface="HelveticaNeueLT Pro 55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0" rIns="36000" bIns="0" rtlCol="0">
        <a:spAutoFit/>
      </a:bodyPr>
      <a:lstStyle>
        <a:defPPr>
          <a:defRPr sz="1200" dirty="0" err="1" smtClean="0"/>
        </a:defPPr>
      </a:lstStyle>
    </a:txDef>
  </a:objectDefaults>
  <a:extraClrSchemeLst/>
  <a:extLst>
    <a:ext uri="{05A4C25C-085E-4340-85A3-A5531E510DB2}">
      <thm15:themeFamily xmlns:thm15="http://schemas.microsoft.com/office/thememl/2012/main" name="2021 UIP Presentation Template v1.potx" id="{EFD3BF4C-27F6-4974-8A24-F049C55F69C2}" vid="{520D8B1B-450B-46F5-AC8F-E8BC59C29FB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912</Words>
  <Application>Microsoft Macintosh PowerPoint</Application>
  <PresentationFormat>Widescreen</PresentationFormat>
  <Paragraphs>117</Paragraphs>
  <Slides>9</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9</vt:i4>
      </vt:variant>
    </vt:vector>
  </HeadingPairs>
  <TitlesOfParts>
    <vt:vector size="21" baseType="lpstr">
      <vt:lpstr>Aptos</vt:lpstr>
      <vt:lpstr>Arial</vt:lpstr>
      <vt:lpstr>Bebas Neue</vt:lpstr>
      <vt:lpstr>Calibri</vt:lpstr>
      <vt:lpstr>Calibri Light</vt:lpstr>
      <vt:lpstr>HelveticaNeueLT Pro 55 Roman</vt:lpstr>
      <vt:lpstr>HelveticaNeueLT Pro 65 Md</vt:lpstr>
      <vt:lpstr>Source Sans Pro</vt:lpstr>
      <vt:lpstr>Source Sans Pro Light</vt:lpstr>
      <vt:lpstr>Wingdings</vt:lpstr>
      <vt:lpstr>1_Office Theme</vt:lpstr>
      <vt:lpstr>UIP</vt:lpstr>
      <vt:lpstr>PowerPoint Presentation</vt:lpstr>
      <vt:lpstr>Navigating the industrial revolutions</vt:lpstr>
      <vt:lpstr>Transport and environmental policy</vt:lpstr>
      <vt:lpstr>A real revitalisation of the rail freight market…</vt:lpstr>
      <vt:lpstr>Achieving seamless, safe and efficient connectivity </vt:lpstr>
      <vt:lpstr>Achieving seamless, safe and efficient connectivity </vt:lpstr>
      <vt:lpstr>Aspects of Digital Transformation</vt:lpstr>
      <vt:lpstr>Pathway to Transform rail freight</vt:lpstr>
      <vt:lpstr>OUTLOOK...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Giulia Rossi</dc:creator>
  <cp:lastModifiedBy>Giulia Rossi</cp:lastModifiedBy>
  <cp:revision>1</cp:revision>
  <dcterms:created xsi:type="dcterms:W3CDTF">2024-06-19T08:09:31Z</dcterms:created>
  <dcterms:modified xsi:type="dcterms:W3CDTF">2024-06-19T08:10:03Z</dcterms:modified>
</cp:coreProperties>
</file>