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3" r:id="rId6"/>
  </p:sldMasterIdLst>
  <p:notesMasterIdLst>
    <p:notesMasterId r:id="rId28"/>
  </p:notesMasterIdLst>
  <p:handoutMasterIdLst>
    <p:handoutMasterId r:id="rId29"/>
  </p:handoutMasterIdLst>
  <p:sldIdLst>
    <p:sldId id="564" r:id="rId7"/>
    <p:sldId id="734" r:id="rId8"/>
    <p:sldId id="633" r:id="rId9"/>
    <p:sldId id="716" r:id="rId10"/>
    <p:sldId id="717" r:id="rId11"/>
    <p:sldId id="692" r:id="rId12"/>
    <p:sldId id="725" r:id="rId13"/>
    <p:sldId id="732" r:id="rId14"/>
    <p:sldId id="733" r:id="rId15"/>
    <p:sldId id="737" r:id="rId16"/>
    <p:sldId id="735" r:id="rId17"/>
    <p:sldId id="736" r:id="rId18"/>
    <p:sldId id="738" r:id="rId19"/>
    <p:sldId id="739" r:id="rId20"/>
    <p:sldId id="740" r:id="rId21"/>
    <p:sldId id="741" r:id="rId22"/>
    <p:sldId id="711" r:id="rId23"/>
    <p:sldId id="743" r:id="rId24"/>
    <p:sldId id="744" r:id="rId25"/>
    <p:sldId id="745" r:id="rId26"/>
    <p:sldId id="746" r:id="rId27"/>
  </p:sldIdLst>
  <p:sldSz cx="9144000" cy="6858000" type="screen4x3"/>
  <p:notesSz cx="6797675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B6B"/>
    <a:srgbClr val="E6EE7E"/>
    <a:srgbClr val="FF5050"/>
    <a:srgbClr val="0000FF"/>
    <a:srgbClr val="003399"/>
    <a:srgbClr val="183884"/>
    <a:srgbClr val="FFF7D9"/>
    <a:srgbClr val="000000"/>
    <a:srgbClr val="FFCC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CF3E7-BC1F-9DEF-6B47-07570465138C}" v="3" dt="2024-06-24T12:41:26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6433" autoAdjust="0"/>
  </p:normalViewPr>
  <p:slideViewPr>
    <p:cSldViewPr>
      <p:cViewPr varScale="1">
        <p:scale>
          <a:sx n="64" d="100"/>
          <a:sy n="64" d="100"/>
        </p:scale>
        <p:origin x="14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52"/>
    </p:cViewPr>
  </p:sorterViewPr>
  <p:notesViewPr>
    <p:cSldViewPr>
      <p:cViewPr varScale="1">
        <p:scale>
          <a:sx n="97" d="100"/>
          <a:sy n="97" d="100"/>
        </p:scale>
        <p:origin x="-3534" y="-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EMEZING Ghislain" userId="S::ghislain.atemezing@era.europa.eu::2eeada26-7f62-4cbe-856c-c75040d75e9f" providerId="AD" clId="Web-{740CF3E7-BC1F-9DEF-6B47-07570465138C}"/>
    <pc:docChg chg="modSld">
      <pc:chgData name="ATEMEZING Ghislain" userId="S::ghislain.atemezing@era.europa.eu::2eeada26-7f62-4cbe-856c-c75040d75e9f" providerId="AD" clId="Web-{740CF3E7-BC1F-9DEF-6B47-07570465138C}" dt="2024-06-24T12:41:26.539" v="1" actId="20577"/>
      <pc:docMkLst>
        <pc:docMk/>
      </pc:docMkLst>
      <pc:sldChg chg="modSp">
        <pc:chgData name="ATEMEZING Ghislain" userId="S::ghislain.atemezing@era.europa.eu::2eeada26-7f62-4cbe-856c-c75040d75e9f" providerId="AD" clId="Web-{740CF3E7-BC1F-9DEF-6B47-07570465138C}" dt="2024-06-24T12:41:26.539" v="1" actId="20577"/>
        <pc:sldMkLst>
          <pc:docMk/>
          <pc:sldMk cId="1308595723" sldId="564"/>
        </pc:sldMkLst>
        <pc:spChg chg="mod">
          <ac:chgData name="ATEMEZING Ghislain" userId="S::ghislain.atemezing@era.europa.eu::2eeada26-7f62-4cbe-856c-c75040d75e9f" providerId="AD" clId="Web-{740CF3E7-BC1F-9DEF-6B47-07570465138C}" dt="2024-06-24T12:41:26.539" v="1" actId="20577"/>
          <ac:spMkLst>
            <pc:docMk/>
            <pc:sldMk cId="1308595723" sldId="564"/>
            <ac:spMk id="10" creationId="{00000000-0000-0000-0000-000000000000}"/>
          </ac:spMkLst>
        </pc:spChg>
      </pc:sldChg>
    </pc:docChg>
  </pc:docChgLst>
  <pc:docChgLst>
    <pc:chgData name="VARGA Mickael" userId="d25788f4-fddb-4713-9108-07201f0e2fed" providerId="ADAL" clId="{D98DEF65-B3D2-4D73-964C-EA2231995FA0}"/>
    <pc:docChg chg="undo redo custSel addSld delSld modSld modNotesMaster modHandout">
      <pc:chgData name="VARGA Mickael" userId="d25788f4-fddb-4713-9108-07201f0e2fed" providerId="ADAL" clId="{D98DEF65-B3D2-4D73-964C-EA2231995FA0}" dt="2024-06-19T06:31:53.504" v="1345" actId="20577"/>
      <pc:docMkLst>
        <pc:docMk/>
      </pc:docMkLst>
      <pc:sldChg chg="del">
        <pc:chgData name="VARGA Mickael" userId="d25788f4-fddb-4713-9108-07201f0e2fed" providerId="ADAL" clId="{D98DEF65-B3D2-4D73-964C-EA2231995FA0}" dt="2024-06-13T14:02:30.313" v="223" actId="47"/>
        <pc:sldMkLst>
          <pc:docMk/>
          <pc:sldMk cId="2329010067" sldId="268"/>
        </pc:sldMkLst>
      </pc:sldChg>
      <pc:sldChg chg="del">
        <pc:chgData name="VARGA Mickael" userId="d25788f4-fddb-4713-9108-07201f0e2fed" providerId="ADAL" clId="{D98DEF65-B3D2-4D73-964C-EA2231995FA0}" dt="2024-06-13T14:02:30.313" v="223" actId="47"/>
        <pc:sldMkLst>
          <pc:docMk/>
          <pc:sldMk cId="12909055" sldId="269"/>
        </pc:sldMkLst>
      </pc:sldChg>
      <pc:sldChg chg="del">
        <pc:chgData name="VARGA Mickael" userId="d25788f4-fddb-4713-9108-07201f0e2fed" providerId="ADAL" clId="{D98DEF65-B3D2-4D73-964C-EA2231995FA0}" dt="2024-06-13T14:02:30.313" v="223" actId="47"/>
        <pc:sldMkLst>
          <pc:docMk/>
          <pc:sldMk cId="246731128" sldId="271"/>
        </pc:sldMkLst>
      </pc:sldChg>
      <pc:sldChg chg="modSp mod">
        <pc:chgData name="VARGA Mickael" userId="d25788f4-fddb-4713-9108-07201f0e2fed" providerId="ADAL" clId="{D98DEF65-B3D2-4D73-964C-EA2231995FA0}" dt="2024-06-18T13:19:38.859" v="827" actId="20577"/>
        <pc:sldMkLst>
          <pc:docMk/>
          <pc:sldMk cId="1308595723" sldId="564"/>
        </pc:sldMkLst>
        <pc:spChg chg="mod">
          <ac:chgData name="VARGA Mickael" userId="d25788f4-fddb-4713-9108-07201f0e2fed" providerId="ADAL" clId="{D98DEF65-B3D2-4D73-964C-EA2231995FA0}" dt="2024-06-18T13:19:38.859" v="827" actId="20577"/>
          <ac:spMkLst>
            <pc:docMk/>
            <pc:sldMk cId="1308595723" sldId="564"/>
            <ac:spMk id="10" creationId="{00000000-0000-0000-0000-000000000000}"/>
          </ac:spMkLst>
        </pc:spChg>
      </pc:sldChg>
      <pc:sldChg chg="addSp delSp modSp mod">
        <pc:chgData name="VARGA Mickael" userId="d25788f4-fddb-4713-9108-07201f0e2fed" providerId="ADAL" clId="{D98DEF65-B3D2-4D73-964C-EA2231995FA0}" dt="2024-06-13T15:02:57.982" v="805" actId="1076"/>
        <pc:sldMkLst>
          <pc:docMk/>
          <pc:sldMk cId="4126591232" sldId="633"/>
        </pc:sldMkLst>
        <pc:spChg chg="mod">
          <ac:chgData name="VARGA Mickael" userId="d25788f4-fddb-4713-9108-07201f0e2fed" providerId="ADAL" clId="{D98DEF65-B3D2-4D73-964C-EA2231995FA0}" dt="2024-06-13T13:45:46.164" v="48" actId="20577"/>
          <ac:spMkLst>
            <pc:docMk/>
            <pc:sldMk cId="4126591232" sldId="633"/>
            <ac:spMk id="2" creationId="{00000000-0000-0000-0000-000000000000}"/>
          </ac:spMkLst>
        </pc:spChg>
        <pc:spChg chg="add del">
          <ac:chgData name="VARGA Mickael" userId="d25788f4-fddb-4713-9108-07201f0e2fed" providerId="ADAL" clId="{D98DEF65-B3D2-4D73-964C-EA2231995FA0}" dt="2024-06-13T15:02:23.808" v="796"/>
          <ac:spMkLst>
            <pc:docMk/>
            <pc:sldMk cId="4126591232" sldId="633"/>
            <ac:spMk id="4" creationId="{92A0C94D-3C6B-0954-7ACB-1A3DA5D57E36}"/>
          </ac:spMkLst>
        </pc:spChg>
        <pc:spChg chg="add del">
          <ac:chgData name="VARGA Mickael" userId="d25788f4-fddb-4713-9108-07201f0e2fed" providerId="ADAL" clId="{D98DEF65-B3D2-4D73-964C-EA2231995FA0}" dt="2024-06-13T15:02:25.790" v="798"/>
          <ac:spMkLst>
            <pc:docMk/>
            <pc:sldMk cId="4126591232" sldId="633"/>
            <ac:spMk id="7" creationId="{1F3995EF-27D9-B805-E3E9-81CD70A3FA2E}"/>
          </ac:spMkLst>
        </pc:spChg>
        <pc:spChg chg="add del">
          <ac:chgData name="VARGA Mickael" userId="d25788f4-fddb-4713-9108-07201f0e2fed" providerId="ADAL" clId="{D98DEF65-B3D2-4D73-964C-EA2231995FA0}" dt="2024-06-13T15:02:31.223" v="800"/>
          <ac:spMkLst>
            <pc:docMk/>
            <pc:sldMk cId="4126591232" sldId="633"/>
            <ac:spMk id="9" creationId="{7B04E44B-953D-933F-2926-713DEACD357D}"/>
          </ac:spMkLst>
        </pc:spChg>
        <pc:picChg chg="del">
          <ac:chgData name="VARGA Mickael" userId="d25788f4-fddb-4713-9108-07201f0e2fed" providerId="ADAL" clId="{D98DEF65-B3D2-4D73-964C-EA2231995FA0}" dt="2024-06-13T13:45:17.755" v="15" actId="478"/>
          <ac:picMkLst>
            <pc:docMk/>
            <pc:sldMk cId="4126591232" sldId="633"/>
            <ac:picMk id="4" creationId="{00000000-0000-0000-0000-000000000000}"/>
          </ac:picMkLst>
        </pc:picChg>
        <pc:picChg chg="add mod">
          <ac:chgData name="VARGA Mickael" userId="d25788f4-fddb-4713-9108-07201f0e2fed" providerId="ADAL" clId="{D98DEF65-B3D2-4D73-964C-EA2231995FA0}" dt="2024-06-13T15:02:57.982" v="805" actId="1076"/>
          <ac:picMkLst>
            <pc:docMk/>
            <pc:sldMk cId="4126591232" sldId="633"/>
            <ac:picMk id="11" creationId="{3AA7B9BD-CC2F-0649-B794-08250FDEF166}"/>
          </ac:picMkLst>
        </pc:picChg>
        <pc:picChg chg="add del mod">
          <ac:chgData name="VARGA Mickael" userId="d25788f4-fddb-4713-9108-07201f0e2fed" providerId="ADAL" clId="{D98DEF65-B3D2-4D73-964C-EA2231995FA0}" dt="2024-06-13T15:02:21.648" v="794" actId="478"/>
          <ac:picMkLst>
            <pc:docMk/>
            <pc:sldMk cId="4126591232" sldId="633"/>
            <ac:picMk id="1026" creationId="{407E831A-45BF-3FA3-4D66-A6DF587CACFF}"/>
          </ac:picMkLst>
        </pc:picChg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4262565678" sldId="662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4105168869" sldId="665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78311471" sldId="670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3337847380" sldId="675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3326488006" sldId="676"/>
        </pc:sldMkLst>
      </pc:sldChg>
      <pc:sldChg chg="del">
        <pc:chgData name="VARGA Mickael" userId="d25788f4-fddb-4713-9108-07201f0e2fed" providerId="ADAL" clId="{D98DEF65-B3D2-4D73-964C-EA2231995FA0}" dt="2024-06-13T13:44:37.748" v="14" actId="47"/>
        <pc:sldMkLst>
          <pc:docMk/>
          <pc:sldMk cId="1321347483" sldId="685"/>
        </pc:sldMkLst>
      </pc:sldChg>
      <pc:sldChg chg="del">
        <pc:chgData name="VARGA Mickael" userId="d25788f4-fddb-4713-9108-07201f0e2fed" providerId="ADAL" clId="{D98DEF65-B3D2-4D73-964C-EA2231995FA0}" dt="2024-06-13T13:44:37.748" v="14" actId="47"/>
        <pc:sldMkLst>
          <pc:docMk/>
          <pc:sldMk cId="319205194" sldId="686"/>
        </pc:sldMkLst>
      </pc:sldChg>
      <pc:sldChg chg="del">
        <pc:chgData name="VARGA Mickael" userId="d25788f4-fddb-4713-9108-07201f0e2fed" providerId="ADAL" clId="{D98DEF65-B3D2-4D73-964C-EA2231995FA0}" dt="2024-06-13T13:46:01.168" v="49" actId="47"/>
        <pc:sldMkLst>
          <pc:docMk/>
          <pc:sldMk cId="3001752532" sldId="687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344886327" sldId="688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421397050" sldId="689"/>
        </pc:sldMkLst>
      </pc:sldChg>
      <pc:sldChg chg="del">
        <pc:chgData name="VARGA Mickael" userId="d25788f4-fddb-4713-9108-07201f0e2fed" providerId="ADAL" clId="{D98DEF65-B3D2-4D73-964C-EA2231995FA0}" dt="2024-06-13T13:46:01.168" v="49" actId="47"/>
        <pc:sldMkLst>
          <pc:docMk/>
          <pc:sldMk cId="1144285845" sldId="691"/>
        </pc:sldMkLst>
      </pc:sldChg>
      <pc:sldChg chg="modSp mod">
        <pc:chgData name="VARGA Mickael" userId="d25788f4-fddb-4713-9108-07201f0e2fed" providerId="ADAL" clId="{D98DEF65-B3D2-4D73-964C-EA2231995FA0}" dt="2024-06-13T13:46:11.740" v="52" actId="20577"/>
        <pc:sldMkLst>
          <pc:docMk/>
          <pc:sldMk cId="391101806" sldId="692"/>
        </pc:sldMkLst>
        <pc:spChg chg="mod">
          <ac:chgData name="VARGA Mickael" userId="d25788f4-fddb-4713-9108-07201f0e2fed" providerId="ADAL" clId="{D98DEF65-B3D2-4D73-964C-EA2231995FA0}" dt="2024-06-13T13:46:11.740" v="52" actId="20577"/>
          <ac:spMkLst>
            <pc:docMk/>
            <pc:sldMk cId="391101806" sldId="692"/>
            <ac:spMk id="2" creationId="{00000000-0000-0000-0000-000000000000}"/>
          </ac:spMkLst>
        </pc:spChg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3708848616" sldId="710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432650207" sldId="714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3986307298" sldId="718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770020489" sldId="719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4007323509" sldId="720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655368119" sldId="721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1336145634" sldId="722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1233909136" sldId="723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3988161689" sldId="724"/>
        </pc:sldMkLst>
      </pc:sldChg>
      <pc:sldChg chg="modSp mod">
        <pc:chgData name="VARGA Mickael" userId="d25788f4-fddb-4713-9108-07201f0e2fed" providerId="ADAL" clId="{D98DEF65-B3D2-4D73-964C-EA2231995FA0}" dt="2024-06-13T13:46:20.530" v="56" actId="20577"/>
        <pc:sldMkLst>
          <pc:docMk/>
          <pc:sldMk cId="4139074293" sldId="725"/>
        </pc:sldMkLst>
        <pc:spChg chg="mod">
          <ac:chgData name="VARGA Mickael" userId="d25788f4-fddb-4713-9108-07201f0e2fed" providerId="ADAL" clId="{D98DEF65-B3D2-4D73-964C-EA2231995FA0}" dt="2024-06-13T13:46:20.530" v="56" actId="20577"/>
          <ac:spMkLst>
            <pc:docMk/>
            <pc:sldMk cId="4139074293" sldId="725"/>
            <ac:spMk id="2" creationId="{00000000-0000-0000-0000-000000000000}"/>
          </ac:spMkLst>
        </pc:spChg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1425007263" sldId="726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995326991" sldId="727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2314588244" sldId="728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3161566352" sldId="729"/>
        </pc:sldMkLst>
      </pc:sldChg>
      <pc:sldChg chg="del">
        <pc:chgData name="VARGA Mickael" userId="d25788f4-fddb-4713-9108-07201f0e2fed" providerId="ADAL" clId="{D98DEF65-B3D2-4D73-964C-EA2231995FA0}" dt="2024-06-13T13:46:40.098" v="57" actId="47"/>
        <pc:sldMkLst>
          <pc:docMk/>
          <pc:sldMk cId="200414103" sldId="730"/>
        </pc:sldMkLst>
      </pc:sldChg>
      <pc:sldChg chg="del">
        <pc:chgData name="VARGA Mickael" userId="d25788f4-fddb-4713-9108-07201f0e2fed" providerId="ADAL" clId="{D98DEF65-B3D2-4D73-964C-EA2231995FA0}" dt="2024-06-13T14:02:30.313" v="223" actId="47"/>
        <pc:sldMkLst>
          <pc:docMk/>
          <pc:sldMk cId="3074954209" sldId="731"/>
        </pc:sldMkLst>
      </pc:sldChg>
      <pc:sldChg chg="addSp delSp modSp new mod chgLayout">
        <pc:chgData name="VARGA Mickael" userId="d25788f4-fddb-4713-9108-07201f0e2fed" providerId="ADAL" clId="{D98DEF65-B3D2-4D73-964C-EA2231995FA0}" dt="2024-06-13T14:40:26.192" v="770" actId="207"/>
        <pc:sldMkLst>
          <pc:docMk/>
          <pc:sldMk cId="152628725" sldId="732"/>
        </pc:sldMkLst>
        <pc:spChg chg="mod ord">
          <ac:chgData name="VARGA Mickael" userId="d25788f4-fddb-4713-9108-07201f0e2fed" providerId="ADAL" clId="{D98DEF65-B3D2-4D73-964C-EA2231995FA0}" dt="2024-06-13T14:00:41.156" v="205" actId="6264"/>
          <ac:spMkLst>
            <pc:docMk/>
            <pc:sldMk cId="152628725" sldId="732"/>
            <ac:spMk id="2" creationId="{E39EE6A2-7AF5-0088-0A34-D0A92834BBE3}"/>
          </ac:spMkLst>
        </pc:spChg>
        <pc:spChg chg="mod ord">
          <ac:chgData name="VARGA Mickael" userId="d25788f4-fddb-4713-9108-07201f0e2fed" providerId="ADAL" clId="{D98DEF65-B3D2-4D73-964C-EA2231995FA0}" dt="2024-06-13T14:00:41.156" v="205" actId="6264"/>
          <ac:spMkLst>
            <pc:docMk/>
            <pc:sldMk cId="152628725" sldId="732"/>
            <ac:spMk id="3" creationId="{96CCBD77-7A75-08E4-7A26-B18AE70A3C37}"/>
          </ac:spMkLst>
        </pc:spChg>
        <pc:spChg chg="del">
          <ac:chgData name="VARGA Mickael" userId="d25788f4-fddb-4713-9108-07201f0e2fed" providerId="ADAL" clId="{D98DEF65-B3D2-4D73-964C-EA2231995FA0}" dt="2024-06-13T13:49:05.945" v="106" actId="478"/>
          <ac:spMkLst>
            <pc:docMk/>
            <pc:sldMk cId="152628725" sldId="732"/>
            <ac:spMk id="4" creationId="{436E894C-B70E-E244-4B23-4B90659EC301}"/>
          </ac:spMkLst>
        </pc:spChg>
        <pc:spChg chg="add mod">
          <ac:chgData name="VARGA Mickael" userId="d25788f4-fddb-4713-9108-07201f0e2fed" providerId="ADAL" clId="{D98DEF65-B3D2-4D73-964C-EA2231995FA0}" dt="2024-06-13T14:40:26.192" v="770" actId="207"/>
          <ac:spMkLst>
            <pc:docMk/>
            <pc:sldMk cId="152628725" sldId="732"/>
            <ac:spMk id="11" creationId="{650CCC48-480C-45A6-B884-A195C0598F03}"/>
          </ac:spMkLst>
        </pc:spChg>
        <pc:spChg chg="add del mod">
          <ac:chgData name="VARGA Mickael" userId="d25788f4-fddb-4713-9108-07201f0e2fed" providerId="ADAL" clId="{D98DEF65-B3D2-4D73-964C-EA2231995FA0}" dt="2024-06-13T14:00:37.173" v="203" actId="6264"/>
          <ac:spMkLst>
            <pc:docMk/>
            <pc:sldMk cId="152628725" sldId="732"/>
            <ac:spMk id="12" creationId="{C3CD2E5C-2B8F-150E-D141-EF3E629A0851}"/>
          </ac:spMkLst>
        </pc:spChg>
        <pc:spChg chg="add del mod">
          <ac:chgData name="VARGA Mickael" userId="d25788f4-fddb-4713-9108-07201f0e2fed" providerId="ADAL" clId="{D98DEF65-B3D2-4D73-964C-EA2231995FA0}" dt="2024-06-13T14:00:37.173" v="203" actId="6264"/>
          <ac:spMkLst>
            <pc:docMk/>
            <pc:sldMk cId="152628725" sldId="732"/>
            <ac:spMk id="13" creationId="{817E55A5-6520-841C-B676-5389562D5D66}"/>
          </ac:spMkLst>
        </pc:spChg>
        <pc:spChg chg="add del mod ord">
          <ac:chgData name="VARGA Mickael" userId="d25788f4-fddb-4713-9108-07201f0e2fed" providerId="ADAL" clId="{D98DEF65-B3D2-4D73-964C-EA2231995FA0}" dt="2024-06-13T14:00:39.091" v="204" actId="6264"/>
          <ac:spMkLst>
            <pc:docMk/>
            <pc:sldMk cId="152628725" sldId="732"/>
            <ac:spMk id="14" creationId="{3415E6CD-A604-000C-7AA8-F844595D8979}"/>
          </ac:spMkLst>
        </pc:spChg>
        <pc:spChg chg="add del mod">
          <ac:chgData name="VARGA Mickael" userId="d25788f4-fddb-4713-9108-07201f0e2fed" providerId="ADAL" clId="{D98DEF65-B3D2-4D73-964C-EA2231995FA0}" dt="2024-06-13T14:00:39.091" v="204" actId="6264"/>
          <ac:spMkLst>
            <pc:docMk/>
            <pc:sldMk cId="152628725" sldId="732"/>
            <ac:spMk id="15" creationId="{2ABAAFF4-6EEC-5D39-B303-B2759AC58709}"/>
          </ac:spMkLst>
        </pc:spChg>
        <pc:spChg chg="add del mod">
          <ac:chgData name="VARGA Mickael" userId="d25788f4-fddb-4713-9108-07201f0e2fed" providerId="ADAL" clId="{D98DEF65-B3D2-4D73-964C-EA2231995FA0}" dt="2024-06-13T14:00:39.091" v="204" actId="6264"/>
          <ac:spMkLst>
            <pc:docMk/>
            <pc:sldMk cId="152628725" sldId="732"/>
            <ac:spMk id="16" creationId="{6FB96AE5-B624-5AFD-32D0-E3CB7975D384}"/>
          </ac:spMkLst>
        </pc:spChg>
        <pc:spChg chg="add del mod ord">
          <ac:chgData name="VARGA Mickael" userId="d25788f4-fddb-4713-9108-07201f0e2fed" providerId="ADAL" clId="{D98DEF65-B3D2-4D73-964C-EA2231995FA0}" dt="2024-06-13T14:00:41.156" v="205" actId="6264"/>
          <ac:spMkLst>
            <pc:docMk/>
            <pc:sldMk cId="152628725" sldId="732"/>
            <ac:spMk id="17" creationId="{B0B82513-AE87-5A5B-EFCF-C24F5F4D0245}"/>
          </ac:spMkLst>
        </pc:spChg>
        <pc:spChg chg="add del mod">
          <ac:chgData name="VARGA Mickael" userId="d25788f4-fddb-4713-9108-07201f0e2fed" providerId="ADAL" clId="{D98DEF65-B3D2-4D73-964C-EA2231995FA0}" dt="2024-06-13T14:00:41.156" v="205" actId="6264"/>
          <ac:spMkLst>
            <pc:docMk/>
            <pc:sldMk cId="152628725" sldId="732"/>
            <ac:spMk id="18" creationId="{A937A087-133B-9CAA-7A93-8604786D6C08}"/>
          </ac:spMkLst>
        </pc:spChg>
        <pc:spChg chg="add del mod">
          <ac:chgData name="VARGA Mickael" userId="d25788f4-fddb-4713-9108-07201f0e2fed" providerId="ADAL" clId="{D98DEF65-B3D2-4D73-964C-EA2231995FA0}" dt="2024-06-13T14:00:41.156" v="205" actId="6264"/>
          <ac:spMkLst>
            <pc:docMk/>
            <pc:sldMk cId="152628725" sldId="732"/>
            <ac:spMk id="19" creationId="{1F12D7D2-E7F0-C6D1-A05E-A0A722FB8084}"/>
          </ac:spMkLst>
        </pc:spChg>
        <pc:spChg chg="add mod ord">
          <ac:chgData name="VARGA Mickael" userId="d25788f4-fddb-4713-9108-07201f0e2fed" providerId="ADAL" clId="{D98DEF65-B3D2-4D73-964C-EA2231995FA0}" dt="2024-06-13T14:00:41.156" v="205" actId="6264"/>
          <ac:spMkLst>
            <pc:docMk/>
            <pc:sldMk cId="152628725" sldId="732"/>
            <ac:spMk id="20" creationId="{C0D4F739-D44B-C1B8-DF4C-87A7342BB431}"/>
          </ac:spMkLst>
        </pc:spChg>
        <pc:picChg chg="add del">
          <ac:chgData name="VARGA Mickael" userId="d25788f4-fddb-4713-9108-07201f0e2fed" providerId="ADAL" clId="{D98DEF65-B3D2-4D73-964C-EA2231995FA0}" dt="2024-06-13T13:56:14.990" v="108" actId="478"/>
          <ac:picMkLst>
            <pc:docMk/>
            <pc:sldMk cId="152628725" sldId="732"/>
            <ac:picMk id="6" creationId="{EE3A8315-4B0D-7ED4-25B9-AA898B10E3F9}"/>
          </ac:picMkLst>
        </pc:picChg>
        <pc:picChg chg="add">
          <ac:chgData name="VARGA Mickael" userId="d25788f4-fddb-4713-9108-07201f0e2fed" providerId="ADAL" clId="{D98DEF65-B3D2-4D73-964C-EA2231995FA0}" dt="2024-06-13T13:56:15.521" v="109" actId="22"/>
          <ac:picMkLst>
            <pc:docMk/>
            <pc:sldMk cId="152628725" sldId="732"/>
            <ac:picMk id="8" creationId="{1EB23ABB-9A88-0593-5204-03C2281D76FF}"/>
          </ac:picMkLst>
        </pc:picChg>
        <pc:picChg chg="add del">
          <ac:chgData name="VARGA Mickael" userId="d25788f4-fddb-4713-9108-07201f0e2fed" providerId="ADAL" clId="{D98DEF65-B3D2-4D73-964C-EA2231995FA0}" dt="2024-06-13T13:56:24.214" v="111" actId="22"/>
          <ac:picMkLst>
            <pc:docMk/>
            <pc:sldMk cId="152628725" sldId="732"/>
            <ac:picMk id="10" creationId="{FEE41B1F-B982-381F-41C3-F17AF0CD3F29}"/>
          </ac:picMkLst>
        </pc:picChg>
      </pc:sldChg>
      <pc:sldChg chg="addSp delSp modSp add mod">
        <pc:chgData name="VARGA Mickael" userId="d25788f4-fddb-4713-9108-07201f0e2fed" providerId="ADAL" clId="{D98DEF65-B3D2-4D73-964C-EA2231995FA0}" dt="2024-06-13T14:40:34.435" v="771" actId="108"/>
        <pc:sldMkLst>
          <pc:docMk/>
          <pc:sldMk cId="664477419" sldId="733"/>
        </pc:sldMkLst>
        <pc:spChg chg="add mod">
          <ac:chgData name="VARGA Mickael" userId="d25788f4-fddb-4713-9108-07201f0e2fed" providerId="ADAL" clId="{D98DEF65-B3D2-4D73-964C-EA2231995FA0}" dt="2024-06-13T14:40:34.435" v="771" actId="108"/>
          <ac:spMkLst>
            <pc:docMk/>
            <pc:sldMk cId="664477419" sldId="733"/>
            <ac:spMk id="6" creationId="{8E10935B-CA6B-97CB-89CE-B9064E47491E}"/>
          </ac:spMkLst>
        </pc:spChg>
        <pc:picChg chg="add">
          <ac:chgData name="VARGA Mickael" userId="d25788f4-fddb-4713-9108-07201f0e2fed" providerId="ADAL" clId="{D98DEF65-B3D2-4D73-964C-EA2231995FA0}" dt="2024-06-13T13:59:28.907" v="114" actId="22"/>
          <ac:picMkLst>
            <pc:docMk/>
            <pc:sldMk cId="664477419" sldId="733"/>
            <ac:picMk id="5" creationId="{3E6251F6-C845-B270-A030-F6B2DCED5A33}"/>
          </ac:picMkLst>
        </pc:picChg>
        <pc:picChg chg="del">
          <ac:chgData name="VARGA Mickael" userId="d25788f4-fddb-4713-9108-07201f0e2fed" providerId="ADAL" clId="{D98DEF65-B3D2-4D73-964C-EA2231995FA0}" dt="2024-06-13T13:56:39.071" v="113" actId="478"/>
          <ac:picMkLst>
            <pc:docMk/>
            <pc:sldMk cId="664477419" sldId="733"/>
            <ac:picMk id="8" creationId="{1EB23ABB-9A88-0593-5204-03C2281D76FF}"/>
          </ac:picMkLst>
        </pc:picChg>
      </pc:sldChg>
      <pc:sldChg chg="modSp new mod">
        <pc:chgData name="VARGA Mickael" userId="d25788f4-fddb-4713-9108-07201f0e2fed" providerId="ADAL" clId="{D98DEF65-B3D2-4D73-964C-EA2231995FA0}" dt="2024-06-19T06:10:54.886" v="1246" actId="403"/>
        <pc:sldMkLst>
          <pc:docMk/>
          <pc:sldMk cId="2138729098" sldId="734"/>
        </pc:sldMkLst>
        <pc:spChg chg="mod">
          <ac:chgData name="VARGA Mickael" userId="d25788f4-fddb-4713-9108-07201f0e2fed" providerId="ADAL" clId="{D98DEF65-B3D2-4D73-964C-EA2231995FA0}" dt="2024-06-13T14:02:51.590" v="246" actId="20577"/>
          <ac:spMkLst>
            <pc:docMk/>
            <pc:sldMk cId="2138729098" sldId="734"/>
            <ac:spMk id="2" creationId="{2C6BFE27-2E37-DC01-90F7-790ED7F15904}"/>
          </ac:spMkLst>
        </pc:spChg>
        <pc:spChg chg="mod">
          <ac:chgData name="VARGA Mickael" userId="d25788f4-fddb-4713-9108-07201f0e2fed" providerId="ADAL" clId="{D98DEF65-B3D2-4D73-964C-EA2231995FA0}" dt="2024-06-19T06:10:54.886" v="1246" actId="403"/>
          <ac:spMkLst>
            <pc:docMk/>
            <pc:sldMk cId="2138729098" sldId="734"/>
            <ac:spMk id="4" creationId="{03A61BDF-BEB1-0C52-ABBE-3702BFEDBF21}"/>
          </ac:spMkLst>
        </pc:spChg>
      </pc:sldChg>
      <pc:sldChg chg="addSp delSp modSp new mod">
        <pc:chgData name="VARGA Mickael" userId="d25788f4-fddb-4713-9108-07201f0e2fed" providerId="ADAL" clId="{D98DEF65-B3D2-4D73-964C-EA2231995FA0}" dt="2024-06-18T17:40:24.861" v="941" actId="1076"/>
        <pc:sldMkLst>
          <pc:docMk/>
          <pc:sldMk cId="3461200219" sldId="735"/>
        </pc:sldMkLst>
        <pc:spChg chg="mod">
          <ac:chgData name="VARGA Mickael" userId="d25788f4-fddb-4713-9108-07201f0e2fed" providerId="ADAL" clId="{D98DEF65-B3D2-4D73-964C-EA2231995FA0}" dt="2024-06-18T17:38:44.868" v="923" actId="20577"/>
          <ac:spMkLst>
            <pc:docMk/>
            <pc:sldMk cId="3461200219" sldId="735"/>
            <ac:spMk id="2" creationId="{48045FB0-70A0-E306-30BC-76D5A1344204}"/>
          </ac:spMkLst>
        </pc:spChg>
        <pc:spChg chg="add del">
          <ac:chgData name="VARGA Mickael" userId="d25788f4-fddb-4713-9108-07201f0e2fed" providerId="ADAL" clId="{D98DEF65-B3D2-4D73-964C-EA2231995FA0}" dt="2024-06-13T14:32:32.541" v="646"/>
          <ac:spMkLst>
            <pc:docMk/>
            <pc:sldMk cId="3461200219" sldId="735"/>
            <ac:spMk id="4" creationId="{63F40FB9-CC6E-EA36-C77C-6E3F2810AA48}"/>
          </ac:spMkLst>
        </pc:spChg>
        <pc:spChg chg="add del mod">
          <ac:chgData name="VARGA Mickael" userId="d25788f4-fddb-4713-9108-07201f0e2fed" providerId="ADAL" clId="{D98DEF65-B3D2-4D73-964C-EA2231995FA0}" dt="2024-06-18T17:39:23.542" v="926"/>
          <ac:spMkLst>
            <pc:docMk/>
            <pc:sldMk cId="3461200219" sldId="735"/>
            <ac:spMk id="6" creationId="{D1B50F12-2DEA-4326-CA19-B780D20CBF4F}"/>
          </ac:spMkLst>
        </pc:spChg>
        <pc:spChg chg="add mod">
          <ac:chgData name="VARGA Mickael" userId="d25788f4-fddb-4713-9108-07201f0e2fed" providerId="ADAL" clId="{D98DEF65-B3D2-4D73-964C-EA2231995FA0}" dt="2024-06-18T17:39:27.753" v="927" actId="1076"/>
          <ac:spMkLst>
            <pc:docMk/>
            <pc:sldMk cId="3461200219" sldId="735"/>
            <ac:spMk id="10" creationId="{F24FCDE6-F56A-91B8-D461-A047A8085F7E}"/>
          </ac:spMkLst>
        </pc:spChg>
        <pc:graphicFrameChg chg="add del mod">
          <ac:chgData name="VARGA Mickael" userId="d25788f4-fddb-4713-9108-07201f0e2fed" providerId="ADAL" clId="{D98DEF65-B3D2-4D73-964C-EA2231995FA0}" dt="2024-06-13T14:31:35.272" v="640"/>
          <ac:graphicFrameMkLst>
            <pc:docMk/>
            <pc:sldMk cId="3461200219" sldId="735"/>
            <ac:graphicFrameMk id="5" creationId="{ABA437A7-4A1E-46C9-F2FA-327441AFC612}"/>
          </ac:graphicFrameMkLst>
        </pc:graphicFrameChg>
        <pc:graphicFrameChg chg="del">
          <ac:chgData name="VARGA Mickael" userId="d25788f4-fddb-4713-9108-07201f0e2fed" providerId="ADAL" clId="{D98DEF65-B3D2-4D73-964C-EA2231995FA0}" dt="2024-06-13T14:31:54.239" v="641"/>
          <ac:graphicFrameMkLst>
            <pc:docMk/>
            <pc:sldMk cId="3461200219" sldId="735"/>
            <ac:graphicFrameMk id="6" creationId="{D7743888-A3C5-8529-84AC-045F6A77B7D5}"/>
          </ac:graphicFrameMkLst>
        </pc:graphicFrameChg>
        <pc:graphicFrameChg chg="add del mod modGraphic">
          <ac:chgData name="VARGA Mickael" userId="d25788f4-fddb-4713-9108-07201f0e2fed" providerId="ADAL" clId="{D98DEF65-B3D2-4D73-964C-EA2231995FA0}" dt="2024-06-13T14:32:30.507" v="645"/>
          <ac:graphicFrameMkLst>
            <pc:docMk/>
            <pc:sldMk cId="3461200219" sldId="735"/>
            <ac:graphicFrameMk id="7" creationId="{927FB6C3-8FCD-46DA-CDB2-5601D92979DD}"/>
          </ac:graphicFrameMkLst>
        </pc:graphicFrameChg>
        <pc:graphicFrameChg chg="add mod modGraphic">
          <ac:chgData name="VARGA Mickael" userId="d25788f4-fddb-4713-9108-07201f0e2fed" providerId="ADAL" clId="{D98DEF65-B3D2-4D73-964C-EA2231995FA0}" dt="2024-06-18T17:40:15.404" v="939" actId="403"/>
          <ac:graphicFrameMkLst>
            <pc:docMk/>
            <pc:sldMk cId="3461200219" sldId="735"/>
            <ac:graphicFrameMk id="7" creationId="{BB377D50-9DA0-6D4E-3531-35B8DB5AF7C6}"/>
          </ac:graphicFrameMkLst>
        </pc:graphicFrameChg>
        <pc:graphicFrameChg chg="add del mod modGraphic">
          <ac:chgData name="VARGA Mickael" userId="d25788f4-fddb-4713-9108-07201f0e2fed" providerId="ADAL" clId="{D98DEF65-B3D2-4D73-964C-EA2231995FA0}" dt="2024-06-18T17:38:51.779" v="925" actId="478"/>
          <ac:graphicFrameMkLst>
            <pc:docMk/>
            <pc:sldMk cId="3461200219" sldId="735"/>
            <ac:graphicFrameMk id="8" creationId="{9576C580-73CE-F937-9DD3-7C51B8497488}"/>
          </ac:graphicFrameMkLst>
        </pc:graphicFrameChg>
        <pc:graphicFrameChg chg="add mod modGraphic">
          <ac:chgData name="VARGA Mickael" userId="d25788f4-fddb-4713-9108-07201f0e2fed" providerId="ADAL" clId="{D98DEF65-B3D2-4D73-964C-EA2231995FA0}" dt="2024-06-18T17:40:24.861" v="941" actId="1076"/>
          <ac:graphicFrameMkLst>
            <pc:docMk/>
            <pc:sldMk cId="3461200219" sldId="735"/>
            <ac:graphicFrameMk id="9" creationId="{9DB52747-A4F1-1131-7B19-DBDBC1A64967}"/>
          </ac:graphicFrameMkLst>
        </pc:graphicFrameChg>
        <pc:picChg chg="add mod">
          <ac:chgData name="VARGA Mickael" userId="d25788f4-fddb-4713-9108-07201f0e2fed" providerId="ADAL" clId="{D98DEF65-B3D2-4D73-964C-EA2231995FA0}" dt="2024-06-13T15:04:42.755" v="814" actId="14100"/>
          <ac:picMkLst>
            <pc:docMk/>
            <pc:sldMk cId="3461200219" sldId="735"/>
            <ac:picMk id="5" creationId="{CD6823DE-AED1-2CBB-5335-04E6CE1312B3}"/>
          </ac:picMkLst>
        </pc:picChg>
      </pc:sldChg>
      <pc:sldChg chg="addSp delSp modSp add mod">
        <pc:chgData name="VARGA Mickael" userId="d25788f4-fddb-4713-9108-07201f0e2fed" providerId="ADAL" clId="{D98DEF65-B3D2-4D73-964C-EA2231995FA0}" dt="2024-06-18T17:41:33.565" v="969" actId="20577"/>
        <pc:sldMkLst>
          <pc:docMk/>
          <pc:sldMk cId="37026475" sldId="736"/>
        </pc:sldMkLst>
        <pc:spChg chg="mod">
          <ac:chgData name="VARGA Mickael" userId="d25788f4-fddb-4713-9108-07201f0e2fed" providerId="ADAL" clId="{D98DEF65-B3D2-4D73-964C-EA2231995FA0}" dt="2024-06-18T17:41:33.565" v="969" actId="20577"/>
          <ac:spMkLst>
            <pc:docMk/>
            <pc:sldMk cId="37026475" sldId="736"/>
            <ac:spMk id="2" creationId="{48045FB0-70A0-E306-30BC-76D5A1344204}"/>
          </ac:spMkLst>
        </pc:spChg>
        <pc:spChg chg="add del mod">
          <ac:chgData name="VARGA Mickael" userId="d25788f4-fddb-4713-9108-07201f0e2fed" providerId="ADAL" clId="{D98DEF65-B3D2-4D73-964C-EA2231995FA0}" dt="2024-06-18T17:40:55.211" v="943"/>
          <ac:spMkLst>
            <pc:docMk/>
            <pc:sldMk cId="37026475" sldId="736"/>
            <ac:spMk id="5" creationId="{4084B86B-C1B6-9424-C51C-1D0A5CB76AEE}"/>
          </ac:spMkLst>
        </pc:spChg>
        <pc:graphicFrameChg chg="add mod modGraphic">
          <ac:chgData name="VARGA Mickael" userId="d25788f4-fddb-4713-9108-07201f0e2fed" providerId="ADAL" clId="{D98DEF65-B3D2-4D73-964C-EA2231995FA0}" dt="2024-06-18T17:41:08.607" v="949" actId="403"/>
          <ac:graphicFrameMkLst>
            <pc:docMk/>
            <pc:sldMk cId="37026475" sldId="736"/>
            <ac:graphicFrameMk id="6" creationId="{10E36B47-D9D1-BAE9-4926-8B4D75648E9D}"/>
          </ac:graphicFrameMkLst>
        </pc:graphicFrameChg>
        <pc:graphicFrameChg chg="del mod modGraphic">
          <ac:chgData name="VARGA Mickael" userId="d25788f4-fddb-4713-9108-07201f0e2fed" providerId="ADAL" clId="{D98DEF65-B3D2-4D73-964C-EA2231995FA0}" dt="2024-06-18T17:40:30.264" v="942" actId="478"/>
          <ac:graphicFrameMkLst>
            <pc:docMk/>
            <pc:sldMk cId="37026475" sldId="736"/>
            <ac:graphicFrameMk id="8" creationId="{9576C580-73CE-F937-9DD3-7C51B8497488}"/>
          </ac:graphicFrameMkLst>
        </pc:graphicFrameChg>
      </pc:sldChg>
      <pc:sldChg chg="modSp new mod">
        <pc:chgData name="VARGA Mickael" userId="d25788f4-fddb-4713-9108-07201f0e2fed" providerId="ADAL" clId="{D98DEF65-B3D2-4D73-964C-EA2231995FA0}" dt="2024-06-19T06:09:17.349" v="1215" actId="20577"/>
        <pc:sldMkLst>
          <pc:docMk/>
          <pc:sldMk cId="868738079" sldId="737"/>
        </pc:sldMkLst>
        <pc:spChg chg="mod">
          <ac:chgData name="VARGA Mickael" userId="d25788f4-fddb-4713-9108-07201f0e2fed" providerId="ADAL" clId="{D98DEF65-B3D2-4D73-964C-EA2231995FA0}" dt="2024-06-18T17:28:09.967" v="922" actId="20577"/>
          <ac:spMkLst>
            <pc:docMk/>
            <pc:sldMk cId="868738079" sldId="737"/>
            <ac:spMk id="2" creationId="{B958293A-91EF-9C47-F67F-577B8CCE037F}"/>
          </ac:spMkLst>
        </pc:spChg>
        <pc:spChg chg="mod">
          <ac:chgData name="VARGA Mickael" userId="d25788f4-fddb-4713-9108-07201f0e2fed" providerId="ADAL" clId="{D98DEF65-B3D2-4D73-964C-EA2231995FA0}" dt="2024-06-19T06:09:17.349" v="1215" actId="20577"/>
          <ac:spMkLst>
            <pc:docMk/>
            <pc:sldMk cId="868738079" sldId="737"/>
            <ac:spMk id="4" creationId="{659A9004-AD3B-061C-731A-983FCE2F9F54}"/>
          </ac:spMkLst>
        </pc:spChg>
      </pc:sldChg>
      <pc:sldChg chg="addSp delSp modSp add mod">
        <pc:chgData name="VARGA Mickael" userId="d25788f4-fddb-4713-9108-07201f0e2fed" providerId="ADAL" clId="{D98DEF65-B3D2-4D73-964C-EA2231995FA0}" dt="2024-06-18T17:42:25.160" v="985" actId="403"/>
        <pc:sldMkLst>
          <pc:docMk/>
          <pc:sldMk cId="2169249176" sldId="738"/>
        </pc:sldMkLst>
        <pc:spChg chg="mod">
          <ac:chgData name="VARGA Mickael" userId="d25788f4-fddb-4713-9108-07201f0e2fed" providerId="ADAL" clId="{D98DEF65-B3D2-4D73-964C-EA2231995FA0}" dt="2024-06-18T17:41:44.382" v="977" actId="20577"/>
          <ac:spMkLst>
            <pc:docMk/>
            <pc:sldMk cId="2169249176" sldId="738"/>
            <ac:spMk id="2" creationId="{48045FB0-70A0-E306-30BC-76D5A1344204}"/>
          </ac:spMkLst>
        </pc:spChg>
        <pc:spChg chg="add del mod">
          <ac:chgData name="VARGA Mickael" userId="d25788f4-fddb-4713-9108-07201f0e2fed" providerId="ADAL" clId="{D98DEF65-B3D2-4D73-964C-EA2231995FA0}" dt="2024-06-18T17:42:12.999" v="979"/>
          <ac:spMkLst>
            <pc:docMk/>
            <pc:sldMk cId="2169249176" sldId="738"/>
            <ac:spMk id="5" creationId="{A9ABCF48-78C0-7103-0EE2-7AD1A1DE95E3}"/>
          </ac:spMkLst>
        </pc:spChg>
        <pc:graphicFrameChg chg="del">
          <ac:chgData name="VARGA Mickael" userId="d25788f4-fddb-4713-9108-07201f0e2fed" providerId="ADAL" clId="{D98DEF65-B3D2-4D73-964C-EA2231995FA0}" dt="2024-06-18T17:41:52.422" v="978" actId="478"/>
          <ac:graphicFrameMkLst>
            <pc:docMk/>
            <pc:sldMk cId="2169249176" sldId="738"/>
            <ac:graphicFrameMk id="6" creationId="{10E36B47-D9D1-BAE9-4926-8B4D75648E9D}"/>
          </ac:graphicFrameMkLst>
        </pc:graphicFrameChg>
        <pc:graphicFrameChg chg="add mod modGraphic">
          <ac:chgData name="VARGA Mickael" userId="d25788f4-fddb-4713-9108-07201f0e2fed" providerId="ADAL" clId="{D98DEF65-B3D2-4D73-964C-EA2231995FA0}" dt="2024-06-18T17:42:25.160" v="985" actId="403"/>
          <ac:graphicFrameMkLst>
            <pc:docMk/>
            <pc:sldMk cId="2169249176" sldId="738"/>
            <ac:graphicFrameMk id="7" creationId="{3EEA6405-1291-43EE-9394-647243108FCD}"/>
          </ac:graphicFrameMkLst>
        </pc:graphicFrameChg>
      </pc:sldChg>
      <pc:sldChg chg="addSp delSp modSp add mod">
        <pc:chgData name="VARGA Mickael" userId="d25788f4-fddb-4713-9108-07201f0e2fed" providerId="ADAL" clId="{D98DEF65-B3D2-4D73-964C-EA2231995FA0}" dt="2024-06-18T17:44:05.833" v="997" actId="20577"/>
        <pc:sldMkLst>
          <pc:docMk/>
          <pc:sldMk cId="814365623" sldId="739"/>
        </pc:sldMkLst>
        <pc:spChg chg="mod">
          <ac:chgData name="VARGA Mickael" userId="d25788f4-fddb-4713-9108-07201f0e2fed" providerId="ADAL" clId="{D98DEF65-B3D2-4D73-964C-EA2231995FA0}" dt="2024-06-18T17:43:15.491" v="987" actId="20577"/>
          <ac:spMkLst>
            <pc:docMk/>
            <pc:sldMk cId="814365623" sldId="739"/>
            <ac:spMk id="2" creationId="{48045FB0-70A0-E306-30BC-76D5A1344204}"/>
          </ac:spMkLst>
        </pc:spChg>
        <pc:spChg chg="add del mod">
          <ac:chgData name="VARGA Mickael" userId="d25788f4-fddb-4713-9108-07201f0e2fed" providerId="ADAL" clId="{D98DEF65-B3D2-4D73-964C-EA2231995FA0}" dt="2024-06-18T17:43:37.090" v="989"/>
          <ac:spMkLst>
            <pc:docMk/>
            <pc:sldMk cId="814365623" sldId="739"/>
            <ac:spMk id="5" creationId="{6B683957-8622-8A4B-9BF6-B7D6FBA269CB}"/>
          </ac:spMkLst>
        </pc:spChg>
        <pc:graphicFrameChg chg="add mod modGraphic">
          <ac:chgData name="VARGA Mickael" userId="d25788f4-fddb-4713-9108-07201f0e2fed" providerId="ADAL" clId="{D98DEF65-B3D2-4D73-964C-EA2231995FA0}" dt="2024-06-18T17:44:05.833" v="997" actId="20577"/>
          <ac:graphicFrameMkLst>
            <pc:docMk/>
            <pc:sldMk cId="814365623" sldId="739"/>
            <ac:graphicFrameMk id="6" creationId="{06765B44-FF40-CA60-936C-E0E9C9824221}"/>
          </ac:graphicFrameMkLst>
        </pc:graphicFrameChg>
        <pc:graphicFrameChg chg="del">
          <ac:chgData name="VARGA Mickael" userId="d25788f4-fddb-4713-9108-07201f0e2fed" providerId="ADAL" clId="{D98DEF65-B3D2-4D73-964C-EA2231995FA0}" dt="2024-06-18T17:43:19.426" v="988" actId="478"/>
          <ac:graphicFrameMkLst>
            <pc:docMk/>
            <pc:sldMk cId="814365623" sldId="739"/>
            <ac:graphicFrameMk id="7" creationId="{3EEA6405-1291-43EE-9394-647243108FCD}"/>
          </ac:graphicFrameMkLst>
        </pc:graphicFrameChg>
      </pc:sldChg>
      <pc:sldChg chg="addSp delSp modSp new mod">
        <pc:chgData name="VARGA Mickael" userId="d25788f4-fddb-4713-9108-07201f0e2fed" providerId="ADAL" clId="{D98DEF65-B3D2-4D73-964C-EA2231995FA0}" dt="2024-06-18T17:45:00.225" v="1035" actId="1076"/>
        <pc:sldMkLst>
          <pc:docMk/>
          <pc:sldMk cId="2255501507" sldId="740"/>
        </pc:sldMkLst>
        <pc:spChg chg="mod">
          <ac:chgData name="VARGA Mickael" userId="d25788f4-fddb-4713-9108-07201f0e2fed" providerId="ADAL" clId="{D98DEF65-B3D2-4D73-964C-EA2231995FA0}" dt="2024-06-18T17:44:37.152" v="1031" actId="20577"/>
          <ac:spMkLst>
            <pc:docMk/>
            <pc:sldMk cId="2255501507" sldId="740"/>
            <ac:spMk id="2" creationId="{799A88FA-04D4-257A-5637-C6BD64446F58}"/>
          </ac:spMkLst>
        </pc:spChg>
        <pc:spChg chg="del">
          <ac:chgData name="VARGA Mickael" userId="d25788f4-fddb-4713-9108-07201f0e2fed" providerId="ADAL" clId="{D98DEF65-B3D2-4D73-964C-EA2231995FA0}" dt="2024-06-18T17:44:50.336" v="1032" actId="22"/>
          <ac:spMkLst>
            <pc:docMk/>
            <pc:sldMk cId="2255501507" sldId="740"/>
            <ac:spMk id="4" creationId="{D203C49B-8F09-ED6F-095B-C2FF9F7FB976}"/>
          </ac:spMkLst>
        </pc:spChg>
        <pc:picChg chg="add mod ord">
          <ac:chgData name="VARGA Mickael" userId="d25788f4-fddb-4713-9108-07201f0e2fed" providerId="ADAL" clId="{D98DEF65-B3D2-4D73-964C-EA2231995FA0}" dt="2024-06-18T17:45:00.225" v="1035" actId="1076"/>
          <ac:picMkLst>
            <pc:docMk/>
            <pc:sldMk cId="2255501507" sldId="740"/>
            <ac:picMk id="6" creationId="{939BA745-4C3D-6444-F8A6-6CC9C648C8C2}"/>
          </ac:picMkLst>
        </pc:picChg>
      </pc:sldChg>
      <pc:sldChg chg="addSp delSp modSp add mod">
        <pc:chgData name="VARGA Mickael" userId="d25788f4-fddb-4713-9108-07201f0e2fed" providerId="ADAL" clId="{D98DEF65-B3D2-4D73-964C-EA2231995FA0}" dt="2024-06-19T06:31:53.504" v="1345" actId="20577"/>
        <pc:sldMkLst>
          <pc:docMk/>
          <pc:sldMk cId="2972858317" sldId="741"/>
        </pc:sldMkLst>
        <pc:spChg chg="mod">
          <ac:chgData name="VARGA Mickael" userId="d25788f4-fddb-4713-9108-07201f0e2fed" providerId="ADAL" clId="{D98DEF65-B3D2-4D73-964C-EA2231995FA0}" dt="2024-06-18T17:46:13.120" v="1108" actId="20577"/>
          <ac:spMkLst>
            <pc:docMk/>
            <pc:sldMk cId="2972858317" sldId="741"/>
            <ac:spMk id="2" creationId="{799A88FA-04D4-257A-5637-C6BD64446F58}"/>
          </ac:spMkLst>
        </pc:spChg>
        <pc:spChg chg="add mod">
          <ac:chgData name="VARGA Mickael" userId="d25788f4-fddb-4713-9108-07201f0e2fed" providerId="ADAL" clId="{D98DEF65-B3D2-4D73-964C-EA2231995FA0}" dt="2024-06-19T06:31:53.504" v="1345" actId="20577"/>
          <ac:spMkLst>
            <pc:docMk/>
            <pc:sldMk cId="2972858317" sldId="741"/>
            <ac:spMk id="5" creationId="{9DCB0AB3-5058-D037-555E-8F105F1EB252}"/>
          </ac:spMkLst>
        </pc:spChg>
        <pc:spChg chg="add del">
          <ac:chgData name="VARGA Mickael" userId="d25788f4-fddb-4713-9108-07201f0e2fed" providerId="ADAL" clId="{D98DEF65-B3D2-4D73-964C-EA2231995FA0}" dt="2024-06-18T17:47:01.627" v="1117" actId="22"/>
          <ac:spMkLst>
            <pc:docMk/>
            <pc:sldMk cId="2972858317" sldId="741"/>
            <ac:spMk id="8" creationId="{B508EE0E-7DDA-33B3-2A5C-B8E389AB82A8}"/>
          </ac:spMkLst>
        </pc:spChg>
        <pc:picChg chg="del mod">
          <ac:chgData name="VARGA Mickael" userId="d25788f4-fddb-4713-9108-07201f0e2fed" providerId="ADAL" clId="{D98DEF65-B3D2-4D73-964C-EA2231995FA0}" dt="2024-06-18T17:46:16.400" v="1110" actId="478"/>
          <ac:picMkLst>
            <pc:docMk/>
            <pc:sldMk cId="2972858317" sldId="741"/>
            <ac:picMk id="6" creationId="{939BA745-4C3D-6444-F8A6-6CC9C648C8C2}"/>
          </ac:picMkLst>
        </pc:picChg>
      </pc:sldChg>
      <pc:sldChg chg="new del">
        <pc:chgData name="VARGA Mickael" userId="d25788f4-fddb-4713-9108-07201f0e2fed" providerId="ADAL" clId="{D98DEF65-B3D2-4D73-964C-EA2231995FA0}" dt="2024-06-19T05:11:03.905" v="1129" actId="47"/>
        <pc:sldMkLst>
          <pc:docMk/>
          <pc:sldMk cId="4185398166" sldId="742"/>
        </pc:sldMkLst>
      </pc:sldChg>
      <pc:sldChg chg="addSp delSp modSp new mod">
        <pc:chgData name="VARGA Mickael" userId="d25788f4-fddb-4713-9108-07201f0e2fed" providerId="ADAL" clId="{D98DEF65-B3D2-4D73-964C-EA2231995FA0}" dt="2024-06-19T05:16:27.318" v="1210" actId="1076"/>
        <pc:sldMkLst>
          <pc:docMk/>
          <pc:sldMk cId="1014862167" sldId="743"/>
        </pc:sldMkLst>
        <pc:spChg chg="mod">
          <ac:chgData name="VARGA Mickael" userId="d25788f4-fddb-4713-9108-07201f0e2fed" providerId="ADAL" clId="{D98DEF65-B3D2-4D73-964C-EA2231995FA0}" dt="2024-06-19T05:12:03.155" v="1147" actId="20577"/>
          <ac:spMkLst>
            <pc:docMk/>
            <pc:sldMk cId="1014862167" sldId="743"/>
            <ac:spMk id="2" creationId="{4C7310AB-6EF7-FD90-264E-39CDB0A2C2CF}"/>
          </ac:spMkLst>
        </pc:spChg>
        <pc:spChg chg="add del">
          <ac:chgData name="VARGA Mickael" userId="d25788f4-fddb-4713-9108-07201f0e2fed" providerId="ADAL" clId="{D98DEF65-B3D2-4D73-964C-EA2231995FA0}" dt="2024-06-19T05:12:53.576" v="1159"/>
          <ac:spMkLst>
            <pc:docMk/>
            <pc:sldMk cId="1014862167" sldId="743"/>
            <ac:spMk id="4" creationId="{92AB152C-59B2-F335-EC9A-3AAE7D85910A}"/>
          </ac:spMkLst>
        </pc:spChg>
        <pc:graphicFrameChg chg="add del mod">
          <ac:chgData name="VARGA Mickael" userId="d25788f4-fddb-4713-9108-07201f0e2fed" providerId="ADAL" clId="{D98DEF65-B3D2-4D73-964C-EA2231995FA0}" dt="2024-06-19T05:12:22.237" v="1152"/>
          <ac:graphicFrameMkLst>
            <pc:docMk/>
            <pc:sldMk cId="1014862167" sldId="743"/>
            <ac:graphicFrameMk id="5" creationId="{6C66BE6D-36C8-1208-3918-07B756F5D2A8}"/>
          </ac:graphicFrameMkLst>
        </pc:graphicFrameChg>
        <pc:graphicFrameChg chg="add del mod modGraphic">
          <ac:chgData name="VARGA Mickael" userId="d25788f4-fddb-4713-9108-07201f0e2fed" providerId="ADAL" clId="{D98DEF65-B3D2-4D73-964C-EA2231995FA0}" dt="2024-06-19T05:12:37.401" v="1156"/>
          <ac:graphicFrameMkLst>
            <pc:docMk/>
            <pc:sldMk cId="1014862167" sldId="743"/>
            <ac:graphicFrameMk id="6" creationId="{3AC05C3A-9052-4521-4EA5-18B92BBA8AA2}"/>
          </ac:graphicFrameMkLst>
        </pc:graphicFrameChg>
        <pc:graphicFrameChg chg="add del mod">
          <ac:chgData name="VARGA Mickael" userId="d25788f4-fddb-4713-9108-07201f0e2fed" providerId="ADAL" clId="{D98DEF65-B3D2-4D73-964C-EA2231995FA0}" dt="2024-06-19T05:12:48.185" v="1158"/>
          <ac:graphicFrameMkLst>
            <pc:docMk/>
            <pc:sldMk cId="1014862167" sldId="743"/>
            <ac:graphicFrameMk id="7" creationId="{8F4446D5-34CB-5748-915C-0243A0601484}"/>
          </ac:graphicFrameMkLst>
        </pc:graphicFrameChg>
        <pc:graphicFrameChg chg="add mod modGraphic">
          <ac:chgData name="VARGA Mickael" userId="d25788f4-fddb-4713-9108-07201f0e2fed" providerId="ADAL" clId="{D98DEF65-B3D2-4D73-964C-EA2231995FA0}" dt="2024-06-19T05:16:27.318" v="1210" actId="1076"/>
          <ac:graphicFrameMkLst>
            <pc:docMk/>
            <pc:sldMk cId="1014862167" sldId="743"/>
            <ac:graphicFrameMk id="8" creationId="{470E4182-3215-6AE6-B18B-106B4AC498C6}"/>
          </ac:graphicFrameMkLst>
        </pc:graphicFrameChg>
      </pc:sldChg>
      <pc:sldChg chg="addSp delSp modSp add mod">
        <pc:chgData name="VARGA Mickael" userId="d25788f4-fddb-4713-9108-07201f0e2fed" providerId="ADAL" clId="{D98DEF65-B3D2-4D73-964C-EA2231995FA0}" dt="2024-06-19T05:16:14.839" v="1208" actId="1076"/>
        <pc:sldMkLst>
          <pc:docMk/>
          <pc:sldMk cId="1678943760" sldId="744"/>
        </pc:sldMkLst>
        <pc:spChg chg="mod">
          <ac:chgData name="VARGA Mickael" userId="d25788f4-fddb-4713-9108-07201f0e2fed" providerId="ADAL" clId="{D98DEF65-B3D2-4D73-964C-EA2231995FA0}" dt="2024-06-19T05:13:16.890" v="1167" actId="20577"/>
          <ac:spMkLst>
            <pc:docMk/>
            <pc:sldMk cId="1678943760" sldId="744"/>
            <ac:spMk id="2" creationId="{4C7310AB-6EF7-FD90-264E-39CDB0A2C2CF}"/>
          </ac:spMkLst>
        </pc:spChg>
        <pc:spChg chg="add del mod">
          <ac:chgData name="VARGA Mickael" userId="d25788f4-fddb-4713-9108-07201f0e2fed" providerId="ADAL" clId="{D98DEF65-B3D2-4D73-964C-EA2231995FA0}" dt="2024-06-19T05:14:18.398" v="1175"/>
          <ac:spMkLst>
            <pc:docMk/>
            <pc:sldMk cId="1678943760" sldId="744"/>
            <ac:spMk id="4" creationId="{92AB152C-59B2-F335-EC9A-3AAE7D85910A}"/>
          </ac:spMkLst>
        </pc:spChg>
        <pc:graphicFrameChg chg="add del mod">
          <ac:chgData name="VARGA Mickael" userId="d25788f4-fddb-4713-9108-07201f0e2fed" providerId="ADAL" clId="{D98DEF65-B3D2-4D73-964C-EA2231995FA0}" dt="2024-06-19T05:13:41.182" v="1169"/>
          <ac:graphicFrameMkLst>
            <pc:docMk/>
            <pc:sldMk cId="1678943760" sldId="744"/>
            <ac:graphicFrameMk id="5" creationId="{BA5E9F51-6981-E038-F351-5250250760A6}"/>
          </ac:graphicFrameMkLst>
        </pc:graphicFrameChg>
        <pc:graphicFrameChg chg="add del mod">
          <ac:chgData name="VARGA Mickael" userId="d25788f4-fddb-4713-9108-07201f0e2fed" providerId="ADAL" clId="{D98DEF65-B3D2-4D73-964C-EA2231995FA0}" dt="2024-06-19T05:14:14.089" v="1174"/>
          <ac:graphicFrameMkLst>
            <pc:docMk/>
            <pc:sldMk cId="1678943760" sldId="744"/>
            <ac:graphicFrameMk id="6" creationId="{7F841C36-A754-2CEE-96BB-22C338765083}"/>
          </ac:graphicFrameMkLst>
        </pc:graphicFrameChg>
        <pc:graphicFrameChg chg="add mod modGraphic">
          <ac:chgData name="VARGA Mickael" userId="d25788f4-fddb-4713-9108-07201f0e2fed" providerId="ADAL" clId="{D98DEF65-B3D2-4D73-964C-EA2231995FA0}" dt="2024-06-19T05:16:14.839" v="1208" actId="1076"/>
          <ac:graphicFrameMkLst>
            <pc:docMk/>
            <pc:sldMk cId="1678943760" sldId="744"/>
            <ac:graphicFrameMk id="7" creationId="{EE4CBC7B-CC36-D63E-2D2C-71EE12730113}"/>
          </ac:graphicFrameMkLst>
        </pc:graphicFrameChg>
      </pc:sldChg>
      <pc:sldChg chg="addSp delSp modSp add mod">
        <pc:chgData name="VARGA Mickael" userId="d25788f4-fddb-4713-9108-07201f0e2fed" providerId="ADAL" clId="{D98DEF65-B3D2-4D73-964C-EA2231995FA0}" dt="2024-06-19T05:15:58.923" v="1206" actId="403"/>
        <pc:sldMkLst>
          <pc:docMk/>
          <pc:sldMk cId="2478754294" sldId="745"/>
        </pc:sldMkLst>
        <pc:spChg chg="mod">
          <ac:chgData name="VARGA Mickael" userId="d25788f4-fddb-4713-9108-07201f0e2fed" providerId="ADAL" clId="{D98DEF65-B3D2-4D73-964C-EA2231995FA0}" dt="2024-06-19T05:15:01.448" v="1187" actId="20577"/>
          <ac:spMkLst>
            <pc:docMk/>
            <pc:sldMk cId="2478754294" sldId="745"/>
            <ac:spMk id="2" creationId="{4C7310AB-6EF7-FD90-264E-39CDB0A2C2CF}"/>
          </ac:spMkLst>
        </pc:spChg>
        <pc:spChg chg="del">
          <ac:chgData name="VARGA Mickael" userId="d25788f4-fddb-4713-9108-07201f0e2fed" providerId="ADAL" clId="{D98DEF65-B3D2-4D73-964C-EA2231995FA0}" dt="2024-06-19T05:15:15.440" v="1188"/>
          <ac:spMkLst>
            <pc:docMk/>
            <pc:sldMk cId="2478754294" sldId="745"/>
            <ac:spMk id="4" creationId="{92AB152C-59B2-F335-EC9A-3AAE7D85910A}"/>
          </ac:spMkLst>
        </pc:spChg>
        <pc:graphicFrameChg chg="add mod modGraphic">
          <ac:chgData name="VARGA Mickael" userId="d25788f4-fddb-4713-9108-07201f0e2fed" providerId="ADAL" clId="{D98DEF65-B3D2-4D73-964C-EA2231995FA0}" dt="2024-06-19T05:15:58.923" v="1206" actId="403"/>
          <ac:graphicFrameMkLst>
            <pc:docMk/>
            <pc:sldMk cId="2478754294" sldId="745"/>
            <ac:graphicFrameMk id="5" creationId="{6A4F5CE5-6D8E-567B-7B12-B3F26E241D6F}"/>
          </ac:graphicFrameMkLst>
        </pc:graphicFrameChg>
      </pc:sldChg>
      <pc:sldChg chg="addSp delSp modSp add mod">
        <pc:chgData name="VARGA Mickael" userId="d25788f4-fddb-4713-9108-07201f0e2fed" providerId="ADAL" clId="{D98DEF65-B3D2-4D73-964C-EA2231995FA0}" dt="2024-06-19T05:15:47.461" v="1205" actId="403"/>
        <pc:sldMkLst>
          <pc:docMk/>
          <pc:sldMk cId="1743679729" sldId="746"/>
        </pc:sldMkLst>
        <pc:spChg chg="mod">
          <ac:chgData name="VARGA Mickael" userId="d25788f4-fddb-4713-9108-07201f0e2fed" providerId="ADAL" clId="{D98DEF65-B3D2-4D73-964C-EA2231995FA0}" dt="2024-06-19T05:15:27.582" v="1197" actId="20577"/>
          <ac:spMkLst>
            <pc:docMk/>
            <pc:sldMk cId="1743679729" sldId="746"/>
            <ac:spMk id="2" creationId="{4C7310AB-6EF7-FD90-264E-39CDB0A2C2CF}"/>
          </ac:spMkLst>
        </pc:spChg>
        <pc:spChg chg="del">
          <ac:chgData name="VARGA Mickael" userId="d25788f4-fddb-4713-9108-07201f0e2fed" providerId="ADAL" clId="{D98DEF65-B3D2-4D73-964C-EA2231995FA0}" dt="2024-06-19T05:15:42.578" v="1198"/>
          <ac:spMkLst>
            <pc:docMk/>
            <pc:sldMk cId="1743679729" sldId="746"/>
            <ac:spMk id="4" creationId="{92AB152C-59B2-F335-EC9A-3AAE7D85910A}"/>
          </ac:spMkLst>
        </pc:spChg>
        <pc:graphicFrameChg chg="add mod modGraphic">
          <ac:chgData name="VARGA Mickael" userId="d25788f4-fddb-4713-9108-07201f0e2fed" providerId="ADAL" clId="{D98DEF65-B3D2-4D73-964C-EA2231995FA0}" dt="2024-06-19T05:15:47.461" v="1205" actId="403"/>
          <ac:graphicFrameMkLst>
            <pc:docMk/>
            <pc:sldMk cId="1743679729" sldId="746"/>
            <ac:graphicFrameMk id="5" creationId="{10D53323-1D56-0EA5-78CE-E07D9D64B45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9E53A-975A-4B9D-80F3-20987FBBA16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B49008E1-BF9F-45B1-AA55-C26DE97B7425}">
      <dgm:prSet phldrT="[Text]" custT="1"/>
      <dgm:spPr/>
      <dgm:t>
        <a:bodyPr/>
        <a:lstStyle/>
        <a:p>
          <a:r>
            <a:rPr lang="de-DE" sz="1500" dirty="0"/>
            <a:t>Railways &gt; Infrastr. Managers </a:t>
          </a:r>
          <a:r>
            <a:rPr lang="de-DE" sz="1500" dirty="0" err="1"/>
            <a:t>communication</a:t>
          </a:r>
          <a:endParaRPr lang="de-DE" sz="1500" dirty="0"/>
        </a:p>
      </dgm:t>
    </dgm:pt>
    <dgm:pt modelId="{73D3BA17-7FC1-489D-8D93-D34C3E059A9A}" type="parTrans" cxnId="{8AE62A50-90E3-48C1-A1B0-08762DDA58CA}">
      <dgm:prSet/>
      <dgm:spPr/>
      <dgm:t>
        <a:bodyPr/>
        <a:lstStyle/>
        <a:p>
          <a:endParaRPr lang="de-DE" sz="2000"/>
        </a:p>
      </dgm:t>
    </dgm:pt>
    <dgm:pt modelId="{1DDE8EEB-EE64-42CB-B1F2-AF4860190E33}" type="sibTrans" cxnId="{8AE62A50-90E3-48C1-A1B0-08762DDA58CA}">
      <dgm:prSet/>
      <dgm:spPr/>
      <dgm:t>
        <a:bodyPr/>
        <a:lstStyle/>
        <a:p>
          <a:endParaRPr lang="de-DE" sz="2000"/>
        </a:p>
      </dgm:t>
    </dgm:pt>
    <dgm:pt modelId="{AD038A4A-2119-4FC0-860A-39A71B1E3A84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1200"/>
            </a:spcAft>
          </a:pPr>
          <a:r>
            <a:rPr lang="de-DE" sz="1500" dirty="0"/>
            <a:t>Path </a:t>
          </a:r>
          <a:r>
            <a:rPr lang="de-DE" sz="1500" dirty="0" err="1"/>
            <a:t>request</a:t>
          </a:r>
          <a:endParaRPr lang="de-DE" sz="1500" dirty="0"/>
        </a:p>
      </dgm:t>
    </dgm:pt>
    <dgm:pt modelId="{FB90A6C6-9D3C-46FC-A597-399C9E717910}" type="parTrans" cxnId="{A5E08077-FFA2-46FC-9407-9AF62A6318EF}">
      <dgm:prSet/>
      <dgm:spPr/>
      <dgm:t>
        <a:bodyPr/>
        <a:lstStyle/>
        <a:p>
          <a:endParaRPr lang="de-DE" sz="2000"/>
        </a:p>
      </dgm:t>
    </dgm:pt>
    <dgm:pt modelId="{94FD3167-3A1A-4F21-9F9B-40323588261B}" type="sibTrans" cxnId="{A5E08077-FFA2-46FC-9407-9AF62A6318EF}">
      <dgm:prSet/>
      <dgm:spPr/>
      <dgm:t>
        <a:bodyPr/>
        <a:lstStyle/>
        <a:p>
          <a:endParaRPr lang="de-DE" sz="2000"/>
        </a:p>
      </dgm:t>
    </dgm:pt>
    <dgm:pt modelId="{FF71D56B-2CC4-4386-8CE9-D8B9AF907728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1200"/>
            </a:spcAft>
          </a:pPr>
          <a:r>
            <a:rPr lang="de-DE" sz="1500" dirty="0"/>
            <a:t>Train </a:t>
          </a:r>
          <a:r>
            <a:rPr lang="de-DE" sz="1500" dirty="0" err="1"/>
            <a:t>composition</a:t>
          </a:r>
          <a:endParaRPr lang="de-DE" sz="1500" dirty="0"/>
        </a:p>
      </dgm:t>
    </dgm:pt>
    <dgm:pt modelId="{8427BC3F-90E9-40A8-B423-A35BC4102872}" type="parTrans" cxnId="{ED3C3414-13F7-4629-BC3F-13AF5E133C25}">
      <dgm:prSet/>
      <dgm:spPr/>
      <dgm:t>
        <a:bodyPr/>
        <a:lstStyle/>
        <a:p>
          <a:endParaRPr lang="de-DE" sz="2000"/>
        </a:p>
      </dgm:t>
    </dgm:pt>
    <dgm:pt modelId="{675B8F03-E638-4DCD-B62B-4D1C03B9453F}" type="sibTrans" cxnId="{ED3C3414-13F7-4629-BC3F-13AF5E133C25}">
      <dgm:prSet/>
      <dgm:spPr/>
      <dgm:t>
        <a:bodyPr/>
        <a:lstStyle/>
        <a:p>
          <a:endParaRPr lang="de-DE" sz="2000"/>
        </a:p>
      </dgm:t>
    </dgm:pt>
    <dgm:pt modelId="{50EF115F-016E-4F0F-AC18-AB21FAB8B4CA}">
      <dgm:prSet phldrT="[Text]" custT="1"/>
      <dgm:spPr/>
      <dgm:t>
        <a:bodyPr/>
        <a:lstStyle/>
        <a:p>
          <a:r>
            <a:rPr lang="de-DE" sz="1500" dirty="0"/>
            <a:t>Railways &gt; Railways </a:t>
          </a:r>
          <a:r>
            <a:rPr lang="de-DE" sz="1500" dirty="0" err="1"/>
            <a:t>communication</a:t>
          </a:r>
          <a:endParaRPr lang="de-DE" sz="1500" dirty="0"/>
        </a:p>
      </dgm:t>
    </dgm:pt>
    <dgm:pt modelId="{A057F9A3-8F84-4963-A913-CDCB2853A178}" type="parTrans" cxnId="{FE3441B3-962A-4B17-8DFB-F110572D18C4}">
      <dgm:prSet/>
      <dgm:spPr/>
      <dgm:t>
        <a:bodyPr/>
        <a:lstStyle/>
        <a:p>
          <a:endParaRPr lang="de-DE" sz="2000"/>
        </a:p>
      </dgm:t>
    </dgm:pt>
    <dgm:pt modelId="{38D9B00A-AC49-4F41-AD29-74BADF738448}" type="sibTrans" cxnId="{FE3441B3-962A-4B17-8DFB-F110572D18C4}">
      <dgm:prSet/>
      <dgm:spPr/>
      <dgm:t>
        <a:bodyPr/>
        <a:lstStyle/>
        <a:p>
          <a:endParaRPr lang="de-DE" sz="2000"/>
        </a:p>
      </dgm:t>
    </dgm:pt>
    <dgm:pt modelId="{D34C8783-E8F9-4AA4-A59D-6DB6C19E8B81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de-DE" sz="1500" dirty="0" err="1"/>
            <a:t>Consignment</a:t>
          </a:r>
          <a:r>
            <a:rPr lang="de-DE" sz="1500" dirty="0"/>
            <a:t> </a:t>
          </a:r>
          <a:r>
            <a:rPr lang="de-DE" sz="1500" dirty="0" err="1"/>
            <a:t>order</a:t>
          </a:r>
          <a:endParaRPr lang="de-DE" sz="1500" dirty="0"/>
        </a:p>
      </dgm:t>
    </dgm:pt>
    <dgm:pt modelId="{5D40CB45-F667-4DAD-8356-B907008CFC10}" type="parTrans" cxnId="{051B5E5B-DB85-4E57-BFD0-1F434505BA5D}">
      <dgm:prSet/>
      <dgm:spPr/>
      <dgm:t>
        <a:bodyPr/>
        <a:lstStyle/>
        <a:p>
          <a:endParaRPr lang="de-DE" sz="2000"/>
        </a:p>
      </dgm:t>
    </dgm:pt>
    <dgm:pt modelId="{133E487A-E9B8-4019-88D0-C6C574131947}" type="sibTrans" cxnId="{051B5E5B-DB85-4E57-BFD0-1F434505BA5D}">
      <dgm:prSet/>
      <dgm:spPr/>
      <dgm:t>
        <a:bodyPr/>
        <a:lstStyle/>
        <a:p>
          <a:endParaRPr lang="de-DE" sz="2000"/>
        </a:p>
      </dgm:t>
    </dgm:pt>
    <dgm:pt modelId="{3059216C-EF85-4638-BEFC-714C8B1EBE92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de-DE" sz="1500" dirty="0"/>
            <a:t>Wagon </a:t>
          </a:r>
          <a:r>
            <a:rPr lang="de-DE" sz="1500" dirty="0" err="1"/>
            <a:t>events</a:t>
          </a:r>
          <a:endParaRPr lang="de-DE" sz="1500" dirty="0"/>
        </a:p>
      </dgm:t>
    </dgm:pt>
    <dgm:pt modelId="{AC736EF4-FF6D-487B-A2D1-86F79E788CE9}" type="parTrans" cxnId="{DFDC6CF4-4E1B-40FA-B1F0-9A5E0FECEA76}">
      <dgm:prSet/>
      <dgm:spPr/>
      <dgm:t>
        <a:bodyPr/>
        <a:lstStyle/>
        <a:p>
          <a:endParaRPr lang="de-DE" sz="2000"/>
        </a:p>
      </dgm:t>
    </dgm:pt>
    <dgm:pt modelId="{F0C4F0AF-A85D-40E7-9AE7-DB4D75B4EB14}" type="sibTrans" cxnId="{DFDC6CF4-4E1B-40FA-B1F0-9A5E0FECEA76}">
      <dgm:prSet/>
      <dgm:spPr/>
      <dgm:t>
        <a:bodyPr/>
        <a:lstStyle/>
        <a:p>
          <a:endParaRPr lang="de-DE" sz="2000"/>
        </a:p>
      </dgm:t>
    </dgm:pt>
    <dgm:pt modelId="{B118F696-9A8B-42C2-B5BB-D4FFA77834C4}">
      <dgm:prSet phldrT="[Text]" custT="1"/>
      <dgm:spPr/>
      <dgm:t>
        <a:bodyPr/>
        <a:lstStyle/>
        <a:p>
          <a:r>
            <a:rPr lang="de-DE" sz="1500" dirty="0"/>
            <a:t>Wagon </a:t>
          </a:r>
          <a:r>
            <a:rPr lang="de-DE" sz="1500" dirty="0" err="1"/>
            <a:t>keepers</a:t>
          </a:r>
          <a:endParaRPr lang="de-DE" sz="1500" dirty="0"/>
        </a:p>
      </dgm:t>
    </dgm:pt>
    <dgm:pt modelId="{21B2E963-D62D-4EA2-B037-54FAB8BE1E1E}" type="parTrans" cxnId="{A4E4DA6A-4C3B-4DD0-A2E1-DF79C3FA1074}">
      <dgm:prSet/>
      <dgm:spPr/>
      <dgm:t>
        <a:bodyPr/>
        <a:lstStyle/>
        <a:p>
          <a:endParaRPr lang="de-DE" sz="2000"/>
        </a:p>
      </dgm:t>
    </dgm:pt>
    <dgm:pt modelId="{57C6163D-A935-42D2-B4AA-498E85A1391B}" type="sibTrans" cxnId="{A4E4DA6A-4C3B-4DD0-A2E1-DF79C3FA1074}">
      <dgm:prSet/>
      <dgm:spPr/>
      <dgm:t>
        <a:bodyPr/>
        <a:lstStyle/>
        <a:p>
          <a:endParaRPr lang="de-DE" sz="2000"/>
        </a:p>
      </dgm:t>
    </dgm:pt>
    <dgm:pt modelId="{5D58974F-4690-4980-8675-D9DD0B1866C7}">
      <dgm:prSet phldrT="[Text]" custT="1"/>
      <dgm:spPr/>
      <dgm:t>
        <a:bodyPr/>
        <a:lstStyle/>
        <a:p>
          <a:r>
            <a:rPr lang="de-DE" sz="1500" dirty="0"/>
            <a:t>Rolling stock </a:t>
          </a:r>
          <a:r>
            <a:rPr lang="de-DE" sz="1500" dirty="0" err="1"/>
            <a:t>reference</a:t>
          </a:r>
          <a:r>
            <a:rPr lang="de-DE" sz="1500" dirty="0"/>
            <a:t> </a:t>
          </a:r>
          <a:r>
            <a:rPr lang="de-DE" sz="1500" dirty="0" err="1"/>
            <a:t>database</a:t>
          </a:r>
          <a:endParaRPr lang="de-DE" sz="1500" dirty="0"/>
        </a:p>
      </dgm:t>
    </dgm:pt>
    <dgm:pt modelId="{6F2C83C8-E760-4E18-899F-E65287D3CECF}" type="parTrans" cxnId="{59AEE785-002C-4661-97B4-2FFE1E7922A5}">
      <dgm:prSet/>
      <dgm:spPr/>
      <dgm:t>
        <a:bodyPr/>
        <a:lstStyle/>
        <a:p>
          <a:endParaRPr lang="de-DE" sz="2000"/>
        </a:p>
      </dgm:t>
    </dgm:pt>
    <dgm:pt modelId="{A902C147-855B-47AC-9E16-97C47A1D0D08}" type="sibTrans" cxnId="{59AEE785-002C-4661-97B4-2FFE1E7922A5}">
      <dgm:prSet/>
      <dgm:spPr/>
      <dgm:t>
        <a:bodyPr/>
        <a:lstStyle/>
        <a:p>
          <a:endParaRPr lang="de-DE" sz="2000"/>
        </a:p>
      </dgm:t>
    </dgm:pt>
    <dgm:pt modelId="{4C1713DC-2BE3-4C46-BB98-F003D6260D53}">
      <dgm:prSet phldrT="[Text]" custT="1"/>
      <dgm:spPr/>
      <dgm:t>
        <a:bodyPr/>
        <a:lstStyle/>
        <a:p>
          <a:r>
            <a:rPr lang="de-DE" sz="1500" dirty="0"/>
            <a:t>Terminals</a:t>
          </a:r>
        </a:p>
      </dgm:t>
    </dgm:pt>
    <dgm:pt modelId="{A0C6D3F5-B15B-4F65-A66C-CB992D4AC545}" type="parTrans" cxnId="{58A413D4-7B57-4CF9-8647-52CE4722450D}">
      <dgm:prSet/>
      <dgm:spPr/>
      <dgm:t>
        <a:bodyPr/>
        <a:lstStyle/>
        <a:p>
          <a:endParaRPr lang="de-DE" sz="2000"/>
        </a:p>
      </dgm:t>
    </dgm:pt>
    <dgm:pt modelId="{76AD206B-5F52-4CFC-A944-C7352952A6C4}" type="sibTrans" cxnId="{58A413D4-7B57-4CF9-8647-52CE4722450D}">
      <dgm:prSet/>
      <dgm:spPr/>
      <dgm:t>
        <a:bodyPr/>
        <a:lstStyle/>
        <a:p>
          <a:endParaRPr lang="de-DE" sz="2000"/>
        </a:p>
      </dgm:t>
    </dgm:pt>
    <dgm:pt modelId="{347B06E7-FF33-4B19-A2A7-0DBA000B7DFC}">
      <dgm:prSet phldrT="[Text]" custT="1"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endParaRPr lang="de-DE" sz="1500" dirty="0"/>
        </a:p>
      </dgm:t>
    </dgm:pt>
    <dgm:pt modelId="{AF0AC0DE-91D8-47AF-AA1A-BC76584F1537}" type="parTrans" cxnId="{56384A01-1992-496D-96A4-ED1545D08D30}">
      <dgm:prSet/>
      <dgm:spPr/>
      <dgm:t>
        <a:bodyPr/>
        <a:lstStyle/>
        <a:p>
          <a:endParaRPr lang="de-DE" sz="2000"/>
        </a:p>
      </dgm:t>
    </dgm:pt>
    <dgm:pt modelId="{9C047308-FE75-4534-B250-415BCB403F93}" type="sibTrans" cxnId="{56384A01-1992-496D-96A4-ED1545D08D30}">
      <dgm:prSet/>
      <dgm:spPr/>
      <dgm:t>
        <a:bodyPr/>
        <a:lstStyle/>
        <a:p>
          <a:endParaRPr lang="de-DE" sz="2000"/>
        </a:p>
      </dgm:t>
    </dgm:pt>
    <dgm:pt modelId="{AB1D2BA3-B5A0-4D67-8A4C-E905AAC30120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1200"/>
            </a:spcAft>
          </a:pPr>
          <a:r>
            <a:rPr lang="de-DE" sz="1500" dirty="0"/>
            <a:t>Train </a:t>
          </a:r>
          <a:r>
            <a:rPr lang="de-DE" sz="1500" dirty="0" err="1"/>
            <a:t>run</a:t>
          </a:r>
          <a:r>
            <a:rPr lang="de-DE" sz="1500" dirty="0"/>
            <a:t> and </a:t>
          </a:r>
          <a:r>
            <a:rPr lang="de-DE" sz="1500" dirty="0" err="1"/>
            <a:t>forecast</a:t>
          </a:r>
          <a:endParaRPr lang="de-DE" sz="1500" dirty="0"/>
        </a:p>
      </dgm:t>
    </dgm:pt>
    <dgm:pt modelId="{DF39C135-B8E2-42B9-9492-CBD270159121}" type="parTrans" cxnId="{1CFD52C8-8D6D-41E5-AA94-A2BF567433F3}">
      <dgm:prSet/>
      <dgm:spPr/>
      <dgm:t>
        <a:bodyPr/>
        <a:lstStyle/>
        <a:p>
          <a:endParaRPr lang="de-DE" sz="2000"/>
        </a:p>
      </dgm:t>
    </dgm:pt>
    <dgm:pt modelId="{904FB2C0-2365-4014-86EE-21853A5DDC8C}" type="sibTrans" cxnId="{1CFD52C8-8D6D-41E5-AA94-A2BF567433F3}">
      <dgm:prSet/>
      <dgm:spPr/>
      <dgm:t>
        <a:bodyPr/>
        <a:lstStyle/>
        <a:p>
          <a:endParaRPr lang="de-DE" sz="2000"/>
        </a:p>
      </dgm:t>
    </dgm:pt>
    <dgm:pt modelId="{D94B9D10-E8BC-47CC-9456-FDC478007E54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1200"/>
            </a:spcAft>
          </a:pPr>
          <a:r>
            <a:rPr lang="de-DE" sz="1500" dirty="0"/>
            <a:t>Service </a:t>
          </a:r>
          <a:r>
            <a:rPr lang="de-DE" sz="1500" dirty="0" err="1"/>
            <a:t>disruption</a:t>
          </a:r>
          <a:endParaRPr lang="de-DE" sz="1500" dirty="0"/>
        </a:p>
      </dgm:t>
    </dgm:pt>
    <dgm:pt modelId="{B4355DD5-9222-445C-A18B-D1F9599A1FF4}" type="parTrans" cxnId="{B18208B1-C978-4B38-A867-BD9896493271}">
      <dgm:prSet/>
      <dgm:spPr/>
      <dgm:t>
        <a:bodyPr/>
        <a:lstStyle/>
        <a:p>
          <a:endParaRPr lang="de-DE" sz="2000"/>
        </a:p>
      </dgm:t>
    </dgm:pt>
    <dgm:pt modelId="{A464AB45-8832-4CC8-B980-7DFCC887B677}" type="sibTrans" cxnId="{B18208B1-C978-4B38-A867-BD9896493271}">
      <dgm:prSet/>
      <dgm:spPr/>
      <dgm:t>
        <a:bodyPr/>
        <a:lstStyle/>
        <a:p>
          <a:endParaRPr lang="de-DE" sz="2000"/>
        </a:p>
      </dgm:t>
    </dgm:pt>
    <dgm:pt modelId="{D49F44E5-200B-4566-A8AD-84BFF3CB1974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de-DE" sz="1500" dirty="0" err="1"/>
            <a:t>Estiamted</a:t>
          </a:r>
          <a:r>
            <a:rPr lang="de-DE" sz="1500" dirty="0"/>
            <a:t> time </a:t>
          </a:r>
          <a:r>
            <a:rPr lang="de-DE" sz="1500" dirty="0" err="1"/>
            <a:t>of</a:t>
          </a:r>
          <a:r>
            <a:rPr lang="de-DE" sz="1500" dirty="0"/>
            <a:t> </a:t>
          </a:r>
          <a:r>
            <a:rPr lang="de-DE" sz="1500" dirty="0" err="1"/>
            <a:t>interchange</a:t>
          </a:r>
          <a:endParaRPr lang="de-DE" sz="1500" dirty="0"/>
        </a:p>
      </dgm:t>
    </dgm:pt>
    <dgm:pt modelId="{52F82EDA-407C-47B5-86FF-59CBD8CD702E}" type="parTrans" cxnId="{8E9EB311-B31D-485D-AF60-24DFF94153B3}">
      <dgm:prSet/>
      <dgm:spPr/>
      <dgm:t>
        <a:bodyPr/>
        <a:lstStyle/>
        <a:p>
          <a:endParaRPr lang="de-DE" sz="2000"/>
        </a:p>
      </dgm:t>
    </dgm:pt>
    <dgm:pt modelId="{DA03A33A-2E18-44A2-8C51-D1179E486561}" type="sibTrans" cxnId="{8E9EB311-B31D-485D-AF60-24DFF94153B3}">
      <dgm:prSet/>
      <dgm:spPr/>
      <dgm:t>
        <a:bodyPr/>
        <a:lstStyle/>
        <a:p>
          <a:endParaRPr lang="de-DE" sz="2000"/>
        </a:p>
      </dgm:t>
    </dgm:pt>
    <dgm:pt modelId="{91B372D9-675E-441C-A16A-B90824C8512D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de-DE" sz="1500" dirty="0" err="1"/>
            <a:t>Estiamted</a:t>
          </a:r>
          <a:r>
            <a:rPr lang="de-DE" sz="1500" dirty="0"/>
            <a:t> time </a:t>
          </a:r>
          <a:r>
            <a:rPr lang="de-DE" sz="1500" dirty="0" err="1"/>
            <a:t>of</a:t>
          </a:r>
          <a:r>
            <a:rPr lang="de-DE" sz="1500" dirty="0"/>
            <a:t> </a:t>
          </a:r>
          <a:r>
            <a:rPr lang="de-DE" sz="1500" dirty="0" err="1"/>
            <a:t>arrival</a:t>
          </a:r>
          <a:endParaRPr lang="de-DE" sz="1500" dirty="0"/>
        </a:p>
      </dgm:t>
    </dgm:pt>
    <dgm:pt modelId="{6C5F3F18-5C0F-4AF8-9668-D1057C24CE4A}" type="parTrans" cxnId="{1589CA92-134E-46EB-8782-9336CF1A9A0B}">
      <dgm:prSet/>
      <dgm:spPr/>
      <dgm:t>
        <a:bodyPr/>
        <a:lstStyle/>
        <a:p>
          <a:endParaRPr lang="de-DE" sz="2000"/>
        </a:p>
      </dgm:t>
    </dgm:pt>
    <dgm:pt modelId="{33934B59-0A00-4D04-9EFB-A0D65F2125A7}" type="sibTrans" cxnId="{1589CA92-134E-46EB-8782-9336CF1A9A0B}">
      <dgm:prSet/>
      <dgm:spPr/>
      <dgm:t>
        <a:bodyPr/>
        <a:lstStyle/>
        <a:p>
          <a:endParaRPr lang="de-DE" sz="2000"/>
        </a:p>
      </dgm:t>
    </dgm:pt>
    <dgm:pt modelId="{B582316B-6A4E-44F2-AFAA-3BF81CD050E4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de-DE" sz="1500" dirty="0" err="1"/>
            <a:t>Consignment</a:t>
          </a:r>
          <a:r>
            <a:rPr lang="de-DE" sz="1500" dirty="0"/>
            <a:t> </a:t>
          </a:r>
          <a:r>
            <a:rPr lang="de-DE" sz="1500" dirty="0" err="1"/>
            <a:t>order</a:t>
          </a:r>
          <a:endParaRPr lang="de-DE" sz="1500" dirty="0"/>
        </a:p>
      </dgm:t>
    </dgm:pt>
    <dgm:pt modelId="{CAF4B523-2D4C-48F5-B4C9-217E382A5D33}" type="parTrans" cxnId="{215154FA-7258-4D6D-B75B-320718F6757A}">
      <dgm:prSet/>
      <dgm:spPr/>
      <dgm:t>
        <a:bodyPr/>
        <a:lstStyle/>
        <a:p>
          <a:endParaRPr lang="de-DE" sz="2000"/>
        </a:p>
      </dgm:t>
    </dgm:pt>
    <dgm:pt modelId="{6B4A5792-C2E6-42E0-83FE-489304B7B087}" type="sibTrans" cxnId="{215154FA-7258-4D6D-B75B-320718F6757A}">
      <dgm:prSet/>
      <dgm:spPr/>
      <dgm:t>
        <a:bodyPr/>
        <a:lstStyle/>
        <a:p>
          <a:endParaRPr lang="de-DE" sz="2000"/>
        </a:p>
      </dgm:t>
    </dgm:pt>
    <dgm:pt modelId="{C817C6F8-4CC1-4B6C-9406-90895EB9AA5E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1200"/>
            </a:spcAft>
          </a:pPr>
          <a:r>
            <a:rPr lang="de-DE" sz="1500" dirty="0"/>
            <a:t>Train </a:t>
          </a:r>
          <a:r>
            <a:rPr lang="de-DE" sz="1500" dirty="0" err="1"/>
            <a:t>ready</a:t>
          </a:r>
          <a:endParaRPr lang="de-DE" sz="1500" dirty="0"/>
        </a:p>
      </dgm:t>
    </dgm:pt>
    <dgm:pt modelId="{3D4B537D-F15A-4152-8A85-2BE43BFC4303}" type="parTrans" cxnId="{7FB445E3-6D33-4CAC-BBDF-B688745BEAB2}">
      <dgm:prSet/>
      <dgm:spPr/>
      <dgm:t>
        <a:bodyPr/>
        <a:lstStyle/>
        <a:p>
          <a:endParaRPr lang="de-DE" sz="2000"/>
        </a:p>
      </dgm:t>
    </dgm:pt>
    <dgm:pt modelId="{9DFF9848-536B-4FD5-8158-7BE6C6CF29C5}" type="sibTrans" cxnId="{7FB445E3-6D33-4CAC-BBDF-B688745BEAB2}">
      <dgm:prSet/>
      <dgm:spPr/>
      <dgm:t>
        <a:bodyPr/>
        <a:lstStyle/>
        <a:p>
          <a:endParaRPr lang="de-DE" sz="2000"/>
        </a:p>
      </dgm:t>
    </dgm:pt>
    <dgm:pt modelId="{6FA1B48C-1876-4A3B-BE3E-ADAEFA91522D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de-DE" sz="1500" dirty="0"/>
            <a:t>Train </a:t>
          </a:r>
          <a:r>
            <a:rPr lang="de-DE" sz="1500" dirty="0" err="1"/>
            <a:t>composition</a:t>
          </a:r>
          <a:endParaRPr lang="de-DE" sz="1500" dirty="0"/>
        </a:p>
      </dgm:t>
    </dgm:pt>
    <dgm:pt modelId="{DB1B5A1D-A843-4209-B064-EF3CF52FB96D}" type="parTrans" cxnId="{710C26E0-1DD9-4C68-AD51-4AAD8F20DA08}">
      <dgm:prSet/>
      <dgm:spPr/>
      <dgm:t>
        <a:bodyPr/>
        <a:lstStyle/>
        <a:p>
          <a:endParaRPr lang="de-DE" sz="2000"/>
        </a:p>
      </dgm:t>
    </dgm:pt>
    <dgm:pt modelId="{C8306F6B-2BC9-4D5D-994F-2CA5199DCD02}" type="sibTrans" cxnId="{710C26E0-1DD9-4C68-AD51-4AAD8F20DA08}">
      <dgm:prSet/>
      <dgm:spPr/>
      <dgm:t>
        <a:bodyPr/>
        <a:lstStyle/>
        <a:p>
          <a:endParaRPr lang="de-DE" sz="2000"/>
        </a:p>
      </dgm:t>
    </dgm:pt>
    <dgm:pt modelId="{7D575E4D-04AC-4543-B743-9EACA7F17AAD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de-DE" sz="1500" dirty="0"/>
            <a:t>Train </a:t>
          </a:r>
          <a:r>
            <a:rPr lang="de-DE" sz="1500" dirty="0" err="1"/>
            <a:t>ready</a:t>
          </a:r>
          <a:endParaRPr lang="de-DE" sz="1500" dirty="0"/>
        </a:p>
      </dgm:t>
    </dgm:pt>
    <dgm:pt modelId="{9FA5AA7E-4EA6-41C2-A185-3EF9163BF73D}" type="parTrans" cxnId="{DD3EE265-3CD2-4482-9BED-2B9B8A900D39}">
      <dgm:prSet/>
      <dgm:spPr/>
      <dgm:t>
        <a:bodyPr/>
        <a:lstStyle/>
        <a:p>
          <a:endParaRPr lang="de-DE" sz="2000"/>
        </a:p>
      </dgm:t>
    </dgm:pt>
    <dgm:pt modelId="{412DD6EA-E4F3-4E0D-9F74-7C1CB9AC7BE1}" type="sibTrans" cxnId="{DD3EE265-3CD2-4482-9BED-2B9B8A900D39}">
      <dgm:prSet/>
      <dgm:spPr/>
      <dgm:t>
        <a:bodyPr/>
        <a:lstStyle/>
        <a:p>
          <a:endParaRPr lang="de-DE" sz="2000"/>
        </a:p>
      </dgm:t>
    </dgm:pt>
    <dgm:pt modelId="{6E91291D-27FC-4A28-8810-50AA7E59EFBD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de-DE" sz="1500" dirty="0"/>
            <a:t>Train </a:t>
          </a:r>
          <a:r>
            <a:rPr lang="de-DE" sz="1500" dirty="0" err="1"/>
            <a:t>run</a:t>
          </a:r>
          <a:r>
            <a:rPr lang="de-DE" sz="1500" dirty="0"/>
            <a:t> and </a:t>
          </a:r>
          <a:r>
            <a:rPr lang="de-DE" sz="1500" dirty="0" err="1"/>
            <a:t>forecast</a:t>
          </a:r>
          <a:endParaRPr lang="de-DE" sz="1500" dirty="0"/>
        </a:p>
      </dgm:t>
    </dgm:pt>
    <dgm:pt modelId="{BAD3C46C-EA6F-48B9-95C4-3CCBF1033EBE}" type="parTrans" cxnId="{B09DB47A-398F-424D-8046-2ABA5890AF72}">
      <dgm:prSet/>
      <dgm:spPr/>
      <dgm:t>
        <a:bodyPr/>
        <a:lstStyle/>
        <a:p>
          <a:endParaRPr lang="de-DE" sz="2000"/>
        </a:p>
      </dgm:t>
    </dgm:pt>
    <dgm:pt modelId="{30E0D277-096D-44A8-B822-0E815AD9E8F8}" type="sibTrans" cxnId="{B09DB47A-398F-424D-8046-2ABA5890AF72}">
      <dgm:prSet/>
      <dgm:spPr/>
      <dgm:t>
        <a:bodyPr/>
        <a:lstStyle/>
        <a:p>
          <a:endParaRPr lang="de-DE" sz="2000"/>
        </a:p>
      </dgm:t>
    </dgm:pt>
    <dgm:pt modelId="{43B396D8-99D6-4CBA-B351-570011C10518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de-DE" sz="1500" dirty="0"/>
            <a:t>Service </a:t>
          </a:r>
          <a:r>
            <a:rPr lang="de-DE" sz="1500" dirty="0" err="1"/>
            <a:t>disruption</a:t>
          </a:r>
          <a:endParaRPr lang="de-DE" sz="1500" dirty="0"/>
        </a:p>
      </dgm:t>
    </dgm:pt>
    <dgm:pt modelId="{A8477241-3C21-42F6-93DB-469D62EBC14A}" type="parTrans" cxnId="{D4561510-15CD-4073-8DAA-589A2FB5579E}">
      <dgm:prSet/>
      <dgm:spPr/>
      <dgm:t>
        <a:bodyPr/>
        <a:lstStyle/>
        <a:p>
          <a:endParaRPr lang="de-DE" sz="2000"/>
        </a:p>
      </dgm:t>
    </dgm:pt>
    <dgm:pt modelId="{FB52B47E-030C-4339-8752-AD93073CD479}" type="sibTrans" cxnId="{D4561510-15CD-4073-8DAA-589A2FB5579E}">
      <dgm:prSet/>
      <dgm:spPr/>
      <dgm:t>
        <a:bodyPr/>
        <a:lstStyle/>
        <a:p>
          <a:endParaRPr lang="de-DE" sz="2000"/>
        </a:p>
      </dgm:t>
    </dgm:pt>
    <dgm:pt modelId="{C0EE2AD6-C56D-4CD1-AB2F-6A9637894DC8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de-DE" sz="1500" dirty="0" err="1"/>
            <a:t>Estiamted</a:t>
          </a:r>
          <a:r>
            <a:rPr lang="de-DE" sz="1500" dirty="0"/>
            <a:t> time </a:t>
          </a:r>
          <a:r>
            <a:rPr lang="de-DE" sz="1500" dirty="0" err="1"/>
            <a:t>of</a:t>
          </a:r>
          <a:r>
            <a:rPr lang="de-DE" sz="1500" dirty="0"/>
            <a:t> </a:t>
          </a:r>
          <a:r>
            <a:rPr lang="de-DE" sz="1500" dirty="0" err="1"/>
            <a:t>interchange</a:t>
          </a:r>
          <a:endParaRPr lang="de-DE" sz="1500" dirty="0"/>
        </a:p>
      </dgm:t>
    </dgm:pt>
    <dgm:pt modelId="{008DB699-49D5-4FB8-9CDB-31DC0A915123}" type="parTrans" cxnId="{4A2DA411-38D2-43A9-996C-5C725C8B6FB3}">
      <dgm:prSet/>
      <dgm:spPr/>
      <dgm:t>
        <a:bodyPr/>
        <a:lstStyle/>
        <a:p>
          <a:endParaRPr lang="de-DE" sz="2000"/>
        </a:p>
      </dgm:t>
    </dgm:pt>
    <dgm:pt modelId="{CEA50AC8-B76E-4916-9DBA-6C5DD6697246}" type="sibTrans" cxnId="{4A2DA411-38D2-43A9-996C-5C725C8B6FB3}">
      <dgm:prSet/>
      <dgm:spPr/>
      <dgm:t>
        <a:bodyPr/>
        <a:lstStyle/>
        <a:p>
          <a:endParaRPr lang="de-DE" sz="2000"/>
        </a:p>
      </dgm:t>
    </dgm:pt>
    <dgm:pt modelId="{EDBA114A-4355-4904-8FA0-F8A93E1FB672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de-DE" sz="1500" dirty="0" err="1"/>
            <a:t>Estiamted</a:t>
          </a:r>
          <a:r>
            <a:rPr lang="de-DE" sz="1500" dirty="0"/>
            <a:t> time </a:t>
          </a:r>
          <a:r>
            <a:rPr lang="de-DE" sz="1500" dirty="0" err="1"/>
            <a:t>of</a:t>
          </a:r>
          <a:r>
            <a:rPr lang="de-DE" sz="1500" dirty="0"/>
            <a:t> </a:t>
          </a:r>
          <a:r>
            <a:rPr lang="de-DE" sz="1500" dirty="0" err="1"/>
            <a:t>arrival</a:t>
          </a:r>
          <a:endParaRPr lang="de-DE" sz="1500" dirty="0"/>
        </a:p>
      </dgm:t>
    </dgm:pt>
    <dgm:pt modelId="{888FABB8-D772-454E-8936-75F30E5A7217}" type="parTrans" cxnId="{A3844D1B-F914-4E7C-8922-428DF3B5B05C}">
      <dgm:prSet/>
      <dgm:spPr/>
      <dgm:t>
        <a:bodyPr/>
        <a:lstStyle/>
        <a:p>
          <a:endParaRPr lang="de-DE" sz="2000"/>
        </a:p>
      </dgm:t>
    </dgm:pt>
    <dgm:pt modelId="{770068B2-3BB4-46D8-9BF8-8884ED9F47D5}" type="sibTrans" cxnId="{A3844D1B-F914-4E7C-8922-428DF3B5B05C}">
      <dgm:prSet/>
      <dgm:spPr/>
      <dgm:t>
        <a:bodyPr/>
        <a:lstStyle/>
        <a:p>
          <a:endParaRPr lang="de-DE" sz="2000"/>
        </a:p>
      </dgm:t>
    </dgm:pt>
    <dgm:pt modelId="{EF500440-B012-47C7-AD2D-BAEEE3BF7721}" type="pres">
      <dgm:prSet presAssocID="{8BB9E53A-975A-4B9D-80F3-20987FBBA169}" presName="Name0" presStyleCnt="0">
        <dgm:presLayoutVars>
          <dgm:dir/>
          <dgm:animLvl val="lvl"/>
          <dgm:resizeHandles val="exact"/>
        </dgm:presLayoutVars>
      </dgm:prSet>
      <dgm:spPr/>
    </dgm:pt>
    <dgm:pt modelId="{791B024B-843B-4004-B6A2-40EA9BC27E0F}" type="pres">
      <dgm:prSet presAssocID="{B49008E1-BF9F-45B1-AA55-C26DE97B7425}" presName="composite" presStyleCnt="0"/>
      <dgm:spPr/>
    </dgm:pt>
    <dgm:pt modelId="{5A0F93A0-0743-44E7-9BF7-05F791CFC046}" type="pres">
      <dgm:prSet presAssocID="{B49008E1-BF9F-45B1-AA55-C26DE97B7425}" presName="parTx" presStyleLbl="alignNode1" presStyleIdx="0" presStyleCnt="4" custLinFactNeighborY="-2066">
        <dgm:presLayoutVars>
          <dgm:chMax val="0"/>
          <dgm:chPref val="0"/>
          <dgm:bulletEnabled val="1"/>
        </dgm:presLayoutVars>
      </dgm:prSet>
      <dgm:spPr/>
    </dgm:pt>
    <dgm:pt modelId="{57F7030B-9C52-45EA-8471-4CA7A6FF1EAE}" type="pres">
      <dgm:prSet presAssocID="{B49008E1-BF9F-45B1-AA55-C26DE97B7425}" presName="desTx" presStyleLbl="alignAccFollowNode1" presStyleIdx="0" presStyleCnt="4" custLinFactNeighborX="-166" custLinFactNeighborY="-1389">
        <dgm:presLayoutVars>
          <dgm:bulletEnabled val="1"/>
        </dgm:presLayoutVars>
      </dgm:prSet>
      <dgm:spPr/>
    </dgm:pt>
    <dgm:pt modelId="{C60E0418-962E-4D69-A623-C63047CF7D0A}" type="pres">
      <dgm:prSet presAssocID="{1DDE8EEB-EE64-42CB-B1F2-AF4860190E33}" presName="space" presStyleCnt="0"/>
      <dgm:spPr/>
    </dgm:pt>
    <dgm:pt modelId="{953F5290-2876-45D3-9AEC-693538B445F0}" type="pres">
      <dgm:prSet presAssocID="{50EF115F-016E-4F0F-AC18-AB21FAB8B4CA}" presName="composite" presStyleCnt="0"/>
      <dgm:spPr/>
    </dgm:pt>
    <dgm:pt modelId="{968DF2CF-6059-4951-B1CC-25DCEF49921A}" type="pres">
      <dgm:prSet presAssocID="{50EF115F-016E-4F0F-AC18-AB21FAB8B4CA}" presName="parTx" presStyleLbl="alignNode1" presStyleIdx="1" presStyleCnt="4" custLinFactNeighborY="-2066">
        <dgm:presLayoutVars>
          <dgm:chMax val="0"/>
          <dgm:chPref val="0"/>
          <dgm:bulletEnabled val="1"/>
        </dgm:presLayoutVars>
      </dgm:prSet>
      <dgm:spPr/>
    </dgm:pt>
    <dgm:pt modelId="{DF2C1560-3CB6-42C4-8FD4-D5D9C471E772}" type="pres">
      <dgm:prSet presAssocID="{50EF115F-016E-4F0F-AC18-AB21FAB8B4CA}" presName="desTx" presStyleLbl="alignAccFollowNode1" presStyleIdx="1" presStyleCnt="4" custLinFactNeighborY="-478">
        <dgm:presLayoutVars>
          <dgm:bulletEnabled val="1"/>
        </dgm:presLayoutVars>
      </dgm:prSet>
      <dgm:spPr/>
    </dgm:pt>
    <dgm:pt modelId="{EE6478D3-788E-4ADD-B5A9-340D039B3794}" type="pres">
      <dgm:prSet presAssocID="{38D9B00A-AC49-4F41-AD29-74BADF738448}" presName="space" presStyleCnt="0"/>
      <dgm:spPr/>
    </dgm:pt>
    <dgm:pt modelId="{1B07AE96-B36E-49F6-B38F-3B0405DD7E59}" type="pres">
      <dgm:prSet presAssocID="{B118F696-9A8B-42C2-B5BB-D4FFA77834C4}" presName="composite" presStyleCnt="0"/>
      <dgm:spPr/>
    </dgm:pt>
    <dgm:pt modelId="{A7FC3B25-F958-4CE7-A634-F2D633954C62}" type="pres">
      <dgm:prSet presAssocID="{B118F696-9A8B-42C2-B5BB-D4FFA77834C4}" presName="parTx" presStyleLbl="alignNode1" presStyleIdx="2" presStyleCnt="4" custLinFactNeighborY="-2066">
        <dgm:presLayoutVars>
          <dgm:chMax val="0"/>
          <dgm:chPref val="0"/>
          <dgm:bulletEnabled val="1"/>
        </dgm:presLayoutVars>
      </dgm:prSet>
      <dgm:spPr/>
    </dgm:pt>
    <dgm:pt modelId="{C0B4C227-E2E4-4B18-907B-8908ADABBE86}" type="pres">
      <dgm:prSet presAssocID="{B118F696-9A8B-42C2-B5BB-D4FFA77834C4}" presName="desTx" presStyleLbl="alignAccFollowNode1" presStyleIdx="2" presStyleCnt="4" custLinFactNeighborX="-610" custLinFactNeighborY="-92">
        <dgm:presLayoutVars>
          <dgm:bulletEnabled val="1"/>
        </dgm:presLayoutVars>
      </dgm:prSet>
      <dgm:spPr/>
    </dgm:pt>
    <dgm:pt modelId="{07FE4A65-12B1-4836-BE1F-8B508DDCB70A}" type="pres">
      <dgm:prSet presAssocID="{57C6163D-A935-42D2-B4AA-498E85A1391B}" presName="space" presStyleCnt="0"/>
      <dgm:spPr/>
    </dgm:pt>
    <dgm:pt modelId="{5332CC3A-C5C8-474E-B103-579CDF5A5A3F}" type="pres">
      <dgm:prSet presAssocID="{4C1713DC-2BE3-4C46-BB98-F003D6260D53}" presName="composite" presStyleCnt="0"/>
      <dgm:spPr/>
    </dgm:pt>
    <dgm:pt modelId="{5FE065C0-1A8C-4324-88F7-5A2C2CD2E088}" type="pres">
      <dgm:prSet presAssocID="{4C1713DC-2BE3-4C46-BB98-F003D6260D53}" presName="parTx" presStyleLbl="alignNode1" presStyleIdx="3" presStyleCnt="4" custLinFactNeighborY="-2066">
        <dgm:presLayoutVars>
          <dgm:chMax val="0"/>
          <dgm:chPref val="0"/>
          <dgm:bulletEnabled val="1"/>
        </dgm:presLayoutVars>
      </dgm:prSet>
      <dgm:spPr/>
    </dgm:pt>
    <dgm:pt modelId="{50A84E9F-B11C-48F8-BEE6-9282687D34E9}" type="pres">
      <dgm:prSet presAssocID="{4C1713DC-2BE3-4C46-BB98-F003D6260D53}" presName="desTx" presStyleLbl="alignAccFollowNode1" presStyleIdx="3" presStyleCnt="4" custLinFactNeighborY="-478">
        <dgm:presLayoutVars>
          <dgm:bulletEnabled val="1"/>
        </dgm:presLayoutVars>
      </dgm:prSet>
      <dgm:spPr/>
    </dgm:pt>
  </dgm:ptLst>
  <dgm:cxnLst>
    <dgm:cxn modelId="{56384A01-1992-496D-96A4-ED1545D08D30}" srcId="{B49008E1-BF9F-45B1-AA55-C26DE97B7425}" destId="{347B06E7-FF33-4B19-A2A7-0DBA000B7DFC}" srcOrd="5" destOrd="0" parTransId="{AF0AC0DE-91D8-47AF-AA1A-BC76584F1537}" sibTransId="{9C047308-FE75-4534-B250-415BCB403F93}"/>
    <dgm:cxn modelId="{8E51C60A-590C-40A8-A7BF-A10C3389C83E}" type="presOf" srcId="{FF71D56B-2CC4-4386-8CE9-D8B9AF907728}" destId="{57F7030B-9C52-45EA-8471-4CA7A6FF1EAE}" srcOrd="0" destOrd="1" presId="urn:microsoft.com/office/officeart/2005/8/layout/hList1"/>
    <dgm:cxn modelId="{D4561510-15CD-4073-8DAA-589A2FB5579E}" srcId="{4C1713DC-2BE3-4C46-BB98-F003D6260D53}" destId="{43B396D8-99D6-4CBA-B351-570011C10518}" srcOrd="4" destOrd="0" parTransId="{A8477241-3C21-42F6-93DB-469D62EBC14A}" sibTransId="{FB52B47E-030C-4339-8752-AD93073CD479}"/>
    <dgm:cxn modelId="{4A2DA411-38D2-43A9-996C-5C725C8B6FB3}" srcId="{4C1713DC-2BE3-4C46-BB98-F003D6260D53}" destId="{C0EE2AD6-C56D-4CD1-AB2F-6A9637894DC8}" srcOrd="5" destOrd="0" parTransId="{008DB699-49D5-4FB8-9CDB-31DC0A915123}" sibTransId="{CEA50AC8-B76E-4916-9DBA-6C5DD6697246}"/>
    <dgm:cxn modelId="{8E9EB311-B31D-485D-AF60-24DFF94153B3}" srcId="{50EF115F-016E-4F0F-AC18-AB21FAB8B4CA}" destId="{D49F44E5-200B-4566-A8AD-84BFF3CB1974}" srcOrd="2" destOrd="0" parTransId="{52F82EDA-407C-47B5-86FF-59CBD8CD702E}" sibTransId="{DA03A33A-2E18-44A2-8C51-D1179E486561}"/>
    <dgm:cxn modelId="{2E80F411-4371-4809-A139-872B2FECD5B0}" type="presOf" srcId="{B118F696-9A8B-42C2-B5BB-D4FFA77834C4}" destId="{A7FC3B25-F958-4CE7-A634-F2D633954C62}" srcOrd="0" destOrd="0" presId="urn:microsoft.com/office/officeart/2005/8/layout/hList1"/>
    <dgm:cxn modelId="{ED3C3414-13F7-4629-BC3F-13AF5E133C25}" srcId="{B49008E1-BF9F-45B1-AA55-C26DE97B7425}" destId="{FF71D56B-2CC4-4386-8CE9-D8B9AF907728}" srcOrd="1" destOrd="0" parTransId="{8427BC3F-90E9-40A8-B423-A35BC4102872}" sibTransId="{675B8F03-E638-4DCD-B62B-4D1C03B9453F}"/>
    <dgm:cxn modelId="{D4479218-13F5-4B63-91EF-96ACDD386E2E}" type="presOf" srcId="{C817C6F8-4CC1-4B6C-9406-90895EB9AA5E}" destId="{57F7030B-9C52-45EA-8471-4CA7A6FF1EAE}" srcOrd="0" destOrd="2" presId="urn:microsoft.com/office/officeart/2005/8/layout/hList1"/>
    <dgm:cxn modelId="{A3844D1B-F914-4E7C-8922-428DF3B5B05C}" srcId="{4C1713DC-2BE3-4C46-BB98-F003D6260D53}" destId="{EDBA114A-4355-4904-8FA0-F8A93E1FB672}" srcOrd="6" destOrd="0" parTransId="{888FABB8-D772-454E-8936-75F30E5A7217}" sibTransId="{770068B2-3BB4-46D8-9BF8-8884ED9F47D5}"/>
    <dgm:cxn modelId="{08833926-F759-4F55-860A-2A4488FB825E}" type="presOf" srcId="{B49008E1-BF9F-45B1-AA55-C26DE97B7425}" destId="{5A0F93A0-0743-44E7-9BF7-05F791CFC046}" srcOrd="0" destOrd="0" presId="urn:microsoft.com/office/officeart/2005/8/layout/hList1"/>
    <dgm:cxn modelId="{051B5E5B-DB85-4E57-BFD0-1F434505BA5D}" srcId="{50EF115F-016E-4F0F-AC18-AB21FAB8B4CA}" destId="{D34C8783-E8F9-4AA4-A59D-6DB6C19E8B81}" srcOrd="0" destOrd="0" parTransId="{5D40CB45-F667-4DAD-8356-B907008CFC10}" sibTransId="{133E487A-E9B8-4019-88D0-C6C574131947}"/>
    <dgm:cxn modelId="{4AF2B85E-B732-4D51-9BC0-E3A769642F76}" type="presOf" srcId="{7D575E4D-04AC-4543-B743-9EACA7F17AAD}" destId="{50A84E9F-B11C-48F8-BEE6-9282687D34E9}" srcOrd="0" destOrd="2" presId="urn:microsoft.com/office/officeart/2005/8/layout/hList1"/>
    <dgm:cxn modelId="{3412C264-FB7F-4E92-8339-8BA44CF52A3B}" type="presOf" srcId="{B582316B-6A4E-44F2-AFAA-3BF81CD050E4}" destId="{50A84E9F-B11C-48F8-BEE6-9282687D34E9}" srcOrd="0" destOrd="0" presId="urn:microsoft.com/office/officeart/2005/8/layout/hList1"/>
    <dgm:cxn modelId="{1A6A1C65-09D6-4A83-9293-AB50C042765D}" type="presOf" srcId="{D34C8783-E8F9-4AA4-A59D-6DB6C19E8B81}" destId="{DF2C1560-3CB6-42C4-8FD4-D5D9C471E772}" srcOrd="0" destOrd="0" presId="urn:microsoft.com/office/officeart/2005/8/layout/hList1"/>
    <dgm:cxn modelId="{DD3EE265-3CD2-4482-9BED-2B9B8A900D39}" srcId="{4C1713DC-2BE3-4C46-BB98-F003D6260D53}" destId="{7D575E4D-04AC-4543-B743-9EACA7F17AAD}" srcOrd="2" destOrd="0" parTransId="{9FA5AA7E-4EA6-41C2-A185-3EF9163BF73D}" sibTransId="{412DD6EA-E4F3-4E0D-9F74-7C1CB9AC7BE1}"/>
    <dgm:cxn modelId="{FA011767-F065-4FFE-B710-9D4911287054}" type="presOf" srcId="{EDBA114A-4355-4904-8FA0-F8A93E1FB672}" destId="{50A84E9F-B11C-48F8-BEE6-9282687D34E9}" srcOrd="0" destOrd="6" presId="urn:microsoft.com/office/officeart/2005/8/layout/hList1"/>
    <dgm:cxn modelId="{A4E4DA6A-4C3B-4DD0-A2E1-DF79C3FA1074}" srcId="{8BB9E53A-975A-4B9D-80F3-20987FBBA169}" destId="{B118F696-9A8B-42C2-B5BB-D4FFA77834C4}" srcOrd="2" destOrd="0" parTransId="{21B2E963-D62D-4EA2-B037-54FAB8BE1E1E}" sibTransId="{57C6163D-A935-42D2-B4AA-498E85A1391B}"/>
    <dgm:cxn modelId="{8AE62A50-90E3-48C1-A1B0-08762DDA58CA}" srcId="{8BB9E53A-975A-4B9D-80F3-20987FBBA169}" destId="{B49008E1-BF9F-45B1-AA55-C26DE97B7425}" srcOrd="0" destOrd="0" parTransId="{73D3BA17-7FC1-489D-8D93-D34C3E059A9A}" sibTransId="{1DDE8EEB-EE64-42CB-B1F2-AF4860190E33}"/>
    <dgm:cxn modelId="{0BAD4156-4EB9-43EE-A2B0-C27888C8924C}" type="presOf" srcId="{347B06E7-FF33-4B19-A2A7-0DBA000B7DFC}" destId="{57F7030B-9C52-45EA-8471-4CA7A6FF1EAE}" srcOrd="0" destOrd="5" presId="urn:microsoft.com/office/officeart/2005/8/layout/hList1"/>
    <dgm:cxn modelId="{53A03F77-F9FC-4E28-8BAF-43A03BD1FCBC}" type="presOf" srcId="{4C1713DC-2BE3-4C46-BB98-F003D6260D53}" destId="{5FE065C0-1A8C-4324-88F7-5A2C2CD2E088}" srcOrd="0" destOrd="0" presId="urn:microsoft.com/office/officeart/2005/8/layout/hList1"/>
    <dgm:cxn modelId="{A5E08077-FFA2-46FC-9407-9AF62A6318EF}" srcId="{B49008E1-BF9F-45B1-AA55-C26DE97B7425}" destId="{AD038A4A-2119-4FC0-860A-39A71B1E3A84}" srcOrd="0" destOrd="0" parTransId="{FB90A6C6-9D3C-46FC-A597-399C9E717910}" sibTransId="{94FD3167-3A1A-4F21-9F9B-40323588261B}"/>
    <dgm:cxn modelId="{2811A677-07F3-4DDD-986D-177294979D2C}" type="presOf" srcId="{5D58974F-4690-4980-8675-D9DD0B1866C7}" destId="{C0B4C227-E2E4-4B18-907B-8908ADABBE86}" srcOrd="0" destOrd="0" presId="urn:microsoft.com/office/officeart/2005/8/layout/hList1"/>
    <dgm:cxn modelId="{A1632C79-B918-4251-8119-526D647E9847}" type="presOf" srcId="{50EF115F-016E-4F0F-AC18-AB21FAB8B4CA}" destId="{968DF2CF-6059-4951-B1CC-25DCEF49921A}" srcOrd="0" destOrd="0" presId="urn:microsoft.com/office/officeart/2005/8/layout/hList1"/>
    <dgm:cxn modelId="{B09DB47A-398F-424D-8046-2ABA5890AF72}" srcId="{4C1713DC-2BE3-4C46-BB98-F003D6260D53}" destId="{6E91291D-27FC-4A28-8810-50AA7E59EFBD}" srcOrd="3" destOrd="0" parTransId="{BAD3C46C-EA6F-48B9-95C4-3CCBF1033EBE}" sibTransId="{30E0D277-096D-44A8-B822-0E815AD9E8F8}"/>
    <dgm:cxn modelId="{EF8B9C85-53AE-4910-BEAE-E2EC688F3A34}" type="presOf" srcId="{AB1D2BA3-B5A0-4D67-8A4C-E905AAC30120}" destId="{57F7030B-9C52-45EA-8471-4CA7A6FF1EAE}" srcOrd="0" destOrd="3" presId="urn:microsoft.com/office/officeart/2005/8/layout/hList1"/>
    <dgm:cxn modelId="{59AEE785-002C-4661-97B4-2FFE1E7922A5}" srcId="{B118F696-9A8B-42C2-B5BB-D4FFA77834C4}" destId="{5D58974F-4690-4980-8675-D9DD0B1866C7}" srcOrd="0" destOrd="0" parTransId="{6F2C83C8-E760-4E18-899F-E65287D3CECF}" sibTransId="{A902C147-855B-47AC-9E16-97C47A1D0D08}"/>
    <dgm:cxn modelId="{1589CA92-134E-46EB-8782-9336CF1A9A0B}" srcId="{50EF115F-016E-4F0F-AC18-AB21FAB8B4CA}" destId="{91B372D9-675E-441C-A16A-B90824C8512D}" srcOrd="3" destOrd="0" parTransId="{6C5F3F18-5C0F-4AF8-9668-D1057C24CE4A}" sibTransId="{33934B59-0A00-4D04-9EFB-A0D65F2125A7}"/>
    <dgm:cxn modelId="{44DE1E9E-9DC4-4B10-9381-66E2FC8C4DCE}" type="presOf" srcId="{6E91291D-27FC-4A28-8810-50AA7E59EFBD}" destId="{50A84E9F-B11C-48F8-BEE6-9282687D34E9}" srcOrd="0" destOrd="3" presId="urn:microsoft.com/office/officeart/2005/8/layout/hList1"/>
    <dgm:cxn modelId="{0D7211A0-EA73-4E9B-B161-3CD41F5669F0}" type="presOf" srcId="{6FA1B48C-1876-4A3B-BE3E-ADAEFA91522D}" destId="{50A84E9F-B11C-48F8-BEE6-9282687D34E9}" srcOrd="0" destOrd="1" presId="urn:microsoft.com/office/officeart/2005/8/layout/hList1"/>
    <dgm:cxn modelId="{2C76DAAA-650B-4E30-B513-22994360C7EE}" type="presOf" srcId="{D94B9D10-E8BC-47CC-9456-FDC478007E54}" destId="{57F7030B-9C52-45EA-8471-4CA7A6FF1EAE}" srcOrd="0" destOrd="4" presId="urn:microsoft.com/office/officeart/2005/8/layout/hList1"/>
    <dgm:cxn modelId="{B18208B1-C978-4B38-A867-BD9896493271}" srcId="{B49008E1-BF9F-45B1-AA55-C26DE97B7425}" destId="{D94B9D10-E8BC-47CC-9456-FDC478007E54}" srcOrd="4" destOrd="0" parTransId="{B4355DD5-9222-445C-A18B-D1F9599A1FF4}" sibTransId="{A464AB45-8832-4CC8-B980-7DFCC887B677}"/>
    <dgm:cxn modelId="{FE3441B3-962A-4B17-8DFB-F110572D18C4}" srcId="{8BB9E53A-975A-4B9D-80F3-20987FBBA169}" destId="{50EF115F-016E-4F0F-AC18-AB21FAB8B4CA}" srcOrd="1" destOrd="0" parTransId="{A057F9A3-8F84-4963-A913-CDCB2853A178}" sibTransId="{38D9B00A-AC49-4F41-AD29-74BADF738448}"/>
    <dgm:cxn modelId="{8A309EBA-E6B0-4AAC-98E7-C7B091299949}" type="presOf" srcId="{43B396D8-99D6-4CBA-B351-570011C10518}" destId="{50A84E9F-B11C-48F8-BEE6-9282687D34E9}" srcOrd="0" destOrd="4" presId="urn:microsoft.com/office/officeart/2005/8/layout/hList1"/>
    <dgm:cxn modelId="{6ABD84C7-1A4F-4135-9CB0-0A98101B3446}" type="presOf" srcId="{8BB9E53A-975A-4B9D-80F3-20987FBBA169}" destId="{EF500440-B012-47C7-AD2D-BAEEE3BF7721}" srcOrd="0" destOrd="0" presId="urn:microsoft.com/office/officeart/2005/8/layout/hList1"/>
    <dgm:cxn modelId="{1CFD52C8-8D6D-41E5-AA94-A2BF567433F3}" srcId="{B49008E1-BF9F-45B1-AA55-C26DE97B7425}" destId="{AB1D2BA3-B5A0-4D67-8A4C-E905AAC30120}" srcOrd="3" destOrd="0" parTransId="{DF39C135-B8E2-42B9-9492-CBD270159121}" sibTransId="{904FB2C0-2365-4014-86EE-21853A5DDC8C}"/>
    <dgm:cxn modelId="{58A413D4-7B57-4CF9-8647-52CE4722450D}" srcId="{8BB9E53A-975A-4B9D-80F3-20987FBBA169}" destId="{4C1713DC-2BE3-4C46-BB98-F003D6260D53}" srcOrd="3" destOrd="0" parTransId="{A0C6D3F5-B15B-4F65-A66C-CB992D4AC545}" sibTransId="{76AD206B-5F52-4CFC-A944-C7352952A6C4}"/>
    <dgm:cxn modelId="{E33B3ED8-1950-4B3E-B3FD-383161774221}" type="presOf" srcId="{91B372D9-675E-441C-A16A-B90824C8512D}" destId="{DF2C1560-3CB6-42C4-8FD4-D5D9C471E772}" srcOrd="0" destOrd="3" presId="urn:microsoft.com/office/officeart/2005/8/layout/hList1"/>
    <dgm:cxn modelId="{ACEDF0DB-56F5-4D8F-B9A5-6810CB5FC982}" type="presOf" srcId="{D49F44E5-200B-4566-A8AD-84BFF3CB1974}" destId="{DF2C1560-3CB6-42C4-8FD4-D5D9C471E772}" srcOrd="0" destOrd="2" presId="urn:microsoft.com/office/officeart/2005/8/layout/hList1"/>
    <dgm:cxn modelId="{710C26E0-1DD9-4C68-AD51-4AAD8F20DA08}" srcId="{4C1713DC-2BE3-4C46-BB98-F003D6260D53}" destId="{6FA1B48C-1876-4A3B-BE3E-ADAEFA91522D}" srcOrd="1" destOrd="0" parTransId="{DB1B5A1D-A843-4209-B064-EF3CF52FB96D}" sibTransId="{C8306F6B-2BC9-4D5D-994F-2CA5199DCD02}"/>
    <dgm:cxn modelId="{552AF4E1-EBB1-49FA-B3CD-9047F67DBEEC}" type="presOf" srcId="{3059216C-EF85-4638-BEFC-714C8B1EBE92}" destId="{DF2C1560-3CB6-42C4-8FD4-D5D9C471E772}" srcOrd="0" destOrd="1" presId="urn:microsoft.com/office/officeart/2005/8/layout/hList1"/>
    <dgm:cxn modelId="{7FB445E3-6D33-4CAC-BBDF-B688745BEAB2}" srcId="{B49008E1-BF9F-45B1-AA55-C26DE97B7425}" destId="{C817C6F8-4CC1-4B6C-9406-90895EB9AA5E}" srcOrd="2" destOrd="0" parTransId="{3D4B537D-F15A-4152-8A85-2BE43BFC4303}" sibTransId="{9DFF9848-536B-4FD5-8158-7BE6C6CF29C5}"/>
    <dgm:cxn modelId="{DFDC6CF4-4E1B-40FA-B1F0-9A5E0FECEA76}" srcId="{50EF115F-016E-4F0F-AC18-AB21FAB8B4CA}" destId="{3059216C-EF85-4638-BEFC-714C8B1EBE92}" srcOrd="1" destOrd="0" parTransId="{AC736EF4-FF6D-487B-A2D1-86F79E788CE9}" sibTransId="{F0C4F0AF-A85D-40E7-9AE7-DB4D75B4EB14}"/>
    <dgm:cxn modelId="{FDA50FFA-9689-453D-BE2A-EB020A533902}" type="presOf" srcId="{C0EE2AD6-C56D-4CD1-AB2F-6A9637894DC8}" destId="{50A84E9F-B11C-48F8-BEE6-9282687D34E9}" srcOrd="0" destOrd="5" presId="urn:microsoft.com/office/officeart/2005/8/layout/hList1"/>
    <dgm:cxn modelId="{215154FA-7258-4D6D-B75B-320718F6757A}" srcId="{4C1713DC-2BE3-4C46-BB98-F003D6260D53}" destId="{B582316B-6A4E-44F2-AFAA-3BF81CD050E4}" srcOrd="0" destOrd="0" parTransId="{CAF4B523-2D4C-48F5-B4C9-217E382A5D33}" sibTransId="{6B4A5792-C2E6-42E0-83FE-489304B7B087}"/>
    <dgm:cxn modelId="{764492FB-2776-4CD8-BA1A-880A3E638B8E}" type="presOf" srcId="{AD038A4A-2119-4FC0-860A-39A71B1E3A84}" destId="{57F7030B-9C52-45EA-8471-4CA7A6FF1EAE}" srcOrd="0" destOrd="0" presId="urn:microsoft.com/office/officeart/2005/8/layout/hList1"/>
    <dgm:cxn modelId="{037BD664-DB8B-4C8D-B976-29CA25CE0304}" type="presParOf" srcId="{EF500440-B012-47C7-AD2D-BAEEE3BF7721}" destId="{791B024B-843B-4004-B6A2-40EA9BC27E0F}" srcOrd="0" destOrd="0" presId="urn:microsoft.com/office/officeart/2005/8/layout/hList1"/>
    <dgm:cxn modelId="{C0C74D0D-F04C-4C74-B8BD-22F89790E859}" type="presParOf" srcId="{791B024B-843B-4004-B6A2-40EA9BC27E0F}" destId="{5A0F93A0-0743-44E7-9BF7-05F791CFC046}" srcOrd="0" destOrd="0" presId="urn:microsoft.com/office/officeart/2005/8/layout/hList1"/>
    <dgm:cxn modelId="{4CCD4FAF-B8A0-4682-9B91-7EA18F908FAD}" type="presParOf" srcId="{791B024B-843B-4004-B6A2-40EA9BC27E0F}" destId="{57F7030B-9C52-45EA-8471-4CA7A6FF1EAE}" srcOrd="1" destOrd="0" presId="urn:microsoft.com/office/officeart/2005/8/layout/hList1"/>
    <dgm:cxn modelId="{43058E5C-5535-4567-8AA4-20BD3462B128}" type="presParOf" srcId="{EF500440-B012-47C7-AD2D-BAEEE3BF7721}" destId="{C60E0418-962E-4D69-A623-C63047CF7D0A}" srcOrd="1" destOrd="0" presId="urn:microsoft.com/office/officeart/2005/8/layout/hList1"/>
    <dgm:cxn modelId="{3067EA37-D4DD-416B-A52D-3B27205F7C9B}" type="presParOf" srcId="{EF500440-B012-47C7-AD2D-BAEEE3BF7721}" destId="{953F5290-2876-45D3-9AEC-693538B445F0}" srcOrd="2" destOrd="0" presId="urn:microsoft.com/office/officeart/2005/8/layout/hList1"/>
    <dgm:cxn modelId="{D2E475F0-0D39-4DA8-959B-471E994B35CE}" type="presParOf" srcId="{953F5290-2876-45D3-9AEC-693538B445F0}" destId="{968DF2CF-6059-4951-B1CC-25DCEF49921A}" srcOrd="0" destOrd="0" presId="urn:microsoft.com/office/officeart/2005/8/layout/hList1"/>
    <dgm:cxn modelId="{2D78F386-0210-444A-933E-7574B776DD46}" type="presParOf" srcId="{953F5290-2876-45D3-9AEC-693538B445F0}" destId="{DF2C1560-3CB6-42C4-8FD4-D5D9C471E772}" srcOrd="1" destOrd="0" presId="urn:microsoft.com/office/officeart/2005/8/layout/hList1"/>
    <dgm:cxn modelId="{04C23ECB-EA88-45C1-A53E-E7BDB63221C2}" type="presParOf" srcId="{EF500440-B012-47C7-AD2D-BAEEE3BF7721}" destId="{EE6478D3-788E-4ADD-B5A9-340D039B3794}" srcOrd="3" destOrd="0" presId="urn:microsoft.com/office/officeart/2005/8/layout/hList1"/>
    <dgm:cxn modelId="{CD7B9C43-144C-408B-9D31-D83C1CE55953}" type="presParOf" srcId="{EF500440-B012-47C7-AD2D-BAEEE3BF7721}" destId="{1B07AE96-B36E-49F6-B38F-3B0405DD7E59}" srcOrd="4" destOrd="0" presId="urn:microsoft.com/office/officeart/2005/8/layout/hList1"/>
    <dgm:cxn modelId="{A284BE13-3333-479B-B907-D92B23AD21E8}" type="presParOf" srcId="{1B07AE96-B36E-49F6-B38F-3B0405DD7E59}" destId="{A7FC3B25-F958-4CE7-A634-F2D633954C62}" srcOrd="0" destOrd="0" presId="urn:microsoft.com/office/officeart/2005/8/layout/hList1"/>
    <dgm:cxn modelId="{8A58C6E0-620C-4E6D-B4D2-F5C550F76F8B}" type="presParOf" srcId="{1B07AE96-B36E-49F6-B38F-3B0405DD7E59}" destId="{C0B4C227-E2E4-4B18-907B-8908ADABBE86}" srcOrd="1" destOrd="0" presId="urn:microsoft.com/office/officeart/2005/8/layout/hList1"/>
    <dgm:cxn modelId="{61F50407-1D11-49DC-881D-2134F02DF703}" type="presParOf" srcId="{EF500440-B012-47C7-AD2D-BAEEE3BF7721}" destId="{07FE4A65-12B1-4836-BE1F-8B508DDCB70A}" srcOrd="5" destOrd="0" presId="urn:microsoft.com/office/officeart/2005/8/layout/hList1"/>
    <dgm:cxn modelId="{E902574F-6710-4B50-BFAC-DB1A325EAD03}" type="presParOf" srcId="{EF500440-B012-47C7-AD2D-BAEEE3BF7721}" destId="{5332CC3A-C5C8-474E-B103-579CDF5A5A3F}" srcOrd="6" destOrd="0" presId="urn:microsoft.com/office/officeart/2005/8/layout/hList1"/>
    <dgm:cxn modelId="{D1E45CE7-F986-4B15-9E61-3072BE07303F}" type="presParOf" srcId="{5332CC3A-C5C8-474E-B103-579CDF5A5A3F}" destId="{5FE065C0-1A8C-4324-88F7-5A2C2CD2E088}" srcOrd="0" destOrd="0" presId="urn:microsoft.com/office/officeart/2005/8/layout/hList1"/>
    <dgm:cxn modelId="{7C2D4A56-4114-47BD-9D7C-88386C072E5E}" type="presParOf" srcId="{5332CC3A-C5C8-474E-B103-579CDF5A5A3F}" destId="{50A84E9F-B11C-48F8-BEE6-9282687D34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EF811-6B0A-42DE-9BFA-A345972D06FD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036F72FA-E9FF-4DFE-8F50-D612D1F777B2}">
      <dgm:prSet phldrT="[Texte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noProof="0" dirty="0"/>
            <a:t>Consignment Note</a:t>
          </a:r>
        </a:p>
      </dgm:t>
    </dgm:pt>
    <dgm:pt modelId="{025B159B-0D51-4419-B664-D732A9758E24}" type="parTrans" cxnId="{E0BE607F-9585-4E8A-BB1C-F11BE59E8886}">
      <dgm:prSet/>
      <dgm:spPr/>
      <dgm:t>
        <a:bodyPr/>
        <a:lstStyle/>
        <a:p>
          <a:endParaRPr lang="fr-FR" sz="2400"/>
        </a:p>
      </dgm:t>
    </dgm:pt>
    <dgm:pt modelId="{947ACC48-006E-42CF-9403-F6414BE71671}" type="sibTrans" cxnId="{E0BE607F-9585-4E8A-BB1C-F11BE59E8886}">
      <dgm:prSet/>
      <dgm:spPr/>
      <dgm:t>
        <a:bodyPr/>
        <a:lstStyle/>
        <a:p>
          <a:endParaRPr lang="fr-FR" sz="2400"/>
        </a:p>
      </dgm:t>
    </dgm:pt>
    <dgm:pt modelId="{8F6FF384-E47B-4CD7-966F-526A8E812FAB}">
      <dgm:prSet phldrT="[Texte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noProof="0" dirty="0"/>
            <a:t>Train Preparation</a:t>
          </a:r>
        </a:p>
      </dgm:t>
    </dgm:pt>
    <dgm:pt modelId="{F3E0D9C7-89A6-429F-B553-A58062F5EE92}" type="parTrans" cxnId="{ACFB104A-4F3A-4462-9DD6-6FDBA1DFC92B}">
      <dgm:prSet/>
      <dgm:spPr/>
      <dgm:t>
        <a:bodyPr/>
        <a:lstStyle/>
        <a:p>
          <a:endParaRPr lang="fr-FR" sz="2400"/>
        </a:p>
      </dgm:t>
    </dgm:pt>
    <dgm:pt modelId="{5C708D33-AE0B-4F63-A953-B253E91D2AF4}" type="sibTrans" cxnId="{ACFB104A-4F3A-4462-9DD6-6FDBA1DFC92B}">
      <dgm:prSet/>
      <dgm:spPr/>
      <dgm:t>
        <a:bodyPr/>
        <a:lstStyle/>
        <a:p>
          <a:endParaRPr lang="fr-FR" sz="2400"/>
        </a:p>
      </dgm:t>
    </dgm:pt>
    <dgm:pt modelId="{863B1969-1E8C-47D3-A008-8DAB7BA01A45}">
      <dgm:prSet phldrT="[Texte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noProof="0" dirty="0"/>
            <a:t>Post-Trip</a:t>
          </a:r>
        </a:p>
      </dgm:t>
    </dgm:pt>
    <dgm:pt modelId="{CAB05B37-525D-4963-9529-C352E682A0EA}" type="parTrans" cxnId="{288912A4-6757-47F3-9A83-A057198DE048}">
      <dgm:prSet/>
      <dgm:spPr/>
      <dgm:t>
        <a:bodyPr/>
        <a:lstStyle/>
        <a:p>
          <a:endParaRPr lang="fr-FR" sz="2400"/>
        </a:p>
      </dgm:t>
    </dgm:pt>
    <dgm:pt modelId="{F59F87B2-F4B3-47C1-973D-84C478F40736}" type="sibTrans" cxnId="{288912A4-6757-47F3-9A83-A057198DE048}">
      <dgm:prSet/>
      <dgm:spPr/>
      <dgm:t>
        <a:bodyPr/>
        <a:lstStyle/>
        <a:p>
          <a:endParaRPr lang="fr-FR" sz="2400"/>
        </a:p>
      </dgm:t>
    </dgm:pt>
    <dgm:pt modelId="{7D73B3B1-BD18-4AA3-A4EC-89F7B5529DC1}">
      <dgm:prSet phldrT="[Texte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noProof="0" dirty="0"/>
            <a:t>Path Request</a:t>
          </a:r>
        </a:p>
      </dgm:t>
    </dgm:pt>
    <dgm:pt modelId="{314EF8AA-4EAA-4FE2-919B-EDA71628A39B}" type="parTrans" cxnId="{E51FEB58-45AF-41BE-AC24-EE1E1F95366B}">
      <dgm:prSet/>
      <dgm:spPr/>
      <dgm:t>
        <a:bodyPr/>
        <a:lstStyle/>
        <a:p>
          <a:endParaRPr lang="fr-FR" sz="2400"/>
        </a:p>
      </dgm:t>
    </dgm:pt>
    <dgm:pt modelId="{FEE1F184-165E-4F14-9FE8-D0BBE2F639BA}" type="sibTrans" cxnId="{E51FEB58-45AF-41BE-AC24-EE1E1F95366B}">
      <dgm:prSet/>
      <dgm:spPr/>
      <dgm:t>
        <a:bodyPr/>
        <a:lstStyle/>
        <a:p>
          <a:endParaRPr lang="fr-FR" sz="2400"/>
        </a:p>
      </dgm:t>
    </dgm:pt>
    <dgm:pt modelId="{7F19FA0C-4E71-4D94-B3F5-CE7901F24C8D}">
      <dgm:prSet phldrT="[Texte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fr-FR" sz="1600" noProof="0" dirty="0"/>
            <a:t>Train Running </a:t>
          </a:r>
          <a:r>
            <a:rPr lang="fr-FR" sz="1600" noProof="0" dirty="0" err="1"/>
            <a:t>Forecast</a:t>
          </a:r>
          <a:endParaRPr lang="en-US" sz="1600" noProof="0" dirty="0"/>
        </a:p>
      </dgm:t>
    </dgm:pt>
    <dgm:pt modelId="{D3583CB5-09F2-4C0C-A8D6-BA568A9C617B}" type="parTrans" cxnId="{2C4FCA61-001C-4157-AD72-2C2F3B98DD2D}">
      <dgm:prSet/>
      <dgm:spPr/>
      <dgm:t>
        <a:bodyPr/>
        <a:lstStyle/>
        <a:p>
          <a:endParaRPr lang="fr-FR" sz="2400"/>
        </a:p>
      </dgm:t>
    </dgm:pt>
    <dgm:pt modelId="{6B58967D-9E92-4BC1-85FB-CD80972A612B}" type="sibTrans" cxnId="{2C4FCA61-001C-4157-AD72-2C2F3B98DD2D}">
      <dgm:prSet/>
      <dgm:spPr/>
      <dgm:t>
        <a:bodyPr/>
        <a:lstStyle/>
        <a:p>
          <a:endParaRPr lang="fr-FR" sz="2400"/>
        </a:p>
      </dgm:t>
    </dgm:pt>
    <dgm:pt modelId="{73BC740F-850D-445B-8887-CCB1FBCA7ED1}">
      <dgm:prSet phldrT="[Texte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noProof="0" dirty="0"/>
            <a:t>Wagon Movement </a:t>
          </a:r>
        </a:p>
      </dgm:t>
    </dgm:pt>
    <dgm:pt modelId="{4B8048E7-D33D-4AF5-A47F-CF805DF0F10B}" type="parTrans" cxnId="{7F56A3C8-DB5C-4501-BE88-B649F39288A9}">
      <dgm:prSet/>
      <dgm:spPr/>
      <dgm:t>
        <a:bodyPr/>
        <a:lstStyle/>
        <a:p>
          <a:endParaRPr lang="fr-FR"/>
        </a:p>
      </dgm:t>
    </dgm:pt>
    <dgm:pt modelId="{C4B700F5-445D-4328-9EEC-E7A67415B479}" type="sibTrans" cxnId="{7F56A3C8-DB5C-4501-BE88-B649F39288A9}">
      <dgm:prSet/>
      <dgm:spPr/>
      <dgm:t>
        <a:bodyPr/>
        <a:lstStyle/>
        <a:p>
          <a:endParaRPr lang="fr-FR"/>
        </a:p>
      </dgm:t>
    </dgm:pt>
    <dgm:pt modelId="{8A0A169A-C2AC-41E9-85BF-F665F99DD157}" type="pres">
      <dgm:prSet presAssocID="{951EF811-6B0A-42DE-9BFA-A345972D06FD}" presName="CompostProcess" presStyleCnt="0">
        <dgm:presLayoutVars>
          <dgm:dir/>
          <dgm:resizeHandles val="exact"/>
        </dgm:presLayoutVars>
      </dgm:prSet>
      <dgm:spPr/>
    </dgm:pt>
    <dgm:pt modelId="{D15E48CE-5BBB-4438-AACC-78939C33E48B}" type="pres">
      <dgm:prSet presAssocID="{951EF811-6B0A-42DE-9BFA-A345972D06FD}" presName="arrow" presStyleLbl="bgShp" presStyleIdx="0" presStyleCnt="1" custLinFactNeighborX="589" custLinFactNeighborY="-959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</dgm:pt>
    <dgm:pt modelId="{54E67E6E-3CAA-44F6-BAE4-8628F89A3133}" type="pres">
      <dgm:prSet presAssocID="{951EF811-6B0A-42DE-9BFA-A345972D06FD}" presName="linearProcess" presStyleCnt="0"/>
      <dgm:spPr/>
    </dgm:pt>
    <dgm:pt modelId="{762280DD-14C4-4197-AC49-67F5D4A4EB73}" type="pres">
      <dgm:prSet presAssocID="{036F72FA-E9FF-4DFE-8F50-D612D1F777B2}" presName="textNode" presStyleLbl="node1" presStyleIdx="0" presStyleCnt="6" custScaleX="58782" custScaleY="72191">
        <dgm:presLayoutVars>
          <dgm:bulletEnabled val="1"/>
        </dgm:presLayoutVars>
      </dgm:prSet>
      <dgm:spPr/>
    </dgm:pt>
    <dgm:pt modelId="{6D7BBA47-902E-46B1-9BE7-2629EA023721}" type="pres">
      <dgm:prSet presAssocID="{947ACC48-006E-42CF-9403-F6414BE71671}" presName="sibTrans" presStyleCnt="0"/>
      <dgm:spPr/>
    </dgm:pt>
    <dgm:pt modelId="{F6D2C808-CF0B-4474-8A45-D675A00ADB25}" type="pres">
      <dgm:prSet presAssocID="{7D73B3B1-BD18-4AA3-A4EC-89F7B5529DC1}" presName="textNode" presStyleLbl="node1" presStyleIdx="1" presStyleCnt="6" custScaleX="44016" custScaleY="71830">
        <dgm:presLayoutVars>
          <dgm:bulletEnabled val="1"/>
        </dgm:presLayoutVars>
      </dgm:prSet>
      <dgm:spPr/>
    </dgm:pt>
    <dgm:pt modelId="{1CA92E80-D131-4646-A105-FA52DCBFFDD5}" type="pres">
      <dgm:prSet presAssocID="{FEE1F184-165E-4F14-9FE8-D0BBE2F639BA}" presName="sibTrans" presStyleCnt="0"/>
      <dgm:spPr/>
    </dgm:pt>
    <dgm:pt modelId="{CDF11D61-FF89-4BB1-AC2E-32747AF658A2}" type="pres">
      <dgm:prSet presAssocID="{8F6FF384-E47B-4CD7-966F-526A8E812FAB}" presName="textNode" presStyleLbl="node1" presStyleIdx="2" presStyleCnt="6" custScaleX="51846" custScaleY="71830">
        <dgm:presLayoutVars>
          <dgm:bulletEnabled val="1"/>
        </dgm:presLayoutVars>
      </dgm:prSet>
      <dgm:spPr/>
    </dgm:pt>
    <dgm:pt modelId="{0CF6CEA9-D356-46C2-90FD-731415422FC4}" type="pres">
      <dgm:prSet presAssocID="{5C708D33-AE0B-4F63-A953-B253E91D2AF4}" presName="sibTrans" presStyleCnt="0"/>
      <dgm:spPr/>
    </dgm:pt>
    <dgm:pt modelId="{F8A5CF7D-F21C-43AE-BD64-BA000467F9C4}" type="pres">
      <dgm:prSet presAssocID="{7F19FA0C-4E71-4D94-B3F5-CE7901F24C8D}" presName="textNode" presStyleLbl="node1" presStyleIdx="3" presStyleCnt="6" custScaleX="41639" custScaleY="67775">
        <dgm:presLayoutVars>
          <dgm:bulletEnabled val="1"/>
        </dgm:presLayoutVars>
      </dgm:prSet>
      <dgm:spPr/>
    </dgm:pt>
    <dgm:pt modelId="{0DD8690C-CF27-4B5B-A303-90D99E3BDC01}" type="pres">
      <dgm:prSet presAssocID="{6B58967D-9E92-4BC1-85FB-CD80972A612B}" presName="sibTrans" presStyleCnt="0"/>
      <dgm:spPr/>
    </dgm:pt>
    <dgm:pt modelId="{8339069C-5153-4E70-94E2-42F891A833DB}" type="pres">
      <dgm:prSet presAssocID="{73BC740F-850D-445B-8887-CCB1FBCA7ED1}" presName="textNode" presStyleLbl="node1" presStyleIdx="4" presStyleCnt="6" custScaleX="50600" custScaleY="67712">
        <dgm:presLayoutVars>
          <dgm:bulletEnabled val="1"/>
        </dgm:presLayoutVars>
      </dgm:prSet>
      <dgm:spPr/>
    </dgm:pt>
    <dgm:pt modelId="{6669A3E4-94CB-4F24-BE46-411FF8F393D4}" type="pres">
      <dgm:prSet presAssocID="{C4B700F5-445D-4328-9EEC-E7A67415B479}" presName="sibTrans" presStyleCnt="0"/>
      <dgm:spPr/>
    </dgm:pt>
    <dgm:pt modelId="{2D7DA7F3-D774-4714-A210-1B5AB7B002DF}" type="pres">
      <dgm:prSet presAssocID="{863B1969-1E8C-47D3-A008-8DAB7BA01A45}" presName="textNode" presStyleLbl="node1" presStyleIdx="5" presStyleCnt="6" custScaleX="49890" custScaleY="55920">
        <dgm:presLayoutVars>
          <dgm:bulletEnabled val="1"/>
        </dgm:presLayoutVars>
      </dgm:prSet>
      <dgm:spPr/>
    </dgm:pt>
  </dgm:ptLst>
  <dgm:cxnLst>
    <dgm:cxn modelId="{9E02B32C-45C9-4602-A4FC-D2B236A341BE}" type="presOf" srcId="{7F19FA0C-4E71-4D94-B3F5-CE7901F24C8D}" destId="{F8A5CF7D-F21C-43AE-BD64-BA000467F9C4}" srcOrd="0" destOrd="0" presId="urn:microsoft.com/office/officeart/2005/8/layout/hProcess9"/>
    <dgm:cxn modelId="{54194A38-FE03-43E2-8886-235E665CAC35}" type="presOf" srcId="{951EF811-6B0A-42DE-9BFA-A345972D06FD}" destId="{8A0A169A-C2AC-41E9-85BF-F665F99DD157}" srcOrd="0" destOrd="0" presId="urn:microsoft.com/office/officeart/2005/8/layout/hProcess9"/>
    <dgm:cxn modelId="{2C4FCA61-001C-4157-AD72-2C2F3B98DD2D}" srcId="{951EF811-6B0A-42DE-9BFA-A345972D06FD}" destId="{7F19FA0C-4E71-4D94-B3F5-CE7901F24C8D}" srcOrd="3" destOrd="0" parTransId="{D3583CB5-09F2-4C0C-A8D6-BA568A9C617B}" sibTransId="{6B58967D-9E92-4BC1-85FB-CD80972A612B}"/>
    <dgm:cxn modelId="{ACFB104A-4F3A-4462-9DD6-6FDBA1DFC92B}" srcId="{951EF811-6B0A-42DE-9BFA-A345972D06FD}" destId="{8F6FF384-E47B-4CD7-966F-526A8E812FAB}" srcOrd="2" destOrd="0" parTransId="{F3E0D9C7-89A6-429F-B553-A58062F5EE92}" sibTransId="{5C708D33-AE0B-4F63-A953-B253E91D2AF4}"/>
    <dgm:cxn modelId="{7459494E-6651-48F7-85B1-0AEDE9D919D9}" type="presOf" srcId="{036F72FA-E9FF-4DFE-8F50-D612D1F777B2}" destId="{762280DD-14C4-4197-AC49-67F5D4A4EB73}" srcOrd="0" destOrd="0" presId="urn:microsoft.com/office/officeart/2005/8/layout/hProcess9"/>
    <dgm:cxn modelId="{FF7EA04E-A8EA-4569-BC5D-22FC59DA9240}" type="presOf" srcId="{8F6FF384-E47B-4CD7-966F-526A8E812FAB}" destId="{CDF11D61-FF89-4BB1-AC2E-32747AF658A2}" srcOrd="0" destOrd="0" presId="urn:microsoft.com/office/officeart/2005/8/layout/hProcess9"/>
    <dgm:cxn modelId="{4A4DDC58-E53E-4F3B-AB0D-37803F547087}" type="presOf" srcId="{863B1969-1E8C-47D3-A008-8DAB7BA01A45}" destId="{2D7DA7F3-D774-4714-A210-1B5AB7B002DF}" srcOrd="0" destOrd="0" presId="urn:microsoft.com/office/officeart/2005/8/layout/hProcess9"/>
    <dgm:cxn modelId="{E51FEB58-45AF-41BE-AC24-EE1E1F95366B}" srcId="{951EF811-6B0A-42DE-9BFA-A345972D06FD}" destId="{7D73B3B1-BD18-4AA3-A4EC-89F7B5529DC1}" srcOrd="1" destOrd="0" parTransId="{314EF8AA-4EAA-4FE2-919B-EDA71628A39B}" sibTransId="{FEE1F184-165E-4F14-9FE8-D0BBE2F639BA}"/>
    <dgm:cxn modelId="{E0BE607F-9585-4E8A-BB1C-F11BE59E8886}" srcId="{951EF811-6B0A-42DE-9BFA-A345972D06FD}" destId="{036F72FA-E9FF-4DFE-8F50-D612D1F777B2}" srcOrd="0" destOrd="0" parTransId="{025B159B-0D51-4419-B664-D732A9758E24}" sibTransId="{947ACC48-006E-42CF-9403-F6414BE71671}"/>
    <dgm:cxn modelId="{1D39D695-3EC1-479B-BDD7-321FDFC3DE54}" type="presOf" srcId="{73BC740F-850D-445B-8887-CCB1FBCA7ED1}" destId="{8339069C-5153-4E70-94E2-42F891A833DB}" srcOrd="0" destOrd="0" presId="urn:microsoft.com/office/officeart/2005/8/layout/hProcess9"/>
    <dgm:cxn modelId="{288912A4-6757-47F3-9A83-A057198DE048}" srcId="{951EF811-6B0A-42DE-9BFA-A345972D06FD}" destId="{863B1969-1E8C-47D3-A008-8DAB7BA01A45}" srcOrd="5" destOrd="0" parTransId="{CAB05B37-525D-4963-9529-C352E682A0EA}" sibTransId="{F59F87B2-F4B3-47C1-973D-84C478F40736}"/>
    <dgm:cxn modelId="{10C6A2C2-0A7C-4D48-B137-FA55702ED92B}" type="presOf" srcId="{7D73B3B1-BD18-4AA3-A4EC-89F7B5529DC1}" destId="{F6D2C808-CF0B-4474-8A45-D675A00ADB25}" srcOrd="0" destOrd="0" presId="urn:microsoft.com/office/officeart/2005/8/layout/hProcess9"/>
    <dgm:cxn modelId="{7F56A3C8-DB5C-4501-BE88-B649F39288A9}" srcId="{951EF811-6B0A-42DE-9BFA-A345972D06FD}" destId="{73BC740F-850D-445B-8887-CCB1FBCA7ED1}" srcOrd="4" destOrd="0" parTransId="{4B8048E7-D33D-4AF5-A47F-CF805DF0F10B}" sibTransId="{C4B700F5-445D-4328-9EEC-E7A67415B479}"/>
    <dgm:cxn modelId="{45C72831-E208-48F7-8874-D50246142483}" type="presParOf" srcId="{8A0A169A-C2AC-41E9-85BF-F665F99DD157}" destId="{D15E48CE-5BBB-4438-AACC-78939C33E48B}" srcOrd="0" destOrd="0" presId="urn:microsoft.com/office/officeart/2005/8/layout/hProcess9"/>
    <dgm:cxn modelId="{5F1E02CE-A516-4D7D-AEF5-8E89011543A7}" type="presParOf" srcId="{8A0A169A-C2AC-41E9-85BF-F665F99DD157}" destId="{54E67E6E-3CAA-44F6-BAE4-8628F89A3133}" srcOrd="1" destOrd="0" presId="urn:microsoft.com/office/officeart/2005/8/layout/hProcess9"/>
    <dgm:cxn modelId="{A870597B-0428-4305-A795-07BE8A20B1BD}" type="presParOf" srcId="{54E67E6E-3CAA-44F6-BAE4-8628F89A3133}" destId="{762280DD-14C4-4197-AC49-67F5D4A4EB73}" srcOrd="0" destOrd="0" presId="urn:microsoft.com/office/officeart/2005/8/layout/hProcess9"/>
    <dgm:cxn modelId="{C6435A6F-B1AC-4771-87FB-42A40DA93723}" type="presParOf" srcId="{54E67E6E-3CAA-44F6-BAE4-8628F89A3133}" destId="{6D7BBA47-902E-46B1-9BE7-2629EA023721}" srcOrd="1" destOrd="0" presId="urn:microsoft.com/office/officeart/2005/8/layout/hProcess9"/>
    <dgm:cxn modelId="{9A3BFE09-D0DE-456C-A26E-053345337884}" type="presParOf" srcId="{54E67E6E-3CAA-44F6-BAE4-8628F89A3133}" destId="{F6D2C808-CF0B-4474-8A45-D675A00ADB25}" srcOrd="2" destOrd="0" presId="urn:microsoft.com/office/officeart/2005/8/layout/hProcess9"/>
    <dgm:cxn modelId="{9006DF21-9B2A-4CA3-8620-2A6843A67751}" type="presParOf" srcId="{54E67E6E-3CAA-44F6-BAE4-8628F89A3133}" destId="{1CA92E80-D131-4646-A105-FA52DCBFFDD5}" srcOrd="3" destOrd="0" presId="urn:microsoft.com/office/officeart/2005/8/layout/hProcess9"/>
    <dgm:cxn modelId="{33020C85-C45F-4463-AAC9-0C7FAA8ADC1D}" type="presParOf" srcId="{54E67E6E-3CAA-44F6-BAE4-8628F89A3133}" destId="{CDF11D61-FF89-4BB1-AC2E-32747AF658A2}" srcOrd="4" destOrd="0" presId="urn:microsoft.com/office/officeart/2005/8/layout/hProcess9"/>
    <dgm:cxn modelId="{5CC0DA82-695D-4512-869D-AF1F2F51D255}" type="presParOf" srcId="{54E67E6E-3CAA-44F6-BAE4-8628F89A3133}" destId="{0CF6CEA9-D356-46C2-90FD-731415422FC4}" srcOrd="5" destOrd="0" presId="urn:microsoft.com/office/officeart/2005/8/layout/hProcess9"/>
    <dgm:cxn modelId="{DD47D4CB-874F-4899-BF5B-1D230FCB705D}" type="presParOf" srcId="{54E67E6E-3CAA-44F6-BAE4-8628F89A3133}" destId="{F8A5CF7D-F21C-43AE-BD64-BA000467F9C4}" srcOrd="6" destOrd="0" presId="urn:microsoft.com/office/officeart/2005/8/layout/hProcess9"/>
    <dgm:cxn modelId="{B53E68C5-BD15-488C-BAAA-E28CD3CEE0EC}" type="presParOf" srcId="{54E67E6E-3CAA-44F6-BAE4-8628F89A3133}" destId="{0DD8690C-CF27-4B5B-A303-90D99E3BDC01}" srcOrd="7" destOrd="0" presId="urn:microsoft.com/office/officeart/2005/8/layout/hProcess9"/>
    <dgm:cxn modelId="{9A92C704-5DEC-4E52-A3D4-63F2661FA00F}" type="presParOf" srcId="{54E67E6E-3CAA-44F6-BAE4-8628F89A3133}" destId="{8339069C-5153-4E70-94E2-42F891A833DB}" srcOrd="8" destOrd="0" presId="urn:microsoft.com/office/officeart/2005/8/layout/hProcess9"/>
    <dgm:cxn modelId="{45A300A5-F654-496B-A6FB-06B6DF73B686}" type="presParOf" srcId="{54E67E6E-3CAA-44F6-BAE4-8628F89A3133}" destId="{6669A3E4-94CB-4F24-BE46-411FF8F393D4}" srcOrd="9" destOrd="0" presId="urn:microsoft.com/office/officeart/2005/8/layout/hProcess9"/>
    <dgm:cxn modelId="{12058B0C-ADF0-4C45-8454-F5462D30FD36}" type="presParOf" srcId="{54E67E6E-3CAA-44F6-BAE4-8628F89A3133}" destId="{2D7DA7F3-D774-4714-A210-1B5AB7B002D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F93A0-0743-44E7-9BF7-05F791CFC046}">
      <dsp:nvSpPr>
        <dsp:cNvPr id="0" name=""/>
        <dsp:cNvSpPr/>
      </dsp:nvSpPr>
      <dsp:spPr>
        <a:xfrm>
          <a:off x="3005" y="426627"/>
          <a:ext cx="1807384" cy="7229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Railways &gt; Infrastr. Managers </a:t>
          </a:r>
          <a:r>
            <a:rPr lang="de-DE" sz="1500" kern="1200" dirty="0" err="1"/>
            <a:t>communication</a:t>
          </a:r>
          <a:endParaRPr lang="de-DE" sz="1500" kern="1200" dirty="0"/>
        </a:p>
      </dsp:txBody>
      <dsp:txXfrm>
        <a:off x="3005" y="426627"/>
        <a:ext cx="1807384" cy="722953"/>
      </dsp:txXfrm>
    </dsp:sp>
    <dsp:sp modelId="{57F7030B-9C52-45EA-8471-4CA7A6FF1EAE}">
      <dsp:nvSpPr>
        <dsp:cNvPr id="0" name=""/>
        <dsp:cNvSpPr/>
      </dsp:nvSpPr>
      <dsp:spPr>
        <a:xfrm>
          <a:off x="5" y="1119374"/>
          <a:ext cx="1807384" cy="3250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/>
            <a:t>Path </a:t>
          </a:r>
          <a:r>
            <a:rPr lang="de-DE" sz="1500" kern="1200" dirty="0" err="1"/>
            <a:t>request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/>
            <a:t>Train </a:t>
          </a:r>
          <a:r>
            <a:rPr lang="de-DE" sz="1500" kern="1200" dirty="0" err="1"/>
            <a:t>composition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/>
            <a:t>Train </a:t>
          </a:r>
          <a:r>
            <a:rPr lang="de-DE" sz="1500" kern="1200" dirty="0" err="1"/>
            <a:t>ready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/>
            <a:t>Train </a:t>
          </a:r>
          <a:r>
            <a:rPr lang="de-DE" sz="1500" kern="1200" dirty="0" err="1"/>
            <a:t>run</a:t>
          </a:r>
          <a:r>
            <a:rPr lang="de-DE" sz="1500" kern="1200" dirty="0"/>
            <a:t> and </a:t>
          </a:r>
          <a:r>
            <a:rPr lang="de-DE" sz="1500" kern="1200" dirty="0" err="1"/>
            <a:t>forecast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/>
            <a:t>Service </a:t>
          </a:r>
          <a:r>
            <a:rPr lang="de-DE" sz="1500" kern="1200" dirty="0" err="1"/>
            <a:t>disruption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500" kern="1200" dirty="0"/>
        </a:p>
      </dsp:txBody>
      <dsp:txXfrm>
        <a:off x="5" y="1119374"/>
        <a:ext cx="1807384" cy="3250080"/>
      </dsp:txXfrm>
    </dsp:sp>
    <dsp:sp modelId="{968DF2CF-6059-4951-B1CC-25DCEF49921A}">
      <dsp:nvSpPr>
        <dsp:cNvPr id="0" name=""/>
        <dsp:cNvSpPr/>
      </dsp:nvSpPr>
      <dsp:spPr>
        <a:xfrm>
          <a:off x="2063423" y="426627"/>
          <a:ext cx="1807384" cy="7229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Railways &gt; Railways </a:t>
          </a:r>
          <a:r>
            <a:rPr lang="de-DE" sz="1500" kern="1200" dirty="0" err="1"/>
            <a:t>communication</a:t>
          </a:r>
          <a:endParaRPr lang="de-DE" sz="1500" kern="1200" dirty="0"/>
        </a:p>
      </dsp:txBody>
      <dsp:txXfrm>
        <a:off x="2063423" y="426627"/>
        <a:ext cx="1807384" cy="722953"/>
      </dsp:txXfrm>
    </dsp:sp>
    <dsp:sp modelId="{DF2C1560-3CB6-42C4-8FD4-D5D9C471E772}">
      <dsp:nvSpPr>
        <dsp:cNvPr id="0" name=""/>
        <dsp:cNvSpPr/>
      </dsp:nvSpPr>
      <dsp:spPr>
        <a:xfrm>
          <a:off x="2063423" y="1148982"/>
          <a:ext cx="1807384" cy="32500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 err="1"/>
            <a:t>Consignment</a:t>
          </a:r>
          <a:r>
            <a:rPr lang="de-DE" sz="1500" kern="1200" dirty="0"/>
            <a:t> </a:t>
          </a:r>
          <a:r>
            <a:rPr lang="de-DE" sz="1500" kern="1200" dirty="0" err="1"/>
            <a:t>order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/>
            <a:t>Wagon </a:t>
          </a:r>
          <a:r>
            <a:rPr lang="de-DE" sz="1500" kern="1200" dirty="0" err="1"/>
            <a:t>events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 err="1"/>
            <a:t>Estiamted</a:t>
          </a:r>
          <a:r>
            <a:rPr lang="de-DE" sz="1500" kern="1200" dirty="0"/>
            <a:t> time </a:t>
          </a:r>
          <a:r>
            <a:rPr lang="de-DE" sz="1500" kern="1200" dirty="0" err="1"/>
            <a:t>of</a:t>
          </a:r>
          <a:r>
            <a:rPr lang="de-DE" sz="1500" kern="1200" dirty="0"/>
            <a:t> </a:t>
          </a:r>
          <a:r>
            <a:rPr lang="de-DE" sz="1500" kern="1200" dirty="0" err="1"/>
            <a:t>interchange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 err="1"/>
            <a:t>Estiamted</a:t>
          </a:r>
          <a:r>
            <a:rPr lang="de-DE" sz="1500" kern="1200" dirty="0"/>
            <a:t> time </a:t>
          </a:r>
          <a:r>
            <a:rPr lang="de-DE" sz="1500" kern="1200" dirty="0" err="1"/>
            <a:t>of</a:t>
          </a:r>
          <a:r>
            <a:rPr lang="de-DE" sz="1500" kern="1200" dirty="0"/>
            <a:t> </a:t>
          </a:r>
          <a:r>
            <a:rPr lang="de-DE" sz="1500" kern="1200" dirty="0" err="1"/>
            <a:t>arrival</a:t>
          </a:r>
          <a:endParaRPr lang="de-DE" sz="1500" kern="1200" dirty="0"/>
        </a:p>
      </dsp:txBody>
      <dsp:txXfrm>
        <a:off x="2063423" y="1148982"/>
        <a:ext cx="1807384" cy="3250080"/>
      </dsp:txXfrm>
    </dsp:sp>
    <dsp:sp modelId="{A7FC3B25-F958-4CE7-A634-F2D633954C62}">
      <dsp:nvSpPr>
        <dsp:cNvPr id="0" name=""/>
        <dsp:cNvSpPr/>
      </dsp:nvSpPr>
      <dsp:spPr>
        <a:xfrm>
          <a:off x="4123841" y="426627"/>
          <a:ext cx="1807384" cy="7229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Wagon </a:t>
          </a:r>
          <a:r>
            <a:rPr lang="de-DE" sz="1500" kern="1200" dirty="0" err="1"/>
            <a:t>keepers</a:t>
          </a:r>
          <a:endParaRPr lang="de-DE" sz="1500" kern="1200" dirty="0"/>
        </a:p>
      </dsp:txBody>
      <dsp:txXfrm>
        <a:off x="4123841" y="426627"/>
        <a:ext cx="1807384" cy="722953"/>
      </dsp:txXfrm>
    </dsp:sp>
    <dsp:sp modelId="{C0B4C227-E2E4-4B18-907B-8908ADABBE86}">
      <dsp:nvSpPr>
        <dsp:cNvPr id="0" name=""/>
        <dsp:cNvSpPr/>
      </dsp:nvSpPr>
      <dsp:spPr>
        <a:xfrm>
          <a:off x="4112816" y="1161527"/>
          <a:ext cx="1807384" cy="32500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Rolling stock </a:t>
          </a:r>
          <a:r>
            <a:rPr lang="de-DE" sz="1500" kern="1200" dirty="0" err="1"/>
            <a:t>reference</a:t>
          </a:r>
          <a:r>
            <a:rPr lang="de-DE" sz="1500" kern="1200" dirty="0"/>
            <a:t> </a:t>
          </a:r>
          <a:r>
            <a:rPr lang="de-DE" sz="1500" kern="1200" dirty="0" err="1"/>
            <a:t>database</a:t>
          </a:r>
          <a:endParaRPr lang="de-DE" sz="1500" kern="1200" dirty="0"/>
        </a:p>
      </dsp:txBody>
      <dsp:txXfrm>
        <a:off x="4112816" y="1161527"/>
        <a:ext cx="1807384" cy="3250080"/>
      </dsp:txXfrm>
    </dsp:sp>
    <dsp:sp modelId="{5FE065C0-1A8C-4324-88F7-5A2C2CD2E088}">
      <dsp:nvSpPr>
        <dsp:cNvPr id="0" name=""/>
        <dsp:cNvSpPr/>
      </dsp:nvSpPr>
      <dsp:spPr>
        <a:xfrm>
          <a:off x="6184259" y="426627"/>
          <a:ext cx="1807384" cy="7229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Terminals</a:t>
          </a:r>
        </a:p>
      </dsp:txBody>
      <dsp:txXfrm>
        <a:off x="6184259" y="426627"/>
        <a:ext cx="1807384" cy="722953"/>
      </dsp:txXfrm>
    </dsp:sp>
    <dsp:sp modelId="{50A84E9F-B11C-48F8-BEE6-9282687D34E9}">
      <dsp:nvSpPr>
        <dsp:cNvPr id="0" name=""/>
        <dsp:cNvSpPr/>
      </dsp:nvSpPr>
      <dsp:spPr>
        <a:xfrm>
          <a:off x="6184259" y="1148982"/>
          <a:ext cx="1807384" cy="32500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 err="1"/>
            <a:t>Consignment</a:t>
          </a:r>
          <a:r>
            <a:rPr lang="de-DE" sz="1500" kern="1200" dirty="0"/>
            <a:t> </a:t>
          </a:r>
          <a:r>
            <a:rPr lang="de-DE" sz="1500" kern="1200" dirty="0" err="1"/>
            <a:t>order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/>
            <a:t>Train </a:t>
          </a:r>
          <a:r>
            <a:rPr lang="de-DE" sz="1500" kern="1200" dirty="0" err="1"/>
            <a:t>composition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/>
            <a:t>Train </a:t>
          </a:r>
          <a:r>
            <a:rPr lang="de-DE" sz="1500" kern="1200" dirty="0" err="1"/>
            <a:t>ready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/>
            <a:t>Train </a:t>
          </a:r>
          <a:r>
            <a:rPr lang="de-DE" sz="1500" kern="1200" dirty="0" err="1"/>
            <a:t>run</a:t>
          </a:r>
          <a:r>
            <a:rPr lang="de-DE" sz="1500" kern="1200" dirty="0"/>
            <a:t> and </a:t>
          </a:r>
          <a:r>
            <a:rPr lang="de-DE" sz="1500" kern="1200" dirty="0" err="1"/>
            <a:t>forecast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/>
            <a:t>Service </a:t>
          </a:r>
          <a:r>
            <a:rPr lang="de-DE" sz="1500" kern="1200" dirty="0" err="1"/>
            <a:t>disruption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 err="1"/>
            <a:t>Estiamted</a:t>
          </a:r>
          <a:r>
            <a:rPr lang="de-DE" sz="1500" kern="1200" dirty="0"/>
            <a:t> time </a:t>
          </a:r>
          <a:r>
            <a:rPr lang="de-DE" sz="1500" kern="1200" dirty="0" err="1"/>
            <a:t>of</a:t>
          </a:r>
          <a:r>
            <a:rPr lang="de-DE" sz="1500" kern="1200" dirty="0"/>
            <a:t> </a:t>
          </a:r>
          <a:r>
            <a:rPr lang="de-DE" sz="1500" kern="1200" dirty="0" err="1"/>
            <a:t>interchange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de-DE" sz="1500" kern="1200" dirty="0" err="1"/>
            <a:t>Estiamted</a:t>
          </a:r>
          <a:r>
            <a:rPr lang="de-DE" sz="1500" kern="1200" dirty="0"/>
            <a:t> time </a:t>
          </a:r>
          <a:r>
            <a:rPr lang="de-DE" sz="1500" kern="1200" dirty="0" err="1"/>
            <a:t>of</a:t>
          </a:r>
          <a:r>
            <a:rPr lang="de-DE" sz="1500" kern="1200" dirty="0"/>
            <a:t> </a:t>
          </a:r>
          <a:r>
            <a:rPr lang="de-DE" sz="1500" kern="1200" dirty="0" err="1"/>
            <a:t>arrival</a:t>
          </a:r>
          <a:endParaRPr lang="de-DE" sz="1500" kern="1200" dirty="0"/>
        </a:p>
      </dsp:txBody>
      <dsp:txXfrm>
        <a:off x="6184259" y="1148982"/>
        <a:ext cx="1807384" cy="3250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E48CE-5BBB-4438-AACC-78939C33E48B}">
      <dsp:nvSpPr>
        <dsp:cNvPr id="0" name=""/>
        <dsp:cNvSpPr/>
      </dsp:nvSpPr>
      <dsp:spPr>
        <a:xfrm>
          <a:off x="722978" y="0"/>
          <a:ext cx="7681021" cy="2719753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762280DD-14C4-4197-AC49-67F5D4A4EB73}">
      <dsp:nvSpPr>
        <dsp:cNvPr id="0" name=""/>
        <dsp:cNvSpPr/>
      </dsp:nvSpPr>
      <dsp:spPr>
        <a:xfrm>
          <a:off x="4338" y="967193"/>
          <a:ext cx="1612430" cy="785366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Consignment Note</a:t>
          </a:r>
        </a:p>
      </dsp:txBody>
      <dsp:txXfrm>
        <a:off x="42676" y="1005531"/>
        <a:ext cx="1535754" cy="708690"/>
      </dsp:txXfrm>
    </dsp:sp>
    <dsp:sp modelId="{F6D2C808-CF0B-4474-8A45-D675A00ADB25}">
      <dsp:nvSpPr>
        <dsp:cNvPr id="0" name=""/>
        <dsp:cNvSpPr/>
      </dsp:nvSpPr>
      <dsp:spPr>
        <a:xfrm>
          <a:off x="1794195" y="969156"/>
          <a:ext cx="1207388" cy="78143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Path Request</a:t>
          </a:r>
        </a:p>
      </dsp:txBody>
      <dsp:txXfrm>
        <a:off x="1832342" y="1007303"/>
        <a:ext cx="1131094" cy="705145"/>
      </dsp:txXfrm>
    </dsp:sp>
    <dsp:sp modelId="{CDF11D61-FF89-4BB1-AC2E-32747AF658A2}">
      <dsp:nvSpPr>
        <dsp:cNvPr id="0" name=""/>
        <dsp:cNvSpPr/>
      </dsp:nvSpPr>
      <dsp:spPr>
        <a:xfrm>
          <a:off x="3179011" y="969156"/>
          <a:ext cx="1422170" cy="78143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Train Preparation</a:t>
          </a:r>
        </a:p>
      </dsp:txBody>
      <dsp:txXfrm>
        <a:off x="3217158" y="1007303"/>
        <a:ext cx="1345876" cy="705145"/>
      </dsp:txXfrm>
    </dsp:sp>
    <dsp:sp modelId="{F8A5CF7D-F21C-43AE-BD64-BA000467F9C4}">
      <dsp:nvSpPr>
        <dsp:cNvPr id="0" name=""/>
        <dsp:cNvSpPr/>
      </dsp:nvSpPr>
      <dsp:spPr>
        <a:xfrm>
          <a:off x="4778608" y="991213"/>
          <a:ext cx="1142185" cy="737325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Train Running </a:t>
          </a:r>
          <a:r>
            <a:rPr lang="fr-FR" sz="1600" kern="1200" noProof="0" dirty="0" err="1"/>
            <a:t>Forecast</a:t>
          </a:r>
          <a:endParaRPr lang="en-US" sz="1600" kern="1200" noProof="0" dirty="0"/>
        </a:p>
      </dsp:txBody>
      <dsp:txXfrm>
        <a:off x="4814601" y="1027206"/>
        <a:ext cx="1070199" cy="665339"/>
      </dsp:txXfrm>
    </dsp:sp>
    <dsp:sp modelId="{8339069C-5153-4E70-94E2-42F891A833DB}">
      <dsp:nvSpPr>
        <dsp:cNvPr id="0" name=""/>
        <dsp:cNvSpPr/>
      </dsp:nvSpPr>
      <dsp:spPr>
        <a:xfrm>
          <a:off x="6098221" y="991556"/>
          <a:ext cx="1387992" cy="73663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Wagon Movement </a:t>
          </a:r>
        </a:p>
      </dsp:txBody>
      <dsp:txXfrm>
        <a:off x="6134181" y="1027516"/>
        <a:ext cx="1316072" cy="664719"/>
      </dsp:txXfrm>
    </dsp:sp>
    <dsp:sp modelId="{2D7DA7F3-D774-4714-A210-1B5AB7B002DF}">
      <dsp:nvSpPr>
        <dsp:cNvPr id="0" name=""/>
        <dsp:cNvSpPr/>
      </dsp:nvSpPr>
      <dsp:spPr>
        <a:xfrm>
          <a:off x="7663641" y="1055699"/>
          <a:ext cx="1368516" cy="608354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Post-Trip</a:t>
          </a:r>
        </a:p>
      </dsp:txBody>
      <dsp:txXfrm>
        <a:off x="7693338" y="1085396"/>
        <a:ext cx="1309122" cy="54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4" tIns="45877" rIns="91754" bIns="458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4" tIns="45877" rIns="91754" bIns="458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DA5718-94CA-4325-9C9E-AA7511762044}" type="datetime1">
              <a:rPr lang="fr-FR" smtClean="0"/>
              <a:t>24/06/2024</a:t>
            </a:fld>
            <a:endParaRPr lang="fr-F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18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4" tIns="45877" rIns="91754" bIns="458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377318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4" tIns="45877" rIns="91754" bIns="458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5F806E-F6D2-427B-BB07-97E09B1B63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875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4" tIns="45877" rIns="91754" bIns="458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4" tIns="45877" rIns="91754" bIns="458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0071F9-317E-4041-A24D-22D0FE160294}" type="datetime1">
              <a:rPr lang="fr-FR" smtClean="0"/>
              <a:t>24/06/2024</a:t>
            </a:fld>
            <a:endParaRPr lang="fr-F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8"/>
            <a:ext cx="543814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4" tIns="45877" rIns="91754" bIns="45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8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4" tIns="45877" rIns="91754" bIns="458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377318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4" tIns="45877" rIns="91754" bIns="458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7E9A0A-FF19-4E38-A923-EA60EAD8DC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1768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7C995E4-454F-4524-A903-FC7E81606E22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7E9A0A-FF19-4E38-A923-EA60EAD8DC9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08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7D37630-4002-4054-8BCF-C146028F427A}" type="datetime1">
              <a:rPr lang="fr-FR" smtClean="0">
                <a:solidFill>
                  <a:prstClr val="black"/>
                </a:solidFill>
              </a:rPr>
              <a:t>24/06/2024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3962" indent="-2732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796" indent="-21956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38494" indent="-21956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7612" indent="-21956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2526" indent="-219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87440" indent="-219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42354" indent="-219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97268" indent="-219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A74BEE-CE06-4CC2-B064-1C9CFE4B422B}" type="slidenum">
              <a:rPr lang="fr-FR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fr-FR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1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816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ckgorund-C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075"/>
            <a:ext cx="9154160" cy="3561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892861"/>
            <a:ext cx="7200900" cy="931022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2853765"/>
            <a:ext cx="5829300" cy="6066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5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27063" y="1157941"/>
            <a:ext cx="7993996" cy="48558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895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81471" y="5700059"/>
            <a:ext cx="1270000" cy="10010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9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4823" y="210930"/>
            <a:ext cx="7306235" cy="558542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63" y="1157941"/>
            <a:ext cx="7993996" cy="48558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8544" y="6445499"/>
            <a:ext cx="1012514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Lucida Sans"/>
                <a:cs typeface="Lucida Sans"/>
              </a:defRPr>
            </a:lvl1pPr>
          </a:lstStyle>
          <a:p>
            <a:pPr>
              <a:defRPr/>
            </a:pPr>
            <a:r>
              <a:rPr lang="fr-FR"/>
              <a:t>N° </a:t>
            </a:r>
            <a:fld id="{F60B5194-5FA1-490B-9388-330446B721D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" y="210929"/>
            <a:ext cx="920839" cy="5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8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200" kern="1200">
          <a:solidFill>
            <a:srgbClr val="004494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95959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95959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595959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Lucida Sans"/>
          <a:ea typeface="+mn-ea"/>
          <a:cs typeface="Lucid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FFFFFF"/>
          </a:solidFill>
          <a:latin typeface="Lucida Sans"/>
          <a:ea typeface="+mn-ea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ur-lex.europa.eu/legal-content/EN/TXT/PDF/?uri=CELEX:32021R0541&amp;from=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257300" y="692696"/>
            <a:ext cx="7200900" cy="931022"/>
          </a:xfrm>
        </p:spPr>
        <p:txBody>
          <a:bodyPr/>
          <a:lstStyle/>
          <a:p>
            <a:pPr algn="just"/>
            <a:r>
              <a:rPr lang="en-US" dirty="0"/>
              <a:t>Work Shop - Telematics Freight </a:t>
            </a:r>
            <a:br>
              <a:rPr lang="en-US" dirty="0"/>
            </a:br>
            <a:r>
              <a:rPr lang="en-US" dirty="0"/>
              <a:t>TAF TSI</a:t>
            </a:r>
            <a:br>
              <a:rPr lang="en-US" dirty="0"/>
            </a:br>
            <a:br>
              <a:rPr lang="en-US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Rail Data Forum, Verona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18-19/06/2024</a:t>
            </a:r>
            <a:br>
              <a:rPr lang="en-US" sz="1800" dirty="0"/>
            </a:br>
            <a:r>
              <a:rPr lang="en-US" sz="1800" dirty="0"/>
              <a:t>Mickael VARGA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085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293A-91EF-9C47-F67F-577B8CCE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Presentations</a:t>
            </a:r>
            <a:r>
              <a:rPr lang="fr-BE" dirty="0"/>
              <a:t> of </a:t>
            </a:r>
            <a:r>
              <a:rPr lang="fr-BE" dirty="0" err="1"/>
              <a:t>Combined</a:t>
            </a:r>
            <a:r>
              <a:rPr lang="fr-BE" dirty="0"/>
              <a:t> Transport and Rail </a:t>
            </a:r>
            <a:r>
              <a:rPr lang="fr-BE" dirty="0" err="1"/>
              <a:t>Operators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AD9378-D428-D19A-D980-5C570F7142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A9004-AD3B-061C-731A-983FCE2F9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JSG</a:t>
            </a:r>
            <a:endParaRPr lang="en-GB" dirty="0"/>
          </a:p>
          <a:p>
            <a:r>
              <a:rPr lang="fr-BE" dirty="0"/>
              <a:t>UIRR</a:t>
            </a:r>
          </a:p>
        </p:txBody>
      </p:sp>
    </p:spTree>
    <p:extLst>
      <p:ext uri="{BB962C8B-B14F-4D97-AF65-F5344CB8AC3E}">
        <p14:creationId xmlns:p14="http://schemas.microsoft.com/office/powerpoint/2010/main" val="86873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5FB0-70A0-E306-30BC-76D5A134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effectLst/>
              </a:rPr>
              <a:t>Conclusions session 2 (18/06/2024)</a:t>
            </a:r>
            <a:br>
              <a:rPr lang="en-GB" sz="2400" dirty="0">
                <a:effectLst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1D6E1A-F2EF-7FD2-6CA3-91D82D6F41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823DE-AED1-2CBB-5335-04E6CE131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16" y="332656"/>
            <a:ext cx="2057436" cy="1080120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B377D50-9DA0-6D4E-3531-35B8DB5AF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19286"/>
              </p:ext>
            </p:extLst>
          </p:nvPr>
        </p:nvGraphicFramePr>
        <p:xfrm>
          <a:off x="627063" y="1557516"/>
          <a:ext cx="7994650" cy="3890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637">
                  <a:extLst>
                    <a:ext uri="{9D8B030D-6E8A-4147-A177-3AD203B41FA5}">
                      <a16:colId xmlns:a16="http://schemas.microsoft.com/office/drawing/2014/main" val="487403402"/>
                    </a:ext>
                  </a:extLst>
                </a:gridCol>
                <a:gridCol w="2302519">
                  <a:extLst>
                    <a:ext uri="{9D8B030D-6E8A-4147-A177-3AD203B41FA5}">
                      <a16:colId xmlns:a16="http://schemas.microsoft.com/office/drawing/2014/main" val="3167682103"/>
                    </a:ext>
                  </a:extLst>
                </a:gridCol>
                <a:gridCol w="2619109">
                  <a:extLst>
                    <a:ext uri="{9D8B030D-6E8A-4147-A177-3AD203B41FA5}">
                      <a16:colId xmlns:a16="http://schemas.microsoft.com/office/drawing/2014/main" val="3970909507"/>
                    </a:ext>
                  </a:extLst>
                </a:gridCol>
                <a:gridCol w="2406385">
                  <a:extLst>
                    <a:ext uri="{9D8B030D-6E8A-4147-A177-3AD203B41FA5}">
                      <a16:colId xmlns:a16="http://schemas.microsoft.com/office/drawing/2014/main" val="3681775467"/>
                    </a:ext>
                  </a:extLst>
                </a:gridCol>
              </a:tblGrid>
              <a:tr h="623828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fr-BE" sz="1400">
                          <a:effectLst/>
                        </a:rPr>
                        <a:t>Ulf</a:t>
                      </a:r>
                      <a:endParaRPr lang="en-GB" sz="1400">
                        <a:effectLst/>
                      </a:endParaRPr>
                    </a:p>
                    <a:p>
                      <a:r>
                        <a:rPr lang="fr-BE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fr-BE" sz="1400" dirty="0" err="1">
                          <a:effectLst/>
                        </a:rPr>
                        <a:t>Brede</a:t>
                      </a:r>
                      <a:endParaRPr lang="en-GB" sz="1400" dirty="0">
                        <a:effectLst/>
                      </a:endParaRPr>
                    </a:p>
                    <a:p>
                      <a:r>
                        <a:rPr lang="fr-BE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fr-BE" sz="1400">
                          <a:effectLst/>
                        </a:rPr>
                        <a:t>Christian</a:t>
                      </a:r>
                      <a:endParaRPr lang="en-GB" sz="1400">
                        <a:effectLst/>
                      </a:endParaRPr>
                    </a:p>
                    <a:p>
                      <a:r>
                        <a:rPr lang="fr-BE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502560791"/>
                  </a:ext>
                </a:extLst>
              </a:tr>
              <a:tr h="1559570">
                <a:tc>
                  <a:txBody>
                    <a:bodyPr/>
                    <a:lstStyle/>
                    <a:p>
                      <a:r>
                        <a:rPr lang="fr-BE" sz="1400">
                          <a:effectLst/>
                        </a:rPr>
                        <a:t>Enablers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Focus must be on the passengers as users and on the usage of </a:t>
                      </a:r>
                      <a:r>
                        <a:rPr lang="en-GB" sz="1400" dirty="0" err="1">
                          <a:effectLst/>
                        </a:rPr>
                        <a:t>TransModel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One price must be communicated by data provider through different channels to the user</a:t>
                      </a:r>
                    </a:p>
                    <a:p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r>
                        <a:rPr lang="en-GB" sz="1400">
                          <a:effectLst/>
                        </a:rPr>
                        <a:t>High quality data is needed which is usable and brings value for user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Clear definitions of domains is key for semantics / linked data usage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921008864"/>
                  </a:ext>
                </a:extLst>
              </a:tr>
              <a:tr h="1559570">
                <a:tc>
                  <a:txBody>
                    <a:bodyPr/>
                    <a:lstStyle/>
                    <a:p>
                      <a:r>
                        <a:rPr lang="fr-BE" sz="1400">
                          <a:effectLst/>
                        </a:rPr>
                        <a:t>Blockers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fr-BE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Data definitions are not clear and interpretable per user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Open data released by data provider should not lead to uncontrolled distribution to the user</a:t>
                      </a:r>
                    </a:p>
                    <a:p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r>
                        <a:rPr lang="en-GB" sz="1400" dirty="0">
                          <a:effectLst/>
                        </a:rPr>
                        <a:t>Too much administration can be burden fall small users for </a:t>
                      </a:r>
                      <a:r>
                        <a:rPr lang="en-GB" sz="1400" dirty="0" err="1">
                          <a:effectLst/>
                        </a:rPr>
                        <a:t>implemetation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27184872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B52747-A4F1-1131-7B19-DBDBC1A64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58999"/>
              </p:ext>
            </p:extLst>
          </p:nvPr>
        </p:nvGraphicFramePr>
        <p:xfrm>
          <a:off x="627063" y="5736059"/>
          <a:ext cx="7453709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3512">
                  <a:extLst>
                    <a:ext uri="{9D8B030D-6E8A-4147-A177-3AD203B41FA5}">
                      <a16:colId xmlns:a16="http://schemas.microsoft.com/office/drawing/2014/main" val="1018255824"/>
                    </a:ext>
                  </a:extLst>
                </a:gridCol>
                <a:gridCol w="5780197">
                  <a:extLst>
                    <a:ext uri="{9D8B030D-6E8A-4147-A177-3AD203B41FA5}">
                      <a16:colId xmlns:a16="http://schemas.microsoft.com/office/drawing/2014/main" val="41546717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BE" sz="1400">
                          <a:effectLst/>
                        </a:rPr>
                        <a:t>Adrien</a:t>
                      </a:r>
                      <a:endParaRPr lang="en-GB" sz="1400">
                        <a:effectLst/>
                      </a:endParaRPr>
                    </a:p>
                    <a:p>
                      <a:r>
                        <a:rPr lang="fr-BE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711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400">
                          <a:effectLst/>
                        </a:rPr>
                        <a:t>Enablers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Combination of the fragmented data by the data provider to the user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2207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400">
                          <a:effectLst/>
                        </a:rPr>
                        <a:t>Blockers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Information provision to user is not dense enough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9032605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F24FCDE6-F56A-91B8-D461-A047A808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09470" y="15575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0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5FB0-70A0-E306-30BC-76D5A134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effectLst/>
              </a:rPr>
              <a:t>Conclusions session 4 (18/06/2024)</a:t>
            </a:r>
            <a:r>
              <a:rPr lang="en-GB" sz="2400" dirty="0"/>
              <a:t> - 001</a:t>
            </a:r>
            <a:r>
              <a:rPr lang="en-GB" sz="2000" dirty="0">
                <a:solidFill>
                  <a:srgbClr val="FF0000"/>
                </a:solidFill>
                <a:effectLst/>
              </a:rPr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1D6E1A-F2EF-7FD2-6CA3-91D82D6F41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E36B47-D9D1-BAE9-4926-8B4D75648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369552"/>
              </p:ext>
            </p:extLst>
          </p:nvPr>
        </p:nvGraphicFramePr>
        <p:xfrm>
          <a:off x="627063" y="980728"/>
          <a:ext cx="7994650" cy="5440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637">
                  <a:extLst>
                    <a:ext uri="{9D8B030D-6E8A-4147-A177-3AD203B41FA5}">
                      <a16:colId xmlns:a16="http://schemas.microsoft.com/office/drawing/2014/main" val="2913807663"/>
                    </a:ext>
                  </a:extLst>
                </a:gridCol>
                <a:gridCol w="2302519">
                  <a:extLst>
                    <a:ext uri="{9D8B030D-6E8A-4147-A177-3AD203B41FA5}">
                      <a16:colId xmlns:a16="http://schemas.microsoft.com/office/drawing/2014/main" val="2146493968"/>
                    </a:ext>
                  </a:extLst>
                </a:gridCol>
                <a:gridCol w="2619109">
                  <a:extLst>
                    <a:ext uri="{9D8B030D-6E8A-4147-A177-3AD203B41FA5}">
                      <a16:colId xmlns:a16="http://schemas.microsoft.com/office/drawing/2014/main" val="102394995"/>
                    </a:ext>
                  </a:extLst>
                </a:gridCol>
                <a:gridCol w="2406385">
                  <a:extLst>
                    <a:ext uri="{9D8B030D-6E8A-4147-A177-3AD203B41FA5}">
                      <a16:colId xmlns:a16="http://schemas.microsoft.com/office/drawing/2014/main" val="3572460516"/>
                    </a:ext>
                  </a:extLst>
                </a:gridCol>
              </a:tblGrid>
              <a:tr h="457095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Julian</a:t>
                      </a:r>
                      <a:endParaRPr lang="en-GB" sz="1200">
                        <a:effectLst/>
                      </a:endParaRPr>
                    </a:p>
                    <a:p>
                      <a:r>
                        <a:rPr lang="fr-BE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Ingo</a:t>
                      </a:r>
                      <a:endParaRPr lang="en-GB" sz="1200">
                        <a:effectLst/>
                      </a:endParaRPr>
                    </a:p>
                    <a:p>
                      <a:r>
                        <a:rPr lang="fr-BE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Roland</a:t>
                      </a:r>
                      <a:endParaRPr lang="en-GB" sz="1200">
                        <a:effectLst/>
                      </a:endParaRPr>
                    </a:p>
                    <a:p>
                      <a:r>
                        <a:rPr lang="fr-BE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3175103801"/>
                  </a:ext>
                </a:extLst>
              </a:tr>
              <a:tr h="685642"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Enablers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Historic data for users are important (time machine), they should be synceable with current data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More and reasonable amount of sensors for improved train run estimations to better inform the user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Enhancement of Estimated time of arrival for combined transport user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3520347769"/>
                  </a:ext>
                </a:extLst>
              </a:tr>
              <a:tr h="1371283"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Blockers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XML is not an enabler for systems with hundreds of millions of messages</a:t>
                      </a: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r>
                        <a:rPr lang="en-GB" sz="1200">
                          <a:effectLst/>
                        </a:rPr>
                        <a:t>Integration of same data X times in Y systems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Gaps of information exchange and lack of quality between RUs and combined transport</a:t>
                      </a: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r>
                        <a:rPr lang="en-GB" sz="1200">
                          <a:effectLst/>
                        </a:rPr>
                        <a:t>Combined transport terminals are very heterogeneous in their data exchange: this leads to lose customer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4277094917"/>
                  </a:ext>
                </a:extLst>
              </a:tr>
              <a:tr h="1142735"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Statements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Proofs of concept are needed before application of a solution</a:t>
                      </a: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r>
                        <a:rPr lang="en-GB" sz="1200">
                          <a:effectLst/>
                        </a:rPr>
                        <a:t>Good and commonly agreed standards for useable quality data are needed for the user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Good translation of legal requirements to business / technical people in the enterprise is key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Harmonisation of data, semantics across different modes of transport via federated governance is key for successful combined transport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4008531072"/>
                  </a:ext>
                </a:extLst>
              </a:tr>
              <a:tr h="1599830"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ToDos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Data provider embrace semantics data solution to improve data connectivity and quality</a:t>
                      </a: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r>
                        <a:rPr lang="en-GB" sz="1200">
                          <a:effectLst/>
                        </a:rPr>
                        <a:t>Building blocks, ready to be used, are needed for future data solutions (with use case)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How can we (railways, as data provider) make users of other modes of transport to use rail ?</a:t>
                      </a: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r>
                        <a:rPr lang="en-GB" sz="1200">
                          <a:effectLst/>
                        </a:rPr>
                        <a:t>Cooperation of data exchange with other modes of transport must be deepened</a:t>
                      </a: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r>
                        <a:rPr lang="en-GB" sz="1200">
                          <a:effectLst/>
                        </a:rPr>
                        <a:t>No Member State thinking (silo) please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To transport data into value for customers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LSPs and Shippers needs (as data user) aligned / linked data and processes as integrating with railways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2359067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5FB0-70A0-E306-30BC-76D5A134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effectLst/>
              </a:rPr>
              <a:t>Conclusions session 4 (18/06/2024)</a:t>
            </a:r>
            <a:r>
              <a:rPr lang="en-GB" sz="2400" dirty="0"/>
              <a:t> - 002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1D6E1A-F2EF-7FD2-6CA3-91D82D6F41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EEA6405-1291-43EE-9394-647243108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202033"/>
              </p:ext>
            </p:extLst>
          </p:nvPr>
        </p:nvGraphicFramePr>
        <p:xfrm>
          <a:off x="627063" y="980727"/>
          <a:ext cx="7994650" cy="5464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637">
                  <a:extLst>
                    <a:ext uri="{9D8B030D-6E8A-4147-A177-3AD203B41FA5}">
                      <a16:colId xmlns:a16="http://schemas.microsoft.com/office/drawing/2014/main" val="3809950867"/>
                    </a:ext>
                  </a:extLst>
                </a:gridCol>
                <a:gridCol w="2302519">
                  <a:extLst>
                    <a:ext uri="{9D8B030D-6E8A-4147-A177-3AD203B41FA5}">
                      <a16:colId xmlns:a16="http://schemas.microsoft.com/office/drawing/2014/main" val="2896638285"/>
                    </a:ext>
                  </a:extLst>
                </a:gridCol>
                <a:gridCol w="2619109">
                  <a:extLst>
                    <a:ext uri="{9D8B030D-6E8A-4147-A177-3AD203B41FA5}">
                      <a16:colId xmlns:a16="http://schemas.microsoft.com/office/drawing/2014/main" val="2693277485"/>
                    </a:ext>
                  </a:extLst>
                </a:gridCol>
                <a:gridCol w="2406385">
                  <a:extLst>
                    <a:ext uri="{9D8B030D-6E8A-4147-A177-3AD203B41FA5}">
                      <a16:colId xmlns:a16="http://schemas.microsoft.com/office/drawing/2014/main" val="2053304497"/>
                    </a:ext>
                  </a:extLst>
                </a:gridCol>
              </a:tblGrid>
              <a:tr h="496798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Mathias</a:t>
                      </a:r>
                      <a:endParaRPr lang="en-GB" sz="1200">
                        <a:effectLst/>
                      </a:endParaRPr>
                    </a:p>
                    <a:p>
                      <a:r>
                        <a:rPr lang="fr-BE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Miguel</a:t>
                      </a:r>
                      <a:endParaRPr lang="en-GB" sz="1200">
                        <a:effectLst/>
                      </a:endParaRPr>
                    </a:p>
                    <a:p>
                      <a:r>
                        <a:rPr lang="fr-BE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Gilles</a:t>
                      </a:r>
                      <a:endParaRPr lang="en-GB" sz="1200">
                        <a:effectLst/>
                      </a:endParaRPr>
                    </a:p>
                    <a:p>
                      <a:r>
                        <a:rPr lang="fr-BE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1589125297"/>
                  </a:ext>
                </a:extLst>
              </a:tr>
              <a:tr h="1490392"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Enablers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Train your employees, build enterprise competence centre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Publish as data provider your quality data at right moment to the right data consumer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Get indicators to improve your future activities and to reduce risks: one tool is for that knowledge graph / ontology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Data provider pays for rail wagon data publication, as this is needed for the user, data access is free of charge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3395667478"/>
                  </a:ext>
                </a:extLst>
              </a:tr>
              <a:tr h="1241993"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Blockers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Bad reference data set by data provider in data exchange interfaces (see crocodile problem)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Mileage exchange is not necessary anymore as GPS information per wagon is available at 99,9% within UIP members</a:t>
                      </a: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r>
                        <a:rPr lang="en-GB" sz="1200">
                          <a:effectLst/>
                        </a:rPr>
                        <a:t>Over regulation might be a burden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3716235915"/>
                  </a:ext>
                </a:extLst>
              </a:tr>
              <a:tr h="993594"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Statements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Use knowledge graph, semantics data and enterprise ontology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One data upload centrally by data provider, all user served</a:t>
                      </a: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r>
                        <a:rPr lang="en-GB" sz="1200">
                          <a:effectLst/>
                        </a:rPr>
                        <a:t>Data authorisation is role / context based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3250307700"/>
                  </a:ext>
                </a:extLst>
              </a:tr>
              <a:tr h="1241993"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ToDos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Data provider has to put its data into the right context</a:t>
                      </a: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r>
                        <a:rPr lang="en-GB" sz="1200">
                          <a:effectLst/>
                        </a:rPr>
                        <a:t>Building blocks, ready to be used, are needed for future data solutions (with use case)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Working on data identification for safety governance</a:t>
                      </a: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r>
                        <a:rPr lang="en-GB" sz="1200">
                          <a:effectLst/>
                        </a:rPr>
                        <a:t>Learning from each other by data sharing will increase to better data exchange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User / customer should be in the centre by adopting existing tools (and not by creating new tools)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3930" marR="53930" marT="0" marB="0"/>
                </a:tc>
                <a:extLst>
                  <a:ext uri="{0D108BD9-81ED-4DB2-BD59-A6C34878D82A}">
                    <a16:rowId xmlns:a16="http://schemas.microsoft.com/office/drawing/2014/main" val="1524326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249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5FB0-70A0-E306-30BC-76D5A134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effectLst/>
              </a:rPr>
              <a:t>Conclusions session 4 (18/06/2024)</a:t>
            </a:r>
            <a:r>
              <a:rPr lang="en-GB" sz="2400" dirty="0"/>
              <a:t> - 003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1D6E1A-F2EF-7FD2-6CA3-91D82D6F41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765B44-FF40-CA60-936C-E0E9C9824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819523"/>
              </p:ext>
            </p:extLst>
          </p:nvPr>
        </p:nvGraphicFramePr>
        <p:xfrm>
          <a:off x="1043608" y="2160429"/>
          <a:ext cx="7128791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536">
                  <a:extLst>
                    <a:ext uri="{9D8B030D-6E8A-4147-A177-3AD203B41FA5}">
                      <a16:colId xmlns:a16="http://schemas.microsoft.com/office/drawing/2014/main" val="3935053362"/>
                    </a:ext>
                  </a:extLst>
                </a:gridCol>
                <a:gridCol w="5836255">
                  <a:extLst>
                    <a:ext uri="{9D8B030D-6E8A-4147-A177-3AD203B41FA5}">
                      <a16:colId xmlns:a16="http://schemas.microsoft.com/office/drawing/2014/main" val="41848844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Harald</a:t>
                      </a:r>
                      <a:endParaRPr lang="en-GB" sz="1200">
                        <a:effectLst/>
                      </a:endParaRPr>
                    </a:p>
                    <a:p>
                      <a:r>
                        <a:rPr lang="fr-BE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238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Enablers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Shareable data and reusable data with high quality are needed from a central source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079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Blockers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To reduce 200 national parameters (silo) to a reasonable amount</a:t>
                      </a: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r>
                        <a:rPr lang="en-GB" sz="1200">
                          <a:effectLst/>
                        </a:rPr>
                        <a:t>We are still in member state thinking (silo)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140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Statements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Make always proof of concept before starting developing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Safety is important but should not harm innovation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75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ToDos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We need stable baselines (no moving targets please !) for IT development + deployment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en-GB" sz="1200" dirty="0">
                          <a:effectLst/>
                        </a:rPr>
                        <a:t>Enable cooperation and trust for data exchange between user and data provider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48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36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88FA-04D4-257A-5637-C6BD6444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Tag </a:t>
            </a:r>
            <a:r>
              <a:rPr lang="fr-BE" dirty="0" err="1"/>
              <a:t>crowd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Sessions 2 and 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BFEF4-BB52-2147-C755-3CDE362D7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9BA745-4C3D-6444-F8A6-6CC9C648C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05" y="1484784"/>
            <a:ext cx="8983190" cy="3598138"/>
          </a:xfrm>
        </p:spPr>
      </p:pic>
    </p:spTree>
    <p:extLst>
      <p:ext uri="{BB962C8B-B14F-4D97-AF65-F5344CB8AC3E}">
        <p14:creationId xmlns:p14="http://schemas.microsoft.com/office/powerpoint/2010/main" val="225550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88FA-04D4-257A-5637-C6BD6444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Proposed</a:t>
            </a:r>
            <a:r>
              <a:rPr lang="fr-BE" dirty="0"/>
              <a:t> topics to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discussed</a:t>
            </a:r>
            <a:r>
              <a:rPr lang="fr-BE" dirty="0"/>
              <a:t> in the </a:t>
            </a:r>
            <a:r>
              <a:rPr lang="fr-BE" dirty="0" err="1"/>
              <a:t>Telematics</a:t>
            </a:r>
            <a:r>
              <a:rPr lang="fr-BE" dirty="0"/>
              <a:t> </a:t>
            </a:r>
            <a:r>
              <a:rPr lang="fr-BE" dirty="0" err="1"/>
              <a:t>Freight</a:t>
            </a:r>
            <a:r>
              <a:rPr lang="fr-BE" dirty="0"/>
              <a:t> WS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BFEF4-BB52-2147-C755-3CDE362D7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CB0AB3-5058-D037-555E-8F105F1EB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combined transport data exchange needs 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data quality and value for users ? Who are the users and how to </a:t>
            </a:r>
            <a:r>
              <a:rPr lang="en-GB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deliver LaaS 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much regulation is needed for implementation stimulation 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ensure good link from telematics data exchange to rail ontology model 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we go for public or open data ? What is sharable 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ensure that smaller actors can follow implementation of rail data exchange (building blocks / tools) ?</a:t>
            </a:r>
          </a:p>
          <a:p>
            <a:pPr marL="342900" lvl="0" indent="-342900">
              <a:buFont typeface="+mj-lt"/>
              <a:buAutoNum type="arabicPeriod"/>
            </a:pPr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(with enablers, blockers and gaps)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85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36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10AB-6EF7-FD90-264E-39CDB0A2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Slido</a:t>
            </a:r>
            <a:r>
              <a:rPr lang="fr-BE" dirty="0"/>
              <a:t> question N°1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2D290-35AD-9E36-10CF-DB9C2D7B1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70E4182-3215-6AE6-B18B-106B4AC49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240164"/>
              </p:ext>
            </p:extLst>
          </p:nvPr>
        </p:nvGraphicFramePr>
        <p:xfrm>
          <a:off x="574675" y="2628698"/>
          <a:ext cx="7994650" cy="1957575"/>
        </p:xfrm>
        <a:graphic>
          <a:graphicData uri="http://schemas.openxmlformats.org/drawingml/2006/table">
            <a:tbl>
              <a:tblPr/>
              <a:tblGrid>
                <a:gridCol w="1176271">
                  <a:extLst>
                    <a:ext uri="{9D8B030D-6E8A-4147-A177-3AD203B41FA5}">
                      <a16:colId xmlns:a16="http://schemas.microsoft.com/office/drawing/2014/main" val="3420620935"/>
                    </a:ext>
                  </a:extLst>
                </a:gridCol>
                <a:gridCol w="6818379">
                  <a:extLst>
                    <a:ext uri="{9D8B030D-6E8A-4147-A177-3AD203B41FA5}">
                      <a16:colId xmlns:a16="http://schemas.microsoft.com/office/drawing/2014/main" val="2989939118"/>
                    </a:ext>
                  </a:extLst>
                </a:gridCol>
              </a:tblGrid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 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(road-)rail freight Combined Transport ?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807307"/>
                  </a:ext>
                </a:extLst>
              </a:tr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where the major part of the European journey is by rail and any initial and/or final legs carried out by road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618422"/>
                  </a:ext>
                </a:extLst>
              </a:tr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 freight Combined Transport does not exist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8179"/>
                  </a:ext>
                </a:extLst>
              </a:tr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where the major part of the European journey is by road and any initial and/or final legs carried out by rail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693164"/>
                  </a:ext>
                </a:extLst>
              </a:tr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where a part is on tramways and another one on funiculars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1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862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10AB-6EF7-FD90-264E-39CDB0A2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Slido</a:t>
            </a:r>
            <a:r>
              <a:rPr lang="fr-BE" dirty="0"/>
              <a:t> question N°2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2D290-35AD-9E36-10CF-DB9C2D7B1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4CBC7B-CC36-D63E-2D2C-71EE12730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636207"/>
              </p:ext>
            </p:extLst>
          </p:nvPr>
        </p:nvGraphicFramePr>
        <p:xfrm>
          <a:off x="628800" y="3068960"/>
          <a:ext cx="7994649" cy="1683255"/>
        </p:xfrm>
        <a:graphic>
          <a:graphicData uri="http://schemas.openxmlformats.org/drawingml/2006/table">
            <a:tbl>
              <a:tblPr/>
              <a:tblGrid>
                <a:gridCol w="1175171">
                  <a:extLst>
                    <a:ext uri="{9D8B030D-6E8A-4147-A177-3AD203B41FA5}">
                      <a16:colId xmlns:a16="http://schemas.microsoft.com/office/drawing/2014/main" val="2801838540"/>
                    </a:ext>
                  </a:extLst>
                </a:gridCol>
                <a:gridCol w="4100650">
                  <a:extLst>
                    <a:ext uri="{9D8B030D-6E8A-4147-A177-3AD203B41FA5}">
                      <a16:colId xmlns:a16="http://schemas.microsoft.com/office/drawing/2014/main" val="3238663129"/>
                    </a:ext>
                  </a:extLst>
                </a:gridCol>
                <a:gridCol w="856481">
                  <a:extLst>
                    <a:ext uri="{9D8B030D-6E8A-4147-A177-3AD203B41FA5}">
                      <a16:colId xmlns:a16="http://schemas.microsoft.com/office/drawing/2014/main" val="2627301062"/>
                    </a:ext>
                  </a:extLst>
                </a:gridCol>
                <a:gridCol w="776808">
                  <a:extLst>
                    <a:ext uri="{9D8B030D-6E8A-4147-A177-3AD203B41FA5}">
                      <a16:colId xmlns:a16="http://schemas.microsoft.com/office/drawing/2014/main" val="4006756203"/>
                    </a:ext>
                  </a:extLst>
                </a:gridCol>
                <a:gridCol w="1085539">
                  <a:extLst>
                    <a:ext uri="{9D8B030D-6E8A-4147-A177-3AD203B41FA5}">
                      <a16:colId xmlns:a16="http://schemas.microsoft.com/office/drawing/2014/main" val="3024675640"/>
                    </a:ext>
                  </a:extLst>
                </a:gridCol>
              </a:tblGrid>
              <a:tr h="76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 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many Combined Transport Terminals do we  have in the European Union ?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116814"/>
                  </a:ext>
                </a:extLst>
              </a:tr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+/- 100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20767"/>
                  </a:ext>
                </a:extLst>
              </a:tr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+/- 50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17429"/>
                  </a:ext>
                </a:extLst>
              </a:tr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+/- 800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873510"/>
                  </a:ext>
                </a:extLst>
              </a:tr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&gt;1000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83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94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FE27-2E37-DC01-90F7-790ED7F1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Aim of </a:t>
            </a:r>
            <a:r>
              <a:rPr lang="fr-BE" dirty="0" err="1"/>
              <a:t>this</a:t>
            </a:r>
            <a:r>
              <a:rPr lang="fr-BE" dirty="0"/>
              <a:t> Workshop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C685B-37A4-A9A3-57CA-2815845854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61BDF-BEB1-0C52-ABBE-3702BFEDB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Intro of workshop and expectations 				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Intro to interactions (CT + Rail) 						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Understanding key requirements CT and rail transport			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Sorting of results (session 2 +4) 						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Analysis of additional issues: Enablers / blockers / gaps 		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Roadmap elements + building						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Opportunities for fast track (activities / solutions)				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Wrap-up	</a:t>
            </a:r>
          </a:p>
        </p:txBody>
      </p:sp>
    </p:spTree>
    <p:extLst>
      <p:ext uri="{BB962C8B-B14F-4D97-AF65-F5344CB8AC3E}">
        <p14:creationId xmlns:p14="http://schemas.microsoft.com/office/powerpoint/2010/main" val="2138729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10AB-6EF7-FD90-264E-39CDB0A2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Slido</a:t>
            </a:r>
            <a:r>
              <a:rPr lang="fr-BE" dirty="0"/>
              <a:t> question N°3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2D290-35AD-9E36-10CF-DB9C2D7B1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4F5CE5-6D8E-567B-7B12-B3F26E241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481997"/>
              </p:ext>
            </p:extLst>
          </p:nvPr>
        </p:nvGraphicFramePr>
        <p:xfrm>
          <a:off x="627063" y="3214375"/>
          <a:ext cx="7994649" cy="1683255"/>
        </p:xfrm>
        <a:graphic>
          <a:graphicData uri="http://schemas.openxmlformats.org/drawingml/2006/table">
            <a:tbl>
              <a:tblPr/>
              <a:tblGrid>
                <a:gridCol w="1175171">
                  <a:extLst>
                    <a:ext uri="{9D8B030D-6E8A-4147-A177-3AD203B41FA5}">
                      <a16:colId xmlns:a16="http://schemas.microsoft.com/office/drawing/2014/main" val="1332061196"/>
                    </a:ext>
                  </a:extLst>
                </a:gridCol>
                <a:gridCol w="4100650">
                  <a:extLst>
                    <a:ext uri="{9D8B030D-6E8A-4147-A177-3AD203B41FA5}">
                      <a16:colId xmlns:a16="http://schemas.microsoft.com/office/drawing/2014/main" val="1584241379"/>
                    </a:ext>
                  </a:extLst>
                </a:gridCol>
                <a:gridCol w="856481">
                  <a:extLst>
                    <a:ext uri="{9D8B030D-6E8A-4147-A177-3AD203B41FA5}">
                      <a16:colId xmlns:a16="http://schemas.microsoft.com/office/drawing/2014/main" val="41877259"/>
                    </a:ext>
                  </a:extLst>
                </a:gridCol>
                <a:gridCol w="776808">
                  <a:extLst>
                    <a:ext uri="{9D8B030D-6E8A-4147-A177-3AD203B41FA5}">
                      <a16:colId xmlns:a16="http://schemas.microsoft.com/office/drawing/2014/main" val="3978013224"/>
                    </a:ext>
                  </a:extLst>
                </a:gridCol>
                <a:gridCol w="1085539">
                  <a:extLst>
                    <a:ext uri="{9D8B030D-6E8A-4147-A177-3AD203B41FA5}">
                      <a16:colId xmlns:a16="http://schemas.microsoft.com/office/drawing/2014/main" val="128025356"/>
                    </a:ext>
                  </a:extLst>
                </a:gridCol>
              </a:tblGrid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 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the market share of rail freight in the EU transport market (tons-km) ?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583172"/>
                  </a:ext>
                </a:extLst>
              </a:tr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+/- 50%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612794"/>
                  </a:ext>
                </a:extLst>
              </a:tr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+/- 30%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9052"/>
                  </a:ext>
                </a:extLst>
              </a:tr>
              <a:tr h="1438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+/- 20%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23493"/>
                  </a:ext>
                </a:extLst>
              </a:tr>
              <a:tr h="149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67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75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10AB-6EF7-FD90-264E-39CDB0A2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Slido</a:t>
            </a:r>
            <a:r>
              <a:rPr lang="fr-BE" dirty="0"/>
              <a:t> question N°4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2D290-35AD-9E36-10CF-DB9C2D7B1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D53323-1D56-0EA5-78CE-E07D9D64B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245327"/>
              </p:ext>
            </p:extLst>
          </p:nvPr>
        </p:nvGraphicFramePr>
        <p:xfrm>
          <a:off x="627063" y="3223801"/>
          <a:ext cx="7994650" cy="1683255"/>
        </p:xfrm>
        <a:graphic>
          <a:graphicData uri="http://schemas.openxmlformats.org/drawingml/2006/table">
            <a:tbl>
              <a:tblPr/>
              <a:tblGrid>
                <a:gridCol w="1175904">
                  <a:extLst>
                    <a:ext uri="{9D8B030D-6E8A-4147-A177-3AD203B41FA5}">
                      <a16:colId xmlns:a16="http://schemas.microsoft.com/office/drawing/2014/main" val="660390554"/>
                    </a:ext>
                  </a:extLst>
                </a:gridCol>
                <a:gridCol w="4955238">
                  <a:extLst>
                    <a:ext uri="{9D8B030D-6E8A-4147-A177-3AD203B41FA5}">
                      <a16:colId xmlns:a16="http://schemas.microsoft.com/office/drawing/2014/main" val="1138599736"/>
                    </a:ext>
                  </a:extLst>
                </a:gridCol>
                <a:gridCol w="777292">
                  <a:extLst>
                    <a:ext uri="{9D8B030D-6E8A-4147-A177-3AD203B41FA5}">
                      <a16:colId xmlns:a16="http://schemas.microsoft.com/office/drawing/2014/main" val="1408769771"/>
                    </a:ext>
                  </a:extLst>
                </a:gridCol>
                <a:gridCol w="1086216">
                  <a:extLst>
                    <a:ext uri="{9D8B030D-6E8A-4147-A177-3AD203B41FA5}">
                      <a16:colId xmlns:a16="http://schemas.microsoft.com/office/drawing/2014/main" val="3445621029"/>
                    </a:ext>
                  </a:extLst>
                </a:gridCol>
              </a:tblGrid>
              <a:tr h="1438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 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the market share of rail Combined Transport in the EU rail freight transport market (tons-km) ?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321011"/>
                  </a:ext>
                </a:extLst>
              </a:tr>
              <a:tr h="1438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1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+/- 5%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325821"/>
                  </a:ext>
                </a:extLst>
              </a:tr>
              <a:tr h="1438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2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+/- 10%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88604"/>
                  </a:ext>
                </a:extLst>
              </a:tr>
              <a:tr h="1438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3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+/- 50%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73331"/>
                  </a:ext>
                </a:extLst>
              </a:tr>
              <a:tr h="1438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4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+/- 20%</a:t>
                      </a:r>
                    </a:p>
                  </a:txBody>
                  <a:tcPr marL="7467" marR="7467" marT="7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9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67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7504" y="908720"/>
            <a:ext cx="9001833" cy="3096344"/>
          </a:xfrm>
          <a:prstGeom prst="horizont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lIns="91429" tIns="45715" rIns="91429" bIns="45715" rtlCol="0" anchor="ctr" anchorCtr="0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094595"/>
                </a:solidFill>
              </a:rPr>
              <a:t>European COMMISSION IMPLEMENTING REGULATION </a:t>
            </a:r>
            <a:r>
              <a:rPr lang="en-US" sz="2000" b="1" u="sng" dirty="0">
                <a:solidFill>
                  <a:srgbClr val="094595"/>
                </a:solidFill>
              </a:rPr>
              <a:t>(EU) N° 2021/541</a:t>
            </a:r>
            <a:r>
              <a:rPr lang="en-US" sz="2000" b="1" dirty="0">
                <a:solidFill>
                  <a:srgbClr val="094595"/>
                </a:solidFill>
              </a:rPr>
              <a:t> of 26 March 2021  amending Regulation (EU) No 1305/2014 as regard the simplification and improvement of data calculation and exchange and the update of the Change Control Management process*  </a:t>
            </a:r>
            <a:endParaRPr lang="fr-FR" sz="2000" b="1" u="sng" dirty="0">
              <a:solidFill>
                <a:srgbClr val="09459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1448" y="241484"/>
            <a:ext cx="7862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Commission </a:t>
            </a:r>
            <a:r>
              <a:rPr lang="fr-FR" sz="2800" dirty="0" err="1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Regulation</a:t>
            </a:r>
            <a:r>
              <a:rPr lang="fr-FR" sz="2800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 (EU) No 1305/2014: TSI TAF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TAF TSI Regulation – backbone for data exchange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73A6B-2545-45CC-9ADF-EF431BB79EA2}"/>
              </a:ext>
            </a:extLst>
          </p:cNvPr>
          <p:cNvSpPr txBox="1"/>
          <p:nvPr/>
        </p:nvSpPr>
        <p:spPr>
          <a:xfrm>
            <a:off x="323528" y="6445499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 </a:t>
            </a:r>
            <a:r>
              <a:rPr lang="en-GB" sz="1400" dirty="0">
                <a:hlinkClick r:id="rId2"/>
              </a:rPr>
              <a:t>https://eur-lex.europa.eu/legal-content/EN/TXT/PDF/?uri=CELEX:32021R0541&amp;from=EN</a:t>
            </a:r>
            <a:r>
              <a:rPr lang="en-GB" sz="1400" dirty="0"/>
              <a:t> </a:t>
            </a:r>
            <a:endParaRPr lang="en-GB" sz="1400" dirty="0"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7B9BD-CC2F-0649-B794-08250FDEF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717032"/>
            <a:ext cx="406973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9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Freight diesel locomotive line icon. railway transport symbol affiches  murales • posters linéaire, élément, roue | myloview.fr">
            <a:extLst>
              <a:ext uri="{FF2B5EF4-FFF2-40B4-BE49-F238E27FC236}">
                <a16:creationId xmlns:a16="http://schemas.microsoft.com/office/drawing/2014/main" id="{97ED6A5E-7919-432D-BD24-235405852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r="8892" b="13912"/>
          <a:stretch/>
        </p:blipFill>
        <p:spPr bwMode="auto">
          <a:xfrm>
            <a:off x="107504" y="2285429"/>
            <a:ext cx="589051" cy="4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go, freight, logistics, movement, rails, wagon icon - Download on  Iconfinder">
            <a:extLst>
              <a:ext uri="{FF2B5EF4-FFF2-40B4-BE49-F238E27FC236}">
                <a16:creationId xmlns:a16="http://schemas.microsoft.com/office/drawing/2014/main" id="{3E6963FF-4675-4D0D-92BB-14778A66A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9539"/>
            <a:ext cx="423491" cy="4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ight diesel locomotive line icon. railway transport symbol affiches  murales • posters linéaire, élément, roue | myloview.fr">
            <a:extLst>
              <a:ext uri="{FF2B5EF4-FFF2-40B4-BE49-F238E27FC236}">
                <a16:creationId xmlns:a16="http://schemas.microsoft.com/office/drawing/2014/main" id="{2A5EDBDB-B31E-4D3E-96C1-504C51070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r="8892" b="13912"/>
          <a:stretch/>
        </p:blipFill>
        <p:spPr bwMode="auto">
          <a:xfrm>
            <a:off x="2447265" y="2285429"/>
            <a:ext cx="589051" cy="4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ilway Svg Png Icon Free Download (#550859) - OnlineWebFonts.COM">
            <a:extLst>
              <a:ext uri="{FF2B5EF4-FFF2-40B4-BE49-F238E27FC236}">
                <a16:creationId xmlns:a16="http://schemas.microsoft.com/office/drawing/2014/main" id="{AC138661-1E54-4C85-9A0F-13593DF15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92" r="-1" b="-49463"/>
          <a:stretch/>
        </p:blipFill>
        <p:spPr bwMode="auto">
          <a:xfrm rot="16200000">
            <a:off x="777890" y="2358709"/>
            <a:ext cx="236012" cy="3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C0158-27EF-4374-B5DF-6EEA6B3D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TAF TSI functions Regulation (EU) 2021/541 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7B210-A6B4-4F4A-BC8B-98B898CFE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N° </a:t>
            </a:r>
            <a:fld id="{367C6EBA-F3BD-4344-93E8-0E47F0AC1F92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BC031DD-41A6-4C15-8A6D-9EEB0F4A1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334283"/>
              </p:ext>
            </p:extLst>
          </p:nvPr>
        </p:nvGraphicFramePr>
        <p:xfrm>
          <a:off x="627063" y="2317254"/>
          <a:ext cx="7994650" cy="485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5670A2E-A773-489E-9106-9CA3210D1DA4}"/>
              </a:ext>
            </a:extLst>
          </p:cNvPr>
          <p:cNvSpPr/>
          <p:nvPr/>
        </p:nvSpPr>
        <p:spPr>
          <a:xfrm>
            <a:off x="699071" y="836712"/>
            <a:ext cx="7761361" cy="1000274"/>
          </a:xfrm>
          <a:prstGeom prst="triangl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Reference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rail</a:t>
            </a:r>
            <a:r>
              <a:rPr lang="de-DE" dirty="0"/>
              <a:t> </a:t>
            </a:r>
            <a:r>
              <a:rPr lang="de-DE" dirty="0" err="1"/>
              <a:t>loctions</a:t>
            </a:r>
            <a:r>
              <a:rPr lang="de-DE" dirty="0"/>
              <a:t> and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companies</a:t>
            </a:r>
            <a:endParaRPr lang="de-DE" dirty="0"/>
          </a:p>
          <a:p>
            <a:pPr algn="ctr"/>
            <a:endParaRPr lang="de-DE" dirty="0"/>
          </a:p>
        </p:txBody>
      </p:sp>
      <p:pic>
        <p:nvPicPr>
          <p:cNvPr id="1034" name="Picture 10" descr="Harbor Icons - Free SVG &amp; PNG Harbor Images - Noun Project">
            <a:extLst>
              <a:ext uri="{FF2B5EF4-FFF2-40B4-BE49-F238E27FC236}">
                <a16:creationId xmlns:a16="http://schemas.microsoft.com/office/drawing/2014/main" id="{C49E7774-E920-4BA8-BA91-B6E78C98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292091"/>
            <a:ext cx="291876" cy="29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atabase icon PNG and SVG Vector Free Download">
            <a:extLst>
              <a:ext uri="{FF2B5EF4-FFF2-40B4-BE49-F238E27FC236}">
                <a16:creationId xmlns:a16="http://schemas.microsoft.com/office/drawing/2014/main" id="{F069114F-9899-444C-BFD5-5F50AD86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91" y="980727"/>
            <a:ext cx="218934" cy="255773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6833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TAF TSI process Regulation (EU) 2021/541 </a:t>
            </a:r>
          </a:p>
        </p:txBody>
      </p:sp>
      <p:graphicFrame>
        <p:nvGraphicFramePr>
          <p:cNvPr id="10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150375"/>
              </p:ext>
            </p:extLst>
          </p:nvPr>
        </p:nvGraphicFramePr>
        <p:xfrm>
          <a:off x="0" y="1412429"/>
          <a:ext cx="9036496" cy="2719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34925" y="3573016"/>
            <a:ext cx="1584325" cy="55399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fr-BE" altLang="en-US" sz="1500" dirty="0">
                <a:solidFill>
                  <a:schemeClr val="bg1"/>
                </a:solidFill>
              </a:rPr>
              <a:t> </a:t>
            </a:r>
            <a:r>
              <a:rPr lang="fr-BE" altLang="en-US" sz="1500" dirty="0" err="1">
                <a:solidFill>
                  <a:schemeClr val="bg1"/>
                </a:solidFill>
              </a:rPr>
              <a:t>Consignment</a:t>
            </a:r>
            <a:r>
              <a:rPr lang="fr-BE" altLang="en-US" sz="1500" dirty="0">
                <a:solidFill>
                  <a:schemeClr val="bg1"/>
                </a:solidFill>
              </a:rPr>
              <a:t> </a:t>
            </a:r>
            <a:r>
              <a:rPr lang="fr-BE" altLang="en-US" sz="1500" dirty="0" err="1">
                <a:solidFill>
                  <a:schemeClr val="bg1"/>
                </a:solidFill>
              </a:rPr>
              <a:t>order</a:t>
            </a:r>
            <a:r>
              <a:rPr lang="fr-BE" altLang="en-US" sz="1500" dirty="0">
                <a:solidFill>
                  <a:schemeClr val="bg1"/>
                </a:solidFill>
              </a:rPr>
              <a:t> message</a:t>
            </a:r>
            <a:endParaRPr lang="en-GB" altLang="en-US" sz="1500" dirty="0">
              <a:solidFill>
                <a:schemeClr val="bg1"/>
              </a:solidFill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763689" y="3573016"/>
            <a:ext cx="1150962" cy="170816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GB" altLang="en-US" sz="1500" dirty="0">
                <a:solidFill>
                  <a:schemeClr val="bg1"/>
                </a:solidFill>
              </a:rPr>
              <a:t>Request</a:t>
            </a:r>
          </a:p>
          <a:p>
            <a:pPr>
              <a:buFontTx/>
              <a:buChar char="-"/>
            </a:pPr>
            <a:r>
              <a:rPr lang="en-GB" altLang="en-US" sz="1500" dirty="0" err="1">
                <a:solidFill>
                  <a:schemeClr val="bg1"/>
                </a:solidFill>
              </a:rPr>
              <a:t>Confir-mation</a:t>
            </a:r>
            <a:endParaRPr lang="en-GB" altLang="en-US" sz="15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GB" altLang="en-US" sz="1500" dirty="0">
                <a:solidFill>
                  <a:schemeClr val="bg1"/>
                </a:solidFill>
              </a:rPr>
              <a:t>Refusal</a:t>
            </a:r>
          </a:p>
          <a:p>
            <a:pPr>
              <a:buFontTx/>
              <a:buChar char="-"/>
            </a:pPr>
            <a:r>
              <a:rPr lang="en-GB" altLang="en-US" sz="1500" dirty="0" err="1">
                <a:solidFill>
                  <a:schemeClr val="bg1"/>
                </a:solidFill>
              </a:rPr>
              <a:t>Confirma-tion</a:t>
            </a:r>
            <a:endParaRPr lang="en-GB" altLang="en-US" sz="15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GB" altLang="en-US" sz="1500" dirty="0">
              <a:solidFill>
                <a:schemeClr val="bg1"/>
              </a:solidFill>
            </a:endParaRPr>
          </a:p>
        </p:txBody>
      </p:sp>
      <p:sp>
        <p:nvSpPr>
          <p:cNvPr id="9223" name="TextBox 16"/>
          <p:cNvSpPr txBox="1">
            <a:spLocks noChangeArrowheads="1"/>
          </p:cNvSpPr>
          <p:nvPr/>
        </p:nvSpPr>
        <p:spPr bwMode="auto">
          <a:xfrm>
            <a:off x="3203849" y="3573016"/>
            <a:ext cx="1368152" cy="124649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GB" altLang="en-US" sz="1500" dirty="0">
                <a:solidFill>
                  <a:schemeClr val="bg1"/>
                </a:solidFill>
              </a:rPr>
              <a:t>Train </a:t>
            </a:r>
            <a:r>
              <a:rPr lang="en-GB" altLang="en-US" sz="1500" dirty="0" err="1">
                <a:solidFill>
                  <a:schemeClr val="bg1"/>
                </a:solidFill>
              </a:rPr>
              <a:t>Composi-tion</a:t>
            </a:r>
            <a:endParaRPr lang="en-GB" altLang="en-US" sz="1500" dirty="0">
              <a:solidFill>
                <a:schemeClr val="bg1"/>
              </a:solidFill>
            </a:endParaRPr>
          </a:p>
          <a:p>
            <a:pPr marL="0" indent="0"/>
            <a:endParaRPr lang="en-GB" altLang="en-US" sz="15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BE" altLang="en-US" sz="1500" dirty="0">
                <a:solidFill>
                  <a:schemeClr val="bg1"/>
                </a:solidFill>
              </a:rPr>
              <a:t>Train </a:t>
            </a:r>
            <a:r>
              <a:rPr lang="fr-BE" altLang="en-US" sz="1500" dirty="0" err="1">
                <a:solidFill>
                  <a:schemeClr val="bg1"/>
                </a:solidFill>
              </a:rPr>
              <a:t>ready</a:t>
            </a:r>
            <a:endParaRPr lang="en-GB" altLang="en-US" sz="1500" dirty="0">
              <a:solidFill>
                <a:schemeClr val="bg1"/>
              </a:solidFill>
            </a:endParaRPr>
          </a:p>
        </p:txBody>
      </p:sp>
      <p:sp>
        <p:nvSpPr>
          <p:cNvPr id="9224" name="TextBox 17"/>
          <p:cNvSpPr txBox="1">
            <a:spLocks noChangeArrowheads="1"/>
          </p:cNvSpPr>
          <p:nvPr/>
        </p:nvSpPr>
        <p:spPr bwMode="auto">
          <a:xfrm>
            <a:off x="4716016" y="3573016"/>
            <a:ext cx="1295400" cy="193899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GB" altLang="en-US" sz="1500" dirty="0">
                <a:solidFill>
                  <a:schemeClr val="bg1"/>
                </a:solidFill>
              </a:rPr>
              <a:t>Train Running and forecast </a:t>
            </a:r>
          </a:p>
          <a:p>
            <a:pPr marL="0" indent="0"/>
            <a:endParaRPr lang="en-GB" altLang="en-US" sz="15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GB" altLang="en-US" sz="1500" dirty="0">
                <a:solidFill>
                  <a:schemeClr val="bg1"/>
                </a:solidFill>
              </a:rPr>
              <a:t>Service Disruption</a:t>
            </a:r>
          </a:p>
          <a:p>
            <a:pPr>
              <a:buFontTx/>
              <a:buChar char="-"/>
            </a:pPr>
            <a:endParaRPr lang="en-GB" altLang="en-US" sz="1500" dirty="0">
              <a:solidFill>
                <a:schemeClr val="bg1"/>
              </a:solidFill>
            </a:endParaRPr>
          </a:p>
        </p:txBody>
      </p: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7812088" y="3573016"/>
            <a:ext cx="1223962" cy="124618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GB" altLang="en-US" sz="1500" dirty="0">
                <a:solidFill>
                  <a:schemeClr val="bg1"/>
                </a:solidFill>
              </a:rPr>
              <a:t>To improve the quality and </a:t>
            </a:r>
            <a:r>
              <a:rPr lang="en-GB" altLang="en-US" sz="1500" dirty="0" err="1">
                <a:solidFill>
                  <a:schemeClr val="bg1"/>
                </a:solidFill>
              </a:rPr>
              <a:t>producti-vity</a:t>
            </a:r>
            <a:r>
              <a:rPr lang="en-GB" altLang="en-US" sz="1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6084168" y="3573016"/>
            <a:ext cx="1657350" cy="193899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GB" altLang="en-US" sz="1500" dirty="0">
                <a:solidFill>
                  <a:schemeClr val="bg1"/>
                </a:solidFill>
              </a:rPr>
              <a:t>Estimated Time of Arrival (ETA) or of Inter-change (ETI)</a:t>
            </a:r>
          </a:p>
          <a:p>
            <a:pPr>
              <a:buFontTx/>
              <a:buChar char="-"/>
            </a:pPr>
            <a:endParaRPr lang="en-GB" altLang="en-US" sz="15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GB" altLang="en-US" sz="1500" dirty="0">
                <a:solidFill>
                  <a:schemeClr val="bg1"/>
                </a:solidFill>
              </a:rPr>
              <a:t>Wagon events</a:t>
            </a:r>
          </a:p>
          <a:p>
            <a:pPr>
              <a:buFontTx/>
              <a:buChar char="-"/>
            </a:pPr>
            <a:endParaRPr lang="en-GB" altLang="en-US" sz="15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GB" altLang="en-US" sz="15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190500" y="1652365"/>
            <a:ext cx="3660775" cy="95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3995738" y="1661890"/>
            <a:ext cx="37449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7926388" y="1661890"/>
            <a:ext cx="7397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TextBox 7"/>
          <p:cNvSpPr txBox="1">
            <a:spLocks noChangeArrowheads="1"/>
          </p:cNvSpPr>
          <p:nvPr/>
        </p:nvSpPr>
        <p:spPr bwMode="auto">
          <a:xfrm>
            <a:off x="1060450" y="1230090"/>
            <a:ext cx="131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dirty="0" err="1">
                <a:solidFill>
                  <a:srgbClr val="002034"/>
                </a:solidFill>
              </a:rPr>
              <a:t>Planning</a:t>
            </a:r>
            <a:r>
              <a:rPr lang="de-DE" altLang="en-US" dirty="0">
                <a:solidFill>
                  <a:srgbClr val="002034"/>
                </a:solidFill>
              </a:rPr>
              <a:t>…</a:t>
            </a:r>
            <a:endParaRPr lang="en-GB" altLang="en-US" dirty="0">
              <a:solidFill>
                <a:srgbClr val="002034"/>
              </a:solidFill>
            </a:endParaRPr>
          </a:p>
        </p:txBody>
      </p:sp>
      <p:sp>
        <p:nvSpPr>
          <p:cNvPr id="9232" name="TextBox 20"/>
          <p:cNvSpPr txBox="1">
            <a:spLocks noChangeArrowheads="1"/>
          </p:cNvSpPr>
          <p:nvPr/>
        </p:nvSpPr>
        <p:spPr bwMode="auto">
          <a:xfrm>
            <a:off x="4541838" y="1196752"/>
            <a:ext cx="142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>
                <a:solidFill>
                  <a:srgbClr val="002034"/>
                </a:solidFill>
              </a:rPr>
              <a:t>Operation…</a:t>
            </a:r>
            <a:endParaRPr lang="en-GB" altLang="en-US" dirty="0">
              <a:solidFill>
                <a:srgbClr val="002034"/>
              </a:solidFill>
            </a:endParaRPr>
          </a:p>
        </p:txBody>
      </p:sp>
      <p:sp>
        <p:nvSpPr>
          <p:cNvPr id="9233" name="TextBox 21"/>
          <p:cNvSpPr txBox="1">
            <a:spLocks noChangeArrowheads="1"/>
          </p:cNvSpPr>
          <p:nvPr/>
        </p:nvSpPr>
        <p:spPr bwMode="auto">
          <a:xfrm>
            <a:off x="8021638" y="1196752"/>
            <a:ext cx="903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>
                <a:solidFill>
                  <a:srgbClr val="002034"/>
                </a:solidFill>
              </a:rPr>
              <a:t>After…</a:t>
            </a:r>
            <a:endParaRPr lang="en-GB" altLang="en-US">
              <a:solidFill>
                <a:srgbClr val="002034"/>
              </a:solidFill>
            </a:endParaRPr>
          </a:p>
        </p:txBody>
      </p:sp>
      <p:sp>
        <p:nvSpPr>
          <p:cNvPr id="9235" name="Footer Placeholder 3"/>
          <p:cNvSpPr txBox="1">
            <a:spLocks/>
          </p:cNvSpPr>
          <p:nvPr/>
        </p:nvSpPr>
        <p:spPr bwMode="auto">
          <a:xfrm>
            <a:off x="2071688" y="6027144"/>
            <a:ext cx="5072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6699CC"/>
              </a:buClr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spcBef>
                <a:spcPts val="600"/>
              </a:spcBef>
              <a:buClr>
                <a:srgbClr val="6699CC"/>
              </a:buClr>
              <a:buFont typeface="Calibri" panose="020F0502020204030204" pitchFamily="34" charset="0"/>
              <a:buChar char="›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701675" indent="-342900">
              <a:buClr>
                <a:srgbClr val="6699CC"/>
              </a:buClr>
              <a:buSzPct val="100000"/>
              <a:buFont typeface="Calibri" panose="020F0502020204030204" pitchFamily="34" charset="0"/>
              <a:buChar char="›"/>
              <a:tabLst>
                <a:tab pos="719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74738" indent="-355600">
              <a:buClr>
                <a:srgbClr val="6699CC"/>
              </a:buClr>
              <a:buFont typeface="Calibri" panose="020F0502020204030204" pitchFamily="34" charset="0"/>
              <a:buChar char="›"/>
              <a:tabLst>
                <a:tab pos="1079500" algn="l"/>
              </a:tabLst>
              <a:defRPr>
                <a:solidFill>
                  <a:srgbClr val="0C4DA2"/>
                </a:solidFill>
                <a:latin typeface="Calibri" panose="020F0502020204030204" pitchFamily="34" charset="0"/>
              </a:defRPr>
            </a:lvl4pPr>
            <a:lvl5pPr marL="1439863" indent="-358775">
              <a:buClr>
                <a:srgbClr val="6699CC"/>
              </a:buClr>
              <a:buFont typeface="Calibri" panose="020F0502020204030204" pitchFamily="34" charset="0"/>
              <a:buChar char="›"/>
              <a:tabLst>
                <a:tab pos="1438275" algn="l"/>
              </a:tabLst>
              <a:defRPr sz="1600" i="1">
                <a:solidFill>
                  <a:srgbClr val="0C4DA2"/>
                </a:solidFill>
                <a:latin typeface="Calibri" panose="020F0502020204030204" pitchFamily="34" charset="0"/>
              </a:defRPr>
            </a:lvl5pPr>
            <a:lvl6pPr marL="1897063" indent="-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99CC"/>
              </a:buClr>
              <a:buFont typeface="Calibri" panose="020F0502020204030204" pitchFamily="34" charset="0"/>
              <a:buChar char="›"/>
              <a:tabLst>
                <a:tab pos="1438275" algn="l"/>
              </a:tabLst>
              <a:defRPr sz="1600" i="1">
                <a:solidFill>
                  <a:srgbClr val="0C4DA2"/>
                </a:solidFill>
                <a:latin typeface="Calibri" panose="020F0502020204030204" pitchFamily="34" charset="0"/>
              </a:defRPr>
            </a:lvl6pPr>
            <a:lvl7pPr marL="2354263" indent="-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99CC"/>
              </a:buClr>
              <a:buFont typeface="Calibri" panose="020F0502020204030204" pitchFamily="34" charset="0"/>
              <a:buChar char="›"/>
              <a:tabLst>
                <a:tab pos="1438275" algn="l"/>
              </a:tabLst>
              <a:defRPr sz="1600" i="1">
                <a:solidFill>
                  <a:srgbClr val="0C4DA2"/>
                </a:solidFill>
                <a:latin typeface="Calibri" panose="020F0502020204030204" pitchFamily="34" charset="0"/>
              </a:defRPr>
            </a:lvl7pPr>
            <a:lvl8pPr marL="2811463" indent="-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99CC"/>
              </a:buClr>
              <a:buFont typeface="Calibri" panose="020F0502020204030204" pitchFamily="34" charset="0"/>
              <a:buChar char="›"/>
              <a:tabLst>
                <a:tab pos="1438275" algn="l"/>
              </a:tabLst>
              <a:defRPr sz="1600" i="1">
                <a:solidFill>
                  <a:srgbClr val="0C4DA2"/>
                </a:solidFill>
                <a:latin typeface="Calibri" panose="020F0502020204030204" pitchFamily="34" charset="0"/>
              </a:defRPr>
            </a:lvl8pPr>
            <a:lvl9pPr marL="3268663" indent="-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99CC"/>
              </a:buClr>
              <a:buFont typeface="Calibri" panose="020F0502020204030204" pitchFamily="34" charset="0"/>
              <a:buChar char="›"/>
              <a:tabLst>
                <a:tab pos="1438275" algn="l"/>
              </a:tabLst>
              <a:defRPr sz="1600" i="1">
                <a:solidFill>
                  <a:srgbClr val="0C4DA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Calibri" panose="020F050202020403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4th ERA TAF TSI Regional Workshop (Italy, Slovenia and Croatia)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N° </a:t>
            </a:r>
            <a:fld id="{367C6EBA-F3BD-4344-93E8-0E47F0AC1F92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24" name="Picture 6" descr="Freight diesel locomotive line icon. railway transport symbol affiches  murales • posters linéaire, élément, roue | myloview.fr">
            <a:extLst>
              <a:ext uri="{FF2B5EF4-FFF2-40B4-BE49-F238E27FC236}">
                <a16:creationId xmlns:a16="http://schemas.microsoft.com/office/drawing/2014/main" id="{B2753546-E89A-4D24-BB79-8065287F4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r="8892" b="13912"/>
          <a:stretch/>
        </p:blipFill>
        <p:spPr bwMode="auto">
          <a:xfrm>
            <a:off x="1907704" y="5558844"/>
            <a:ext cx="589051" cy="4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ailway Svg Png Icon Free Download (#550859) - OnlineWebFonts.COM">
            <a:extLst>
              <a:ext uri="{FF2B5EF4-FFF2-40B4-BE49-F238E27FC236}">
                <a16:creationId xmlns:a16="http://schemas.microsoft.com/office/drawing/2014/main" id="{B0BF26FC-5FB8-41FE-9D2E-D2B8AB9A5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92" r="-1" b="-49463"/>
          <a:stretch/>
        </p:blipFill>
        <p:spPr bwMode="auto">
          <a:xfrm rot="16200000">
            <a:off x="2184290" y="5925213"/>
            <a:ext cx="236012" cy="3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Freight diesel locomotive line icon. railway transport symbol affiches  murales • posters linéaire, élément, roue | myloview.fr">
            <a:extLst>
              <a:ext uri="{FF2B5EF4-FFF2-40B4-BE49-F238E27FC236}">
                <a16:creationId xmlns:a16="http://schemas.microsoft.com/office/drawing/2014/main" id="{D874DA79-A744-4732-87A6-447EECFD9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r="8892" b="13912"/>
          <a:stretch/>
        </p:blipFill>
        <p:spPr bwMode="auto">
          <a:xfrm>
            <a:off x="3334877" y="5558844"/>
            <a:ext cx="589051" cy="4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ailway Svg Png Icon Free Download (#550859) - OnlineWebFonts.COM">
            <a:extLst>
              <a:ext uri="{FF2B5EF4-FFF2-40B4-BE49-F238E27FC236}">
                <a16:creationId xmlns:a16="http://schemas.microsoft.com/office/drawing/2014/main" id="{09FFBF0F-1EEF-4209-BEB6-CFE38B0DA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92" r="-1" b="-49463"/>
          <a:stretch/>
        </p:blipFill>
        <p:spPr bwMode="auto">
          <a:xfrm rot="16200000">
            <a:off x="3611463" y="5933057"/>
            <a:ext cx="236012" cy="3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Freight diesel locomotive line icon. railway transport symbol affiches  murales • posters linéaire, élément, roue | myloview.fr">
            <a:extLst>
              <a:ext uri="{FF2B5EF4-FFF2-40B4-BE49-F238E27FC236}">
                <a16:creationId xmlns:a16="http://schemas.microsoft.com/office/drawing/2014/main" id="{918CE210-B8AE-4104-89E3-A0FF599B7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r="8892" b="13912"/>
          <a:stretch/>
        </p:blipFill>
        <p:spPr bwMode="auto">
          <a:xfrm>
            <a:off x="4917115" y="5558844"/>
            <a:ext cx="589051" cy="4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Railway Svg Png Icon Free Download (#550859) - OnlineWebFonts.COM">
            <a:extLst>
              <a:ext uri="{FF2B5EF4-FFF2-40B4-BE49-F238E27FC236}">
                <a16:creationId xmlns:a16="http://schemas.microsoft.com/office/drawing/2014/main" id="{EA36F8E3-8086-42A8-9D9F-8D1AC5884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92" r="-1" b="-49463"/>
          <a:stretch/>
        </p:blipFill>
        <p:spPr bwMode="auto">
          <a:xfrm rot="16200000">
            <a:off x="5193701" y="5923740"/>
            <a:ext cx="236012" cy="3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Freight diesel locomotive line icon. railway transport symbol affiches  murales • posters linéaire, élément, roue | myloview.fr">
            <a:extLst>
              <a:ext uri="{FF2B5EF4-FFF2-40B4-BE49-F238E27FC236}">
                <a16:creationId xmlns:a16="http://schemas.microsoft.com/office/drawing/2014/main" id="{BEBD7C54-B032-4243-A437-504F45FD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r="8892" b="13912"/>
          <a:stretch/>
        </p:blipFill>
        <p:spPr bwMode="auto">
          <a:xfrm>
            <a:off x="389954" y="5558844"/>
            <a:ext cx="589051" cy="4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Freight diesel locomotive line icon. railway transport symbol affiches  murales • posters linéaire, élément, roue | myloview.fr">
            <a:extLst>
              <a:ext uri="{FF2B5EF4-FFF2-40B4-BE49-F238E27FC236}">
                <a16:creationId xmlns:a16="http://schemas.microsoft.com/office/drawing/2014/main" id="{B94C2D6B-CF1E-4CDA-BD84-AE8EFEEED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r="8892" b="13912"/>
          <a:stretch/>
        </p:blipFill>
        <p:spPr bwMode="auto">
          <a:xfrm>
            <a:off x="6503229" y="5558844"/>
            <a:ext cx="589051" cy="4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Freight diesel locomotive line icon. railway transport symbol affiches  murales • posters linéaire, élément, roue | myloview.fr">
            <a:extLst>
              <a:ext uri="{FF2B5EF4-FFF2-40B4-BE49-F238E27FC236}">
                <a16:creationId xmlns:a16="http://schemas.microsoft.com/office/drawing/2014/main" id="{84E7DC6F-1A59-408C-9D78-2439E8031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r="8892" b="13912"/>
          <a:stretch/>
        </p:blipFill>
        <p:spPr bwMode="auto">
          <a:xfrm>
            <a:off x="8001749" y="5558844"/>
            <a:ext cx="589051" cy="4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arbor Icons - Free SVG &amp; PNG Harbor Images - Noun Project">
            <a:extLst>
              <a:ext uri="{FF2B5EF4-FFF2-40B4-BE49-F238E27FC236}">
                <a16:creationId xmlns:a16="http://schemas.microsoft.com/office/drawing/2014/main" id="{44DDF001-8322-4B3E-8C2A-D707AC04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17" y="6207648"/>
            <a:ext cx="291876" cy="29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Harbor Icons - Free SVG &amp; PNG Harbor Images - Noun Project">
            <a:extLst>
              <a:ext uri="{FF2B5EF4-FFF2-40B4-BE49-F238E27FC236}">
                <a16:creationId xmlns:a16="http://schemas.microsoft.com/office/drawing/2014/main" id="{8F37E0C9-37F6-4E58-8AAC-A7CD9F798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47" y="6233468"/>
            <a:ext cx="291876" cy="29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arbor Icons - Free SVG &amp; PNG Harbor Images - Noun Project">
            <a:extLst>
              <a:ext uri="{FF2B5EF4-FFF2-40B4-BE49-F238E27FC236}">
                <a16:creationId xmlns:a16="http://schemas.microsoft.com/office/drawing/2014/main" id="{9CC84ED1-688E-4506-9B73-AC388F6E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86" y="6233468"/>
            <a:ext cx="291876" cy="29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argo, freight, logistics, movement, rails, wagon icon - Download on  Iconfinder">
            <a:extLst>
              <a:ext uri="{FF2B5EF4-FFF2-40B4-BE49-F238E27FC236}">
                <a16:creationId xmlns:a16="http://schemas.microsoft.com/office/drawing/2014/main" id="{6FD87F3C-94F3-435B-AF6B-CBF6CCA97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7" b="17028"/>
          <a:stretch/>
        </p:blipFill>
        <p:spPr bwMode="auto">
          <a:xfrm>
            <a:off x="476101" y="6500471"/>
            <a:ext cx="371625" cy="3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852470-4695-4BB4-9414-F061B5678D14}"/>
              </a:ext>
            </a:extLst>
          </p:cNvPr>
          <p:cNvCxnSpPr/>
          <p:nvPr/>
        </p:nvCxnSpPr>
        <p:spPr>
          <a:xfrm flipV="1">
            <a:off x="181073" y="5914980"/>
            <a:ext cx="8734425" cy="9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07E18F-3D3A-4B3F-947D-2528B01E54C4}"/>
              </a:ext>
            </a:extLst>
          </p:cNvPr>
          <p:cNvCxnSpPr/>
          <p:nvPr/>
        </p:nvCxnSpPr>
        <p:spPr>
          <a:xfrm flipV="1">
            <a:off x="179512" y="6190287"/>
            <a:ext cx="8734425" cy="9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671960-A0DF-4085-AA17-C6AC0207BC13}"/>
              </a:ext>
            </a:extLst>
          </p:cNvPr>
          <p:cNvCxnSpPr>
            <a:cxnSpLocks/>
          </p:cNvCxnSpPr>
          <p:nvPr/>
        </p:nvCxnSpPr>
        <p:spPr>
          <a:xfrm flipV="1">
            <a:off x="179512" y="6528175"/>
            <a:ext cx="8116762" cy="31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0" descr="Harbor Icons - Free SVG &amp; PNG Harbor Images - Noun Project">
            <a:extLst>
              <a:ext uri="{FF2B5EF4-FFF2-40B4-BE49-F238E27FC236}">
                <a16:creationId xmlns:a16="http://schemas.microsoft.com/office/drawing/2014/main" id="{FEF58255-6BD9-61D9-54F7-BB1C2E66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24" y="6242291"/>
            <a:ext cx="291876" cy="29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27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Content of TAF TSI – XSD </a:t>
            </a:r>
            <a:r>
              <a:rPr lang="fr-BE" dirty="0" err="1"/>
              <a:t>definition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20A70B-8011-44A5-8DB1-0DC64FAF7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91" y="969760"/>
            <a:ext cx="5861981" cy="58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Realisation</a:t>
            </a:r>
            <a:r>
              <a:rPr lang="fr-BE" dirty="0"/>
              <a:t> of TAF TSI – XML message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491A38-0407-4563-9E42-F40253F83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" t="631"/>
          <a:stretch/>
        </p:blipFill>
        <p:spPr>
          <a:xfrm>
            <a:off x="1115616" y="939452"/>
            <a:ext cx="7613153" cy="57267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FC687E-00E2-4B9C-A768-92A2D575ED9D}"/>
              </a:ext>
            </a:extLst>
          </p:cNvPr>
          <p:cNvSpPr/>
          <p:nvPr/>
        </p:nvSpPr>
        <p:spPr>
          <a:xfrm>
            <a:off x="3491880" y="1484784"/>
            <a:ext cx="288032" cy="14401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B12BCC-2A65-4515-94EB-8B4D9FFF3187}"/>
              </a:ext>
            </a:extLst>
          </p:cNvPr>
          <p:cNvSpPr/>
          <p:nvPr/>
        </p:nvSpPr>
        <p:spPr>
          <a:xfrm>
            <a:off x="4882738" y="2708920"/>
            <a:ext cx="348519" cy="14401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A133D-32BA-4786-8437-907FC2E5DCF1}"/>
              </a:ext>
            </a:extLst>
          </p:cNvPr>
          <p:cNvSpPr/>
          <p:nvPr/>
        </p:nvSpPr>
        <p:spPr>
          <a:xfrm>
            <a:off x="3695302" y="3632498"/>
            <a:ext cx="1093803" cy="14401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BF468-A502-4955-8C87-605EEF7D5B3B}"/>
              </a:ext>
            </a:extLst>
          </p:cNvPr>
          <p:cNvSpPr/>
          <p:nvPr/>
        </p:nvSpPr>
        <p:spPr>
          <a:xfrm>
            <a:off x="4175365" y="5589240"/>
            <a:ext cx="421708" cy="14401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7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EE6A2-7AF5-0088-0A34-D0A92834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3" y="210930"/>
            <a:ext cx="7306235" cy="558542"/>
          </a:xfrm>
        </p:spPr>
        <p:txBody>
          <a:bodyPr/>
          <a:lstStyle/>
          <a:p>
            <a:r>
              <a:rPr lang="fr-BE" dirty="0"/>
              <a:t>TAF TSI – </a:t>
            </a:r>
            <a:r>
              <a:rPr lang="fr-BE" dirty="0" err="1"/>
              <a:t>example</a:t>
            </a:r>
            <a:r>
              <a:rPr lang="fr-BE" dirty="0"/>
              <a:t> interaction railways </a:t>
            </a:r>
            <a:r>
              <a:rPr lang="fr-BE" dirty="0" err="1"/>
              <a:t>with</a:t>
            </a:r>
            <a:r>
              <a:rPr lang="fr-BE" dirty="0"/>
              <a:t> CT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CBD77-7A75-08E4-7A26-B18AE70A3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08544" y="6445499"/>
            <a:ext cx="1012514" cy="144000"/>
          </a:xfrm>
        </p:spPr>
        <p:txBody>
          <a:bodyPr/>
          <a:lstStyle/>
          <a:p>
            <a:r>
              <a:rPr lang="fr-FR"/>
              <a:t>N° </a:t>
            </a:r>
            <a:fld id="{367C6EBA-F3BD-4344-93E8-0E47F0AC1F92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0D4F739-D44B-C1B8-DF4C-87A7342BB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B23ABB-9A88-0593-5204-03C2281D7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354"/>
            <a:ext cx="9144000" cy="4431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0CCC48-480C-45A6-B884-A195C0598F03}"/>
              </a:ext>
            </a:extLst>
          </p:cNvPr>
          <p:cNvSpPr txBox="1"/>
          <p:nvPr/>
        </p:nvSpPr>
        <p:spPr>
          <a:xfrm>
            <a:off x="601678" y="6134074"/>
            <a:ext cx="6552728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9875" indent="-269875"/>
            <a:r>
              <a:rPr lang="fr-BE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BE" dirty="0">
                <a:solidFill>
                  <a:schemeClr val="bg1"/>
                </a:solidFill>
              </a:rPr>
              <a:t>Challenges in </a:t>
            </a:r>
            <a:r>
              <a:rPr lang="fr-BE" dirty="0" err="1">
                <a:solidFill>
                  <a:schemeClr val="bg1"/>
                </a:solidFill>
              </a:rPr>
              <a:t>harmoization</a:t>
            </a:r>
            <a:r>
              <a:rPr lang="fr-BE" dirty="0">
                <a:solidFill>
                  <a:schemeClr val="bg1"/>
                </a:solidFill>
              </a:rPr>
              <a:t> of message interfaces and </a:t>
            </a:r>
            <a:r>
              <a:rPr lang="fr-BE" dirty="0" err="1">
                <a:solidFill>
                  <a:schemeClr val="bg1"/>
                </a:solidFill>
              </a:rPr>
              <a:t>underpinning</a:t>
            </a:r>
            <a:r>
              <a:rPr lang="fr-BE" dirty="0">
                <a:solidFill>
                  <a:schemeClr val="bg1"/>
                </a:solidFill>
              </a:rPr>
              <a:t> business </a:t>
            </a:r>
            <a:r>
              <a:rPr lang="fr-BE" dirty="0" err="1">
                <a:solidFill>
                  <a:schemeClr val="bg1"/>
                </a:solidFill>
              </a:rPr>
              <a:t>processes</a:t>
            </a:r>
            <a:r>
              <a:rPr lang="fr-BE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EE6A2-7AF5-0088-0A34-D0A92834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TAF TSI – </a:t>
            </a:r>
            <a:r>
              <a:rPr lang="fr-BE" dirty="0" err="1"/>
              <a:t>example</a:t>
            </a:r>
            <a:r>
              <a:rPr lang="fr-BE" dirty="0"/>
              <a:t> interaction railways </a:t>
            </a:r>
            <a:r>
              <a:rPr lang="fr-BE" dirty="0" err="1"/>
              <a:t>with</a:t>
            </a:r>
            <a:r>
              <a:rPr lang="fr-BE" dirty="0"/>
              <a:t> CT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CBD77-7A75-08E4-7A26-B18AE70A3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N° </a:t>
            </a:r>
            <a:fld id="{367C6EBA-F3BD-4344-93E8-0E47F0AC1F9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251F6-C845-B270-A030-F6B2DCED5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195"/>
            <a:ext cx="9144000" cy="4993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0935B-CA6B-97CB-89CE-B9064E47491E}"/>
              </a:ext>
            </a:extLst>
          </p:cNvPr>
          <p:cNvSpPr txBox="1"/>
          <p:nvPr/>
        </p:nvSpPr>
        <p:spPr>
          <a:xfrm>
            <a:off x="601678" y="6134074"/>
            <a:ext cx="6552728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269875" indent="-269875"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/>
              <a:t>Challenges in harmonisation of message interfaces and </a:t>
            </a:r>
            <a:r>
              <a:rPr lang="fr-BE" dirty="0" err="1"/>
              <a:t>underpinning</a:t>
            </a:r>
            <a:r>
              <a:rPr lang="fr-BE" dirty="0"/>
              <a:t> business </a:t>
            </a:r>
            <a:r>
              <a:rPr lang="en-US" dirty="0"/>
              <a:t>processes</a:t>
            </a:r>
            <a:r>
              <a:rPr lang="fr-B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477419"/>
      </p:ext>
    </p:extLst>
  </p:cSld>
  <p:clrMapOvr>
    <a:masterClrMapping/>
  </p:clrMapOvr>
</p:sld>
</file>

<file path=ppt/theme/theme1.xml><?xml version="1.0" encoding="utf-8"?>
<a:theme xmlns:a="http://schemas.openxmlformats.org/drawingml/2006/main" name="Harmon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rmony" id="{56EB641F-24B2-4DA0-98E9-D104E1313F1B}" vid="{1B59DC36-2966-4ED5-8BF2-DCF92BDC3E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ec698c8c-469b-4390-ad13-30cd69364034" ContentTypeId="0x010100ED194B9F7C15044CBD43C025EAD2ECAB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E262002F4960424E886F0995433F00AD" ma:contentTypeVersion="19" ma:contentTypeDescription="Create a new document." ma:contentTypeScope="" ma:versionID="4dc07dfbbc9b903d5087fd254dc84b5d">
  <xsd:schema xmlns:xsd="http://www.w3.org/2001/XMLSchema" xmlns:xs="http://www.w3.org/2001/XMLSchema" xmlns:p="http://schemas.microsoft.com/office/2006/metadata/properties" xmlns:ns2="49592fe1-76b3-425e-9982-488f19897f48" xmlns:ns3="f04c437b-b823-4a6f-a2da-2ecd6bc47ad6" targetNamespace="http://schemas.microsoft.com/office/2006/metadata/properties" ma:root="true" ma:fieldsID="7d38397674a4e40d7e04559a39f4fa58" ns2:_="" ns3:_="">
    <xsd:import namespace="49592fe1-76b3-425e-9982-488f19897f48"/>
    <xsd:import namespace="f04c437b-b823-4a6f-a2da-2ecd6bc47ad6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24ef3c8-4945-454c-aec1-761dab37019a}" ma:internalName="TaxCatchAllLabel" ma:readOnly="true" ma:showField="CatchAllDataLabel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24ef3c8-4945-454c-aec1-761dab37019a}" ma:internalName="TaxCatchAll" ma:readOnly="false" ma:showField="CatchAllData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c437b-b823-4a6f-a2da-2ecd6bc47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19</Value>
      <Value>24</Value>
      <Value>1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MON - Monitoring</TermName>
          <TermId xmlns="http://schemas.microsoft.com/office/infopath/2007/PartnerControls">14fcaee7-11bd-454f-8ee8-4603210ececb</TermId>
        </TermInfo>
      </Terms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d69afb93-d8c7-4c9e-870f-5298841c2f8f</TermId>
        </TermInfo>
      </Terms>
    </h70713ed90ce4adeabe454f2aabfa4ef>
    <_dlc_DocId xmlns="49592fe1-76b3-425e-9982-488f19897f48">INTID-2107188391-108</_dlc_DocId>
    <_dlc_DocIdUrl xmlns="49592fe1-76b3-425e-9982-488f19897f48">
      <Url>https://eraeuropaeu.sharepoint.com/sites/OPD/_layouts/15/DocIdRedir.aspx?ID=INTID-2107188391-108</Url>
      <Description>INTID-2107188391-108</Description>
    </_dlc_DocIdUrl>
  </documentManagement>
</p:properties>
</file>

<file path=customXml/itemProps1.xml><?xml version="1.0" encoding="utf-8"?>
<ds:datastoreItem xmlns:ds="http://schemas.openxmlformats.org/officeDocument/2006/customXml" ds:itemID="{906EBD94-0389-4B76-A585-CFE2BF16E3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5E826D-F974-4DF8-9DC8-FE630385415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6C3AB58-BA6F-4767-B858-AF2A5CEBB23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221D171-941C-437C-864B-D0B6FC2E5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592fe1-76b3-425e-9982-488f19897f48"/>
    <ds:schemaRef ds:uri="f04c437b-b823-4a6f-a2da-2ecd6bc4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02CAD82-109D-4EEF-9CE8-B634EBD998B0}">
  <ds:schemaRefs>
    <ds:schemaRef ds:uri="http://schemas.microsoft.com/office/2006/metadata/properties"/>
    <ds:schemaRef ds:uri="http://schemas.microsoft.com/office/infopath/2007/PartnerControls"/>
    <ds:schemaRef ds:uri="49592fe1-76b3-425e-9982-488f19897f48"/>
  </ds:schemaRefs>
</ds:datastoreItem>
</file>

<file path=docMetadata/LabelInfo.xml><?xml version="1.0" encoding="utf-8"?>
<clbl:labelList xmlns:clbl="http://schemas.microsoft.com/office/2020/mipLabelMetadata">
  <clbl:label id="{25faedbb-f440-4315-83ee-6f7beb5e73f7}" enabled="0" method="" siteId="{25faedbb-f440-4315-83ee-6f7beb5e73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20388</TotalTime>
  <Words>1554</Words>
  <Application>Microsoft Office PowerPoint</Application>
  <PresentationFormat>On-screen Show (4:3)</PresentationFormat>
  <Paragraphs>280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Harmony</vt:lpstr>
      <vt:lpstr>Work Shop - Telematics Freight  TAF TSI    Rail Data Forum, Verona  18-19/06/2024 Mickael VARGA</vt:lpstr>
      <vt:lpstr>Aim of this Workshop</vt:lpstr>
      <vt:lpstr>TAF TSI Regulation – backbone for data exchange </vt:lpstr>
      <vt:lpstr>TAF TSI functions Regulation (EU) 2021/541 </vt:lpstr>
      <vt:lpstr>TAF TSI process Regulation (EU) 2021/541 </vt:lpstr>
      <vt:lpstr>Content of TAF TSI – XSD definition</vt:lpstr>
      <vt:lpstr>Realisation of TAF TSI – XML message</vt:lpstr>
      <vt:lpstr>TAF TSI – example interaction railways with CT</vt:lpstr>
      <vt:lpstr>TAF TSI – example interaction railways with CT</vt:lpstr>
      <vt:lpstr>Presentations of Combined Transport and Rail Operators</vt:lpstr>
      <vt:lpstr>Conclusions session 2 (18/06/2024) </vt:lpstr>
      <vt:lpstr>Conclusions session 4 (18/06/2024) - 001 </vt:lpstr>
      <vt:lpstr>Conclusions session 4 (18/06/2024) - 002</vt:lpstr>
      <vt:lpstr>Conclusions session 4 (18/06/2024) - 003</vt:lpstr>
      <vt:lpstr>Tag crowd from Sessions 2 and 4</vt:lpstr>
      <vt:lpstr>Proposed topics to be discussed in the Telematics Freight WS</vt:lpstr>
      <vt:lpstr>PowerPoint Presentation</vt:lpstr>
      <vt:lpstr>Slido question N°1</vt:lpstr>
      <vt:lpstr>Slido question N°2</vt:lpstr>
      <vt:lpstr>Slido question N°3</vt:lpstr>
      <vt:lpstr>Slido question N°4</vt:lpstr>
    </vt:vector>
  </TitlesOfParts>
  <Company>European Railway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Mickael VARGA</dc:creator>
  <cp:keywords>TAF TSI</cp:keywords>
  <cp:lastModifiedBy>VARGA Mickael</cp:lastModifiedBy>
  <cp:revision>604</cp:revision>
  <cp:lastPrinted>2024-06-13T14:57:53Z</cp:lastPrinted>
  <dcterms:created xsi:type="dcterms:W3CDTF">2006-02-17T16:19:44Z</dcterms:created>
  <dcterms:modified xsi:type="dcterms:W3CDTF">2024-06-24T12:41:30Z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0x010100ED194B9F7C15044CBD43C025EAD2ECAB00E262002F4960424E886F0995433F00AD</vt:lpwstr>
  </property>
  <property fmtid="{D5CDD505-2E9C-101B-9397-08002B2CF9AE}" pid="3" name="_dlc_DocIdItemGuid">
    <vt:lpwstr>7d0ae0db-fbc8-4880-93e5-c92fc68d37b8</vt:lpwstr>
  </property>
  <property fmtid="{D5CDD505-2E9C-101B-9397-08002B2CF9AE}" pid="4" name="Origin-Author">
    <vt:lpwstr>1;#ERA|8287c6ea-6f12-4bfd-9fc9-6825fce534f5</vt:lpwstr>
  </property>
  <property fmtid="{D5CDD505-2E9C-101B-9397-08002B2CF9AE}" pid="5" name="Document type">
    <vt:lpwstr>19;#Presentation|d69afb93-d8c7-4c9e-870f-5298841c2f8f</vt:lpwstr>
  </property>
  <property fmtid="{D5CDD505-2E9C-101B-9397-08002B2CF9AE}" pid="6" name="Process">
    <vt:lpwstr>24;#MON - Monitoring|14fcaee7-11bd-454f-8ee8-4603210ececb</vt:lpwstr>
  </property>
</Properties>
</file>