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6"/>
    <p:sldMasterId id="2147483668" r:id="rId7"/>
    <p:sldMasterId id="2147483687" r:id="rId8"/>
  </p:sldMasterIdLst>
  <p:notesMasterIdLst>
    <p:notesMasterId r:id="rId15"/>
  </p:notesMasterIdLst>
  <p:handoutMasterIdLst>
    <p:handoutMasterId r:id="rId16"/>
  </p:handoutMasterIdLst>
  <p:sldIdLst>
    <p:sldId id="1072" r:id="rId9"/>
    <p:sldId id="1088" r:id="rId10"/>
    <p:sldId id="1085" r:id="rId11"/>
    <p:sldId id="1087" r:id="rId12"/>
    <p:sldId id="1089" r:id="rId13"/>
    <p:sldId id="1084" r:id="rId1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3D9B2A-78B5-B90A-DE3E-1C3FADAFA4B2}" name="ROTOLI Francesco" initials="RF" userId="S::francesco.rotoli@era.europa.eu::a14dda2f-f44b-4994-aa96-7cbd09c95a5b" providerId="AD"/>
  <p188:author id="{4F1D1E3C-CB5E-E932-23C4-288483E51EDF}" name="VALERI Eva" initials="VE" userId="S::eva.valeri@era.europa.eu::a5ea3b69-c75f-4d25-9a78-e3d9f03e96fd" providerId="AD"/>
  <p188:author id="{27430B8F-0232-9FEA-EEEF-609CD10C0ACD}" name="SCHROEDER Martin" initials="SM" userId="S::martin.schroeder@era.europa.eu::644a70d9-c70e-41ff-8f64-7196d0505ac8" providerId="AD"/>
  <p188:author id="{96403B90-19B9-EA61-9CAB-C7C5E5CC60F3}" name="POTENZA Giacomo" initials="PG" userId="S::giacomo.potenza@era.europa.eu::6a805bcc-bab1-4247-b41f-7e673bf0215d" providerId="AD"/>
  <p188:author id="{72D87DE3-5E83-DC6C-6F3B-95B513517B5F}" name="VAN BALEN Mitchell" initials="VBM" userId="S::mitchell.vanbalen@era.europa.eu::2c6643ae-73ba-4188-b628-b44516147a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4494"/>
    <a:srgbClr val="7B7A7A"/>
    <a:srgbClr val="364B7D"/>
    <a:srgbClr val="C730A0"/>
    <a:srgbClr val="C76C48"/>
    <a:srgbClr val="FFED00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8ED1EF-2280-47A8-A6DA-C5E36126B360}" v="17" dt="2024-06-05T19:00:17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2" autoAdjust="0"/>
  </p:normalViewPr>
  <p:slideViewPr>
    <p:cSldViewPr snapToGrid="0">
      <p:cViewPr>
        <p:scale>
          <a:sx n="100" d="100"/>
          <a:sy n="100" d="100"/>
        </p:scale>
        <p:origin x="954" y="17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 BALEN Mitchell" userId="2c6643ae-73ba-4188-b628-b44516147a8b" providerId="ADAL" clId="{528ED1EF-2280-47A8-A6DA-C5E36126B360}"/>
    <pc:docChg chg="undo custSel addSld delSld modSld sldOrd">
      <pc:chgData name="VAN BALEN Mitchell" userId="2c6643ae-73ba-4188-b628-b44516147a8b" providerId="ADAL" clId="{528ED1EF-2280-47A8-A6DA-C5E36126B360}" dt="2024-06-05T19:07:45.765" v="2755" actId="20577"/>
      <pc:docMkLst>
        <pc:docMk/>
      </pc:docMkLst>
      <pc:sldChg chg="modSp mod">
        <pc:chgData name="VAN BALEN Mitchell" userId="2c6643ae-73ba-4188-b628-b44516147a8b" providerId="ADAL" clId="{528ED1EF-2280-47A8-A6DA-C5E36126B360}" dt="2024-06-05T09:50:53.159" v="93" actId="20577"/>
        <pc:sldMkLst>
          <pc:docMk/>
          <pc:sldMk cId="2200113011" sldId="1072"/>
        </pc:sldMkLst>
        <pc:spChg chg="mod">
          <ac:chgData name="VAN BALEN Mitchell" userId="2c6643ae-73ba-4188-b628-b44516147a8b" providerId="ADAL" clId="{528ED1EF-2280-47A8-A6DA-C5E36126B360}" dt="2024-06-05T09:50:47.712" v="83" actId="20577"/>
          <ac:spMkLst>
            <pc:docMk/>
            <pc:sldMk cId="2200113011" sldId="1072"/>
            <ac:spMk id="4" creationId="{00000000-0000-0000-0000-000000000000}"/>
          </ac:spMkLst>
        </pc:spChg>
        <pc:spChg chg="mod">
          <ac:chgData name="VAN BALEN Mitchell" userId="2c6643ae-73ba-4188-b628-b44516147a8b" providerId="ADAL" clId="{528ED1EF-2280-47A8-A6DA-C5E36126B360}" dt="2024-06-05T09:50:53.159" v="93" actId="20577"/>
          <ac:spMkLst>
            <pc:docMk/>
            <pc:sldMk cId="2200113011" sldId="1072"/>
            <ac:spMk id="5" creationId="{DEA2C302-CD19-428A-893B-2D44B448B423}"/>
          </ac:spMkLst>
        </pc:spChg>
      </pc:sldChg>
      <pc:sldChg chg="add del">
        <pc:chgData name="VAN BALEN Mitchell" userId="2c6643ae-73ba-4188-b628-b44516147a8b" providerId="ADAL" clId="{528ED1EF-2280-47A8-A6DA-C5E36126B360}" dt="2024-06-05T09:50:39.069" v="54" actId="47"/>
        <pc:sldMkLst>
          <pc:docMk/>
          <pc:sldMk cId="2407975099" sldId="1082"/>
        </pc:sldMkLst>
      </pc:sldChg>
      <pc:sldChg chg="addSp delSp modSp add del mod">
        <pc:chgData name="VAN BALEN Mitchell" userId="2c6643ae-73ba-4188-b628-b44516147a8b" providerId="ADAL" clId="{528ED1EF-2280-47A8-A6DA-C5E36126B360}" dt="2024-06-05T19:07:45.765" v="2755" actId="20577"/>
        <pc:sldMkLst>
          <pc:docMk/>
          <pc:sldMk cId="706429821" sldId="1084"/>
        </pc:sldMkLst>
        <pc:spChg chg="add del mod">
          <ac:chgData name="VAN BALEN Mitchell" userId="2c6643ae-73ba-4188-b628-b44516147a8b" providerId="ADAL" clId="{528ED1EF-2280-47A8-A6DA-C5E36126B360}" dt="2024-06-05T19:07:45.765" v="2755" actId="20577"/>
          <ac:spMkLst>
            <pc:docMk/>
            <pc:sldMk cId="706429821" sldId="1084"/>
            <ac:spMk id="2" creationId="{C2128BED-61C5-A768-772A-6C27D8E765CF}"/>
          </ac:spMkLst>
        </pc:spChg>
        <pc:spChg chg="add mod">
          <ac:chgData name="VAN BALEN Mitchell" userId="2c6643ae-73ba-4188-b628-b44516147a8b" providerId="ADAL" clId="{528ED1EF-2280-47A8-A6DA-C5E36126B360}" dt="2024-06-05T19:02:29.767" v="2731" actId="1037"/>
          <ac:spMkLst>
            <pc:docMk/>
            <pc:sldMk cId="706429821" sldId="1084"/>
            <ac:spMk id="3" creationId="{6510EBB4-5E81-3609-E690-777C145D0E99}"/>
          </ac:spMkLst>
        </pc:spChg>
        <pc:spChg chg="mod">
          <ac:chgData name="VAN BALEN Mitchell" userId="2c6643ae-73ba-4188-b628-b44516147a8b" providerId="ADAL" clId="{528ED1EF-2280-47A8-A6DA-C5E36126B360}" dt="2024-06-05T10:36:51.871" v="2260" actId="20577"/>
          <ac:spMkLst>
            <pc:docMk/>
            <pc:sldMk cId="706429821" sldId="1084"/>
            <ac:spMk id="159" creationId="{913CA7E1-6F11-7B4F-B496-D6D93472A017}"/>
          </ac:spMkLst>
        </pc:spChg>
      </pc:sldChg>
      <pc:sldChg chg="addSp delSp new del">
        <pc:chgData name="VAN BALEN Mitchell" userId="2c6643ae-73ba-4188-b628-b44516147a8b" providerId="ADAL" clId="{528ED1EF-2280-47A8-A6DA-C5E36126B360}" dt="2024-06-05T10:26:22.786" v="2120" actId="47"/>
        <pc:sldMkLst>
          <pc:docMk/>
          <pc:sldMk cId="3323554582" sldId="1085"/>
        </pc:sldMkLst>
        <pc:picChg chg="add del">
          <ac:chgData name="VAN BALEN Mitchell" userId="2c6643ae-73ba-4188-b628-b44516147a8b" providerId="ADAL" clId="{528ED1EF-2280-47A8-A6DA-C5E36126B360}" dt="2024-06-05T10:26:20.598" v="2119"/>
          <ac:picMkLst>
            <pc:docMk/>
            <pc:sldMk cId="3323554582" sldId="1085"/>
            <ac:picMk id="1026" creationId="{2D853C94-410D-F933-6527-F92944B1A30B}"/>
          </ac:picMkLst>
        </pc:picChg>
      </pc:sldChg>
      <pc:sldChg chg="addSp delSp modSp add mod ord modTransition">
        <pc:chgData name="VAN BALEN Mitchell" userId="2c6643ae-73ba-4188-b628-b44516147a8b" providerId="ADAL" clId="{528ED1EF-2280-47A8-A6DA-C5E36126B360}" dt="2024-06-05T10:29:10.533" v="2142"/>
        <pc:sldMkLst>
          <pc:docMk/>
          <pc:sldMk cId="3761983711" sldId="1085"/>
        </pc:sldMkLst>
        <pc:spChg chg="del">
          <ac:chgData name="VAN BALEN Mitchell" userId="2c6643ae-73ba-4188-b628-b44516147a8b" providerId="ADAL" clId="{528ED1EF-2280-47A8-A6DA-C5E36126B360}" dt="2024-06-05T10:26:28.105" v="2124" actId="478"/>
          <ac:spMkLst>
            <pc:docMk/>
            <pc:sldMk cId="3761983711" sldId="1085"/>
            <ac:spMk id="2" creationId="{C2128BED-61C5-A768-772A-6C27D8E765CF}"/>
          </ac:spMkLst>
        </pc:spChg>
        <pc:spChg chg="add del mod">
          <ac:chgData name="VAN BALEN Mitchell" userId="2c6643ae-73ba-4188-b628-b44516147a8b" providerId="ADAL" clId="{528ED1EF-2280-47A8-A6DA-C5E36126B360}" dt="2024-06-05T10:27:11.058" v="2126" actId="478"/>
          <ac:spMkLst>
            <pc:docMk/>
            <pc:sldMk cId="3761983711" sldId="1085"/>
            <ac:spMk id="4" creationId="{8CF94219-F991-5BA8-09F0-18E3D5D2A9AD}"/>
          </ac:spMkLst>
        </pc:spChg>
        <pc:spChg chg="del">
          <ac:chgData name="VAN BALEN Mitchell" userId="2c6643ae-73ba-4188-b628-b44516147a8b" providerId="ADAL" clId="{528ED1EF-2280-47A8-A6DA-C5E36126B360}" dt="2024-06-05T10:27:08.740" v="2125" actId="478"/>
          <ac:spMkLst>
            <pc:docMk/>
            <pc:sldMk cId="3761983711" sldId="1085"/>
            <ac:spMk id="159" creationId="{913CA7E1-6F11-7B4F-B496-D6D93472A017}"/>
          </ac:spMkLst>
        </pc:spChg>
        <pc:picChg chg="add mod">
          <ac:chgData name="VAN BALEN Mitchell" userId="2c6643ae-73ba-4188-b628-b44516147a8b" providerId="ADAL" clId="{528ED1EF-2280-47A8-A6DA-C5E36126B360}" dt="2024-06-05T10:27:58.456" v="2132" actId="1076"/>
          <ac:picMkLst>
            <pc:docMk/>
            <pc:sldMk cId="3761983711" sldId="1085"/>
            <ac:picMk id="6" creationId="{091B1F2A-823F-6F72-496E-004BC0EEA884}"/>
          </ac:picMkLst>
        </pc:picChg>
      </pc:sldChg>
      <pc:sldChg chg="add del">
        <pc:chgData name="VAN BALEN Mitchell" userId="2c6643ae-73ba-4188-b628-b44516147a8b" providerId="ADAL" clId="{528ED1EF-2280-47A8-A6DA-C5E36126B360}" dt="2024-06-05T10:22:32.390" v="2016" actId="47"/>
        <pc:sldMkLst>
          <pc:docMk/>
          <pc:sldMk cId="4011953488" sldId="1085"/>
        </pc:sldMkLst>
      </pc:sldChg>
      <pc:sldChg chg="delSp modSp add del mod">
        <pc:chgData name="VAN BALEN Mitchell" userId="2c6643ae-73ba-4188-b628-b44516147a8b" providerId="ADAL" clId="{528ED1EF-2280-47A8-A6DA-C5E36126B360}" dt="2024-06-05T10:09:07.767" v="1569" actId="47"/>
        <pc:sldMkLst>
          <pc:docMk/>
          <pc:sldMk cId="1107869618" sldId="1086"/>
        </pc:sldMkLst>
        <pc:spChg chg="mod">
          <ac:chgData name="VAN BALEN Mitchell" userId="2c6643ae-73ba-4188-b628-b44516147a8b" providerId="ADAL" clId="{528ED1EF-2280-47A8-A6DA-C5E36126B360}" dt="2024-06-05T09:54:51.463" v="470" actId="20577"/>
          <ac:spMkLst>
            <pc:docMk/>
            <pc:sldMk cId="1107869618" sldId="1086"/>
            <ac:spMk id="2" creationId="{3DEC6320-8C83-53FE-B79E-14CF36FECF45}"/>
          </ac:spMkLst>
        </pc:spChg>
        <pc:spChg chg="mod">
          <ac:chgData name="VAN BALEN Mitchell" userId="2c6643ae-73ba-4188-b628-b44516147a8b" providerId="ADAL" clId="{528ED1EF-2280-47A8-A6DA-C5E36126B360}" dt="2024-06-05T09:51:35.777" v="107" actId="20577"/>
          <ac:spMkLst>
            <pc:docMk/>
            <pc:sldMk cId="1107869618" sldId="1086"/>
            <ac:spMk id="3" creationId="{BC27EAC7-FBFB-107B-8DA3-E33EECBACD5E}"/>
          </ac:spMkLst>
        </pc:spChg>
        <pc:spChg chg="mod">
          <ac:chgData name="VAN BALEN Mitchell" userId="2c6643ae-73ba-4188-b628-b44516147a8b" providerId="ADAL" clId="{528ED1EF-2280-47A8-A6DA-C5E36126B360}" dt="2024-06-05T09:56:44.279" v="593" actId="20577"/>
          <ac:spMkLst>
            <pc:docMk/>
            <pc:sldMk cId="1107869618" sldId="1086"/>
            <ac:spMk id="5" creationId="{C3C63438-F847-7A90-3EA1-1DBCAC5C5229}"/>
          </ac:spMkLst>
        </pc:spChg>
        <pc:spChg chg="mod">
          <ac:chgData name="VAN BALEN Mitchell" userId="2c6643ae-73ba-4188-b628-b44516147a8b" providerId="ADAL" clId="{528ED1EF-2280-47A8-A6DA-C5E36126B360}" dt="2024-06-05T09:53:53.529" v="359" actId="20577"/>
          <ac:spMkLst>
            <pc:docMk/>
            <pc:sldMk cId="1107869618" sldId="1086"/>
            <ac:spMk id="6" creationId="{58221642-FC76-C37F-D839-A458C2B6856C}"/>
          </ac:spMkLst>
        </pc:spChg>
        <pc:spChg chg="del">
          <ac:chgData name="VAN BALEN Mitchell" userId="2c6643ae-73ba-4188-b628-b44516147a8b" providerId="ADAL" clId="{528ED1EF-2280-47A8-A6DA-C5E36126B360}" dt="2024-06-05T09:50:58.434" v="94" actId="478"/>
          <ac:spMkLst>
            <pc:docMk/>
            <pc:sldMk cId="1107869618" sldId="1086"/>
            <ac:spMk id="7" creationId="{FB04EE82-A675-3B77-F966-DE9F01E4BB6B}"/>
          </ac:spMkLst>
        </pc:spChg>
        <pc:spChg chg="del">
          <ac:chgData name="VAN BALEN Mitchell" userId="2c6643ae-73ba-4188-b628-b44516147a8b" providerId="ADAL" clId="{528ED1EF-2280-47A8-A6DA-C5E36126B360}" dt="2024-06-05T09:50:58.434" v="94" actId="478"/>
          <ac:spMkLst>
            <pc:docMk/>
            <pc:sldMk cId="1107869618" sldId="1086"/>
            <ac:spMk id="8" creationId="{01B0914A-F3BD-D5DC-2A60-2A4646426A5C}"/>
          </ac:spMkLst>
        </pc:spChg>
        <pc:spChg chg="del mod">
          <ac:chgData name="VAN BALEN Mitchell" userId="2c6643ae-73ba-4188-b628-b44516147a8b" providerId="ADAL" clId="{528ED1EF-2280-47A8-A6DA-C5E36126B360}" dt="2024-06-05T09:51:17.863" v="98" actId="478"/>
          <ac:spMkLst>
            <pc:docMk/>
            <pc:sldMk cId="1107869618" sldId="1086"/>
            <ac:spMk id="9" creationId="{359757B6-3506-BDBA-A45A-3133845AB9B0}"/>
          </ac:spMkLst>
        </pc:spChg>
        <pc:spChg chg="del">
          <ac:chgData name="VAN BALEN Mitchell" userId="2c6643ae-73ba-4188-b628-b44516147a8b" providerId="ADAL" clId="{528ED1EF-2280-47A8-A6DA-C5E36126B360}" dt="2024-06-05T09:50:59.644" v="95" actId="478"/>
          <ac:spMkLst>
            <pc:docMk/>
            <pc:sldMk cId="1107869618" sldId="1086"/>
            <ac:spMk id="10" creationId="{A898F2B8-3A41-E60D-942B-DD273BB558E4}"/>
          </ac:spMkLst>
        </pc:spChg>
        <pc:spChg chg="mod">
          <ac:chgData name="VAN BALEN Mitchell" userId="2c6643ae-73ba-4188-b628-b44516147a8b" providerId="ADAL" clId="{528ED1EF-2280-47A8-A6DA-C5E36126B360}" dt="2024-06-05T09:51:59.392" v="151" actId="20577"/>
          <ac:spMkLst>
            <pc:docMk/>
            <pc:sldMk cId="1107869618" sldId="1086"/>
            <ac:spMk id="159" creationId="{913CA7E1-6F11-7B4F-B496-D6D93472A017}"/>
          </ac:spMkLst>
        </pc:spChg>
      </pc:sldChg>
      <pc:sldChg chg="add del">
        <pc:chgData name="VAN BALEN Mitchell" userId="2c6643ae-73ba-4188-b628-b44516147a8b" providerId="ADAL" clId="{528ED1EF-2280-47A8-A6DA-C5E36126B360}" dt="2024-06-05T10:27:25.922" v="2128"/>
        <pc:sldMkLst>
          <pc:docMk/>
          <pc:sldMk cId="2813510986" sldId="1086"/>
        </pc:sldMkLst>
      </pc:sldChg>
      <pc:sldChg chg="modSp add del mod modTransition">
        <pc:chgData name="VAN BALEN Mitchell" userId="2c6643ae-73ba-4188-b628-b44516147a8b" providerId="ADAL" clId="{528ED1EF-2280-47A8-A6DA-C5E36126B360}" dt="2024-06-05T10:33:59.497" v="2199" actId="47"/>
        <pc:sldMkLst>
          <pc:docMk/>
          <pc:sldMk cId="3133179368" sldId="1086"/>
        </pc:sldMkLst>
        <pc:picChg chg="mod modCrop">
          <ac:chgData name="VAN BALEN Mitchell" userId="2c6643ae-73ba-4188-b628-b44516147a8b" providerId="ADAL" clId="{528ED1EF-2280-47A8-A6DA-C5E36126B360}" dt="2024-06-05T10:28:49.752" v="2141" actId="732"/>
          <ac:picMkLst>
            <pc:docMk/>
            <pc:sldMk cId="3133179368" sldId="1086"/>
            <ac:picMk id="6" creationId="{091B1F2A-823F-6F72-496E-004BC0EEA884}"/>
          </ac:picMkLst>
        </pc:picChg>
      </pc:sldChg>
      <pc:sldChg chg="add del">
        <pc:chgData name="VAN BALEN Mitchell" userId="2c6643ae-73ba-4188-b628-b44516147a8b" providerId="ADAL" clId="{528ED1EF-2280-47A8-A6DA-C5E36126B360}" dt="2024-06-05T10:29:33.209" v="2146" actId="47"/>
        <pc:sldMkLst>
          <pc:docMk/>
          <pc:sldMk cId="362729014" sldId="1087"/>
        </pc:sldMkLst>
      </pc:sldChg>
      <pc:sldChg chg="addSp delSp modSp add mod">
        <pc:chgData name="VAN BALEN Mitchell" userId="2c6643ae-73ba-4188-b628-b44516147a8b" providerId="ADAL" clId="{528ED1EF-2280-47A8-A6DA-C5E36126B360}" dt="2024-06-05T10:34:06.524" v="2202" actId="478"/>
        <pc:sldMkLst>
          <pc:docMk/>
          <pc:sldMk cId="710528973" sldId="1087"/>
        </pc:sldMkLst>
        <pc:spChg chg="add del mod">
          <ac:chgData name="VAN BALEN Mitchell" userId="2c6643ae-73ba-4188-b628-b44516147a8b" providerId="ADAL" clId="{528ED1EF-2280-47A8-A6DA-C5E36126B360}" dt="2024-06-05T10:34:05.319" v="2201" actId="478"/>
          <ac:spMkLst>
            <pc:docMk/>
            <pc:sldMk cId="710528973" sldId="1087"/>
            <ac:spMk id="2" creationId="{6C8FABEE-CF0C-BAB2-DFE4-B15240FCDBE8}"/>
          </ac:spMkLst>
        </pc:spChg>
        <pc:spChg chg="add del mod">
          <ac:chgData name="VAN BALEN Mitchell" userId="2c6643ae-73ba-4188-b628-b44516147a8b" providerId="ADAL" clId="{528ED1EF-2280-47A8-A6DA-C5E36126B360}" dt="2024-06-05T10:31:01.160" v="2155" actId="478"/>
          <ac:spMkLst>
            <pc:docMk/>
            <pc:sldMk cId="710528973" sldId="1087"/>
            <ac:spMk id="3" creationId="{1145E824-9077-5390-2A01-41AD2E42F7CA}"/>
          </ac:spMkLst>
        </pc:spChg>
        <pc:picChg chg="add del mod">
          <ac:chgData name="VAN BALEN Mitchell" userId="2c6643ae-73ba-4188-b628-b44516147a8b" providerId="ADAL" clId="{528ED1EF-2280-47A8-A6DA-C5E36126B360}" dt="2024-06-05T10:34:06.524" v="2202" actId="478"/>
          <ac:picMkLst>
            <pc:docMk/>
            <pc:sldMk cId="710528973" sldId="1087"/>
            <ac:picMk id="5" creationId="{683744E5-1B0E-C3BD-C24D-9B24A8A12E44}"/>
          </ac:picMkLst>
        </pc:picChg>
        <pc:picChg chg="mod modCrop">
          <ac:chgData name="VAN BALEN Mitchell" userId="2c6643ae-73ba-4188-b628-b44516147a8b" providerId="ADAL" clId="{528ED1EF-2280-47A8-A6DA-C5E36126B360}" dt="2024-06-05T10:31:23.371" v="2161" actId="732"/>
          <ac:picMkLst>
            <pc:docMk/>
            <pc:sldMk cId="710528973" sldId="1087"/>
            <ac:picMk id="6" creationId="{091B1F2A-823F-6F72-496E-004BC0EEA884}"/>
          </ac:picMkLst>
        </pc:picChg>
      </pc:sldChg>
      <pc:sldChg chg="add del">
        <pc:chgData name="VAN BALEN Mitchell" userId="2c6643ae-73ba-4188-b628-b44516147a8b" providerId="ADAL" clId="{528ED1EF-2280-47A8-A6DA-C5E36126B360}" dt="2024-06-05T09:50:36.375" v="53" actId="47"/>
        <pc:sldMkLst>
          <pc:docMk/>
          <pc:sldMk cId="2013303724" sldId="1087"/>
        </pc:sldMkLst>
      </pc:sldChg>
      <pc:sldChg chg="new del">
        <pc:chgData name="VAN BALEN Mitchell" userId="2c6643ae-73ba-4188-b628-b44516147a8b" providerId="ADAL" clId="{528ED1EF-2280-47A8-A6DA-C5E36126B360}" dt="2024-06-05T10:29:15.724" v="2144" actId="47"/>
        <pc:sldMkLst>
          <pc:docMk/>
          <pc:sldMk cId="2941233480" sldId="1087"/>
        </pc:sldMkLst>
      </pc:sldChg>
      <pc:sldChg chg="addSp delSp modSp add mod ord">
        <pc:chgData name="VAN BALEN Mitchell" userId="2c6643ae-73ba-4188-b628-b44516147a8b" providerId="ADAL" clId="{528ED1EF-2280-47A8-A6DA-C5E36126B360}" dt="2024-06-05T10:33:31.604" v="2198" actId="20577"/>
        <pc:sldMkLst>
          <pc:docMk/>
          <pc:sldMk cId="217953953" sldId="1088"/>
        </pc:sldMkLst>
        <pc:spChg chg="del">
          <ac:chgData name="VAN BALEN Mitchell" userId="2c6643ae-73ba-4188-b628-b44516147a8b" providerId="ADAL" clId="{528ED1EF-2280-47A8-A6DA-C5E36126B360}" dt="2024-06-05T10:33:15.507" v="2170" actId="478"/>
          <ac:spMkLst>
            <pc:docMk/>
            <pc:sldMk cId="217953953" sldId="1088"/>
            <ac:spMk id="2" creationId="{C2128BED-61C5-A768-772A-6C27D8E765CF}"/>
          </ac:spMkLst>
        </pc:spChg>
        <pc:spChg chg="mod">
          <ac:chgData name="VAN BALEN Mitchell" userId="2c6643ae-73ba-4188-b628-b44516147a8b" providerId="ADAL" clId="{528ED1EF-2280-47A8-A6DA-C5E36126B360}" dt="2024-06-05T10:33:31.604" v="2198" actId="20577"/>
          <ac:spMkLst>
            <pc:docMk/>
            <pc:sldMk cId="217953953" sldId="1088"/>
            <ac:spMk id="159" creationId="{913CA7E1-6F11-7B4F-B496-D6D93472A017}"/>
          </ac:spMkLst>
        </pc:spChg>
        <pc:picChg chg="add mod">
          <ac:chgData name="VAN BALEN Mitchell" userId="2c6643ae-73ba-4188-b628-b44516147a8b" providerId="ADAL" clId="{528ED1EF-2280-47A8-A6DA-C5E36126B360}" dt="2024-06-05T10:33:22.408" v="2173" actId="1076"/>
          <ac:picMkLst>
            <pc:docMk/>
            <pc:sldMk cId="217953953" sldId="1088"/>
            <ac:picMk id="4" creationId="{8E1FCD67-8E23-6C4D-5EAD-4E0F4D098FB6}"/>
          </ac:picMkLst>
        </pc:picChg>
      </pc:sldChg>
      <pc:sldChg chg="new del">
        <pc:chgData name="VAN BALEN Mitchell" userId="2c6643ae-73ba-4188-b628-b44516147a8b" providerId="ADAL" clId="{528ED1EF-2280-47A8-A6DA-C5E36126B360}" dt="2024-06-05T10:33:07.012" v="2166" actId="47"/>
        <pc:sldMkLst>
          <pc:docMk/>
          <pc:sldMk cId="3618696194" sldId="1088"/>
        </pc:sldMkLst>
      </pc:sldChg>
      <pc:sldChg chg="addSp modSp add mod">
        <pc:chgData name="VAN BALEN Mitchell" userId="2c6643ae-73ba-4188-b628-b44516147a8b" providerId="ADAL" clId="{528ED1EF-2280-47A8-A6DA-C5E36126B360}" dt="2024-06-05T10:35:32.084" v="2242" actId="1076"/>
        <pc:sldMkLst>
          <pc:docMk/>
          <pc:sldMk cId="1726548292" sldId="1089"/>
        </pc:sldMkLst>
        <pc:spChg chg="mod">
          <ac:chgData name="VAN BALEN Mitchell" userId="2c6643ae-73ba-4188-b628-b44516147a8b" providerId="ADAL" clId="{528ED1EF-2280-47A8-A6DA-C5E36126B360}" dt="2024-06-05T10:35:19.191" v="2240" actId="14100"/>
          <ac:spMkLst>
            <pc:docMk/>
            <pc:sldMk cId="1726548292" sldId="1089"/>
            <ac:spMk id="2" creationId="{6C8FABEE-CF0C-BAB2-DFE4-B15240FCDBE8}"/>
          </ac:spMkLst>
        </pc:spChg>
        <pc:spChg chg="add mod">
          <ac:chgData name="VAN BALEN Mitchell" userId="2c6643ae-73ba-4188-b628-b44516147a8b" providerId="ADAL" clId="{528ED1EF-2280-47A8-A6DA-C5E36126B360}" dt="2024-06-05T10:35:32.084" v="2242" actId="1076"/>
          <ac:spMkLst>
            <pc:docMk/>
            <pc:sldMk cId="1726548292" sldId="1089"/>
            <ac:spMk id="3" creationId="{1DE0C619-B7C5-B3CA-1B4E-35DFC6187354}"/>
          </ac:spMkLst>
        </pc:spChg>
        <pc:picChg chg="mod">
          <ac:chgData name="VAN BALEN Mitchell" userId="2c6643ae-73ba-4188-b628-b44516147a8b" providerId="ADAL" clId="{528ED1EF-2280-47A8-A6DA-C5E36126B360}" dt="2024-06-05T10:35:29.057" v="2241" actId="1076"/>
          <ac:picMkLst>
            <pc:docMk/>
            <pc:sldMk cId="1726548292" sldId="1089"/>
            <ac:picMk id="5" creationId="{683744E5-1B0E-C3BD-C24D-9B24A8A12E44}"/>
          </ac:picMkLst>
        </pc:picChg>
      </pc:sldChg>
      <pc:sldChg chg="add del">
        <pc:chgData name="VAN BALEN Mitchell" userId="2c6643ae-73ba-4188-b628-b44516147a8b" providerId="ADAL" clId="{528ED1EF-2280-47A8-A6DA-C5E36126B360}" dt="2024-06-05T09:50:39.069" v="54" actId="47"/>
        <pc:sldMkLst>
          <pc:docMk/>
          <pc:sldMk cId="2813541886" sldId="1090"/>
        </pc:sldMkLst>
      </pc:sldChg>
      <pc:sldChg chg="add del">
        <pc:chgData name="VAN BALEN Mitchell" userId="2c6643ae-73ba-4188-b628-b44516147a8b" providerId="ADAL" clId="{528ED1EF-2280-47A8-A6DA-C5E36126B360}" dt="2024-06-05T09:50:36.375" v="53" actId="47"/>
        <pc:sldMkLst>
          <pc:docMk/>
          <pc:sldMk cId="3725878554" sldId="1093"/>
        </pc:sldMkLst>
      </pc:sldChg>
      <pc:sldChg chg="add del">
        <pc:chgData name="VAN BALEN Mitchell" userId="2c6643ae-73ba-4188-b628-b44516147a8b" providerId="ADAL" clId="{528ED1EF-2280-47A8-A6DA-C5E36126B360}" dt="2024-06-05T09:50:36.375" v="53" actId="47"/>
        <pc:sldMkLst>
          <pc:docMk/>
          <pc:sldMk cId="680446734" sldId="109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D7756-2951-42C2-B02E-D90428094462}" type="datetimeFigureOut">
              <a:rPr lang="id-ID" smtClean="0"/>
              <a:t>05/06/2024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184F7-3F6F-4590-AF71-E6C43F6C6E9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331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82809-8603-4B8D-85C0-5D95F6FAC86A}" type="datetimeFigureOut">
              <a:rPr lang="id-ID" smtClean="0"/>
              <a:t>05/06/2024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8A28A-3C3B-4DCC-8038-AED859F2296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974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636AE-7B8B-4755-BBAE-05B2A7C5C610}" type="datetime1">
              <a:rPr lang="id-ID" smtClean="0"/>
              <a:t>05/06/2024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9DCAB-2F4C-4855-A2DD-8F41E74CAF4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3B50A03-711A-894D-BB4C-C085042B6BFD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27EF9A5-7B98-EA4B-BAEB-ACD12C16B143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4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636AE-7B8B-4755-BBAE-05B2A7C5C610}" type="datetime1">
              <a:rPr lang="id-ID" smtClean="0"/>
              <a:t>05/06/2024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9DCAB-2F4C-4855-A2DD-8F41E74CAF4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3B50A03-711A-894D-BB4C-C085042B6BFD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27EF9A5-7B98-EA4B-BAEB-ACD12C16B143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D0D9337-26A8-094A-9D59-DC2E7F1AAB53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28E26AE-61D9-4744-BB97-740754056989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757765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2261" y="0"/>
            <a:ext cx="553974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6C1DF48-359F-7546-B528-B6FD4C829300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38E2C6DE-55B9-3D49-AF5C-D641DC2D638C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7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757765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2261" y="0"/>
            <a:ext cx="553974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B8BBEA8-7C0E-7F48-B32E-F2BA93C87792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03A3D35-ADDD-F240-B370-119486337D14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9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53400" y="0"/>
            <a:ext cx="4038601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04C83A6-5AC3-0D42-A9B6-074B40480457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8379BEA9-2DAE-AA42-81A5-E2B33D778199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4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45120" y="0"/>
            <a:ext cx="4246881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2936E54-6B0B-2C49-A98E-72BCFFDE99DF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55FE8EE-AEDC-D448-8B18-6AEBB4FAD6AE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12D2C6D-98DA-E34F-ACAE-E98486FC9129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87A6F23-E16C-AF47-85FB-6029690F7A59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2" y="3501016"/>
            <a:ext cx="2520000" cy="2340000"/>
          </a:xfrm>
          <a:prstGeom prst="rect">
            <a:avLst/>
          </a:prstGeom>
          <a:noFill/>
        </p:spPr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519998" y="3501016"/>
            <a:ext cx="2520000" cy="2340000"/>
          </a:xfrm>
          <a:prstGeom prst="rect">
            <a:avLst/>
          </a:prstGeom>
          <a:noFill/>
        </p:spPr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672000" y="3501016"/>
            <a:ext cx="2520000" cy="2340000"/>
          </a:xfrm>
          <a:prstGeom prst="rect">
            <a:avLst/>
          </a:prstGeom>
          <a:noFill/>
        </p:spPr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039998" y="1899433"/>
            <a:ext cx="4632002" cy="2799500"/>
          </a:xfrm>
          <a:prstGeom prst="rect">
            <a:avLst/>
          </a:prstGeom>
          <a:noFill/>
        </p:spPr>
        <p:txBody>
          <a:bodyPr/>
          <a:lstStyle/>
          <a:p>
            <a:endParaRPr lang="id-ID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B4BCEA0A-800A-8043-B6B4-F28E1EF1C36E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98BEF4F9-1277-CD4A-80BC-026EEB22A59F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0061562" y="1672683"/>
            <a:ext cx="2130438" cy="15611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611608" y="3376961"/>
            <a:ext cx="1505265" cy="1529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273030" y="3376961"/>
            <a:ext cx="2654682" cy="348103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11608" y="-11151"/>
            <a:ext cx="4293796" cy="324500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762EBF39-40C8-DC45-B9F8-2DC26C5E6F43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0CA2C18-378C-CF4D-A5AF-AAEFCA215965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20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6EADF-F352-5A80-6ABC-A1D502B6C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EF96D-0912-612D-BDEC-6FAAFAD27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EA635-7F87-81BC-B395-C55A6BB4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0E4-A912-4BE0-A2B7-2821FC54055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FAC1D-09DF-62E1-73DA-510CB466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C5C78-26CF-4743-C7FE-8A1DB60E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DA2-FA77-408C-A72B-EBD9C49F9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48342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D0D9337-26A8-094A-9D59-DC2E7F1AAB53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28E26AE-61D9-4744-BB97-740754056989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3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6166-1564-74BA-71EF-C2C4963E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E9710-33BD-9B42-44E5-98CE406E7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AB560-CB43-D774-749F-25656BC5D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0E4-A912-4BE0-A2B7-2821FC54055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5B4DD-010B-822B-F17E-7BB30E6A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D0CA4-8661-5763-A0EE-E2EA81AC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DA2-FA77-408C-A72B-EBD9C49F9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83735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6611-AA3F-7582-E4E6-C20A3F46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197A4-7951-AF4F-F5C3-541F0ED18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F59AA-57AE-EB8A-CC5D-CF74B2FC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0E4-A912-4BE0-A2B7-2821FC54055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D91B3-EF5B-91B3-45F2-9B0C6695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10010-DA8C-A993-11E4-7DCC9296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DA2-FA77-408C-A72B-EBD9C49F9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66023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6336-7340-BA0A-3413-69BDDAF2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BD9B4-0A95-1822-968A-69C899CC9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78C72-9EC6-4447-709D-DDA25E72C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F545D-7E4D-2D53-71B0-59FF9FE0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0E4-A912-4BE0-A2B7-2821FC54055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34131-22BD-E528-73A6-8C901F205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D26FB-EBC5-55AB-3C2E-381F935D5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DA2-FA77-408C-A72B-EBD9C49F9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02472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0BB8-99D9-A8EE-582D-683C01F44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0FD64-8501-92D4-5694-8D10F0762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8508E-6602-1F3F-0689-8C339785F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CB6D1-185E-994F-EA7A-820817E21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85091-ACB5-E877-1CF5-2B9BDBF78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C269B5-4488-BB9E-D3C7-6AB477D1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0E4-A912-4BE0-A2B7-2821FC54055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F70CF0-7BDB-079B-5A66-4422E04C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5059CB-2F3E-8228-E9FA-3F9FB5CB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DA2-FA77-408C-A72B-EBD9C49F9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62464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30D0-1370-9300-C376-326646CA4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3C97A-0CB0-BA3D-30DC-C3D742007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0E4-A912-4BE0-A2B7-2821FC54055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44E1C-35B0-4A9B-6304-4D23C700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D7849-A4F9-66B7-213B-B20B061F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DA2-FA77-408C-A72B-EBD9C49F9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268304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83B631-D6F8-371B-9DAF-75F698F6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0E4-A912-4BE0-A2B7-2821FC54055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92CBC6-CB23-472D-CC20-3AF8B5C6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10297-3A7B-177D-5AB1-1D7D2DA2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DA2-FA77-408C-A72B-EBD9C49F9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33211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9C92-18ED-5EAB-1951-2B841EBD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FA55D-293E-6996-2BE7-CFF83F055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671F0-4E89-ABDB-0E4A-7F7B9DD22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621AF-7888-430B-D1EF-F9E9C7010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0E4-A912-4BE0-A2B7-2821FC54055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119D5-67B1-BD1C-D1FD-773C0606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DE7DA-D64F-1017-AC15-3FAE34CF3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DA2-FA77-408C-A72B-EBD9C49F9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65082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7CF4-6D5B-5BF6-D983-36A97C94F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DCD330-7226-86AB-73C3-26AF292FC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BFA74-DDE5-6110-7598-D5CA2BE1F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D19AA-8396-D3C9-4257-D02C2295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0E4-A912-4BE0-A2B7-2821FC54055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19EB3-900F-77FB-0603-F6F5F38C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E386C-AD21-E434-773B-2648A756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DA2-FA77-408C-A72B-EBD9C49F9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021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55144-F65D-7035-9EE0-35E10078C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E88E6-D7D9-589C-302D-86C27A804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7E75F-50C9-FAA1-609E-CC279C4E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0E4-A912-4BE0-A2B7-2821FC54055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288D4-FF0F-D32C-DF9B-F70622915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3C262-B4A5-9B40-3573-A6861238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DA2-FA77-408C-A72B-EBD9C49F9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5238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C6916B-2442-56BC-0E79-657A52257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048BC9-99D6-4210-71B8-CB1659C56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27F56-7E4A-8B97-4C39-FF4F9A43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0E4-A912-4BE0-A2B7-2821FC54055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EAA88-0CB8-AF7B-CC38-B482B6B03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1DF6A-943C-061F-FBB3-BE09CC74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DA2-FA77-408C-A72B-EBD9C49F9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8481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757765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2261" y="0"/>
            <a:ext cx="553974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6C1DF48-359F-7546-B528-B6FD4C829300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38E2C6DE-55B9-3D49-AF5C-D641DC2D638C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C559505-F142-3E49-BFAE-C4B3CAB844FD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D9C362-B877-9E47-B363-517D1D61543A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51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636AE-7B8B-4755-BBAE-05B2A7C5C610}" type="datetime1">
              <a:rPr lang="id-ID" smtClean="0"/>
              <a:t>05/06/2024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9DCAB-2F4C-4855-A2DD-8F41E74CAF4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8307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7916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757765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2261" y="0"/>
            <a:ext cx="553974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FA93914-4A7B-6E40-861D-8E50B17A0961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BB4B44D-8B4C-9E43-B8F3-C3FDFAF5AC9C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3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53400" y="0"/>
            <a:ext cx="4038601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F4456C5-9F63-684D-B3A3-DDE39CEA4186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36C7E82-3AD0-164E-8AE2-C933F1F6162C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45120" y="0"/>
            <a:ext cx="4246881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472C2EB-7065-884B-9975-384935F8F141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4241B84-B4FE-C043-8E74-4DDA76FD4B30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2" y="3501016"/>
            <a:ext cx="2520000" cy="2340000"/>
          </a:xfrm>
          <a:prstGeom prst="rect">
            <a:avLst/>
          </a:prstGeom>
          <a:noFill/>
        </p:spPr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519998" y="3501016"/>
            <a:ext cx="2520000" cy="2340000"/>
          </a:xfrm>
          <a:prstGeom prst="rect">
            <a:avLst/>
          </a:prstGeom>
          <a:noFill/>
        </p:spPr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672000" y="3501016"/>
            <a:ext cx="2520000" cy="2340000"/>
          </a:xfrm>
          <a:prstGeom prst="rect">
            <a:avLst/>
          </a:prstGeom>
          <a:noFill/>
        </p:spPr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039998" y="1899433"/>
            <a:ext cx="4632002" cy="2799500"/>
          </a:xfrm>
          <a:prstGeom prst="rect">
            <a:avLst/>
          </a:prstGeom>
          <a:noFill/>
        </p:spPr>
        <p:txBody>
          <a:bodyPr/>
          <a:lstStyle/>
          <a:p>
            <a:endParaRPr lang="id-ID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BCA99C90-5C4D-1647-8248-3EE558FDC1BE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EDF07EB7-1DA9-F749-A10C-8C328173934F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0061562" y="1672683"/>
            <a:ext cx="2130438" cy="15611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611608" y="3376961"/>
            <a:ext cx="1505265" cy="1529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273030" y="3376961"/>
            <a:ext cx="2654682" cy="348103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11608" y="-11151"/>
            <a:ext cx="4293796" cy="324500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8BF1518-E847-7341-A15D-45627DB3DADD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75EEAB81-282F-004A-AB99-F5DF36859E66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0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757765"/>
            <a:ext cx="10515600" cy="127321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2261" y="0"/>
            <a:ext cx="553974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B8BBEA8-7C0E-7F48-B32E-F2BA93C87792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03A3D35-ADDD-F240-B370-119486337D14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1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53400" y="0"/>
            <a:ext cx="403860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04C83A6-5AC3-0D42-A9B6-074B40480457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8379BEA9-2DAE-AA42-81A5-E2B33D778199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4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45120" y="0"/>
            <a:ext cx="424688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2936E54-6B0B-2C49-A98E-72BCFFDE99DF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55FE8EE-AEDC-D448-8B18-6AEBB4FAD6AE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12D2C6D-98DA-E34F-ACAE-E98486FC9129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87A6F23-E16C-AF47-85FB-6029690F7A59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6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2" y="3501016"/>
            <a:ext cx="2520000" cy="2340000"/>
          </a:xfrm>
          <a:prstGeom prst="rect">
            <a:avLst/>
          </a:prstGeom>
          <a:noFill/>
        </p:spPr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519998" y="3501016"/>
            <a:ext cx="2520000" cy="2340000"/>
          </a:xfrm>
          <a:prstGeom prst="rect">
            <a:avLst/>
          </a:prstGeom>
          <a:noFill/>
        </p:spPr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672000" y="3501016"/>
            <a:ext cx="2520000" cy="2340000"/>
          </a:xfrm>
          <a:prstGeom prst="rect">
            <a:avLst/>
          </a:prstGeom>
          <a:noFill/>
        </p:spPr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039998" y="1899433"/>
            <a:ext cx="4632002" cy="27995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B4BCEA0A-800A-8043-B6B4-F28E1EF1C36E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98BEF4F9-1277-CD4A-80BC-026EEB22A59F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05/06/2024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0061562" y="1672683"/>
            <a:ext cx="2130438" cy="15611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611608" y="3376961"/>
            <a:ext cx="1505265" cy="1529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273030" y="3376961"/>
            <a:ext cx="2654682" cy="348103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11608" y="-11151"/>
            <a:ext cx="4293796" cy="324500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762EBF39-40C8-DC45-B9F8-2DC26C5E6F43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0CA2C18-378C-CF4D-A5AF-AAEFCA215965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rgbClr val="364B7D"/>
                </a:solidFill>
              </a:rPr>
              <a:pPr/>
              <a:t>‹#›</a:t>
            </a:fld>
            <a:endParaRPr lang="id-ID">
              <a:solidFill>
                <a:srgbClr val="36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2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64B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4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4E196B-AC53-B446-A793-EFB48626EB9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975" y="152400"/>
            <a:ext cx="1485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7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14" userDrawn="1">
          <p15:clr>
            <a:srgbClr val="F26B43"/>
          </p15:clr>
        </p15:guide>
        <p15:guide id="2" orient="horz" pos="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64B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4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4E196B-AC53-B446-A793-EFB48626EB9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975" y="152400"/>
            <a:ext cx="1485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9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14">
          <p15:clr>
            <a:srgbClr val="F26B43"/>
          </p15:clr>
        </p15:guide>
        <p15:guide id="2" orient="horz" pos="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993613-BC89-F8BE-EDC6-0F157BC61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A7778-C026-32F8-E25D-0D43B14F4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6D5C3-5EEC-1B92-3064-A9E1122EBF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E70E4-A912-4BE0-A2B7-2821FC54055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5E640-4B8D-41EA-398D-F57A7DF9F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B1671-F75B-3204-5CB6-220E8861E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FDA2-FA77-408C-A72B-EBD9C49F99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magine 3">
            <a:extLst>
              <a:ext uri="{FF2B5EF4-FFF2-40B4-BE49-F238E27FC236}">
                <a16:creationId xmlns:a16="http://schemas.microsoft.com/office/drawing/2014/main" id="{BF000DB3-1E96-3004-9D5A-338B9F5B399C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975" y="150674"/>
            <a:ext cx="1485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4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5" r:id="rId18"/>
    <p:sldLayoutId id="2147483686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a.europa.eu/system/files/2023-05/ESG-TF-Data-Quality-Final-report_en.pdf?t=1717592524" TargetMode="Externa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outdoor, track, lined, surrounded&#10;&#10;Description automatically generated">
            <a:extLst>
              <a:ext uri="{FF2B5EF4-FFF2-40B4-BE49-F238E27FC236}">
                <a16:creationId xmlns:a16="http://schemas.microsoft.com/office/drawing/2014/main" id="{8151E562-0BCE-49FC-B27B-BE30AA3C43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478395" y="0"/>
            <a:ext cx="6678309" cy="6297854"/>
          </a:xfrm>
          <a:prstGeom prst="rect">
            <a:avLst/>
          </a:prstGeom>
          <a:solidFill>
            <a:srgbClr val="364B7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7933" y="371242"/>
            <a:ext cx="6260755" cy="179026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RDF 2024</a:t>
            </a:r>
            <a:br>
              <a:rPr lang="en-GB" sz="3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3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Data quality workshop</a:t>
            </a:r>
            <a:endParaRPr lang="id-ID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761294" y="3261008"/>
            <a:ext cx="605403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DCAB-2F4C-4855-A2DD-8F41E74CAF44}" type="slidenum">
              <a:rPr lang="id-ID" smtClean="0"/>
              <a:t>1</a:t>
            </a:fld>
            <a:endParaRPr lang="id-ID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8FEC4E6-5CB0-B749-9EB0-C0FF1A686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95" y="3671603"/>
            <a:ext cx="3570104" cy="2215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A2C302-CD19-428A-893B-2D44B448B423}"/>
              </a:ext>
            </a:extLst>
          </p:cNvPr>
          <p:cNvSpPr txBox="1"/>
          <p:nvPr/>
        </p:nvSpPr>
        <p:spPr>
          <a:xfrm>
            <a:off x="657933" y="2649792"/>
            <a:ext cx="594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19/06/2024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697A6A-9CDE-4F1B-A8C3-FF5F37B795A3}"/>
              </a:ext>
            </a:extLst>
          </p:cNvPr>
          <p:cNvSpPr txBox="1"/>
          <p:nvPr/>
        </p:nvSpPr>
        <p:spPr>
          <a:xfrm>
            <a:off x="11713605" y="2772947"/>
            <a:ext cx="338554" cy="35249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Photo: Adobe </a:t>
            </a:r>
            <a:r>
              <a:rPr lang="en-US" sz="1000" err="1">
                <a:solidFill>
                  <a:schemeClr val="bg1"/>
                </a:solidFill>
              </a:rPr>
              <a:t>Srock</a:t>
            </a:r>
            <a:r>
              <a:rPr lang="en-US" sz="1000">
                <a:solidFill>
                  <a:schemeClr val="bg1"/>
                </a:solidFill>
              </a:rPr>
              <a:t> / by </a:t>
            </a:r>
            <a:r>
              <a:rPr lang="en-GB" sz="1000">
                <a:solidFill>
                  <a:schemeClr val="bg1"/>
                </a:solidFill>
              </a:rPr>
              <a:t> </a:t>
            </a:r>
            <a:r>
              <a:rPr lang="en-GB" sz="1000" err="1">
                <a:solidFill>
                  <a:schemeClr val="bg1"/>
                </a:solidFill>
              </a:rPr>
              <a:t>T</a:t>
            </a:r>
            <a:r>
              <a:rPr lang="en-GB" sz="1000" b="0" i="0" u="none" strike="noStrike" err="1">
                <a:solidFill>
                  <a:schemeClr val="bg1"/>
                </a:solidFill>
                <a:effectLst/>
                <a:latin typeface="adobe-clean"/>
              </a:rPr>
              <a:t>arasylo</a:t>
            </a:r>
            <a:endParaRPr lang="en-GB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1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4">
            <a:extLst>
              <a:ext uri="{FF2B5EF4-FFF2-40B4-BE49-F238E27FC236}">
                <a16:creationId xmlns:a16="http://schemas.microsoft.com/office/drawing/2014/main" id="{913CA7E1-6F11-7B4F-B496-D6D93472A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212" y="7927"/>
            <a:ext cx="8119369" cy="1273215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Data quality in railways</a:t>
            </a:r>
            <a:endParaRPr lang="id-ID" sz="2400" dirty="0">
              <a:latin typeface="+mn-lt"/>
            </a:endParaRPr>
          </a:p>
        </p:txBody>
      </p:sp>
      <p:pic>
        <p:nvPicPr>
          <p:cNvPr id="4" name="Picture 3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8E1FCD67-8E23-6C4D-5EAD-4E0F4D098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97" y="1548580"/>
            <a:ext cx="9999406" cy="49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train on the tracks&#10;&#10;Description automatically generated">
            <a:extLst>
              <a:ext uri="{FF2B5EF4-FFF2-40B4-BE49-F238E27FC236}">
                <a16:creationId xmlns:a16="http://schemas.microsoft.com/office/drawing/2014/main" id="{091B1F2A-823F-6F72-496E-004BC0EEA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3184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837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train on the tracks&#10;&#10;Description automatically generated">
            <a:extLst>
              <a:ext uri="{FF2B5EF4-FFF2-40B4-BE49-F238E27FC236}">
                <a16:creationId xmlns:a16="http://schemas.microsoft.com/office/drawing/2014/main" id="{091B1F2A-823F-6F72-496E-004BC0EEA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0" t="39989" r="-38" b="24477"/>
          <a:stretch/>
        </p:blipFill>
        <p:spPr>
          <a:xfrm>
            <a:off x="0" y="-8111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28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train on the tracks&#10;&#10;Description automatically generated">
            <a:extLst>
              <a:ext uri="{FF2B5EF4-FFF2-40B4-BE49-F238E27FC236}">
                <a16:creationId xmlns:a16="http://schemas.microsoft.com/office/drawing/2014/main" id="{091B1F2A-823F-6F72-496E-004BC0EEA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0" t="39989" r="-38" b="24477"/>
          <a:stretch/>
        </p:blipFill>
        <p:spPr>
          <a:xfrm>
            <a:off x="0" y="-81117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8FABEE-CF0C-BAB2-DFE4-B15240FCDBE8}"/>
              </a:ext>
            </a:extLst>
          </p:cNvPr>
          <p:cNvSpPr/>
          <p:nvPr/>
        </p:nvSpPr>
        <p:spPr>
          <a:xfrm>
            <a:off x="2292431" y="2981325"/>
            <a:ext cx="650794" cy="809625"/>
          </a:xfrm>
          <a:prstGeom prst="rect">
            <a:avLst/>
          </a:prstGeom>
          <a:solidFill>
            <a:srgbClr val="CC3300">
              <a:alpha val="27843"/>
            </a:srgb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744E5-1B0E-C3BD-C24D-9B24A8A12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656" y="1736679"/>
            <a:ext cx="6785508" cy="32224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E0C619-B7C5-B3CA-1B4E-35DFC6187354}"/>
              </a:ext>
            </a:extLst>
          </p:cNvPr>
          <p:cNvSpPr/>
          <p:nvPr/>
        </p:nvSpPr>
        <p:spPr>
          <a:xfrm>
            <a:off x="5567628" y="2905125"/>
            <a:ext cx="5180392" cy="37301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548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4">
            <a:extLst>
              <a:ext uri="{FF2B5EF4-FFF2-40B4-BE49-F238E27FC236}">
                <a16:creationId xmlns:a16="http://schemas.microsoft.com/office/drawing/2014/main" id="{913CA7E1-6F11-7B4F-B496-D6D93472A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212" y="7927"/>
            <a:ext cx="8119369" cy="1273215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Data quality in railways</a:t>
            </a:r>
            <a:endParaRPr lang="id-ID" sz="24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128BED-61C5-A768-772A-6C27D8E765CF}"/>
              </a:ext>
            </a:extLst>
          </p:cNvPr>
          <p:cNvSpPr txBox="1"/>
          <p:nvPr/>
        </p:nvSpPr>
        <p:spPr>
          <a:xfrm>
            <a:off x="311727" y="1267693"/>
            <a:ext cx="11061700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Why do quality issues emerge?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Railway data is generated by thousands of </a:t>
            </a:r>
            <a:r>
              <a:rPr lang="en-US" dirty="0" err="1"/>
              <a:t>organisations</a:t>
            </a:r>
            <a:r>
              <a:rPr lang="en-US" dirty="0"/>
              <a:t>, aggregated through various parallel channels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Most issues emerge from misinterpretation, </a:t>
            </a:r>
            <a:r>
              <a:rPr lang="en-US" dirty="0" err="1"/>
              <a:t>unharmonised</a:t>
            </a:r>
            <a:r>
              <a:rPr lang="en-US" dirty="0"/>
              <a:t> definitions, low scrutiny or lack of care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b="1" dirty="0"/>
              <a:t>Why are quality issues not addressed?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Some issues are not strictly ‘issues’ from a single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organisation’s</a:t>
            </a:r>
            <a:r>
              <a:rPr lang="en-US" dirty="0">
                <a:ea typeface="Calibri" panose="020F0502020204030204"/>
                <a:cs typeface="Calibri" panose="020F0502020204030204"/>
              </a:rPr>
              <a:t> perspective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Limited feedback loop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Limited sense of urgency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Limited access to comparative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Technical limitations</a:t>
            </a:r>
          </a:p>
          <a:p>
            <a:pPr lvl="1"/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ea typeface="Calibri" panose="020F0502020204030204"/>
                <a:cs typeface="Calibri" panose="020F0502020204030204"/>
              </a:rPr>
              <a:t>Why should the railway sector have a stronger focus on promoting data quality?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Increasingly railway data is used for statistical </a:t>
            </a:r>
            <a:r>
              <a:rPr lang="en-US" b="1" dirty="0">
                <a:ea typeface="Calibri" panose="020F0502020204030204"/>
                <a:cs typeface="Calibri" panose="020F0502020204030204"/>
              </a:rPr>
              <a:t>AND </a:t>
            </a:r>
            <a:r>
              <a:rPr lang="en-US" dirty="0">
                <a:ea typeface="Calibri" panose="020F0502020204030204"/>
                <a:cs typeface="Calibri" panose="020F0502020204030204"/>
              </a:rPr>
              <a:t>operational purposes, hence data is of greater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b="1" dirty="0">
                <a:ea typeface="Calibri" panose="020F0502020204030204"/>
                <a:cs typeface="Calibri" panose="020F0502020204030204"/>
              </a:rPr>
              <a:t>What should change to improve data quality?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Dedicated resource allocation for data quality reviews – data cannot be trusted blindly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Possibility for aggregators to review, refuse, and in some </a:t>
            </a:r>
            <a:r>
              <a:rPr lang="en-US">
                <a:ea typeface="Calibri" panose="020F0502020204030204"/>
                <a:cs typeface="Calibri" panose="020F0502020204030204"/>
              </a:rPr>
              <a:t>cases adjust data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Broader uptake of linked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Simplification of definitions and channels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10EBB4-5E81-3609-E690-777C145D0E99}"/>
              </a:ext>
            </a:extLst>
          </p:cNvPr>
          <p:cNvSpPr txBox="1"/>
          <p:nvPr/>
        </p:nvSpPr>
        <p:spPr>
          <a:xfrm>
            <a:off x="2578677" y="6593443"/>
            <a:ext cx="9708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For more info on the Task Force on Data Quality: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ESG-TF-Data-Quality-Final-report_en.pdf (europa.eu)</a:t>
            </a:r>
            <a:endParaRPr lang="en-GB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298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A-Presentation-template-20230224" id="{FF4DCEE5-3D10-4D64-AF40-78E72FB03CB4}" vid="{A506738C-3C78-4984-A7CB-DFC8F2429924}"/>
    </a:ext>
  </a:extLst>
</a:theme>
</file>

<file path=ppt/theme/theme2.xml><?xml version="1.0" encoding="utf-8"?>
<a:theme xmlns:a="http://schemas.openxmlformats.org/drawingml/2006/main" name="2_Office Them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A-Presentation-template-20230224" id="{FF4DCEE5-3D10-4D64-AF40-78E72FB03CB4}" vid="{A59410AE-06A4-408C-811C-BBD9ADBCBE2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ec698c8c-469b-4390-ad13-30cd69364034" ContentTypeId="0x010100ED194B9F7C15044CBD43C025EAD2ECAB" PreviousValue="tru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ED194B9F7C15044CBD43C025EAD2ECAB00E262002F4960424E886F0995433F00AD" ma:contentTypeVersion="19" ma:contentTypeDescription="Create a new document." ma:contentTypeScope="" ma:versionID="4dc07dfbbc9b903d5087fd254dc84b5d">
  <xsd:schema xmlns:xsd="http://www.w3.org/2001/XMLSchema" xmlns:xs="http://www.w3.org/2001/XMLSchema" xmlns:p="http://schemas.microsoft.com/office/2006/metadata/properties" xmlns:ns2="49592fe1-76b3-425e-9982-488f19897f48" xmlns:ns3="f04c437b-b823-4a6f-a2da-2ecd6bc47ad6" targetNamespace="http://schemas.microsoft.com/office/2006/metadata/properties" ma:root="true" ma:fieldsID="7d38397674a4e40d7e04559a39f4fa58" ns2:_="" ns3:_="">
    <xsd:import namespace="49592fe1-76b3-425e-9982-488f19897f48"/>
    <xsd:import namespace="f04c437b-b823-4a6f-a2da-2ecd6bc47ad6"/>
    <xsd:element name="properties">
      <xsd:complexType>
        <xsd:sequence>
          <xsd:element name="documentManagement">
            <xsd:complexType>
              <xsd:all>
                <xsd:element ref="ns2:Project_x0020_Code" minOccurs="0"/>
                <xsd:element ref="ns2:TaxCatchAllLabel" minOccurs="0"/>
                <xsd:element ref="ns2:TaxCatchAll" minOccurs="0"/>
                <xsd:element ref="ns2:gf147c1d654543abacff4a31dfc45623" minOccurs="0"/>
                <xsd:element ref="ns2:g337828d867743cab065af36c4e1a31c" minOccurs="0"/>
                <xsd:element ref="ns2:h70713ed90ce4adeabe454f2aabfa4ef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2fe1-76b3-425e-9982-488f19897f48" elementFormDefault="qualified">
    <xsd:import namespace="http://schemas.microsoft.com/office/2006/documentManagement/types"/>
    <xsd:import namespace="http://schemas.microsoft.com/office/infopath/2007/PartnerControls"/>
    <xsd:element name="Project_x0020_Code" ma:index="4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524ef3c8-4945-454c-aec1-761dab37019a}" ma:internalName="TaxCatchAllLabel" ma:readOnly="true" ma:showField="CatchAllDataLabel" ma:web="36a9c897-2d74-410f-8d77-1a54cee6f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524ef3c8-4945-454c-aec1-761dab37019a}" ma:internalName="TaxCatchAll" ma:readOnly="false" ma:showField="CatchAllData" ma:web="36a9c897-2d74-410f-8d77-1a54cee6f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47c1d654543abacff4a31dfc45623" ma:index="10" ma:taxonomy="true" ma:internalName="gf147c1d654543abacff4a31dfc45623" ma:taxonomyFieldName="Origin_x002d_Author" ma:displayName="Origin-Author" ma:readOnly="false" ma:default="1;#ERA|8287c6ea-6f12-4bfd-9fc9-6825fce534f5" ma:fieldId="{0f147c1d-6545-43ab-acff-4a31dfc45623}" ma:sspId="ec698c8c-469b-4390-ad13-30cd69364034" ma:termSetId="3bd325ee-ad60-4d4f-86e3-57acc143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7828d867743cab065af36c4e1a31c" ma:index="11" ma:taxonomy="true" ma:internalName="g337828d867743cab065af36c4e1a31c" ma:taxonomyFieldName="Process" ma:displayName="Process" ma:indexed="true" ma:readOnly="false" ma:fieldId="{0337828d-8677-43ca-b065-af36c4e1a31c}" ma:sspId="ec698c8c-469b-4390-ad13-30cd69364034" ma:termSetId="41c32b1e-eebd-43d7-92b4-2a0b44ea6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0713ed90ce4adeabe454f2aabfa4ef" ma:index="12" ma:taxonomy="true" ma:internalName="h70713ed90ce4adeabe454f2aabfa4ef" ma:taxonomyFieldName="Document_x0020_type" ma:displayName="Document type" ma:readOnly="false" ma:fieldId="{170713ed-90ce-4ade-abe4-54f2aabfa4ef}" ma:sspId="ec698c8c-469b-4390-ad13-30cd69364034" ma:termSetId="07ece8fb-22f7-4a45-9bd0-d78559e8c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c437b-b823-4a6f-a2da-2ecd6bc47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92fe1-76b3-425e-9982-488f19897f48">
      <Value>22</Value>
      <Value>2</Value>
      <Value>1</Value>
    </TaxCatchAll>
    <gf147c1d654543abacff4a31dfc45623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ERA</TermName>
          <TermId xmlns="http://schemas.microsoft.com/office/infopath/2007/PartnerControls">8287c6ea-6f12-4bfd-9fc9-6825fce534f5</TermId>
        </TermInfo>
      </Terms>
    </gf147c1d654543abacff4a31dfc45623>
    <g337828d867743cab065af36c4e1a31c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PPS - Programme, Project and Service Management</TermName>
          <TermId xmlns="http://schemas.microsoft.com/office/infopath/2007/PartnerControls">90370d85-ae52-41af-ab33-79e5ba08dbb7</TermId>
        </TermInfo>
      </Terms>
    </g337828d867743cab065af36c4e1a31c>
    <Project_x0020_Code xmlns="49592fe1-76b3-425e-9982-488f19897f48" xsi:nil="true"/>
    <h70713ed90ce4adeabe454f2aabfa4ef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</TermName>
          <TermId xmlns="http://schemas.microsoft.com/office/infopath/2007/PartnerControls">692695f4-c854-40e4-945b-ea8d7906ec8d</TermId>
        </TermInfo>
      </Terms>
    </h70713ed90ce4adeabe454f2aabfa4ef>
    <_dlc_DocId xmlns="49592fe1-76b3-425e-9982-488f19897f48">INTID-2107188391-104</_dlc_DocId>
    <_dlc_DocIdUrl xmlns="49592fe1-76b3-425e-9982-488f19897f48">
      <Url>https://eraeuropaeu.sharepoint.com/sites/OPD/_layouts/15/DocIdRedir.aspx?ID=INTID-2107188391-104</Url>
      <Description>INTID-2107188391-104</Description>
    </_dlc_DocIdUrl>
  </documentManagement>
</p:properties>
</file>

<file path=customXml/itemProps1.xml><?xml version="1.0" encoding="utf-8"?>
<ds:datastoreItem xmlns:ds="http://schemas.openxmlformats.org/officeDocument/2006/customXml" ds:itemID="{94244F4B-5554-415E-B6B7-2C0EDE89C5B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44F8372-F959-4757-ACF6-CD2BC1AEBE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963278-4905-44CE-BACB-02E616A430D8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26EA06D3-BD78-4CB1-8A5D-BB8B216DAC71}"/>
</file>

<file path=customXml/itemProps5.xml><?xml version="1.0" encoding="utf-8"?>
<ds:datastoreItem xmlns:ds="http://schemas.openxmlformats.org/officeDocument/2006/customXml" ds:itemID="{C3331882-AED8-40D9-9783-E043C5C4114B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49592fe1-76b3-425e-9982-488f19897f48"/>
    <ds:schemaRef ds:uri="http://purl.org/dc/elements/1.1/"/>
    <ds:schemaRef ds:uri="6df865e3-f6c2-4da7-961f-9d5d9c741bec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25faedbb-f440-4315-83ee-6f7beb5e73f7}" enabled="0" method="" siteId="{25faedbb-f440-4315-83ee-6f7beb5e73f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ERA-Presentation-template-20230224</Template>
  <TotalTime>805</TotalTime>
  <Words>189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adobe-clean</vt:lpstr>
      <vt:lpstr>Arial</vt:lpstr>
      <vt:lpstr>Calibri</vt:lpstr>
      <vt:lpstr>Calibri Light</vt:lpstr>
      <vt:lpstr>Poppins Light</vt:lpstr>
      <vt:lpstr>1_Office Theme</vt:lpstr>
      <vt:lpstr>2_Office Theme</vt:lpstr>
      <vt:lpstr>Office Theme</vt:lpstr>
      <vt:lpstr>RDF 2024 Data quality workshop</vt:lpstr>
      <vt:lpstr>Data quality in railways</vt:lpstr>
      <vt:lpstr>PowerPoint Presentation</vt:lpstr>
      <vt:lpstr>PowerPoint Presentation</vt:lpstr>
      <vt:lpstr>PowerPoint Presentation</vt:lpstr>
      <vt:lpstr>Data quality in railways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Subtitle</dc:title>
  <dc:creator>VAN BALEN Mitchell</dc:creator>
  <cp:lastModifiedBy>VAN BALEN Mitchell</cp:lastModifiedBy>
  <cp:revision>6</cp:revision>
  <dcterms:created xsi:type="dcterms:W3CDTF">2023-03-30T07:32:32Z</dcterms:created>
  <dcterms:modified xsi:type="dcterms:W3CDTF">2024-06-05T19:07:46Z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0x010100ED194B9F7C15044CBD43C025EAD2ECAB00E262002F4960424E886F0995433F00AD</vt:lpwstr>
  </property>
  <property fmtid="{D5CDD505-2E9C-101B-9397-08002B2CF9AE}" pid="3" name="Origin-Author">
    <vt:lpwstr>1;#ERA|8287c6ea-6f12-4bfd-9fc9-6825fce534f5</vt:lpwstr>
  </property>
  <property fmtid="{D5CDD505-2E9C-101B-9397-08002B2CF9AE}" pid="4" name="Document type">
    <vt:lpwstr>2;#Document|692695f4-c854-40e4-945b-ea8d7906ec8d</vt:lpwstr>
  </property>
  <property fmtid="{D5CDD505-2E9C-101B-9397-08002B2CF9AE}" pid="5" name="Process">
    <vt:lpwstr>22;#PPS - Programme, Project and Service Management|90370d85-ae52-41af-ab33-79e5ba08dbb7</vt:lpwstr>
  </property>
  <property fmtid="{D5CDD505-2E9C-101B-9397-08002B2CF9AE}" pid="6" name="MediaServiceImageTags">
    <vt:lpwstr/>
  </property>
  <property fmtid="{D5CDD505-2E9C-101B-9397-08002B2CF9AE}" pid="7" name="_dlc_DocIdItemGuid">
    <vt:lpwstr>cade131a-d64e-4086-a0d0-decd48f42a3a</vt:lpwstr>
  </property>
</Properties>
</file>