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147470488" r:id="rId2"/>
    <p:sldId id="2147470489" r:id="rId3"/>
    <p:sldId id="2147470490" r:id="rId4"/>
    <p:sldId id="2147470491" r:id="rId5"/>
    <p:sldId id="2147470492" r:id="rId6"/>
    <p:sldId id="2147470493" r:id="rId7"/>
    <p:sldId id="2147470494" r:id="rId8"/>
    <p:sldId id="2147470495" r:id="rId9"/>
    <p:sldId id="2147470496" r:id="rId10"/>
    <p:sldId id="2147470497" r:id="rId11"/>
    <p:sldId id="2147470498" r:id="rId12"/>
    <p:sldId id="2147470499" r:id="rId13"/>
    <p:sldId id="2147470500" r:id="rId14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40"/>
  </p:normalViewPr>
  <p:slideViewPr>
    <p:cSldViewPr snapToGrid="0">
      <p:cViewPr varScale="1">
        <p:scale>
          <a:sx n="111" d="100"/>
          <a:sy n="111" d="100"/>
        </p:scale>
        <p:origin x="73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2rail.eu/" TargetMode="External"/><Relationship Id="rId2" Type="http://schemas.openxmlformats.org/officeDocument/2006/relationships/hyperlink" Target="https://projects.rail-research.europa.eu/eurail-fp1/" TargetMode="External"/><Relationship Id="rId1" Type="http://schemas.openxmlformats.org/officeDocument/2006/relationships/hyperlink" Target="https://projects.shift2rail.org/s2r_ipx_n.aspx?p=LINX4RAIL" TargetMode="Externa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s.rail-research.europa.eu/eurail-fp1/" TargetMode="External"/><Relationship Id="rId2" Type="http://schemas.openxmlformats.org/officeDocument/2006/relationships/hyperlink" Target="https://projects.shift2rail.org/s2r_ipx_n.aspx?p=LINX4RAIL" TargetMode="External"/><Relationship Id="rId1" Type="http://schemas.openxmlformats.org/officeDocument/2006/relationships/hyperlink" Target="http://www.in2rail.eu/" TargetMode="External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9AD87B-4C4A-E345-8F8B-7728F80BE6BA}" type="doc">
      <dgm:prSet loTypeId="urn:microsoft.com/office/officeart/2005/8/layout/hList1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9D21D336-3CDD-2E4D-86CD-1E6A2FF64723}">
      <dgm:prSet phldrT="[Text]" custT="1"/>
      <dgm:spPr/>
      <dgm:t>
        <a:bodyPr/>
        <a:lstStyle/>
        <a:p>
          <a:r>
            <a:rPr lang="en-GB" sz="1800" b="1">
              <a:hlinkClick xmlns:r="http://schemas.openxmlformats.org/officeDocument/2006/relationships" r:id="rId1"/>
            </a:rPr>
            <a:t>S2R LinX4Rail</a:t>
          </a:r>
          <a:r>
            <a:rPr lang="en-GB" sz="1800" b="1"/>
            <a:t>, 2023</a:t>
          </a:r>
        </a:p>
      </dgm:t>
    </dgm:pt>
    <dgm:pt modelId="{B2F15251-9888-E941-8F7A-B3A0B6444B05}" type="parTrans" cxnId="{34FE7C59-3460-5F4B-A60E-BA830EBF5E0E}">
      <dgm:prSet/>
      <dgm:spPr/>
      <dgm:t>
        <a:bodyPr/>
        <a:lstStyle/>
        <a:p>
          <a:endParaRPr lang="en-GB"/>
        </a:p>
      </dgm:t>
    </dgm:pt>
    <dgm:pt modelId="{79AAC772-33ED-AD43-8D86-46377AAC89CA}" type="sibTrans" cxnId="{34FE7C59-3460-5F4B-A60E-BA830EBF5E0E}">
      <dgm:prSet/>
      <dgm:spPr/>
      <dgm:t>
        <a:bodyPr/>
        <a:lstStyle/>
        <a:p>
          <a:endParaRPr lang="en-GB"/>
        </a:p>
      </dgm:t>
    </dgm:pt>
    <dgm:pt modelId="{A6813216-C0F4-FD48-903F-8EC9A4B9D447}">
      <dgm:prSet phldrT="[Text]" custT="1"/>
      <dgm:spPr/>
      <dgm:t>
        <a:bodyPr/>
        <a:lstStyle/>
        <a:p>
          <a:r>
            <a:rPr lang="en-GB" sz="1600"/>
            <a:t>Dual (federated PIM +</a:t>
          </a:r>
          <a:br>
            <a:rPr lang="en-GB" sz="1600"/>
          </a:br>
          <a:r>
            <a:rPr lang="en-GB" sz="1600"/>
            <a:t>            X2-Rail4 as PSM)</a:t>
          </a:r>
        </a:p>
      </dgm:t>
    </dgm:pt>
    <dgm:pt modelId="{2F773AAA-113B-AD4B-A541-6F214A1B2649}" type="parTrans" cxnId="{50211164-C48B-8F44-916C-065AAC446BAA}">
      <dgm:prSet/>
      <dgm:spPr/>
      <dgm:t>
        <a:bodyPr/>
        <a:lstStyle/>
        <a:p>
          <a:endParaRPr lang="en-GB"/>
        </a:p>
      </dgm:t>
    </dgm:pt>
    <dgm:pt modelId="{EE6F1726-9BA3-634B-BA5E-FD57BD286784}" type="sibTrans" cxnId="{50211164-C48B-8F44-916C-065AAC446BAA}">
      <dgm:prSet/>
      <dgm:spPr/>
      <dgm:t>
        <a:bodyPr/>
        <a:lstStyle/>
        <a:p>
          <a:endParaRPr lang="en-GB"/>
        </a:p>
      </dgm:t>
    </dgm:pt>
    <dgm:pt modelId="{AE3A16BC-9A6E-614D-ADB3-38B79FFA1972}">
      <dgm:prSet phldrT="[Text]" custT="1"/>
      <dgm:spPr/>
      <dgm:t>
        <a:bodyPr/>
        <a:lstStyle/>
        <a:p>
          <a:r>
            <a:rPr lang="en-GB" sz="1800" b="1">
              <a:hlinkClick xmlns:r="http://schemas.openxmlformats.org/officeDocument/2006/relationships" r:id="rId2"/>
            </a:rPr>
            <a:t>ERJU FP1: MOTIONAL</a:t>
          </a:r>
          <a:endParaRPr lang="en-GB" sz="1800" b="1"/>
        </a:p>
      </dgm:t>
    </dgm:pt>
    <dgm:pt modelId="{826A6C47-0F28-0D40-B822-2FCD7FD2E315}" type="parTrans" cxnId="{2160EA1F-FDC1-F549-943C-D9FCC847196E}">
      <dgm:prSet/>
      <dgm:spPr/>
      <dgm:t>
        <a:bodyPr/>
        <a:lstStyle/>
        <a:p>
          <a:endParaRPr lang="en-GB"/>
        </a:p>
      </dgm:t>
    </dgm:pt>
    <dgm:pt modelId="{D0F6A09E-6FB1-264C-84BD-0C3FEFFA3ED0}" type="sibTrans" cxnId="{2160EA1F-FDC1-F549-943C-D9FCC847196E}">
      <dgm:prSet/>
      <dgm:spPr/>
      <dgm:t>
        <a:bodyPr/>
        <a:lstStyle/>
        <a:p>
          <a:endParaRPr lang="en-GB"/>
        </a:p>
      </dgm:t>
    </dgm:pt>
    <dgm:pt modelId="{F82D23A3-9BDB-4A46-8D18-C0285B19F1BF}">
      <dgm:prSet phldrT="[Text]"/>
      <dgm:spPr/>
      <dgm:t>
        <a:bodyPr/>
        <a:lstStyle/>
        <a:p>
          <a:r>
            <a:rPr lang="en-GB"/>
            <a:t>CDM as output of WP30</a:t>
          </a:r>
          <a:br>
            <a:rPr lang="en-GB"/>
          </a:br>
          <a:endParaRPr lang="en-GB"/>
        </a:p>
      </dgm:t>
    </dgm:pt>
    <dgm:pt modelId="{448C3EE4-048F-7E4A-9404-3643B9265AED}" type="parTrans" cxnId="{479E62DC-F4AE-F84F-B4EF-E0B6DBA556BF}">
      <dgm:prSet/>
      <dgm:spPr/>
      <dgm:t>
        <a:bodyPr/>
        <a:lstStyle/>
        <a:p>
          <a:endParaRPr lang="en-GB"/>
        </a:p>
      </dgm:t>
    </dgm:pt>
    <dgm:pt modelId="{BC0DB98E-A932-F349-9B17-063B2A86B6C0}" type="sibTrans" cxnId="{479E62DC-F4AE-F84F-B4EF-E0B6DBA556BF}">
      <dgm:prSet/>
      <dgm:spPr/>
      <dgm:t>
        <a:bodyPr/>
        <a:lstStyle/>
        <a:p>
          <a:endParaRPr lang="en-GB"/>
        </a:p>
      </dgm:t>
    </dgm:pt>
    <dgm:pt modelId="{E23D8E00-144A-A645-83E4-DA186A3B3B29}">
      <dgm:prSet phldrT="[Text]" custT="1"/>
      <dgm:spPr/>
      <dgm:t>
        <a:bodyPr/>
        <a:lstStyle/>
        <a:p>
          <a:r>
            <a:rPr lang="en-GB" sz="1800" b="1">
              <a:hlinkClick xmlns:r="http://schemas.openxmlformats.org/officeDocument/2006/relationships" r:id="rId3"/>
            </a:rPr>
            <a:t>S2R In2Rail</a:t>
          </a:r>
          <a:r>
            <a:rPr lang="en-GB" sz="1800" b="1"/>
            <a:t>, 2018</a:t>
          </a:r>
        </a:p>
      </dgm:t>
    </dgm:pt>
    <dgm:pt modelId="{C5B821EF-BBEF-154A-9834-22ACA4441647}" type="parTrans" cxnId="{B888C26F-9E0F-AC44-80F9-64C2EF030F3B}">
      <dgm:prSet/>
      <dgm:spPr/>
      <dgm:t>
        <a:bodyPr/>
        <a:lstStyle/>
        <a:p>
          <a:endParaRPr lang="en-GB"/>
        </a:p>
      </dgm:t>
    </dgm:pt>
    <dgm:pt modelId="{7FF573E8-AA3E-5C4C-A05E-0931FE8D39B4}" type="sibTrans" cxnId="{B888C26F-9E0F-AC44-80F9-64C2EF030F3B}">
      <dgm:prSet/>
      <dgm:spPr/>
      <dgm:t>
        <a:bodyPr/>
        <a:lstStyle/>
        <a:p>
          <a:endParaRPr lang="en-GB"/>
        </a:p>
      </dgm:t>
    </dgm:pt>
    <dgm:pt modelId="{0106694F-E8AF-A94C-BD0F-D1429F98BAD6}">
      <dgm:prSet/>
      <dgm:spPr/>
      <dgm:t>
        <a:bodyPr/>
        <a:lstStyle/>
        <a:p>
          <a:r>
            <a:rPr lang="en-GB"/>
            <a:t>“Bridge between models”</a:t>
          </a:r>
          <a:br>
            <a:rPr lang="en-GB"/>
          </a:br>
          <a:endParaRPr lang="en-GB"/>
        </a:p>
      </dgm:t>
    </dgm:pt>
    <dgm:pt modelId="{0761BC32-1268-D841-A445-349D114F871D}" type="parTrans" cxnId="{22BE3796-30B9-0C48-A9BB-29D5C59C6702}">
      <dgm:prSet/>
      <dgm:spPr/>
      <dgm:t>
        <a:bodyPr/>
        <a:lstStyle/>
        <a:p>
          <a:endParaRPr lang="en-GB"/>
        </a:p>
      </dgm:t>
    </dgm:pt>
    <dgm:pt modelId="{635A0375-E478-E44A-BEC5-E8311142C254}" type="sibTrans" cxnId="{22BE3796-30B9-0C48-A9BB-29D5C59C6702}">
      <dgm:prSet/>
      <dgm:spPr/>
      <dgm:t>
        <a:bodyPr/>
        <a:lstStyle/>
        <a:p>
          <a:endParaRPr lang="en-GB"/>
        </a:p>
      </dgm:t>
    </dgm:pt>
    <dgm:pt modelId="{B5B6436E-BBE2-374F-A18E-6241AD94C25A}">
      <dgm:prSet/>
      <dgm:spPr/>
      <dgm:t>
        <a:bodyPr/>
        <a:lstStyle/>
        <a:p>
          <a:r>
            <a:rPr lang="en-GB"/>
            <a:t>Conceptual model</a:t>
          </a:r>
        </a:p>
      </dgm:t>
    </dgm:pt>
    <dgm:pt modelId="{EDBA4E43-35A0-1D4F-A62D-780FF766FC50}" type="parTrans" cxnId="{A8E81770-52CE-884C-A758-1DF4B0346F05}">
      <dgm:prSet/>
      <dgm:spPr/>
      <dgm:t>
        <a:bodyPr/>
        <a:lstStyle/>
        <a:p>
          <a:endParaRPr lang="en-GB"/>
        </a:p>
      </dgm:t>
    </dgm:pt>
    <dgm:pt modelId="{B5166DC4-6E32-CD4D-B467-EAA97B7C3E2D}" type="sibTrans" cxnId="{A8E81770-52CE-884C-A758-1DF4B0346F05}">
      <dgm:prSet/>
      <dgm:spPr/>
      <dgm:t>
        <a:bodyPr/>
        <a:lstStyle/>
        <a:p>
          <a:endParaRPr lang="en-GB"/>
        </a:p>
      </dgm:t>
    </dgm:pt>
    <dgm:pt modelId="{EC9A379A-7A20-5D4E-8469-77D1FF9CCC8B}">
      <dgm:prSet/>
      <dgm:spPr/>
      <dgm:t>
        <a:bodyPr/>
        <a:lstStyle/>
        <a:p>
          <a:r>
            <a:rPr lang="en-GB"/>
            <a:t>Formalism: UML class </a:t>
          </a:r>
          <a:r>
            <a:rPr lang="en-GB" err="1"/>
            <a:t>diagr</a:t>
          </a:r>
          <a:r>
            <a:rPr lang="en-GB"/>
            <a:t>.</a:t>
          </a:r>
          <a:br>
            <a:rPr lang="en-GB"/>
          </a:br>
          <a:endParaRPr lang="en-GB"/>
        </a:p>
      </dgm:t>
    </dgm:pt>
    <dgm:pt modelId="{9310438E-248F-964A-A56B-F7472834DB1D}" type="parTrans" cxnId="{9484089C-1DEC-434E-8511-70B21D5EAD38}">
      <dgm:prSet/>
      <dgm:spPr/>
      <dgm:t>
        <a:bodyPr/>
        <a:lstStyle/>
        <a:p>
          <a:endParaRPr lang="en-GB"/>
        </a:p>
      </dgm:t>
    </dgm:pt>
    <dgm:pt modelId="{099232E6-52CA-9A45-8C66-6F8CFCC0A2FA}" type="sibTrans" cxnId="{9484089C-1DEC-434E-8511-70B21D5EAD38}">
      <dgm:prSet/>
      <dgm:spPr/>
      <dgm:t>
        <a:bodyPr/>
        <a:lstStyle/>
        <a:p>
          <a:endParaRPr lang="en-GB"/>
        </a:p>
      </dgm:t>
    </dgm:pt>
    <dgm:pt modelId="{672D45F3-6DB6-B949-AD0F-BDAB418C58E4}">
      <dgm:prSet/>
      <dgm:spPr/>
      <dgm:t>
        <a:bodyPr/>
        <a:lstStyle/>
        <a:p>
          <a:r>
            <a:rPr lang="en-GB"/>
            <a:t>Derived from railML3® (based on RTM)</a:t>
          </a:r>
          <a:br>
            <a:rPr lang="en-GB"/>
          </a:br>
          <a:endParaRPr lang="en-GB"/>
        </a:p>
      </dgm:t>
    </dgm:pt>
    <dgm:pt modelId="{623D9C1B-7764-924D-8869-79FBFEE42F9D}" type="parTrans" cxnId="{02D9BD2E-BC60-B641-9EF9-09EE1263D77B}">
      <dgm:prSet/>
      <dgm:spPr/>
      <dgm:t>
        <a:bodyPr/>
        <a:lstStyle/>
        <a:p>
          <a:endParaRPr lang="en-GB"/>
        </a:p>
      </dgm:t>
    </dgm:pt>
    <dgm:pt modelId="{7B5CAB34-2205-B148-9340-B9FCDE49C8FB}" type="sibTrans" cxnId="{02D9BD2E-BC60-B641-9EF9-09EE1263D77B}">
      <dgm:prSet/>
      <dgm:spPr/>
      <dgm:t>
        <a:bodyPr/>
        <a:lstStyle/>
        <a:p>
          <a:endParaRPr lang="en-GB"/>
        </a:p>
      </dgm:t>
    </dgm:pt>
    <dgm:pt modelId="{6E2CFDD2-02F6-1B46-832A-3C912410E73B}">
      <dgm:prSet/>
      <dgm:spPr/>
      <dgm:t>
        <a:bodyPr/>
        <a:lstStyle/>
        <a:p>
          <a:r>
            <a:rPr lang="en-GB"/>
            <a:t>Platform-independent (PIM)</a:t>
          </a:r>
        </a:p>
      </dgm:t>
    </dgm:pt>
    <dgm:pt modelId="{1DBC3DAE-CE54-F340-8334-7C4095486E85}" type="parTrans" cxnId="{AE59A0F1-2EFF-5047-A404-940B0647B94F}">
      <dgm:prSet/>
      <dgm:spPr/>
      <dgm:t>
        <a:bodyPr/>
        <a:lstStyle/>
        <a:p>
          <a:endParaRPr lang="en-GB"/>
        </a:p>
      </dgm:t>
    </dgm:pt>
    <dgm:pt modelId="{5CEED9BE-B1DD-4347-BCB9-8994574C1DAD}" type="sibTrans" cxnId="{AE59A0F1-2EFF-5047-A404-940B0647B94F}">
      <dgm:prSet/>
      <dgm:spPr/>
      <dgm:t>
        <a:bodyPr/>
        <a:lstStyle/>
        <a:p>
          <a:endParaRPr lang="en-GB"/>
        </a:p>
      </dgm:t>
    </dgm:pt>
    <dgm:pt modelId="{DE0C22B9-826A-2D4C-A352-C66D1248F3FD}">
      <dgm:prSet/>
      <dgm:spPr/>
      <dgm:t>
        <a:bodyPr/>
        <a:lstStyle/>
        <a:p>
          <a:r>
            <a:rPr lang="en-GB"/>
            <a:t>XML/JSON/</a:t>
          </a:r>
          <a:r>
            <a:rPr lang="en-GB" err="1"/>
            <a:t>Protobuf</a:t>
          </a:r>
          <a:r>
            <a:rPr lang="en-GB"/>
            <a:t> exchange formats</a:t>
          </a:r>
        </a:p>
      </dgm:t>
    </dgm:pt>
    <dgm:pt modelId="{170EB4F6-4DFB-0841-8549-AF45856798C0}" type="parTrans" cxnId="{824A1ED2-DDB3-654D-B12B-17D99B9ABB2D}">
      <dgm:prSet/>
      <dgm:spPr/>
      <dgm:t>
        <a:bodyPr/>
        <a:lstStyle/>
        <a:p>
          <a:endParaRPr lang="en-GB"/>
        </a:p>
      </dgm:t>
    </dgm:pt>
    <dgm:pt modelId="{8DFC9EAA-4DB7-6F4F-A112-C668F3280FAB}" type="sibTrans" cxnId="{824A1ED2-DDB3-654D-B12B-17D99B9ABB2D}">
      <dgm:prSet/>
      <dgm:spPr/>
      <dgm:t>
        <a:bodyPr/>
        <a:lstStyle/>
        <a:p>
          <a:endParaRPr lang="en-GB"/>
        </a:p>
      </dgm:t>
    </dgm:pt>
    <dgm:pt modelId="{B9C48310-93CE-8B45-9EB8-BB142C803EDB}">
      <dgm:prSet/>
      <dgm:spPr/>
      <dgm:t>
        <a:bodyPr/>
        <a:lstStyle/>
        <a:p>
          <a:r>
            <a:rPr lang="en-GB"/>
            <a:t>Available as a spec</a:t>
          </a:r>
        </a:p>
      </dgm:t>
    </dgm:pt>
    <dgm:pt modelId="{FE470F94-17C2-274B-B31D-F76597A859CC}" type="parTrans" cxnId="{F8910A47-29CF-8448-9E5C-9E804A8E9A98}">
      <dgm:prSet/>
      <dgm:spPr/>
      <dgm:t>
        <a:bodyPr/>
        <a:lstStyle/>
        <a:p>
          <a:endParaRPr lang="en-GB"/>
        </a:p>
      </dgm:t>
    </dgm:pt>
    <dgm:pt modelId="{C13ED976-5F48-A04C-B0AE-C9729ECE4373}" type="sibTrans" cxnId="{F8910A47-29CF-8448-9E5C-9E804A8E9A98}">
      <dgm:prSet/>
      <dgm:spPr/>
      <dgm:t>
        <a:bodyPr/>
        <a:lstStyle/>
        <a:p>
          <a:endParaRPr lang="en-GB"/>
        </a:p>
      </dgm:t>
    </dgm:pt>
    <dgm:pt modelId="{105B0F76-B4B9-E14C-BAEA-67C8660C0A61}">
      <dgm:prSet phldrT="[Text]" custT="1"/>
      <dgm:spPr/>
      <dgm:t>
        <a:bodyPr/>
        <a:lstStyle/>
        <a:p>
          <a:r>
            <a:rPr lang="en-GB" sz="1600"/>
            <a:t>Hybrid model</a:t>
          </a:r>
        </a:p>
      </dgm:t>
    </dgm:pt>
    <dgm:pt modelId="{0F56BE65-6DD3-0B4C-9DD3-6BFE82288ECE}" type="parTrans" cxnId="{282AF58A-0DC3-D542-97A9-EA4274FFF286}">
      <dgm:prSet/>
      <dgm:spPr/>
      <dgm:t>
        <a:bodyPr/>
        <a:lstStyle/>
        <a:p>
          <a:endParaRPr lang="en-GB"/>
        </a:p>
      </dgm:t>
    </dgm:pt>
    <dgm:pt modelId="{35ADC6EB-012F-EB46-B86B-342FC7DADDAC}" type="sibTrans" cxnId="{282AF58A-0DC3-D542-97A9-EA4274FFF286}">
      <dgm:prSet/>
      <dgm:spPr/>
      <dgm:t>
        <a:bodyPr/>
        <a:lstStyle/>
        <a:p>
          <a:endParaRPr lang="en-GB"/>
        </a:p>
      </dgm:t>
    </dgm:pt>
    <dgm:pt modelId="{8CEE7C0F-21B1-3D40-A2A4-F2914D9AEBB7}">
      <dgm:prSet phldrT="[Text]" custT="1"/>
      <dgm:spPr/>
      <dgm:t>
        <a:bodyPr/>
        <a:lstStyle/>
        <a:p>
          <a:r>
            <a:rPr lang="en-GB" sz="1600"/>
            <a:t>PIM + PSM</a:t>
          </a:r>
        </a:p>
      </dgm:t>
    </dgm:pt>
    <dgm:pt modelId="{AE9EBF91-C8B2-2846-9DF2-6ECD175AB7AC}" type="parTrans" cxnId="{4D07A40B-5127-714E-9AA4-E8BBA85FE8FA}">
      <dgm:prSet/>
      <dgm:spPr/>
      <dgm:t>
        <a:bodyPr/>
        <a:lstStyle/>
        <a:p>
          <a:endParaRPr lang="en-GB"/>
        </a:p>
      </dgm:t>
    </dgm:pt>
    <dgm:pt modelId="{EBBBF8E2-853F-DB45-B5B3-DC126ACFF0CF}" type="sibTrans" cxnId="{4D07A40B-5127-714E-9AA4-E8BBA85FE8FA}">
      <dgm:prSet/>
      <dgm:spPr/>
      <dgm:t>
        <a:bodyPr/>
        <a:lstStyle/>
        <a:p>
          <a:endParaRPr lang="en-GB"/>
        </a:p>
      </dgm:t>
    </dgm:pt>
    <dgm:pt modelId="{CF58C802-2865-3D45-86E5-5D30444D9788}">
      <dgm:prSet phldrT="[Text]" custT="1"/>
      <dgm:spPr/>
      <dgm:t>
        <a:bodyPr/>
        <a:lstStyle/>
        <a:p>
          <a:r>
            <a:rPr lang="en-GB" sz="1600"/>
            <a:t>RDF/OWL and UML (PIM), JSON sch. (PSM)</a:t>
          </a:r>
        </a:p>
      </dgm:t>
    </dgm:pt>
    <dgm:pt modelId="{CC040958-68DF-7C4F-AFE5-D20A7A029439}" type="parTrans" cxnId="{EACEBCF1-863D-0640-A540-7D6AC7AF4A77}">
      <dgm:prSet/>
      <dgm:spPr/>
      <dgm:t>
        <a:bodyPr/>
        <a:lstStyle/>
        <a:p>
          <a:endParaRPr lang="en-GB"/>
        </a:p>
      </dgm:t>
    </dgm:pt>
    <dgm:pt modelId="{AA0DA3EE-07C2-6748-89DB-8C995793DD5E}" type="sibTrans" cxnId="{EACEBCF1-863D-0640-A540-7D6AC7AF4A77}">
      <dgm:prSet/>
      <dgm:spPr/>
      <dgm:t>
        <a:bodyPr/>
        <a:lstStyle/>
        <a:p>
          <a:endParaRPr lang="en-GB"/>
        </a:p>
      </dgm:t>
    </dgm:pt>
    <dgm:pt modelId="{16E5F47D-5FF4-3940-BE4D-4FF9EE4F26B6}">
      <dgm:prSet phldrT="[Text]" custT="1"/>
      <dgm:spPr/>
      <dgm:t>
        <a:bodyPr/>
        <a:lstStyle/>
        <a:p>
          <a:r>
            <a:rPr lang="en-GB" sz="1600"/>
            <a:t>RDF (PIM),JSON/</a:t>
          </a:r>
          <a:r>
            <a:rPr lang="en-GB" sz="1600" err="1"/>
            <a:t>Protobuf</a:t>
          </a:r>
          <a:r>
            <a:rPr lang="en-GB" sz="1600"/>
            <a:t> (PSM)</a:t>
          </a:r>
        </a:p>
      </dgm:t>
    </dgm:pt>
    <dgm:pt modelId="{AA165156-C30A-F14B-8343-0D37E5732283}" type="parTrans" cxnId="{A1FACAFF-215D-E940-878B-1719B80CB8E3}">
      <dgm:prSet/>
      <dgm:spPr/>
      <dgm:t>
        <a:bodyPr/>
        <a:lstStyle/>
        <a:p>
          <a:endParaRPr lang="en-GB"/>
        </a:p>
      </dgm:t>
    </dgm:pt>
    <dgm:pt modelId="{6C37CC71-FDEA-9A45-BB00-8482AD06D09F}" type="sibTrans" cxnId="{A1FACAFF-215D-E940-878B-1719B80CB8E3}">
      <dgm:prSet/>
      <dgm:spPr/>
      <dgm:t>
        <a:bodyPr/>
        <a:lstStyle/>
        <a:p>
          <a:endParaRPr lang="en-GB"/>
        </a:p>
      </dgm:t>
    </dgm:pt>
    <dgm:pt modelId="{1D1158B8-9FB2-D748-BCF0-BE69C45CBAEE}">
      <dgm:prSet phldrT="[Text]" custT="1"/>
      <dgm:spPr/>
      <dgm:t>
        <a:bodyPr/>
        <a:lstStyle/>
        <a:p>
          <a:r>
            <a:rPr lang="en-GB" sz="1600"/>
            <a:t>Open federation of public models: RSM (RTM), EULYNX DP, IFC, TRANSMODEL, ERA voc., …</a:t>
          </a:r>
          <a:br>
            <a:rPr lang="en-GB" sz="1600"/>
          </a:br>
          <a:endParaRPr lang="en-GB" sz="1600"/>
        </a:p>
      </dgm:t>
    </dgm:pt>
    <dgm:pt modelId="{8A9C921B-8124-1048-8BCE-5BADE74D94C5}" type="parTrans" cxnId="{424873F5-F673-A14C-855A-4B51FDCF456D}">
      <dgm:prSet/>
      <dgm:spPr/>
      <dgm:t>
        <a:bodyPr/>
        <a:lstStyle/>
        <a:p>
          <a:endParaRPr lang="en-GB"/>
        </a:p>
      </dgm:t>
    </dgm:pt>
    <dgm:pt modelId="{AD699FBE-1F2D-6248-8165-3BCD01EA32E5}" type="sibTrans" cxnId="{424873F5-F673-A14C-855A-4B51FDCF456D}">
      <dgm:prSet/>
      <dgm:spPr/>
      <dgm:t>
        <a:bodyPr/>
        <a:lstStyle/>
        <a:p>
          <a:endParaRPr lang="en-GB"/>
        </a:p>
      </dgm:t>
    </dgm:pt>
    <dgm:pt modelId="{EFEDC17E-18F6-7A4D-917B-96FB26F639C6}">
      <dgm:prSet phldrT="[Text]" custT="1"/>
      <dgm:spPr/>
      <dgm:t>
        <a:bodyPr/>
        <a:lstStyle/>
        <a:p>
          <a:r>
            <a:rPr lang="en-GB" sz="1600"/>
            <a:t>PIM: Open license (see </a:t>
          </a:r>
          <a:r>
            <a:rPr lang="en-GB" sz="1600" err="1"/>
            <a:t>Ontorail</a:t>
          </a:r>
          <a:r>
            <a:rPr lang="en-GB" sz="1600"/>
            <a:t>),</a:t>
          </a:r>
          <a:br>
            <a:rPr lang="en-GB" sz="1600"/>
          </a:br>
          <a:r>
            <a:rPr lang="en-GB" sz="1600"/>
            <a:t>PSM: non-public</a:t>
          </a:r>
        </a:p>
      </dgm:t>
    </dgm:pt>
    <dgm:pt modelId="{2569AC65-8E0C-4B4E-AB35-C3B1EA1676BD}" type="parTrans" cxnId="{68E382D9-7BA1-D04A-AE22-AC441869C9C5}">
      <dgm:prSet/>
      <dgm:spPr/>
      <dgm:t>
        <a:bodyPr/>
        <a:lstStyle/>
        <a:p>
          <a:endParaRPr lang="en-GB"/>
        </a:p>
      </dgm:t>
    </dgm:pt>
    <dgm:pt modelId="{0F1C5EB0-1B4E-5D49-B27B-CBF73AF751F2}" type="sibTrans" cxnId="{68E382D9-7BA1-D04A-AE22-AC441869C9C5}">
      <dgm:prSet/>
      <dgm:spPr/>
      <dgm:t>
        <a:bodyPr/>
        <a:lstStyle/>
        <a:p>
          <a:endParaRPr lang="en-GB"/>
        </a:p>
      </dgm:t>
    </dgm:pt>
    <dgm:pt modelId="{C97543A1-2ED0-954D-988A-07FEF6A22B83}">
      <dgm:prSet phldrT="[Text]"/>
      <dgm:spPr/>
      <dgm:t>
        <a:bodyPr/>
        <a:lstStyle/>
        <a:p>
          <a:r>
            <a:rPr lang="en-GB"/>
            <a:t>Conceptual model</a:t>
          </a:r>
        </a:p>
      </dgm:t>
    </dgm:pt>
    <dgm:pt modelId="{EFB4A9D2-ACC1-E249-A5AB-439849CC4906}" type="parTrans" cxnId="{83E8E38F-86EE-8E44-BF1C-E29CC6D000CB}">
      <dgm:prSet/>
      <dgm:spPr/>
      <dgm:t>
        <a:bodyPr/>
        <a:lstStyle/>
        <a:p>
          <a:endParaRPr lang="en-GB"/>
        </a:p>
      </dgm:t>
    </dgm:pt>
    <dgm:pt modelId="{5A6698BF-78A8-1E4D-B540-66CD8DC469AF}" type="sibTrans" cxnId="{83E8E38F-86EE-8E44-BF1C-E29CC6D000CB}">
      <dgm:prSet/>
      <dgm:spPr/>
      <dgm:t>
        <a:bodyPr/>
        <a:lstStyle/>
        <a:p>
          <a:endParaRPr lang="en-GB"/>
        </a:p>
      </dgm:t>
    </dgm:pt>
    <dgm:pt modelId="{2FE3FFC2-F05A-344E-A4C8-DF5E5C5EDDD7}">
      <dgm:prSet phldrT="[Text]"/>
      <dgm:spPr/>
      <dgm:t>
        <a:bodyPr/>
        <a:lstStyle/>
        <a:p>
          <a:r>
            <a:rPr lang="en-GB"/>
            <a:t>PIM</a:t>
          </a:r>
        </a:p>
      </dgm:t>
    </dgm:pt>
    <dgm:pt modelId="{D9B3BA00-6F71-604A-BDD5-475F6DB36CDE}" type="parTrans" cxnId="{73944940-7C2D-F442-A370-3B631EE67631}">
      <dgm:prSet/>
      <dgm:spPr/>
      <dgm:t>
        <a:bodyPr/>
        <a:lstStyle/>
        <a:p>
          <a:endParaRPr lang="en-GB"/>
        </a:p>
      </dgm:t>
    </dgm:pt>
    <dgm:pt modelId="{D50DC5F8-FFE6-9C42-BF55-9A747D47497A}" type="sibTrans" cxnId="{73944940-7C2D-F442-A370-3B631EE67631}">
      <dgm:prSet/>
      <dgm:spPr/>
      <dgm:t>
        <a:bodyPr/>
        <a:lstStyle/>
        <a:p>
          <a:endParaRPr lang="en-GB"/>
        </a:p>
      </dgm:t>
    </dgm:pt>
    <dgm:pt modelId="{899216BF-2DD8-1543-BC5F-8D2B438540AD}">
      <dgm:prSet phldrT="[Text]"/>
      <dgm:spPr/>
      <dgm:t>
        <a:bodyPr/>
        <a:lstStyle/>
        <a:p>
          <a:r>
            <a:rPr lang="en-GB"/>
            <a:t>RDF/OWL, SHACL</a:t>
          </a:r>
          <a:br>
            <a:rPr lang="en-GB"/>
          </a:br>
          <a:endParaRPr lang="en-GB"/>
        </a:p>
      </dgm:t>
    </dgm:pt>
    <dgm:pt modelId="{B46BE8E3-0F1D-634B-A1F7-0750AF37E702}" type="parTrans" cxnId="{E85CF2E3-224F-F244-A2D2-041854FE74F2}">
      <dgm:prSet/>
      <dgm:spPr/>
      <dgm:t>
        <a:bodyPr/>
        <a:lstStyle/>
        <a:p>
          <a:endParaRPr lang="en-GB"/>
        </a:p>
      </dgm:t>
    </dgm:pt>
    <dgm:pt modelId="{8E76BA72-31F4-694B-A3E4-8DBFC1321E99}" type="sibTrans" cxnId="{E85CF2E3-224F-F244-A2D2-041854FE74F2}">
      <dgm:prSet/>
      <dgm:spPr/>
      <dgm:t>
        <a:bodyPr/>
        <a:lstStyle/>
        <a:p>
          <a:endParaRPr lang="en-GB"/>
        </a:p>
      </dgm:t>
    </dgm:pt>
    <dgm:pt modelId="{854AC3C1-61F8-6447-96A6-8CE0323F9DDC}">
      <dgm:prSet phldrT="[Text]"/>
      <dgm:spPr/>
      <dgm:t>
        <a:bodyPr/>
        <a:lstStyle/>
        <a:p>
          <a:r>
            <a:rPr lang="en-GB"/>
            <a:t>RDF serial. In conjunction with other industry formats</a:t>
          </a:r>
        </a:p>
      </dgm:t>
    </dgm:pt>
    <dgm:pt modelId="{C3FB30E7-A539-FF4A-961F-D6AE4C1CBF2E}" type="parTrans" cxnId="{FE916AB9-3665-084E-B6B9-7A60CE942A11}">
      <dgm:prSet/>
      <dgm:spPr/>
      <dgm:t>
        <a:bodyPr/>
        <a:lstStyle/>
        <a:p>
          <a:endParaRPr lang="en-GB"/>
        </a:p>
      </dgm:t>
    </dgm:pt>
    <dgm:pt modelId="{A2EAB93B-3E2C-BD46-A32E-D5E41F91115E}" type="sibTrans" cxnId="{FE916AB9-3665-084E-B6B9-7A60CE942A11}">
      <dgm:prSet/>
      <dgm:spPr/>
      <dgm:t>
        <a:bodyPr/>
        <a:lstStyle/>
        <a:p>
          <a:endParaRPr lang="en-GB"/>
        </a:p>
      </dgm:t>
    </dgm:pt>
    <dgm:pt modelId="{EA70F21A-D230-C943-B73A-57BAB9FD5CA5}">
      <dgm:prSet phldrT="[Text]"/>
      <dgm:spPr/>
      <dgm:t>
        <a:bodyPr/>
        <a:lstStyle/>
        <a:p>
          <a:r>
            <a:rPr lang="en-GB"/>
            <a:t>Federation as LinX4Rail + upper or external ontologies</a:t>
          </a:r>
          <a:br>
            <a:rPr lang="en-GB"/>
          </a:br>
          <a:endParaRPr lang="en-GB"/>
        </a:p>
      </dgm:t>
    </dgm:pt>
    <dgm:pt modelId="{FB644218-8EDE-D644-9D7F-92A6AF582A10}" type="parTrans" cxnId="{6D90EC2C-B239-BE48-92E1-E4703B99BA5F}">
      <dgm:prSet/>
      <dgm:spPr/>
      <dgm:t>
        <a:bodyPr/>
        <a:lstStyle/>
        <a:p>
          <a:endParaRPr lang="en-GB"/>
        </a:p>
      </dgm:t>
    </dgm:pt>
    <dgm:pt modelId="{6A9C30BF-907A-8C45-B8DA-ED6A88696509}" type="sibTrans" cxnId="{6D90EC2C-B239-BE48-92E1-E4703B99BA5F}">
      <dgm:prSet/>
      <dgm:spPr/>
      <dgm:t>
        <a:bodyPr/>
        <a:lstStyle/>
        <a:p>
          <a:endParaRPr lang="en-GB"/>
        </a:p>
      </dgm:t>
    </dgm:pt>
    <dgm:pt modelId="{882009E9-81AF-294C-9F12-DE5BCB49334F}">
      <dgm:prSet phldrT="[Text]"/>
      <dgm:spPr/>
      <dgm:t>
        <a:bodyPr/>
        <a:lstStyle/>
        <a:p>
          <a:r>
            <a:rPr lang="en-GB"/>
            <a:t>Open license (EUPL 1.2)</a:t>
          </a:r>
        </a:p>
      </dgm:t>
    </dgm:pt>
    <dgm:pt modelId="{C9A8A365-CA33-824C-9BA6-DFC0E632F479}" type="parTrans" cxnId="{32A92C38-790E-7442-BE38-3C1698AC9A20}">
      <dgm:prSet/>
      <dgm:spPr/>
      <dgm:t>
        <a:bodyPr/>
        <a:lstStyle/>
        <a:p>
          <a:endParaRPr lang="en-GB"/>
        </a:p>
      </dgm:t>
    </dgm:pt>
    <dgm:pt modelId="{AFB725D8-5273-7E4E-BF76-2382CF0C5FBF}" type="sibTrans" cxnId="{32A92C38-790E-7442-BE38-3C1698AC9A20}">
      <dgm:prSet/>
      <dgm:spPr/>
      <dgm:t>
        <a:bodyPr/>
        <a:lstStyle/>
        <a:p>
          <a:endParaRPr lang="en-GB"/>
        </a:p>
      </dgm:t>
    </dgm:pt>
    <dgm:pt modelId="{1C32412B-35C3-5D45-86A8-2F983BACFB00}" type="pres">
      <dgm:prSet presAssocID="{3A9AD87B-4C4A-E345-8F8B-7728F80BE6BA}" presName="Name0" presStyleCnt="0">
        <dgm:presLayoutVars>
          <dgm:dir/>
          <dgm:animLvl val="lvl"/>
          <dgm:resizeHandles val="exact"/>
        </dgm:presLayoutVars>
      </dgm:prSet>
      <dgm:spPr/>
    </dgm:pt>
    <dgm:pt modelId="{69D72DDC-12FF-8E49-B61E-2932044C2C89}" type="pres">
      <dgm:prSet presAssocID="{E23D8E00-144A-A645-83E4-DA186A3B3B29}" presName="composite" presStyleCnt="0"/>
      <dgm:spPr/>
    </dgm:pt>
    <dgm:pt modelId="{BA91D3B3-3955-2541-BAA6-3FC7C65DE453}" type="pres">
      <dgm:prSet presAssocID="{E23D8E00-144A-A645-83E4-DA186A3B3B2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A4B11E3-60B3-4349-B1B8-A5E89458A300}" type="pres">
      <dgm:prSet presAssocID="{E23D8E00-144A-A645-83E4-DA186A3B3B29}" presName="desTx" presStyleLbl="alignAccFollowNode1" presStyleIdx="0" presStyleCnt="3">
        <dgm:presLayoutVars>
          <dgm:bulletEnabled val="1"/>
        </dgm:presLayoutVars>
      </dgm:prSet>
      <dgm:spPr/>
    </dgm:pt>
    <dgm:pt modelId="{8D798CC0-8A16-0A4F-8E39-E05985E9DD09}" type="pres">
      <dgm:prSet presAssocID="{7FF573E8-AA3E-5C4C-A05E-0931FE8D39B4}" presName="space" presStyleCnt="0"/>
      <dgm:spPr/>
    </dgm:pt>
    <dgm:pt modelId="{46BBAD13-76CB-F043-94DF-EBF8EB3566A5}" type="pres">
      <dgm:prSet presAssocID="{9D21D336-3CDD-2E4D-86CD-1E6A2FF64723}" presName="composite" presStyleCnt="0"/>
      <dgm:spPr/>
    </dgm:pt>
    <dgm:pt modelId="{D3C28006-045F-544A-A027-F5414977502B}" type="pres">
      <dgm:prSet presAssocID="{9D21D336-3CDD-2E4D-86CD-1E6A2FF6472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AB36F78-BBA6-0242-95B3-FC83520E8317}" type="pres">
      <dgm:prSet presAssocID="{9D21D336-3CDD-2E4D-86CD-1E6A2FF64723}" presName="desTx" presStyleLbl="alignAccFollowNode1" presStyleIdx="1" presStyleCnt="3" custScaleX="99541">
        <dgm:presLayoutVars>
          <dgm:bulletEnabled val="1"/>
        </dgm:presLayoutVars>
      </dgm:prSet>
      <dgm:spPr/>
    </dgm:pt>
    <dgm:pt modelId="{53DBCA2D-127D-FE42-BD74-38B013AF1DE9}" type="pres">
      <dgm:prSet presAssocID="{79AAC772-33ED-AD43-8D86-46377AAC89CA}" presName="space" presStyleCnt="0"/>
      <dgm:spPr/>
    </dgm:pt>
    <dgm:pt modelId="{5450ED98-7D09-3546-8175-DCBE91561E4C}" type="pres">
      <dgm:prSet presAssocID="{AE3A16BC-9A6E-614D-ADB3-38B79FFA1972}" presName="composite" presStyleCnt="0"/>
      <dgm:spPr/>
    </dgm:pt>
    <dgm:pt modelId="{EE3A31A4-7CE4-AE4A-9E80-E0E827A05675}" type="pres">
      <dgm:prSet presAssocID="{AE3A16BC-9A6E-614D-ADB3-38B79FFA197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4FB8EE1A-B65E-5F49-9593-77501F80AEC1}" type="pres">
      <dgm:prSet presAssocID="{AE3A16BC-9A6E-614D-ADB3-38B79FFA1972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9931B604-A064-8C46-AAFA-AD0332F22F9C}" type="presOf" srcId="{16E5F47D-5FF4-3940-BE4D-4FF9EE4F26B6}" destId="{DAB36F78-BBA6-0242-95B3-FC83520E8317}" srcOrd="0" destOrd="4" presId="urn:microsoft.com/office/officeart/2005/8/layout/hList1"/>
    <dgm:cxn modelId="{4D07A40B-5127-714E-9AA4-E8BBA85FE8FA}" srcId="{9D21D336-3CDD-2E4D-86CD-1E6A2FF64723}" destId="{8CEE7C0F-21B1-3D40-A2A4-F2914D9AEBB7}" srcOrd="2" destOrd="0" parTransId="{AE9EBF91-C8B2-2846-9DF2-6ECD175AB7AC}" sibTransId="{EBBBF8E2-853F-DB45-B5B3-DC126ACFF0CF}"/>
    <dgm:cxn modelId="{2BB51B0F-413B-ED47-88BD-4FEB2F1B0AC4}" type="presOf" srcId="{2FE3FFC2-F05A-344E-A4C8-DF5E5C5EDDD7}" destId="{4FB8EE1A-B65E-5F49-9593-77501F80AEC1}" srcOrd="0" destOrd="2" presId="urn:microsoft.com/office/officeart/2005/8/layout/hList1"/>
    <dgm:cxn modelId="{44A51E1F-4EF2-5241-986B-800934757D36}" type="presOf" srcId="{672D45F3-6DB6-B949-AD0F-BDAB418C58E4}" destId="{BA4B11E3-60B3-4349-B1B8-A5E89458A300}" srcOrd="0" destOrd="5" presId="urn:microsoft.com/office/officeart/2005/8/layout/hList1"/>
    <dgm:cxn modelId="{2160EA1F-FDC1-F549-943C-D9FCC847196E}" srcId="{3A9AD87B-4C4A-E345-8F8B-7728F80BE6BA}" destId="{AE3A16BC-9A6E-614D-ADB3-38B79FFA1972}" srcOrd="2" destOrd="0" parTransId="{826A6C47-0F28-0D40-B822-2FCD7FD2E315}" sibTransId="{D0F6A09E-6FB1-264C-84BD-0C3FEFFA3ED0}"/>
    <dgm:cxn modelId="{5C0D0824-BC09-E44B-AE3A-DE4B94961AEC}" type="presOf" srcId="{9D21D336-3CDD-2E4D-86CD-1E6A2FF64723}" destId="{D3C28006-045F-544A-A027-F5414977502B}" srcOrd="0" destOrd="0" presId="urn:microsoft.com/office/officeart/2005/8/layout/hList1"/>
    <dgm:cxn modelId="{6D90EC2C-B239-BE48-92E1-E4703B99BA5F}" srcId="{AE3A16BC-9A6E-614D-ADB3-38B79FFA1972}" destId="{EA70F21A-D230-C943-B73A-57BAB9FD5CA5}" srcOrd="5" destOrd="0" parTransId="{FB644218-8EDE-D644-9D7F-92A6AF582A10}" sibTransId="{6A9C30BF-907A-8C45-B8DA-ED6A88696509}"/>
    <dgm:cxn modelId="{8139952D-F439-B34D-BE4E-6282A2D5BC54}" type="presOf" srcId="{A6813216-C0F4-FD48-903F-8EC9A4B9D447}" destId="{DAB36F78-BBA6-0242-95B3-FC83520E8317}" srcOrd="0" destOrd="0" presId="urn:microsoft.com/office/officeart/2005/8/layout/hList1"/>
    <dgm:cxn modelId="{02D9BD2E-BC60-B641-9EF9-09EE1263D77B}" srcId="{E23D8E00-144A-A645-83E4-DA186A3B3B29}" destId="{672D45F3-6DB6-B949-AD0F-BDAB418C58E4}" srcOrd="5" destOrd="0" parTransId="{623D9C1B-7764-924D-8869-79FBFEE42F9D}" sibTransId="{7B5CAB34-2205-B148-9340-B9FCDE49C8FB}"/>
    <dgm:cxn modelId="{2BEC9136-7060-DC49-B3BD-CF14892D9BDA}" type="presOf" srcId="{F82D23A3-9BDB-4A46-8D18-C0285B19F1BF}" destId="{4FB8EE1A-B65E-5F49-9593-77501F80AEC1}" srcOrd="0" destOrd="0" presId="urn:microsoft.com/office/officeart/2005/8/layout/hList1"/>
    <dgm:cxn modelId="{32A92C38-790E-7442-BE38-3C1698AC9A20}" srcId="{AE3A16BC-9A6E-614D-ADB3-38B79FFA1972}" destId="{882009E9-81AF-294C-9F12-DE5BCB49334F}" srcOrd="6" destOrd="0" parTransId="{C9A8A365-CA33-824C-9BA6-DFC0E632F479}" sibTransId="{AFB725D8-5273-7E4E-BF76-2382CF0C5FBF}"/>
    <dgm:cxn modelId="{73944940-7C2D-F442-A370-3B631EE67631}" srcId="{AE3A16BC-9A6E-614D-ADB3-38B79FFA1972}" destId="{2FE3FFC2-F05A-344E-A4C8-DF5E5C5EDDD7}" srcOrd="2" destOrd="0" parTransId="{D9B3BA00-6F71-604A-BDD5-475F6DB36CDE}" sibTransId="{D50DC5F8-FFE6-9C42-BF55-9A747D47497A}"/>
    <dgm:cxn modelId="{62CBB746-50C5-3846-8711-0F06C5AC3C9C}" type="presOf" srcId="{1D1158B8-9FB2-D748-BCF0-BE69C45CBAEE}" destId="{DAB36F78-BBA6-0242-95B3-FC83520E8317}" srcOrd="0" destOrd="5" presId="urn:microsoft.com/office/officeart/2005/8/layout/hList1"/>
    <dgm:cxn modelId="{F8910A47-29CF-8448-9E5C-9E804A8E9A98}" srcId="{E23D8E00-144A-A645-83E4-DA186A3B3B29}" destId="{B9C48310-93CE-8B45-9EB8-BB142C803EDB}" srcOrd="6" destOrd="0" parTransId="{FE470F94-17C2-274B-B31D-F76597A859CC}" sibTransId="{C13ED976-5F48-A04C-B0AE-C9729ECE4373}"/>
    <dgm:cxn modelId="{27A20952-B37C-B34F-9388-978CFFA19189}" type="presOf" srcId="{8CEE7C0F-21B1-3D40-A2A4-F2914D9AEBB7}" destId="{DAB36F78-BBA6-0242-95B3-FC83520E8317}" srcOrd="0" destOrd="2" presId="urn:microsoft.com/office/officeart/2005/8/layout/hList1"/>
    <dgm:cxn modelId="{34FE7C59-3460-5F4B-A60E-BA830EBF5E0E}" srcId="{3A9AD87B-4C4A-E345-8F8B-7728F80BE6BA}" destId="{9D21D336-3CDD-2E4D-86CD-1E6A2FF64723}" srcOrd="1" destOrd="0" parTransId="{B2F15251-9888-E941-8F7A-B3A0B6444B05}" sibTransId="{79AAC772-33ED-AD43-8D86-46377AAC89CA}"/>
    <dgm:cxn modelId="{D9060C5A-B426-D145-8914-64E54D52AA14}" type="presOf" srcId="{899216BF-2DD8-1543-BC5F-8D2B438540AD}" destId="{4FB8EE1A-B65E-5F49-9593-77501F80AEC1}" srcOrd="0" destOrd="3" presId="urn:microsoft.com/office/officeart/2005/8/layout/hList1"/>
    <dgm:cxn modelId="{B939B862-0E98-6548-9A06-41F0725DC173}" type="presOf" srcId="{105B0F76-B4B9-E14C-BAEA-67C8660C0A61}" destId="{DAB36F78-BBA6-0242-95B3-FC83520E8317}" srcOrd="0" destOrd="1" presId="urn:microsoft.com/office/officeart/2005/8/layout/hList1"/>
    <dgm:cxn modelId="{50211164-C48B-8F44-916C-065AAC446BAA}" srcId="{9D21D336-3CDD-2E4D-86CD-1E6A2FF64723}" destId="{A6813216-C0F4-FD48-903F-8EC9A4B9D447}" srcOrd="0" destOrd="0" parTransId="{2F773AAA-113B-AD4B-A541-6F214A1B2649}" sibTransId="{EE6F1726-9BA3-634B-BA5E-FD57BD286784}"/>
    <dgm:cxn modelId="{0D174F6A-E959-8549-9BAB-9F9E42B2533E}" type="presOf" srcId="{EFEDC17E-18F6-7A4D-917B-96FB26F639C6}" destId="{DAB36F78-BBA6-0242-95B3-FC83520E8317}" srcOrd="0" destOrd="6" presId="urn:microsoft.com/office/officeart/2005/8/layout/hList1"/>
    <dgm:cxn modelId="{B888C26F-9E0F-AC44-80F9-64C2EF030F3B}" srcId="{3A9AD87B-4C4A-E345-8F8B-7728F80BE6BA}" destId="{E23D8E00-144A-A645-83E4-DA186A3B3B29}" srcOrd="0" destOrd="0" parTransId="{C5B821EF-BBEF-154A-9834-22ACA4441647}" sibTransId="{7FF573E8-AA3E-5C4C-A05E-0931FE8D39B4}"/>
    <dgm:cxn modelId="{A8E81770-52CE-884C-A758-1DF4B0346F05}" srcId="{E23D8E00-144A-A645-83E4-DA186A3B3B29}" destId="{B5B6436E-BBE2-374F-A18E-6241AD94C25A}" srcOrd="1" destOrd="0" parTransId="{EDBA4E43-35A0-1D4F-A62D-780FF766FC50}" sibTransId="{B5166DC4-6E32-CD4D-B467-EAA97B7C3E2D}"/>
    <dgm:cxn modelId="{463F2173-2621-3240-9F8D-6BD22ACA6DE2}" type="presOf" srcId="{6E2CFDD2-02F6-1B46-832A-3C912410E73B}" destId="{BA4B11E3-60B3-4349-B1B8-A5E89458A300}" srcOrd="0" destOrd="2" presId="urn:microsoft.com/office/officeart/2005/8/layout/hList1"/>
    <dgm:cxn modelId="{5F623879-2001-7E46-BF06-5D5E674DDC5E}" type="presOf" srcId="{DE0C22B9-826A-2D4C-A352-C66D1248F3FD}" destId="{BA4B11E3-60B3-4349-B1B8-A5E89458A300}" srcOrd="0" destOrd="4" presId="urn:microsoft.com/office/officeart/2005/8/layout/hList1"/>
    <dgm:cxn modelId="{050EFA85-AC7E-C944-A888-475DA7CE8E49}" type="presOf" srcId="{E23D8E00-144A-A645-83E4-DA186A3B3B29}" destId="{BA91D3B3-3955-2541-BAA6-3FC7C65DE453}" srcOrd="0" destOrd="0" presId="urn:microsoft.com/office/officeart/2005/8/layout/hList1"/>
    <dgm:cxn modelId="{282AF58A-0DC3-D542-97A9-EA4274FFF286}" srcId="{9D21D336-3CDD-2E4D-86CD-1E6A2FF64723}" destId="{105B0F76-B4B9-E14C-BAEA-67C8660C0A61}" srcOrd="1" destOrd="0" parTransId="{0F56BE65-6DD3-0B4C-9DD3-6BFE82288ECE}" sibTransId="{35ADC6EB-012F-EB46-B86B-342FC7DADDAC}"/>
    <dgm:cxn modelId="{83E8E38F-86EE-8E44-BF1C-E29CC6D000CB}" srcId="{AE3A16BC-9A6E-614D-ADB3-38B79FFA1972}" destId="{C97543A1-2ED0-954D-988A-07FEF6A22B83}" srcOrd="1" destOrd="0" parTransId="{EFB4A9D2-ACC1-E249-A5AB-439849CC4906}" sibTransId="{5A6698BF-78A8-1E4D-B540-66CD8DC469AF}"/>
    <dgm:cxn modelId="{22BE3796-30B9-0C48-A9BB-29D5C59C6702}" srcId="{E23D8E00-144A-A645-83E4-DA186A3B3B29}" destId="{0106694F-E8AF-A94C-BD0F-D1429F98BAD6}" srcOrd="0" destOrd="0" parTransId="{0761BC32-1268-D841-A445-349D114F871D}" sibTransId="{635A0375-E478-E44A-BEC5-E8311142C254}"/>
    <dgm:cxn modelId="{9484089C-1DEC-434E-8511-70B21D5EAD38}" srcId="{E23D8E00-144A-A645-83E4-DA186A3B3B29}" destId="{EC9A379A-7A20-5D4E-8469-77D1FF9CCC8B}" srcOrd="3" destOrd="0" parTransId="{9310438E-248F-964A-A56B-F7472834DB1D}" sibTransId="{099232E6-52CA-9A45-8C66-6F8CFCC0A2FA}"/>
    <dgm:cxn modelId="{DE49B59F-2577-834F-B5C9-47969E1B77A6}" type="presOf" srcId="{EA70F21A-D230-C943-B73A-57BAB9FD5CA5}" destId="{4FB8EE1A-B65E-5F49-9593-77501F80AEC1}" srcOrd="0" destOrd="5" presId="urn:microsoft.com/office/officeart/2005/8/layout/hList1"/>
    <dgm:cxn modelId="{280398A0-D579-254E-A06A-AD26ABDCF604}" type="presOf" srcId="{882009E9-81AF-294C-9F12-DE5BCB49334F}" destId="{4FB8EE1A-B65E-5F49-9593-77501F80AEC1}" srcOrd="0" destOrd="6" presId="urn:microsoft.com/office/officeart/2005/8/layout/hList1"/>
    <dgm:cxn modelId="{5F695CA4-DD96-8640-9363-0653952EFE67}" type="presOf" srcId="{CF58C802-2865-3D45-86E5-5D30444D9788}" destId="{DAB36F78-BBA6-0242-95B3-FC83520E8317}" srcOrd="0" destOrd="3" presId="urn:microsoft.com/office/officeart/2005/8/layout/hList1"/>
    <dgm:cxn modelId="{11FD08A9-474B-6C49-B3E4-DA3E7ECC14C5}" type="presOf" srcId="{B5B6436E-BBE2-374F-A18E-6241AD94C25A}" destId="{BA4B11E3-60B3-4349-B1B8-A5E89458A300}" srcOrd="0" destOrd="1" presId="urn:microsoft.com/office/officeart/2005/8/layout/hList1"/>
    <dgm:cxn modelId="{774D9CA9-EFBA-1647-868C-DE6F1FFEEA98}" type="presOf" srcId="{3A9AD87B-4C4A-E345-8F8B-7728F80BE6BA}" destId="{1C32412B-35C3-5D45-86A8-2F983BACFB00}" srcOrd="0" destOrd="0" presId="urn:microsoft.com/office/officeart/2005/8/layout/hList1"/>
    <dgm:cxn modelId="{5202B6AA-FF09-3A4A-88FC-78AD31CFB187}" type="presOf" srcId="{854AC3C1-61F8-6447-96A6-8CE0323F9DDC}" destId="{4FB8EE1A-B65E-5F49-9593-77501F80AEC1}" srcOrd="0" destOrd="4" presId="urn:microsoft.com/office/officeart/2005/8/layout/hList1"/>
    <dgm:cxn modelId="{639FD6B0-0781-8C43-B6FC-B1F7D9B0F670}" type="presOf" srcId="{B9C48310-93CE-8B45-9EB8-BB142C803EDB}" destId="{BA4B11E3-60B3-4349-B1B8-A5E89458A300}" srcOrd="0" destOrd="6" presId="urn:microsoft.com/office/officeart/2005/8/layout/hList1"/>
    <dgm:cxn modelId="{70B456B4-04A7-0B44-ACCD-4F3976309635}" type="presOf" srcId="{C97543A1-2ED0-954D-988A-07FEF6A22B83}" destId="{4FB8EE1A-B65E-5F49-9593-77501F80AEC1}" srcOrd="0" destOrd="1" presId="urn:microsoft.com/office/officeart/2005/8/layout/hList1"/>
    <dgm:cxn modelId="{FE916AB9-3665-084E-B6B9-7A60CE942A11}" srcId="{AE3A16BC-9A6E-614D-ADB3-38B79FFA1972}" destId="{854AC3C1-61F8-6447-96A6-8CE0323F9DDC}" srcOrd="4" destOrd="0" parTransId="{C3FB30E7-A539-FF4A-961F-D6AE4C1CBF2E}" sibTransId="{A2EAB93B-3E2C-BD46-A32E-D5E41F91115E}"/>
    <dgm:cxn modelId="{824A1ED2-DDB3-654D-B12B-17D99B9ABB2D}" srcId="{E23D8E00-144A-A645-83E4-DA186A3B3B29}" destId="{DE0C22B9-826A-2D4C-A352-C66D1248F3FD}" srcOrd="4" destOrd="0" parTransId="{170EB4F6-4DFB-0841-8549-AF45856798C0}" sibTransId="{8DFC9EAA-4DB7-6F4F-A112-C668F3280FAB}"/>
    <dgm:cxn modelId="{8A951DD8-53D8-E042-88B7-C0872FC4471A}" type="presOf" srcId="{AE3A16BC-9A6E-614D-ADB3-38B79FFA1972}" destId="{EE3A31A4-7CE4-AE4A-9E80-E0E827A05675}" srcOrd="0" destOrd="0" presId="urn:microsoft.com/office/officeart/2005/8/layout/hList1"/>
    <dgm:cxn modelId="{68E382D9-7BA1-D04A-AE22-AC441869C9C5}" srcId="{9D21D336-3CDD-2E4D-86CD-1E6A2FF64723}" destId="{EFEDC17E-18F6-7A4D-917B-96FB26F639C6}" srcOrd="6" destOrd="0" parTransId="{2569AC65-8E0C-4B4E-AB35-C3B1EA1676BD}" sibTransId="{0F1C5EB0-1B4E-5D49-B27B-CBF73AF751F2}"/>
    <dgm:cxn modelId="{479E62DC-F4AE-F84F-B4EF-E0B6DBA556BF}" srcId="{AE3A16BC-9A6E-614D-ADB3-38B79FFA1972}" destId="{F82D23A3-9BDB-4A46-8D18-C0285B19F1BF}" srcOrd="0" destOrd="0" parTransId="{448C3EE4-048F-7E4A-9404-3643B9265AED}" sibTransId="{BC0DB98E-A932-F349-9B17-063B2A86B6C0}"/>
    <dgm:cxn modelId="{778705E1-AE90-5A41-AA6A-56F0BE69353A}" type="presOf" srcId="{0106694F-E8AF-A94C-BD0F-D1429F98BAD6}" destId="{BA4B11E3-60B3-4349-B1B8-A5E89458A300}" srcOrd="0" destOrd="0" presId="urn:microsoft.com/office/officeart/2005/8/layout/hList1"/>
    <dgm:cxn modelId="{E85CF2E3-224F-F244-A2D2-041854FE74F2}" srcId="{AE3A16BC-9A6E-614D-ADB3-38B79FFA1972}" destId="{899216BF-2DD8-1543-BC5F-8D2B438540AD}" srcOrd="3" destOrd="0" parTransId="{B46BE8E3-0F1D-634B-A1F7-0750AF37E702}" sibTransId="{8E76BA72-31F4-694B-A3E4-8DBFC1321E99}"/>
    <dgm:cxn modelId="{9260D5E4-A4F6-0940-8337-1DE2481439A4}" type="presOf" srcId="{EC9A379A-7A20-5D4E-8469-77D1FF9CCC8B}" destId="{BA4B11E3-60B3-4349-B1B8-A5E89458A300}" srcOrd="0" destOrd="3" presId="urn:microsoft.com/office/officeart/2005/8/layout/hList1"/>
    <dgm:cxn modelId="{AE59A0F1-2EFF-5047-A404-940B0647B94F}" srcId="{E23D8E00-144A-A645-83E4-DA186A3B3B29}" destId="{6E2CFDD2-02F6-1B46-832A-3C912410E73B}" srcOrd="2" destOrd="0" parTransId="{1DBC3DAE-CE54-F340-8334-7C4095486E85}" sibTransId="{5CEED9BE-B1DD-4347-BCB9-8994574C1DAD}"/>
    <dgm:cxn modelId="{EACEBCF1-863D-0640-A540-7D6AC7AF4A77}" srcId="{9D21D336-3CDD-2E4D-86CD-1E6A2FF64723}" destId="{CF58C802-2865-3D45-86E5-5D30444D9788}" srcOrd="3" destOrd="0" parTransId="{CC040958-68DF-7C4F-AFE5-D20A7A029439}" sibTransId="{AA0DA3EE-07C2-6748-89DB-8C995793DD5E}"/>
    <dgm:cxn modelId="{424873F5-F673-A14C-855A-4B51FDCF456D}" srcId="{9D21D336-3CDD-2E4D-86CD-1E6A2FF64723}" destId="{1D1158B8-9FB2-D748-BCF0-BE69C45CBAEE}" srcOrd="5" destOrd="0" parTransId="{8A9C921B-8124-1048-8BCE-5BADE74D94C5}" sibTransId="{AD699FBE-1F2D-6248-8165-3BCD01EA32E5}"/>
    <dgm:cxn modelId="{A1FACAFF-215D-E940-878B-1719B80CB8E3}" srcId="{9D21D336-3CDD-2E4D-86CD-1E6A2FF64723}" destId="{16E5F47D-5FF4-3940-BE4D-4FF9EE4F26B6}" srcOrd="4" destOrd="0" parTransId="{AA165156-C30A-F14B-8343-0D37E5732283}" sibTransId="{6C37CC71-FDEA-9A45-BB00-8482AD06D09F}"/>
    <dgm:cxn modelId="{AEA36D42-41A7-0145-9C5E-B41EDF8C726D}" type="presParOf" srcId="{1C32412B-35C3-5D45-86A8-2F983BACFB00}" destId="{69D72DDC-12FF-8E49-B61E-2932044C2C89}" srcOrd="0" destOrd="0" presId="urn:microsoft.com/office/officeart/2005/8/layout/hList1"/>
    <dgm:cxn modelId="{5A271B86-215C-E54A-8A94-5DF905FC5265}" type="presParOf" srcId="{69D72DDC-12FF-8E49-B61E-2932044C2C89}" destId="{BA91D3B3-3955-2541-BAA6-3FC7C65DE453}" srcOrd="0" destOrd="0" presId="urn:microsoft.com/office/officeart/2005/8/layout/hList1"/>
    <dgm:cxn modelId="{8067C256-ED7D-A14D-8156-7D7F56121FEB}" type="presParOf" srcId="{69D72DDC-12FF-8E49-B61E-2932044C2C89}" destId="{BA4B11E3-60B3-4349-B1B8-A5E89458A300}" srcOrd="1" destOrd="0" presId="urn:microsoft.com/office/officeart/2005/8/layout/hList1"/>
    <dgm:cxn modelId="{03E4AA53-6463-5B4C-BA10-1F2CF04F1A75}" type="presParOf" srcId="{1C32412B-35C3-5D45-86A8-2F983BACFB00}" destId="{8D798CC0-8A16-0A4F-8E39-E05985E9DD09}" srcOrd="1" destOrd="0" presId="urn:microsoft.com/office/officeart/2005/8/layout/hList1"/>
    <dgm:cxn modelId="{3871AA00-758F-A449-8C84-9B30D69CC8B0}" type="presParOf" srcId="{1C32412B-35C3-5D45-86A8-2F983BACFB00}" destId="{46BBAD13-76CB-F043-94DF-EBF8EB3566A5}" srcOrd="2" destOrd="0" presId="urn:microsoft.com/office/officeart/2005/8/layout/hList1"/>
    <dgm:cxn modelId="{D5995E46-BC7F-1449-8248-B17BC429C713}" type="presParOf" srcId="{46BBAD13-76CB-F043-94DF-EBF8EB3566A5}" destId="{D3C28006-045F-544A-A027-F5414977502B}" srcOrd="0" destOrd="0" presId="urn:microsoft.com/office/officeart/2005/8/layout/hList1"/>
    <dgm:cxn modelId="{73719E20-4111-094D-A4A7-DC859C1192B7}" type="presParOf" srcId="{46BBAD13-76CB-F043-94DF-EBF8EB3566A5}" destId="{DAB36F78-BBA6-0242-95B3-FC83520E8317}" srcOrd="1" destOrd="0" presId="urn:microsoft.com/office/officeart/2005/8/layout/hList1"/>
    <dgm:cxn modelId="{D647D688-B383-0C43-885C-DB1DAB5F37B3}" type="presParOf" srcId="{1C32412B-35C3-5D45-86A8-2F983BACFB00}" destId="{53DBCA2D-127D-FE42-BD74-38B013AF1DE9}" srcOrd="3" destOrd="0" presId="urn:microsoft.com/office/officeart/2005/8/layout/hList1"/>
    <dgm:cxn modelId="{9872D080-E3AE-AE44-9B70-8005C060A6CB}" type="presParOf" srcId="{1C32412B-35C3-5D45-86A8-2F983BACFB00}" destId="{5450ED98-7D09-3546-8175-DCBE91561E4C}" srcOrd="4" destOrd="0" presId="urn:microsoft.com/office/officeart/2005/8/layout/hList1"/>
    <dgm:cxn modelId="{F8697FF8-9E00-9241-93E8-C4BBBFC9384A}" type="presParOf" srcId="{5450ED98-7D09-3546-8175-DCBE91561E4C}" destId="{EE3A31A4-7CE4-AE4A-9E80-E0E827A05675}" srcOrd="0" destOrd="0" presId="urn:microsoft.com/office/officeart/2005/8/layout/hList1"/>
    <dgm:cxn modelId="{08856717-BC33-E043-83DE-70DEFBD3D79F}" type="presParOf" srcId="{5450ED98-7D09-3546-8175-DCBE91561E4C}" destId="{4FB8EE1A-B65E-5F49-9593-77501F80AEC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4B196A-D61A-584E-B486-D1757F19548D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147EC2E3-0180-DB44-9E49-6B3206675C44}">
      <dgm:prSet/>
      <dgm:spPr>
        <a:solidFill>
          <a:schemeClr val="accent6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FR"/>
            <a:t>Asset management aspect (FP5, FP3?)</a:t>
          </a:r>
        </a:p>
      </dgm:t>
    </dgm:pt>
    <dgm:pt modelId="{61EADB40-CD51-5B4E-9E73-102C73F600D7}" type="parTrans" cxnId="{5A62E584-8A54-7448-97C8-E87CE975756D}">
      <dgm:prSet/>
      <dgm:spPr/>
      <dgm:t>
        <a:bodyPr/>
        <a:lstStyle/>
        <a:p>
          <a:endParaRPr lang="en-GB"/>
        </a:p>
      </dgm:t>
    </dgm:pt>
    <dgm:pt modelId="{564B6903-8C99-8546-BB6F-35DF3A313DC7}" type="sibTrans" cxnId="{5A62E584-8A54-7448-97C8-E87CE975756D}">
      <dgm:prSet/>
      <dgm:spPr/>
      <dgm:t>
        <a:bodyPr/>
        <a:lstStyle/>
        <a:p>
          <a:endParaRPr lang="en-GB"/>
        </a:p>
      </dgm:t>
    </dgm:pt>
    <dgm:pt modelId="{8C279534-D270-6541-87C9-E20B861B4EDD}">
      <dgm:prSet/>
      <dgm:spPr/>
      <dgm:t>
        <a:bodyPr/>
        <a:lstStyle/>
        <a:p>
          <a:pPr>
            <a:lnSpc>
              <a:spcPct val="100000"/>
            </a:lnSpc>
          </a:pPr>
          <a:r>
            <a:rPr lang="en-FR"/>
            <a:t>Vehicles, their components, their state of repair…</a:t>
          </a:r>
        </a:p>
      </dgm:t>
    </dgm:pt>
    <dgm:pt modelId="{2106E41C-0030-4449-BC16-83CD7243803F}" type="parTrans" cxnId="{D2E55093-B20B-F648-B03A-E80C87C4AB7D}">
      <dgm:prSet/>
      <dgm:spPr/>
      <dgm:t>
        <a:bodyPr/>
        <a:lstStyle/>
        <a:p>
          <a:endParaRPr lang="en-GB"/>
        </a:p>
      </dgm:t>
    </dgm:pt>
    <dgm:pt modelId="{A0763981-730F-404A-B809-06BD9B4A1096}" type="sibTrans" cxnId="{D2E55093-B20B-F648-B03A-E80C87C4AB7D}">
      <dgm:prSet/>
      <dgm:spPr/>
      <dgm:t>
        <a:bodyPr/>
        <a:lstStyle/>
        <a:p>
          <a:endParaRPr lang="en-GB"/>
        </a:p>
      </dgm:t>
    </dgm:pt>
    <dgm:pt modelId="{6972A0D8-82DD-684B-9290-6A7A6FE375FA}">
      <dgm:prSet/>
      <dgm:spPr>
        <a:solidFill>
          <a:schemeClr val="accent6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FR"/>
            <a:t>Topology aspect (FP5, …)</a:t>
          </a:r>
        </a:p>
      </dgm:t>
    </dgm:pt>
    <dgm:pt modelId="{4EB784F0-C10C-0643-963A-D682A0FE244F}" type="parTrans" cxnId="{FA426BB6-02BE-524C-A56D-729A8DC95748}">
      <dgm:prSet/>
      <dgm:spPr/>
      <dgm:t>
        <a:bodyPr/>
        <a:lstStyle/>
        <a:p>
          <a:endParaRPr lang="en-GB"/>
        </a:p>
      </dgm:t>
    </dgm:pt>
    <dgm:pt modelId="{B7A75CC9-A922-3441-B607-48270F5946DB}" type="sibTrans" cxnId="{FA426BB6-02BE-524C-A56D-729A8DC95748}">
      <dgm:prSet/>
      <dgm:spPr/>
      <dgm:t>
        <a:bodyPr/>
        <a:lstStyle/>
        <a:p>
          <a:endParaRPr lang="en-GB"/>
        </a:p>
      </dgm:t>
    </dgm:pt>
    <dgm:pt modelId="{56513A4E-5333-5B47-954D-23D7FBFCA59A}">
      <dgm:prSet/>
      <dgm:spPr/>
      <dgm:t>
        <a:bodyPr/>
        <a:lstStyle/>
        <a:p>
          <a:pPr>
            <a:lnSpc>
              <a:spcPct val="100000"/>
            </a:lnSpc>
          </a:pPr>
          <a:r>
            <a:rPr lang="en-FR"/>
            <a:t>Placement of vehicles in a formation:</a:t>
          </a:r>
          <a:br>
            <a:rPr lang="en-FR"/>
          </a:br>
          <a:r>
            <a:rPr lang="en-FR"/>
            <a:t>order and orientation…</a:t>
          </a:r>
        </a:p>
      </dgm:t>
    </dgm:pt>
    <dgm:pt modelId="{FDA0603A-6636-2441-9F32-4126A6A4FAF9}" type="parTrans" cxnId="{79405053-E1EC-BC49-9CEF-F2DB66D21109}">
      <dgm:prSet/>
      <dgm:spPr/>
      <dgm:t>
        <a:bodyPr/>
        <a:lstStyle/>
        <a:p>
          <a:endParaRPr lang="en-GB"/>
        </a:p>
      </dgm:t>
    </dgm:pt>
    <dgm:pt modelId="{9365FF4C-0443-7544-ABD7-196A0AFFA1FD}" type="sibTrans" cxnId="{79405053-E1EC-BC49-9CEF-F2DB66D21109}">
      <dgm:prSet/>
      <dgm:spPr/>
      <dgm:t>
        <a:bodyPr/>
        <a:lstStyle/>
        <a:p>
          <a:endParaRPr lang="en-GB"/>
        </a:p>
      </dgm:t>
    </dgm:pt>
    <dgm:pt modelId="{7074B795-0F1F-D64E-AD8E-7003FB14C858}">
      <dgm:prSet/>
      <dgm:spPr>
        <a:solidFill>
          <a:srgbClr val="FFC000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FR"/>
            <a:t>Geometry aspect (FP5)</a:t>
          </a:r>
        </a:p>
      </dgm:t>
    </dgm:pt>
    <dgm:pt modelId="{317C15EB-AE43-A24F-9933-6145FFA7C60D}" type="parTrans" cxnId="{A9046E47-9974-2F4E-9F5E-75273DE47E4B}">
      <dgm:prSet/>
      <dgm:spPr/>
      <dgm:t>
        <a:bodyPr/>
        <a:lstStyle/>
        <a:p>
          <a:endParaRPr lang="en-GB"/>
        </a:p>
      </dgm:t>
    </dgm:pt>
    <dgm:pt modelId="{223F278F-2BD9-F647-BAF1-602EBA47B1C3}" type="sibTrans" cxnId="{A9046E47-9974-2F4E-9F5E-75273DE47E4B}">
      <dgm:prSet/>
      <dgm:spPr/>
      <dgm:t>
        <a:bodyPr/>
        <a:lstStyle/>
        <a:p>
          <a:endParaRPr lang="en-GB"/>
        </a:p>
      </dgm:t>
    </dgm:pt>
    <dgm:pt modelId="{3E6BEEC2-72FC-6643-AD27-FE0711FFC2C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L</a:t>
          </a:r>
          <a:r>
            <a:rPr lang="en-FR"/>
            <a:t>ocation of components along the formation,</a:t>
          </a:r>
          <a:br>
            <a:rPr lang="en-FR"/>
          </a:br>
          <a:r>
            <a:rPr lang="en-FR"/>
            <a:t>incl. side and height</a:t>
          </a:r>
        </a:p>
      </dgm:t>
    </dgm:pt>
    <dgm:pt modelId="{D19428B7-8F40-2540-88EC-D8CA9D36DD50}" type="parTrans" cxnId="{D2D2DB91-0231-B340-B009-D4ABD959042D}">
      <dgm:prSet/>
      <dgm:spPr/>
      <dgm:t>
        <a:bodyPr/>
        <a:lstStyle/>
        <a:p>
          <a:endParaRPr lang="en-GB"/>
        </a:p>
      </dgm:t>
    </dgm:pt>
    <dgm:pt modelId="{D2E302A7-4881-704B-9788-8BC9C4EF86DA}" type="sibTrans" cxnId="{D2D2DB91-0231-B340-B009-D4ABD959042D}">
      <dgm:prSet/>
      <dgm:spPr/>
      <dgm:t>
        <a:bodyPr/>
        <a:lstStyle/>
        <a:p>
          <a:endParaRPr lang="en-GB"/>
        </a:p>
      </dgm:t>
    </dgm:pt>
    <dgm:pt modelId="{8539A184-5784-C34E-9B91-A7E13B949147}">
      <dgm:prSet/>
      <dgm:spPr>
        <a:solidFill>
          <a:srgbClr val="FFC000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FR"/>
            <a:t>Functional characteristics aspect (Digital twin)</a:t>
          </a:r>
        </a:p>
      </dgm:t>
    </dgm:pt>
    <dgm:pt modelId="{03D44878-3F68-CA44-A796-1281F093D928}" type="parTrans" cxnId="{18EACC51-07E1-074E-8FBC-249661C0EE41}">
      <dgm:prSet/>
      <dgm:spPr/>
      <dgm:t>
        <a:bodyPr/>
        <a:lstStyle/>
        <a:p>
          <a:endParaRPr lang="en-GB"/>
        </a:p>
      </dgm:t>
    </dgm:pt>
    <dgm:pt modelId="{ED2390CD-E3F1-3F48-84EF-3689D66E3A62}" type="sibTrans" cxnId="{18EACC51-07E1-074E-8FBC-249661C0EE41}">
      <dgm:prSet/>
      <dgm:spPr/>
      <dgm:t>
        <a:bodyPr/>
        <a:lstStyle/>
        <a:p>
          <a:endParaRPr lang="en-GB"/>
        </a:p>
      </dgm:t>
    </dgm:pt>
    <dgm:pt modelId="{459A9586-1F63-8049-B7DB-D7ED547B23EB}">
      <dgm:prSet/>
      <dgm:spPr/>
      <dgm:t>
        <a:bodyPr/>
        <a:lstStyle/>
        <a:p>
          <a:pPr>
            <a:lnSpc>
              <a:spcPct val="100000"/>
            </a:lnSpc>
          </a:pPr>
          <a:r>
            <a:rPr lang="en-FR"/>
            <a:t>Encoding characteristics relative to running simulation:  traction, braking, resistance to forward movement</a:t>
          </a:r>
        </a:p>
      </dgm:t>
    </dgm:pt>
    <dgm:pt modelId="{FCB873B3-969A-5D4B-8CC7-2BA27878C0CD}" type="parTrans" cxnId="{BBA287E0-2627-4D43-9BE2-F31F0B3AD0C1}">
      <dgm:prSet/>
      <dgm:spPr/>
      <dgm:t>
        <a:bodyPr/>
        <a:lstStyle/>
        <a:p>
          <a:endParaRPr lang="en-GB"/>
        </a:p>
      </dgm:t>
    </dgm:pt>
    <dgm:pt modelId="{00E80EE1-6CD2-F04F-8FA2-F074BF68B693}" type="sibTrans" cxnId="{BBA287E0-2627-4D43-9BE2-F31F0B3AD0C1}">
      <dgm:prSet/>
      <dgm:spPr/>
      <dgm:t>
        <a:bodyPr/>
        <a:lstStyle/>
        <a:p>
          <a:endParaRPr lang="en-GB"/>
        </a:p>
      </dgm:t>
    </dgm:pt>
    <dgm:pt modelId="{41B14AD2-010D-45D4-A790-B39149635CA3}" type="pres">
      <dgm:prSet presAssocID="{F44B196A-D61A-584E-B486-D1757F19548D}" presName="root" presStyleCnt="0">
        <dgm:presLayoutVars>
          <dgm:dir/>
          <dgm:resizeHandles val="exact"/>
        </dgm:presLayoutVars>
      </dgm:prSet>
      <dgm:spPr/>
    </dgm:pt>
    <dgm:pt modelId="{E0041805-50BF-48E6-9D37-2D145ED27130}" type="pres">
      <dgm:prSet presAssocID="{147EC2E3-0180-DB44-9E49-6B3206675C44}" presName="compNode" presStyleCnt="0"/>
      <dgm:spPr/>
    </dgm:pt>
    <dgm:pt modelId="{4B7C10A5-E96C-42DF-A91A-B778157DED54}" type="pres">
      <dgm:prSet presAssocID="{147EC2E3-0180-DB44-9E49-6B3206675C44}" presName="bgRect" presStyleLbl="bgShp" presStyleIdx="0" presStyleCnt="4"/>
      <dgm:spPr/>
    </dgm:pt>
    <dgm:pt modelId="{B698F42C-2C8F-4113-BD61-A2F96BF5813B}" type="pres">
      <dgm:prSet presAssocID="{147EC2E3-0180-DB44-9E49-6B3206675C4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840BA59C-FBD6-4134-9B06-9AE8B85ADDE0}" type="pres">
      <dgm:prSet presAssocID="{147EC2E3-0180-DB44-9E49-6B3206675C44}" presName="spaceRect" presStyleCnt="0"/>
      <dgm:spPr/>
    </dgm:pt>
    <dgm:pt modelId="{B7F88281-D503-473E-935B-1177BCBF00FD}" type="pres">
      <dgm:prSet presAssocID="{147EC2E3-0180-DB44-9E49-6B3206675C44}" presName="parTx" presStyleLbl="revTx" presStyleIdx="0" presStyleCnt="8">
        <dgm:presLayoutVars>
          <dgm:chMax val="0"/>
          <dgm:chPref val="0"/>
        </dgm:presLayoutVars>
      </dgm:prSet>
      <dgm:spPr/>
    </dgm:pt>
    <dgm:pt modelId="{1E5CC2B4-E9C0-4997-9A0F-58DAA3E70A7D}" type="pres">
      <dgm:prSet presAssocID="{147EC2E3-0180-DB44-9E49-6B3206675C44}" presName="desTx" presStyleLbl="revTx" presStyleIdx="1" presStyleCnt="8">
        <dgm:presLayoutVars/>
      </dgm:prSet>
      <dgm:spPr/>
    </dgm:pt>
    <dgm:pt modelId="{575AA6E6-2982-4AC7-B9C9-FF6CC5BDD40A}" type="pres">
      <dgm:prSet presAssocID="{564B6903-8C99-8546-BB6F-35DF3A313DC7}" presName="sibTrans" presStyleCnt="0"/>
      <dgm:spPr/>
    </dgm:pt>
    <dgm:pt modelId="{493D8C82-054A-4340-906A-46C4C00FD851}" type="pres">
      <dgm:prSet presAssocID="{6972A0D8-82DD-684B-9290-6A7A6FE375FA}" presName="compNode" presStyleCnt="0"/>
      <dgm:spPr/>
    </dgm:pt>
    <dgm:pt modelId="{2A0EAE1C-1386-44B4-A17C-C119D7DBE904}" type="pres">
      <dgm:prSet presAssocID="{6972A0D8-82DD-684B-9290-6A7A6FE375FA}" presName="bgRect" presStyleLbl="bgShp" presStyleIdx="1" presStyleCnt="4"/>
      <dgm:spPr/>
    </dgm:pt>
    <dgm:pt modelId="{C6D85B93-63AD-4464-A15E-052885C73776}" type="pres">
      <dgm:prSet presAssocID="{6972A0D8-82DD-684B-9290-6A7A6FE375F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twork Diagram"/>
        </a:ext>
      </dgm:extLst>
    </dgm:pt>
    <dgm:pt modelId="{70F54383-EC78-461D-ADF5-BE1C2FE6555D}" type="pres">
      <dgm:prSet presAssocID="{6972A0D8-82DD-684B-9290-6A7A6FE375FA}" presName="spaceRect" presStyleCnt="0"/>
      <dgm:spPr/>
    </dgm:pt>
    <dgm:pt modelId="{E6C140B1-655F-4C3D-9A40-DEDED473668B}" type="pres">
      <dgm:prSet presAssocID="{6972A0D8-82DD-684B-9290-6A7A6FE375FA}" presName="parTx" presStyleLbl="revTx" presStyleIdx="2" presStyleCnt="8">
        <dgm:presLayoutVars>
          <dgm:chMax val="0"/>
          <dgm:chPref val="0"/>
        </dgm:presLayoutVars>
      </dgm:prSet>
      <dgm:spPr/>
    </dgm:pt>
    <dgm:pt modelId="{AB17C810-1E94-4223-8D29-B94C6B6BA275}" type="pres">
      <dgm:prSet presAssocID="{6972A0D8-82DD-684B-9290-6A7A6FE375FA}" presName="desTx" presStyleLbl="revTx" presStyleIdx="3" presStyleCnt="8">
        <dgm:presLayoutVars/>
      </dgm:prSet>
      <dgm:spPr/>
    </dgm:pt>
    <dgm:pt modelId="{2AB0CFCE-A025-4AE1-A1AA-568B3D12936A}" type="pres">
      <dgm:prSet presAssocID="{B7A75CC9-A922-3441-B607-48270F5946DB}" presName="sibTrans" presStyleCnt="0"/>
      <dgm:spPr/>
    </dgm:pt>
    <dgm:pt modelId="{60CC3B4F-5628-4661-90AE-22B801B3BB44}" type="pres">
      <dgm:prSet presAssocID="{7074B795-0F1F-D64E-AD8E-7003FB14C858}" presName="compNode" presStyleCnt="0"/>
      <dgm:spPr/>
    </dgm:pt>
    <dgm:pt modelId="{DD96555F-B1C1-4817-9D37-CFC2FF0C3DB9}" type="pres">
      <dgm:prSet presAssocID="{7074B795-0F1F-D64E-AD8E-7003FB14C858}" presName="bgRect" presStyleLbl="bgShp" presStyleIdx="2" presStyleCnt="4"/>
      <dgm:spPr/>
    </dgm:pt>
    <dgm:pt modelId="{1C78BA76-F999-484A-BE93-F54F0E04BF20}" type="pres">
      <dgm:prSet presAssocID="{7074B795-0F1F-D64E-AD8E-7003FB14C85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rawing Compass"/>
        </a:ext>
      </dgm:extLst>
    </dgm:pt>
    <dgm:pt modelId="{B90B3462-BC94-453E-B551-B0392BBE80FA}" type="pres">
      <dgm:prSet presAssocID="{7074B795-0F1F-D64E-AD8E-7003FB14C858}" presName="spaceRect" presStyleCnt="0"/>
      <dgm:spPr/>
    </dgm:pt>
    <dgm:pt modelId="{1CB391DE-F14C-49AB-A51B-168E55A8DF1E}" type="pres">
      <dgm:prSet presAssocID="{7074B795-0F1F-D64E-AD8E-7003FB14C858}" presName="parTx" presStyleLbl="revTx" presStyleIdx="4" presStyleCnt="8">
        <dgm:presLayoutVars>
          <dgm:chMax val="0"/>
          <dgm:chPref val="0"/>
        </dgm:presLayoutVars>
      </dgm:prSet>
      <dgm:spPr/>
    </dgm:pt>
    <dgm:pt modelId="{151CE7B7-0461-4194-B3D4-E624E0ECB94F}" type="pres">
      <dgm:prSet presAssocID="{7074B795-0F1F-D64E-AD8E-7003FB14C858}" presName="desTx" presStyleLbl="revTx" presStyleIdx="5" presStyleCnt="8">
        <dgm:presLayoutVars/>
      </dgm:prSet>
      <dgm:spPr/>
    </dgm:pt>
    <dgm:pt modelId="{340F749E-4860-41DE-B951-010E5ABEBB11}" type="pres">
      <dgm:prSet presAssocID="{223F278F-2BD9-F647-BAF1-602EBA47B1C3}" presName="sibTrans" presStyleCnt="0"/>
      <dgm:spPr/>
    </dgm:pt>
    <dgm:pt modelId="{A235DDFF-4DB1-43A3-B7B5-9E0FBDBF211D}" type="pres">
      <dgm:prSet presAssocID="{8539A184-5784-C34E-9B91-A7E13B949147}" presName="compNode" presStyleCnt="0"/>
      <dgm:spPr/>
    </dgm:pt>
    <dgm:pt modelId="{8CA9A809-C9B6-468C-8677-57633FB0D340}" type="pres">
      <dgm:prSet presAssocID="{8539A184-5784-C34E-9B91-A7E13B949147}" presName="bgRect" presStyleLbl="bgShp" presStyleIdx="3" presStyleCnt="4"/>
      <dgm:spPr/>
    </dgm:pt>
    <dgm:pt modelId="{A9563B4A-90FD-441D-A8C7-D4158629F7A1}" type="pres">
      <dgm:prSet presAssocID="{8539A184-5784-C34E-9B91-A7E13B94914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1A95366D-4EEB-4202-BA93-D819D47201FF}" type="pres">
      <dgm:prSet presAssocID="{8539A184-5784-C34E-9B91-A7E13B949147}" presName="spaceRect" presStyleCnt="0"/>
      <dgm:spPr/>
    </dgm:pt>
    <dgm:pt modelId="{C1FD9B77-1A9C-4C02-854C-1B8F07C189BA}" type="pres">
      <dgm:prSet presAssocID="{8539A184-5784-C34E-9B91-A7E13B949147}" presName="parTx" presStyleLbl="revTx" presStyleIdx="6" presStyleCnt="8">
        <dgm:presLayoutVars>
          <dgm:chMax val="0"/>
          <dgm:chPref val="0"/>
        </dgm:presLayoutVars>
      </dgm:prSet>
      <dgm:spPr/>
    </dgm:pt>
    <dgm:pt modelId="{CB331FC5-8BAD-4806-8291-A09BD4DE247A}" type="pres">
      <dgm:prSet presAssocID="{8539A184-5784-C34E-9B91-A7E13B949147}" presName="desTx" presStyleLbl="revTx" presStyleIdx="7" presStyleCnt="8">
        <dgm:presLayoutVars/>
      </dgm:prSet>
      <dgm:spPr/>
    </dgm:pt>
  </dgm:ptLst>
  <dgm:cxnLst>
    <dgm:cxn modelId="{4D507E36-19BE-AC44-B572-C34F8E11D8CC}" type="presOf" srcId="{6972A0D8-82DD-684B-9290-6A7A6FE375FA}" destId="{E6C140B1-655F-4C3D-9A40-DEDED473668B}" srcOrd="0" destOrd="0" presId="urn:microsoft.com/office/officeart/2018/2/layout/IconVerticalSolidList"/>
    <dgm:cxn modelId="{E5B1BF3A-EB2E-E047-B80A-3306792FC021}" type="presOf" srcId="{7074B795-0F1F-D64E-AD8E-7003FB14C858}" destId="{1CB391DE-F14C-49AB-A51B-168E55A8DF1E}" srcOrd="0" destOrd="0" presId="urn:microsoft.com/office/officeart/2018/2/layout/IconVerticalSolidList"/>
    <dgm:cxn modelId="{A9046E47-9974-2F4E-9F5E-75273DE47E4B}" srcId="{F44B196A-D61A-584E-B486-D1757F19548D}" destId="{7074B795-0F1F-D64E-AD8E-7003FB14C858}" srcOrd="2" destOrd="0" parTransId="{317C15EB-AE43-A24F-9933-6145FFA7C60D}" sibTransId="{223F278F-2BD9-F647-BAF1-602EBA47B1C3}"/>
    <dgm:cxn modelId="{FF96754C-0BA6-794E-B1A9-49D2098876D6}" type="presOf" srcId="{56513A4E-5333-5B47-954D-23D7FBFCA59A}" destId="{AB17C810-1E94-4223-8D29-B94C6B6BA275}" srcOrd="0" destOrd="0" presId="urn:microsoft.com/office/officeart/2018/2/layout/IconVerticalSolidList"/>
    <dgm:cxn modelId="{18EACC51-07E1-074E-8FBC-249661C0EE41}" srcId="{F44B196A-D61A-584E-B486-D1757F19548D}" destId="{8539A184-5784-C34E-9B91-A7E13B949147}" srcOrd="3" destOrd="0" parTransId="{03D44878-3F68-CA44-A796-1281F093D928}" sibTransId="{ED2390CD-E3F1-3F48-84EF-3689D66E3A62}"/>
    <dgm:cxn modelId="{79405053-E1EC-BC49-9CEF-F2DB66D21109}" srcId="{6972A0D8-82DD-684B-9290-6A7A6FE375FA}" destId="{56513A4E-5333-5B47-954D-23D7FBFCA59A}" srcOrd="0" destOrd="0" parTransId="{FDA0603A-6636-2441-9F32-4126A6A4FAF9}" sibTransId="{9365FF4C-0443-7544-ABD7-196A0AFFA1FD}"/>
    <dgm:cxn modelId="{F3D6196E-9127-DB4F-936E-F5E51C6977E3}" type="presOf" srcId="{F44B196A-D61A-584E-B486-D1757F19548D}" destId="{41B14AD2-010D-45D4-A790-B39149635CA3}" srcOrd="0" destOrd="0" presId="urn:microsoft.com/office/officeart/2018/2/layout/IconVerticalSolidList"/>
    <dgm:cxn modelId="{23A06375-3A13-E044-8FC0-08BB99723C19}" type="presOf" srcId="{3E6BEEC2-72FC-6643-AD27-FE0711FFC2C8}" destId="{151CE7B7-0461-4194-B3D4-E624E0ECB94F}" srcOrd="0" destOrd="0" presId="urn:microsoft.com/office/officeart/2018/2/layout/IconVerticalSolidList"/>
    <dgm:cxn modelId="{5A62E584-8A54-7448-97C8-E87CE975756D}" srcId="{F44B196A-D61A-584E-B486-D1757F19548D}" destId="{147EC2E3-0180-DB44-9E49-6B3206675C44}" srcOrd="0" destOrd="0" parTransId="{61EADB40-CD51-5B4E-9E73-102C73F600D7}" sibTransId="{564B6903-8C99-8546-BB6F-35DF3A313DC7}"/>
    <dgm:cxn modelId="{D2D2DB91-0231-B340-B009-D4ABD959042D}" srcId="{7074B795-0F1F-D64E-AD8E-7003FB14C858}" destId="{3E6BEEC2-72FC-6643-AD27-FE0711FFC2C8}" srcOrd="0" destOrd="0" parTransId="{D19428B7-8F40-2540-88EC-D8CA9D36DD50}" sibTransId="{D2E302A7-4881-704B-9788-8BC9C4EF86DA}"/>
    <dgm:cxn modelId="{D2E55093-B20B-F648-B03A-E80C87C4AB7D}" srcId="{147EC2E3-0180-DB44-9E49-6B3206675C44}" destId="{8C279534-D270-6541-87C9-E20B861B4EDD}" srcOrd="0" destOrd="0" parTransId="{2106E41C-0030-4449-BC16-83CD7243803F}" sibTransId="{A0763981-730F-404A-B809-06BD9B4A1096}"/>
    <dgm:cxn modelId="{B7AA29B1-7987-C643-A576-B71F4BD62DF3}" type="presOf" srcId="{459A9586-1F63-8049-B7DB-D7ED547B23EB}" destId="{CB331FC5-8BAD-4806-8291-A09BD4DE247A}" srcOrd="0" destOrd="0" presId="urn:microsoft.com/office/officeart/2018/2/layout/IconVerticalSolidList"/>
    <dgm:cxn modelId="{FA426BB6-02BE-524C-A56D-729A8DC95748}" srcId="{F44B196A-D61A-584E-B486-D1757F19548D}" destId="{6972A0D8-82DD-684B-9290-6A7A6FE375FA}" srcOrd="1" destOrd="0" parTransId="{4EB784F0-C10C-0643-963A-D682A0FE244F}" sibTransId="{B7A75CC9-A922-3441-B607-48270F5946DB}"/>
    <dgm:cxn modelId="{C7CC06CB-03E1-2242-A11D-7575A6AFB64E}" type="presOf" srcId="{147EC2E3-0180-DB44-9E49-6B3206675C44}" destId="{B7F88281-D503-473E-935B-1177BCBF00FD}" srcOrd="0" destOrd="0" presId="urn:microsoft.com/office/officeart/2018/2/layout/IconVerticalSolidList"/>
    <dgm:cxn modelId="{D70504D7-9901-8442-8B32-8476A1BAF34D}" type="presOf" srcId="{8539A184-5784-C34E-9B91-A7E13B949147}" destId="{C1FD9B77-1A9C-4C02-854C-1B8F07C189BA}" srcOrd="0" destOrd="0" presId="urn:microsoft.com/office/officeart/2018/2/layout/IconVerticalSolidList"/>
    <dgm:cxn modelId="{BBA287E0-2627-4D43-9BE2-F31F0B3AD0C1}" srcId="{8539A184-5784-C34E-9B91-A7E13B949147}" destId="{459A9586-1F63-8049-B7DB-D7ED547B23EB}" srcOrd="0" destOrd="0" parTransId="{FCB873B3-969A-5D4B-8CC7-2BA27878C0CD}" sibTransId="{00E80EE1-6CD2-F04F-8FA2-F074BF68B693}"/>
    <dgm:cxn modelId="{ED6316FD-689C-384C-AC3C-2BEE03203232}" type="presOf" srcId="{8C279534-D270-6541-87C9-E20B861B4EDD}" destId="{1E5CC2B4-E9C0-4997-9A0F-58DAA3E70A7D}" srcOrd="0" destOrd="0" presId="urn:microsoft.com/office/officeart/2018/2/layout/IconVerticalSolidList"/>
    <dgm:cxn modelId="{7F251B77-34C3-4941-B7B3-9ABE422FCCC8}" type="presParOf" srcId="{41B14AD2-010D-45D4-A790-B39149635CA3}" destId="{E0041805-50BF-48E6-9D37-2D145ED27130}" srcOrd="0" destOrd="0" presId="urn:microsoft.com/office/officeart/2018/2/layout/IconVerticalSolidList"/>
    <dgm:cxn modelId="{F3FBAAAF-A6BB-814F-B642-4B2C8A3A38F6}" type="presParOf" srcId="{E0041805-50BF-48E6-9D37-2D145ED27130}" destId="{4B7C10A5-E96C-42DF-A91A-B778157DED54}" srcOrd="0" destOrd="0" presId="urn:microsoft.com/office/officeart/2018/2/layout/IconVerticalSolidList"/>
    <dgm:cxn modelId="{79DF60FD-DA18-644F-BF0F-A48B61FAD037}" type="presParOf" srcId="{E0041805-50BF-48E6-9D37-2D145ED27130}" destId="{B698F42C-2C8F-4113-BD61-A2F96BF5813B}" srcOrd="1" destOrd="0" presId="urn:microsoft.com/office/officeart/2018/2/layout/IconVerticalSolidList"/>
    <dgm:cxn modelId="{500E23EB-9846-0E47-8650-A0D5E5EA0BF8}" type="presParOf" srcId="{E0041805-50BF-48E6-9D37-2D145ED27130}" destId="{840BA59C-FBD6-4134-9B06-9AE8B85ADDE0}" srcOrd="2" destOrd="0" presId="urn:microsoft.com/office/officeart/2018/2/layout/IconVerticalSolidList"/>
    <dgm:cxn modelId="{BA57605A-1FC5-5E46-A206-2E8EE4DD74EB}" type="presParOf" srcId="{E0041805-50BF-48E6-9D37-2D145ED27130}" destId="{B7F88281-D503-473E-935B-1177BCBF00FD}" srcOrd="3" destOrd="0" presId="urn:microsoft.com/office/officeart/2018/2/layout/IconVerticalSolidList"/>
    <dgm:cxn modelId="{F56415F6-1231-184B-85CB-D2046E0E8E94}" type="presParOf" srcId="{E0041805-50BF-48E6-9D37-2D145ED27130}" destId="{1E5CC2B4-E9C0-4997-9A0F-58DAA3E70A7D}" srcOrd="4" destOrd="0" presId="urn:microsoft.com/office/officeart/2018/2/layout/IconVerticalSolidList"/>
    <dgm:cxn modelId="{AFD9E4FB-ACA5-E941-8678-82F22A124FA7}" type="presParOf" srcId="{41B14AD2-010D-45D4-A790-B39149635CA3}" destId="{575AA6E6-2982-4AC7-B9C9-FF6CC5BDD40A}" srcOrd="1" destOrd="0" presId="urn:microsoft.com/office/officeart/2018/2/layout/IconVerticalSolidList"/>
    <dgm:cxn modelId="{6085D271-BCCF-7B4E-8A77-B5AC4C1468F8}" type="presParOf" srcId="{41B14AD2-010D-45D4-A790-B39149635CA3}" destId="{493D8C82-054A-4340-906A-46C4C00FD851}" srcOrd="2" destOrd="0" presId="urn:microsoft.com/office/officeart/2018/2/layout/IconVerticalSolidList"/>
    <dgm:cxn modelId="{31FBA9F0-05FF-6C41-BE88-816F88F5F7B0}" type="presParOf" srcId="{493D8C82-054A-4340-906A-46C4C00FD851}" destId="{2A0EAE1C-1386-44B4-A17C-C119D7DBE904}" srcOrd="0" destOrd="0" presId="urn:microsoft.com/office/officeart/2018/2/layout/IconVerticalSolidList"/>
    <dgm:cxn modelId="{1C9D5C29-6B1B-E046-9FCD-8264E52C95CA}" type="presParOf" srcId="{493D8C82-054A-4340-906A-46C4C00FD851}" destId="{C6D85B93-63AD-4464-A15E-052885C73776}" srcOrd="1" destOrd="0" presId="urn:microsoft.com/office/officeart/2018/2/layout/IconVerticalSolidList"/>
    <dgm:cxn modelId="{ABE800F6-1F50-B14E-8BFB-3F0CEF31BC62}" type="presParOf" srcId="{493D8C82-054A-4340-906A-46C4C00FD851}" destId="{70F54383-EC78-461D-ADF5-BE1C2FE6555D}" srcOrd="2" destOrd="0" presId="urn:microsoft.com/office/officeart/2018/2/layout/IconVerticalSolidList"/>
    <dgm:cxn modelId="{08906B5A-B1A9-5F4D-A8E9-1ED461DFF079}" type="presParOf" srcId="{493D8C82-054A-4340-906A-46C4C00FD851}" destId="{E6C140B1-655F-4C3D-9A40-DEDED473668B}" srcOrd="3" destOrd="0" presId="urn:microsoft.com/office/officeart/2018/2/layout/IconVerticalSolidList"/>
    <dgm:cxn modelId="{1EC7B2A8-7944-5B4F-9397-9D09749C83C6}" type="presParOf" srcId="{493D8C82-054A-4340-906A-46C4C00FD851}" destId="{AB17C810-1E94-4223-8D29-B94C6B6BA275}" srcOrd="4" destOrd="0" presId="urn:microsoft.com/office/officeart/2018/2/layout/IconVerticalSolidList"/>
    <dgm:cxn modelId="{B33F0D22-BE8B-0F43-AE3F-49331FCE6F32}" type="presParOf" srcId="{41B14AD2-010D-45D4-A790-B39149635CA3}" destId="{2AB0CFCE-A025-4AE1-A1AA-568B3D12936A}" srcOrd="3" destOrd="0" presId="urn:microsoft.com/office/officeart/2018/2/layout/IconVerticalSolidList"/>
    <dgm:cxn modelId="{391A764F-7826-7841-9207-522C181ED780}" type="presParOf" srcId="{41B14AD2-010D-45D4-A790-B39149635CA3}" destId="{60CC3B4F-5628-4661-90AE-22B801B3BB44}" srcOrd="4" destOrd="0" presId="urn:microsoft.com/office/officeart/2018/2/layout/IconVerticalSolidList"/>
    <dgm:cxn modelId="{7E48B8AE-A616-8A44-B82B-915355CE754D}" type="presParOf" srcId="{60CC3B4F-5628-4661-90AE-22B801B3BB44}" destId="{DD96555F-B1C1-4817-9D37-CFC2FF0C3DB9}" srcOrd="0" destOrd="0" presId="urn:microsoft.com/office/officeart/2018/2/layout/IconVerticalSolidList"/>
    <dgm:cxn modelId="{3B5EBF6D-10A9-C549-8273-B802925E5C7B}" type="presParOf" srcId="{60CC3B4F-5628-4661-90AE-22B801B3BB44}" destId="{1C78BA76-F999-484A-BE93-F54F0E04BF20}" srcOrd="1" destOrd="0" presId="urn:microsoft.com/office/officeart/2018/2/layout/IconVerticalSolidList"/>
    <dgm:cxn modelId="{EE64B2D9-E85E-7142-B666-DD1B875C282A}" type="presParOf" srcId="{60CC3B4F-5628-4661-90AE-22B801B3BB44}" destId="{B90B3462-BC94-453E-B551-B0392BBE80FA}" srcOrd="2" destOrd="0" presId="urn:microsoft.com/office/officeart/2018/2/layout/IconVerticalSolidList"/>
    <dgm:cxn modelId="{C65A3D09-344D-E649-9C3B-B05B9C005CAA}" type="presParOf" srcId="{60CC3B4F-5628-4661-90AE-22B801B3BB44}" destId="{1CB391DE-F14C-49AB-A51B-168E55A8DF1E}" srcOrd="3" destOrd="0" presId="urn:microsoft.com/office/officeart/2018/2/layout/IconVerticalSolidList"/>
    <dgm:cxn modelId="{FC0BE570-E98B-634C-B6D4-C43CECC00B31}" type="presParOf" srcId="{60CC3B4F-5628-4661-90AE-22B801B3BB44}" destId="{151CE7B7-0461-4194-B3D4-E624E0ECB94F}" srcOrd="4" destOrd="0" presId="urn:microsoft.com/office/officeart/2018/2/layout/IconVerticalSolidList"/>
    <dgm:cxn modelId="{DBAB74B7-0D7A-FB4D-A17F-B70E111E1CDA}" type="presParOf" srcId="{41B14AD2-010D-45D4-A790-B39149635CA3}" destId="{340F749E-4860-41DE-B951-010E5ABEBB11}" srcOrd="5" destOrd="0" presId="urn:microsoft.com/office/officeart/2018/2/layout/IconVerticalSolidList"/>
    <dgm:cxn modelId="{D672C097-8733-BA4D-B965-131295E46FA8}" type="presParOf" srcId="{41B14AD2-010D-45D4-A790-B39149635CA3}" destId="{A235DDFF-4DB1-43A3-B7B5-9E0FBDBF211D}" srcOrd="6" destOrd="0" presId="urn:microsoft.com/office/officeart/2018/2/layout/IconVerticalSolidList"/>
    <dgm:cxn modelId="{E7CD0BB0-CCF2-E649-8F68-177501B363B3}" type="presParOf" srcId="{A235DDFF-4DB1-43A3-B7B5-9E0FBDBF211D}" destId="{8CA9A809-C9B6-468C-8677-57633FB0D340}" srcOrd="0" destOrd="0" presId="urn:microsoft.com/office/officeart/2018/2/layout/IconVerticalSolidList"/>
    <dgm:cxn modelId="{F09349D3-4F21-5646-8A7F-6944CBCB5A2B}" type="presParOf" srcId="{A235DDFF-4DB1-43A3-B7B5-9E0FBDBF211D}" destId="{A9563B4A-90FD-441D-A8C7-D4158629F7A1}" srcOrd="1" destOrd="0" presId="urn:microsoft.com/office/officeart/2018/2/layout/IconVerticalSolidList"/>
    <dgm:cxn modelId="{07D030F6-D34A-2E4C-AC7C-3E108464194E}" type="presParOf" srcId="{A235DDFF-4DB1-43A3-B7B5-9E0FBDBF211D}" destId="{1A95366D-4EEB-4202-BA93-D819D47201FF}" srcOrd="2" destOrd="0" presId="urn:microsoft.com/office/officeart/2018/2/layout/IconVerticalSolidList"/>
    <dgm:cxn modelId="{38D1B696-D1DF-2640-8DFF-154FE9389892}" type="presParOf" srcId="{A235DDFF-4DB1-43A3-B7B5-9E0FBDBF211D}" destId="{C1FD9B77-1A9C-4C02-854C-1B8F07C189BA}" srcOrd="3" destOrd="0" presId="urn:microsoft.com/office/officeart/2018/2/layout/IconVerticalSolidList"/>
    <dgm:cxn modelId="{FE386263-C7AF-B847-A831-42E6C449886D}" type="presParOf" srcId="{A235DDFF-4DB1-43A3-B7B5-9E0FBDBF211D}" destId="{CB331FC5-8BAD-4806-8291-A09BD4DE247A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1DCE9F-C6A2-624E-95B7-101EEEF4D95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6247184-AC29-3C4A-A506-5505FD3065C2}">
      <dgm:prSet/>
      <dgm:spPr/>
      <dgm:t>
        <a:bodyPr/>
        <a:lstStyle/>
        <a:p>
          <a:r>
            <a:rPr lang="en-FR"/>
            <a:t>Operational view</a:t>
          </a:r>
        </a:p>
      </dgm:t>
    </dgm:pt>
    <dgm:pt modelId="{4D746748-DD71-A54C-B76E-BDF6930D9E59}" type="parTrans" cxnId="{406B8237-6D80-3C48-8E0D-EB8D77EB0C74}">
      <dgm:prSet/>
      <dgm:spPr/>
      <dgm:t>
        <a:bodyPr/>
        <a:lstStyle/>
        <a:p>
          <a:endParaRPr lang="en-GB"/>
        </a:p>
      </dgm:t>
    </dgm:pt>
    <dgm:pt modelId="{975CF092-514B-D149-94BF-E1BE19F2B4CC}" type="sibTrans" cxnId="{406B8237-6D80-3C48-8E0D-EB8D77EB0C74}">
      <dgm:prSet/>
      <dgm:spPr/>
      <dgm:t>
        <a:bodyPr/>
        <a:lstStyle/>
        <a:p>
          <a:endParaRPr lang="en-GB"/>
        </a:p>
      </dgm:t>
    </dgm:pt>
    <dgm:pt modelId="{77FD02F4-D735-0744-ACD1-E995FE2CA463}">
      <dgm:prSet/>
      <dgm:spPr/>
      <dgm:t>
        <a:bodyPr/>
        <a:lstStyle/>
        <a:p>
          <a:r>
            <a:rPr lang="en-GB"/>
            <a:t>“locomotive”, “wagon” …</a:t>
          </a:r>
          <a:endParaRPr lang="en-FR"/>
        </a:p>
      </dgm:t>
    </dgm:pt>
    <dgm:pt modelId="{27CC54AE-41DC-A344-8937-9801E4F76ACA}" type="parTrans" cxnId="{1DF3C6DA-C6A2-434B-A6FF-1DA5352F01B6}">
      <dgm:prSet/>
      <dgm:spPr/>
      <dgm:t>
        <a:bodyPr/>
        <a:lstStyle/>
        <a:p>
          <a:endParaRPr lang="en-GB"/>
        </a:p>
      </dgm:t>
    </dgm:pt>
    <dgm:pt modelId="{67A63625-61AC-6D48-A932-D6E26FBB16FE}" type="sibTrans" cxnId="{1DF3C6DA-C6A2-434B-A6FF-1DA5352F01B6}">
      <dgm:prSet/>
      <dgm:spPr/>
      <dgm:t>
        <a:bodyPr/>
        <a:lstStyle/>
        <a:p>
          <a:endParaRPr lang="en-GB"/>
        </a:p>
      </dgm:t>
    </dgm:pt>
    <dgm:pt modelId="{66055122-D472-2645-91F5-D1EF37D69E57}">
      <dgm:prSet/>
      <dgm:spPr/>
      <dgm:t>
        <a:bodyPr/>
        <a:lstStyle/>
        <a:p>
          <a:r>
            <a:rPr lang="en-GB"/>
            <a:t>F</a:t>
          </a:r>
          <a:r>
            <a:rPr lang="en-FR"/>
            <a:t>oreseen usage</a:t>
          </a:r>
        </a:p>
      </dgm:t>
    </dgm:pt>
    <dgm:pt modelId="{82CF0CB3-9474-2D45-918B-6A237299100A}" type="parTrans" cxnId="{5BDE6FA6-648D-B148-A076-E81E39D36A53}">
      <dgm:prSet/>
      <dgm:spPr/>
      <dgm:t>
        <a:bodyPr/>
        <a:lstStyle/>
        <a:p>
          <a:endParaRPr lang="en-GB"/>
        </a:p>
      </dgm:t>
    </dgm:pt>
    <dgm:pt modelId="{F6626252-7D2D-A744-B3B3-4460988C3207}" type="sibTrans" cxnId="{5BDE6FA6-648D-B148-A076-E81E39D36A53}">
      <dgm:prSet/>
      <dgm:spPr/>
      <dgm:t>
        <a:bodyPr/>
        <a:lstStyle/>
        <a:p>
          <a:endParaRPr lang="en-GB"/>
        </a:p>
      </dgm:t>
    </dgm:pt>
    <dgm:pt modelId="{8C6D114F-EACB-7C46-9AD6-AC5FB7BBB7EF}">
      <dgm:prSet/>
      <dgm:spPr/>
      <dgm:t>
        <a:bodyPr/>
        <a:lstStyle/>
        <a:p>
          <a:r>
            <a:rPr lang="en-FR" b="1"/>
            <a:t>Operator requirements</a:t>
          </a:r>
        </a:p>
      </dgm:t>
    </dgm:pt>
    <dgm:pt modelId="{73DE3823-5052-C24A-9D03-86081316C8A8}" type="parTrans" cxnId="{66EF8F52-10EF-6543-A40A-99F8FAA5096A}">
      <dgm:prSet/>
      <dgm:spPr/>
      <dgm:t>
        <a:bodyPr/>
        <a:lstStyle/>
        <a:p>
          <a:endParaRPr lang="en-GB"/>
        </a:p>
      </dgm:t>
    </dgm:pt>
    <dgm:pt modelId="{39154607-3887-6342-B16C-EF4864DA8E89}" type="sibTrans" cxnId="{66EF8F52-10EF-6543-A40A-99F8FAA5096A}">
      <dgm:prSet/>
      <dgm:spPr/>
      <dgm:t>
        <a:bodyPr/>
        <a:lstStyle/>
        <a:p>
          <a:endParaRPr lang="en-GB"/>
        </a:p>
      </dgm:t>
    </dgm:pt>
    <dgm:pt modelId="{CA99AB11-296A-3444-AB48-71CD74DACAFA}">
      <dgm:prSet/>
      <dgm:spPr/>
      <dgm:t>
        <a:bodyPr/>
        <a:lstStyle/>
        <a:p>
          <a:r>
            <a:rPr lang="en-FR"/>
            <a:t>Structural or catalogue view</a:t>
          </a:r>
        </a:p>
      </dgm:t>
    </dgm:pt>
    <dgm:pt modelId="{491E3349-577E-7541-9DF7-BFF8122122BB}" type="parTrans" cxnId="{9C8A8851-331F-F242-A530-B521364D9C50}">
      <dgm:prSet/>
      <dgm:spPr/>
      <dgm:t>
        <a:bodyPr/>
        <a:lstStyle/>
        <a:p>
          <a:endParaRPr lang="en-GB"/>
        </a:p>
      </dgm:t>
    </dgm:pt>
    <dgm:pt modelId="{491E64C1-090B-F940-B261-7FF4AA2A44AE}" type="sibTrans" cxnId="{9C8A8851-331F-F242-A530-B521364D9C50}">
      <dgm:prSet/>
      <dgm:spPr/>
      <dgm:t>
        <a:bodyPr/>
        <a:lstStyle/>
        <a:p>
          <a:endParaRPr lang="en-GB"/>
        </a:p>
      </dgm:t>
    </dgm:pt>
    <dgm:pt modelId="{0C2DBBD1-6D9C-3748-B11E-615132F708EC}">
      <dgm:prSet/>
      <dgm:spPr/>
      <dgm:t>
        <a:bodyPr/>
        <a:lstStyle/>
        <a:p>
          <a:r>
            <a:rPr lang="en-FR"/>
            <a:t>“Class 66”, “Shinkansen 700T series”, “Baureihe 103” …</a:t>
          </a:r>
        </a:p>
      </dgm:t>
    </dgm:pt>
    <dgm:pt modelId="{55795895-4B8E-BB46-A734-05EA0687C728}" type="parTrans" cxnId="{49F4D30D-BDED-E64F-A9DC-D1109449A6E6}">
      <dgm:prSet/>
      <dgm:spPr/>
      <dgm:t>
        <a:bodyPr/>
        <a:lstStyle/>
        <a:p>
          <a:endParaRPr lang="en-GB"/>
        </a:p>
      </dgm:t>
    </dgm:pt>
    <dgm:pt modelId="{703419C5-4387-6848-90B0-D0F39E6248DF}" type="sibTrans" cxnId="{49F4D30D-BDED-E64F-A9DC-D1109449A6E6}">
      <dgm:prSet/>
      <dgm:spPr/>
      <dgm:t>
        <a:bodyPr/>
        <a:lstStyle/>
        <a:p>
          <a:endParaRPr lang="en-GB"/>
        </a:p>
      </dgm:t>
    </dgm:pt>
    <dgm:pt modelId="{8EBF9702-C1EB-9D49-8120-7B616450127C}">
      <dgm:prSet/>
      <dgm:spPr/>
      <dgm:t>
        <a:bodyPr/>
        <a:lstStyle/>
        <a:p>
          <a:r>
            <a:rPr lang="en-FR"/>
            <a:t>(Manufacturing) type definition</a:t>
          </a:r>
        </a:p>
      </dgm:t>
    </dgm:pt>
    <dgm:pt modelId="{F380F645-2C3E-AC40-95DA-6C6F73F5290E}" type="parTrans" cxnId="{6F8067E3-4CB4-3E4B-9BDC-6272F00D6073}">
      <dgm:prSet/>
      <dgm:spPr/>
      <dgm:t>
        <a:bodyPr/>
        <a:lstStyle/>
        <a:p>
          <a:endParaRPr lang="en-GB"/>
        </a:p>
      </dgm:t>
    </dgm:pt>
    <dgm:pt modelId="{A3673254-F3F3-3E49-896C-E62245034AC9}" type="sibTrans" cxnId="{6F8067E3-4CB4-3E4B-9BDC-6272F00D6073}">
      <dgm:prSet/>
      <dgm:spPr/>
      <dgm:t>
        <a:bodyPr/>
        <a:lstStyle/>
        <a:p>
          <a:endParaRPr lang="en-GB"/>
        </a:p>
      </dgm:t>
    </dgm:pt>
    <dgm:pt modelId="{0C25250D-2B07-0A4C-84B3-CDF12C175C25}">
      <dgm:prSet/>
      <dgm:spPr/>
      <dgm:t>
        <a:bodyPr/>
        <a:lstStyle/>
        <a:p>
          <a:r>
            <a:rPr lang="en-FR" b="1"/>
            <a:t>Manufacturer response to requirements</a:t>
          </a:r>
        </a:p>
      </dgm:t>
    </dgm:pt>
    <dgm:pt modelId="{B5E091CD-439B-F34C-8CA3-E2275C62EC3A}" type="parTrans" cxnId="{152042E4-E5B8-3E44-996C-4A834F9FACC4}">
      <dgm:prSet/>
      <dgm:spPr/>
      <dgm:t>
        <a:bodyPr/>
        <a:lstStyle/>
        <a:p>
          <a:endParaRPr lang="en-GB"/>
        </a:p>
      </dgm:t>
    </dgm:pt>
    <dgm:pt modelId="{62A16A4E-0407-D84B-9677-552E8669D4FF}" type="sibTrans" cxnId="{152042E4-E5B8-3E44-996C-4A834F9FACC4}">
      <dgm:prSet/>
      <dgm:spPr/>
      <dgm:t>
        <a:bodyPr/>
        <a:lstStyle/>
        <a:p>
          <a:endParaRPr lang="en-GB"/>
        </a:p>
      </dgm:t>
    </dgm:pt>
    <dgm:pt modelId="{1E5FA262-AA63-744F-A9AF-C4ABFE00C00E}">
      <dgm:prSet/>
      <dgm:spPr/>
      <dgm:t>
        <a:bodyPr/>
        <a:lstStyle/>
        <a:p>
          <a:r>
            <a:rPr lang="en-FR"/>
            <a:t>Physical view</a:t>
          </a:r>
        </a:p>
      </dgm:t>
    </dgm:pt>
    <dgm:pt modelId="{93800B6A-0176-1F43-BB6E-9FB788078AE4}" type="parTrans" cxnId="{58FC4004-2998-2146-87A7-371D119CF2C6}">
      <dgm:prSet/>
      <dgm:spPr/>
      <dgm:t>
        <a:bodyPr/>
        <a:lstStyle/>
        <a:p>
          <a:endParaRPr lang="en-GB"/>
        </a:p>
      </dgm:t>
    </dgm:pt>
    <dgm:pt modelId="{695C20DB-92E0-764E-9684-A7B503E612AF}" type="sibTrans" cxnId="{58FC4004-2998-2146-87A7-371D119CF2C6}">
      <dgm:prSet/>
      <dgm:spPr/>
      <dgm:t>
        <a:bodyPr/>
        <a:lstStyle/>
        <a:p>
          <a:endParaRPr lang="en-GB"/>
        </a:p>
      </dgm:t>
    </dgm:pt>
    <dgm:pt modelId="{A0B4FFA1-0AFE-0949-8220-9458BC1EA0E7}">
      <dgm:prSet/>
      <dgm:spPr/>
      <dgm:t>
        <a:bodyPr/>
        <a:lstStyle/>
        <a:p>
          <a:r>
            <a:rPr lang="en-FR"/>
            <a:t>“103-001”, </a:t>
          </a:r>
        </a:p>
      </dgm:t>
    </dgm:pt>
    <dgm:pt modelId="{E9067AA0-4004-8A40-90DD-03AC33DBD7BF}" type="parTrans" cxnId="{A173A6DC-1A8E-F84F-ABF0-00532325C0EF}">
      <dgm:prSet/>
      <dgm:spPr/>
      <dgm:t>
        <a:bodyPr/>
        <a:lstStyle/>
        <a:p>
          <a:endParaRPr lang="en-GB"/>
        </a:p>
      </dgm:t>
    </dgm:pt>
    <dgm:pt modelId="{8D1EBF5B-99BC-E041-B9F7-5241FA175BF5}" type="sibTrans" cxnId="{A173A6DC-1A8E-F84F-ABF0-00532325C0EF}">
      <dgm:prSet/>
      <dgm:spPr/>
      <dgm:t>
        <a:bodyPr/>
        <a:lstStyle/>
        <a:p>
          <a:endParaRPr lang="en-GB"/>
        </a:p>
      </dgm:t>
    </dgm:pt>
    <dgm:pt modelId="{8AD054E1-AE2A-3F47-B45D-9DF590B792FB}">
      <dgm:prSet/>
      <dgm:spPr/>
      <dgm:t>
        <a:bodyPr/>
        <a:lstStyle/>
        <a:p>
          <a:r>
            <a:rPr lang="en-FR"/>
            <a:t>Serial number (maybe combined with the above)</a:t>
          </a:r>
        </a:p>
      </dgm:t>
    </dgm:pt>
    <dgm:pt modelId="{21187FBA-DC08-844C-A692-FF5F597FFFDE}" type="parTrans" cxnId="{E27EB691-6E79-3743-AE69-28F2275CEBDD}">
      <dgm:prSet/>
      <dgm:spPr/>
      <dgm:t>
        <a:bodyPr/>
        <a:lstStyle/>
        <a:p>
          <a:endParaRPr lang="en-GB"/>
        </a:p>
      </dgm:t>
    </dgm:pt>
    <dgm:pt modelId="{033858AD-4C17-A24E-988B-6DCF51A8165C}" type="sibTrans" cxnId="{E27EB691-6E79-3743-AE69-28F2275CEBDD}">
      <dgm:prSet/>
      <dgm:spPr/>
      <dgm:t>
        <a:bodyPr/>
        <a:lstStyle/>
        <a:p>
          <a:endParaRPr lang="en-GB"/>
        </a:p>
      </dgm:t>
    </dgm:pt>
    <dgm:pt modelId="{86907E5C-B8B1-FC4F-9A73-19BF49582BDE}">
      <dgm:prSet/>
      <dgm:spPr/>
      <dgm:t>
        <a:bodyPr/>
        <a:lstStyle/>
        <a:p>
          <a:r>
            <a:rPr lang="en-FR" b="1"/>
            <a:t>Inventory of assets</a:t>
          </a:r>
        </a:p>
      </dgm:t>
    </dgm:pt>
    <dgm:pt modelId="{50CF06D7-99FE-8949-9BAD-20BC94453271}" type="parTrans" cxnId="{3D323492-C682-1546-9A1D-834EE980ED79}">
      <dgm:prSet/>
      <dgm:spPr/>
      <dgm:t>
        <a:bodyPr/>
        <a:lstStyle/>
        <a:p>
          <a:endParaRPr lang="en-GB"/>
        </a:p>
      </dgm:t>
    </dgm:pt>
    <dgm:pt modelId="{180E957C-DB1E-5246-8DBF-35EE8E3B0272}" type="sibTrans" cxnId="{3D323492-C682-1546-9A1D-834EE980ED79}">
      <dgm:prSet/>
      <dgm:spPr/>
      <dgm:t>
        <a:bodyPr/>
        <a:lstStyle/>
        <a:p>
          <a:endParaRPr lang="en-GB"/>
        </a:p>
      </dgm:t>
    </dgm:pt>
    <dgm:pt modelId="{3B09B448-C8F3-4648-AEB8-B9AC915397EE}" type="pres">
      <dgm:prSet presAssocID="{231DCE9F-C6A2-624E-95B7-101EEEF4D958}" presName="linearFlow" presStyleCnt="0">
        <dgm:presLayoutVars>
          <dgm:dir/>
          <dgm:animLvl val="lvl"/>
          <dgm:resizeHandles val="exact"/>
        </dgm:presLayoutVars>
      </dgm:prSet>
      <dgm:spPr/>
    </dgm:pt>
    <dgm:pt modelId="{0E8BAA8B-0FD9-794E-8880-22ED63B82B7A}" type="pres">
      <dgm:prSet presAssocID="{46247184-AC29-3C4A-A506-5505FD3065C2}" presName="composite" presStyleCnt="0"/>
      <dgm:spPr/>
    </dgm:pt>
    <dgm:pt modelId="{5E883C81-E987-E043-BB8C-7A4CBEB0F1E5}" type="pres">
      <dgm:prSet presAssocID="{46247184-AC29-3C4A-A506-5505FD3065C2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D105A950-EE3E-804F-822F-7D7075539C72}" type="pres">
      <dgm:prSet presAssocID="{46247184-AC29-3C4A-A506-5505FD3065C2}" presName="descendantText" presStyleLbl="alignAcc1" presStyleIdx="0" presStyleCnt="3">
        <dgm:presLayoutVars>
          <dgm:bulletEnabled val="1"/>
        </dgm:presLayoutVars>
      </dgm:prSet>
      <dgm:spPr/>
    </dgm:pt>
    <dgm:pt modelId="{5B0972DF-D0DB-F544-A7A6-9042E6A83ACC}" type="pres">
      <dgm:prSet presAssocID="{975CF092-514B-D149-94BF-E1BE19F2B4CC}" presName="sp" presStyleCnt="0"/>
      <dgm:spPr/>
    </dgm:pt>
    <dgm:pt modelId="{B9938264-503F-4846-B9CE-2DBA16599CBD}" type="pres">
      <dgm:prSet presAssocID="{CA99AB11-296A-3444-AB48-71CD74DACAFA}" presName="composite" presStyleCnt="0"/>
      <dgm:spPr/>
    </dgm:pt>
    <dgm:pt modelId="{3933C72C-11F8-7E4E-AB97-52F28B5EE602}" type="pres">
      <dgm:prSet presAssocID="{CA99AB11-296A-3444-AB48-71CD74DACAFA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2FAF5E2E-1D56-7942-93A9-A1D95A1A3F2A}" type="pres">
      <dgm:prSet presAssocID="{CA99AB11-296A-3444-AB48-71CD74DACAFA}" presName="descendantText" presStyleLbl="alignAcc1" presStyleIdx="1" presStyleCnt="3">
        <dgm:presLayoutVars>
          <dgm:bulletEnabled val="1"/>
        </dgm:presLayoutVars>
      </dgm:prSet>
      <dgm:spPr/>
    </dgm:pt>
    <dgm:pt modelId="{65F8D7C5-2829-2F4D-A1C9-B801A7CA15A6}" type="pres">
      <dgm:prSet presAssocID="{491E64C1-090B-F940-B261-7FF4AA2A44AE}" presName="sp" presStyleCnt="0"/>
      <dgm:spPr/>
    </dgm:pt>
    <dgm:pt modelId="{120A416A-836D-0A40-9CF5-F039CE16F1CA}" type="pres">
      <dgm:prSet presAssocID="{1E5FA262-AA63-744F-A9AF-C4ABFE00C00E}" presName="composite" presStyleCnt="0"/>
      <dgm:spPr/>
    </dgm:pt>
    <dgm:pt modelId="{46031CF0-27F6-4B4C-A016-5776AE3F1207}" type="pres">
      <dgm:prSet presAssocID="{1E5FA262-AA63-744F-A9AF-C4ABFE00C00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0F4F7861-05DA-AF40-81AB-0862335799B1}" type="pres">
      <dgm:prSet presAssocID="{1E5FA262-AA63-744F-A9AF-C4ABFE00C00E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58FC4004-2998-2146-87A7-371D119CF2C6}" srcId="{231DCE9F-C6A2-624E-95B7-101EEEF4D958}" destId="{1E5FA262-AA63-744F-A9AF-C4ABFE00C00E}" srcOrd="2" destOrd="0" parTransId="{93800B6A-0176-1F43-BB6E-9FB788078AE4}" sibTransId="{695C20DB-92E0-764E-9684-A7B503E612AF}"/>
    <dgm:cxn modelId="{49F4D30D-BDED-E64F-A9DC-D1109449A6E6}" srcId="{CA99AB11-296A-3444-AB48-71CD74DACAFA}" destId="{0C2DBBD1-6D9C-3748-B11E-615132F708EC}" srcOrd="0" destOrd="0" parTransId="{55795895-4B8E-BB46-A734-05EA0687C728}" sibTransId="{703419C5-4387-6848-90B0-D0F39E6248DF}"/>
    <dgm:cxn modelId="{BDB61611-EE50-814B-9197-0AA40F702AD6}" type="presOf" srcId="{66055122-D472-2645-91F5-D1EF37D69E57}" destId="{D105A950-EE3E-804F-822F-7D7075539C72}" srcOrd="0" destOrd="1" presId="urn:microsoft.com/office/officeart/2005/8/layout/chevron2"/>
    <dgm:cxn modelId="{406B8237-6D80-3C48-8E0D-EB8D77EB0C74}" srcId="{231DCE9F-C6A2-624E-95B7-101EEEF4D958}" destId="{46247184-AC29-3C4A-A506-5505FD3065C2}" srcOrd="0" destOrd="0" parTransId="{4D746748-DD71-A54C-B76E-BDF6930D9E59}" sibTransId="{975CF092-514B-D149-94BF-E1BE19F2B4CC}"/>
    <dgm:cxn modelId="{9C8A8851-331F-F242-A530-B521364D9C50}" srcId="{231DCE9F-C6A2-624E-95B7-101EEEF4D958}" destId="{CA99AB11-296A-3444-AB48-71CD74DACAFA}" srcOrd="1" destOrd="0" parTransId="{491E3349-577E-7541-9DF7-BFF8122122BB}" sibTransId="{491E64C1-090B-F940-B261-7FF4AA2A44AE}"/>
    <dgm:cxn modelId="{66EF8F52-10EF-6543-A40A-99F8FAA5096A}" srcId="{46247184-AC29-3C4A-A506-5505FD3065C2}" destId="{8C6D114F-EACB-7C46-9AD6-AC5FB7BBB7EF}" srcOrd="2" destOrd="0" parTransId="{73DE3823-5052-C24A-9D03-86081316C8A8}" sibTransId="{39154607-3887-6342-B16C-EF4864DA8E89}"/>
    <dgm:cxn modelId="{F4B8A65E-8C35-8143-89D3-8DE03A9022BA}" type="presOf" srcId="{8C6D114F-EACB-7C46-9AD6-AC5FB7BBB7EF}" destId="{D105A950-EE3E-804F-822F-7D7075539C72}" srcOrd="0" destOrd="2" presId="urn:microsoft.com/office/officeart/2005/8/layout/chevron2"/>
    <dgm:cxn modelId="{57E88476-F8AE-7F4F-915D-C545299225FD}" type="presOf" srcId="{0C25250D-2B07-0A4C-84B3-CDF12C175C25}" destId="{2FAF5E2E-1D56-7942-93A9-A1D95A1A3F2A}" srcOrd="0" destOrd="2" presId="urn:microsoft.com/office/officeart/2005/8/layout/chevron2"/>
    <dgm:cxn modelId="{4AD1287A-6C2E-F345-9D4B-706066C93B77}" type="presOf" srcId="{231DCE9F-C6A2-624E-95B7-101EEEF4D958}" destId="{3B09B448-C8F3-4648-AEB8-B9AC915397EE}" srcOrd="0" destOrd="0" presId="urn:microsoft.com/office/officeart/2005/8/layout/chevron2"/>
    <dgm:cxn modelId="{3A6F3480-6277-CE43-80A0-762D3176BF8B}" type="presOf" srcId="{1E5FA262-AA63-744F-A9AF-C4ABFE00C00E}" destId="{46031CF0-27F6-4B4C-A016-5776AE3F1207}" srcOrd="0" destOrd="0" presId="urn:microsoft.com/office/officeart/2005/8/layout/chevron2"/>
    <dgm:cxn modelId="{04F8CD8E-5856-6A43-AB4B-8BC26DE4D738}" type="presOf" srcId="{46247184-AC29-3C4A-A506-5505FD3065C2}" destId="{5E883C81-E987-E043-BB8C-7A4CBEB0F1E5}" srcOrd="0" destOrd="0" presId="urn:microsoft.com/office/officeart/2005/8/layout/chevron2"/>
    <dgm:cxn modelId="{4DBF4291-7500-1549-9429-C3769DD01EB0}" type="presOf" srcId="{86907E5C-B8B1-FC4F-9A73-19BF49582BDE}" destId="{0F4F7861-05DA-AF40-81AB-0862335799B1}" srcOrd="0" destOrd="2" presId="urn:microsoft.com/office/officeart/2005/8/layout/chevron2"/>
    <dgm:cxn modelId="{E27EB691-6E79-3743-AE69-28F2275CEBDD}" srcId="{1E5FA262-AA63-744F-A9AF-C4ABFE00C00E}" destId="{8AD054E1-AE2A-3F47-B45D-9DF590B792FB}" srcOrd="1" destOrd="0" parTransId="{21187FBA-DC08-844C-A692-FF5F597FFFDE}" sibTransId="{033858AD-4C17-A24E-988B-6DCF51A8165C}"/>
    <dgm:cxn modelId="{3D323492-C682-1546-9A1D-834EE980ED79}" srcId="{1E5FA262-AA63-744F-A9AF-C4ABFE00C00E}" destId="{86907E5C-B8B1-FC4F-9A73-19BF49582BDE}" srcOrd="2" destOrd="0" parTransId="{50CF06D7-99FE-8949-9BAD-20BC94453271}" sibTransId="{180E957C-DB1E-5246-8DBF-35EE8E3B0272}"/>
    <dgm:cxn modelId="{CE625DA1-9877-5048-B2FF-88705ACFACA4}" type="presOf" srcId="{8AD054E1-AE2A-3F47-B45D-9DF590B792FB}" destId="{0F4F7861-05DA-AF40-81AB-0862335799B1}" srcOrd="0" destOrd="1" presId="urn:microsoft.com/office/officeart/2005/8/layout/chevron2"/>
    <dgm:cxn modelId="{A0C72EA2-0614-9241-A199-831DE8F26A7A}" type="presOf" srcId="{8EBF9702-C1EB-9D49-8120-7B616450127C}" destId="{2FAF5E2E-1D56-7942-93A9-A1D95A1A3F2A}" srcOrd="0" destOrd="1" presId="urn:microsoft.com/office/officeart/2005/8/layout/chevron2"/>
    <dgm:cxn modelId="{5BDE6FA6-648D-B148-A076-E81E39D36A53}" srcId="{46247184-AC29-3C4A-A506-5505FD3065C2}" destId="{66055122-D472-2645-91F5-D1EF37D69E57}" srcOrd="1" destOrd="0" parTransId="{82CF0CB3-9474-2D45-918B-6A237299100A}" sibTransId="{F6626252-7D2D-A744-B3B3-4460988C3207}"/>
    <dgm:cxn modelId="{E23A70B4-B3D9-4F4A-BB17-6F731894F352}" type="presOf" srcId="{A0B4FFA1-0AFE-0949-8220-9458BC1EA0E7}" destId="{0F4F7861-05DA-AF40-81AB-0862335799B1}" srcOrd="0" destOrd="0" presId="urn:microsoft.com/office/officeart/2005/8/layout/chevron2"/>
    <dgm:cxn modelId="{1DF3C6DA-C6A2-434B-A6FF-1DA5352F01B6}" srcId="{46247184-AC29-3C4A-A506-5505FD3065C2}" destId="{77FD02F4-D735-0744-ACD1-E995FE2CA463}" srcOrd="0" destOrd="0" parTransId="{27CC54AE-41DC-A344-8937-9801E4F76ACA}" sibTransId="{67A63625-61AC-6D48-A932-D6E26FBB16FE}"/>
    <dgm:cxn modelId="{A173A6DC-1A8E-F84F-ABF0-00532325C0EF}" srcId="{1E5FA262-AA63-744F-A9AF-C4ABFE00C00E}" destId="{A0B4FFA1-0AFE-0949-8220-9458BC1EA0E7}" srcOrd="0" destOrd="0" parTransId="{E9067AA0-4004-8A40-90DD-03AC33DBD7BF}" sibTransId="{8D1EBF5B-99BC-E041-B9F7-5241FA175BF5}"/>
    <dgm:cxn modelId="{D4C32FE0-AD03-4D44-9410-3D2B601B9472}" type="presOf" srcId="{CA99AB11-296A-3444-AB48-71CD74DACAFA}" destId="{3933C72C-11F8-7E4E-AB97-52F28B5EE602}" srcOrd="0" destOrd="0" presId="urn:microsoft.com/office/officeart/2005/8/layout/chevron2"/>
    <dgm:cxn modelId="{A1717BE1-C143-4547-B778-E4B8C3478700}" type="presOf" srcId="{0C2DBBD1-6D9C-3748-B11E-615132F708EC}" destId="{2FAF5E2E-1D56-7942-93A9-A1D95A1A3F2A}" srcOrd="0" destOrd="0" presId="urn:microsoft.com/office/officeart/2005/8/layout/chevron2"/>
    <dgm:cxn modelId="{6F8067E3-4CB4-3E4B-9BDC-6272F00D6073}" srcId="{CA99AB11-296A-3444-AB48-71CD74DACAFA}" destId="{8EBF9702-C1EB-9D49-8120-7B616450127C}" srcOrd="1" destOrd="0" parTransId="{F380F645-2C3E-AC40-95DA-6C6F73F5290E}" sibTransId="{A3673254-F3F3-3E49-896C-E62245034AC9}"/>
    <dgm:cxn modelId="{152042E4-E5B8-3E44-996C-4A834F9FACC4}" srcId="{CA99AB11-296A-3444-AB48-71CD74DACAFA}" destId="{0C25250D-2B07-0A4C-84B3-CDF12C175C25}" srcOrd="2" destOrd="0" parTransId="{B5E091CD-439B-F34C-8CA3-E2275C62EC3A}" sibTransId="{62A16A4E-0407-D84B-9677-552E8669D4FF}"/>
    <dgm:cxn modelId="{7CC929F1-9E0C-2145-BE39-7F30A329B5F0}" type="presOf" srcId="{77FD02F4-D735-0744-ACD1-E995FE2CA463}" destId="{D105A950-EE3E-804F-822F-7D7075539C72}" srcOrd="0" destOrd="0" presId="urn:microsoft.com/office/officeart/2005/8/layout/chevron2"/>
    <dgm:cxn modelId="{0353E0B0-2165-434C-A53F-B05F2CCB08E5}" type="presParOf" srcId="{3B09B448-C8F3-4648-AEB8-B9AC915397EE}" destId="{0E8BAA8B-0FD9-794E-8880-22ED63B82B7A}" srcOrd="0" destOrd="0" presId="urn:microsoft.com/office/officeart/2005/8/layout/chevron2"/>
    <dgm:cxn modelId="{1D16E485-B3BD-0E4E-B5E9-8FAFA629EA9E}" type="presParOf" srcId="{0E8BAA8B-0FD9-794E-8880-22ED63B82B7A}" destId="{5E883C81-E987-E043-BB8C-7A4CBEB0F1E5}" srcOrd="0" destOrd="0" presId="urn:microsoft.com/office/officeart/2005/8/layout/chevron2"/>
    <dgm:cxn modelId="{1693B0B2-4C74-6544-BB5F-D92005795A18}" type="presParOf" srcId="{0E8BAA8B-0FD9-794E-8880-22ED63B82B7A}" destId="{D105A950-EE3E-804F-822F-7D7075539C72}" srcOrd="1" destOrd="0" presId="urn:microsoft.com/office/officeart/2005/8/layout/chevron2"/>
    <dgm:cxn modelId="{CC1363D8-50BA-B644-87BD-DF09A8B093E0}" type="presParOf" srcId="{3B09B448-C8F3-4648-AEB8-B9AC915397EE}" destId="{5B0972DF-D0DB-F544-A7A6-9042E6A83ACC}" srcOrd="1" destOrd="0" presId="urn:microsoft.com/office/officeart/2005/8/layout/chevron2"/>
    <dgm:cxn modelId="{95402203-F9BB-AB47-9B4C-018EE4174EC4}" type="presParOf" srcId="{3B09B448-C8F3-4648-AEB8-B9AC915397EE}" destId="{B9938264-503F-4846-B9CE-2DBA16599CBD}" srcOrd="2" destOrd="0" presId="urn:microsoft.com/office/officeart/2005/8/layout/chevron2"/>
    <dgm:cxn modelId="{B80C41A5-40AF-BE48-B0B8-4064BD78AC20}" type="presParOf" srcId="{B9938264-503F-4846-B9CE-2DBA16599CBD}" destId="{3933C72C-11F8-7E4E-AB97-52F28B5EE602}" srcOrd="0" destOrd="0" presId="urn:microsoft.com/office/officeart/2005/8/layout/chevron2"/>
    <dgm:cxn modelId="{A5D38E3B-99DE-6848-93A9-9D795001D665}" type="presParOf" srcId="{B9938264-503F-4846-B9CE-2DBA16599CBD}" destId="{2FAF5E2E-1D56-7942-93A9-A1D95A1A3F2A}" srcOrd="1" destOrd="0" presId="urn:microsoft.com/office/officeart/2005/8/layout/chevron2"/>
    <dgm:cxn modelId="{D0A302F4-4C9B-A844-9DD8-2316B8F152F2}" type="presParOf" srcId="{3B09B448-C8F3-4648-AEB8-B9AC915397EE}" destId="{65F8D7C5-2829-2F4D-A1C9-B801A7CA15A6}" srcOrd="3" destOrd="0" presId="urn:microsoft.com/office/officeart/2005/8/layout/chevron2"/>
    <dgm:cxn modelId="{F4E534F1-91F1-F943-A4AF-6158619C149D}" type="presParOf" srcId="{3B09B448-C8F3-4648-AEB8-B9AC915397EE}" destId="{120A416A-836D-0A40-9CF5-F039CE16F1CA}" srcOrd="4" destOrd="0" presId="urn:microsoft.com/office/officeart/2005/8/layout/chevron2"/>
    <dgm:cxn modelId="{B2C28E4A-46BA-8A4E-BFB2-2864AE88CBF0}" type="presParOf" srcId="{120A416A-836D-0A40-9CF5-F039CE16F1CA}" destId="{46031CF0-27F6-4B4C-A016-5776AE3F1207}" srcOrd="0" destOrd="0" presId="urn:microsoft.com/office/officeart/2005/8/layout/chevron2"/>
    <dgm:cxn modelId="{8F791DF2-3894-2549-A2CA-E387D7189F96}" type="presParOf" srcId="{120A416A-836D-0A40-9CF5-F039CE16F1CA}" destId="{0F4F7861-05DA-AF40-81AB-0862335799B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91D3B3-3955-2541-BAA6-3FC7C65DE453}">
      <dsp:nvSpPr>
        <dsp:cNvPr id="0" name=""/>
        <dsp:cNvSpPr/>
      </dsp:nvSpPr>
      <dsp:spPr>
        <a:xfrm>
          <a:off x="3378" y="59168"/>
          <a:ext cx="3294182" cy="489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hlinkClick xmlns:r="http://schemas.openxmlformats.org/officeDocument/2006/relationships" r:id="rId1"/>
            </a:rPr>
            <a:t>S2R In2Rail</a:t>
          </a:r>
          <a:r>
            <a:rPr lang="en-GB" sz="1800" b="1" kern="1200"/>
            <a:t>, 2018</a:t>
          </a:r>
        </a:p>
      </dsp:txBody>
      <dsp:txXfrm>
        <a:off x="3378" y="59168"/>
        <a:ext cx="3294182" cy="489600"/>
      </dsp:txXfrm>
    </dsp:sp>
    <dsp:sp modelId="{BA4B11E3-60B3-4349-B1B8-A5E89458A300}">
      <dsp:nvSpPr>
        <dsp:cNvPr id="0" name=""/>
        <dsp:cNvSpPr/>
      </dsp:nvSpPr>
      <dsp:spPr>
        <a:xfrm>
          <a:off x="3378" y="548768"/>
          <a:ext cx="3294182" cy="335988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“Bridge between models”</a:t>
          </a:r>
          <a:br>
            <a:rPr lang="en-GB" sz="1700" kern="1200"/>
          </a:br>
          <a:endParaRPr lang="en-GB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Conceptual model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Platform-independent (PIM)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Formalism: UML class </a:t>
          </a:r>
          <a:r>
            <a:rPr lang="en-GB" sz="1700" kern="1200" err="1"/>
            <a:t>diagr</a:t>
          </a:r>
          <a:r>
            <a:rPr lang="en-GB" sz="1700" kern="1200"/>
            <a:t>.</a:t>
          </a:r>
          <a:br>
            <a:rPr lang="en-GB" sz="1700" kern="1200"/>
          </a:br>
          <a:endParaRPr lang="en-GB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XML/JSON/</a:t>
          </a:r>
          <a:r>
            <a:rPr lang="en-GB" sz="1700" kern="1200" err="1"/>
            <a:t>Protobuf</a:t>
          </a:r>
          <a:r>
            <a:rPr lang="en-GB" sz="1700" kern="1200"/>
            <a:t> exchange formats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Derived from railML3® (based on RTM)</a:t>
          </a:r>
          <a:br>
            <a:rPr lang="en-GB" sz="1700" kern="1200"/>
          </a:br>
          <a:endParaRPr lang="en-GB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Available as a spec</a:t>
          </a:r>
        </a:p>
      </dsp:txBody>
      <dsp:txXfrm>
        <a:off x="3378" y="548768"/>
        <a:ext cx="3294182" cy="3359880"/>
      </dsp:txXfrm>
    </dsp:sp>
    <dsp:sp modelId="{D3C28006-045F-544A-A027-F5414977502B}">
      <dsp:nvSpPr>
        <dsp:cNvPr id="0" name=""/>
        <dsp:cNvSpPr/>
      </dsp:nvSpPr>
      <dsp:spPr>
        <a:xfrm>
          <a:off x="3758746" y="59168"/>
          <a:ext cx="3294182" cy="489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hlinkClick xmlns:r="http://schemas.openxmlformats.org/officeDocument/2006/relationships" r:id="rId2"/>
            </a:rPr>
            <a:t>S2R LinX4Rail</a:t>
          </a:r>
          <a:r>
            <a:rPr lang="en-GB" sz="1800" b="1" kern="1200"/>
            <a:t>, 2023</a:t>
          </a:r>
        </a:p>
      </dsp:txBody>
      <dsp:txXfrm>
        <a:off x="3758746" y="59168"/>
        <a:ext cx="3294182" cy="489600"/>
      </dsp:txXfrm>
    </dsp:sp>
    <dsp:sp modelId="{DAB36F78-BBA6-0242-95B3-FC83520E8317}">
      <dsp:nvSpPr>
        <dsp:cNvPr id="0" name=""/>
        <dsp:cNvSpPr/>
      </dsp:nvSpPr>
      <dsp:spPr>
        <a:xfrm>
          <a:off x="3766306" y="548768"/>
          <a:ext cx="3279062" cy="335988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Dual (federated PIM +</a:t>
          </a:r>
          <a:br>
            <a:rPr lang="en-GB" sz="1600" kern="1200"/>
          </a:br>
          <a:r>
            <a:rPr lang="en-GB" sz="1600" kern="1200"/>
            <a:t>            X2-Rail4 as PSM)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Hybrid model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PIM + PSM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RDF/OWL and UML (PIM), JSON sch. (PSM)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RDF (PIM),JSON/</a:t>
          </a:r>
          <a:r>
            <a:rPr lang="en-GB" sz="1600" kern="1200" err="1"/>
            <a:t>Protobuf</a:t>
          </a:r>
          <a:r>
            <a:rPr lang="en-GB" sz="1600" kern="1200"/>
            <a:t> (PSM)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Open federation of public models: RSM (RTM), EULYNX DP, IFC, TRANSMODEL, ERA voc., …</a:t>
          </a:r>
          <a:br>
            <a:rPr lang="en-GB" sz="1600" kern="1200"/>
          </a:br>
          <a:endParaRPr lang="en-GB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PIM: Open license (see </a:t>
          </a:r>
          <a:r>
            <a:rPr lang="en-GB" sz="1600" kern="1200" err="1"/>
            <a:t>Ontorail</a:t>
          </a:r>
          <a:r>
            <a:rPr lang="en-GB" sz="1600" kern="1200"/>
            <a:t>),</a:t>
          </a:r>
          <a:br>
            <a:rPr lang="en-GB" sz="1600" kern="1200"/>
          </a:br>
          <a:r>
            <a:rPr lang="en-GB" sz="1600" kern="1200"/>
            <a:t>PSM: non-public</a:t>
          </a:r>
        </a:p>
      </dsp:txBody>
      <dsp:txXfrm>
        <a:off x="3766306" y="548768"/>
        <a:ext cx="3279062" cy="3359880"/>
      </dsp:txXfrm>
    </dsp:sp>
    <dsp:sp modelId="{EE3A31A4-7CE4-AE4A-9E80-E0E827A05675}">
      <dsp:nvSpPr>
        <dsp:cNvPr id="0" name=""/>
        <dsp:cNvSpPr/>
      </dsp:nvSpPr>
      <dsp:spPr>
        <a:xfrm>
          <a:off x="7514114" y="59168"/>
          <a:ext cx="3294182" cy="489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hlinkClick xmlns:r="http://schemas.openxmlformats.org/officeDocument/2006/relationships" r:id="rId3"/>
            </a:rPr>
            <a:t>ERJU FP1: MOTIONAL</a:t>
          </a:r>
          <a:endParaRPr lang="en-GB" sz="1800" b="1" kern="1200"/>
        </a:p>
      </dsp:txBody>
      <dsp:txXfrm>
        <a:off x="7514114" y="59168"/>
        <a:ext cx="3294182" cy="489600"/>
      </dsp:txXfrm>
    </dsp:sp>
    <dsp:sp modelId="{4FB8EE1A-B65E-5F49-9593-77501F80AEC1}">
      <dsp:nvSpPr>
        <dsp:cNvPr id="0" name=""/>
        <dsp:cNvSpPr/>
      </dsp:nvSpPr>
      <dsp:spPr>
        <a:xfrm>
          <a:off x="7514114" y="548768"/>
          <a:ext cx="3294182" cy="335988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CDM as output of WP30</a:t>
          </a:r>
          <a:br>
            <a:rPr lang="en-GB" sz="1700" kern="1200"/>
          </a:br>
          <a:endParaRPr lang="en-GB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Conceptual model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PIM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RDF/OWL, SHACL</a:t>
          </a:r>
          <a:br>
            <a:rPr lang="en-GB" sz="1700" kern="1200"/>
          </a:br>
          <a:endParaRPr lang="en-GB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RDF serial. In conjunction with other industry formats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Federation as LinX4Rail + upper or external ontologies</a:t>
          </a:r>
          <a:br>
            <a:rPr lang="en-GB" sz="1700" kern="1200"/>
          </a:br>
          <a:endParaRPr lang="en-GB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Open license (EUPL 1.2)</a:t>
          </a:r>
        </a:p>
      </dsp:txBody>
      <dsp:txXfrm>
        <a:off x="7514114" y="548768"/>
        <a:ext cx="3294182" cy="33598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7C10A5-E96C-42DF-A91A-B778157DED54}">
      <dsp:nvSpPr>
        <dsp:cNvPr id="0" name=""/>
        <dsp:cNvSpPr/>
      </dsp:nvSpPr>
      <dsp:spPr>
        <a:xfrm>
          <a:off x="0" y="2297"/>
          <a:ext cx="6900512" cy="116453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98F42C-2C8F-4113-BD61-A2F96BF5813B}">
      <dsp:nvSpPr>
        <dsp:cNvPr id="0" name=""/>
        <dsp:cNvSpPr/>
      </dsp:nvSpPr>
      <dsp:spPr>
        <a:xfrm>
          <a:off x="352272" y="264318"/>
          <a:ext cx="640494" cy="6404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F88281-D503-473E-935B-1177BCBF00FD}">
      <dsp:nvSpPr>
        <dsp:cNvPr id="0" name=""/>
        <dsp:cNvSpPr/>
      </dsp:nvSpPr>
      <dsp:spPr>
        <a:xfrm>
          <a:off x="1345038" y="2297"/>
          <a:ext cx="3105230" cy="1164535"/>
        </a:xfrm>
        <a:prstGeom prst="rect">
          <a:avLst/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47" tIns="123247" rIns="123247" bIns="12324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R" sz="2000" kern="1200"/>
            <a:t>Asset management aspect (FP5, FP3?)</a:t>
          </a:r>
        </a:p>
      </dsp:txBody>
      <dsp:txXfrm>
        <a:off x="1345038" y="2297"/>
        <a:ext cx="3105230" cy="1164535"/>
      </dsp:txXfrm>
    </dsp:sp>
    <dsp:sp modelId="{1E5CC2B4-E9C0-4997-9A0F-58DAA3E70A7D}">
      <dsp:nvSpPr>
        <dsp:cNvPr id="0" name=""/>
        <dsp:cNvSpPr/>
      </dsp:nvSpPr>
      <dsp:spPr>
        <a:xfrm>
          <a:off x="4450269" y="2297"/>
          <a:ext cx="2450242" cy="1164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47" tIns="123247" rIns="123247" bIns="123247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R" sz="1300" kern="1200"/>
            <a:t>Vehicles, their components, their state of repair…</a:t>
          </a:r>
        </a:p>
      </dsp:txBody>
      <dsp:txXfrm>
        <a:off x="4450269" y="2297"/>
        <a:ext cx="2450242" cy="1164535"/>
      </dsp:txXfrm>
    </dsp:sp>
    <dsp:sp modelId="{2A0EAE1C-1386-44B4-A17C-C119D7DBE904}">
      <dsp:nvSpPr>
        <dsp:cNvPr id="0" name=""/>
        <dsp:cNvSpPr/>
      </dsp:nvSpPr>
      <dsp:spPr>
        <a:xfrm>
          <a:off x="0" y="1457967"/>
          <a:ext cx="6900512" cy="116453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D85B93-63AD-4464-A15E-052885C73776}">
      <dsp:nvSpPr>
        <dsp:cNvPr id="0" name=""/>
        <dsp:cNvSpPr/>
      </dsp:nvSpPr>
      <dsp:spPr>
        <a:xfrm>
          <a:off x="352272" y="1719988"/>
          <a:ext cx="640494" cy="6404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C140B1-655F-4C3D-9A40-DEDED473668B}">
      <dsp:nvSpPr>
        <dsp:cNvPr id="0" name=""/>
        <dsp:cNvSpPr/>
      </dsp:nvSpPr>
      <dsp:spPr>
        <a:xfrm>
          <a:off x="1345038" y="1457967"/>
          <a:ext cx="3105230" cy="1164535"/>
        </a:xfrm>
        <a:prstGeom prst="rect">
          <a:avLst/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47" tIns="123247" rIns="123247" bIns="12324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R" sz="2000" kern="1200"/>
            <a:t>Topology aspect (FP5, …)</a:t>
          </a:r>
        </a:p>
      </dsp:txBody>
      <dsp:txXfrm>
        <a:off x="1345038" y="1457967"/>
        <a:ext cx="3105230" cy="1164535"/>
      </dsp:txXfrm>
    </dsp:sp>
    <dsp:sp modelId="{AB17C810-1E94-4223-8D29-B94C6B6BA275}">
      <dsp:nvSpPr>
        <dsp:cNvPr id="0" name=""/>
        <dsp:cNvSpPr/>
      </dsp:nvSpPr>
      <dsp:spPr>
        <a:xfrm>
          <a:off x="4450269" y="1457967"/>
          <a:ext cx="2450242" cy="1164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47" tIns="123247" rIns="123247" bIns="123247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R" sz="1300" kern="1200"/>
            <a:t>Placement of vehicles in a formation:</a:t>
          </a:r>
          <a:br>
            <a:rPr lang="en-FR" sz="1300" kern="1200"/>
          </a:br>
          <a:r>
            <a:rPr lang="en-FR" sz="1300" kern="1200"/>
            <a:t>order and orientation…</a:t>
          </a:r>
        </a:p>
      </dsp:txBody>
      <dsp:txXfrm>
        <a:off x="4450269" y="1457967"/>
        <a:ext cx="2450242" cy="1164535"/>
      </dsp:txXfrm>
    </dsp:sp>
    <dsp:sp modelId="{DD96555F-B1C1-4817-9D37-CFC2FF0C3DB9}">
      <dsp:nvSpPr>
        <dsp:cNvPr id="0" name=""/>
        <dsp:cNvSpPr/>
      </dsp:nvSpPr>
      <dsp:spPr>
        <a:xfrm>
          <a:off x="0" y="2913637"/>
          <a:ext cx="6900512" cy="116453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78BA76-F999-484A-BE93-F54F0E04BF20}">
      <dsp:nvSpPr>
        <dsp:cNvPr id="0" name=""/>
        <dsp:cNvSpPr/>
      </dsp:nvSpPr>
      <dsp:spPr>
        <a:xfrm>
          <a:off x="352272" y="3175658"/>
          <a:ext cx="640494" cy="6404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B391DE-F14C-49AB-A51B-168E55A8DF1E}">
      <dsp:nvSpPr>
        <dsp:cNvPr id="0" name=""/>
        <dsp:cNvSpPr/>
      </dsp:nvSpPr>
      <dsp:spPr>
        <a:xfrm>
          <a:off x="1345038" y="2913637"/>
          <a:ext cx="3105230" cy="1164535"/>
        </a:xfrm>
        <a:prstGeom prst="rect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47" tIns="123247" rIns="123247" bIns="12324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R" sz="2000" kern="1200"/>
            <a:t>Geometry aspect (FP5)</a:t>
          </a:r>
        </a:p>
      </dsp:txBody>
      <dsp:txXfrm>
        <a:off x="1345038" y="2913637"/>
        <a:ext cx="3105230" cy="1164535"/>
      </dsp:txXfrm>
    </dsp:sp>
    <dsp:sp modelId="{151CE7B7-0461-4194-B3D4-E624E0ECB94F}">
      <dsp:nvSpPr>
        <dsp:cNvPr id="0" name=""/>
        <dsp:cNvSpPr/>
      </dsp:nvSpPr>
      <dsp:spPr>
        <a:xfrm>
          <a:off x="4450269" y="2913637"/>
          <a:ext cx="2450242" cy="1164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47" tIns="123247" rIns="123247" bIns="123247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L</a:t>
          </a:r>
          <a:r>
            <a:rPr lang="en-FR" sz="1300" kern="1200"/>
            <a:t>ocation of components along the formation,</a:t>
          </a:r>
          <a:br>
            <a:rPr lang="en-FR" sz="1300" kern="1200"/>
          </a:br>
          <a:r>
            <a:rPr lang="en-FR" sz="1300" kern="1200"/>
            <a:t>incl. side and height</a:t>
          </a:r>
        </a:p>
      </dsp:txBody>
      <dsp:txXfrm>
        <a:off x="4450269" y="2913637"/>
        <a:ext cx="2450242" cy="1164535"/>
      </dsp:txXfrm>
    </dsp:sp>
    <dsp:sp modelId="{8CA9A809-C9B6-468C-8677-57633FB0D340}">
      <dsp:nvSpPr>
        <dsp:cNvPr id="0" name=""/>
        <dsp:cNvSpPr/>
      </dsp:nvSpPr>
      <dsp:spPr>
        <a:xfrm>
          <a:off x="0" y="4369307"/>
          <a:ext cx="6900512" cy="116453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563B4A-90FD-441D-A8C7-D4158629F7A1}">
      <dsp:nvSpPr>
        <dsp:cNvPr id="0" name=""/>
        <dsp:cNvSpPr/>
      </dsp:nvSpPr>
      <dsp:spPr>
        <a:xfrm>
          <a:off x="352272" y="4631327"/>
          <a:ext cx="640494" cy="6404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FD9B77-1A9C-4C02-854C-1B8F07C189BA}">
      <dsp:nvSpPr>
        <dsp:cNvPr id="0" name=""/>
        <dsp:cNvSpPr/>
      </dsp:nvSpPr>
      <dsp:spPr>
        <a:xfrm>
          <a:off x="1345038" y="4369307"/>
          <a:ext cx="3105230" cy="1164535"/>
        </a:xfrm>
        <a:prstGeom prst="rect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47" tIns="123247" rIns="123247" bIns="12324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R" sz="2000" kern="1200"/>
            <a:t>Functional characteristics aspect (Digital twin)</a:t>
          </a:r>
        </a:p>
      </dsp:txBody>
      <dsp:txXfrm>
        <a:off x="1345038" y="4369307"/>
        <a:ext cx="3105230" cy="1164535"/>
      </dsp:txXfrm>
    </dsp:sp>
    <dsp:sp modelId="{CB331FC5-8BAD-4806-8291-A09BD4DE247A}">
      <dsp:nvSpPr>
        <dsp:cNvPr id="0" name=""/>
        <dsp:cNvSpPr/>
      </dsp:nvSpPr>
      <dsp:spPr>
        <a:xfrm>
          <a:off x="4450269" y="4369307"/>
          <a:ext cx="2450242" cy="1164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47" tIns="123247" rIns="123247" bIns="123247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R" sz="1300" kern="1200"/>
            <a:t>Encoding characteristics relative to running simulation:  traction, braking, resistance to forward movement</a:t>
          </a:r>
        </a:p>
      </dsp:txBody>
      <dsp:txXfrm>
        <a:off x="4450269" y="4369307"/>
        <a:ext cx="2450242" cy="11645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83C81-E987-E043-BB8C-7A4CBEB0F1E5}">
      <dsp:nvSpPr>
        <dsp:cNvPr id="0" name=""/>
        <dsp:cNvSpPr/>
      </dsp:nvSpPr>
      <dsp:spPr>
        <a:xfrm rot="5400000">
          <a:off x="-225433" y="226672"/>
          <a:ext cx="1502889" cy="10520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R" sz="1200" kern="1200"/>
            <a:t>Operational view</a:t>
          </a:r>
        </a:p>
      </dsp:txBody>
      <dsp:txXfrm rot="-5400000">
        <a:off x="1" y="527249"/>
        <a:ext cx="1052022" cy="450867"/>
      </dsp:txXfrm>
    </dsp:sp>
    <dsp:sp modelId="{D105A950-EE3E-804F-822F-7D7075539C72}">
      <dsp:nvSpPr>
        <dsp:cNvPr id="0" name=""/>
        <dsp:cNvSpPr/>
      </dsp:nvSpPr>
      <dsp:spPr>
        <a:xfrm rot="5400000">
          <a:off x="4741334" y="-3688073"/>
          <a:ext cx="976878" cy="83555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“locomotive”, “wagon” …</a:t>
          </a:r>
          <a:endParaRPr lang="en-FR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F</a:t>
          </a:r>
          <a:r>
            <a:rPr lang="en-FR" sz="1800" kern="1200"/>
            <a:t>oreseen usage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FR" sz="1800" b="1" kern="1200"/>
            <a:t>Operator requirements</a:t>
          </a:r>
        </a:p>
      </dsp:txBody>
      <dsp:txXfrm rot="-5400000">
        <a:off x="1052023" y="48925"/>
        <a:ext cx="8307815" cy="881504"/>
      </dsp:txXfrm>
    </dsp:sp>
    <dsp:sp modelId="{3933C72C-11F8-7E4E-AB97-52F28B5EE602}">
      <dsp:nvSpPr>
        <dsp:cNvPr id="0" name=""/>
        <dsp:cNvSpPr/>
      </dsp:nvSpPr>
      <dsp:spPr>
        <a:xfrm rot="5400000">
          <a:off x="-225433" y="1534174"/>
          <a:ext cx="1502889" cy="10520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R" sz="1200" kern="1200"/>
            <a:t>Structural or catalogue view</a:t>
          </a:r>
        </a:p>
      </dsp:txBody>
      <dsp:txXfrm rot="-5400000">
        <a:off x="1" y="1834751"/>
        <a:ext cx="1052022" cy="450867"/>
      </dsp:txXfrm>
    </dsp:sp>
    <dsp:sp modelId="{2FAF5E2E-1D56-7942-93A9-A1D95A1A3F2A}">
      <dsp:nvSpPr>
        <dsp:cNvPr id="0" name=""/>
        <dsp:cNvSpPr/>
      </dsp:nvSpPr>
      <dsp:spPr>
        <a:xfrm rot="5400000">
          <a:off x="4741334" y="-2380570"/>
          <a:ext cx="976878" cy="83555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FR" sz="1800" kern="1200"/>
            <a:t>“Class 66”, “Shinkansen 700T series”, “Baureihe 103” …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FR" sz="1800" kern="1200"/>
            <a:t>(Manufacturing) type definition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FR" sz="1800" b="1" kern="1200"/>
            <a:t>Manufacturer response to requirements</a:t>
          </a:r>
        </a:p>
      </dsp:txBody>
      <dsp:txXfrm rot="-5400000">
        <a:off x="1052023" y="1356428"/>
        <a:ext cx="8307815" cy="881504"/>
      </dsp:txXfrm>
    </dsp:sp>
    <dsp:sp modelId="{46031CF0-27F6-4B4C-A016-5776AE3F1207}">
      <dsp:nvSpPr>
        <dsp:cNvPr id="0" name=""/>
        <dsp:cNvSpPr/>
      </dsp:nvSpPr>
      <dsp:spPr>
        <a:xfrm rot="5400000">
          <a:off x="-225433" y="2841677"/>
          <a:ext cx="1502889" cy="10520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R" sz="1200" kern="1200"/>
            <a:t>Physical view</a:t>
          </a:r>
        </a:p>
      </dsp:txBody>
      <dsp:txXfrm rot="-5400000">
        <a:off x="1" y="3142254"/>
        <a:ext cx="1052022" cy="450867"/>
      </dsp:txXfrm>
    </dsp:sp>
    <dsp:sp modelId="{0F4F7861-05DA-AF40-81AB-0862335799B1}">
      <dsp:nvSpPr>
        <dsp:cNvPr id="0" name=""/>
        <dsp:cNvSpPr/>
      </dsp:nvSpPr>
      <dsp:spPr>
        <a:xfrm rot="5400000">
          <a:off x="4741334" y="-1073068"/>
          <a:ext cx="976878" cy="83555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FR" sz="1800" kern="1200"/>
            <a:t>“103-001”,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FR" sz="1800" kern="1200"/>
            <a:t>Serial number (maybe combined with the above)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FR" sz="1800" b="1" kern="1200"/>
            <a:t>Inventory of assets</a:t>
          </a:r>
        </a:p>
      </dsp:txBody>
      <dsp:txXfrm rot="-5400000">
        <a:off x="1052023" y="2663930"/>
        <a:ext cx="8307815" cy="8815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FC3FA-B06C-3841-BA55-3AF1785BD946}" type="datetimeFigureOut">
              <a:rPr lang="en-BE" smtClean="0"/>
              <a:t>19/06/2024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65E60-0D93-584D-8202-514E3EBF9F3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617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/>
              <a:t>Sources: X2Rail-2 D6.4, esp. Appendix B about In2Rail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E81B2-AE07-224E-BDFF-C0E40CF34181}" type="slidenum">
              <a:rPr kumimoji="0" lang="en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019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/>
              <a:t>”Abstraction” stands between quotation marks: the three levels can be displayed on the same abstraction level (M1), and this is what RSM currently does.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564-8A31-074A-88D8-5CE644403825}" type="slidenum">
              <a:rPr kumimoji="0" lang="en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006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/>
              <a:t>Image credit: from Wikipedia </a:t>
            </a:r>
            <a:r>
              <a:rPr lang="en-GB"/>
              <a:t>https://</a:t>
            </a:r>
            <a:r>
              <a:rPr lang="en-GB" err="1"/>
              <a:t>en.wikipedia.org</a:t>
            </a:r>
            <a:r>
              <a:rPr lang="en-GB"/>
              <a:t>/wiki/</a:t>
            </a:r>
            <a:r>
              <a:rPr lang="en-GB" err="1"/>
              <a:t>Accuracy_and_precision</a:t>
            </a:r>
            <a:r>
              <a:rPr lang="en-GB"/>
              <a:t>#/media/</a:t>
            </a:r>
            <a:r>
              <a:rPr lang="en-GB" err="1"/>
              <a:t>File:Accuracy_and_precision.svg</a:t>
            </a:r>
            <a:r>
              <a:rPr lang="en-FR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A8E0F-924C-494A-9F98-E00D09C1BDBF}" type="slidenum">
              <a:rPr kumimoji="0" lang="en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733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30E76-EF8A-19E5-B900-104C04B13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00BD86-5FEE-DD76-F5FE-A572B0401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CA1A3-AECE-CF39-49A2-E614B6FE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June 2024</a:t>
            </a:r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0F6B8-AFA9-3F64-052A-F771DC706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Rail Data Forum 2024 - Verona</a:t>
            </a:r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9BCEC-0917-8F70-3D7D-785C6C1B3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C303-9D63-C846-B135-340F855A5FB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59845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ECAB5-1AC0-811D-9438-2EF4BB9E1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776B5-0125-4A95-3A66-F786B8ED4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A8FD4-3E21-FE7B-F63E-82744E25B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June 2024</a:t>
            </a:r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AD05-3B33-2957-4475-642A35F7D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Rail Data Forum 2024 - Verona</a:t>
            </a:r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F7B05-3E4B-CFFD-8202-5C27AFF8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C303-9D63-C846-B135-340F855A5FB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491637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381B5C-D4D3-3662-4416-7394CE6482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5EECD4-D99D-9E87-5D0B-68866E0AE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A708E-9205-E2D6-C616-6BF3E361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June 2024</a:t>
            </a:r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C3804-2E6F-4353-8586-349D940C2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Rail Data Forum 2024 - Verona</a:t>
            </a:r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95B11-25BB-A07F-E910-45F738D1D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C303-9D63-C846-B135-340F855A5FB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84527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8AC39-3A4D-616F-86D7-C0A560671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588E2-0937-4745-E1C5-1A6568C0E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FE77A-E05F-CA1F-5139-ADCD8844A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June 2024</a:t>
            </a:r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94272-0F28-835A-A807-761D4273C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Rail Data Forum 2024 - Verona</a:t>
            </a:r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7AA37-5E8D-CB28-C864-DF8AD0F3B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C303-9D63-C846-B135-340F855A5FB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642303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4D1A3-62CF-AF4A-6656-C246E26BA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D1256-0E2A-7F55-A167-539C14426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B7355-B982-5BED-1283-26F2F8D3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June 2024</a:t>
            </a:r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D4201-D21A-6035-0DED-2CFC9E646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Rail Data Forum 2024 - Verona</a:t>
            </a:r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29FDC-AE0A-A388-283E-2A627B0D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C303-9D63-C846-B135-340F855A5FB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436853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5D343-FABC-2B89-AED5-7555BC967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0814E-D2B8-2405-5690-C0832BD3A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E7273C-09D7-D0EB-D0EE-D1A7DC271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3FC8BF-5A98-57A5-2D9A-7D7D8A195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June 2024</a:t>
            </a:r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21331C-3421-C5D0-5017-CF49EF516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Rail Data Forum 2024 - Verona</a:t>
            </a:r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791FB-5AB2-8839-9A24-8C8726150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C303-9D63-C846-B135-340F855A5FB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030881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6F638-D5D9-DF9B-B081-B03E5D5EC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A1F39-446A-56A0-81FF-3DF7F88F5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B4BCD0-01C5-AD57-138B-EC29117F4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26D85B-88A5-D058-0A47-088209525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9DCCC1-84D3-D609-9B0E-8F40B74193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290EA0-1EF9-67B4-D490-B466826E6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June 2024</a:t>
            </a:r>
            <a:endParaRPr 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9A838F-C8FE-1119-1DDD-F740AB9C5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Rail Data Forum 2024 - Verona</a:t>
            </a:r>
            <a:endParaRPr 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38B18A-B1D8-4253-4802-359D377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C303-9D63-C846-B135-340F855A5FB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513449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9662D-3CC1-9E77-256F-92F90966B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E70FDD-EB47-8BB0-F231-0387B3906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June 2024</a:t>
            </a:r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CD758B-9213-B535-66EA-7F69AC3F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Rail Data Forum 2024 - Verona</a:t>
            </a:r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71185A-6FC2-E221-3213-F961D0B10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C303-9D63-C846-B135-340F855A5FB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725751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7A9B1E-96DB-2729-E6AC-71B29CD7C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June 2024</a:t>
            </a:r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11DA6-136E-43E1-32F2-55D5CE5D3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Rail Data Forum 2024 - Verona</a:t>
            </a:r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1A623-ECDB-4D4E-A479-14CB5FEAC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C303-9D63-C846-B135-340F855A5FB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52988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4CE54-D5AE-9BB5-3482-84A8CBD8A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AD799-8FDC-1B1E-713E-67C71E9F0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C1E2E-C9E8-407F-607C-BBF1E3D2F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5C51F-6D99-6C9C-9B73-B68295CFD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June 2024</a:t>
            </a:r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5C8B-B9C3-6815-A0FD-CE56806C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Rail Data Forum 2024 - Verona</a:t>
            </a:r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9D360-3D52-A7B5-009A-C7C618BF7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C303-9D63-C846-B135-340F855A5FB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172554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2D575-AAEC-169D-0C0A-4FC0A96E0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FAE27A-03C2-6101-C012-C83CF3D7CD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7FAE6A-0E03-1BD5-F46D-E06528FF5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D542A-AADC-2F1F-0E39-169A92223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June 2024</a:t>
            </a:r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0692D-2D41-C4D7-B5ED-43297DE62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Rail Data Forum 2024 - Verona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D9A793-214B-ECBA-93D0-54F3F9092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C303-9D63-C846-B135-340F855A5FB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992529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A6D485-B05F-6D75-5A07-6DE7BD5FD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5FE3A-98D6-0C51-9F01-F7E977603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4E90F-6F68-052A-B297-4AD356E6F6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fr-FR"/>
              <a:t>18 June 2024</a:t>
            </a:r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20467-E39B-1FEF-F6B4-8D9941B027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Rail Data Forum 2024 - Verona</a:t>
            </a:r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22A20-A1AD-88FD-FC79-42CD35E12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7FC303-9D63-C846-B135-340F855A5FB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37137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UICrail/SemanticRSM/wiki" TargetMode="External"/><Relationship Id="rId2" Type="http://schemas.openxmlformats.org/officeDocument/2006/relationships/hyperlink" Target="https://github.com/UICrail/SemanticRS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0AE394F-AFF1-4485-AF1F-7387A2F04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Video 11" descr="Computer Servers">
            <a:extLst>
              <a:ext uri="{FF2B5EF4-FFF2-40B4-BE49-F238E27FC236}">
                <a16:creationId xmlns:a16="http://schemas.microsoft.com/office/drawing/2014/main" id="{8C656BBB-34A3-2A39-154F-42C7BD6DE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46D1E-5F58-5725-21C0-0A2DD6212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733" y="554845"/>
            <a:ext cx="10656891" cy="3902673"/>
          </a:xfrm>
        </p:spPr>
        <p:txBody>
          <a:bodyPr anchor="t">
            <a:normAutofit/>
          </a:bodyPr>
          <a:lstStyle/>
          <a:p>
            <a:pPr algn="l"/>
            <a:r>
              <a:rPr lang="en-FR" sz="5200">
                <a:solidFill>
                  <a:schemeClr val="accent6">
                    <a:lumMod val="20000"/>
                    <a:lumOff val="80000"/>
                  </a:schemeClr>
                </a:solidFill>
              </a:rPr>
              <a:t>Conceptual Data Model</a:t>
            </a:r>
            <a:br>
              <a:rPr lang="en-FR" sz="520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FR" sz="5200">
                <a:solidFill>
                  <a:schemeClr val="accent6">
                    <a:lumMod val="20000"/>
                    <a:lumOff val="80000"/>
                  </a:schemeClr>
                </a:solidFill>
              </a:rPr>
              <a:t>supporting operations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17D14B-9780-CF37-7B7A-C36963DA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328" y="5219114"/>
            <a:ext cx="10678296" cy="1175039"/>
          </a:xfrm>
        </p:spPr>
        <p:txBody>
          <a:bodyPr anchor="b">
            <a:normAutofit/>
          </a:bodyPr>
          <a:lstStyle/>
          <a:p>
            <a:pPr algn="l"/>
            <a:r>
              <a:rPr lang="en-FR">
                <a:solidFill>
                  <a:schemeClr val="accent6">
                    <a:lumMod val="20000"/>
                    <a:lumOff val="80000"/>
                  </a:schemeClr>
                </a:solidFill>
              </a:rPr>
              <a:t>Airy Magnien, UIC</a:t>
            </a:r>
          </a:p>
          <a:p>
            <a:pPr algn="l"/>
            <a:r>
              <a:rPr lang="en-FR">
                <a:solidFill>
                  <a:schemeClr val="accent6">
                    <a:lumMod val="20000"/>
                    <a:lumOff val="80000"/>
                  </a:schemeClr>
                </a:solidFill>
              </a:rPr>
              <a:t>Rail Data Forum, Verona, 18 June 2024</a:t>
            </a:r>
          </a:p>
        </p:txBody>
      </p:sp>
      <p:pic>
        <p:nvPicPr>
          <p:cNvPr id="5" name="Picture 4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A4A9AD37-6366-BBC9-9B5A-ABF635528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3370" y="5122982"/>
            <a:ext cx="2963917" cy="128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2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65C8D4-B9A0-91A1-8511-0A8CD0406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43" y="330739"/>
            <a:ext cx="4945314" cy="1624520"/>
          </a:xfrm>
        </p:spPr>
        <p:txBody>
          <a:bodyPr anchor="ctr">
            <a:normAutofit/>
          </a:bodyPr>
          <a:lstStyle/>
          <a:p>
            <a:r>
              <a:rPr lang="en-FR" sz="4000"/>
              <a:t>… executable code too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78B243-A8B6-3C27-CCA3-F803DA9BD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952" y="2490952"/>
            <a:ext cx="5884221" cy="37288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FR" sz="1800"/>
              <a:t>RDF/OWL is open to “too many solutions”,</a:t>
            </a:r>
            <a:br>
              <a:rPr lang="en-FR" sz="1800"/>
            </a:br>
            <a:r>
              <a:rPr lang="en-FR" sz="1800"/>
              <a:t>fit for all kinds of purposes:</a:t>
            </a:r>
          </a:p>
          <a:p>
            <a:r>
              <a:rPr lang="en-FR" sz="1800"/>
              <a:t>APACHE JENA framework, using Java: industry-strength</a:t>
            </a:r>
          </a:p>
          <a:p>
            <a:r>
              <a:rPr lang="en-FR" sz="1800"/>
              <a:t>PROLOG: elegant, as ontologies are based on First Order Logics</a:t>
            </a:r>
          </a:p>
          <a:p>
            <a:r>
              <a:rPr lang="en-FR" sz="1800"/>
              <a:t>Python + libraries: fine for proof of concept, at least</a:t>
            </a:r>
          </a:p>
          <a:p>
            <a:pPr marL="0" indent="0">
              <a:buNone/>
            </a:pPr>
            <a:r>
              <a:rPr lang="en-FR" sz="1800"/>
              <a:t>For advanced data queries (SPARQL + extensions):</a:t>
            </a:r>
          </a:p>
          <a:p>
            <a:r>
              <a:rPr lang="en-FR" sz="1800"/>
              <a:t>GraphDB…</a:t>
            </a:r>
          </a:p>
          <a:p>
            <a:r>
              <a:rPr lang="en-FR" sz="1800"/>
              <a:t>… and other open source software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8922C4-8256-D47C-124F-130B3CAE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802" y="6356350"/>
            <a:ext cx="2819598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 June 2024</a:t>
            </a:r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 descr="101010 data lines to infinity">
            <a:extLst>
              <a:ext uri="{FF2B5EF4-FFF2-40B4-BE49-F238E27FC236}">
                <a16:creationId xmlns:a16="http://schemas.microsoft.com/office/drawing/2014/main" id="{B7F5962A-AC0D-18F8-A8E8-4CCC9446BA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42" r="19438" b="1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FA7E5-00B6-801F-1108-E32931659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8073" y="6356350"/>
            <a:ext cx="3303431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Rail Data Forum 2024 - Verona</a:t>
            </a:r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9F9D5-5B64-C542-3B18-E0B6C6C4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87FC303-9D63-C846-B135-340F855A5FB4}" type="slidenum">
              <a:rPr kumimoji="0" lang="en-F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167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CDE96B-AD5B-9414-09D6-AC51A74D8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en-FR" sz="4000"/>
              <a:t>CDM for maintenance</a:t>
            </a:r>
          </a:p>
        </p:txBody>
      </p:sp>
      <p:pic>
        <p:nvPicPr>
          <p:cNvPr id="5" name="Picture 4" descr="Phoroptor">
            <a:extLst>
              <a:ext uri="{FF2B5EF4-FFF2-40B4-BE49-F238E27FC236}">
                <a16:creationId xmlns:a16="http://schemas.microsoft.com/office/drawing/2014/main" id="{191EE44E-920E-3FBD-0AD9-C597164757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90" r="16564" b="-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9F643-C3DB-03F4-5766-1BAABC1F2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2409830"/>
            <a:ext cx="6798539" cy="3705217"/>
          </a:xfrm>
        </p:spPr>
        <p:txBody>
          <a:bodyPr>
            <a:normAutofit/>
          </a:bodyPr>
          <a:lstStyle/>
          <a:p>
            <a:r>
              <a:rPr lang="en-FR" sz="2000"/>
              <a:t>General support of</a:t>
            </a:r>
            <a:br>
              <a:rPr lang="en-FR" sz="2000"/>
            </a:br>
            <a:r>
              <a:rPr lang="en-FR" sz="2000" b="1"/>
              <a:t>specifications</a:t>
            </a:r>
            <a:r>
              <a:rPr lang="en-FR" sz="2000"/>
              <a:t> + </a:t>
            </a:r>
            <a:r>
              <a:rPr lang="en-FR" sz="2000" b="1"/>
              <a:t>measurements</a:t>
            </a:r>
            <a:r>
              <a:rPr lang="en-FR" sz="2000"/>
              <a:t> + </a:t>
            </a:r>
            <a:r>
              <a:rPr lang="en-FR" sz="2000" b="1"/>
              <a:t>predictions</a:t>
            </a:r>
          </a:p>
          <a:p>
            <a:r>
              <a:rPr lang="en-FR" sz="2000"/>
              <a:t>… all of them having their own time history</a:t>
            </a:r>
          </a:p>
          <a:p>
            <a:r>
              <a:rPr lang="en-GB" sz="2000"/>
              <a:t>A</a:t>
            </a:r>
            <a:r>
              <a:rPr lang="en-FR" sz="2000"/>
              <a:t>ll series can be stored “live” in memory for comparison</a:t>
            </a:r>
            <a:br>
              <a:rPr lang="en-FR" sz="2000"/>
            </a:br>
            <a:r>
              <a:rPr lang="en-FR" sz="2000"/>
              <a:t>(full semantic alignment + no naming collision)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2E50A-466E-AA01-C58D-2CE0F75C5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 June 2024</a:t>
            </a:r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FEA7FB-B110-4C5D-B0F0-7AFDB03A6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Rail Data Forum 2024 - Verona</a:t>
            </a:r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8298F5-E8FF-6727-8C21-81C72F8B7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FC303-9D63-C846-B135-340F855A5FB4}" type="slidenum">
              <a:rPr kumimoji="0" lang="en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623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D75EE-F038-DEF6-6CC5-2C6B868AE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FR" sz="4000">
                <a:solidFill>
                  <a:srgbClr val="FFFFFF"/>
                </a:solidFill>
              </a:rPr>
              <a:t>CDM does metrology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B566FD-0D06-F728-B3FA-6778AFD82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2002536"/>
            <a:ext cx="4114800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Rail Data Forum 2024 - Verona</a:t>
            </a:r>
            <a:endParaRPr kumimoji="0" lang="en-FR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E5278-CC4B-67A6-EE6B-E2C4E0ACF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5236" y="649480"/>
            <a:ext cx="3710935" cy="58061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800"/>
              <a:t>F</a:t>
            </a:r>
            <a:r>
              <a:rPr lang="en-FR" sz="1800"/>
              <a:t>or which purpose CDM rests on open standards and best industrial practice, e.g. :</a:t>
            </a:r>
          </a:p>
          <a:p>
            <a:r>
              <a:rPr lang="en-FR" sz="1800"/>
              <a:t>W3C SOSA/SSN (</a:t>
            </a:r>
            <a:r>
              <a:rPr lang="en-FR" sz="1800" b="1"/>
              <a:t>observation</a:t>
            </a:r>
            <a:r>
              <a:rPr lang="en-FR" sz="1800"/>
              <a:t>, </a:t>
            </a:r>
            <a:r>
              <a:rPr lang="en-FR" sz="1800" b="1"/>
              <a:t>sampling</a:t>
            </a:r>
            <a:r>
              <a:rPr lang="en-FR" sz="1800"/>
              <a:t>, actuation / semantic sensor network) ontologies</a:t>
            </a:r>
          </a:p>
          <a:p>
            <a:r>
              <a:rPr lang="en-FR" sz="1800"/>
              <a:t>… extended to </a:t>
            </a:r>
            <a:r>
              <a:rPr lang="en-FR" sz="1800" b="1"/>
              <a:t>specifications</a:t>
            </a:r>
            <a:r>
              <a:rPr lang="en-FR" sz="1800"/>
              <a:t> and </a:t>
            </a:r>
            <a:r>
              <a:rPr lang="en-FR" sz="1800" b="1"/>
              <a:t>predictions</a:t>
            </a:r>
            <a:r>
              <a:rPr lang="en-FR" sz="1800"/>
              <a:t> (since RSM 1.2)</a:t>
            </a:r>
          </a:p>
          <a:p>
            <a:r>
              <a:rPr lang="en-GB" sz="1800"/>
              <a:t>U</a:t>
            </a:r>
            <a:r>
              <a:rPr lang="en-FR" sz="1800"/>
              <a:t>sing standard representation of </a:t>
            </a:r>
            <a:r>
              <a:rPr lang="en-FR" sz="1800" b="1"/>
              <a:t>quantities and units:</a:t>
            </a:r>
            <a:br>
              <a:rPr lang="en-FR" sz="1800" b="1"/>
            </a:br>
            <a:r>
              <a:rPr lang="en-FR" sz="1800"/>
              <a:t>e.g. QUDT and/or UCUM ontologies</a:t>
            </a:r>
          </a:p>
          <a:p>
            <a:r>
              <a:rPr lang="en-GB" sz="1800"/>
              <a:t>W</a:t>
            </a:r>
            <a:r>
              <a:rPr lang="en-FR" sz="1800"/>
              <a:t>ith explicit </a:t>
            </a:r>
            <a:r>
              <a:rPr lang="en-FR" sz="1800" b="1"/>
              <a:t>metadata</a:t>
            </a:r>
            <a:r>
              <a:rPr lang="en-FR" sz="1800"/>
              <a:t> about property values: provenance, sensor calibration data, tolerances, confidence intervals, etc.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9E683360-6487-6E7E-6B6A-7B4F6E98A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09501" y="2286000"/>
            <a:ext cx="3945451" cy="212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3FFA9-0F5D-146C-3687-CE3388301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 June 2024</a:t>
            </a:r>
            <a:endParaRPr kumimoji="0" lang="en-FR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A3E8C-B932-ED4A-4AD7-B6D750DA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87FC303-9D63-C846-B135-340F855A5FB4}" type="slidenum">
              <a:rPr kumimoji="0" lang="en-FR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FR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815B08-EA1F-2BD9-54EA-48232E6801B0}"/>
              </a:ext>
            </a:extLst>
          </p:cNvPr>
          <p:cNvSpPr txBox="1"/>
          <p:nvPr/>
        </p:nvSpPr>
        <p:spPr>
          <a:xfrm>
            <a:off x="9805980" y="4960674"/>
            <a:ext cx="1898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</a:t>
            </a:r>
            <a:r>
              <a:rPr kumimoji="0" lang="en-FR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redit: Wikipedia</a:t>
            </a:r>
            <a:br>
              <a:rPr kumimoji="0" lang="en-FR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FR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(see notes)</a:t>
            </a:r>
          </a:p>
        </p:txBody>
      </p:sp>
    </p:spTree>
    <p:extLst>
      <p:ext uri="{BB962C8B-B14F-4D97-AF65-F5344CB8AC3E}">
        <p14:creationId xmlns:p14="http://schemas.microsoft.com/office/powerpoint/2010/main" val="4216918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FB711-DA85-EE21-218C-EB063D623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FR" sz="4000"/>
              <a:t>… the story goes on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56993-ADE3-5AE9-07F7-1C615CA16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FR" sz="2000"/>
              <a:t>Provisional GitHub (awaiting ERJU-managed repository):</a:t>
            </a:r>
          </a:p>
          <a:p>
            <a:pPr marL="0" indent="0">
              <a:buNone/>
            </a:pPr>
            <a:endParaRPr lang="en-FR" sz="2000"/>
          </a:p>
          <a:p>
            <a:pPr marL="0" indent="0">
              <a:buNone/>
            </a:pPr>
            <a:r>
              <a:rPr lang="en-GB" sz="2000">
                <a:hlinkClick r:id="rId2"/>
              </a:rPr>
              <a:t>https://github.com/UICrail/SemanticRSM</a:t>
            </a:r>
            <a:r>
              <a:rPr lang="en-GB" sz="2000"/>
              <a:t> </a:t>
            </a:r>
          </a:p>
          <a:p>
            <a:pPr marL="0" indent="0">
              <a:buNone/>
            </a:pPr>
            <a:endParaRPr lang="en-FR" sz="2000"/>
          </a:p>
          <a:p>
            <a:pPr marL="0" indent="0">
              <a:buNone/>
            </a:pPr>
            <a:r>
              <a:rPr lang="en-GB" sz="2000"/>
              <a:t>In particular, the built-in wiki:</a:t>
            </a:r>
          </a:p>
          <a:p>
            <a:pPr marL="0" indent="0">
              <a:buNone/>
            </a:pPr>
            <a:endParaRPr lang="en-GB" sz="2000"/>
          </a:p>
          <a:p>
            <a:pPr marL="0" indent="0">
              <a:buNone/>
            </a:pPr>
            <a:r>
              <a:rPr lang="en-GB" sz="2000">
                <a:hlinkClick r:id="rId3"/>
              </a:rPr>
              <a:t>https://github.com/UICrail/SemanticRSM/wiki</a:t>
            </a:r>
            <a:r>
              <a:rPr lang="en-GB" sz="200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EAD57-832E-B461-7E2F-6412D52403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802" y="6356350"/>
            <a:ext cx="2819598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 June 2024</a:t>
            </a:r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 descr="A railroad extending through the desert">
            <a:extLst>
              <a:ext uri="{FF2B5EF4-FFF2-40B4-BE49-F238E27FC236}">
                <a16:creationId xmlns:a16="http://schemas.microsoft.com/office/drawing/2014/main" id="{0BB39F82-5AD3-F1DA-E476-5DDDB17959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101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56C59-32A9-BBD2-485D-FB0F19ECA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8073" y="6356350"/>
            <a:ext cx="3303431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Rail Data Forum 2024 - Verona</a:t>
            </a:r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56BDE-8BE9-2147-258D-D785E9BF2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87FC303-9D63-C846-B135-340F855A5FB4}" type="slidenum">
              <a:rPr kumimoji="0" lang="en-F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238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3864D4-87A1-69D2-6054-2C85B946A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71016"/>
          </a:xfrm>
          <a:solidFill>
            <a:schemeClr val="accent1">
              <a:lumMod val="50000"/>
            </a:schemeClr>
          </a:solidFill>
        </p:spPr>
        <p:txBody>
          <a:bodyPr anchor="b">
            <a:normAutofit/>
          </a:bodyPr>
          <a:lstStyle/>
          <a:p>
            <a:r>
              <a:rPr lang="en-FR">
                <a:solidFill>
                  <a:schemeClr val="bg1"/>
                </a:solidFill>
              </a:rPr>
              <a:t>  CDM as “work in progress”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35E817F-7228-E978-A305-A0A4383F1C3B}"/>
              </a:ext>
            </a:extLst>
          </p:cNvPr>
          <p:cNvGraphicFramePr>
            <a:graphicFrameLocks/>
          </p:cNvGraphicFramePr>
          <p:nvPr/>
        </p:nvGraphicFramePr>
        <p:xfrm>
          <a:off x="536028" y="1598641"/>
          <a:ext cx="10811676" cy="3967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ight Arrow 6">
            <a:extLst>
              <a:ext uri="{FF2B5EF4-FFF2-40B4-BE49-F238E27FC236}">
                <a16:creationId xmlns:a16="http://schemas.microsoft.com/office/drawing/2014/main" id="{01FD8FEC-B135-7A02-D190-13234D526620}"/>
              </a:ext>
            </a:extLst>
          </p:cNvPr>
          <p:cNvSpPr/>
          <p:nvPr/>
        </p:nvSpPr>
        <p:spPr>
          <a:xfrm>
            <a:off x="1713268" y="5766550"/>
            <a:ext cx="8762413" cy="38970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CB8BC2A-5C4B-F557-7E1D-D82AB32D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 June 2024</a:t>
            </a:r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7721352-62C7-DB1C-4937-E097891DF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Rail Data Forum 2024 - Verona</a:t>
            </a:r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C21627B-D080-FB0D-1D2E-70BCA057D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9D889-1CF3-B946-813D-4B46DE4B522D}" type="slidenum">
              <a:rPr kumimoji="0" lang="en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064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ECFC5-FD20-C6A0-AAE6-B4E803751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2119" y="891540"/>
            <a:ext cx="4589493" cy="1578308"/>
          </a:xfrm>
        </p:spPr>
        <p:txBody>
          <a:bodyPr>
            <a:normAutofit fontScale="90000"/>
          </a:bodyPr>
          <a:lstStyle/>
          <a:p>
            <a:r>
              <a:rPr lang="en-FR" sz="3700">
                <a:solidFill>
                  <a:schemeClr val="bg1">
                    <a:lumMod val="75000"/>
                  </a:schemeClr>
                </a:solidFill>
              </a:rPr>
              <a:t>Sample use case</a:t>
            </a:r>
            <a:r>
              <a:rPr lang="en-FR" sz="3700"/>
              <a:t> Standardized European Checkpoints</a:t>
            </a:r>
          </a:p>
        </p:txBody>
      </p:sp>
      <p:pic>
        <p:nvPicPr>
          <p:cNvPr id="8" name="Picture 7" descr="Light trail of road">
            <a:extLst>
              <a:ext uri="{FF2B5EF4-FFF2-40B4-BE49-F238E27FC236}">
                <a16:creationId xmlns:a16="http://schemas.microsoft.com/office/drawing/2014/main" id="{E6596AD7-4E76-9F1C-DD50-E533A7DDC4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66" r="18761"/>
          <a:stretch/>
        </p:blipFill>
        <p:spPr>
          <a:xfrm>
            <a:off x="1" y="10"/>
            <a:ext cx="6832674" cy="685799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0AB30-4814-C75F-5130-9C466E7BB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2119" y="2630161"/>
            <a:ext cx="4589491" cy="3332489"/>
          </a:xfrm>
        </p:spPr>
        <p:txBody>
          <a:bodyPr>
            <a:normAutofit fontScale="92500"/>
          </a:bodyPr>
          <a:lstStyle/>
          <a:p>
            <a:r>
              <a:rPr lang="fr-FR" sz="2400"/>
              <a:t>Follow-up of « intelligent </a:t>
            </a:r>
            <a:r>
              <a:rPr lang="fr-FR" sz="2400" err="1"/>
              <a:t>video</a:t>
            </a:r>
            <a:r>
              <a:rPr lang="fr-FR" sz="2400"/>
              <a:t> </a:t>
            </a:r>
            <a:r>
              <a:rPr lang="fr-FR" sz="2400" err="1"/>
              <a:t>gates</a:t>
            </a:r>
            <a:r>
              <a:rPr lang="fr-FR" sz="2400"/>
              <a:t> » by FP5-TRANSF4MR</a:t>
            </a:r>
          </a:p>
          <a:p>
            <a:r>
              <a:rPr lang="fr-FR" sz="2400"/>
              <a:t>For train monitoring at </a:t>
            </a:r>
            <a:r>
              <a:rPr lang="fr-FR" sz="2400" err="1"/>
              <a:t>terminals</a:t>
            </a:r>
            <a:r>
              <a:rPr lang="fr-FR" sz="2400"/>
              <a:t> or </a:t>
            </a:r>
            <a:r>
              <a:rPr lang="fr-FR" sz="2400" err="1"/>
              <a:t>borders</a:t>
            </a:r>
            <a:endParaRPr lang="fr-FR" sz="2400"/>
          </a:p>
          <a:p>
            <a:r>
              <a:rPr lang="fr-FR" sz="2400"/>
              <a:t>Cameras, </a:t>
            </a:r>
            <a:r>
              <a:rPr lang="fr-FR" sz="2400" err="1"/>
              <a:t>RFIDs</a:t>
            </a:r>
            <a:r>
              <a:rPr lang="fr-FR" sz="2400"/>
              <a:t>, </a:t>
            </a:r>
            <a:r>
              <a:rPr lang="fr-FR" sz="2400" err="1"/>
              <a:t>other</a:t>
            </a:r>
            <a:r>
              <a:rPr lang="fr-FR" sz="2400"/>
              <a:t> </a:t>
            </a:r>
            <a:r>
              <a:rPr lang="fr-FR" sz="2400" err="1"/>
              <a:t>sensors</a:t>
            </a:r>
            <a:r>
              <a:rPr lang="fr-FR" sz="2400"/>
              <a:t> to</a:t>
            </a:r>
          </a:p>
          <a:p>
            <a:pPr lvl="1"/>
            <a:r>
              <a:rPr lang="fr-FR" err="1"/>
              <a:t>identify</a:t>
            </a:r>
            <a:r>
              <a:rPr lang="fr-FR"/>
              <a:t> wagons and containers</a:t>
            </a:r>
          </a:p>
          <a:p>
            <a:pPr lvl="1"/>
            <a:r>
              <a:rPr lang="fr-FR"/>
              <a:t>check </a:t>
            </a:r>
            <a:r>
              <a:rPr lang="fr-FR" err="1"/>
              <a:t>rolling</a:t>
            </a:r>
            <a:r>
              <a:rPr lang="fr-FR"/>
              <a:t> stock</a:t>
            </a:r>
            <a:br>
              <a:rPr lang="fr-FR"/>
            </a:br>
            <a:r>
              <a:rPr lang="fr-FR"/>
              <a:t>and </a:t>
            </a:r>
            <a:r>
              <a:rPr lang="fr-FR" err="1"/>
              <a:t>load</a:t>
            </a:r>
            <a:r>
              <a:rPr lang="fr-FR"/>
              <a:t> condition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5AC07-8CEE-67EC-628D-707A7799E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248" y="6356350"/>
            <a:ext cx="4114800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Rail Data Forum 2024 - Verona</a:t>
            </a:r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E6AF4-1879-A862-5F2D-F4C39DCBCC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92119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 June 2024</a:t>
            </a:r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9C9E2-AE43-8755-5AB7-C93921486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87FC303-9D63-C846-B135-340F855A5FB4}" type="slidenum">
              <a:rPr kumimoji="0" lang="en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574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FE0DA-F363-852B-8760-EC331B00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FR" sz="4200">
                <a:solidFill>
                  <a:schemeClr val="bg1">
                    <a:lumMod val="75000"/>
                  </a:schemeClr>
                </a:solidFill>
              </a:rPr>
              <a:t>Data Requirements:</a:t>
            </a:r>
            <a:br>
              <a:rPr lang="en-FR" sz="4200">
                <a:solidFill>
                  <a:schemeClr val="bg1">
                    <a:lumMod val="75000"/>
                  </a:schemeClr>
                </a:solidFill>
              </a:rPr>
            </a:br>
            <a:br>
              <a:rPr lang="en-FR" sz="4200">
                <a:solidFill>
                  <a:schemeClr val="bg1"/>
                </a:solidFill>
              </a:rPr>
            </a:br>
            <a:r>
              <a:rPr lang="en-FR" sz="4200">
                <a:solidFill>
                  <a:schemeClr val="bg1"/>
                </a:solidFill>
              </a:rPr>
              <a:t>Aspects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7701A83-A332-5E70-9503-CC86F42428D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C6AB15-84A4-3035-07C2-D61A594E4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 June 2024</a:t>
            </a:r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0D9A3-8973-CA0F-AE01-01E22E0B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Rail Data Forum 2024 - Verona</a:t>
            </a:r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BDD7D-E3E4-1DF2-7085-88D752C1C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FC303-9D63-C846-B135-340F855A5FB4}" type="slidenum">
              <a:rPr kumimoji="0" lang="en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743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A1DBF2-6072-D133-0DB3-80AF3D042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88308"/>
            <a:ext cx="7188989" cy="1021424"/>
          </a:xfrm>
        </p:spPr>
        <p:txBody>
          <a:bodyPr anchor="b">
            <a:normAutofit/>
          </a:bodyPr>
          <a:lstStyle/>
          <a:p>
            <a:r>
              <a:rPr lang="en-FR" sz="4000">
                <a:solidFill>
                  <a:schemeClr val="bg1">
                    <a:lumMod val="75000"/>
                  </a:schemeClr>
                </a:solidFill>
              </a:rPr>
              <a:t>Data requirements: </a:t>
            </a:r>
            <a:r>
              <a:rPr lang="en-FR" sz="4000">
                <a:solidFill>
                  <a:schemeClr val="bg1"/>
                </a:solidFill>
              </a:rPr>
              <a:t>“abstraction”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1440584"/>
            <a:ext cx="802718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7C2F6CE-0CF2-4DDD-85F5-96799A328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164811" y="6267491"/>
            <a:ext cx="802718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6FCE68A-1905-DCF0-661D-5FD5E857EFED}"/>
              </a:ext>
            </a:extLst>
          </p:cNvPr>
          <p:cNvGraphicFramePr>
            <a:graphicFrameLocks/>
          </p:cNvGraphicFramePr>
          <p:nvPr/>
        </p:nvGraphicFramePr>
        <p:xfrm>
          <a:off x="1392238" y="1776121"/>
          <a:ext cx="9407525" cy="4120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84A51C-BC88-3C45-3C79-CE04CAD6D9DA}"/>
              </a:ext>
            </a:extLst>
          </p:cNvPr>
          <p:cNvCxnSpPr>
            <a:cxnSpLocks/>
          </p:cNvCxnSpPr>
          <p:nvPr/>
        </p:nvCxnSpPr>
        <p:spPr>
          <a:xfrm>
            <a:off x="8027188" y="4919322"/>
            <a:ext cx="19366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1726A3A-9FB4-263F-511E-055A35D43B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2541" y="4205180"/>
            <a:ext cx="1576932" cy="1471803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7D38C21-B3DD-C661-E106-FC50B2A7D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 June 2024</a:t>
            </a:r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4B7F24-2546-C156-EBC6-CA7C1A8DF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Rail Data Forum 2024 - Verona</a:t>
            </a:r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712E9B-DAF5-0748-04CF-39EF8FD97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FC303-9D63-C846-B135-340F855A5FB4}" type="slidenum">
              <a:rPr kumimoji="0" lang="en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442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2DF3E6-51BD-2271-4CF5-59653690E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FR" sz="4000">
                <a:solidFill>
                  <a:srgbClr val="FFFFFF"/>
                </a:solidFill>
              </a:rPr>
              <a:t>Loading the Matrix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836E37A-9199-9E26-9F70-05B14F50652C}"/>
              </a:ext>
            </a:extLst>
          </p:cNvPr>
          <p:cNvGraphicFramePr>
            <a:graphicFrameLocks/>
          </p:cNvGraphicFramePr>
          <p:nvPr/>
        </p:nvGraphicFramePr>
        <p:xfrm>
          <a:off x="662231" y="2823909"/>
          <a:ext cx="11299370" cy="2021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9874">
                  <a:extLst>
                    <a:ext uri="{9D8B030D-6E8A-4147-A177-3AD203B41FA5}">
                      <a16:colId xmlns:a16="http://schemas.microsoft.com/office/drawing/2014/main" val="1440180275"/>
                    </a:ext>
                  </a:extLst>
                </a:gridCol>
                <a:gridCol w="2259874">
                  <a:extLst>
                    <a:ext uri="{9D8B030D-6E8A-4147-A177-3AD203B41FA5}">
                      <a16:colId xmlns:a16="http://schemas.microsoft.com/office/drawing/2014/main" val="1338082738"/>
                    </a:ext>
                  </a:extLst>
                </a:gridCol>
                <a:gridCol w="2259874">
                  <a:extLst>
                    <a:ext uri="{9D8B030D-6E8A-4147-A177-3AD203B41FA5}">
                      <a16:colId xmlns:a16="http://schemas.microsoft.com/office/drawing/2014/main" val="3702427672"/>
                    </a:ext>
                  </a:extLst>
                </a:gridCol>
                <a:gridCol w="2259874">
                  <a:extLst>
                    <a:ext uri="{9D8B030D-6E8A-4147-A177-3AD203B41FA5}">
                      <a16:colId xmlns:a16="http://schemas.microsoft.com/office/drawing/2014/main" val="2421155778"/>
                    </a:ext>
                  </a:extLst>
                </a:gridCol>
                <a:gridCol w="2259874">
                  <a:extLst>
                    <a:ext uri="{9D8B030D-6E8A-4147-A177-3AD203B41FA5}">
                      <a16:colId xmlns:a16="http://schemas.microsoft.com/office/drawing/2014/main" val="16358836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FR">
                          <a:solidFill>
                            <a:schemeClr val="bg1"/>
                          </a:solidFill>
                        </a:rPr>
                        <a:t>Level ↓     Aspect →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>
                          <a:solidFill>
                            <a:schemeClr val="bg1"/>
                          </a:solidFill>
                        </a:rPr>
                        <a:t>Asset Management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>
                          <a:solidFill>
                            <a:schemeClr val="bg1"/>
                          </a:solidFill>
                        </a:rPr>
                        <a:t>Topology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>
                          <a:solidFill>
                            <a:schemeClr val="bg1"/>
                          </a:solidFill>
                        </a:rPr>
                        <a:t>Geometry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>
                          <a:solidFill>
                            <a:schemeClr val="bg1"/>
                          </a:solidFill>
                        </a:rPr>
                        <a:t>Functional charact.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609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FR">
                          <a:solidFill>
                            <a:schemeClr val="bg1"/>
                          </a:solidFill>
                        </a:rPr>
                        <a:t>Operational req.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/>
                        <a:t>D: vehicles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/>
                        <a:t>D: op. planning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/>
                        <a:t>U: op. execution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/>
                        <a:t>U: op. simulation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873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FR">
                          <a:solidFill>
                            <a:schemeClr val="bg1"/>
                          </a:solidFill>
                        </a:rPr>
                        <a:t>Constr. type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/>
                        <a:t>D: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/>
                        <a:t>U</a:t>
                      </a:r>
                      <a:br>
                        <a:rPr lang="en-FR"/>
                      </a:br>
                      <a:r>
                        <a:rPr lang="en-FR"/>
                        <a:t>(D: trainsets 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/>
                        <a:t>D: at vehicle level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/>
                        <a:t>D: nominal, degraded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661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FR">
                          <a:solidFill>
                            <a:schemeClr val="bg1"/>
                          </a:solidFill>
                        </a:rPr>
                        <a:t>Physical assets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/>
                        <a:t>U: diagnosis, state of repair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/>
                        <a:t>U: marshalling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/>
                        <a:t>U: diagnosis portals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/>
                        <a:t>U: degraded modes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88654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5CF709E-B610-71EB-16F6-0A66CC165F04}"/>
              </a:ext>
            </a:extLst>
          </p:cNvPr>
          <p:cNvSpPr txBox="1"/>
          <p:nvPr/>
        </p:nvSpPr>
        <p:spPr>
          <a:xfrm>
            <a:off x="10160428" y="2111586"/>
            <a:ext cx="1753813" cy="5445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4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1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469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Legend:</a:t>
            </a:r>
            <a:br>
              <a:rPr kumimoji="0" lang="en-FR" sz="1469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FR" sz="1469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 : defined ; U : used</a:t>
            </a:r>
            <a:endParaRPr kumimoji="0" lang="en-FR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685A44-1C40-78D8-ECE9-00CCBB9A536A}"/>
              </a:ext>
            </a:extLst>
          </p:cNvPr>
          <p:cNvSpPr txBox="1"/>
          <p:nvPr/>
        </p:nvSpPr>
        <p:spPr>
          <a:xfrm>
            <a:off x="4934604" y="5159094"/>
            <a:ext cx="7210098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4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1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pleads for </a:t>
            </a:r>
            <a:r>
              <a:rPr kumimoji="0" lang="en-FR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keeping the “aspects” well separated from “levels”</a:t>
            </a:r>
            <a:r>
              <a:rPr kumimoji="0" lang="en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algn="l" defTabSz="74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1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Keeping the model small</a:t>
            </a:r>
            <a:r>
              <a:rPr kumimoji="0" lang="en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74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1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aspects + 3 levels = 7 basic ontologies with 4 x 3 = 12 applications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E180AC-ED6E-C644-8039-1F823A0328E4}"/>
              </a:ext>
            </a:extLst>
          </p:cNvPr>
          <p:cNvSpPr txBox="1"/>
          <p:nvPr/>
        </p:nvSpPr>
        <p:spPr>
          <a:xfrm>
            <a:off x="1918469" y="5159094"/>
            <a:ext cx="2765824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777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 special interest to EU Checkpoints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4267A2-FD96-866D-DF5B-F9449ABE7E74}"/>
              </a:ext>
            </a:extLst>
          </p:cNvPr>
          <p:cNvSpPr txBox="1"/>
          <p:nvPr/>
        </p:nvSpPr>
        <p:spPr>
          <a:xfrm>
            <a:off x="662231" y="2111586"/>
            <a:ext cx="804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77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Any rolling stock “aspects” can meaningfully be considered at different “levels”:</a:t>
            </a:r>
            <a:endParaRPr kumimoji="0" lang="en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6E061D6-E03E-1B2F-067A-0E589983B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 June 2024</a:t>
            </a:r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6415721-240A-F184-947A-A2D983ECD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Rail Data Forum 2024 - Verona</a:t>
            </a:r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3540ED8-0E60-52F4-283C-0FB5601EB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FC303-9D63-C846-B135-340F855A5FB4}" type="slidenum">
              <a:rPr kumimoji="0" lang="en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601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58230B-3F1F-E662-4A57-C558E01A6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3954"/>
            <a:ext cx="12192000" cy="914281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FR" sz="3600">
                <a:solidFill>
                  <a:schemeClr val="bg1">
                    <a:lumMod val="75000"/>
                  </a:schemeClr>
                </a:solidFill>
              </a:rPr>
              <a:t>   Not only “</a:t>
            </a:r>
            <a:r>
              <a:rPr lang="en-FR" sz="3600">
                <a:solidFill>
                  <a:schemeClr val="bg1"/>
                </a:solidFill>
              </a:rPr>
              <a:t>conceptual</a:t>
            </a:r>
            <a:r>
              <a:rPr lang="en-FR" sz="3600">
                <a:solidFill>
                  <a:schemeClr val="bg1">
                    <a:lumMod val="75000"/>
                  </a:schemeClr>
                </a:solidFill>
              </a:rPr>
              <a:t>”</a:t>
            </a:r>
            <a:r>
              <a:rPr lang="en-FR" sz="3600"/>
              <a:t>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6D7DE-884B-3523-C0D9-1EDDAD247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 June 2024</a:t>
            </a:r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E80F0-31AA-EA2E-D4EA-C1ACDA6EC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Rail Data Forum 2024 - Verona</a:t>
            </a:r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848DE-2AB1-810D-160F-660B9659C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FC303-9D63-C846-B135-340F855A5FB4}" type="slidenum">
              <a:rPr kumimoji="0" lang="en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078BF1-F7D8-2E50-308A-054690C9B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564" y="898639"/>
            <a:ext cx="10369747" cy="558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28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F71BA-FB44-4177-42C4-FE868859C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0583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FR" sz="3600">
                <a:solidFill>
                  <a:schemeClr val="bg1">
                    <a:lumMod val="75000"/>
                  </a:schemeClr>
                </a:solidFill>
              </a:rPr>
              <a:t>   Not only </a:t>
            </a:r>
            <a:r>
              <a:rPr lang="en-FR" sz="3600">
                <a:solidFill>
                  <a:schemeClr val="bg1"/>
                </a:solidFill>
              </a:rPr>
              <a:t>data</a:t>
            </a:r>
            <a:r>
              <a:rPr lang="en-FR" sz="3600">
                <a:solidFill>
                  <a:schemeClr val="bg1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8F89A8-3756-352C-1689-D73709A2B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 June 2024</a:t>
            </a:r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DC5CF5-131B-9977-7E42-667F595C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Rail Data Forum 2024 - Verona</a:t>
            </a:r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390B8F-350F-EFAE-0FA0-7CA0353C9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FC303-9D63-C846-B135-340F855A5FB4}" type="slidenum">
              <a:rPr kumimoji="0" lang="en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1D653D-4A48-83C2-092D-F67613D978F2}"/>
              </a:ext>
            </a:extLst>
          </p:cNvPr>
          <p:cNvSpPr txBox="1"/>
          <p:nvPr/>
        </p:nvSpPr>
        <p:spPr>
          <a:xfrm>
            <a:off x="569059" y="1342893"/>
            <a:ext cx="5043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… but </a:t>
            </a:r>
            <a:r>
              <a:rPr kumimoji="0" lang="en-FR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information </a:t>
            </a:r>
            <a:r>
              <a:rPr kumimoji="0" lang="en-F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tailored to needs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2D4FB8-F6EE-C8ED-C943-5BBCEB22608E}"/>
              </a:ext>
            </a:extLst>
          </p:cNvPr>
          <p:cNvSpPr txBox="1"/>
          <p:nvPr/>
        </p:nvSpPr>
        <p:spPr>
          <a:xfrm>
            <a:off x="440012" y="3478926"/>
            <a:ext cx="2585071" cy="369332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800" b="1" i="0" u="none" strike="noStrike" kern="1200" cap="none" spc="0" normalizeH="0" baseline="0" noProof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“Coach mass is 40.1 t”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385F82-CBA0-5DC2-F0D7-AB04F1FBAE74}"/>
              </a:ext>
            </a:extLst>
          </p:cNvPr>
          <p:cNvSpPr txBox="1"/>
          <p:nvPr/>
        </p:nvSpPr>
        <p:spPr>
          <a:xfrm>
            <a:off x="3662637" y="2696089"/>
            <a:ext cx="2557540" cy="369332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74000">
                <a:schemeClr val="accent6">
                  <a:lumMod val="40000"/>
                  <a:lumOff val="6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coach in an inventory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A4FC0D-81A1-A95E-08AF-D25532B65D3F}"/>
              </a:ext>
            </a:extLst>
          </p:cNvPr>
          <p:cNvSpPr txBox="1"/>
          <p:nvPr/>
        </p:nvSpPr>
        <p:spPr>
          <a:xfrm>
            <a:off x="4186990" y="3244334"/>
            <a:ext cx="1786066" cy="369332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74000">
                <a:schemeClr val="accent6">
                  <a:lumMod val="40000"/>
                  <a:lumOff val="6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 empty mass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CAE347-9FEB-CE36-0941-2CAF111012C3}"/>
              </a:ext>
            </a:extLst>
          </p:cNvPr>
          <p:cNvSpPr txBox="1"/>
          <p:nvPr/>
        </p:nvSpPr>
        <p:spPr>
          <a:xfrm>
            <a:off x="6576970" y="1970362"/>
            <a:ext cx="1643334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Owner is BLS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D384ED-A986-0242-C331-145D4D9A11C1}"/>
              </a:ext>
            </a:extLst>
          </p:cNvPr>
          <p:cNvSpPr txBox="1"/>
          <p:nvPr/>
        </p:nvSpPr>
        <p:spPr>
          <a:xfrm>
            <a:off x="6576970" y="2923099"/>
            <a:ext cx="1643334" cy="369332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74000">
                <a:schemeClr val="accent6">
                  <a:lumMod val="40000"/>
                  <a:lumOff val="6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 type Bs231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819FAB-3C35-877F-0B27-4D86B0BF2AED}"/>
              </a:ext>
            </a:extLst>
          </p:cNvPr>
          <p:cNvSpPr txBox="1"/>
          <p:nvPr/>
        </p:nvSpPr>
        <p:spPr>
          <a:xfrm>
            <a:off x="3662636" y="4307795"/>
            <a:ext cx="2545953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Measured on 11/6/2024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1CEF76-FADF-8FC5-1CF3-73FF0FED0BD1}"/>
              </a:ext>
            </a:extLst>
          </p:cNvPr>
          <p:cNvSpPr txBox="1"/>
          <p:nvPr/>
        </p:nvSpPr>
        <p:spPr>
          <a:xfrm>
            <a:off x="6728443" y="4307795"/>
            <a:ext cx="207941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</a:t>
            </a:r>
            <a:r>
              <a:rPr kumimoji="0" lang="en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sing KEMEK scale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5FBA60-94AE-EEF7-FF91-59D56ABCBF92}"/>
              </a:ext>
            </a:extLst>
          </p:cNvPr>
          <p:cNvSpPr txBox="1"/>
          <p:nvPr/>
        </p:nvSpPr>
        <p:spPr>
          <a:xfrm>
            <a:off x="6849357" y="5529063"/>
            <a:ext cx="260808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Last calibrated 9/5/2023</a:t>
            </a:r>
            <a:endParaRPr kumimoji="0" lang="en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4A76BAA-9A16-3FF3-094C-155A19A4552B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3025083" y="2880755"/>
            <a:ext cx="637554" cy="78283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96DDFD-9D0E-9D35-BFF4-631D5AA96CC9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3025083" y="3429000"/>
            <a:ext cx="1161907" cy="23459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F12BDDF-0722-1BF1-41DF-D67048100591}"/>
              </a:ext>
            </a:extLst>
          </p:cNvPr>
          <p:cNvCxnSpPr>
            <a:cxnSpLocks/>
            <a:stCxn id="8" idx="3"/>
            <a:endCxn id="13" idx="1"/>
          </p:cNvCxnSpPr>
          <p:nvPr/>
        </p:nvCxnSpPr>
        <p:spPr>
          <a:xfrm>
            <a:off x="3025083" y="3663592"/>
            <a:ext cx="637553" cy="8288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38F4E0D-32A1-56CB-586E-451386BAAA36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>
            <a:off x="6208589" y="4492461"/>
            <a:ext cx="519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D4E25E6-D554-EBBC-67E4-3F965EE9B013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>
            <a:off x="7768151" y="4677127"/>
            <a:ext cx="385249" cy="8519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2D51F4D-0DA3-F3CA-D590-175C1B478410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6220177" y="2155028"/>
            <a:ext cx="356793" cy="7257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C5C8C6A-1402-7036-E8FE-4F73C77C5068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>
            <a:off x="6220177" y="2880755"/>
            <a:ext cx="356793" cy="22701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94891BB-9284-698F-4E8B-29747D83B512}"/>
              </a:ext>
            </a:extLst>
          </p:cNvPr>
          <p:cNvSpPr txBox="1"/>
          <p:nvPr/>
        </p:nvSpPr>
        <p:spPr>
          <a:xfrm>
            <a:off x="4186990" y="3755791"/>
            <a:ext cx="1712862" cy="369332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74000">
                <a:schemeClr val="accent6">
                  <a:lumMod val="40000"/>
                  <a:lumOff val="6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  <a:r>
              <a:rPr kumimoji="0" lang="en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 metric tons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498C5B3-C5D0-177C-B899-BDA53DDEF2F9}"/>
              </a:ext>
            </a:extLst>
          </p:cNvPr>
          <p:cNvCxnSpPr>
            <a:cxnSpLocks/>
            <a:stCxn id="8" idx="3"/>
            <a:endCxn id="34" idx="1"/>
          </p:cNvCxnSpPr>
          <p:nvPr/>
        </p:nvCxnSpPr>
        <p:spPr>
          <a:xfrm>
            <a:off x="3025083" y="3663592"/>
            <a:ext cx="1161907" cy="276865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6B47CFD-4A44-A68A-EC07-F2B4EA384280}"/>
              </a:ext>
            </a:extLst>
          </p:cNvPr>
          <p:cNvSpPr txBox="1"/>
          <p:nvPr/>
        </p:nvSpPr>
        <p:spPr>
          <a:xfrm>
            <a:off x="9062424" y="3530563"/>
            <a:ext cx="2350388" cy="369332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800" b="1" i="0" u="none" strike="noStrike" kern="1200" cap="none" spc="0" normalizeH="0" baseline="0" noProof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“Coach mass is 40 t”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D62619F-FD5C-1B65-FD45-D14F33EBD3FB}"/>
              </a:ext>
            </a:extLst>
          </p:cNvPr>
          <p:cNvSpPr txBox="1"/>
          <p:nvPr/>
        </p:nvSpPr>
        <p:spPr>
          <a:xfrm>
            <a:off x="9051237" y="2923099"/>
            <a:ext cx="2371345" cy="369332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74000">
                <a:schemeClr val="accent6">
                  <a:lumMod val="40000"/>
                  <a:lumOff val="6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coach in catalogue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99852FA-C240-5F6F-C3BA-54CB955168BD}"/>
              </a:ext>
            </a:extLst>
          </p:cNvPr>
          <p:cNvCxnSpPr>
            <a:cxnSpLocks/>
            <a:stCxn id="42" idx="0"/>
            <a:endCxn id="43" idx="2"/>
          </p:cNvCxnSpPr>
          <p:nvPr/>
        </p:nvCxnSpPr>
        <p:spPr>
          <a:xfrm flipH="1" flipV="1">
            <a:off x="10236910" y="3292431"/>
            <a:ext cx="708" cy="238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3753DA2-B2E3-B1CC-E4D5-C7840D64AFA7}"/>
              </a:ext>
            </a:extLst>
          </p:cNvPr>
          <p:cNvCxnSpPr>
            <a:cxnSpLocks/>
            <a:stCxn id="43" idx="1"/>
            <a:endCxn id="12" idx="3"/>
          </p:cNvCxnSpPr>
          <p:nvPr/>
        </p:nvCxnSpPr>
        <p:spPr>
          <a:xfrm flipH="1">
            <a:off x="8220304" y="3107765"/>
            <a:ext cx="830933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F2F65F0-C8C0-4299-3C77-0D9A1DEBBAA8}"/>
              </a:ext>
            </a:extLst>
          </p:cNvPr>
          <p:cNvCxnSpPr>
            <a:cxnSpLocks/>
            <a:stCxn id="42" idx="1"/>
            <a:endCxn id="34" idx="3"/>
          </p:cNvCxnSpPr>
          <p:nvPr/>
        </p:nvCxnSpPr>
        <p:spPr>
          <a:xfrm flipH="1">
            <a:off x="5899852" y="3715229"/>
            <a:ext cx="3162572" cy="22522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0A6C989-B771-0D3A-38F4-0221D370ADD8}"/>
              </a:ext>
            </a:extLst>
          </p:cNvPr>
          <p:cNvCxnSpPr>
            <a:cxnSpLocks/>
            <a:stCxn id="42" idx="1"/>
            <a:endCxn id="10" idx="3"/>
          </p:cNvCxnSpPr>
          <p:nvPr/>
        </p:nvCxnSpPr>
        <p:spPr>
          <a:xfrm flipH="1" flipV="1">
            <a:off x="5973056" y="3429000"/>
            <a:ext cx="3089368" cy="28622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196AFE77-0E9D-7B4A-77C6-B7513C47F421}"/>
              </a:ext>
            </a:extLst>
          </p:cNvPr>
          <p:cNvSpPr txBox="1"/>
          <p:nvPr/>
        </p:nvSpPr>
        <p:spPr>
          <a:xfrm>
            <a:off x="440012" y="5135082"/>
            <a:ext cx="6205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Information is </a:t>
            </a:r>
            <a:r>
              <a:rPr kumimoji="0" lang="en-FR" sz="1600" b="0" i="1" u="none" strike="noStrike" kern="1200" cap="none" spc="0" normalizeH="0" baseline="0" noProof="0">
                <a:ln>
                  <a:noFill/>
                </a:ln>
                <a:solidFill>
                  <a:srgbClr val="4EA72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sufficient</a:t>
            </a:r>
            <a:r>
              <a:rPr kumimoji="0" lang="en-FR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for performing conformity assessment.</a:t>
            </a:r>
            <a:br>
              <a:rPr kumimoji="0" lang="en-FR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FR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Conformity assessment </a:t>
            </a:r>
            <a:r>
              <a:rPr kumimoji="0" lang="en-FR" sz="1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fails</a:t>
            </a:r>
            <a:r>
              <a:rPr kumimoji="0" lang="en-FR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because sensor is no longer calibrated.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Traceability</a:t>
            </a:r>
            <a:r>
              <a:rPr kumimoji="0" lang="en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can </a:t>
            </a:r>
            <a:r>
              <a:rPr kumimoji="0" lang="en-F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always</a:t>
            </a:r>
            <a:r>
              <a:rPr kumimoji="0" lang="en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be provided to the </a:t>
            </a:r>
            <a:r>
              <a:rPr kumimoji="0" lang="en-F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necessary</a:t>
            </a:r>
            <a:r>
              <a:rPr kumimoji="0" lang="en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extent.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8803FE2-010E-4521-DFE0-BD42B9ED1299}"/>
              </a:ext>
            </a:extLst>
          </p:cNvPr>
          <p:cNvSpPr txBox="1"/>
          <p:nvPr/>
        </p:nvSpPr>
        <p:spPr>
          <a:xfrm>
            <a:off x="6570255" y="2445806"/>
            <a:ext cx="164333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EVN 12345678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8004BF12-3217-93BF-C606-85CF0296F299}"/>
              </a:ext>
            </a:extLst>
          </p:cNvPr>
          <p:cNvCxnSpPr>
            <a:cxnSpLocks/>
            <a:stCxn id="9" idx="3"/>
            <a:endCxn id="78" idx="1"/>
          </p:cNvCxnSpPr>
          <p:nvPr/>
        </p:nvCxnSpPr>
        <p:spPr>
          <a:xfrm flipV="1">
            <a:off x="6220177" y="2630472"/>
            <a:ext cx="350078" cy="2502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35E5F75D-AAE0-68A8-4675-0AE92465394E}"/>
              </a:ext>
            </a:extLst>
          </p:cNvPr>
          <p:cNvSpPr txBox="1"/>
          <p:nvPr/>
        </p:nvSpPr>
        <p:spPr>
          <a:xfrm>
            <a:off x="9062424" y="4115578"/>
            <a:ext cx="2371345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Tolerance +/- 0.1 t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BC728C2-C848-3AB4-54A4-8476B8D194B9}"/>
              </a:ext>
            </a:extLst>
          </p:cNvPr>
          <p:cNvSpPr txBox="1"/>
          <p:nvPr/>
        </p:nvSpPr>
        <p:spPr>
          <a:xfrm>
            <a:off x="9072195" y="4938725"/>
            <a:ext cx="2350388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Uncertainty +/- 0.05 t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673E47E7-B419-A9AA-BCDB-65A58EF9005A}"/>
              </a:ext>
            </a:extLst>
          </p:cNvPr>
          <p:cNvCxnSpPr>
            <a:stCxn id="42" idx="2"/>
            <a:endCxn id="108" idx="0"/>
          </p:cNvCxnSpPr>
          <p:nvPr/>
        </p:nvCxnSpPr>
        <p:spPr>
          <a:xfrm>
            <a:off x="10237618" y="3899895"/>
            <a:ext cx="10479" cy="2156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33C72241-95F2-9345-6357-505F9B73866C}"/>
              </a:ext>
            </a:extLst>
          </p:cNvPr>
          <p:cNvCxnSpPr>
            <a:cxnSpLocks/>
            <a:stCxn id="14" idx="2"/>
            <a:endCxn id="109" idx="1"/>
          </p:cNvCxnSpPr>
          <p:nvPr/>
        </p:nvCxnSpPr>
        <p:spPr>
          <a:xfrm>
            <a:off x="7768151" y="4677127"/>
            <a:ext cx="1304044" cy="4462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68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F71BA-FB44-4177-42C4-FE868859C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6" y="18632"/>
            <a:ext cx="12176074" cy="852784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FR" sz="3600">
                <a:solidFill>
                  <a:schemeClr val="bg1">
                    <a:lumMod val="75000"/>
                  </a:schemeClr>
                </a:solidFill>
              </a:rPr>
              <a:t>Not only </a:t>
            </a:r>
            <a:r>
              <a:rPr lang="en-FR" sz="3600">
                <a:solidFill>
                  <a:schemeClr val="bg1"/>
                </a:solidFill>
              </a:rPr>
              <a:t>model</a:t>
            </a:r>
            <a:r>
              <a:rPr lang="en-FR" sz="3600">
                <a:solidFill>
                  <a:schemeClr val="bg1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8F89A8-3756-352C-1689-D73709A2B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 June 2024</a:t>
            </a:r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DC5CF5-131B-9977-7E42-667F595C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Rail Data Forum 2024 - Verona</a:t>
            </a:r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390B8F-350F-EFAE-0FA0-7CA0353C9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FC303-9D63-C846-B135-340F855A5FB4}" type="slidenum">
              <a:rPr kumimoji="0" lang="en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690C67-6895-B340-0F3C-F7964A3FF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646" y="3038342"/>
            <a:ext cx="4610100" cy="1397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BBFD9C6-2739-CE7B-74D5-A469EB97B510}"/>
              </a:ext>
            </a:extLst>
          </p:cNvPr>
          <p:cNvGrpSpPr/>
          <p:nvPr/>
        </p:nvGrpSpPr>
        <p:grpSpPr>
          <a:xfrm>
            <a:off x="1102580" y="2246332"/>
            <a:ext cx="6287682" cy="1240582"/>
            <a:chOff x="687573" y="1363479"/>
            <a:chExt cx="7023100" cy="1336635"/>
          </a:xfrm>
          <a:solidFill>
            <a:schemeClr val="bg1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A239CB-E8BA-AF43-DDFB-DC65461B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573" y="1363479"/>
              <a:ext cx="7023100" cy="673100"/>
            </a:xfrm>
            <a:prstGeom prst="rect">
              <a:avLst/>
            </a:prstGeom>
            <a:grpFill/>
          </p:spPr>
        </p:pic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id="{CB6EE022-C16A-B1B4-D090-9B93BA23141A}"/>
                </a:ext>
              </a:extLst>
            </p:cNvPr>
            <p:cNvSpPr/>
            <p:nvPr/>
          </p:nvSpPr>
          <p:spPr>
            <a:xfrm>
              <a:off x="838200" y="2334989"/>
              <a:ext cx="2533716" cy="365125"/>
            </a:xfrm>
            <a:prstGeom prst="wedgeRoundRectCallout">
              <a:avLst>
                <a:gd name="adj1" fmla="val -15136"/>
                <a:gd name="adj2" fmla="val -173122"/>
                <a:gd name="adj3" fmla="val 1666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ISO/IEC 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13249-3:2016</a:t>
              </a:r>
              <a:endParaRPr kumimoji="0" lang="en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034A506-DDFF-9977-C4A2-F988C63A9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580" y="4343666"/>
            <a:ext cx="4643179" cy="19573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A9B55C-3714-B3CE-46C3-F600F0188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346" y="1148382"/>
            <a:ext cx="7518400" cy="838200"/>
          </a:xfrm>
          <a:prstGeom prst="rect">
            <a:avLst/>
          </a:prstGeom>
        </p:spPr>
      </p:pic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F33EFC9E-A7E9-E6B3-B4FE-4F1110E3F165}"/>
              </a:ext>
            </a:extLst>
          </p:cNvPr>
          <p:cNvCxnSpPr>
            <a:cxnSpLocks/>
            <a:stCxn id="6" idx="2"/>
            <a:endCxn id="11" idx="3"/>
          </p:cNvCxnSpPr>
          <p:nvPr/>
        </p:nvCxnSpPr>
        <p:spPr>
          <a:xfrm rot="5400000">
            <a:off x="6645738" y="3535364"/>
            <a:ext cx="886980" cy="2686937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9FF8D5AA-7629-3181-CA02-99348B2A0519}"/>
              </a:ext>
            </a:extLst>
          </p:cNvPr>
          <p:cNvCxnSpPr>
            <a:stCxn id="6" idx="0"/>
            <a:endCxn id="7" idx="3"/>
          </p:cNvCxnSpPr>
          <p:nvPr/>
        </p:nvCxnSpPr>
        <p:spPr>
          <a:xfrm rot="16200000" flipV="1">
            <a:off x="7671657" y="2277303"/>
            <a:ext cx="479645" cy="1042434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52F74B2A-FA19-BC10-5679-66C2E850047D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2392959" y="1567482"/>
            <a:ext cx="699387" cy="678850"/>
          </a:xfrm>
          <a:prstGeom prst="curvedConnector3">
            <a:avLst>
              <a:gd name="adj1" fmla="val 1351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0CF4D9-A7B9-9264-A3CD-AFAB6223D934}"/>
              </a:ext>
            </a:extLst>
          </p:cNvPr>
          <p:cNvGrpSpPr/>
          <p:nvPr/>
        </p:nvGrpSpPr>
        <p:grpSpPr>
          <a:xfrm>
            <a:off x="7218370" y="659220"/>
            <a:ext cx="3381152" cy="470609"/>
            <a:chOff x="5606163" y="448926"/>
            <a:chExt cx="4189966" cy="53913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3820BBE-7B1F-0DDB-6861-310B7675A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06163" y="448927"/>
              <a:ext cx="2125478" cy="330766"/>
            </a:xfrm>
            <a:prstGeom prst="rect">
              <a:avLst/>
            </a:prstGeom>
            <a:ln>
              <a:solidFill>
                <a:schemeClr val="accent1">
                  <a:shade val="15000"/>
                </a:schemeClr>
              </a:solidFill>
            </a:ln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6400DDF-5F16-0E5A-0B11-81206759F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31641" y="448926"/>
              <a:ext cx="2064488" cy="539134"/>
            </a:xfrm>
            <a:prstGeom prst="rect">
              <a:avLst/>
            </a:prstGeom>
            <a:ln>
              <a:solidFill>
                <a:schemeClr val="accent1">
                  <a:shade val="15000"/>
                </a:schemeClr>
              </a:solidFill>
            </a:ln>
          </p:spPr>
        </p:pic>
      </p:grpSp>
      <p:cxnSp>
        <p:nvCxnSpPr>
          <p:cNvPr id="35" name="Curved Connector 34">
            <a:extLst>
              <a:ext uri="{FF2B5EF4-FFF2-40B4-BE49-F238E27FC236}">
                <a16:creationId xmlns:a16="http://schemas.microsoft.com/office/drawing/2014/main" id="{BD6E5225-C86A-907A-239A-CA73D6DA56F7}"/>
              </a:ext>
            </a:extLst>
          </p:cNvPr>
          <p:cNvCxnSpPr>
            <a:endCxn id="31" idx="1"/>
          </p:cNvCxnSpPr>
          <p:nvPr/>
        </p:nvCxnSpPr>
        <p:spPr>
          <a:xfrm flipV="1">
            <a:off x="6312830" y="803584"/>
            <a:ext cx="905540" cy="344797"/>
          </a:xfrm>
          <a:prstGeom prst="curvedConnector3">
            <a:avLst>
              <a:gd name="adj1" fmla="val -881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B8ADF08-61F2-4723-FEBF-B173E0B56DD7}"/>
              </a:ext>
            </a:extLst>
          </p:cNvPr>
          <p:cNvSpPr txBox="1"/>
          <p:nvPr/>
        </p:nvSpPr>
        <p:spPr>
          <a:xfrm>
            <a:off x="6918806" y="5072049"/>
            <a:ext cx="496629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… b</a:t>
            </a:r>
            <a:r>
              <a:rPr kumimoji="0" lang="en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ut also:</a:t>
            </a:r>
            <a:br>
              <a:rPr kumimoji="0" lang="en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FR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data</a:t>
            </a:r>
            <a:r>
              <a:rPr kumimoji="0" lang="en-F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using same syntax as model</a:t>
            </a:r>
            <a:br>
              <a:rPr kumimoji="0" lang="en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equivalent binary formats for M-to-M exchange</a:t>
            </a:r>
            <a:br>
              <a:rPr kumimoji="0" lang="en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associated industry standard formats</a:t>
            </a:r>
          </a:p>
        </p:txBody>
      </p:sp>
    </p:spTree>
    <p:extLst>
      <p:ext uri="{BB962C8B-B14F-4D97-AF65-F5344CB8AC3E}">
        <p14:creationId xmlns:p14="http://schemas.microsoft.com/office/powerpoint/2010/main" val="249877051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1112</Words>
  <Application>Microsoft Macintosh PowerPoint</Application>
  <PresentationFormat>Widescreen</PresentationFormat>
  <Paragraphs>174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2_Office Theme</vt:lpstr>
      <vt:lpstr>Conceptual Data Model supporting operations</vt:lpstr>
      <vt:lpstr>  CDM as “work in progress”</vt:lpstr>
      <vt:lpstr>Sample use case Standardized European Checkpoints</vt:lpstr>
      <vt:lpstr>Data Requirements:  Aspects</vt:lpstr>
      <vt:lpstr>Data requirements: “abstraction”</vt:lpstr>
      <vt:lpstr>Loading the Matrix</vt:lpstr>
      <vt:lpstr>   Not only “conceptual”…</vt:lpstr>
      <vt:lpstr>   Not only data…</vt:lpstr>
      <vt:lpstr>Not only model…</vt:lpstr>
      <vt:lpstr>… executable code too</vt:lpstr>
      <vt:lpstr>CDM for maintenance</vt:lpstr>
      <vt:lpstr>CDM does metrology</vt:lpstr>
      <vt:lpstr>… the story goes on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Giulia Rossi</dc:creator>
  <cp:lastModifiedBy>Giulia Rossi</cp:lastModifiedBy>
  <cp:revision>1</cp:revision>
  <dcterms:created xsi:type="dcterms:W3CDTF">2024-06-19T08:37:09Z</dcterms:created>
  <dcterms:modified xsi:type="dcterms:W3CDTF">2024-06-19T08:37:26Z</dcterms:modified>
</cp:coreProperties>
</file>