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59" r:id="rId5"/>
    <p:sldMasterId id="2147483668" r:id="rId6"/>
  </p:sldMasterIdLst>
  <p:notesMasterIdLst>
    <p:notesMasterId r:id="rId33"/>
  </p:notesMasterIdLst>
  <p:handoutMasterIdLst>
    <p:handoutMasterId r:id="rId34"/>
  </p:handoutMasterIdLst>
  <p:sldIdLst>
    <p:sldId id="262" r:id="rId7"/>
    <p:sldId id="268" r:id="rId8"/>
    <p:sldId id="264" r:id="rId9"/>
    <p:sldId id="265" r:id="rId10"/>
    <p:sldId id="266" r:id="rId11"/>
    <p:sldId id="269" r:id="rId12"/>
    <p:sldId id="275" r:id="rId13"/>
    <p:sldId id="279" r:id="rId14"/>
    <p:sldId id="278" r:id="rId15"/>
    <p:sldId id="274" r:id="rId16"/>
    <p:sldId id="277" r:id="rId17"/>
    <p:sldId id="280" r:id="rId18"/>
    <p:sldId id="286" r:id="rId19"/>
    <p:sldId id="287" r:id="rId20"/>
    <p:sldId id="282" r:id="rId21"/>
    <p:sldId id="256" r:id="rId22"/>
    <p:sldId id="257" r:id="rId23"/>
    <p:sldId id="261" r:id="rId24"/>
    <p:sldId id="289" r:id="rId25"/>
    <p:sldId id="263" r:id="rId26"/>
    <p:sldId id="290" r:id="rId27"/>
    <p:sldId id="281" r:id="rId28"/>
    <p:sldId id="283" r:id="rId29"/>
    <p:sldId id="288" r:id="rId30"/>
    <p:sldId id="284" r:id="rId31"/>
    <p:sldId id="267" r:id="rId32"/>
  </p:sldIdLst>
  <p:sldSz cx="12192000" cy="6858000"/>
  <p:notesSz cx="6858000" cy="9144000"/>
  <p:embeddedFontLst>
    <p:embeddedFont>
      <p:font typeface="Book Antiqua" panose="02040602050305030304" pitchFamily="18" charset="0"/>
      <p:regular r:id="rId35"/>
      <p:bold r:id="rId36"/>
      <p:italic r:id="rId37"/>
      <p:boldItalic r:id="rId38"/>
    </p:embeddedFont>
    <p:embeddedFont>
      <p:font typeface="Neue Haas Unica Pro" panose="020B0504030206020203" pitchFamily="34" charset="0"/>
      <p:regular r:id="rId39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1D"/>
    <a:srgbClr val="56C271"/>
    <a:srgbClr val="11371E"/>
    <a:srgbClr val="358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70613-14ED-4300-A660-174F4C925591}" v="14" dt="2024-06-13T10:40:29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28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5.fntdata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5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49" Type="http://schemas.openxmlformats.org/officeDocument/2006/relationships/customXml" Target="../customXml/item4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Bailleux" userId="3288fe1b-f939-4a8b-9078-96c721166e8b" providerId="ADAL" clId="{2A470613-14ED-4300-A660-174F4C925591}"/>
    <pc:docChg chg="undo custSel modSld">
      <pc:chgData name="Caroline Bailleux" userId="3288fe1b-f939-4a8b-9078-96c721166e8b" providerId="ADAL" clId="{2A470613-14ED-4300-A660-174F4C925591}" dt="2024-06-13T13:08:28.432" v="260" actId="11529"/>
      <pc:docMkLst>
        <pc:docMk/>
      </pc:docMkLst>
      <pc:sldChg chg="modSp mod">
        <pc:chgData name="Caroline Bailleux" userId="3288fe1b-f939-4a8b-9078-96c721166e8b" providerId="ADAL" clId="{2A470613-14ED-4300-A660-174F4C925591}" dt="2024-06-10T09:23:31.905" v="201" actId="2711"/>
        <pc:sldMkLst>
          <pc:docMk/>
          <pc:sldMk cId="4087767510" sldId="262"/>
        </pc:sldMkLst>
        <pc:spChg chg="mod">
          <ac:chgData name="Caroline Bailleux" userId="3288fe1b-f939-4a8b-9078-96c721166e8b" providerId="ADAL" clId="{2A470613-14ED-4300-A660-174F4C925591}" dt="2024-06-10T09:23:31.905" v="201" actId="2711"/>
          <ac:spMkLst>
            <pc:docMk/>
            <pc:sldMk cId="4087767510" sldId="262"/>
            <ac:spMk id="4" creationId="{B5A45BF9-9848-F874-58AC-05EB1E19FD3D}"/>
          </ac:spMkLst>
        </pc:spChg>
        <pc:spChg chg="mod">
          <ac:chgData name="Caroline Bailleux" userId="3288fe1b-f939-4a8b-9078-96c721166e8b" providerId="ADAL" clId="{2A470613-14ED-4300-A660-174F4C925591}" dt="2024-05-30T15:08:53.754" v="10" actId="20577"/>
          <ac:spMkLst>
            <pc:docMk/>
            <pc:sldMk cId="4087767510" sldId="262"/>
            <ac:spMk id="5" creationId="{377D029F-D9B9-C0BF-969C-746399D2BC4A}"/>
          </ac:spMkLst>
        </pc:spChg>
        <pc:spChg chg="mod">
          <ac:chgData name="Caroline Bailleux" userId="3288fe1b-f939-4a8b-9078-96c721166e8b" providerId="ADAL" clId="{2A470613-14ED-4300-A660-174F4C925591}" dt="2024-05-30T15:09:13.328" v="44" actId="20577"/>
          <ac:spMkLst>
            <pc:docMk/>
            <pc:sldMk cId="4087767510" sldId="262"/>
            <ac:spMk id="6" creationId="{025FC5E5-301F-AC11-F7C5-F6D701A59A12}"/>
          </ac:spMkLst>
        </pc:spChg>
      </pc:sldChg>
      <pc:sldChg chg="modSp mod">
        <pc:chgData name="Caroline Bailleux" userId="3288fe1b-f939-4a8b-9078-96c721166e8b" providerId="ADAL" clId="{2A470613-14ED-4300-A660-174F4C925591}" dt="2024-06-13T09:03:35.893" v="210" actId="20577"/>
        <pc:sldMkLst>
          <pc:docMk/>
          <pc:sldMk cId="1891640077" sldId="264"/>
        </pc:sldMkLst>
        <pc:spChg chg="mod">
          <ac:chgData name="Caroline Bailleux" userId="3288fe1b-f939-4a8b-9078-96c721166e8b" providerId="ADAL" clId="{2A470613-14ED-4300-A660-174F4C925591}" dt="2024-06-10T09:24:24.975" v="205" actId="2711"/>
          <ac:spMkLst>
            <pc:docMk/>
            <pc:sldMk cId="1891640077" sldId="264"/>
            <ac:spMk id="2" creationId="{8ADA2346-D1D8-D50A-CE0F-54EBB443BEC8}"/>
          </ac:spMkLst>
        </pc:spChg>
        <pc:graphicFrameChg chg="mod">
          <ac:chgData name="Caroline Bailleux" userId="3288fe1b-f939-4a8b-9078-96c721166e8b" providerId="ADAL" clId="{2A470613-14ED-4300-A660-174F4C925591}" dt="2024-06-13T09:03:35.893" v="210" actId="20577"/>
          <ac:graphicFrameMkLst>
            <pc:docMk/>
            <pc:sldMk cId="1891640077" sldId="264"/>
            <ac:graphicFrameMk id="9" creationId="{B2C22EAC-CF28-6A17-F471-7937DFAF81A4}"/>
          </ac:graphicFrameMkLst>
        </pc:graphicFrameChg>
      </pc:sldChg>
      <pc:sldChg chg="modSp mod">
        <pc:chgData name="Caroline Bailleux" userId="3288fe1b-f939-4a8b-9078-96c721166e8b" providerId="ADAL" clId="{2A470613-14ED-4300-A660-174F4C925591}" dt="2024-06-13T10:55:42.088" v="249" actId="20577"/>
        <pc:sldMkLst>
          <pc:docMk/>
          <pc:sldMk cId="2383560851" sldId="267"/>
        </pc:sldMkLst>
        <pc:spChg chg="mod">
          <ac:chgData name="Caroline Bailleux" userId="3288fe1b-f939-4a8b-9078-96c721166e8b" providerId="ADAL" clId="{2A470613-14ED-4300-A660-174F4C925591}" dt="2024-06-13T10:55:42.088" v="249" actId="20577"/>
          <ac:spMkLst>
            <pc:docMk/>
            <pc:sldMk cId="2383560851" sldId="267"/>
            <ac:spMk id="5" creationId="{93603FD2-7806-FF8C-3083-D6812A5E57E9}"/>
          </ac:spMkLst>
        </pc:spChg>
      </pc:sldChg>
      <pc:sldChg chg="modSp mod">
        <pc:chgData name="Caroline Bailleux" userId="3288fe1b-f939-4a8b-9078-96c721166e8b" providerId="ADAL" clId="{2A470613-14ED-4300-A660-174F4C925591}" dt="2024-06-13T07:16:26.580" v="207"/>
        <pc:sldMkLst>
          <pc:docMk/>
          <pc:sldMk cId="4109416996" sldId="268"/>
        </pc:sldMkLst>
        <pc:spChg chg="mod">
          <ac:chgData name="Caroline Bailleux" userId="3288fe1b-f939-4a8b-9078-96c721166e8b" providerId="ADAL" clId="{2A470613-14ED-4300-A660-174F4C925591}" dt="2024-06-13T07:16:26.580" v="207"/>
          <ac:spMkLst>
            <pc:docMk/>
            <pc:sldMk cId="4109416996" sldId="268"/>
            <ac:spMk id="2" creationId="{89589F12-932B-9271-1E9C-3E630733F4B5}"/>
          </ac:spMkLst>
        </pc:spChg>
        <pc:spChg chg="mod">
          <ac:chgData name="Caroline Bailleux" userId="3288fe1b-f939-4a8b-9078-96c721166e8b" providerId="ADAL" clId="{2A470613-14ED-4300-A660-174F4C925591}" dt="2024-06-10T09:24:05.901" v="204" actId="2711"/>
          <ac:spMkLst>
            <pc:docMk/>
            <pc:sldMk cId="4109416996" sldId="268"/>
            <ac:spMk id="3" creationId="{5C4307D4-BB3B-EEDA-FF09-AD593A9F51D7}"/>
          </ac:spMkLst>
        </pc:spChg>
      </pc:sldChg>
      <pc:sldChg chg="modSp mod">
        <pc:chgData name="Caroline Bailleux" userId="3288fe1b-f939-4a8b-9078-96c721166e8b" providerId="ADAL" clId="{2A470613-14ED-4300-A660-174F4C925591}" dt="2024-06-13T07:59:08.677" v="209"/>
        <pc:sldMkLst>
          <pc:docMk/>
          <pc:sldMk cId="999982914" sldId="278"/>
        </pc:sldMkLst>
        <pc:spChg chg="mod">
          <ac:chgData name="Caroline Bailleux" userId="3288fe1b-f939-4a8b-9078-96c721166e8b" providerId="ADAL" clId="{2A470613-14ED-4300-A660-174F4C925591}" dt="2024-06-13T07:59:08.677" v="209"/>
          <ac:spMkLst>
            <pc:docMk/>
            <pc:sldMk cId="999982914" sldId="278"/>
            <ac:spMk id="3" creationId="{F18E8CEE-65AE-2773-23D7-A30476CCA9A0}"/>
          </ac:spMkLst>
        </pc:spChg>
      </pc:sldChg>
      <pc:sldChg chg="modSp mod">
        <pc:chgData name="Caroline Bailleux" userId="3288fe1b-f939-4a8b-9078-96c721166e8b" providerId="ADAL" clId="{2A470613-14ED-4300-A660-174F4C925591}" dt="2024-06-13T13:07:05.718" v="259" actId="20577"/>
        <pc:sldMkLst>
          <pc:docMk/>
          <pc:sldMk cId="2424210026" sldId="279"/>
        </pc:sldMkLst>
        <pc:spChg chg="mod">
          <ac:chgData name="Caroline Bailleux" userId="3288fe1b-f939-4a8b-9078-96c721166e8b" providerId="ADAL" clId="{2A470613-14ED-4300-A660-174F4C925591}" dt="2024-06-13T13:07:05.718" v="259" actId="20577"/>
          <ac:spMkLst>
            <pc:docMk/>
            <pc:sldMk cId="2424210026" sldId="279"/>
            <ac:spMk id="3" creationId="{3D2F2C47-87A8-6A42-915E-C9B5DB20DD77}"/>
          </ac:spMkLst>
        </pc:spChg>
      </pc:sldChg>
      <pc:sldChg chg="addSp delSp modSp mod">
        <pc:chgData name="Caroline Bailleux" userId="3288fe1b-f939-4a8b-9078-96c721166e8b" providerId="ADAL" clId="{2A470613-14ED-4300-A660-174F4C925591}" dt="2024-06-13T09:03:52.949" v="211" actId="21"/>
        <pc:sldMkLst>
          <pc:docMk/>
          <pc:sldMk cId="4130495009" sldId="280"/>
        </pc:sldMkLst>
        <pc:spChg chg="add del mod">
          <ac:chgData name="Caroline Bailleux" userId="3288fe1b-f939-4a8b-9078-96c721166e8b" providerId="ADAL" clId="{2A470613-14ED-4300-A660-174F4C925591}" dt="2024-06-13T09:03:52.949" v="211" actId="21"/>
          <ac:spMkLst>
            <pc:docMk/>
            <pc:sldMk cId="4130495009" sldId="280"/>
            <ac:spMk id="3" creationId="{C849DCA4-7C2F-CEBF-F301-28D910A67FDE}"/>
          </ac:spMkLst>
        </pc:spChg>
      </pc:sldChg>
      <pc:sldChg chg="modSp mod">
        <pc:chgData name="Caroline Bailleux" userId="3288fe1b-f939-4a8b-9078-96c721166e8b" providerId="ADAL" clId="{2A470613-14ED-4300-A660-174F4C925591}" dt="2024-06-10T09:11:58.997" v="107" actId="13926"/>
        <pc:sldMkLst>
          <pc:docMk/>
          <pc:sldMk cId="1976315749" sldId="281"/>
        </pc:sldMkLst>
        <pc:spChg chg="mod">
          <ac:chgData name="Caroline Bailleux" userId="3288fe1b-f939-4a8b-9078-96c721166e8b" providerId="ADAL" clId="{2A470613-14ED-4300-A660-174F4C925591}" dt="2024-06-10T09:11:58.997" v="107" actId="13926"/>
          <ac:spMkLst>
            <pc:docMk/>
            <pc:sldMk cId="1976315749" sldId="281"/>
            <ac:spMk id="3" creationId="{441830E2-F5F8-5FE3-ADCB-7653DC353735}"/>
          </ac:spMkLst>
        </pc:spChg>
      </pc:sldChg>
      <pc:sldChg chg="modSp mod">
        <pc:chgData name="Caroline Bailleux" userId="3288fe1b-f939-4a8b-9078-96c721166e8b" providerId="ADAL" clId="{2A470613-14ED-4300-A660-174F4C925591}" dt="2024-06-13T10:10:07.891" v="214" actId="20577"/>
        <pc:sldMkLst>
          <pc:docMk/>
          <pc:sldMk cId="367213967" sldId="282"/>
        </pc:sldMkLst>
        <pc:spChg chg="mod">
          <ac:chgData name="Caroline Bailleux" userId="3288fe1b-f939-4a8b-9078-96c721166e8b" providerId="ADAL" clId="{2A470613-14ED-4300-A660-174F4C925591}" dt="2024-06-13T10:10:07.891" v="214" actId="20577"/>
          <ac:spMkLst>
            <pc:docMk/>
            <pc:sldMk cId="367213967" sldId="282"/>
            <ac:spMk id="3" creationId="{3AA58202-1BFA-12B6-1FD8-7C1567DC800C}"/>
          </ac:spMkLst>
        </pc:spChg>
      </pc:sldChg>
      <pc:sldChg chg="addSp modSp mod">
        <pc:chgData name="Caroline Bailleux" userId="3288fe1b-f939-4a8b-9078-96c721166e8b" providerId="ADAL" clId="{2A470613-14ED-4300-A660-174F4C925591}" dt="2024-06-13T13:08:28.432" v="260" actId="11529"/>
        <pc:sldMkLst>
          <pc:docMk/>
          <pc:sldMk cId="1135486237" sldId="286"/>
        </pc:sldMkLst>
        <pc:spChg chg="add mod">
          <ac:chgData name="Caroline Bailleux" userId="3288fe1b-f939-4a8b-9078-96c721166e8b" providerId="ADAL" clId="{2A470613-14ED-4300-A660-174F4C925591}" dt="2024-06-10T09:09:53.240" v="104" actId="1076"/>
          <ac:spMkLst>
            <pc:docMk/>
            <pc:sldMk cId="1135486237" sldId="286"/>
            <ac:spMk id="7" creationId="{8509A427-77CB-AA9F-30EE-66CA67756CC3}"/>
          </ac:spMkLst>
        </pc:spChg>
        <pc:graphicFrameChg chg="mod">
          <ac:chgData name="Caroline Bailleux" userId="3288fe1b-f939-4a8b-9078-96c721166e8b" providerId="ADAL" clId="{2A470613-14ED-4300-A660-174F4C925591}" dt="2024-06-10T09:07:21.816" v="80" actId="1076"/>
          <ac:graphicFrameMkLst>
            <pc:docMk/>
            <pc:sldMk cId="1135486237" sldId="286"/>
            <ac:graphicFrameMk id="5" creationId="{D6A63694-09B5-F218-D714-390B780DFF20}"/>
          </ac:graphicFrameMkLst>
        </pc:graphicFrameChg>
        <pc:picChg chg="add mod">
          <ac:chgData name="Caroline Bailleux" userId="3288fe1b-f939-4a8b-9078-96c721166e8b" providerId="ADAL" clId="{2A470613-14ED-4300-A660-174F4C925591}" dt="2024-06-10T09:09:48.655" v="101" actId="1076"/>
          <ac:picMkLst>
            <pc:docMk/>
            <pc:sldMk cId="1135486237" sldId="286"/>
            <ac:picMk id="6" creationId="{93D913B4-452E-42BE-253E-84C622DB1B50}"/>
          </ac:picMkLst>
        </pc:picChg>
        <pc:picChg chg="add mod ord">
          <ac:chgData name="Caroline Bailleux" userId="3288fe1b-f939-4a8b-9078-96c721166e8b" providerId="ADAL" clId="{2A470613-14ED-4300-A660-174F4C925591}" dt="2024-06-10T09:09:57.292" v="105" actId="1076"/>
          <ac:picMkLst>
            <pc:docMk/>
            <pc:sldMk cId="1135486237" sldId="286"/>
            <ac:picMk id="8" creationId="{23371D04-D229-2372-5D1D-FB236281547C}"/>
          </ac:picMkLst>
        </pc:picChg>
        <pc:picChg chg="add mod">
          <ac:chgData name="Caroline Bailleux" userId="3288fe1b-f939-4a8b-9078-96c721166e8b" providerId="ADAL" clId="{2A470613-14ED-4300-A660-174F4C925591}" dt="2024-06-13T09:04:13.574" v="213" actId="1076"/>
          <ac:picMkLst>
            <pc:docMk/>
            <pc:sldMk cId="1135486237" sldId="286"/>
            <ac:picMk id="9" creationId="{DFD754D8-F9F3-6D0B-CD26-C2E19597B168}"/>
          </ac:picMkLst>
        </pc:picChg>
        <pc:cxnChg chg="add">
          <ac:chgData name="Caroline Bailleux" userId="3288fe1b-f939-4a8b-9078-96c721166e8b" providerId="ADAL" clId="{2A470613-14ED-4300-A660-174F4C925591}" dt="2024-06-13T13:08:28.432" v="260" actId="11529"/>
          <ac:cxnSpMkLst>
            <pc:docMk/>
            <pc:sldMk cId="1135486237" sldId="286"/>
            <ac:cxnSpMk id="11" creationId="{4FE8AE5F-98B0-25E2-0991-4B1548AEBF3D}"/>
          </ac:cxnSpMkLst>
        </pc:cxnChg>
      </pc:sldChg>
      <pc:sldChg chg="addSp modSp mod">
        <pc:chgData name="Caroline Bailleux" userId="3288fe1b-f939-4a8b-9078-96c721166e8b" providerId="ADAL" clId="{2A470613-14ED-4300-A660-174F4C925591}" dt="2024-06-10T09:20:52.797" v="200" actId="14100"/>
        <pc:sldMkLst>
          <pc:docMk/>
          <pc:sldMk cId="717677535" sldId="287"/>
        </pc:sldMkLst>
        <pc:picChg chg="add mod">
          <ac:chgData name="Caroline Bailleux" userId="3288fe1b-f939-4a8b-9078-96c721166e8b" providerId="ADAL" clId="{2A470613-14ED-4300-A660-174F4C925591}" dt="2024-06-10T09:20:52.797" v="200" actId="14100"/>
          <ac:picMkLst>
            <pc:docMk/>
            <pc:sldMk cId="717677535" sldId="287"/>
            <ac:picMk id="7" creationId="{103A3A27-0F7F-9E06-98C5-4D7BA3C53F97}"/>
          </ac:picMkLst>
        </pc:picChg>
        <pc:picChg chg="mod">
          <ac:chgData name="Caroline Bailleux" userId="3288fe1b-f939-4a8b-9078-96c721166e8b" providerId="ADAL" clId="{2A470613-14ED-4300-A660-174F4C925591}" dt="2024-06-10T09:20:29.952" v="197" actId="1076"/>
          <ac:picMkLst>
            <pc:docMk/>
            <pc:sldMk cId="717677535" sldId="287"/>
            <ac:picMk id="12" creationId="{4E173A0C-3F82-47B3-EE51-31926ED07E6E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462FE-B622-4052-B7E4-E9E2F106813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BE"/>
        </a:p>
      </dgm:t>
    </dgm:pt>
    <dgm:pt modelId="{4CA2DB47-2751-456C-9C16-67B01585B9B3}">
      <dgm:prSet phldrT="[Texte]"/>
      <dgm:spPr/>
      <dgm:t>
        <a:bodyPr/>
        <a:lstStyle/>
        <a:p>
          <a:r>
            <a:rPr lang="fr-BE" dirty="0"/>
            <a:t>RID</a:t>
          </a:r>
        </a:p>
      </dgm:t>
    </dgm:pt>
    <dgm:pt modelId="{9FFFEBCB-B79D-4EA8-A52C-79E9317A22E9}" type="parTrans" cxnId="{2F6C73EB-4BEB-4C36-BE56-D051A75C2B70}">
      <dgm:prSet/>
      <dgm:spPr/>
      <dgm:t>
        <a:bodyPr/>
        <a:lstStyle/>
        <a:p>
          <a:endParaRPr lang="fr-BE"/>
        </a:p>
      </dgm:t>
    </dgm:pt>
    <dgm:pt modelId="{58ACB644-5B32-428E-9F1F-72CDB79F72E6}" type="sibTrans" cxnId="{2F6C73EB-4BEB-4C36-BE56-D051A75C2B70}">
      <dgm:prSet/>
      <dgm:spPr/>
      <dgm:t>
        <a:bodyPr/>
        <a:lstStyle/>
        <a:p>
          <a:endParaRPr lang="fr-BE"/>
        </a:p>
      </dgm:t>
    </dgm:pt>
    <dgm:pt modelId="{384D7FEA-487E-42D0-A23A-55D71824D236}">
      <dgm:prSet phldrT="[Texte]"/>
      <dgm:spPr/>
      <dgm:t>
        <a:bodyPr/>
        <a:lstStyle/>
        <a:p>
          <a:r>
            <a:rPr lang="fr-BE" dirty="0"/>
            <a:t>Checks</a:t>
          </a:r>
        </a:p>
      </dgm:t>
    </dgm:pt>
    <dgm:pt modelId="{B91A91D1-EA6F-4A82-906A-8291FD1BD7FB}" type="parTrans" cxnId="{8D3EC3A8-37E9-4548-B30C-72D11A99080C}">
      <dgm:prSet/>
      <dgm:spPr/>
      <dgm:t>
        <a:bodyPr/>
        <a:lstStyle/>
        <a:p>
          <a:endParaRPr lang="fr-BE"/>
        </a:p>
      </dgm:t>
    </dgm:pt>
    <dgm:pt modelId="{E76CA292-0BB8-4686-8DFC-57F572BED7E6}" type="sibTrans" cxnId="{8D3EC3A8-37E9-4548-B30C-72D11A99080C}">
      <dgm:prSet/>
      <dgm:spPr/>
      <dgm:t>
        <a:bodyPr/>
        <a:lstStyle/>
        <a:p>
          <a:endParaRPr lang="fr-BE"/>
        </a:p>
      </dgm:t>
    </dgm:pt>
    <dgm:pt modelId="{79052262-DC82-4ADA-97CB-0A55C6D9F14C}">
      <dgm:prSet phldrT="[Texte]"/>
      <dgm:spPr/>
      <dgm:t>
        <a:bodyPr/>
        <a:lstStyle/>
        <a:p>
          <a:r>
            <a:rPr lang="fr-BE" dirty="0" err="1"/>
            <a:t>Announce</a:t>
          </a:r>
          <a:r>
            <a:rPr lang="fr-BE" dirty="0"/>
            <a:t> of composition</a:t>
          </a:r>
        </a:p>
      </dgm:t>
    </dgm:pt>
    <dgm:pt modelId="{FB26E079-70B0-4065-9375-24D22CCCB562}" type="parTrans" cxnId="{3335C411-FA7D-4BD1-B558-8349F867BDAD}">
      <dgm:prSet/>
      <dgm:spPr/>
      <dgm:t>
        <a:bodyPr/>
        <a:lstStyle/>
        <a:p>
          <a:endParaRPr lang="fr-BE"/>
        </a:p>
      </dgm:t>
    </dgm:pt>
    <dgm:pt modelId="{DB3B3F1B-BD37-4885-AE52-2106B39908F9}" type="sibTrans" cxnId="{3335C411-FA7D-4BD1-B558-8349F867BDAD}">
      <dgm:prSet/>
      <dgm:spPr/>
      <dgm:t>
        <a:bodyPr/>
        <a:lstStyle/>
        <a:p>
          <a:endParaRPr lang="fr-BE"/>
        </a:p>
      </dgm:t>
    </dgm:pt>
    <dgm:pt modelId="{30BA7832-B823-49E8-B6AC-B0F28173B848}">
      <dgm:prSet phldrT="[Texte]"/>
      <dgm:spPr/>
      <dgm:t>
        <a:bodyPr/>
        <a:lstStyle/>
        <a:p>
          <a:r>
            <a:rPr lang="fr-BE" dirty="0"/>
            <a:t>Merl In*</a:t>
          </a:r>
        </a:p>
      </dgm:t>
    </dgm:pt>
    <dgm:pt modelId="{5595CA35-B623-4FFD-9A98-A8FECC186F77}" type="parTrans" cxnId="{1B9BB5D6-F7E6-4D49-B086-E99BE7E43846}">
      <dgm:prSet/>
      <dgm:spPr/>
      <dgm:t>
        <a:bodyPr/>
        <a:lstStyle/>
        <a:p>
          <a:endParaRPr lang="fr-BE"/>
        </a:p>
      </dgm:t>
    </dgm:pt>
    <dgm:pt modelId="{1D6C77C4-73DC-42D2-A5AC-DA846A9CE323}" type="sibTrans" cxnId="{1B9BB5D6-F7E6-4D49-B086-E99BE7E43846}">
      <dgm:prSet/>
      <dgm:spPr/>
      <dgm:t>
        <a:bodyPr/>
        <a:lstStyle/>
        <a:p>
          <a:endParaRPr lang="fr-BE"/>
        </a:p>
      </dgm:t>
    </dgm:pt>
    <dgm:pt modelId="{D41066B7-AAAC-4741-9621-A944457035C2}">
      <dgm:prSet phldrT="[Texte]"/>
      <dgm:spPr/>
      <dgm:t>
        <a:bodyPr/>
        <a:lstStyle/>
        <a:p>
          <a:r>
            <a:rPr lang="fr-BE" dirty="0"/>
            <a:t>Accident reports</a:t>
          </a:r>
        </a:p>
      </dgm:t>
    </dgm:pt>
    <dgm:pt modelId="{AD61CD59-A37C-4EDB-9FCC-4D19FE96CA10}" type="parTrans" cxnId="{AFAF398D-8DF6-489F-8CC5-0F3A23EF8563}">
      <dgm:prSet/>
      <dgm:spPr/>
      <dgm:t>
        <a:bodyPr/>
        <a:lstStyle/>
        <a:p>
          <a:endParaRPr lang="fr-BE"/>
        </a:p>
      </dgm:t>
    </dgm:pt>
    <dgm:pt modelId="{C90CE6D2-EE6B-43D6-818B-6720B8F8E905}" type="sibTrans" cxnId="{AFAF398D-8DF6-489F-8CC5-0F3A23EF8563}">
      <dgm:prSet/>
      <dgm:spPr/>
      <dgm:t>
        <a:bodyPr/>
        <a:lstStyle/>
        <a:p>
          <a:endParaRPr lang="fr-BE"/>
        </a:p>
      </dgm:t>
    </dgm:pt>
    <dgm:pt modelId="{F1E42444-C161-48CB-8052-E83232420A38}">
      <dgm:prSet/>
      <dgm:spPr/>
      <dgm:t>
        <a:bodyPr/>
        <a:lstStyle/>
        <a:p>
          <a:r>
            <a:rPr lang="fr-BE" dirty="0"/>
            <a:t>Transport document</a:t>
          </a:r>
        </a:p>
      </dgm:t>
    </dgm:pt>
    <dgm:pt modelId="{F1C02CDA-51E9-4BDB-A2AD-8F4CF3042D8F}" type="parTrans" cxnId="{DD23323F-BC3B-45A4-A2B6-72A31485F78E}">
      <dgm:prSet/>
      <dgm:spPr/>
      <dgm:t>
        <a:bodyPr/>
        <a:lstStyle/>
        <a:p>
          <a:endParaRPr lang="fr-BE"/>
        </a:p>
      </dgm:t>
    </dgm:pt>
    <dgm:pt modelId="{91D0342A-AC4F-4C4E-BFD4-E0A802A3123B}" type="sibTrans" cxnId="{DD23323F-BC3B-45A4-A2B6-72A31485F78E}">
      <dgm:prSet/>
      <dgm:spPr/>
      <dgm:t>
        <a:bodyPr/>
        <a:lstStyle/>
        <a:p>
          <a:endParaRPr lang="fr-BE"/>
        </a:p>
      </dgm:t>
    </dgm:pt>
    <dgm:pt modelId="{9FDD4AC1-CD6C-4037-901E-13BB1187A06D}" type="pres">
      <dgm:prSet presAssocID="{3E2462FE-B622-4052-B7E4-E9E2F10681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CD77E1-CDE8-4F5A-8724-5A17827ABB6A}" type="pres">
      <dgm:prSet presAssocID="{4CA2DB47-2751-456C-9C16-67B01585B9B3}" presName="hierRoot1" presStyleCnt="0"/>
      <dgm:spPr/>
    </dgm:pt>
    <dgm:pt modelId="{606F6BE4-2635-4755-9DFC-B54B6A5EC8D2}" type="pres">
      <dgm:prSet presAssocID="{4CA2DB47-2751-456C-9C16-67B01585B9B3}" presName="composite" presStyleCnt="0"/>
      <dgm:spPr/>
    </dgm:pt>
    <dgm:pt modelId="{3329F0F2-CE73-44A8-8AD9-8B494AF871D8}" type="pres">
      <dgm:prSet presAssocID="{4CA2DB47-2751-456C-9C16-67B01585B9B3}" presName="background" presStyleLbl="node0" presStyleIdx="0" presStyleCnt="1"/>
      <dgm:spPr/>
    </dgm:pt>
    <dgm:pt modelId="{3174F6AB-9843-4D45-B73D-B6A8DBC3C89F}" type="pres">
      <dgm:prSet presAssocID="{4CA2DB47-2751-456C-9C16-67B01585B9B3}" presName="text" presStyleLbl="fgAcc0" presStyleIdx="0" presStyleCnt="1">
        <dgm:presLayoutVars>
          <dgm:chPref val="3"/>
        </dgm:presLayoutVars>
      </dgm:prSet>
      <dgm:spPr/>
    </dgm:pt>
    <dgm:pt modelId="{18A8E96E-1589-4FDA-B264-31AB3D7C2D64}" type="pres">
      <dgm:prSet presAssocID="{4CA2DB47-2751-456C-9C16-67B01585B9B3}" presName="hierChild2" presStyleCnt="0"/>
      <dgm:spPr/>
    </dgm:pt>
    <dgm:pt modelId="{5D9C7606-4D69-4D25-9C97-B2048F98550E}" type="pres">
      <dgm:prSet presAssocID="{B91A91D1-EA6F-4A82-906A-8291FD1BD7FB}" presName="Name10" presStyleLbl="parChTrans1D2" presStyleIdx="0" presStyleCnt="2"/>
      <dgm:spPr/>
    </dgm:pt>
    <dgm:pt modelId="{34ECFE9B-A7A8-4C8C-9C73-B77D65E247BD}" type="pres">
      <dgm:prSet presAssocID="{384D7FEA-487E-42D0-A23A-55D71824D236}" presName="hierRoot2" presStyleCnt="0"/>
      <dgm:spPr/>
    </dgm:pt>
    <dgm:pt modelId="{0BB9F396-A407-4A5E-82CE-B1CD95F1A48D}" type="pres">
      <dgm:prSet presAssocID="{384D7FEA-487E-42D0-A23A-55D71824D236}" presName="composite2" presStyleCnt="0"/>
      <dgm:spPr/>
    </dgm:pt>
    <dgm:pt modelId="{145B1CCB-7893-4AD1-85BC-F9CAA17A0892}" type="pres">
      <dgm:prSet presAssocID="{384D7FEA-487E-42D0-A23A-55D71824D236}" presName="background2" presStyleLbl="node2" presStyleIdx="0" presStyleCnt="2"/>
      <dgm:spPr/>
    </dgm:pt>
    <dgm:pt modelId="{8C222FD0-D4C3-4BCD-A7FC-65235149D4D7}" type="pres">
      <dgm:prSet presAssocID="{384D7FEA-487E-42D0-A23A-55D71824D236}" presName="text2" presStyleLbl="fgAcc2" presStyleIdx="0" presStyleCnt="2">
        <dgm:presLayoutVars>
          <dgm:chPref val="3"/>
        </dgm:presLayoutVars>
      </dgm:prSet>
      <dgm:spPr/>
    </dgm:pt>
    <dgm:pt modelId="{911930EC-CEE3-4CDD-8110-131DBB4CD447}" type="pres">
      <dgm:prSet presAssocID="{384D7FEA-487E-42D0-A23A-55D71824D236}" presName="hierChild3" presStyleCnt="0"/>
      <dgm:spPr/>
    </dgm:pt>
    <dgm:pt modelId="{0217E1B1-52C2-46B1-BD93-55FF6EEC6094}" type="pres">
      <dgm:prSet presAssocID="{FB26E079-70B0-4065-9375-24D22CCCB562}" presName="Name17" presStyleLbl="parChTrans1D3" presStyleIdx="0" presStyleCnt="3"/>
      <dgm:spPr/>
    </dgm:pt>
    <dgm:pt modelId="{F246115D-6B8A-470B-B366-58EEDE00020A}" type="pres">
      <dgm:prSet presAssocID="{79052262-DC82-4ADA-97CB-0A55C6D9F14C}" presName="hierRoot3" presStyleCnt="0"/>
      <dgm:spPr/>
    </dgm:pt>
    <dgm:pt modelId="{D93CE0B1-254D-47C2-866E-263D07965ABF}" type="pres">
      <dgm:prSet presAssocID="{79052262-DC82-4ADA-97CB-0A55C6D9F14C}" presName="composite3" presStyleCnt="0"/>
      <dgm:spPr/>
    </dgm:pt>
    <dgm:pt modelId="{F03121C1-B53A-4538-B429-D80C47703B14}" type="pres">
      <dgm:prSet presAssocID="{79052262-DC82-4ADA-97CB-0A55C6D9F14C}" presName="background3" presStyleLbl="node3" presStyleIdx="0" presStyleCnt="3"/>
      <dgm:spPr/>
    </dgm:pt>
    <dgm:pt modelId="{E7ADD540-F652-432D-907C-3F7A72874366}" type="pres">
      <dgm:prSet presAssocID="{79052262-DC82-4ADA-97CB-0A55C6D9F14C}" presName="text3" presStyleLbl="fgAcc3" presStyleIdx="0" presStyleCnt="3">
        <dgm:presLayoutVars>
          <dgm:chPref val="3"/>
        </dgm:presLayoutVars>
      </dgm:prSet>
      <dgm:spPr/>
    </dgm:pt>
    <dgm:pt modelId="{D1556B06-BD20-47E4-96F7-0D48BE193781}" type="pres">
      <dgm:prSet presAssocID="{79052262-DC82-4ADA-97CB-0A55C6D9F14C}" presName="hierChild4" presStyleCnt="0"/>
      <dgm:spPr/>
    </dgm:pt>
    <dgm:pt modelId="{467282E2-B279-4480-9585-286511BF3A8C}" type="pres">
      <dgm:prSet presAssocID="{5595CA35-B623-4FFD-9A98-A8FECC186F77}" presName="Name17" presStyleLbl="parChTrans1D3" presStyleIdx="1" presStyleCnt="3"/>
      <dgm:spPr/>
    </dgm:pt>
    <dgm:pt modelId="{D85FAF6E-2898-4128-A129-FF5610BC387A}" type="pres">
      <dgm:prSet presAssocID="{30BA7832-B823-49E8-B6AC-B0F28173B848}" presName="hierRoot3" presStyleCnt="0"/>
      <dgm:spPr/>
    </dgm:pt>
    <dgm:pt modelId="{522C23C0-580D-439C-B424-BBCBF44B6DC8}" type="pres">
      <dgm:prSet presAssocID="{30BA7832-B823-49E8-B6AC-B0F28173B848}" presName="composite3" presStyleCnt="0"/>
      <dgm:spPr/>
    </dgm:pt>
    <dgm:pt modelId="{736C02F3-E17E-46A7-8E7E-B63240EE1544}" type="pres">
      <dgm:prSet presAssocID="{30BA7832-B823-49E8-B6AC-B0F28173B848}" presName="background3" presStyleLbl="node3" presStyleIdx="1" presStyleCnt="3"/>
      <dgm:spPr/>
    </dgm:pt>
    <dgm:pt modelId="{8A597707-690B-4AB6-8B74-2519A64C1571}" type="pres">
      <dgm:prSet presAssocID="{30BA7832-B823-49E8-B6AC-B0F28173B848}" presName="text3" presStyleLbl="fgAcc3" presStyleIdx="1" presStyleCnt="3">
        <dgm:presLayoutVars>
          <dgm:chPref val="3"/>
        </dgm:presLayoutVars>
      </dgm:prSet>
      <dgm:spPr/>
    </dgm:pt>
    <dgm:pt modelId="{42BE6623-ECF4-4A14-BB98-D38E16AAD031}" type="pres">
      <dgm:prSet presAssocID="{30BA7832-B823-49E8-B6AC-B0F28173B848}" presName="hierChild4" presStyleCnt="0"/>
      <dgm:spPr/>
    </dgm:pt>
    <dgm:pt modelId="{36D6D3F5-21B5-4AE5-AD3C-FBEAC80EB26E}" type="pres">
      <dgm:prSet presAssocID="{F1C02CDA-51E9-4BDB-A2AD-8F4CF3042D8F}" presName="Name17" presStyleLbl="parChTrans1D3" presStyleIdx="2" presStyleCnt="3"/>
      <dgm:spPr/>
    </dgm:pt>
    <dgm:pt modelId="{1EA9B9D2-E0D7-4BBD-AE59-79B42DA038D6}" type="pres">
      <dgm:prSet presAssocID="{F1E42444-C161-48CB-8052-E83232420A38}" presName="hierRoot3" presStyleCnt="0"/>
      <dgm:spPr/>
    </dgm:pt>
    <dgm:pt modelId="{7AE8A91B-2C3B-43E9-A704-6C0077524351}" type="pres">
      <dgm:prSet presAssocID="{F1E42444-C161-48CB-8052-E83232420A38}" presName="composite3" presStyleCnt="0"/>
      <dgm:spPr/>
    </dgm:pt>
    <dgm:pt modelId="{9F23E77E-351E-490E-B087-C00F1E3E97AB}" type="pres">
      <dgm:prSet presAssocID="{F1E42444-C161-48CB-8052-E83232420A38}" presName="background3" presStyleLbl="node3" presStyleIdx="2" presStyleCnt="3"/>
      <dgm:spPr/>
    </dgm:pt>
    <dgm:pt modelId="{BB077448-8F0F-4A79-BFFB-5AB4ACC22CF6}" type="pres">
      <dgm:prSet presAssocID="{F1E42444-C161-48CB-8052-E83232420A38}" presName="text3" presStyleLbl="fgAcc3" presStyleIdx="2" presStyleCnt="3">
        <dgm:presLayoutVars>
          <dgm:chPref val="3"/>
        </dgm:presLayoutVars>
      </dgm:prSet>
      <dgm:spPr/>
    </dgm:pt>
    <dgm:pt modelId="{226048AF-9879-4097-B967-4D56347E4D42}" type="pres">
      <dgm:prSet presAssocID="{F1E42444-C161-48CB-8052-E83232420A38}" presName="hierChild4" presStyleCnt="0"/>
      <dgm:spPr/>
    </dgm:pt>
    <dgm:pt modelId="{45ACAA10-4797-4FE0-81CB-17FDF2FCD675}" type="pres">
      <dgm:prSet presAssocID="{AD61CD59-A37C-4EDB-9FCC-4D19FE96CA10}" presName="Name10" presStyleLbl="parChTrans1D2" presStyleIdx="1" presStyleCnt="2"/>
      <dgm:spPr/>
    </dgm:pt>
    <dgm:pt modelId="{E73E7D54-1D2C-4368-9576-788595AEE0BD}" type="pres">
      <dgm:prSet presAssocID="{D41066B7-AAAC-4741-9621-A944457035C2}" presName="hierRoot2" presStyleCnt="0"/>
      <dgm:spPr/>
    </dgm:pt>
    <dgm:pt modelId="{FD0AE09A-B780-4C2A-B2F9-03100C687E7A}" type="pres">
      <dgm:prSet presAssocID="{D41066B7-AAAC-4741-9621-A944457035C2}" presName="composite2" presStyleCnt="0"/>
      <dgm:spPr/>
    </dgm:pt>
    <dgm:pt modelId="{86E8C163-C6D0-481A-B41C-D26D50D376D7}" type="pres">
      <dgm:prSet presAssocID="{D41066B7-AAAC-4741-9621-A944457035C2}" presName="background2" presStyleLbl="node2" presStyleIdx="1" presStyleCnt="2"/>
      <dgm:spPr/>
    </dgm:pt>
    <dgm:pt modelId="{578898AC-22AE-4B04-B840-CFE486C920D5}" type="pres">
      <dgm:prSet presAssocID="{D41066B7-AAAC-4741-9621-A944457035C2}" presName="text2" presStyleLbl="fgAcc2" presStyleIdx="1" presStyleCnt="2">
        <dgm:presLayoutVars>
          <dgm:chPref val="3"/>
        </dgm:presLayoutVars>
      </dgm:prSet>
      <dgm:spPr/>
    </dgm:pt>
    <dgm:pt modelId="{0B0969B9-A037-428B-A4D2-FCDB521577C2}" type="pres">
      <dgm:prSet presAssocID="{D41066B7-AAAC-4741-9621-A944457035C2}" presName="hierChild3" presStyleCnt="0"/>
      <dgm:spPr/>
    </dgm:pt>
  </dgm:ptLst>
  <dgm:cxnLst>
    <dgm:cxn modelId="{87791A0A-3C71-4379-832D-5773B821D58C}" type="presOf" srcId="{B91A91D1-EA6F-4A82-906A-8291FD1BD7FB}" destId="{5D9C7606-4D69-4D25-9C97-B2048F98550E}" srcOrd="0" destOrd="0" presId="urn:microsoft.com/office/officeart/2005/8/layout/hierarchy1"/>
    <dgm:cxn modelId="{3335C411-FA7D-4BD1-B558-8349F867BDAD}" srcId="{384D7FEA-487E-42D0-A23A-55D71824D236}" destId="{79052262-DC82-4ADA-97CB-0A55C6D9F14C}" srcOrd="0" destOrd="0" parTransId="{FB26E079-70B0-4065-9375-24D22CCCB562}" sibTransId="{DB3B3F1B-BD37-4885-AE52-2106B39908F9}"/>
    <dgm:cxn modelId="{73B9C815-B0AB-4475-AAE6-3CC7B28FCEA0}" type="presOf" srcId="{FB26E079-70B0-4065-9375-24D22CCCB562}" destId="{0217E1B1-52C2-46B1-BD93-55FF6EEC6094}" srcOrd="0" destOrd="0" presId="urn:microsoft.com/office/officeart/2005/8/layout/hierarchy1"/>
    <dgm:cxn modelId="{7989D318-85D5-463A-8DB9-0CDF4D6D4A0B}" type="presOf" srcId="{30BA7832-B823-49E8-B6AC-B0F28173B848}" destId="{8A597707-690B-4AB6-8B74-2519A64C1571}" srcOrd="0" destOrd="0" presId="urn:microsoft.com/office/officeart/2005/8/layout/hierarchy1"/>
    <dgm:cxn modelId="{5C74303E-CD49-4CF8-8FDC-2ADAF1A8677E}" type="presOf" srcId="{384D7FEA-487E-42D0-A23A-55D71824D236}" destId="{8C222FD0-D4C3-4BCD-A7FC-65235149D4D7}" srcOrd="0" destOrd="0" presId="urn:microsoft.com/office/officeart/2005/8/layout/hierarchy1"/>
    <dgm:cxn modelId="{DD23323F-BC3B-45A4-A2B6-72A31485F78E}" srcId="{384D7FEA-487E-42D0-A23A-55D71824D236}" destId="{F1E42444-C161-48CB-8052-E83232420A38}" srcOrd="2" destOrd="0" parTransId="{F1C02CDA-51E9-4BDB-A2AD-8F4CF3042D8F}" sibTransId="{91D0342A-AC4F-4C4E-BFD4-E0A802A3123B}"/>
    <dgm:cxn modelId="{1E068A65-7CC5-4F7E-A675-131FEDC803A1}" type="presOf" srcId="{F1C02CDA-51E9-4BDB-A2AD-8F4CF3042D8F}" destId="{36D6D3F5-21B5-4AE5-AD3C-FBEAC80EB26E}" srcOrd="0" destOrd="0" presId="urn:microsoft.com/office/officeart/2005/8/layout/hierarchy1"/>
    <dgm:cxn modelId="{0F4D2A67-9CBE-4688-BCE6-A8F29A05A157}" type="presOf" srcId="{F1E42444-C161-48CB-8052-E83232420A38}" destId="{BB077448-8F0F-4A79-BFFB-5AB4ACC22CF6}" srcOrd="0" destOrd="0" presId="urn:microsoft.com/office/officeart/2005/8/layout/hierarchy1"/>
    <dgm:cxn modelId="{6AC02E80-3599-41F3-8FC8-9AC511D19549}" type="presOf" srcId="{79052262-DC82-4ADA-97CB-0A55C6D9F14C}" destId="{E7ADD540-F652-432D-907C-3F7A72874366}" srcOrd="0" destOrd="0" presId="urn:microsoft.com/office/officeart/2005/8/layout/hierarchy1"/>
    <dgm:cxn modelId="{FA465980-2499-46D3-84B3-BBC62A56A368}" type="presOf" srcId="{3E2462FE-B622-4052-B7E4-E9E2F1068137}" destId="{9FDD4AC1-CD6C-4037-901E-13BB1187A06D}" srcOrd="0" destOrd="0" presId="urn:microsoft.com/office/officeart/2005/8/layout/hierarchy1"/>
    <dgm:cxn modelId="{EA265A80-8A4D-41C4-95F2-04DBFD96B403}" type="presOf" srcId="{AD61CD59-A37C-4EDB-9FCC-4D19FE96CA10}" destId="{45ACAA10-4797-4FE0-81CB-17FDF2FCD675}" srcOrd="0" destOrd="0" presId="urn:microsoft.com/office/officeart/2005/8/layout/hierarchy1"/>
    <dgm:cxn modelId="{AFAF398D-8DF6-489F-8CC5-0F3A23EF8563}" srcId="{4CA2DB47-2751-456C-9C16-67B01585B9B3}" destId="{D41066B7-AAAC-4741-9621-A944457035C2}" srcOrd="1" destOrd="0" parTransId="{AD61CD59-A37C-4EDB-9FCC-4D19FE96CA10}" sibTransId="{C90CE6D2-EE6B-43D6-818B-6720B8F8E905}"/>
    <dgm:cxn modelId="{8D3EC3A8-37E9-4548-B30C-72D11A99080C}" srcId="{4CA2DB47-2751-456C-9C16-67B01585B9B3}" destId="{384D7FEA-487E-42D0-A23A-55D71824D236}" srcOrd="0" destOrd="0" parTransId="{B91A91D1-EA6F-4A82-906A-8291FD1BD7FB}" sibTransId="{E76CA292-0BB8-4686-8DFC-57F572BED7E6}"/>
    <dgm:cxn modelId="{9C80EACC-DAFD-4916-BC62-20BB0477DFAC}" type="presOf" srcId="{D41066B7-AAAC-4741-9621-A944457035C2}" destId="{578898AC-22AE-4B04-B840-CFE486C920D5}" srcOrd="0" destOrd="0" presId="urn:microsoft.com/office/officeart/2005/8/layout/hierarchy1"/>
    <dgm:cxn modelId="{1B9BB5D6-F7E6-4D49-B086-E99BE7E43846}" srcId="{384D7FEA-487E-42D0-A23A-55D71824D236}" destId="{30BA7832-B823-49E8-B6AC-B0F28173B848}" srcOrd="1" destOrd="0" parTransId="{5595CA35-B623-4FFD-9A98-A8FECC186F77}" sibTransId="{1D6C77C4-73DC-42D2-A5AC-DA846A9CE323}"/>
    <dgm:cxn modelId="{89B0C1E9-11BE-4559-9040-DA2D0543B200}" type="presOf" srcId="{5595CA35-B623-4FFD-9A98-A8FECC186F77}" destId="{467282E2-B279-4480-9585-286511BF3A8C}" srcOrd="0" destOrd="0" presId="urn:microsoft.com/office/officeart/2005/8/layout/hierarchy1"/>
    <dgm:cxn modelId="{E87B94EA-0B9E-48D9-8276-03A115854C7E}" type="presOf" srcId="{4CA2DB47-2751-456C-9C16-67B01585B9B3}" destId="{3174F6AB-9843-4D45-B73D-B6A8DBC3C89F}" srcOrd="0" destOrd="0" presId="urn:microsoft.com/office/officeart/2005/8/layout/hierarchy1"/>
    <dgm:cxn modelId="{2F6C73EB-4BEB-4C36-BE56-D051A75C2B70}" srcId="{3E2462FE-B622-4052-B7E4-E9E2F1068137}" destId="{4CA2DB47-2751-456C-9C16-67B01585B9B3}" srcOrd="0" destOrd="0" parTransId="{9FFFEBCB-B79D-4EA8-A52C-79E9317A22E9}" sibTransId="{58ACB644-5B32-428E-9F1F-72CDB79F72E6}"/>
    <dgm:cxn modelId="{5695BC8D-E892-4792-AACF-B48B676B227A}" type="presParOf" srcId="{9FDD4AC1-CD6C-4037-901E-13BB1187A06D}" destId="{C8CD77E1-CDE8-4F5A-8724-5A17827ABB6A}" srcOrd="0" destOrd="0" presId="urn:microsoft.com/office/officeart/2005/8/layout/hierarchy1"/>
    <dgm:cxn modelId="{D572E5B4-DEC2-4041-B56E-262959041531}" type="presParOf" srcId="{C8CD77E1-CDE8-4F5A-8724-5A17827ABB6A}" destId="{606F6BE4-2635-4755-9DFC-B54B6A5EC8D2}" srcOrd="0" destOrd="0" presId="urn:microsoft.com/office/officeart/2005/8/layout/hierarchy1"/>
    <dgm:cxn modelId="{C047FDA3-0ED0-4CC3-BB0F-AB842B3E78EE}" type="presParOf" srcId="{606F6BE4-2635-4755-9DFC-B54B6A5EC8D2}" destId="{3329F0F2-CE73-44A8-8AD9-8B494AF871D8}" srcOrd="0" destOrd="0" presId="urn:microsoft.com/office/officeart/2005/8/layout/hierarchy1"/>
    <dgm:cxn modelId="{B44400F5-F100-40B7-910E-B6F6BB307A0F}" type="presParOf" srcId="{606F6BE4-2635-4755-9DFC-B54B6A5EC8D2}" destId="{3174F6AB-9843-4D45-B73D-B6A8DBC3C89F}" srcOrd="1" destOrd="0" presId="urn:microsoft.com/office/officeart/2005/8/layout/hierarchy1"/>
    <dgm:cxn modelId="{FFE1B19B-1DE1-42A9-BDBC-3D0AE3EC2F37}" type="presParOf" srcId="{C8CD77E1-CDE8-4F5A-8724-5A17827ABB6A}" destId="{18A8E96E-1589-4FDA-B264-31AB3D7C2D64}" srcOrd="1" destOrd="0" presId="urn:microsoft.com/office/officeart/2005/8/layout/hierarchy1"/>
    <dgm:cxn modelId="{E0415189-9134-4D15-A121-A2F5CDF1DAC7}" type="presParOf" srcId="{18A8E96E-1589-4FDA-B264-31AB3D7C2D64}" destId="{5D9C7606-4D69-4D25-9C97-B2048F98550E}" srcOrd="0" destOrd="0" presId="urn:microsoft.com/office/officeart/2005/8/layout/hierarchy1"/>
    <dgm:cxn modelId="{83C94F73-121F-4BE6-8246-483E3C158704}" type="presParOf" srcId="{18A8E96E-1589-4FDA-B264-31AB3D7C2D64}" destId="{34ECFE9B-A7A8-4C8C-9C73-B77D65E247BD}" srcOrd="1" destOrd="0" presId="urn:microsoft.com/office/officeart/2005/8/layout/hierarchy1"/>
    <dgm:cxn modelId="{54D170CE-F050-4A0A-A238-C4612E7A6096}" type="presParOf" srcId="{34ECFE9B-A7A8-4C8C-9C73-B77D65E247BD}" destId="{0BB9F396-A407-4A5E-82CE-B1CD95F1A48D}" srcOrd="0" destOrd="0" presId="urn:microsoft.com/office/officeart/2005/8/layout/hierarchy1"/>
    <dgm:cxn modelId="{6F6486F3-CB77-4334-B5BD-5217BA74F6AB}" type="presParOf" srcId="{0BB9F396-A407-4A5E-82CE-B1CD95F1A48D}" destId="{145B1CCB-7893-4AD1-85BC-F9CAA17A0892}" srcOrd="0" destOrd="0" presId="urn:microsoft.com/office/officeart/2005/8/layout/hierarchy1"/>
    <dgm:cxn modelId="{92C17988-5FB9-4E14-AB96-111C6032BAAC}" type="presParOf" srcId="{0BB9F396-A407-4A5E-82CE-B1CD95F1A48D}" destId="{8C222FD0-D4C3-4BCD-A7FC-65235149D4D7}" srcOrd="1" destOrd="0" presId="urn:microsoft.com/office/officeart/2005/8/layout/hierarchy1"/>
    <dgm:cxn modelId="{F53CC8E9-A9B7-4390-8DAC-1FF6186E8C49}" type="presParOf" srcId="{34ECFE9B-A7A8-4C8C-9C73-B77D65E247BD}" destId="{911930EC-CEE3-4CDD-8110-131DBB4CD447}" srcOrd="1" destOrd="0" presId="urn:microsoft.com/office/officeart/2005/8/layout/hierarchy1"/>
    <dgm:cxn modelId="{BA50918D-E8E6-4F65-9916-596A2E032151}" type="presParOf" srcId="{911930EC-CEE3-4CDD-8110-131DBB4CD447}" destId="{0217E1B1-52C2-46B1-BD93-55FF6EEC6094}" srcOrd="0" destOrd="0" presId="urn:microsoft.com/office/officeart/2005/8/layout/hierarchy1"/>
    <dgm:cxn modelId="{FF393D4B-1037-4770-A1E8-8891A9A3D350}" type="presParOf" srcId="{911930EC-CEE3-4CDD-8110-131DBB4CD447}" destId="{F246115D-6B8A-470B-B366-58EEDE00020A}" srcOrd="1" destOrd="0" presId="urn:microsoft.com/office/officeart/2005/8/layout/hierarchy1"/>
    <dgm:cxn modelId="{1E1754E3-1476-4704-8449-A3C2920D59DD}" type="presParOf" srcId="{F246115D-6B8A-470B-B366-58EEDE00020A}" destId="{D93CE0B1-254D-47C2-866E-263D07965ABF}" srcOrd="0" destOrd="0" presId="urn:microsoft.com/office/officeart/2005/8/layout/hierarchy1"/>
    <dgm:cxn modelId="{5C6324A7-CA73-4142-9636-1C919BB37E5F}" type="presParOf" srcId="{D93CE0B1-254D-47C2-866E-263D07965ABF}" destId="{F03121C1-B53A-4538-B429-D80C47703B14}" srcOrd="0" destOrd="0" presId="urn:microsoft.com/office/officeart/2005/8/layout/hierarchy1"/>
    <dgm:cxn modelId="{786349FF-CDB2-4903-8CFD-8F6D998A26BA}" type="presParOf" srcId="{D93CE0B1-254D-47C2-866E-263D07965ABF}" destId="{E7ADD540-F652-432D-907C-3F7A72874366}" srcOrd="1" destOrd="0" presId="urn:microsoft.com/office/officeart/2005/8/layout/hierarchy1"/>
    <dgm:cxn modelId="{0C6336BE-3DA7-4F1C-A4DB-F17E4853FC15}" type="presParOf" srcId="{F246115D-6B8A-470B-B366-58EEDE00020A}" destId="{D1556B06-BD20-47E4-96F7-0D48BE193781}" srcOrd="1" destOrd="0" presId="urn:microsoft.com/office/officeart/2005/8/layout/hierarchy1"/>
    <dgm:cxn modelId="{86A96AFF-32A5-403F-B21A-331DE44D934D}" type="presParOf" srcId="{911930EC-CEE3-4CDD-8110-131DBB4CD447}" destId="{467282E2-B279-4480-9585-286511BF3A8C}" srcOrd="2" destOrd="0" presId="urn:microsoft.com/office/officeart/2005/8/layout/hierarchy1"/>
    <dgm:cxn modelId="{FEF23E45-DBE0-4004-8924-4541017F76F4}" type="presParOf" srcId="{911930EC-CEE3-4CDD-8110-131DBB4CD447}" destId="{D85FAF6E-2898-4128-A129-FF5610BC387A}" srcOrd="3" destOrd="0" presId="urn:microsoft.com/office/officeart/2005/8/layout/hierarchy1"/>
    <dgm:cxn modelId="{0B0C4141-B11F-45CD-8BC8-85EAB413E718}" type="presParOf" srcId="{D85FAF6E-2898-4128-A129-FF5610BC387A}" destId="{522C23C0-580D-439C-B424-BBCBF44B6DC8}" srcOrd="0" destOrd="0" presId="urn:microsoft.com/office/officeart/2005/8/layout/hierarchy1"/>
    <dgm:cxn modelId="{5521C771-15A1-4034-A821-42D6387716C4}" type="presParOf" srcId="{522C23C0-580D-439C-B424-BBCBF44B6DC8}" destId="{736C02F3-E17E-46A7-8E7E-B63240EE1544}" srcOrd="0" destOrd="0" presId="urn:microsoft.com/office/officeart/2005/8/layout/hierarchy1"/>
    <dgm:cxn modelId="{7BF99250-10F6-467D-B825-B703E9A9991A}" type="presParOf" srcId="{522C23C0-580D-439C-B424-BBCBF44B6DC8}" destId="{8A597707-690B-4AB6-8B74-2519A64C1571}" srcOrd="1" destOrd="0" presId="urn:microsoft.com/office/officeart/2005/8/layout/hierarchy1"/>
    <dgm:cxn modelId="{EA1A7425-B6AD-4480-A862-C5EEAD67A1A5}" type="presParOf" srcId="{D85FAF6E-2898-4128-A129-FF5610BC387A}" destId="{42BE6623-ECF4-4A14-BB98-D38E16AAD031}" srcOrd="1" destOrd="0" presId="urn:microsoft.com/office/officeart/2005/8/layout/hierarchy1"/>
    <dgm:cxn modelId="{2F7B8B37-71FE-429E-9E50-AD4836FF4980}" type="presParOf" srcId="{911930EC-CEE3-4CDD-8110-131DBB4CD447}" destId="{36D6D3F5-21B5-4AE5-AD3C-FBEAC80EB26E}" srcOrd="4" destOrd="0" presId="urn:microsoft.com/office/officeart/2005/8/layout/hierarchy1"/>
    <dgm:cxn modelId="{FC03760A-806E-446D-902F-FFB97B5DDAEC}" type="presParOf" srcId="{911930EC-CEE3-4CDD-8110-131DBB4CD447}" destId="{1EA9B9D2-E0D7-4BBD-AE59-79B42DA038D6}" srcOrd="5" destOrd="0" presId="urn:microsoft.com/office/officeart/2005/8/layout/hierarchy1"/>
    <dgm:cxn modelId="{E37CFB9A-7F82-423A-A011-2E06EF04D66E}" type="presParOf" srcId="{1EA9B9D2-E0D7-4BBD-AE59-79B42DA038D6}" destId="{7AE8A91B-2C3B-43E9-A704-6C0077524351}" srcOrd="0" destOrd="0" presId="urn:microsoft.com/office/officeart/2005/8/layout/hierarchy1"/>
    <dgm:cxn modelId="{536633C7-CA38-4A97-ACE8-AE38B068C185}" type="presParOf" srcId="{7AE8A91B-2C3B-43E9-A704-6C0077524351}" destId="{9F23E77E-351E-490E-B087-C00F1E3E97AB}" srcOrd="0" destOrd="0" presId="urn:microsoft.com/office/officeart/2005/8/layout/hierarchy1"/>
    <dgm:cxn modelId="{126B58AE-4261-45FE-8831-F7C32A99FEF3}" type="presParOf" srcId="{7AE8A91B-2C3B-43E9-A704-6C0077524351}" destId="{BB077448-8F0F-4A79-BFFB-5AB4ACC22CF6}" srcOrd="1" destOrd="0" presId="urn:microsoft.com/office/officeart/2005/8/layout/hierarchy1"/>
    <dgm:cxn modelId="{73C44348-3D7A-419D-A9E3-65BA2343E7F2}" type="presParOf" srcId="{1EA9B9D2-E0D7-4BBD-AE59-79B42DA038D6}" destId="{226048AF-9879-4097-B967-4D56347E4D42}" srcOrd="1" destOrd="0" presId="urn:microsoft.com/office/officeart/2005/8/layout/hierarchy1"/>
    <dgm:cxn modelId="{FC8684FC-372A-49D6-AB39-456FAADBDFFB}" type="presParOf" srcId="{18A8E96E-1589-4FDA-B264-31AB3D7C2D64}" destId="{45ACAA10-4797-4FE0-81CB-17FDF2FCD675}" srcOrd="2" destOrd="0" presId="urn:microsoft.com/office/officeart/2005/8/layout/hierarchy1"/>
    <dgm:cxn modelId="{C06AEBB0-B550-4D47-AFE7-25DC71512368}" type="presParOf" srcId="{18A8E96E-1589-4FDA-B264-31AB3D7C2D64}" destId="{E73E7D54-1D2C-4368-9576-788595AEE0BD}" srcOrd="3" destOrd="0" presId="urn:microsoft.com/office/officeart/2005/8/layout/hierarchy1"/>
    <dgm:cxn modelId="{3556F27C-1BCF-4B07-97DF-471E7B56806D}" type="presParOf" srcId="{E73E7D54-1D2C-4368-9576-788595AEE0BD}" destId="{FD0AE09A-B780-4C2A-B2F9-03100C687E7A}" srcOrd="0" destOrd="0" presId="urn:microsoft.com/office/officeart/2005/8/layout/hierarchy1"/>
    <dgm:cxn modelId="{B74ACC72-402B-4EEF-B490-023165EFE90A}" type="presParOf" srcId="{FD0AE09A-B780-4C2A-B2F9-03100C687E7A}" destId="{86E8C163-C6D0-481A-B41C-D26D50D376D7}" srcOrd="0" destOrd="0" presId="urn:microsoft.com/office/officeart/2005/8/layout/hierarchy1"/>
    <dgm:cxn modelId="{E5EB64B7-1C9B-446E-91F6-961905B87449}" type="presParOf" srcId="{FD0AE09A-B780-4C2A-B2F9-03100C687E7A}" destId="{578898AC-22AE-4B04-B840-CFE486C920D5}" srcOrd="1" destOrd="0" presId="urn:microsoft.com/office/officeart/2005/8/layout/hierarchy1"/>
    <dgm:cxn modelId="{70281420-22E2-4A8E-BFCB-893B4C895E61}" type="presParOf" srcId="{E73E7D54-1D2C-4368-9576-788595AEE0BD}" destId="{0B0969B9-A037-428B-A4D2-FCDB521577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30F85-7C80-4FB0-AF93-A0872A17C04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0B20FD3-4BFE-4580-AA92-D15F7BBDECF2}">
      <dgm:prSet phldrT="[Texte]"/>
      <dgm:spPr/>
      <dgm:t>
        <a:bodyPr/>
        <a:lstStyle/>
        <a:p>
          <a:r>
            <a:rPr lang="fr-BE" dirty="0"/>
            <a:t>CSI</a:t>
          </a:r>
        </a:p>
      </dgm:t>
    </dgm:pt>
    <dgm:pt modelId="{03A47C0E-E574-4B84-AD41-6423F95461FB}" type="parTrans" cxnId="{0F3632F0-BFA4-4FB2-9685-B7870769FFAC}">
      <dgm:prSet/>
      <dgm:spPr/>
      <dgm:t>
        <a:bodyPr/>
        <a:lstStyle/>
        <a:p>
          <a:endParaRPr lang="fr-BE"/>
        </a:p>
      </dgm:t>
    </dgm:pt>
    <dgm:pt modelId="{F12B4610-D256-4C00-9F87-D93381D644E9}" type="sibTrans" cxnId="{0F3632F0-BFA4-4FB2-9685-B7870769FFAC}">
      <dgm:prSet/>
      <dgm:spPr/>
      <dgm:t>
        <a:bodyPr/>
        <a:lstStyle/>
        <a:p>
          <a:endParaRPr lang="fr-BE"/>
        </a:p>
      </dgm:t>
    </dgm:pt>
    <dgm:pt modelId="{33001065-C205-4184-89E9-4697697AE45C}">
      <dgm:prSet phldrT="[Texte]"/>
      <dgm:spPr/>
      <dgm:t>
        <a:bodyPr/>
        <a:lstStyle/>
        <a:p>
          <a:r>
            <a:rPr lang="fr-BE" dirty="0" err="1"/>
            <a:t>Collecting</a:t>
          </a:r>
          <a:r>
            <a:rPr lang="fr-BE" dirty="0"/>
            <a:t> data</a:t>
          </a:r>
        </a:p>
      </dgm:t>
    </dgm:pt>
    <dgm:pt modelId="{B1125861-E951-413F-B151-F71857484A8B}" type="parTrans" cxnId="{1BBC9BAF-49B3-499C-9C51-27D3B1748BFF}">
      <dgm:prSet/>
      <dgm:spPr/>
      <dgm:t>
        <a:bodyPr/>
        <a:lstStyle/>
        <a:p>
          <a:endParaRPr lang="fr-BE"/>
        </a:p>
      </dgm:t>
    </dgm:pt>
    <dgm:pt modelId="{91B5268E-8C3E-42F4-BEF7-EF421F4A4FF7}" type="sibTrans" cxnId="{1BBC9BAF-49B3-499C-9C51-27D3B1748BFF}">
      <dgm:prSet/>
      <dgm:spPr/>
      <dgm:t>
        <a:bodyPr/>
        <a:lstStyle/>
        <a:p>
          <a:endParaRPr lang="fr-BE"/>
        </a:p>
      </dgm:t>
    </dgm:pt>
    <dgm:pt modelId="{34020D0B-3BBA-424C-B1A6-85AD14BD939A}">
      <dgm:prSet phldrT="[Texte]"/>
      <dgm:spPr/>
      <dgm:t>
        <a:bodyPr/>
        <a:lstStyle/>
        <a:p>
          <a:r>
            <a:rPr lang="fr-BE" dirty="0"/>
            <a:t>Checking data</a:t>
          </a:r>
        </a:p>
      </dgm:t>
    </dgm:pt>
    <dgm:pt modelId="{80A68B20-5E72-4E98-808F-17848D5C6C9F}" type="parTrans" cxnId="{4BF26FA3-046C-4F98-A4E7-A6C6E9E4CE15}">
      <dgm:prSet/>
      <dgm:spPr/>
      <dgm:t>
        <a:bodyPr/>
        <a:lstStyle/>
        <a:p>
          <a:endParaRPr lang="fr-BE"/>
        </a:p>
      </dgm:t>
    </dgm:pt>
    <dgm:pt modelId="{DCE3E11E-8386-4622-9C16-AF28EC139155}" type="sibTrans" cxnId="{4BF26FA3-046C-4F98-A4E7-A6C6E9E4CE15}">
      <dgm:prSet/>
      <dgm:spPr/>
      <dgm:t>
        <a:bodyPr/>
        <a:lstStyle/>
        <a:p>
          <a:endParaRPr lang="fr-BE"/>
        </a:p>
      </dgm:t>
    </dgm:pt>
    <dgm:pt modelId="{BC00336D-BB41-432A-A6A7-810546D7A776}">
      <dgm:prSet/>
      <dgm:spPr/>
      <dgm:t>
        <a:bodyPr/>
        <a:lstStyle/>
        <a:p>
          <a:r>
            <a:rPr lang="fr-BE" dirty="0" err="1"/>
            <a:t>Sending</a:t>
          </a:r>
          <a:r>
            <a:rPr lang="fr-BE" dirty="0"/>
            <a:t> to ERA</a:t>
          </a:r>
        </a:p>
      </dgm:t>
    </dgm:pt>
    <dgm:pt modelId="{DCFEA432-DD5E-4A8C-9450-F9A522D76EC0}" type="parTrans" cxnId="{F9CC9504-9073-433E-88C0-0B1F847B786B}">
      <dgm:prSet/>
      <dgm:spPr/>
      <dgm:t>
        <a:bodyPr/>
        <a:lstStyle/>
        <a:p>
          <a:endParaRPr lang="fr-BE"/>
        </a:p>
      </dgm:t>
    </dgm:pt>
    <dgm:pt modelId="{AEB4C946-CB13-4C49-9C00-E2224151AEDD}" type="sibTrans" cxnId="{F9CC9504-9073-433E-88C0-0B1F847B786B}">
      <dgm:prSet/>
      <dgm:spPr/>
      <dgm:t>
        <a:bodyPr/>
        <a:lstStyle/>
        <a:p>
          <a:endParaRPr lang="fr-BE"/>
        </a:p>
      </dgm:t>
    </dgm:pt>
    <dgm:pt modelId="{16F6B72B-EB89-40B4-88BF-910F2C508967}" type="pres">
      <dgm:prSet presAssocID="{FEB30F85-7C80-4FB0-AF93-A0872A17C047}" presName="rootnode" presStyleCnt="0">
        <dgm:presLayoutVars>
          <dgm:chMax/>
          <dgm:chPref/>
          <dgm:dir/>
          <dgm:animLvl val="lvl"/>
        </dgm:presLayoutVars>
      </dgm:prSet>
      <dgm:spPr/>
    </dgm:pt>
    <dgm:pt modelId="{279AFB13-64B4-4338-8309-ED9BFC41EAFF}" type="pres">
      <dgm:prSet presAssocID="{B0B20FD3-4BFE-4580-AA92-D15F7BBDECF2}" presName="composite" presStyleCnt="0"/>
      <dgm:spPr/>
    </dgm:pt>
    <dgm:pt modelId="{B1497D8F-4CEB-43F7-B759-6D5099E54371}" type="pres">
      <dgm:prSet presAssocID="{B0B20FD3-4BFE-4580-AA92-D15F7BBDECF2}" presName="bentUpArrow1" presStyleLbl="alignImgPlace1" presStyleIdx="0" presStyleCnt="3"/>
      <dgm:spPr/>
    </dgm:pt>
    <dgm:pt modelId="{D6C81F8B-EA88-4295-8777-7A26C9F4C17C}" type="pres">
      <dgm:prSet presAssocID="{B0B20FD3-4BFE-4580-AA92-D15F7BBDECF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0ECFEBC-7BA3-4A4F-A2D4-0840DFCFB5DD}" type="pres">
      <dgm:prSet presAssocID="{B0B20FD3-4BFE-4580-AA92-D15F7BBDECF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F4A35F1-CB6B-4C0B-984A-1D3A99E83AF8}" type="pres">
      <dgm:prSet presAssocID="{F12B4610-D256-4C00-9F87-D93381D644E9}" presName="sibTrans" presStyleCnt="0"/>
      <dgm:spPr/>
    </dgm:pt>
    <dgm:pt modelId="{B43EB25E-0F00-4B77-AB24-429F4F284251}" type="pres">
      <dgm:prSet presAssocID="{33001065-C205-4184-89E9-4697697AE45C}" presName="composite" presStyleCnt="0"/>
      <dgm:spPr/>
    </dgm:pt>
    <dgm:pt modelId="{FFD8445C-4C76-462D-9F0D-A7A9AD139889}" type="pres">
      <dgm:prSet presAssocID="{33001065-C205-4184-89E9-4697697AE45C}" presName="bentUpArrow1" presStyleLbl="alignImgPlace1" presStyleIdx="1" presStyleCnt="3"/>
      <dgm:spPr/>
    </dgm:pt>
    <dgm:pt modelId="{CF979592-84D5-4DB2-BBCD-69370AA36F55}" type="pres">
      <dgm:prSet presAssocID="{33001065-C205-4184-89E9-4697697AE45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271B4418-6519-4435-A36D-A056C1A4F2C8}" type="pres">
      <dgm:prSet presAssocID="{33001065-C205-4184-89E9-4697697AE45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CEE85ED-19A4-4E59-A026-BBE8B5599AB5}" type="pres">
      <dgm:prSet presAssocID="{91B5268E-8C3E-42F4-BEF7-EF421F4A4FF7}" presName="sibTrans" presStyleCnt="0"/>
      <dgm:spPr/>
    </dgm:pt>
    <dgm:pt modelId="{8D08B0B4-C2E4-4C20-BED8-66E4B8DB826F}" type="pres">
      <dgm:prSet presAssocID="{34020D0B-3BBA-424C-B1A6-85AD14BD939A}" presName="composite" presStyleCnt="0"/>
      <dgm:spPr/>
    </dgm:pt>
    <dgm:pt modelId="{86932B1B-E225-400E-8302-C2215324ACA7}" type="pres">
      <dgm:prSet presAssocID="{34020D0B-3BBA-424C-B1A6-85AD14BD939A}" presName="bentUpArrow1" presStyleLbl="alignImgPlace1" presStyleIdx="2" presStyleCnt="3"/>
      <dgm:spPr/>
    </dgm:pt>
    <dgm:pt modelId="{4A1CD907-0C30-4D8C-88F9-FAB338008239}" type="pres">
      <dgm:prSet presAssocID="{34020D0B-3BBA-424C-B1A6-85AD14BD939A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AE6630A-37D1-41B0-8232-D4BC7E717ED1}" type="pres">
      <dgm:prSet presAssocID="{34020D0B-3BBA-424C-B1A6-85AD14BD939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191CCA2-294D-46F3-9474-9CA4CC9D2CCF}" type="pres">
      <dgm:prSet presAssocID="{DCE3E11E-8386-4622-9C16-AF28EC139155}" presName="sibTrans" presStyleCnt="0"/>
      <dgm:spPr/>
    </dgm:pt>
    <dgm:pt modelId="{82B50F6F-033B-418A-AFCF-8B2A4D70C56D}" type="pres">
      <dgm:prSet presAssocID="{BC00336D-BB41-432A-A6A7-810546D7A776}" presName="composite" presStyleCnt="0"/>
      <dgm:spPr/>
    </dgm:pt>
    <dgm:pt modelId="{51238189-063F-4580-A064-34CFF9946F93}" type="pres">
      <dgm:prSet presAssocID="{BC00336D-BB41-432A-A6A7-810546D7A77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9CC9504-9073-433E-88C0-0B1F847B786B}" srcId="{FEB30F85-7C80-4FB0-AF93-A0872A17C047}" destId="{BC00336D-BB41-432A-A6A7-810546D7A776}" srcOrd="3" destOrd="0" parTransId="{DCFEA432-DD5E-4A8C-9450-F9A522D76EC0}" sibTransId="{AEB4C946-CB13-4C49-9C00-E2224151AEDD}"/>
    <dgm:cxn modelId="{7591040C-AB9B-48E6-B5A1-D5BE25B08F3D}" type="presOf" srcId="{34020D0B-3BBA-424C-B1A6-85AD14BD939A}" destId="{4A1CD907-0C30-4D8C-88F9-FAB338008239}" srcOrd="0" destOrd="0" presId="urn:microsoft.com/office/officeart/2005/8/layout/StepDownProcess"/>
    <dgm:cxn modelId="{3CE39A42-2318-4561-97AD-25D5904C50EB}" type="presOf" srcId="{33001065-C205-4184-89E9-4697697AE45C}" destId="{CF979592-84D5-4DB2-BBCD-69370AA36F55}" srcOrd="0" destOrd="0" presId="urn:microsoft.com/office/officeart/2005/8/layout/StepDownProcess"/>
    <dgm:cxn modelId="{BD0D2D67-A8F6-4DFB-800A-032F66BECC0F}" type="presOf" srcId="{B0B20FD3-4BFE-4580-AA92-D15F7BBDECF2}" destId="{D6C81F8B-EA88-4295-8777-7A26C9F4C17C}" srcOrd="0" destOrd="0" presId="urn:microsoft.com/office/officeart/2005/8/layout/StepDownProcess"/>
    <dgm:cxn modelId="{4BF26FA3-046C-4F98-A4E7-A6C6E9E4CE15}" srcId="{FEB30F85-7C80-4FB0-AF93-A0872A17C047}" destId="{34020D0B-3BBA-424C-B1A6-85AD14BD939A}" srcOrd="2" destOrd="0" parTransId="{80A68B20-5E72-4E98-808F-17848D5C6C9F}" sibTransId="{DCE3E11E-8386-4622-9C16-AF28EC139155}"/>
    <dgm:cxn modelId="{4C0894AE-5B11-450E-851D-43BD0130CF8C}" type="presOf" srcId="{BC00336D-BB41-432A-A6A7-810546D7A776}" destId="{51238189-063F-4580-A064-34CFF9946F93}" srcOrd="0" destOrd="0" presId="urn:microsoft.com/office/officeart/2005/8/layout/StepDownProcess"/>
    <dgm:cxn modelId="{1BBC9BAF-49B3-499C-9C51-27D3B1748BFF}" srcId="{FEB30F85-7C80-4FB0-AF93-A0872A17C047}" destId="{33001065-C205-4184-89E9-4697697AE45C}" srcOrd="1" destOrd="0" parTransId="{B1125861-E951-413F-B151-F71857484A8B}" sibTransId="{91B5268E-8C3E-42F4-BEF7-EF421F4A4FF7}"/>
    <dgm:cxn modelId="{7B6750B5-CC20-4BB1-84D4-7122B0F01D80}" type="presOf" srcId="{FEB30F85-7C80-4FB0-AF93-A0872A17C047}" destId="{16F6B72B-EB89-40B4-88BF-910F2C508967}" srcOrd="0" destOrd="0" presId="urn:microsoft.com/office/officeart/2005/8/layout/StepDownProcess"/>
    <dgm:cxn modelId="{0F3632F0-BFA4-4FB2-9685-B7870769FFAC}" srcId="{FEB30F85-7C80-4FB0-AF93-A0872A17C047}" destId="{B0B20FD3-4BFE-4580-AA92-D15F7BBDECF2}" srcOrd="0" destOrd="0" parTransId="{03A47C0E-E574-4B84-AD41-6423F95461FB}" sibTransId="{F12B4610-D256-4C00-9F87-D93381D644E9}"/>
    <dgm:cxn modelId="{2E635FF2-DAA0-4077-9AD3-0ED2A399C7E7}" type="presParOf" srcId="{16F6B72B-EB89-40B4-88BF-910F2C508967}" destId="{279AFB13-64B4-4338-8309-ED9BFC41EAFF}" srcOrd="0" destOrd="0" presId="urn:microsoft.com/office/officeart/2005/8/layout/StepDownProcess"/>
    <dgm:cxn modelId="{24655B6F-D842-4920-895B-563055C48FA6}" type="presParOf" srcId="{279AFB13-64B4-4338-8309-ED9BFC41EAFF}" destId="{B1497D8F-4CEB-43F7-B759-6D5099E54371}" srcOrd="0" destOrd="0" presId="urn:microsoft.com/office/officeart/2005/8/layout/StepDownProcess"/>
    <dgm:cxn modelId="{03EC8A05-BAA8-4D4A-BA7B-3B50E596E9AD}" type="presParOf" srcId="{279AFB13-64B4-4338-8309-ED9BFC41EAFF}" destId="{D6C81F8B-EA88-4295-8777-7A26C9F4C17C}" srcOrd="1" destOrd="0" presId="urn:microsoft.com/office/officeart/2005/8/layout/StepDownProcess"/>
    <dgm:cxn modelId="{2110DC4C-8E11-4D35-8C84-1D8DFA002142}" type="presParOf" srcId="{279AFB13-64B4-4338-8309-ED9BFC41EAFF}" destId="{E0ECFEBC-7BA3-4A4F-A2D4-0840DFCFB5DD}" srcOrd="2" destOrd="0" presId="urn:microsoft.com/office/officeart/2005/8/layout/StepDownProcess"/>
    <dgm:cxn modelId="{76A36ED7-70C2-4F6D-8021-E56E86E0FDF6}" type="presParOf" srcId="{16F6B72B-EB89-40B4-88BF-910F2C508967}" destId="{AF4A35F1-CB6B-4C0B-984A-1D3A99E83AF8}" srcOrd="1" destOrd="0" presId="urn:microsoft.com/office/officeart/2005/8/layout/StepDownProcess"/>
    <dgm:cxn modelId="{6F3044AC-C322-4B69-8E69-C319B473220E}" type="presParOf" srcId="{16F6B72B-EB89-40B4-88BF-910F2C508967}" destId="{B43EB25E-0F00-4B77-AB24-429F4F284251}" srcOrd="2" destOrd="0" presId="urn:microsoft.com/office/officeart/2005/8/layout/StepDownProcess"/>
    <dgm:cxn modelId="{783BEE8B-327F-402C-B18C-2F7D3FC719F6}" type="presParOf" srcId="{B43EB25E-0F00-4B77-AB24-429F4F284251}" destId="{FFD8445C-4C76-462D-9F0D-A7A9AD139889}" srcOrd="0" destOrd="0" presId="urn:microsoft.com/office/officeart/2005/8/layout/StepDownProcess"/>
    <dgm:cxn modelId="{F5A542D0-7E65-4A05-A260-49D303D4B1D3}" type="presParOf" srcId="{B43EB25E-0F00-4B77-AB24-429F4F284251}" destId="{CF979592-84D5-4DB2-BBCD-69370AA36F55}" srcOrd="1" destOrd="0" presId="urn:microsoft.com/office/officeart/2005/8/layout/StepDownProcess"/>
    <dgm:cxn modelId="{9672A4CB-91B2-41ED-BCCC-ED28675795CE}" type="presParOf" srcId="{B43EB25E-0F00-4B77-AB24-429F4F284251}" destId="{271B4418-6519-4435-A36D-A056C1A4F2C8}" srcOrd="2" destOrd="0" presId="urn:microsoft.com/office/officeart/2005/8/layout/StepDownProcess"/>
    <dgm:cxn modelId="{6FB71200-DBD2-4C07-89D6-06A5C99CD837}" type="presParOf" srcId="{16F6B72B-EB89-40B4-88BF-910F2C508967}" destId="{ECEE85ED-19A4-4E59-A026-BBE8B5599AB5}" srcOrd="3" destOrd="0" presId="urn:microsoft.com/office/officeart/2005/8/layout/StepDownProcess"/>
    <dgm:cxn modelId="{0537C9DC-2D02-4714-A3AA-871B23AC6B68}" type="presParOf" srcId="{16F6B72B-EB89-40B4-88BF-910F2C508967}" destId="{8D08B0B4-C2E4-4C20-BED8-66E4B8DB826F}" srcOrd="4" destOrd="0" presId="urn:microsoft.com/office/officeart/2005/8/layout/StepDownProcess"/>
    <dgm:cxn modelId="{FE939F1E-3E03-4F9A-A117-FD1698510DD2}" type="presParOf" srcId="{8D08B0B4-C2E4-4C20-BED8-66E4B8DB826F}" destId="{86932B1B-E225-400E-8302-C2215324ACA7}" srcOrd="0" destOrd="0" presId="urn:microsoft.com/office/officeart/2005/8/layout/StepDownProcess"/>
    <dgm:cxn modelId="{E0432D07-F474-4D53-8C77-CED54B246EA5}" type="presParOf" srcId="{8D08B0B4-C2E4-4C20-BED8-66E4B8DB826F}" destId="{4A1CD907-0C30-4D8C-88F9-FAB338008239}" srcOrd="1" destOrd="0" presId="urn:microsoft.com/office/officeart/2005/8/layout/StepDownProcess"/>
    <dgm:cxn modelId="{89EC5360-36A5-4608-B281-2816CB0E95DA}" type="presParOf" srcId="{8D08B0B4-C2E4-4C20-BED8-66E4B8DB826F}" destId="{1AE6630A-37D1-41B0-8232-D4BC7E717ED1}" srcOrd="2" destOrd="0" presId="urn:microsoft.com/office/officeart/2005/8/layout/StepDownProcess"/>
    <dgm:cxn modelId="{AD6BDF67-6898-452A-B239-7251AF9BADD5}" type="presParOf" srcId="{16F6B72B-EB89-40B4-88BF-910F2C508967}" destId="{0191CCA2-294D-46F3-9474-9CA4CC9D2CCF}" srcOrd="5" destOrd="0" presId="urn:microsoft.com/office/officeart/2005/8/layout/StepDownProcess"/>
    <dgm:cxn modelId="{F57C1663-2D7E-490A-9E9A-89234A00409D}" type="presParOf" srcId="{16F6B72B-EB89-40B4-88BF-910F2C508967}" destId="{82B50F6F-033B-418A-AFCF-8B2A4D70C56D}" srcOrd="6" destOrd="0" presId="urn:microsoft.com/office/officeart/2005/8/layout/StepDownProcess"/>
    <dgm:cxn modelId="{9B45D642-9668-42E1-AF86-2A494179EDE8}" type="presParOf" srcId="{82B50F6F-033B-418A-AFCF-8B2A4D70C56D}" destId="{51238189-063F-4580-A064-34CFF9946F9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A6859-2CE2-48D8-AD80-EC44CB98A9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3C41F5-20DE-4C42-8035-B60D9CB9B024}">
      <dgm:prSet phldrT="[Texte]"/>
      <dgm:spPr/>
      <dgm:t>
        <a:bodyPr/>
        <a:lstStyle/>
        <a:p>
          <a:r>
            <a:rPr lang="en-GB" dirty="0"/>
            <a:t>NSA BE : aggregation at Belgian level</a:t>
          </a:r>
        </a:p>
      </dgm:t>
    </dgm:pt>
    <dgm:pt modelId="{83DFC452-CB72-4E45-8CAE-EC31856E3CD1}" type="parTrans" cxnId="{92096895-F085-419F-951B-356314EA23C0}">
      <dgm:prSet/>
      <dgm:spPr/>
      <dgm:t>
        <a:bodyPr/>
        <a:lstStyle/>
        <a:p>
          <a:endParaRPr lang="en-GB"/>
        </a:p>
      </dgm:t>
    </dgm:pt>
    <dgm:pt modelId="{CA6F3F11-E996-4442-A147-9F79773053A0}" type="sibTrans" cxnId="{92096895-F085-419F-951B-356314EA23C0}">
      <dgm:prSet/>
      <dgm:spPr/>
      <dgm:t>
        <a:bodyPr/>
        <a:lstStyle/>
        <a:p>
          <a:endParaRPr lang="en-GB"/>
        </a:p>
      </dgm:t>
    </dgm:pt>
    <dgm:pt modelId="{EA6ACBC5-8B55-4F4C-987F-33EB250696DB}">
      <dgm:prSet phldrT="[Texte]" custT="1"/>
      <dgm:spPr/>
      <dgm:t>
        <a:bodyPr/>
        <a:lstStyle/>
        <a:p>
          <a:r>
            <a:rPr lang="en-GB" sz="3600" dirty="0"/>
            <a:t>IB</a:t>
          </a:r>
        </a:p>
      </dgm:t>
    </dgm:pt>
    <dgm:pt modelId="{BE6955ED-A30B-4373-8281-1FB256231250}" type="parTrans" cxnId="{9ECC12CF-8998-4E55-9DB5-684A0D357AA7}">
      <dgm:prSet/>
      <dgm:spPr/>
      <dgm:t>
        <a:bodyPr/>
        <a:lstStyle/>
        <a:p>
          <a:endParaRPr lang="en-GB"/>
        </a:p>
      </dgm:t>
    </dgm:pt>
    <dgm:pt modelId="{0D340566-7282-43FD-B5A9-F3BB23955F53}" type="sibTrans" cxnId="{9ECC12CF-8998-4E55-9DB5-684A0D357AA7}">
      <dgm:prSet/>
      <dgm:spPr/>
      <dgm:t>
        <a:bodyPr/>
        <a:lstStyle/>
        <a:p>
          <a:endParaRPr lang="en-GB"/>
        </a:p>
      </dgm:t>
    </dgm:pt>
    <dgm:pt modelId="{17FA76E1-B783-41DB-8665-ED2120CF81CD}">
      <dgm:prSet phldrT="[Texte]" custT="1"/>
      <dgm:spPr/>
      <dgm:t>
        <a:bodyPr/>
        <a:lstStyle/>
        <a:p>
          <a:r>
            <a:rPr lang="en-GB" sz="3600" dirty="0"/>
            <a:t>IM</a:t>
          </a:r>
        </a:p>
      </dgm:t>
    </dgm:pt>
    <dgm:pt modelId="{54A08F38-8CB6-4665-987C-43D091C97397}" type="parTrans" cxnId="{EAD6E6E7-15AF-4AFF-A9E1-E0AAF751919A}">
      <dgm:prSet/>
      <dgm:spPr/>
      <dgm:t>
        <a:bodyPr/>
        <a:lstStyle/>
        <a:p>
          <a:endParaRPr lang="en-GB"/>
        </a:p>
      </dgm:t>
    </dgm:pt>
    <dgm:pt modelId="{7703CEA4-8470-4B34-97EB-5E4D22181C6E}" type="sibTrans" cxnId="{EAD6E6E7-15AF-4AFF-A9E1-E0AAF751919A}">
      <dgm:prSet/>
      <dgm:spPr/>
      <dgm:t>
        <a:bodyPr/>
        <a:lstStyle/>
        <a:p>
          <a:endParaRPr lang="en-GB"/>
        </a:p>
      </dgm:t>
    </dgm:pt>
    <dgm:pt modelId="{1B156EA5-3751-4AD1-A692-24CB3A41869D}">
      <dgm:prSet phldrT="[Texte]" custT="1"/>
      <dgm:spPr/>
      <dgm:t>
        <a:bodyPr/>
        <a:lstStyle/>
        <a:p>
          <a:r>
            <a:rPr lang="en-GB" sz="3600" dirty="0"/>
            <a:t>RU’s</a:t>
          </a:r>
        </a:p>
      </dgm:t>
    </dgm:pt>
    <dgm:pt modelId="{3992B20D-0E3C-4FD9-AF24-11282DE6AECB}" type="parTrans" cxnId="{CB228657-F98B-4BC4-8291-8073A8416202}">
      <dgm:prSet/>
      <dgm:spPr/>
      <dgm:t>
        <a:bodyPr/>
        <a:lstStyle/>
        <a:p>
          <a:endParaRPr lang="en-GB"/>
        </a:p>
      </dgm:t>
    </dgm:pt>
    <dgm:pt modelId="{B8E80703-3CD1-44A3-8BC0-0D673A625B72}" type="sibTrans" cxnId="{CB228657-F98B-4BC4-8291-8073A8416202}">
      <dgm:prSet/>
      <dgm:spPr/>
      <dgm:t>
        <a:bodyPr/>
        <a:lstStyle/>
        <a:p>
          <a:endParaRPr lang="en-GB"/>
        </a:p>
      </dgm:t>
    </dgm:pt>
    <dgm:pt modelId="{32CC297D-D8AC-4C5F-80BA-E35DB0122FF0}">
      <dgm:prSet/>
      <dgm:spPr/>
    </dgm:pt>
    <dgm:pt modelId="{C62BDEAE-19EF-437E-82A2-448C1CE902E1}" type="parTrans" cxnId="{3DD717F9-C0F4-43B7-8D17-AB7992E43805}">
      <dgm:prSet/>
      <dgm:spPr/>
      <dgm:t>
        <a:bodyPr/>
        <a:lstStyle/>
        <a:p>
          <a:endParaRPr lang="en-GB"/>
        </a:p>
      </dgm:t>
    </dgm:pt>
    <dgm:pt modelId="{B16BC109-B4A1-4113-ABE8-EBF68C02EC07}" type="sibTrans" cxnId="{3DD717F9-C0F4-43B7-8D17-AB7992E43805}">
      <dgm:prSet/>
      <dgm:spPr/>
      <dgm:t>
        <a:bodyPr/>
        <a:lstStyle/>
        <a:p>
          <a:endParaRPr lang="en-GB"/>
        </a:p>
      </dgm:t>
    </dgm:pt>
    <dgm:pt modelId="{4D6EFA65-4D26-4BDC-A969-DA16466700E5}">
      <dgm:prSet/>
      <dgm:spPr/>
      <dgm:t>
        <a:bodyPr/>
        <a:lstStyle/>
        <a:p>
          <a:endParaRPr lang="en-GB" dirty="0"/>
        </a:p>
      </dgm:t>
    </dgm:pt>
    <dgm:pt modelId="{A19022F6-35A9-4A29-80BD-5D4413DA26ED}" type="parTrans" cxnId="{463A747A-5283-4F88-852D-59A2ADF2A155}">
      <dgm:prSet/>
      <dgm:spPr/>
      <dgm:t>
        <a:bodyPr/>
        <a:lstStyle/>
        <a:p>
          <a:endParaRPr lang="en-GB"/>
        </a:p>
      </dgm:t>
    </dgm:pt>
    <dgm:pt modelId="{4C53DC53-03D2-47DE-89CF-1BD2BE55E9C3}" type="sibTrans" cxnId="{463A747A-5283-4F88-852D-59A2ADF2A155}">
      <dgm:prSet/>
      <dgm:spPr/>
      <dgm:t>
        <a:bodyPr/>
        <a:lstStyle/>
        <a:p>
          <a:endParaRPr lang="en-GB"/>
        </a:p>
      </dgm:t>
    </dgm:pt>
    <dgm:pt modelId="{3E6A5662-4CA9-4D7B-97AA-C4379B82DD75}">
      <dgm:prSet/>
      <dgm:spPr/>
    </dgm:pt>
    <dgm:pt modelId="{79713682-E903-495A-A5D4-231E244A28C0}" type="parTrans" cxnId="{CD6981C5-97B2-4463-9A40-12176DB96462}">
      <dgm:prSet/>
      <dgm:spPr/>
      <dgm:t>
        <a:bodyPr/>
        <a:lstStyle/>
        <a:p>
          <a:endParaRPr lang="en-GB"/>
        </a:p>
      </dgm:t>
    </dgm:pt>
    <dgm:pt modelId="{D420C6F4-8149-4C7D-9E53-11772350C27F}" type="sibTrans" cxnId="{CD6981C5-97B2-4463-9A40-12176DB96462}">
      <dgm:prSet/>
      <dgm:spPr/>
      <dgm:t>
        <a:bodyPr/>
        <a:lstStyle/>
        <a:p>
          <a:endParaRPr lang="en-GB"/>
        </a:p>
      </dgm:t>
    </dgm:pt>
    <dgm:pt modelId="{C59E994F-DBBE-4BF2-8C3B-BE6BA1B283B4}">
      <dgm:prSet/>
      <dgm:spPr/>
      <dgm:t>
        <a:bodyPr/>
        <a:lstStyle/>
        <a:p>
          <a:endParaRPr lang="en-GB" dirty="0"/>
        </a:p>
      </dgm:t>
    </dgm:pt>
    <dgm:pt modelId="{8B9928B2-E711-44A4-8579-E9BE9C3D35CD}" type="parTrans" cxnId="{9E0CCCF2-33DF-4DD4-A452-47CCB2331F0C}">
      <dgm:prSet/>
      <dgm:spPr/>
      <dgm:t>
        <a:bodyPr/>
        <a:lstStyle/>
        <a:p>
          <a:endParaRPr lang="en-GB"/>
        </a:p>
      </dgm:t>
    </dgm:pt>
    <dgm:pt modelId="{D7528F0D-BAB9-4E0E-A0E9-82D60B696922}" type="sibTrans" cxnId="{9E0CCCF2-33DF-4DD4-A452-47CCB2331F0C}">
      <dgm:prSet/>
      <dgm:spPr/>
      <dgm:t>
        <a:bodyPr/>
        <a:lstStyle/>
        <a:p>
          <a:endParaRPr lang="en-GB"/>
        </a:p>
      </dgm:t>
    </dgm:pt>
    <dgm:pt modelId="{B2937B86-7A07-4FA0-BB78-7E2B7378BD38}" type="pres">
      <dgm:prSet presAssocID="{2E4A6859-2CE2-48D8-AD80-EC44CB98A9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074D1A-9B24-45E7-8AFE-B63A61152BD6}" type="pres">
      <dgm:prSet presAssocID="{243C41F5-20DE-4C42-8035-B60D9CB9B024}" presName="centerShape" presStyleLbl="node0" presStyleIdx="0" presStyleCnt="1"/>
      <dgm:spPr/>
    </dgm:pt>
    <dgm:pt modelId="{A1F943B5-A1A2-4D92-9FD3-A5150A0E4614}" type="pres">
      <dgm:prSet presAssocID="{BE6955ED-A30B-4373-8281-1FB256231250}" presName="parTrans" presStyleLbl="bgSibTrans2D1" presStyleIdx="0" presStyleCnt="3"/>
      <dgm:spPr/>
    </dgm:pt>
    <dgm:pt modelId="{B564F0CB-DB37-4CB4-AE82-35E370B95F06}" type="pres">
      <dgm:prSet presAssocID="{EA6ACBC5-8B55-4F4C-987F-33EB250696DB}" presName="node" presStyleLbl="node1" presStyleIdx="0" presStyleCnt="3">
        <dgm:presLayoutVars>
          <dgm:bulletEnabled val="1"/>
        </dgm:presLayoutVars>
      </dgm:prSet>
      <dgm:spPr/>
    </dgm:pt>
    <dgm:pt modelId="{81FE6242-DD52-48FE-B7AD-57C7B8778CC1}" type="pres">
      <dgm:prSet presAssocID="{54A08F38-8CB6-4665-987C-43D091C97397}" presName="parTrans" presStyleLbl="bgSibTrans2D1" presStyleIdx="1" presStyleCnt="3"/>
      <dgm:spPr/>
    </dgm:pt>
    <dgm:pt modelId="{B4AF7095-FBF2-430A-9668-189ABB851D64}" type="pres">
      <dgm:prSet presAssocID="{17FA76E1-B783-41DB-8665-ED2120CF81CD}" presName="node" presStyleLbl="node1" presStyleIdx="1" presStyleCnt="3">
        <dgm:presLayoutVars>
          <dgm:bulletEnabled val="1"/>
        </dgm:presLayoutVars>
      </dgm:prSet>
      <dgm:spPr/>
    </dgm:pt>
    <dgm:pt modelId="{CFAEF8A8-DD39-49C0-AC2F-1CA6848ED12C}" type="pres">
      <dgm:prSet presAssocID="{3992B20D-0E3C-4FD9-AF24-11282DE6AECB}" presName="parTrans" presStyleLbl="bgSibTrans2D1" presStyleIdx="2" presStyleCnt="3"/>
      <dgm:spPr/>
    </dgm:pt>
    <dgm:pt modelId="{0DAF024E-3318-404D-9DB0-D1FA06C1792D}" type="pres">
      <dgm:prSet presAssocID="{1B156EA5-3751-4AD1-A692-24CB3A41869D}" presName="node" presStyleLbl="node1" presStyleIdx="2" presStyleCnt="3">
        <dgm:presLayoutVars>
          <dgm:bulletEnabled val="1"/>
        </dgm:presLayoutVars>
      </dgm:prSet>
      <dgm:spPr/>
    </dgm:pt>
  </dgm:ptLst>
  <dgm:cxnLst>
    <dgm:cxn modelId="{C5D47719-68A8-4DAE-8088-54B0A6FDBFED}" type="presOf" srcId="{243C41F5-20DE-4C42-8035-B60D9CB9B024}" destId="{6C074D1A-9B24-45E7-8AFE-B63A61152BD6}" srcOrd="0" destOrd="0" presId="urn:microsoft.com/office/officeart/2005/8/layout/radial4"/>
    <dgm:cxn modelId="{6B5B406B-27E4-4699-9EF9-477B2ED023B6}" type="presOf" srcId="{3992B20D-0E3C-4FD9-AF24-11282DE6AECB}" destId="{CFAEF8A8-DD39-49C0-AC2F-1CA6848ED12C}" srcOrd="0" destOrd="0" presId="urn:microsoft.com/office/officeart/2005/8/layout/radial4"/>
    <dgm:cxn modelId="{55C1804F-508F-42CB-9D68-07A4E8719C22}" type="presOf" srcId="{17FA76E1-B783-41DB-8665-ED2120CF81CD}" destId="{B4AF7095-FBF2-430A-9668-189ABB851D64}" srcOrd="0" destOrd="0" presId="urn:microsoft.com/office/officeart/2005/8/layout/radial4"/>
    <dgm:cxn modelId="{CB228657-F98B-4BC4-8291-8073A8416202}" srcId="{243C41F5-20DE-4C42-8035-B60D9CB9B024}" destId="{1B156EA5-3751-4AD1-A692-24CB3A41869D}" srcOrd="2" destOrd="0" parTransId="{3992B20D-0E3C-4FD9-AF24-11282DE6AECB}" sibTransId="{B8E80703-3CD1-44A3-8BC0-0D673A625B72}"/>
    <dgm:cxn modelId="{463A747A-5283-4F88-852D-59A2ADF2A155}" srcId="{2E4A6859-2CE2-48D8-AD80-EC44CB98A9D1}" destId="{4D6EFA65-4D26-4BDC-A969-DA16466700E5}" srcOrd="4" destOrd="0" parTransId="{A19022F6-35A9-4A29-80BD-5D4413DA26ED}" sibTransId="{4C53DC53-03D2-47DE-89CF-1BD2BE55E9C3}"/>
    <dgm:cxn modelId="{49BDC586-AFE4-40DF-B1DF-DD5BD0D48650}" type="presOf" srcId="{54A08F38-8CB6-4665-987C-43D091C97397}" destId="{81FE6242-DD52-48FE-B7AD-57C7B8778CC1}" srcOrd="0" destOrd="0" presId="urn:microsoft.com/office/officeart/2005/8/layout/radial4"/>
    <dgm:cxn modelId="{762B758B-7590-420F-890C-E23A37669668}" type="presOf" srcId="{BE6955ED-A30B-4373-8281-1FB256231250}" destId="{A1F943B5-A1A2-4D92-9FD3-A5150A0E4614}" srcOrd="0" destOrd="0" presId="urn:microsoft.com/office/officeart/2005/8/layout/radial4"/>
    <dgm:cxn modelId="{92096895-F085-419F-951B-356314EA23C0}" srcId="{2E4A6859-2CE2-48D8-AD80-EC44CB98A9D1}" destId="{243C41F5-20DE-4C42-8035-B60D9CB9B024}" srcOrd="0" destOrd="0" parTransId="{83DFC452-CB72-4E45-8CAE-EC31856E3CD1}" sibTransId="{CA6F3F11-E996-4442-A147-9F79773053A0}"/>
    <dgm:cxn modelId="{B270ABA5-9B0A-4E3E-AE97-B188D16BD0D7}" type="presOf" srcId="{EA6ACBC5-8B55-4F4C-987F-33EB250696DB}" destId="{B564F0CB-DB37-4CB4-AE82-35E370B95F06}" srcOrd="0" destOrd="0" presId="urn:microsoft.com/office/officeart/2005/8/layout/radial4"/>
    <dgm:cxn modelId="{289EDCA9-6BA8-4F71-A749-E54DC2933396}" type="presOf" srcId="{2E4A6859-2CE2-48D8-AD80-EC44CB98A9D1}" destId="{B2937B86-7A07-4FA0-BB78-7E2B7378BD38}" srcOrd="0" destOrd="0" presId="urn:microsoft.com/office/officeart/2005/8/layout/radial4"/>
    <dgm:cxn modelId="{24A162AD-BD48-403B-AB3C-03251F92565A}" type="presOf" srcId="{1B156EA5-3751-4AD1-A692-24CB3A41869D}" destId="{0DAF024E-3318-404D-9DB0-D1FA06C1792D}" srcOrd="0" destOrd="0" presId="urn:microsoft.com/office/officeart/2005/8/layout/radial4"/>
    <dgm:cxn modelId="{CD6981C5-97B2-4463-9A40-12176DB96462}" srcId="{2E4A6859-2CE2-48D8-AD80-EC44CB98A9D1}" destId="{3E6A5662-4CA9-4D7B-97AA-C4379B82DD75}" srcOrd="1" destOrd="0" parTransId="{79713682-E903-495A-A5D4-231E244A28C0}" sibTransId="{D420C6F4-8149-4C7D-9E53-11772350C27F}"/>
    <dgm:cxn modelId="{9ECC12CF-8998-4E55-9DB5-684A0D357AA7}" srcId="{243C41F5-20DE-4C42-8035-B60D9CB9B024}" destId="{EA6ACBC5-8B55-4F4C-987F-33EB250696DB}" srcOrd="0" destOrd="0" parTransId="{BE6955ED-A30B-4373-8281-1FB256231250}" sibTransId="{0D340566-7282-43FD-B5A9-F3BB23955F53}"/>
    <dgm:cxn modelId="{EAD6E6E7-15AF-4AFF-A9E1-E0AAF751919A}" srcId="{243C41F5-20DE-4C42-8035-B60D9CB9B024}" destId="{17FA76E1-B783-41DB-8665-ED2120CF81CD}" srcOrd="1" destOrd="0" parTransId="{54A08F38-8CB6-4665-987C-43D091C97397}" sibTransId="{7703CEA4-8470-4B34-97EB-5E4D22181C6E}"/>
    <dgm:cxn modelId="{9E0CCCF2-33DF-4DD4-A452-47CCB2331F0C}" srcId="{2E4A6859-2CE2-48D8-AD80-EC44CB98A9D1}" destId="{C59E994F-DBBE-4BF2-8C3B-BE6BA1B283B4}" srcOrd="2" destOrd="0" parTransId="{8B9928B2-E711-44A4-8579-E9BE9C3D35CD}" sibTransId="{D7528F0D-BAB9-4E0E-A0E9-82D60B696922}"/>
    <dgm:cxn modelId="{3DD717F9-C0F4-43B7-8D17-AB7992E43805}" srcId="{2E4A6859-2CE2-48D8-AD80-EC44CB98A9D1}" destId="{32CC297D-D8AC-4C5F-80BA-E35DB0122FF0}" srcOrd="3" destOrd="0" parTransId="{C62BDEAE-19EF-437E-82A2-448C1CE902E1}" sibTransId="{B16BC109-B4A1-4113-ABE8-EBF68C02EC07}"/>
    <dgm:cxn modelId="{C269A5E0-084E-47CA-A1A4-7B5C7A2CD444}" type="presParOf" srcId="{B2937B86-7A07-4FA0-BB78-7E2B7378BD38}" destId="{6C074D1A-9B24-45E7-8AFE-B63A61152BD6}" srcOrd="0" destOrd="0" presId="urn:microsoft.com/office/officeart/2005/8/layout/radial4"/>
    <dgm:cxn modelId="{E6CF28BB-B1B9-43CF-BD9E-5852BD906199}" type="presParOf" srcId="{B2937B86-7A07-4FA0-BB78-7E2B7378BD38}" destId="{A1F943B5-A1A2-4D92-9FD3-A5150A0E4614}" srcOrd="1" destOrd="0" presId="urn:microsoft.com/office/officeart/2005/8/layout/radial4"/>
    <dgm:cxn modelId="{D7F8754A-F1F6-4E8E-95DB-BC53618C40C5}" type="presParOf" srcId="{B2937B86-7A07-4FA0-BB78-7E2B7378BD38}" destId="{B564F0CB-DB37-4CB4-AE82-35E370B95F06}" srcOrd="2" destOrd="0" presId="urn:microsoft.com/office/officeart/2005/8/layout/radial4"/>
    <dgm:cxn modelId="{9398062E-C47D-46D4-A34A-04382BA39825}" type="presParOf" srcId="{B2937B86-7A07-4FA0-BB78-7E2B7378BD38}" destId="{81FE6242-DD52-48FE-B7AD-57C7B8778CC1}" srcOrd="3" destOrd="0" presId="urn:microsoft.com/office/officeart/2005/8/layout/radial4"/>
    <dgm:cxn modelId="{375D8F63-587A-4BF0-9C7B-418C717DE18C}" type="presParOf" srcId="{B2937B86-7A07-4FA0-BB78-7E2B7378BD38}" destId="{B4AF7095-FBF2-430A-9668-189ABB851D64}" srcOrd="4" destOrd="0" presId="urn:microsoft.com/office/officeart/2005/8/layout/radial4"/>
    <dgm:cxn modelId="{3E15C2D2-CB05-4225-A3D4-338AC6CD9F8A}" type="presParOf" srcId="{B2937B86-7A07-4FA0-BB78-7E2B7378BD38}" destId="{CFAEF8A8-DD39-49C0-AC2F-1CA6848ED12C}" srcOrd="5" destOrd="0" presId="urn:microsoft.com/office/officeart/2005/8/layout/radial4"/>
    <dgm:cxn modelId="{12C5B9FD-3707-4EE0-AD7F-D7B32FF280FC}" type="presParOf" srcId="{B2937B86-7A07-4FA0-BB78-7E2B7378BD38}" destId="{0DAF024E-3318-404D-9DB0-D1FA06C1792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8944A-3D72-484B-BF2B-94114650B8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484E8B-109E-4782-AEDC-3D567C134726}">
      <dgm:prSet phldrT="[Texte]" custT="1"/>
      <dgm:spPr/>
      <dgm:t>
        <a:bodyPr/>
        <a:lstStyle/>
        <a:p>
          <a:r>
            <a:rPr lang="en-GB" sz="2000" dirty="0"/>
            <a:t>Unique incident</a:t>
          </a:r>
        </a:p>
      </dgm:t>
    </dgm:pt>
    <dgm:pt modelId="{1D16F6C4-56FA-4CDC-8DA5-7D41964E4000}" type="parTrans" cxnId="{C7A068AF-2C83-408D-86E6-52460DD62747}">
      <dgm:prSet/>
      <dgm:spPr/>
      <dgm:t>
        <a:bodyPr/>
        <a:lstStyle/>
        <a:p>
          <a:endParaRPr lang="en-GB"/>
        </a:p>
      </dgm:t>
    </dgm:pt>
    <dgm:pt modelId="{FDAC5F43-E909-4FC9-9718-0F538F74B98F}" type="sibTrans" cxnId="{C7A068AF-2C83-408D-86E6-52460DD62747}">
      <dgm:prSet/>
      <dgm:spPr/>
      <dgm:t>
        <a:bodyPr/>
        <a:lstStyle/>
        <a:p>
          <a:endParaRPr lang="en-GB"/>
        </a:p>
      </dgm:t>
    </dgm:pt>
    <dgm:pt modelId="{FCF0D031-FC18-4EDC-9FBC-D498CCE1F7DE}">
      <dgm:prSet phldrT="[Texte]" custT="1"/>
      <dgm:spPr/>
      <dgm:t>
        <a:bodyPr/>
        <a:lstStyle/>
        <a:p>
          <a:r>
            <a:rPr lang="en-GB" sz="2000" dirty="0"/>
            <a:t>Report RU</a:t>
          </a:r>
        </a:p>
      </dgm:t>
    </dgm:pt>
    <dgm:pt modelId="{A9490341-4D1F-49DA-B59C-BA2993C12B57}" type="parTrans" cxnId="{1C93DCBF-5546-4DBE-9E79-0BB90E89B35C}">
      <dgm:prSet/>
      <dgm:spPr/>
      <dgm:t>
        <a:bodyPr/>
        <a:lstStyle/>
        <a:p>
          <a:endParaRPr lang="en-GB"/>
        </a:p>
      </dgm:t>
    </dgm:pt>
    <dgm:pt modelId="{18DC1B4B-E375-4827-96CB-CBC6C597BEFB}" type="sibTrans" cxnId="{1C93DCBF-5546-4DBE-9E79-0BB90E89B35C}">
      <dgm:prSet/>
      <dgm:spPr/>
      <dgm:t>
        <a:bodyPr/>
        <a:lstStyle/>
        <a:p>
          <a:endParaRPr lang="en-GB"/>
        </a:p>
      </dgm:t>
    </dgm:pt>
    <dgm:pt modelId="{0928BDC7-54D4-45F7-A35E-679315F365AF}">
      <dgm:prSet phldrT="[Texte]" custT="1"/>
      <dgm:spPr/>
      <dgm:t>
        <a:bodyPr/>
        <a:lstStyle/>
        <a:p>
          <a:r>
            <a:rPr lang="en-GB" sz="2000" dirty="0"/>
            <a:t>Report IM</a:t>
          </a:r>
        </a:p>
      </dgm:t>
    </dgm:pt>
    <dgm:pt modelId="{E7389C7D-9C04-44BC-9FFD-108902022944}" type="parTrans" cxnId="{36A0422D-5679-4500-AEA3-3337973F0F51}">
      <dgm:prSet/>
      <dgm:spPr/>
      <dgm:t>
        <a:bodyPr/>
        <a:lstStyle/>
        <a:p>
          <a:endParaRPr lang="en-GB"/>
        </a:p>
      </dgm:t>
    </dgm:pt>
    <dgm:pt modelId="{956502F4-F1C7-4D56-9DD9-19FC2354564E}" type="sibTrans" cxnId="{36A0422D-5679-4500-AEA3-3337973F0F51}">
      <dgm:prSet/>
      <dgm:spPr/>
      <dgm:t>
        <a:bodyPr/>
        <a:lstStyle/>
        <a:p>
          <a:endParaRPr lang="en-GB"/>
        </a:p>
      </dgm:t>
    </dgm:pt>
    <dgm:pt modelId="{EA6F9429-B714-4753-A38B-C6A75A06167F}" type="pres">
      <dgm:prSet presAssocID="{9E58944A-3D72-484B-BF2B-94114650B8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411339-7849-4B1C-88EA-4BE5AB3E588C}" type="pres">
      <dgm:prSet presAssocID="{4C484E8B-109E-4782-AEDC-3D567C134726}" presName="centerShape" presStyleLbl="node0" presStyleIdx="0" presStyleCnt="1"/>
      <dgm:spPr/>
    </dgm:pt>
    <dgm:pt modelId="{E9899BCF-A8DD-43D2-9DA1-C4EE9FB68BCC}" type="pres">
      <dgm:prSet presAssocID="{A9490341-4D1F-49DA-B59C-BA2993C12B57}" presName="parTrans" presStyleLbl="bgSibTrans2D1" presStyleIdx="0" presStyleCnt="2"/>
      <dgm:spPr/>
    </dgm:pt>
    <dgm:pt modelId="{77057A54-102D-4C53-95E0-DBFCA78009EB}" type="pres">
      <dgm:prSet presAssocID="{FCF0D031-FC18-4EDC-9FBC-D498CCE1F7DE}" presName="node" presStyleLbl="node1" presStyleIdx="0" presStyleCnt="2">
        <dgm:presLayoutVars>
          <dgm:bulletEnabled val="1"/>
        </dgm:presLayoutVars>
      </dgm:prSet>
      <dgm:spPr/>
    </dgm:pt>
    <dgm:pt modelId="{E5DCF15F-204E-45FA-A661-5D9FFDF5633B}" type="pres">
      <dgm:prSet presAssocID="{E7389C7D-9C04-44BC-9FFD-108902022944}" presName="parTrans" presStyleLbl="bgSibTrans2D1" presStyleIdx="1" presStyleCnt="2"/>
      <dgm:spPr/>
    </dgm:pt>
    <dgm:pt modelId="{74C92BDD-B943-493C-A2E5-FB2406D03534}" type="pres">
      <dgm:prSet presAssocID="{0928BDC7-54D4-45F7-A35E-679315F365AF}" presName="node" presStyleLbl="node1" presStyleIdx="1" presStyleCnt="2">
        <dgm:presLayoutVars>
          <dgm:bulletEnabled val="1"/>
        </dgm:presLayoutVars>
      </dgm:prSet>
      <dgm:spPr/>
    </dgm:pt>
  </dgm:ptLst>
  <dgm:cxnLst>
    <dgm:cxn modelId="{04B31F10-44DF-4882-98C2-4F1CEA713E4C}" type="presOf" srcId="{9E58944A-3D72-484B-BF2B-94114650B85D}" destId="{EA6F9429-B714-4753-A38B-C6A75A06167F}" srcOrd="0" destOrd="0" presId="urn:microsoft.com/office/officeart/2005/8/layout/radial4"/>
    <dgm:cxn modelId="{A9005F26-38E5-4C5A-B3DA-36A966A256B6}" type="presOf" srcId="{E7389C7D-9C04-44BC-9FFD-108902022944}" destId="{E5DCF15F-204E-45FA-A661-5D9FFDF5633B}" srcOrd="0" destOrd="0" presId="urn:microsoft.com/office/officeart/2005/8/layout/radial4"/>
    <dgm:cxn modelId="{36A0422D-5679-4500-AEA3-3337973F0F51}" srcId="{4C484E8B-109E-4782-AEDC-3D567C134726}" destId="{0928BDC7-54D4-45F7-A35E-679315F365AF}" srcOrd="1" destOrd="0" parTransId="{E7389C7D-9C04-44BC-9FFD-108902022944}" sibTransId="{956502F4-F1C7-4D56-9DD9-19FC2354564E}"/>
    <dgm:cxn modelId="{4D08734B-A4B0-4738-A468-58F4684CB0E0}" type="presOf" srcId="{4C484E8B-109E-4782-AEDC-3D567C134726}" destId="{1A411339-7849-4B1C-88EA-4BE5AB3E588C}" srcOrd="0" destOrd="0" presId="urn:microsoft.com/office/officeart/2005/8/layout/radial4"/>
    <dgm:cxn modelId="{BE06DB87-2F87-45C7-8BC8-817B070C6D85}" type="presOf" srcId="{FCF0D031-FC18-4EDC-9FBC-D498CCE1F7DE}" destId="{77057A54-102D-4C53-95E0-DBFCA78009EB}" srcOrd="0" destOrd="0" presId="urn:microsoft.com/office/officeart/2005/8/layout/radial4"/>
    <dgm:cxn modelId="{D9EE85A0-6B36-4E66-AAB8-84513A770582}" type="presOf" srcId="{0928BDC7-54D4-45F7-A35E-679315F365AF}" destId="{74C92BDD-B943-493C-A2E5-FB2406D03534}" srcOrd="0" destOrd="0" presId="urn:microsoft.com/office/officeart/2005/8/layout/radial4"/>
    <dgm:cxn modelId="{C7A068AF-2C83-408D-86E6-52460DD62747}" srcId="{9E58944A-3D72-484B-BF2B-94114650B85D}" destId="{4C484E8B-109E-4782-AEDC-3D567C134726}" srcOrd="0" destOrd="0" parTransId="{1D16F6C4-56FA-4CDC-8DA5-7D41964E4000}" sibTransId="{FDAC5F43-E909-4FC9-9718-0F538F74B98F}"/>
    <dgm:cxn modelId="{1C93DCBF-5546-4DBE-9E79-0BB90E89B35C}" srcId="{4C484E8B-109E-4782-AEDC-3D567C134726}" destId="{FCF0D031-FC18-4EDC-9FBC-D498CCE1F7DE}" srcOrd="0" destOrd="0" parTransId="{A9490341-4D1F-49DA-B59C-BA2993C12B57}" sibTransId="{18DC1B4B-E375-4827-96CB-CBC6C597BEFB}"/>
    <dgm:cxn modelId="{B0CEC8E6-1649-4647-9E38-85DBF940E439}" type="presOf" srcId="{A9490341-4D1F-49DA-B59C-BA2993C12B57}" destId="{E9899BCF-A8DD-43D2-9DA1-C4EE9FB68BCC}" srcOrd="0" destOrd="0" presId="urn:microsoft.com/office/officeart/2005/8/layout/radial4"/>
    <dgm:cxn modelId="{2864D242-8DF2-4480-8566-D70E81BDDBBD}" type="presParOf" srcId="{EA6F9429-B714-4753-A38B-C6A75A06167F}" destId="{1A411339-7849-4B1C-88EA-4BE5AB3E588C}" srcOrd="0" destOrd="0" presId="urn:microsoft.com/office/officeart/2005/8/layout/radial4"/>
    <dgm:cxn modelId="{626F00A8-AB8C-4ABB-B9D8-D22262455E54}" type="presParOf" srcId="{EA6F9429-B714-4753-A38B-C6A75A06167F}" destId="{E9899BCF-A8DD-43D2-9DA1-C4EE9FB68BCC}" srcOrd="1" destOrd="0" presId="urn:microsoft.com/office/officeart/2005/8/layout/radial4"/>
    <dgm:cxn modelId="{24DB7534-B457-4AB4-AEA0-877E505DA1AA}" type="presParOf" srcId="{EA6F9429-B714-4753-A38B-C6A75A06167F}" destId="{77057A54-102D-4C53-95E0-DBFCA78009EB}" srcOrd="2" destOrd="0" presId="urn:microsoft.com/office/officeart/2005/8/layout/radial4"/>
    <dgm:cxn modelId="{740CC1B7-BBC2-4964-BEB9-771BB4DBA471}" type="presParOf" srcId="{EA6F9429-B714-4753-A38B-C6A75A06167F}" destId="{E5DCF15F-204E-45FA-A661-5D9FFDF5633B}" srcOrd="3" destOrd="0" presId="urn:microsoft.com/office/officeart/2005/8/layout/radial4"/>
    <dgm:cxn modelId="{AB4D9E73-E19C-4585-A2EE-00E7D2083D0C}" type="presParOf" srcId="{EA6F9429-B714-4753-A38B-C6A75A06167F}" destId="{74C92BDD-B943-493C-A2E5-FB2406D0353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E36288-B89F-47C3-A877-D8096AB2F46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GB"/>
        </a:p>
      </dgm:t>
    </dgm:pt>
    <dgm:pt modelId="{F6F7B9FA-0BFE-4018-A2BF-C4438D63E38C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dirty="0"/>
            <a:t>1 Data source</a:t>
          </a:r>
        </a:p>
      </dgm:t>
    </dgm:pt>
    <dgm:pt modelId="{B0466B97-F948-4FAC-A538-2549A7DBE197}" type="parTrans" cxnId="{661819BF-0822-4F66-ABAD-B80EB1E6236E}">
      <dgm:prSet/>
      <dgm:spPr/>
      <dgm:t>
        <a:bodyPr/>
        <a:lstStyle/>
        <a:p>
          <a:endParaRPr lang="en-GB"/>
        </a:p>
      </dgm:t>
    </dgm:pt>
    <dgm:pt modelId="{8A9992D4-65BE-4CA8-B051-F3ACF5AFA342}" type="sibTrans" cxnId="{661819BF-0822-4F66-ABAD-B80EB1E6236E}">
      <dgm:prSet/>
      <dgm:spPr/>
      <dgm:t>
        <a:bodyPr/>
        <a:lstStyle/>
        <a:p>
          <a:endParaRPr lang="en-GB"/>
        </a:p>
      </dgm:t>
    </dgm:pt>
    <dgm:pt modelId="{38CEF027-F488-4EF9-8FDB-ADAA881E2431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2 data collection</a:t>
          </a:r>
        </a:p>
      </dgm:t>
    </dgm:pt>
    <dgm:pt modelId="{57A2C88D-34AD-4D3A-9E58-D5778C832540}" type="parTrans" cxnId="{588AECC5-14E7-413A-B367-F6BC6DDF8E41}">
      <dgm:prSet/>
      <dgm:spPr/>
      <dgm:t>
        <a:bodyPr/>
        <a:lstStyle/>
        <a:p>
          <a:endParaRPr lang="en-GB"/>
        </a:p>
      </dgm:t>
    </dgm:pt>
    <dgm:pt modelId="{A45E3CF4-3B36-40CD-8C0C-695E710E3F05}" type="sibTrans" cxnId="{588AECC5-14E7-413A-B367-F6BC6DDF8E41}">
      <dgm:prSet/>
      <dgm:spPr/>
      <dgm:t>
        <a:bodyPr/>
        <a:lstStyle/>
        <a:p>
          <a:endParaRPr lang="en-GB"/>
        </a:p>
      </dgm:t>
    </dgm:pt>
    <dgm:pt modelId="{4236B3AA-3A55-4A6F-AF09-CE38AA382E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3 data control</a:t>
          </a:r>
        </a:p>
      </dgm:t>
    </dgm:pt>
    <dgm:pt modelId="{91CD7CFF-00A5-4233-B87D-F0ACC5126796}" type="parTrans" cxnId="{3D336D87-7EA1-49D5-A8A6-A7B0243074A0}">
      <dgm:prSet/>
      <dgm:spPr/>
      <dgm:t>
        <a:bodyPr/>
        <a:lstStyle/>
        <a:p>
          <a:endParaRPr lang="en-GB"/>
        </a:p>
      </dgm:t>
    </dgm:pt>
    <dgm:pt modelId="{8E964696-1E75-4137-A4ED-973A9D909584}" type="sibTrans" cxnId="{3D336D87-7EA1-49D5-A8A6-A7B0243074A0}">
      <dgm:prSet/>
      <dgm:spPr/>
      <dgm:t>
        <a:bodyPr/>
        <a:lstStyle/>
        <a:p>
          <a:endParaRPr lang="en-GB"/>
        </a:p>
      </dgm:t>
    </dgm:pt>
    <dgm:pt modelId="{5ED38CEC-BEE6-401B-B94F-FAA2804E4D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4 Data preparation</a:t>
          </a:r>
        </a:p>
      </dgm:t>
    </dgm:pt>
    <dgm:pt modelId="{26662050-9D7C-47CC-A52D-49103DB2A3DD}" type="parTrans" cxnId="{9D9CA918-D69E-40DC-8557-9BDCA83353FA}">
      <dgm:prSet/>
      <dgm:spPr/>
      <dgm:t>
        <a:bodyPr/>
        <a:lstStyle/>
        <a:p>
          <a:endParaRPr lang="en-GB"/>
        </a:p>
      </dgm:t>
    </dgm:pt>
    <dgm:pt modelId="{5AF152ED-0CA6-4384-9FEB-FC9DE5CFE4F6}" type="sibTrans" cxnId="{9D9CA918-D69E-40DC-8557-9BDCA83353FA}">
      <dgm:prSet/>
      <dgm:spPr/>
      <dgm:t>
        <a:bodyPr/>
        <a:lstStyle/>
        <a:p>
          <a:endParaRPr lang="en-GB"/>
        </a:p>
      </dgm:t>
    </dgm:pt>
    <dgm:pt modelId="{0C01821B-6489-4125-89FD-BB3031E04B90}" type="pres">
      <dgm:prSet presAssocID="{31E36288-B89F-47C3-A877-D8096AB2F463}" presName="root" presStyleCnt="0">
        <dgm:presLayoutVars>
          <dgm:dir/>
          <dgm:resizeHandles val="exact"/>
        </dgm:presLayoutVars>
      </dgm:prSet>
      <dgm:spPr/>
    </dgm:pt>
    <dgm:pt modelId="{88FE0757-535A-4A28-86CF-14E1ACEDA437}" type="pres">
      <dgm:prSet presAssocID="{F6F7B9FA-0BFE-4018-A2BF-C4438D63E38C}" presName="compNode" presStyleCnt="0"/>
      <dgm:spPr/>
    </dgm:pt>
    <dgm:pt modelId="{BDF66FA7-6237-49ED-9B15-AF2651ED874A}" type="pres">
      <dgm:prSet presAssocID="{F6F7B9FA-0BFE-4018-A2BF-C4438D63E38C}" presName="iconBgRect" presStyleLbl="bgShp" presStyleIdx="0" presStyleCnt="4"/>
      <dgm:spPr/>
    </dgm:pt>
    <dgm:pt modelId="{A7CC3A41-112A-4238-BCF0-7342F79002FF}" type="pres">
      <dgm:prSet presAssocID="{F6F7B9FA-0BFE-4018-A2BF-C4438D63E3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onnées"/>
        </a:ext>
      </dgm:extLst>
    </dgm:pt>
    <dgm:pt modelId="{C858647C-FA25-4B93-BB36-D332F6B3CD75}" type="pres">
      <dgm:prSet presAssocID="{F6F7B9FA-0BFE-4018-A2BF-C4438D63E38C}" presName="spaceRect" presStyleCnt="0"/>
      <dgm:spPr/>
    </dgm:pt>
    <dgm:pt modelId="{FCE14434-0A63-44B2-8502-D113C13EA332}" type="pres">
      <dgm:prSet presAssocID="{F6F7B9FA-0BFE-4018-A2BF-C4438D63E38C}" presName="textRect" presStyleLbl="revTx" presStyleIdx="0" presStyleCnt="4">
        <dgm:presLayoutVars>
          <dgm:chMax val="1"/>
          <dgm:chPref val="1"/>
        </dgm:presLayoutVars>
      </dgm:prSet>
      <dgm:spPr/>
    </dgm:pt>
    <dgm:pt modelId="{1FBFFD4E-63C7-4C4F-AEB8-2653B4ADAC7F}" type="pres">
      <dgm:prSet presAssocID="{8A9992D4-65BE-4CA8-B051-F3ACF5AFA342}" presName="sibTrans" presStyleCnt="0"/>
      <dgm:spPr/>
    </dgm:pt>
    <dgm:pt modelId="{48208D18-39A0-47D1-A9C0-A72ADD96016E}" type="pres">
      <dgm:prSet presAssocID="{38CEF027-F488-4EF9-8FDB-ADAA881E2431}" presName="compNode" presStyleCnt="0"/>
      <dgm:spPr/>
    </dgm:pt>
    <dgm:pt modelId="{FBB32BAE-2627-43C9-A6CA-957DAD6B354B}" type="pres">
      <dgm:prSet presAssocID="{38CEF027-F488-4EF9-8FDB-ADAA881E2431}" presName="iconBgRect" presStyleLbl="bgShp" presStyleIdx="1" presStyleCnt="4"/>
      <dgm:spPr/>
    </dgm:pt>
    <dgm:pt modelId="{9C34CC7B-F31D-4E9F-8FC0-9D271312DC40}" type="pres">
      <dgm:prSet presAssocID="{38CEF027-F488-4EF9-8FDB-ADAA881E243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ckchain avec un remplissage uni"/>
        </a:ext>
      </dgm:extLst>
    </dgm:pt>
    <dgm:pt modelId="{1E971EF8-B68B-4C1D-BAA2-C7E11E7DDE28}" type="pres">
      <dgm:prSet presAssocID="{38CEF027-F488-4EF9-8FDB-ADAA881E2431}" presName="spaceRect" presStyleCnt="0"/>
      <dgm:spPr/>
    </dgm:pt>
    <dgm:pt modelId="{E1214F21-A75E-47FF-AE89-3758D851BCD1}" type="pres">
      <dgm:prSet presAssocID="{38CEF027-F488-4EF9-8FDB-ADAA881E2431}" presName="textRect" presStyleLbl="revTx" presStyleIdx="1" presStyleCnt="4">
        <dgm:presLayoutVars>
          <dgm:chMax val="1"/>
          <dgm:chPref val="1"/>
        </dgm:presLayoutVars>
      </dgm:prSet>
      <dgm:spPr/>
    </dgm:pt>
    <dgm:pt modelId="{7CD8B3D9-B9FA-4D5F-B4C1-91C6599BAF5B}" type="pres">
      <dgm:prSet presAssocID="{A45E3CF4-3B36-40CD-8C0C-695E710E3F05}" presName="sibTrans" presStyleCnt="0"/>
      <dgm:spPr/>
    </dgm:pt>
    <dgm:pt modelId="{B8D9BFC0-5816-4C2D-A4C1-1CFFE372459D}" type="pres">
      <dgm:prSet presAssocID="{4236B3AA-3A55-4A6F-AF09-CE38AA382E1A}" presName="compNode" presStyleCnt="0"/>
      <dgm:spPr/>
    </dgm:pt>
    <dgm:pt modelId="{85D35FBA-083E-4B4D-8116-D04CD9063F8F}" type="pres">
      <dgm:prSet presAssocID="{4236B3AA-3A55-4A6F-AF09-CE38AA382E1A}" presName="iconBgRect" presStyleLbl="bgShp" presStyleIdx="2" presStyleCnt="4"/>
      <dgm:spPr/>
    </dgm:pt>
    <dgm:pt modelId="{248272BE-455C-4C73-8634-2932A4A05565}" type="pres">
      <dgm:prSet presAssocID="{4236B3AA-3A55-4A6F-AF09-CE38AA382E1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e de contrôle avec un remplissage uni"/>
        </a:ext>
      </dgm:extLst>
    </dgm:pt>
    <dgm:pt modelId="{07E2E7DD-6238-41FA-B271-B6732EBEDD00}" type="pres">
      <dgm:prSet presAssocID="{4236B3AA-3A55-4A6F-AF09-CE38AA382E1A}" presName="spaceRect" presStyleCnt="0"/>
      <dgm:spPr/>
    </dgm:pt>
    <dgm:pt modelId="{3BF7CD03-D34D-438B-9E44-8A060CF6D016}" type="pres">
      <dgm:prSet presAssocID="{4236B3AA-3A55-4A6F-AF09-CE38AA382E1A}" presName="textRect" presStyleLbl="revTx" presStyleIdx="2" presStyleCnt="4">
        <dgm:presLayoutVars>
          <dgm:chMax val="1"/>
          <dgm:chPref val="1"/>
        </dgm:presLayoutVars>
      </dgm:prSet>
      <dgm:spPr/>
    </dgm:pt>
    <dgm:pt modelId="{3C250484-DBF6-4CEC-A1BF-9DD2FA112F7E}" type="pres">
      <dgm:prSet presAssocID="{8E964696-1E75-4137-A4ED-973A9D909584}" presName="sibTrans" presStyleCnt="0"/>
      <dgm:spPr/>
    </dgm:pt>
    <dgm:pt modelId="{7F6AB032-8985-4293-A243-60112A80E116}" type="pres">
      <dgm:prSet presAssocID="{5ED38CEC-BEE6-401B-B94F-FAA2804E4DF1}" presName="compNode" presStyleCnt="0"/>
      <dgm:spPr/>
    </dgm:pt>
    <dgm:pt modelId="{521B1F75-6489-4977-B3FE-A8223A4F3AB5}" type="pres">
      <dgm:prSet presAssocID="{5ED38CEC-BEE6-401B-B94F-FAA2804E4DF1}" presName="iconBgRect" presStyleLbl="bgShp" presStyleIdx="3" presStyleCnt="4"/>
      <dgm:spPr/>
    </dgm:pt>
    <dgm:pt modelId="{3FC25943-D08C-4F7E-ACED-95B525018C8F}" type="pres">
      <dgm:prSet presAssocID="{5ED38CEC-BEE6-401B-B94F-FAA2804E4D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hique à barres avec un remplissage uni"/>
        </a:ext>
      </dgm:extLst>
    </dgm:pt>
    <dgm:pt modelId="{C9409AB1-815E-4071-B889-32F0B3CBDB1F}" type="pres">
      <dgm:prSet presAssocID="{5ED38CEC-BEE6-401B-B94F-FAA2804E4DF1}" presName="spaceRect" presStyleCnt="0"/>
      <dgm:spPr/>
    </dgm:pt>
    <dgm:pt modelId="{6199BA83-D0C1-446E-9EF5-213A0F50BCC1}" type="pres">
      <dgm:prSet presAssocID="{5ED38CEC-BEE6-401B-B94F-FAA2804E4DF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D9CA918-D69E-40DC-8557-9BDCA83353FA}" srcId="{31E36288-B89F-47C3-A877-D8096AB2F463}" destId="{5ED38CEC-BEE6-401B-B94F-FAA2804E4DF1}" srcOrd="3" destOrd="0" parTransId="{26662050-9D7C-47CC-A52D-49103DB2A3DD}" sibTransId="{5AF152ED-0CA6-4384-9FEB-FC9DE5CFE4F6}"/>
    <dgm:cxn modelId="{9D1CAE19-D3E4-412B-B49E-096951A9C8A3}" type="presOf" srcId="{38CEF027-F488-4EF9-8FDB-ADAA881E2431}" destId="{E1214F21-A75E-47FF-AE89-3758D851BCD1}" srcOrd="0" destOrd="0" presId="urn:microsoft.com/office/officeart/2018/5/layout/IconCircleLabelList"/>
    <dgm:cxn modelId="{B361102D-3230-497F-81BC-D7181C6DE5A2}" type="presOf" srcId="{31E36288-B89F-47C3-A877-D8096AB2F463}" destId="{0C01821B-6489-4125-89FD-BB3031E04B90}" srcOrd="0" destOrd="0" presId="urn:microsoft.com/office/officeart/2018/5/layout/IconCircleLabelList"/>
    <dgm:cxn modelId="{7ABCCF35-93CE-4DFF-BA9F-F2EAEE987AFD}" type="presOf" srcId="{F6F7B9FA-0BFE-4018-A2BF-C4438D63E38C}" destId="{FCE14434-0A63-44B2-8502-D113C13EA332}" srcOrd="0" destOrd="0" presId="urn:microsoft.com/office/officeart/2018/5/layout/IconCircleLabelList"/>
    <dgm:cxn modelId="{8E299E85-50AA-4BDC-897E-E3F603F3C7AA}" type="presOf" srcId="{5ED38CEC-BEE6-401B-B94F-FAA2804E4DF1}" destId="{6199BA83-D0C1-446E-9EF5-213A0F50BCC1}" srcOrd="0" destOrd="0" presId="urn:microsoft.com/office/officeart/2018/5/layout/IconCircleLabelList"/>
    <dgm:cxn modelId="{3D336D87-7EA1-49D5-A8A6-A7B0243074A0}" srcId="{31E36288-B89F-47C3-A877-D8096AB2F463}" destId="{4236B3AA-3A55-4A6F-AF09-CE38AA382E1A}" srcOrd="2" destOrd="0" parTransId="{91CD7CFF-00A5-4233-B87D-F0ACC5126796}" sibTransId="{8E964696-1E75-4137-A4ED-973A9D909584}"/>
    <dgm:cxn modelId="{8FA15B96-7783-4BB5-A5BA-A4FDFD02B4A0}" type="presOf" srcId="{4236B3AA-3A55-4A6F-AF09-CE38AA382E1A}" destId="{3BF7CD03-D34D-438B-9E44-8A060CF6D016}" srcOrd="0" destOrd="0" presId="urn:microsoft.com/office/officeart/2018/5/layout/IconCircleLabelList"/>
    <dgm:cxn modelId="{661819BF-0822-4F66-ABAD-B80EB1E6236E}" srcId="{31E36288-B89F-47C3-A877-D8096AB2F463}" destId="{F6F7B9FA-0BFE-4018-A2BF-C4438D63E38C}" srcOrd="0" destOrd="0" parTransId="{B0466B97-F948-4FAC-A538-2549A7DBE197}" sibTransId="{8A9992D4-65BE-4CA8-B051-F3ACF5AFA342}"/>
    <dgm:cxn modelId="{588AECC5-14E7-413A-B367-F6BC6DDF8E41}" srcId="{31E36288-B89F-47C3-A877-D8096AB2F463}" destId="{38CEF027-F488-4EF9-8FDB-ADAA881E2431}" srcOrd="1" destOrd="0" parTransId="{57A2C88D-34AD-4D3A-9E58-D5778C832540}" sibTransId="{A45E3CF4-3B36-40CD-8C0C-695E710E3F05}"/>
    <dgm:cxn modelId="{503B7413-35C8-442D-ADC4-07089C1934BC}" type="presParOf" srcId="{0C01821B-6489-4125-89FD-BB3031E04B90}" destId="{88FE0757-535A-4A28-86CF-14E1ACEDA437}" srcOrd="0" destOrd="0" presId="urn:microsoft.com/office/officeart/2018/5/layout/IconCircleLabelList"/>
    <dgm:cxn modelId="{16448E27-9B45-48D7-9A8B-783593392AC9}" type="presParOf" srcId="{88FE0757-535A-4A28-86CF-14E1ACEDA437}" destId="{BDF66FA7-6237-49ED-9B15-AF2651ED874A}" srcOrd="0" destOrd="0" presId="urn:microsoft.com/office/officeart/2018/5/layout/IconCircleLabelList"/>
    <dgm:cxn modelId="{F756D128-F620-4414-A704-D17A90A1F05C}" type="presParOf" srcId="{88FE0757-535A-4A28-86CF-14E1ACEDA437}" destId="{A7CC3A41-112A-4238-BCF0-7342F79002FF}" srcOrd="1" destOrd="0" presId="urn:microsoft.com/office/officeart/2018/5/layout/IconCircleLabelList"/>
    <dgm:cxn modelId="{A61B35A9-FB05-4C72-94E3-752EEE2759DB}" type="presParOf" srcId="{88FE0757-535A-4A28-86CF-14E1ACEDA437}" destId="{C858647C-FA25-4B93-BB36-D332F6B3CD75}" srcOrd="2" destOrd="0" presId="urn:microsoft.com/office/officeart/2018/5/layout/IconCircleLabelList"/>
    <dgm:cxn modelId="{B2E7A34D-2640-4CB5-8FF8-8914A46B63A4}" type="presParOf" srcId="{88FE0757-535A-4A28-86CF-14E1ACEDA437}" destId="{FCE14434-0A63-44B2-8502-D113C13EA332}" srcOrd="3" destOrd="0" presId="urn:microsoft.com/office/officeart/2018/5/layout/IconCircleLabelList"/>
    <dgm:cxn modelId="{D65AA5D1-2817-4EFE-90BF-07674D7B2222}" type="presParOf" srcId="{0C01821B-6489-4125-89FD-BB3031E04B90}" destId="{1FBFFD4E-63C7-4C4F-AEB8-2653B4ADAC7F}" srcOrd="1" destOrd="0" presId="urn:microsoft.com/office/officeart/2018/5/layout/IconCircleLabelList"/>
    <dgm:cxn modelId="{D49DE370-C996-4A73-9702-BE1114D42DBB}" type="presParOf" srcId="{0C01821B-6489-4125-89FD-BB3031E04B90}" destId="{48208D18-39A0-47D1-A9C0-A72ADD96016E}" srcOrd="2" destOrd="0" presId="urn:microsoft.com/office/officeart/2018/5/layout/IconCircleLabelList"/>
    <dgm:cxn modelId="{E08DB424-8C64-43BC-A673-DAC3727A99F9}" type="presParOf" srcId="{48208D18-39A0-47D1-A9C0-A72ADD96016E}" destId="{FBB32BAE-2627-43C9-A6CA-957DAD6B354B}" srcOrd="0" destOrd="0" presId="urn:microsoft.com/office/officeart/2018/5/layout/IconCircleLabelList"/>
    <dgm:cxn modelId="{81BF9999-6535-42A8-A1E0-F41298699AE8}" type="presParOf" srcId="{48208D18-39A0-47D1-A9C0-A72ADD96016E}" destId="{9C34CC7B-F31D-4E9F-8FC0-9D271312DC40}" srcOrd="1" destOrd="0" presId="urn:microsoft.com/office/officeart/2018/5/layout/IconCircleLabelList"/>
    <dgm:cxn modelId="{CB81825E-7778-4403-88FD-BA3AAFDB03A2}" type="presParOf" srcId="{48208D18-39A0-47D1-A9C0-A72ADD96016E}" destId="{1E971EF8-B68B-4C1D-BAA2-C7E11E7DDE28}" srcOrd="2" destOrd="0" presId="urn:microsoft.com/office/officeart/2018/5/layout/IconCircleLabelList"/>
    <dgm:cxn modelId="{3F68C7B4-63A8-4E21-9866-0B563993706B}" type="presParOf" srcId="{48208D18-39A0-47D1-A9C0-A72ADD96016E}" destId="{E1214F21-A75E-47FF-AE89-3758D851BCD1}" srcOrd="3" destOrd="0" presId="urn:microsoft.com/office/officeart/2018/5/layout/IconCircleLabelList"/>
    <dgm:cxn modelId="{349DD06F-66A6-49CE-8CF4-F6D4A411BE8B}" type="presParOf" srcId="{0C01821B-6489-4125-89FD-BB3031E04B90}" destId="{7CD8B3D9-B9FA-4D5F-B4C1-91C6599BAF5B}" srcOrd="3" destOrd="0" presId="urn:microsoft.com/office/officeart/2018/5/layout/IconCircleLabelList"/>
    <dgm:cxn modelId="{14C4988C-ECEC-458F-961B-0444171B1C59}" type="presParOf" srcId="{0C01821B-6489-4125-89FD-BB3031E04B90}" destId="{B8D9BFC0-5816-4C2D-A4C1-1CFFE372459D}" srcOrd="4" destOrd="0" presId="urn:microsoft.com/office/officeart/2018/5/layout/IconCircleLabelList"/>
    <dgm:cxn modelId="{C8778175-FB0B-465C-B382-4F2D0B3D4F1A}" type="presParOf" srcId="{B8D9BFC0-5816-4C2D-A4C1-1CFFE372459D}" destId="{85D35FBA-083E-4B4D-8116-D04CD9063F8F}" srcOrd="0" destOrd="0" presId="urn:microsoft.com/office/officeart/2018/5/layout/IconCircleLabelList"/>
    <dgm:cxn modelId="{6A52EEB6-92AB-4A71-A892-0AF197E57C9C}" type="presParOf" srcId="{B8D9BFC0-5816-4C2D-A4C1-1CFFE372459D}" destId="{248272BE-455C-4C73-8634-2932A4A05565}" srcOrd="1" destOrd="0" presId="urn:microsoft.com/office/officeart/2018/5/layout/IconCircleLabelList"/>
    <dgm:cxn modelId="{703E6F86-8AE1-4E47-8BCC-35893522089D}" type="presParOf" srcId="{B8D9BFC0-5816-4C2D-A4C1-1CFFE372459D}" destId="{07E2E7DD-6238-41FA-B271-B6732EBEDD00}" srcOrd="2" destOrd="0" presId="urn:microsoft.com/office/officeart/2018/5/layout/IconCircleLabelList"/>
    <dgm:cxn modelId="{2B7E0299-7A43-4264-80C5-5F6850806BFA}" type="presParOf" srcId="{B8D9BFC0-5816-4C2D-A4C1-1CFFE372459D}" destId="{3BF7CD03-D34D-438B-9E44-8A060CF6D016}" srcOrd="3" destOrd="0" presId="urn:microsoft.com/office/officeart/2018/5/layout/IconCircleLabelList"/>
    <dgm:cxn modelId="{0FAF2864-CAC0-40AB-AE37-A265F0040ED4}" type="presParOf" srcId="{0C01821B-6489-4125-89FD-BB3031E04B90}" destId="{3C250484-DBF6-4CEC-A1BF-9DD2FA112F7E}" srcOrd="5" destOrd="0" presId="urn:microsoft.com/office/officeart/2018/5/layout/IconCircleLabelList"/>
    <dgm:cxn modelId="{62CAE665-AF68-4C59-AD5B-DD9BD00AD5EE}" type="presParOf" srcId="{0C01821B-6489-4125-89FD-BB3031E04B90}" destId="{7F6AB032-8985-4293-A243-60112A80E116}" srcOrd="6" destOrd="0" presId="urn:microsoft.com/office/officeart/2018/5/layout/IconCircleLabelList"/>
    <dgm:cxn modelId="{694D5846-848F-4D71-913C-C0E8343D2A68}" type="presParOf" srcId="{7F6AB032-8985-4293-A243-60112A80E116}" destId="{521B1F75-6489-4977-B3FE-A8223A4F3AB5}" srcOrd="0" destOrd="0" presId="urn:microsoft.com/office/officeart/2018/5/layout/IconCircleLabelList"/>
    <dgm:cxn modelId="{9A63195E-A3A3-4E95-A720-6B4256366B53}" type="presParOf" srcId="{7F6AB032-8985-4293-A243-60112A80E116}" destId="{3FC25943-D08C-4F7E-ACED-95B525018C8F}" srcOrd="1" destOrd="0" presId="urn:microsoft.com/office/officeart/2018/5/layout/IconCircleLabelList"/>
    <dgm:cxn modelId="{C8F39E67-9D73-4D4F-A965-2A65E505F080}" type="presParOf" srcId="{7F6AB032-8985-4293-A243-60112A80E116}" destId="{C9409AB1-815E-4071-B889-32F0B3CBDB1F}" srcOrd="2" destOrd="0" presId="urn:microsoft.com/office/officeart/2018/5/layout/IconCircleLabelList"/>
    <dgm:cxn modelId="{13126142-3660-4E53-8304-6DDED856EE0A}" type="presParOf" srcId="{7F6AB032-8985-4293-A243-60112A80E116}" destId="{6199BA83-D0C1-446E-9EF5-213A0F50BCC1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A6859-2CE2-48D8-AD80-EC44CB98A9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3C41F5-20DE-4C42-8035-B60D9CB9B024}">
      <dgm:prSet phldrT="[Texte]"/>
      <dgm:spPr/>
      <dgm:t>
        <a:bodyPr/>
        <a:lstStyle/>
        <a:p>
          <a:r>
            <a:rPr lang="en-GB" dirty="0"/>
            <a:t>NSA BE : aggregation at Belgian level</a:t>
          </a:r>
        </a:p>
      </dgm:t>
    </dgm:pt>
    <dgm:pt modelId="{83DFC452-CB72-4E45-8CAE-EC31856E3CD1}" type="parTrans" cxnId="{92096895-F085-419F-951B-356314EA23C0}">
      <dgm:prSet/>
      <dgm:spPr/>
      <dgm:t>
        <a:bodyPr/>
        <a:lstStyle/>
        <a:p>
          <a:endParaRPr lang="en-GB"/>
        </a:p>
      </dgm:t>
    </dgm:pt>
    <dgm:pt modelId="{CA6F3F11-E996-4442-A147-9F79773053A0}" type="sibTrans" cxnId="{92096895-F085-419F-951B-356314EA23C0}">
      <dgm:prSet/>
      <dgm:spPr/>
      <dgm:t>
        <a:bodyPr/>
        <a:lstStyle/>
        <a:p>
          <a:endParaRPr lang="en-GB"/>
        </a:p>
      </dgm:t>
    </dgm:pt>
    <dgm:pt modelId="{EA6ACBC5-8B55-4F4C-987F-33EB250696DB}">
      <dgm:prSet phldrT="[Texte]" custT="1"/>
      <dgm:spPr/>
      <dgm:t>
        <a:bodyPr/>
        <a:lstStyle/>
        <a:p>
          <a:r>
            <a:rPr lang="en-GB" sz="3600" dirty="0"/>
            <a:t>IB</a:t>
          </a:r>
        </a:p>
      </dgm:t>
    </dgm:pt>
    <dgm:pt modelId="{BE6955ED-A30B-4373-8281-1FB256231250}" type="parTrans" cxnId="{9ECC12CF-8998-4E55-9DB5-684A0D357AA7}">
      <dgm:prSet/>
      <dgm:spPr/>
      <dgm:t>
        <a:bodyPr/>
        <a:lstStyle/>
        <a:p>
          <a:endParaRPr lang="en-GB"/>
        </a:p>
      </dgm:t>
    </dgm:pt>
    <dgm:pt modelId="{0D340566-7282-43FD-B5A9-F3BB23955F53}" type="sibTrans" cxnId="{9ECC12CF-8998-4E55-9DB5-684A0D357AA7}">
      <dgm:prSet/>
      <dgm:spPr/>
      <dgm:t>
        <a:bodyPr/>
        <a:lstStyle/>
        <a:p>
          <a:endParaRPr lang="en-GB"/>
        </a:p>
      </dgm:t>
    </dgm:pt>
    <dgm:pt modelId="{17FA76E1-B783-41DB-8665-ED2120CF81CD}">
      <dgm:prSet phldrT="[Texte]" custT="1"/>
      <dgm:spPr/>
      <dgm:t>
        <a:bodyPr/>
        <a:lstStyle/>
        <a:p>
          <a:r>
            <a:rPr lang="en-GB" sz="3600" dirty="0"/>
            <a:t>IM</a:t>
          </a:r>
        </a:p>
      </dgm:t>
    </dgm:pt>
    <dgm:pt modelId="{54A08F38-8CB6-4665-987C-43D091C97397}" type="parTrans" cxnId="{EAD6E6E7-15AF-4AFF-A9E1-E0AAF751919A}">
      <dgm:prSet/>
      <dgm:spPr/>
      <dgm:t>
        <a:bodyPr/>
        <a:lstStyle/>
        <a:p>
          <a:endParaRPr lang="en-GB"/>
        </a:p>
      </dgm:t>
    </dgm:pt>
    <dgm:pt modelId="{7703CEA4-8470-4B34-97EB-5E4D22181C6E}" type="sibTrans" cxnId="{EAD6E6E7-15AF-4AFF-A9E1-E0AAF751919A}">
      <dgm:prSet/>
      <dgm:spPr/>
      <dgm:t>
        <a:bodyPr/>
        <a:lstStyle/>
        <a:p>
          <a:endParaRPr lang="en-GB"/>
        </a:p>
      </dgm:t>
    </dgm:pt>
    <dgm:pt modelId="{1B156EA5-3751-4AD1-A692-24CB3A41869D}">
      <dgm:prSet phldrT="[Texte]" custT="1"/>
      <dgm:spPr/>
      <dgm:t>
        <a:bodyPr/>
        <a:lstStyle/>
        <a:p>
          <a:r>
            <a:rPr lang="en-GB" sz="3600" dirty="0"/>
            <a:t>RU’s</a:t>
          </a:r>
        </a:p>
      </dgm:t>
    </dgm:pt>
    <dgm:pt modelId="{3992B20D-0E3C-4FD9-AF24-11282DE6AECB}" type="parTrans" cxnId="{CB228657-F98B-4BC4-8291-8073A8416202}">
      <dgm:prSet/>
      <dgm:spPr/>
      <dgm:t>
        <a:bodyPr/>
        <a:lstStyle/>
        <a:p>
          <a:endParaRPr lang="en-GB"/>
        </a:p>
      </dgm:t>
    </dgm:pt>
    <dgm:pt modelId="{B8E80703-3CD1-44A3-8BC0-0D673A625B72}" type="sibTrans" cxnId="{CB228657-F98B-4BC4-8291-8073A8416202}">
      <dgm:prSet/>
      <dgm:spPr/>
      <dgm:t>
        <a:bodyPr/>
        <a:lstStyle/>
        <a:p>
          <a:endParaRPr lang="en-GB"/>
        </a:p>
      </dgm:t>
    </dgm:pt>
    <dgm:pt modelId="{32CC297D-D8AC-4C5F-80BA-E35DB0122FF0}">
      <dgm:prSet/>
      <dgm:spPr/>
    </dgm:pt>
    <dgm:pt modelId="{C62BDEAE-19EF-437E-82A2-448C1CE902E1}" type="parTrans" cxnId="{3DD717F9-C0F4-43B7-8D17-AB7992E43805}">
      <dgm:prSet/>
      <dgm:spPr/>
      <dgm:t>
        <a:bodyPr/>
        <a:lstStyle/>
        <a:p>
          <a:endParaRPr lang="en-GB"/>
        </a:p>
      </dgm:t>
    </dgm:pt>
    <dgm:pt modelId="{B16BC109-B4A1-4113-ABE8-EBF68C02EC07}" type="sibTrans" cxnId="{3DD717F9-C0F4-43B7-8D17-AB7992E43805}">
      <dgm:prSet/>
      <dgm:spPr/>
      <dgm:t>
        <a:bodyPr/>
        <a:lstStyle/>
        <a:p>
          <a:endParaRPr lang="en-GB"/>
        </a:p>
      </dgm:t>
    </dgm:pt>
    <dgm:pt modelId="{4D6EFA65-4D26-4BDC-A969-DA16466700E5}">
      <dgm:prSet/>
      <dgm:spPr/>
      <dgm:t>
        <a:bodyPr/>
        <a:lstStyle/>
        <a:p>
          <a:endParaRPr lang="en-GB" dirty="0"/>
        </a:p>
      </dgm:t>
    </dgm:pt>
    <dgm:pt modelId="{A19022F6-35A9-4A29-80BD-5D4413DA26ED}" type="parTrans" cxnId="{463A747A-5283-4F88-852D-59A2ADF2A155}">
      <dgm:prSet/>
      <dgm:spPr/>
      <dgm:t>
        <a:bodyPr/>
        <a:lstStyle/>
        <a:p>
          <a:endParaRPr lang="en-GB"/>
        </a:p>
      </dgm:t>
    </dgm:pt>
    <dgm:pt modelId="{4C53DC53-03D2-47DE-89CF-1BD2BE55E9C3}" type="sibTrans" cxnId="{463A747A-5283-4F88-852D-59A2ADF2A155}">
      <dgm:prSet/>
      <dgm:spPr/>
      <dgm:t>
        <a:bodyPr/>
        <a:lstStyle/>
        <a:p>
          <a:endParaRPr lang="en-GB"/>
        </a:p>
      </dgm:t>
    </dgm:pt>
    <dgm:pt modelId="{3E6A5662-4CA9-4D7B-97AA-C4379B82DD75}">
      <dgm:prSet/>
      <dgm:spPr/>
    </dgm:pt>
    <dgm:pt modelId="{79713682-E903-495A-A5D4-231E244A28C0}" type="parTrans" cxnId="{CD6981C5-97B2-4463-9A40-12176DB96462}">
      <dgm:prSet/>
      <dgm:spPr/>
      <dgm:t>
        <a:bodyPr/>
        <a:lstStyle/>
        <a:p>
          <a:endParaRPr lang="en-GB"/>
        </a:p>
      </dgm:t>
    </dgm:pt>
    <dgm:pt modelId="{D420C6F4-8149-4C7D-9E53-11772350C27F}" type="sibTrans" cxnId="{CD6981C5-97B2-4463-9A40-12176DB96462}">
      <dgm:prSet/>
      <dgm:spPr/>
      <dgm:t>
        <a:bodyPr/>
        <a:lstStyle/>
        <a:p>
          <a:endParaRPr lang="en-GB"/>
        </a:p>
      </dgm:t>
    </dgm:pt>
    <dgm:pt modelId="{C59E994F-DBBE-4BF2-8C3B-BE6BA1B283B4}">
      <dgm:prSet/>
      <dgm:spPr/>
      <dgm:t>
        <a:bodyPr/>
        <a:lstStyle/>
        <a:p>
          <a:endParaRPr lang="en-GB" dirty="0"/>
        </a:p>
      </dgm:t>
    </dgm:pt>
    <dgm:pt modelId="{8B9928B2-E711-44A4-8579-E9BE9C3D35CD}" type="parTrans" cxnId="{9E0CCCF2-33DF-4DD4-A452-47CCB2331F0C}">
      <dgm:prSet/>
      <dgm:spPr/>
      <dgm:t>
        <a:bodyPr/>
        <a:lstStyle/>
        <a:p>
          <a:endParaRPr lang="en-GB"/>
        </a:p>
      </dgm:t>
    </dgm:pt>
    <dgm:pt modelId="{D7528F0D-BAB9-4E0E-A0E9-82D60B696922}" type="sibTrans" cxnId="{9E0CCCF2-33DF-4DD4-A452-47CCB2331F0C}">
      <dgm:prSet/>
      <dgm:spPr/>
      <dgm:t>
        <a:bodyPr/>
        <a:lstStyle/>
        <a:p>
          <a:endParaRPr lang="en-GB"/>
        </a:p>
      </dgm:t>
    </dgm:pt>
    <dgm:pt modelId="{B2937B86-7A07-4FA0-BB78-7E2B7378BD38}" type="pres">
      <dgm:prSet presAssocID="{2E4A6859-2CE2-48D8-AD80-EC44CB98A9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074D1A-9B24-45E7-8AFE-B63A61152BD6}" type="pres">
      <dgm:prSet presAssocID="{243C41F5-20DE-4C42-8035-B60D9CB9B024}" presName="centerShape" presStyleLbl="node0" presStyleIdx="0" presStyleCnt="1"/>
      <dgm:spPr/>
    </dgm:pt>
    <dgm:pt modelId="{A1F943B5-A1A2-4D92-9FD3-A5150A0E4614}" type="pres">
      <dgm:prSet presAssocID="{BE6955ED-A30B-4373-8281-1FB256231250}" presName="parTrans" presStyleLbl="bgSibTrans2D1" presStyleIdx="0" presStyleCnt="3"/>
      <dgm:spPr/>
    </dgm:pt>
    <dgm:pt modelId="{B564F0CB-DB37-4CB4-AE82-35E370B95F06}" type="pres">
      <dgm:prSet presAssocID="{EA6ACBC5-8B55-4F4C-987F-33EB250696DB}" presName="node" presStyleLbl="node1" presStyleIdx="0" presStyleCnt="3">
        <dgm:presLayoutVars>
          <dgm:bulletEnabled val="1"/>
        </dgm:presLayoutVars>
      </dgm:prSet>
      <dgm:spPr/>
    </dgm:pt>
    <dgm:pt modelId="{81FE6242-DD52-48FE-B7AD-57C7B8778CC1}" type="pres">
      <dgm:prSet presAssocID="{54A08F38-8CB6-4665-987C-43D091C97397}" presName="parTrans" presStyleLbl="bgSibTrans2D1" presStyleIdx="1" presStyleCnt="3"/>
      <dgm:spPr/>
    </dgm:pt>
    <dgm:pt modelId="{B4AF7095-FBF2-430A-9668-189ABB851D64}" type="pres">
      <dgm:prSet presAssocID="{17FA76E1-B783-41DB-8665-ED2120CF81CD}" presName="node" presStyleLbl="node1" presStyleIdx="1" presStyleCnt="3">
        <dgm:presLayoutVars>
          <dgm:bulletEnabled val="1"/>
        </dgm:presLayoutVars>
      </dgm:prSet>
      <dgm:spPr/>
    </dgm:pt>
    <dgm:pt modelId="{CFAEF8A8-DD39-49C0-AC2F-1CA6848ED12C}" type="pres">
      <dgm:prSet presAssocID="{3992B20D-0E3C-4FD9-AF24-11282DE6AECB}" presName="parTrans" presStyleLbl="bgSibTrans2D1" presStyleIdx="2" presStyleCnt="3"/>
      <dgm:spPr/>
    </dgm:pt>
    <dgm:pt modelId="{0DAF024E-3318-404D-9DB0-D1FA06C1792D}" type="pres">
      <dgm:prSet presAssocID="{1B156EA5-3751-4AD1-A692-24CB3A41869D}" presName="node" presStyleLbl="node1" presStyleIdx="2" presStyleCnt="3">
        <dgm:presLayoutVars>
          <dgm:bulletEnabled val="1"/>
        </dgm:presLayoutVars>
      </dgm:prSet>
      <dgm:spPr/>
    </dgm:pt>
  </dgm:ptLst>
  <dgm:cxnLst>
    <dgm:cxn modelId="{C5D47719-68A8-4DAE-8088-54B0A6FDBFED}" type="presOf" srcId="{243C41F5-20DE-4C42-8035-B60D9CB9B024}" destId="{6C074D1A-9B24-45E7-8AFE-B63A61152BD6}" srcOrd="0" destOrd="0" presId="urn:microsoft.com/office/officeart/2005/8/layout/radial4"/>
    <dgm:cxn modelId="{6B5B406B-27E4-4699-9EF9-477B2ED023B6}" type="presOf" srcId="{3992B20D-0E3C-4FD9-AF24-11282DE6AECB}" destId="{CFAEF8A8-DD39-49C0-AC2F-1CA6848ED12C}" srcOrd="0" destOrd="0" presId="urn:microsoft.com/office/officeart/2005/8/layout/radial4"/>
    <dgm:cxn modelId="{55C1804F-508F-42CB-9D68-07A4E8719C22}" type="presOf" srcId="{17FA76E1-B783-41DB-8665-ED2120CF81CD}" destId="{B4AF7095-FBF2-430A-9668-189ABB851D64}" srcOrd="0" destOrd="0" presId="urn:microsoft.com/office/officeart/2005/8/layout/radial4"/>
    <dgm:cxn modelId="{CB228657-F98B-4BC4-8291-8073A8416202}" srcId="{243C41F5-20DE-4C42-8035-B60D9CB9B024}" destId="{1B156EA5-3751-4AD1-A692-24CB3A41869D}" srcOrd="2" destOrd="0" parTransId="{3992B20D-0E3C-4FD9-AF24-11282DE6AECB}" sibTransId="{B8E80703-3CD1-44A3-8BC0-0D673A625B72}"/>
    <dgm:cxn modelId="{463A747A-5283-4F88-852D-59A2ADF2A155}" srcId="{2E4A6859-2CE2-48D8-AD80-EC44CB98A9D1}" destId="{4D6EFA65-4D26-4BDC-A969-DA16466700E5}" srcOrd="4" destOrd="0" parTransId="{A19022F6-35A9-4A29-80BD-5D4413DA26ED}" sibTransId="{4C53DC53-03D2-47DE-89CF-1BD2BE55E9C3}"/>
    <dgm:cxn modelId="{49BDC586-AFE4-40DF-B1DF-DD5BD0D48650}" type="presOf" srcId="{54A08F38-8CB6-4665-987C-43D091C97397}" destId="{81FE6242-DD52-48FE-B7AD-57C7B8778CC1}" srcOrd="0" destOrd="0" presId="urn:microsoft.com/office/officeart/2005/8/layout/radial4"/>
    <dgm:cxn modelId="{762B758B-7590-420F-890C-E23A37669668}" type="presOf" srcId="{BE6955ED-A30B-4373-8281-1FB256231250}" destId="{A1F943B5-A1A2-4D92-9FD3-A5150A0E4614}" srcOrd="0" destOrd="0" presId="urn:microsoft.com/office/officeart/2005/8/layout/radial4"/>
    <dgm:cxn modelId="{92096895-F085-419F-951B-356314EA23C0}" srcId="{2E4A6859-2CE2-48D8-AD80-EC44CB98A9D1}" destId="{243C41F5-20DE-4C42-8035-B60D9CB9B024}" srcOrd="0" destOrd="0" parTransId="{83DFC452-CB72-4E45-8CAE-EC31856E3CD1}" sibTransId="{CA6F3F11-E996-4442-A147-9F79773053A0}"/>
    <dgm:cxn modelId="{B270ABA5-9B0A-4E3E-AE97-B188D16BD0D7}" type="presOf" srcId="{EA6ACBC5-8B55-4F4C-987F-33EB250696DB}" destId="{B564F0CB-DB37-4CB4-AE82-35E370B95F06}" srcOrd="0" destOrd="0" presId="urn:microsoft.com/office/officeart/2005/8/layout/radial4"/>
    <dgm:cxn modelId="{289EDCA9-6BA8-4F71-A749-E54DC2933396}" type="presOf" srcId="{2E4A6859-2CE2-48D8-AD80-EC44CB98A9D1}" destId="{B2937B86-7A07-4FA0-BB78-7E2B7378BD38}" srcOrd="0" destOrd="0" presId="urn:microsoft.com/office/officeart/2005/8/layout/radial4"/>
    <dgm:cxn modelId="{24A162AD-BD48-403B-AB3C-03251F92565A}" type="presOf" srcId="{1B156EA5-3751-4AD1-A692-24CB3A41869D}" destId="{0DAF024E-3318-404D-9DB0-D1FA06C1792D}" srcOrd="0" destOrd="0" presId="urn:microsoft.com/office/officeart/2005/8/layout/radial4"/>
    <dgm:cxn modelId="{CD6981C5-97B2-4463-9A40-12176DB96462}" srcId="{2E4A6859-2CE2-48D8-AD80-EC44CB98A9D1}" destId="{3E6A5662-4CA9-4D7B-97AA-C4379B82DD75}" srcOrd="1" destOrd="0" parTransId="{79713682-E903-495A-A5D4-231E244A28C0}" sibTransId="{D420C6F4-8149-4C7D-9E53-11772350C27F}"/>
    <dgm:cxn modelId="{9ECC12CF-8998-4E55-9DB5-684A0D357AA7}" srcId="{243C41F5-20DE-4C42-8035-B60D9CB9B024}" destId="{EA6ACBC5-8B55-4F4C-987F-33EB250696DB}" srcOrd="0" destOrd="0" parTransId="{BE6955ED-A30B-4373-8281-1FB256231250}" sibTransId="{0D340566-7282-43FD-B5A9-F3BB23955F53}"/>
    <dgm:cxn modelId="{EAD6E6E7-15AF-4AFF-A9E1-E0AAF751919A}" srcId="{243C41F5-20DE-4C42-8035-B60D9CB9B024}" destId="{17FA76E1-B783-41DB-8665-ED2120CF81CD}" srcOrd="1" destOrd="0" parTransId="{54A08F38-8CB6-4665-987C-43D091C97397}" sibTransId="{7703CEA4-8470-4B34-97EB-5E4D22181C6E}"/>
    <dgm:cxn modelId="{9E0CCCF2-33DF-4DD4-A452-47CCB2331F0C}" srcId="{2E4A6859-2CE2-48D8-AD80-EC44CB98A9D1}" destId="{C59E994F-DBBE-4BF2-8C3B-BE6BA1B283B4}" srcOrd="2" destOrd="0" parTransId="{8B9928B2-E711-44A4-8579-E9BE9C3D35CD}" sibTransId="{D7528F0D-BAB9-4E0E-A0E9-82D60B696922}"/>
    <dgm:cxn modelId="{3DD717F9-C0F4-43B7-8D17-AB7992E43805}" srcId="{2E4A6859-2CE2-48D8-AD80-EC44CB98A9D1}" destId="{32CC297D-D8AC-4C5F-80BA-E35DB0122FF0}" srcOrd="3" destOrd="0" parTransId="{C62BDEAE-19EF-437E-82A2-448C1CE902E1}" sibTransId="{B16BC109-B4A1-4113-ABE8-EBF68C02EC07}"/>
    <dgm:cxn modelId="{C269A5E0-084E-47CA-A1A4-7B5C7A2CD444}" type="presParOf" srcId="{B2937B86-7A07-4FA0-BB78-7E2B7378BD38}" destId="{6C074D1A-9B24-45E7-8AFE-B63A61152BD6}" srcOrd="0" destOrd="0" presId="urn:microsoft.com/office/officeart/2005/8/layout/radial4"/>
    <dgm:cxn modelId="{E6CF28BB-B1B9-43CF-BD9E-5852BD906199}" type="presParOf" srcId="{B2937B86-7A07-4FA0-BB78-7E2B7378BD38}" destId="{A1F943B5-A1A2-4D92-9FD3-A5150A0E4614}" srcOrd="1" destOrd="0" presId="urn:microsoft.com/office/officeart/2005/8/layout/radial4"/>
    <dgm:cxn modelId="{D7F8754A-F1F6-4E8E-95DB-BC53618C40C5}" type="presParOf" srcId="{B2937B86-7A07-4FA0-BB78-7E2B7378BD38}" destId="{B564F0CB-DB37-4CB4-AE82-35E370B95F06}" srcOrd="2" destOrd="0" presId="urn:microsoft.com/office/officeart/2005/8/layout/radial4"/>
    <dgm:cxn modelId="{9398062E-C47D-46D4-A34A-04382BA39825}" type="presParOf" srcId="{B2937B86-7A07-4FA0-BB78-7E2B7378BD38}" destId="{81FE6242-DD52-48FE-B7AD-57C7B8778CC1}" srcOrd="3" destOrd="0" presId="urn:microsoft.com/office/officeart/2005/8/layout/radial4"/>
    <dgm:cxn modelId="{375D8F63-587A-4BF0-9C7B-418C717DE18C}" type="presParOf" srcId="{B2937B86-7A07-4FA0-BB78-7E2B7378BD38}" destId="{B4AF7095-FBF2-430A-9668-189ABB851D64}" srcOrd="4" destOrd="0" presId="urn:microsoft.com/office/officeart/2005/8/layout/radial4"/>
    <dgm:cxn modelId="{3E15C2D2-CB05-4225-A3D4-338AC6CD9F8A}" type="presParOf" srcId="{B2937B86-7A07-4FA0-BB78-7E2B7378BD38}" destId="{CFAEF8A8-DD39-49C0-AC2F-1CA6848ED12C}" srcOrd="5" destOrd="0" presId="urn:microsoft.com/office/officeart/2005/8/layout/radial4"/>
    <dgm:cxn modelId="{12C5B9FD-3707-4EE0-AD7F-D7B32FF280FC}" type="presParOf" srcId="{B2937B86-7A07-4FA0-BB78-7E2B7378BD38}" destId="{0DAF024E-3318-404D-9DB0-D1FA06C1792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070617-F3CA-4107-81E4-709CE46AF8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9A9DBB-49AF-419C-9683-99ED76D6E2EE}">
      <dgm:prSet phldrT="[Texte]"/>
      <dgm:spPr/>
      <dgm:t>
        <a:bodyPr/>
        <a:lstStyle/>
        <a:p>
          <a:r>
            <a:rPr lang="en-GB" dirty="0"/>
            <a:t>Check</a:t>
          </a:r>
        </a:p>
      </dgm:t>
    </dgm:pt>
    <dgm:pt modelId="{89A8CE78-B327-4238-ADD0-5F13D7FA9A98}" type="parTrans" cxnId="{7E2B4BE8-25D3-4260-BC11-1DA65DC892E8}">
      <dgm:prSet/>
      <dgm:spPr/>
      <dgm:t>
        <a:bodyPr/>
        <a:lstStyle/>
        <a:p>
          <a:endParaRPr lang="en-GB"/>
        </a:p>
      </dgm:t>
    </dgm:pt>
    <dgm:pt modelId="{B067DC6D-27E4-4EBB-BEB6-605F7E32612B}" type="sibTrans" cxnId="{7E2B4BE8-25D3-4260-BC11-1DA65DC892E8}">
      <dgm:prSet/>
      <dgm:spPr/>
      <dgm:t>
        <a:bodyPr/>
        <a:lstStyle/>
        <a:p>
          <a:endParaRPr lang="en-GB"/>
        </a:p>
      </dgm:t>
    </dgm:pt>
    <dgm:pt modelId="{DC5C1E96-918D-43CA-A121-4DFE3C224827}">
      <dgm:prSet phldrT="[Texte]"/>
      <dgm:spPr/>
      <dgm:t>
        <a:bodyPr/>
        <a:lstStyle/>
        <a:p>
          <a:r>
            <a:rPr lang="en-GB" dirty="0"/>
            <a:t>Concertation</a:t>
          </a:r>
        </a:p>
      </dgm:t>
    </dgm:pt>
    <dgm:pt modelId="{4E52DF11-2A78-47F0-B351-7C61365A3043}" type="parTrans" cxnId="{2800B0B0-60CD-412C-8341-C9A04479514B}">
      <dgm:prSet/>
      <dgm:spPr/>
      <dgm:t>
        <a:bodyPr/>
        <a:lstStyle/>
        <a:p>
          <a:endParaRPr lang="en-GB"/>
        </a:p>
      </dgm:t>
    </dgm:pt>
    <dgm:pt modelId="{F161B108-D9D7-469A-B14F-133D1D3F3634}" type="sibTrans" cxnId="{2800B0B0-60CD-412C-8341-C9A04479514B}">
      <dgm:prSet/>
      <dgm:spPr/>
      <dgm:t>
        <a:bodyPr/>
        <a:lstStyle/>
        <a:p>
          <a:endParaRPr lang="en-GB"/>
        </a:p>
      </dgm:t>
    </dgm:pt>
    <dgm:pt modelId="{3E4A0B1C-17BF-4020-A3CB-84B75742E17F}">
      <dgm:prSet phldrT="[Texte]"/>
      <dgm:spPr/>
      <dgm:t>
        <a:bodyPr/>
        <a:lstStyle/>
        <a:p>
          <a:r>
            <a:rPr lang="en-GB" dirty="0"/>
            <a:t>Set up of (technical) solution</a:t>
          </a:r>
        </a:p>
      </dgm:t>
    </dgm:pt>
    <dgm:pt modelId="{222D9D3D-3184-468C-95E8-9EEC83349B0E}" type="parTrans" cxnId="{B52F9558-7D4B-4413-8969-C179F8D42E69}">
      <dgm:prSet/>
      <dgm:spPr/>
      <dgm:t>
        <a:bodyPr/>
        <a:lstStyle/>
        <a:p>
          <a:endParaRPr lang="en-GB"/>
        </a:p>
      </dgm:t>
    </dgm:pt>
    <dgm:pt modelId="{0D63C687-B38C-4F10-8CE6-17208C265598}" type="sibTrans" cxnId="{B52F9558-7D4B-4413-8969-C179F8D42E69}">
      <dgm:prSet/>
      <dgm:spPr/>
      <dgm:t>
        <a:bodyPr/>
        <a:lstStyle/>
        <a:p>
          <a:endParaRPr lang="en-GB"/>
        </a:p>
      </dgm:t>
    </dgm:pt>
    <dgm:pt modelId="{764D7856-AB26-4F42-BECC-5AB8DE908C85}">
      <dgm:prSet phldrT="[Texte]"/>
      <dgm:spPr/>
      <dgm:t>
        <a:bodyPr/>
        <a:lstStyle/>
        <a:p>
          <a:r>
            <a:rPr lang="en-GB" dirty="0"/>
            <a:t>Training / awareness</a:t>
          </a:r>
        </a:p>
      </dgm:t>
    </dgm:pt>
    <dgm:pt modelId="{7FDCCAAD-75BE-4077-825F-9C54826CD892}" type="parTrans" cxnId="{E26465CA-0AA1-4297-A72D-035E58B16145}">
      <dgm:prSet/>
      <dgm:spPr/>
      <dgm:t>
        <a:bodyPr/>
        <a:lstStyle/>
        <a:p>
          <a:endParaRPr lang="en-GB"/>
        </a:p>
      </dgm:t>
    </dgm:pt>
    <dgm:pt modelId="{C4C5B04F-5171-498C-B803-674511D7F29A}" type="sibTrans" cxnId="{E26465CA-0AA1-4297-A72D-035E58B16145}">
      <dgm:prSet/>
      <dgm:spPr/>
      <dgm:t>
        <a:bodyPr/>
        <a:lstStyle/>
        <a:p>
          <a:endParaRPr lang="en-GB"/>
        </a:p>
      </dgm:t>
    </dgm:pt>
    <dgm:pt modelId="{53BBBA7E-C445-44F9-B6AE-2FF56AF2E644}" type="pres">
      <dgm:prSet presAssocID="{7D070617-F3CA-4107-81E4-709CE46AF876}" presName="cycle" presStyleCnt="0">
        <dgm:presLayoutVars>
          <dgm:dir/>
          <dgm:resizeHandles val="exact"/>
        </dgm:presLayoutVars>
      </dgm:prSet>
      <dgm:spPr/>
    </dgm:pt>
    <dgm:pt modelId="{1DB4CFE5-7279-4122-B6C4-D0F9BC2C7C2B}" type="pres">
      <dgm:prSet presAssocID="{239A9DBB-49AF-419C-9683-99ED76D6E2EE}" presName="node" presStyleLbl="node1" presStyleIdx="0" presStyleCnt="4">
        <dgm:presLayoutVars>
          <dgm:bulletEnabled val="1"/>
        </dgm:presLayoutVars>
      </dgm:prSet>
      <dgm:spPr/>
    </dgm:pt>
    <dgm:pt modelId="{BF95B54E-CCA1-409A-AC0A-DB4706154798}" type="pres">
      <dgm:prSet presAssocID="{B067DC6D-27E4-4EBB-BEB6-605F7E32612B}" presName="sibTrans" presStyleLbl="sibTrans2D1" presStyleIdx="0" presStyleCnt="4"/>
      <dgm:spPr/>
    </dgm:pt>
    <dgm:pt modelId="{B748A403-F1F5-4C86-AF51-CD5FD5A880E1}" type="pres">
      <dgm:prSet presAssocID="{B067DC6D-27E4-4EBB-BEB6-605F7E32612B}" presName="connectorText" presStyleLbl="sibTrans2D1" presStyleIdx="0" presStyleCnt="4"/>
      <dgm:spPr/>
    </dgm:pt>
    <dgm:pt modelId="{F7BBDC62-9962-4620-B00D-8E7F39A4AB57}" type="pres">
      <dgm:prSet presAssocID="{DC5C1E96-918D-43CA-A121-4DFE3C224827}" presName="node" presStyleLbl="node1" presStyleIdx="1" presStyleCnt="4">
        <dgm:presLayoutVars>
          <dgm:bulletEnabled val="1"/>
        </dgm:presLayoutVars>
      </dgm:prSet>
      <dgm:spPr/>
    </dgm:pt>
    <dgm:pt modelId="{D235077A-A72B-4566-BC98-6F842347D578}" type="pres">
      <dgm:prSet presAssocID="{F161B108-D9D7-469A-B14F-133D1D3F3634}" presName="sibTrans" presStyleLbl="sibTrans2D1" presStyleIdx="1" presStyleCnt="4"/>
      <dgm:spPr/>
    </dgm:pt>
    <dgm:pt modelId="{9A5E4BE9-9399-48D5-9C53-B762A619D42D}" type="pres">
      <dgm:prSet presAssocID="{F161B108-D9D7-469A-B14F-133D1D3F3634}" presName="connectorText" presStyleLbl="sibTrans2D1" presStyleIdx="1" presStyleCnt="4"/>
      <dgm:spPr/>
    </dgm:pt>
    <dgm:pt modelId="{1CA154A9-F7D5-46BB-8639-DEB4BAEBA666}" type="pres">
      <dgm:prSet presAssocID="{3E4A0B1C-17BF-4020-A3CB-84B75742E17F}" presName="node" presStyleLbl="node1" presStyleIdx="2" presStyleCnt="4">
        <dgm:presLayoutVars>
          <dgm:bulletEnabled val="1"/>
        </dgm:presLayoutVars>
      </dgm:prSet>
      <dgm:spPr/>
    </dgm:pt>
    <dgm:pt modelId="{C1E9A859-6FA1-4EF8-AFDF-B1B1C349FE10}" type="pres">
      <dgm:prSet presAssocID="{0D63C687-B38C-4F10-8CE6-17208C265598}" presName="sibTrans" presStyleLbl="sibTrans2D1" presStyleIdx="2" presStyleCnt="4"/>
      <dgm:spPr/>
    </dgm:pt>
    <dgm:pt modelId="{32BAF7EF-E404-4E38-B9D7-6EE975DE9F7E}" type="pres">
      <dgm:prSet presAssocID="{0D63C687-B38C-4F10-8CE6-17208C265598}" presName="connectorText" presStyleLbl="sibTrans2D1" presStyleIdx="2" presStyleCnt="4"/>
      <dgm:spPr/>
    </dgm:pt>
    <dgm:pt modelId="{BBD08538-E673-4C14-B262-C98829B235D0}" type="pres">
      <dgm:prSet presAssocID="{764D7856-AB26-4F42-BECC-5AB8DE908C85}" presName="node" presStyleLbl="node1" presStyleIdx="3" presStyleCnt="4">
        <dgm:presLayoutVars>
          <dgm:bulletEnabled val="1"/>
        </dgm:presLayoutVars>
      </dgm:prSet>
      <dgm:spPr/>
    </dgm:pt>
    <dgm:pt modelId="{8AF756EF-80AE-418A-9C69-C252DCCAE088}" type="pres">
      <dgm:prSet presAssocID="{C4C5B04F-5171-498C-B803-674511D7F29A}" presName="sibTrans" presStyleLbl="sibTrans2D1" presStyleIdx="3" presStyleCnt="4"/>
      <dgm:spPr/>
    </dgm:pt>
    <dgm:pt modelId="{9BE8161B-89CD-4486-A54E-5935938E10C4}" type="pres">
      <dgm:prSet presAssocID="{C4C5B04F-5171-498C-B803-674511D7F29A}" presName="connectorText" presStyleLbl="sibTrans2D1" presStyleIdx="3" presStyleCnt="4"/>
      <dgm:spPr/>
    </dgm:pt>
  </dgm:ptLst>
  <dgm:cxnLst>
    <dgm:cxn modelId="{3F23FF0A-8743-4C61-8D57-7D570285B443}" type="presOf" srcId="{C4C5B04F-5171-498C-B803-674511D7F29A}" destId="{9BE8161B-89CD-4486-A54E-5935938E10C4}" srcOrd="1" destOrd="0" presId="urn:microsoft.com/office/officeart/2005/8/layout/cycle2"/>
    <dgm:cxn modelId="{0CB85B11-4CBE-4F68-A97A-EA4C4381A40E}" type="presOf" srcId="{239A9DBB-49AF-419C-9683-99ED76D6E2EE}" destId="{1DB4CFE5-7279-4122-B6C4-D0F9BC2C7C2B}" srcOrd="0" destOrd="0" presId="urn:microsoft.com/office/officeart/2005/8/layout/cycle2"/>
    <dgm:cxn modelId="{35D31330-40F7-4984-8652-4AFFFB9ED446}" type="presOf" srcId="{F161B108-D9D7-469A-B14F-133D1D3F3634}" destId="{D235077A-A72B-4566-BC98-6F842347D578}" srcOrd="0" destOrd="0" presId="urn:microsoft.com/office/officeart/2005/8/layout/cycle2"/>
    <dgm:cxn modelId="{F6AF0538-D57B-4B23-895C-912F08537213}" type="presOf" srcId="{DC5C1E96-918D-43CA-A121-4DFE3C224827}" destId="{F7BBDC62-9962-4620-B00D-8E7F39A4AB57}" srcOrd="0" destOrd="0" presId="urn:microsoft.com/office/officeart/2005/8/layout/cycle2"/>
    <dgm:cxn modelId="{FBBEC843-427C-48BD-B6B3-3C3095407855}" type="presOf" srcId="{764D7856-AB26-4F42-BECC-5AB8DE908C85}" destId="{BBD08538-E673-4C14-B262-C98829B235D0}" srcOrd="0" destOrd="0" presId="urn:microsoft.com/office/officeart/2005/8/layout/cycle2"/>
    <dgm:cxn modelId="{A284F967-654A-4A3C-A740-921DFAE012D8}" type="presOf" srcId="{F161B108-D9D7-469A-B14F-133D1D3F3634}" destId="{9A5E4BE9-9399-48D5-9C53-B762A619D42D}" srcOrd="1" destOrd="0" presId="urn:microsoft.com/office/officeart/2005/8/layout/cycle2"/>
    <dgm:cxn modelId="{1E577B51-2766-4A6D-AA7D-6FA8DA979A19}" type="presOf" srcId="{C4C5B04F-5171-498C-B803-674511D7F29A}" destId="{8AF756EF-80AE-418A-9C69-C252DCCAE088}" srcOrd="0" destOrd="0" presId="urn:microsoft.com/office/officeart/2005/8/layout/cycle2"/>
    <dgm:cxn modelId="{B52F9558-7D4B-4413-8969-C179F8D42E69}" srcId="{7D070617-F3CA-4107-81E4-709CE46AF876}" destId="{3E4A0B1C-17BF-4020-A3CB-84B75742E17F}" srcOrd="2" destOrd="0" parTransId="{222D9D3D-3184-468C-95E8-9EEC83349B0E}" sibTransId="{0D63C687-B38C-4F10-8CE6-17208C265598}"/>
    <dgm:cxn modelId="{4AD5D190-17BE-4D62-A4B5-31E0293AF569}" type="presOf" srcId="{3E4A0B1C-17BF-4020-A3CB-84B75742E17F}" destId="{1CA154A9-F7D5-46BB-8639-DEB4BAEBA666}" srcOrd="0" destOrd="0" presId="urn:microsoft.com/office/officeart/2005/8/layout/cycle2"/>
    <dgm:cxn modelId="{4439D692-969D-44FD-B0A7-17A36BD68B80}" type="presOf" srcId="{0D63C687-B38C-4F10-8CE6-17208C265598}" destId="{32BAF7EF-E404-4E38-B9D7-6EE975DE9F7E}" srcOrd="1" destOrd="0" presId="urn:microsoft.com/office/officeart/2005/8/layout/cycle2"/>
    <dgm:cxn modelId="{23B58C95-846A-4D42-A3CF-E8CE1B0B39E6}" type="presOf" srcId="{0D63C687-B38C-4F10-8CE6-17208C265598}" destId="{C1E9A859-6FA1-4EF8-AFDF-B1B1C349FE10}" srcOrd="0" destOrd="0" presId="urn:microsoft.com/office/officeart/2005/8/layout/cycle2"/>
    <dgm:cxn modelId="{BE89E79F-FDDC-49AB-B209-5976A73C72E8}" type="presOf" srcId="{7D070617-F3CA-4107-81E4-709CE46AF876}" destId="{53BBBA7E-C445-44F9-B6AE-2FF56AF2E644}" srcOrd="0" destOrd="0" presId="urn:microsoft.com/office/officeart/2005/8/layout/cycle2"/>
    <dgm:cxn modelId="{DEEE1FA8-BAFF-4F80-B362-4D2B6835008F}" type="presOf" srcId="{B067DC6D-27E4-4EBB-BEB6-605F7E32612B}" destId="{BF95B54E-CCA1-409A-AC0A-DB4706154798}" srcOrd="0" destOrd="0" presId="urn:microsoft.com/office/officeart/2005/8/layout/cycle2"/>
    <dgm:cxn modelId="{2800B0B0-60CD-412C-8341-C9A04479514B}" srcId="{7D070617-F3CA-4107-81E4-709CE46AF876}" destId="{DC5C1E96-918D-43CA-A121-4DFE3C224827}" srcOrd="1" destOrd="0" parTransId="{4E52DF11-2A78-47F0-B351-7C61365A3043}" sibTransId="{F161B108-D9D7-469A-B14F-133D1D3F3634}"/>
    <dgm:cxn modelId="{E26465CA-0AA1-4297-A72D-035E58B16145}" srcId="{7D070617-F3CA-4107-81E4-709CE46AF876}" destId="{764D7856-AB26-4F42-BECC-5AB8DE908C85}" srcOrd="3" destOrd="0" parTransId="{7FDCCAAD-75BE-4077-825F-9C54826CD892}" sibTransId="{C4C5B04F-5171-498C-B803-674511D7F29A}"/>
    <dgm:cxn modelId="{7E2B4BE8-25D3-4260-BC11-1DA65DC892E8}" srcId="{7D070617-F3CA-4107-81E4-709CE46AF876}" destId="{239A9DBB-49AF-419C-9683-99ED76D6E2EE}" srcOrd="0" destOrd="0" parTransId="{89A8CE78-B327-4238-ADD0-5F13D7FA9A98}" sibTransId="{B067DC6D-27E4-4EBB-BEB6-605F7E32612B}"/>
    <dgm:cxn modelId="{2CEA69F1-4FDB-42D5-BB28-2C66037EE57B}" type="presOf" srcId="{B067DC6D-27E4-4EBB-BEB6-605F7E32612B}" destId="{B748A403-F1F5-4C86-AF51-CD5FD5A880E1}" srcOrd="1" destOrd="0" presId="urn:microsoft.com/office/officeart/2005/8/layout/cycle2"/>
    <dgm:cxn modelId="{4303A30B-2B56-4477-9297-89514258483A}" type="presParOf" srcId="{53BBBA7E-C445-44F9-B6AE-2FF56AF2E644}" destId="{1DB4CFE5-7279-4122-B6C4-D0F9BC2C7C2B}" srcOrd="0" destOrd="0" presId="urn:microsoft.com/office/officeart/2005/8/layout/cycle2"/>
    <dgm:cxn modelId="{E50EA7FE-56EF-4A16-9983-773FFDF8B482}" type="presParOf" srcId="{53BBBA7E-C445-44F9-B6AE-2FF56AF2E644}" destId="{BF95B54E-CCA1-409A-AC0A-DB4706154798}" srcOrd="1" destOrd="0" presId="urn:microsoft.com/office/officeart/2005/8/layout/cycle2"/>
    <dgm:cxn modelId="{E5CD897C-22BD-4F9A-B7CA-62029981367A}" type="presParOf" srcId="{BF95B54E-CCA1-409A-AC0A-DB4706154798}" destId="{B748A403-F1F5-4C86-AF51-CD5FD5A880E1}" srcOrd="0" destOrd="0" presId="urn:microsoft.com/office/officeart/2005/8/layout/cycle2"/>
    <dgm:cxn modelId="{4912ACB4-DA14-4112-99C3-F948C433D1CC}" type="presParOf" srcId="{53BBBA7E-C445-44F9-B6AE-2FF56AF2E644}" destId="{F7BBDC62-9962-4620-B00D-8E7F39A4AB57}" srcOrd="2" destOrd="0" presId="urn:microsoft.com/office/officeart/2005/8/layout/cycle2"/>
    <dgm:cxn modelId="{6D27B05B-5FCB-47E9-BD36-326E00987024}" type="presParOf" srcId="{53BBBA7E-C445-44F9-B6AE-2FF56AF2E644}" destId="{D235077A-A72B-4566-BC98-6F842347D578}" srcOrd="3" destOrd="0" presId="urn:microsoft.com/office/officeart/2005/8/layout/cycle2"/>
    <dgm:cxn modelId="{80723FA6-EEF2-43D0-98D8-79410256F6C2}" type="presParOf" srcId="{D235077A-A72B-4566-BC98-6F842347D578}" destId="{9A5E4BE9-9399-48D5-9C53-B762A619D42D}" srcOrd="0" destOrd="0" presId="urn:microsoft.com/office/officeart/2005/8/layout/cycle2"/>
    <dgm:cxn modelId="{6E757B6A-0675-444E-869A-D6CF624330C8}" type="presParOf" srcId="{53BBBA7E-C445-44F9-B6AE-2FF56AF2E644}" destId="{1CA154A9-F7D5-46BB-8639-DEB4BAEBA666}" srcOrd="4" destOrd="0" presId="urn:microsoft.com/office/officeart/2005/8/layout/cycle2"/>
    <dgm:cxn modelId="{953C703C-0F6A-479C-88F6-E69C99A4D7D5}" type="presParOf" srcId="{53BBBA7E-C445-44F9-B6AE-2FF56AF2E644}" destId="{C1E9A859-6FA1-4EF8-AFDF-B1B1C349FE10}" srcOrd="5" destOrd="0" presId="urn:microsoft.com/office/officeart/2005/8/layout/cycle2"/>
    <dgm:cxn modelId="{5D5DC9E4-4CDC-4191-A9CB-04CAF9D1CCF4}" type="presParOf" srcId="{C1E9A859-6FA1-4EF8-AFDF-B1B1C349FE10}" destId="{32BAF7EF-E404-4E38-B9D7-6EE975DE9F7E}" srcOrd="0" destOrd="0" presId="urn:microsoft.com/office/officeart/2005/8/layout/cycle2"/>
    <dgm:cxn modelId="{41CDB32C-4C6A-44E7-B6D3-D37BA9E93F86}" type="presParOf" srcId="{53BBBA7E-C445-44F9-B6AE-2FF56AF2E644}" destId="{BBD08538-E673-4C14-B262-C98829B235D0}" srcOrd="6" destOrd="0" presId="urn:microsoft.com/office/officeart/2005/8/layout/cycle2"/>
    <dgm:cxn modelId="{49C8E652-2B3A-4337-8799-9E079BAF83FA}" type="presParOf" srcId="{53BBBA7E-C445-44F9-B6AE-2FF56AF2E644}" destId="{8AF756EF-80AE-418A-9C69-C252DCCAE088}" srcOrd="7" destOrd="0" presId="urn:microsoft.com/office/officeart/2005/8/layout/cycle2"/>
    <dgm:cxn modelId="{F574D6FB-AAB7-4470-A406-FE00F807DC91}" type="presParOf" srcId="{8AF756EF-80AE-418A-9C69-C252DCCAE088}" destId="{9BE8161B-89CD-4486-A54E-5935938E10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CAA10-4797-4FE0-81CB-17FDF2FCD675}">
      <dsp:nvSpPr>
        <dsp:cNvPr id="0" name=""/>
        <dsp:cNvSpPr/>
      </dsp:nvSpPr>
      <dsp:spPr>
        <a:xfrm>
          <a:off x="3871961" y="806045"/>
          <a:ext cx="775629" cy="36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0"/>
              </a:lnTo>
              <a:lnTo>
                <a:pt x="775629" y="251550"/>
              </a:lnTo>
              <a:lnTo>
                <a:pt x="775629" y="36912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6D3F5-21B5-4AE5-AD3C-FBEAC80EB26E}">
      <dsp:nvSpPr>
        <dsp:cNvPr id="0" name=""/>
        <dsp:cNvSpPr/>
      </dsp:nvSpPr>
      <dsp:spPr>
        <a:xfrm>
          <a:off x="3096332" y="1981123"/>
          <a:ext cx="1551258" cy="36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0"/>
              </a:lnTo>
              <a:lnTo>
                <a:pt x="1551258" y="251550"/>
              </a:lnTo>
              <a:lnTo>
                <a:pt x="1551258" y="369129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282E2-B279-4480-9585-286511BF3A8C}">
      <dsp:nvSpPr>
        <dsp:cNvPr id="0" name=""/>
        <dsp:cNvSpPr/>
      </dsp:nvSpPr>
      <dsp:spPr>
        <a:xfrm>
          <a:off x="3050612" y="1981123"/>
          <a:ext cx="91440" cy="369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129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7E1B1-52C2-46B1-BD93-55FF6EEC6094}">
      <dsp:nvSpPr>
        <dsp:cNvPr id="0" name=""/>
        <dsp:cNvSpPr/>
      </dsp:nvSpPr>
      <dsp:spPr>
        <a:xfrm>
          <a:off x="1545073" y="1981123"/>
          <a:ext cx="1551258" cy="369129"/>
        </a:xfrm>
        <a:custGeom>
          <a:avLst/>
          <a:gdLst/>
          <a:ahLst/>
          <a:cxnLst/>
          <a:rect l="0" t="0" r="0" b="0"/>
          <a:pathLst>
            <a:path>
              <a:moveTo>
                <a:pt x="1551258" y="0"/>
              </a:moveTo>
              <a:lnTo>
                <a:pt x="1551258" y="251550"/>
              </a:lnTo>
              <a:lnTo>
                <a:pt x="0" y="251550"/>
              </a:lnTo>
              <a:lnTo>
                <a:pt x="0" y="369129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C7606-4D69-4D25-9C97-B2048F98550E}">
      <dsp:nvSpPr>
        <dsp:cNvPr id="0" name=""/>
        <dsp:cNvSpPr/>
      </dsp:nvSpPr>
      <dsp:spPr>
        <a:xfrm>
          <a:off x="3096332" y="806045"/>
          <a:ext cx="775629" cy="369129"/>
        </a:xfrm>
        <a:custGeom>
          <a:avLst/>
          <a:gdLst/>
          <a:ahLst/>
          <a:cxnLst/>
          <a:rect l="0" t="0" r="0" b="0"/>
          <a:pathLst>
            <a:path>
              <a:moveTo>
                <a:pt x="775629" y="0"/>
              </a:moveTo>
              <a:lnTo>
                <a:pt x="775629" y="251550"/>
              </a:lnTo>
              <a:lnTo>
                <a:pt x="0" y="251550"/>
              </a:lnTo>
              <a:lnTo>
                <a:pt x="0" y="36912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F0F2-CE73-44A8-8AD9-8B494AF871D8}">
      <dsp:nvSpPr>
        <dsp:cNvPr id="0" name=""/>
        <dsp:cNvSpPr/>
      </dsp:nvSpPr>
      <dsp:spPr>
        <a:xfrm>
          <a:off x="3237355" y="95"/>
          <a:ext cx="1269211" cy="80594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4F6AB-9843-4D45-B73D-B6A8DBC3C89F}">
      <dsp:nvSpPr>
        <dsp:cNvPr id="0" name=""/>
        <dsp:cNvSpPr/>
      </dsp:nvSpPr>
      <dsp:spPr>
        <a:xfrm>
          <a:off x="3378379" y="134067"/>
          <a:ext cx="1269211" cy="805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RID</a:t>
          </a:r>
        </a:p>
      </dsp:txBody>
      <dsp:txXfrm>
        <a:off x="3401984" y="157672"/>
        <a:ext cx="1222001" cy="758739"/>
      </dsp:txXfrm>
    </dsp:sp>
    <dsp:sp modelId="{145B1CCB-7893-4AD1-85BC-F9CAA17A0892}">
      <dsp:nvSpPr>
        <dsp:cNvPr id="0" name=""/>
        <dsp:cNvSpPr/>
      </dsp:nvSpPr>
      <dsp:spPr>
        <a:xfrm>
          <a:off x="2461726" y="1175174"/>
          <a:ext cx="1269211" cy="80594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22FD0-D4C3-4BCD-A7FC-65235149D4D7}">
      <dsp:nvSpPr>
        <dsp:cNvPr id="0" name=""/>
        <dsp:cNvSpPr/>
      </dsp:nvSpPr>
      <dsp:spPr>
        <a:xfrm>
          <a:off x="2602749" y="1309146"/>
          <a:ext cx="1269211" cy="805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Checks</a:t>
          </a:r>
        </a:p>
      </dsp:txBody>
      <dsp:txXfrm>
        <a:off x="2626354" y="1332751"/>
        <a:ext cx="1222001" cy="758739"/>
      </dsp:txXfrm>
    </dsp:sp>
    <dsp:sp modelId="{F03121C1-B53A-4538-B429-D80C47703B14}">
      <dsp:nvSpPr>
        <dsp:cNvPr id="0" name=""/>
        <dsp:cNvSpPr/>
      </dsp:nvSpPr>
      <dsp:spPr>
        <a:xfrm>
          <a:off x="910467" y="2350252"/>
          <a:ext cx="1269211" cy="80594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DD540-F652-432D-907C-3F7A72874366}">
      <dsp:nvSpPr>
        <dsp:cNvPr id="0" name=""/>
        <dsp:cNvSpPr/>
      </dsp:nvSpPr>
      <dsp:spPr>
        <a:xfrm>
          <a:off x="1051491" y="2484224"/>
          <a:ext cx="1269211" cy="805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 err="1"/>
            <a:t>Announce</a:t>
          </a:r>
          <a:r>
            <a:rPr lang="fr-BE" sz="1500" kern="1200" dirty="0"/>
            <a:t> of composition</a:t>
          </a:r>
        </a:p>
      </dsp:txBody>
      <dsp:txXfrm>
        <a:off x="1075096" y="2507829"/>
        <a:ext cx="1222001" cy="758739"/>
      </dsp:txXfrm>
    </dsp:sp>
    <dsp:sp modelId="{736C02F3-E17E-46A7-8E7E-B63240EE1544}">
      <dsp:nvSpPr>
        <dsp:cNvPr id="0" name=""/>
        <dsp:cNvSpPr/>
      </dsp:nvSpPr>
      <dsp:spPr>
        <a:xfrm>
          <a:off x="2461726" y="2350252"/>
          <a:ext cx="1269211" cy="80594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97707-690B-4AB6-8B74-2519A64C1571}">
      <dsp:nvSpPr>
        <dsp:cNvPr id="0" name=""/>
        <dsp:cNvSpPr/>
      </dsp:nvSpPr>
      <dsp:spPr>
        <a:xfrm>
          <a:off x="2602749" y="2484224"/>
          <a:ext cx="1269211" cy="805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Merl In*</a:t>
          </a:r>
        </a:p>
      </dsp:txBody>
      <dsp:txXfrm>
        <a:off x="2626354" y="2507829"/>
        <a:ext cx="1222001" cy="758739"/>
      </dsp:txXfrm>
    </dsp:sp>
    <dsp:sp modelId="{9F23E77E-351E-490E-B087-C00F1E3E97AB}">
      <dsp:nvSpPr>
        <dsp:cNvPr id="0" name=""/>
        <dsp:cNvSpPr/>
      </dsp:nvSpPr>
      <dsp:spPr>
        <a:xfrm>
          <a:off x="4012985" y="2350252"/>
          <a:ext cx="1269211" cy="80594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77448-8F0F-4A79-BFFB-5AB4ACC22CF6}">
      <dsp:nvSpPr>
        <dsp:cNvPr id="0" name=""/>
        <dsp:cNvSpPr/>
      </dsp:nvSpPr>
      <dsp:spPr>
        <a:xfrm>
          <a:off x="4154008" y="2484224"/>
          <a:ext cx="1269211" cy="805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Transport document</a:t>
          </a:r>
        </a:p>
      </dsp:txBody>
      <dsp:txXfrm>
        <a:off x="4177613" y="2507829"/>
        <a:ext cx="1222001" cy="758739"/>
      </dsp:txXfrm>
    </dsp:sp>
    <dsp:sp modelId="{86E8C163-C6D0-481A-B41C-D26D50D376D7}">
      <dsp:nvSpPr>
        <dsp:cNvPr id="0" name=""/>
        <dsp:cNvSpPr/>
      </dsp:nvSpPr>
      <dsp:spPr>
        <a:xfrm>
          <a:off x="4012985" y="1175174"/>
          <a:ext cx="1269211" cy="80594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98AC-22AE-4B04-B840-CFE486C920D5}">
      <dsp:nvSpPr>
        <dsp:cNvPr id="0" name=""/>
        <dsp:cNvSpPr/>
      </dsp:nvSpPr>
      <dsp:spPr>
        <a:xfrm>
          <a:off x="4154008" y="1309146"/>
          <a:ext cx="1269211" cy="805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Accident reports</a:t>
          </a:r>
        </a:p>
      </dsp:txBody>
      <dsp:txXfrm>
        <a:off x="4177613" y="1332751"/>
        <a:ext cx="1222001" cy="758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97D8F-4CEB-43F7-B759-6D5099E54371}">
      <dsp:nvSpPr>
        <dsp:cNvPr id="0" name=""/>
        <dsp:cNvSpPr/>
      </dsp:nvSpPr>
      <dsp:spPr>
        <a:xfrm rot="5400000">
          <a:off x="1121356" y="872219"/>
          <a:ext cx="765997" cy="872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81F8B-EA88-4295-8777-7A26C9F4C17C}">
      <dsp:nvSpPr>
        <dsp:cNvPr id="0" name=""/>
        <dsp:cNvSpPr/>
      </dsp:nvSpPr>
      <dsp:spPr>
        <a:xfrm>
          <a:off x="918413" y="23095"/>
          <a:ext cx="1289489" cy="9026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CSI</a:t>
          </a:r>
        </a:p>
      </dsp:txBody>
      <dsp:txXfrm>
        <a:off x="962482" y="67164"/>
        <a:ext cx="1201351" cy="814462"/>
      </dsp:txXfrm>
    </dsp:sp>
    <dsp:sp modelId="{E0ECFEBC-7BA3-4A4F-A2D4-0840DFCFB5DD}">
      <dsp:nvSpPr>
        <dsp:cNvPr id="0" name=""/>
        <dsp:cNvSpPr/>
      </dsp:nvSpPr>
      <dsp:spPr>
        <a:xfrm>
          <a:off x="2207902" y="109178"/>
          <a:ext cx="937851" cy="729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8445C-4C76-462D-9F0D-A7A9AD139889}">
      <dsp:nvSpPr>
        <dsp:cNvPr id="0" name=""/>
        <dsp:cNvSpPr/>
      </dsp:nvSpPr>
      <dsp:spPr>
        <a:xfrm rot="5400000">
          <a:off x="2190480" y="1886137"/>
          <a:ext cx="765997" cy="872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79592-84D5-4DB2-BBCD-69370AA36F55}">
      <dsp:nvSpPr>
        <dsp:cNvPr id="0" name=""/>
        <dsp:cNvSpPr/>
      </dsp:nvSpPr>
      <dsp:spPr>
        <a:xfrm>
          <a:off x="1987537" y="1037013"/>
          <a:ext cx="1289489" cy="9026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Collecting</a:t>
          </a:r>
          <a:r>
            <a:rPr lang="fr-BE" sz="1800" kern="1200" dirty="0"/>
            <a:t> data</a:t>
          </a:r>
        </a:p>
      </dsp:txBody>
      <dsp:txXfrm>
        <a:off x="2031606" y="1081082"/>
        <a:ext cx="1201351" cy="814462"/>
      </dsp:txXfrm>
    </dsp:sp>
    <dsp:sp modelId="{271B4418-6519-4435-A36D-A056C1A4F2C8}">
      <dsp:nvSpPr>
        <dsp:cNvPr id="0" name=""/>
        <dsp:cNvSpPr/>
      </dsp:nvSpPr>
      <dsp:spPr>
        <a:xfrm>
          <a:off x="3277026" y="1123097"/>
          <a:ext cx="937851" cy="729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32B1B-E225-400E-8302-C2215324ACA7}">
      <dsp:nvSpPr>
        <dsp:cNvPr id="0" name=""/>
        <dsp:cNvSpPr/>
      </dsp:nvSpPr>
      <dsp:spPr>
        <a:xfrm rot="5400000">
          <a:off x="3259604" y="2900056"/>
          <a:ext cx="765997" cy="872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D907-0C30-4D8C-88F9-FAB338008239}">
      <dsp:nvSpPr>
        <dsp:cNvPr id="0" name=""/>
        <dsp:cNvSpPr/>
      </dsp:nvSpPr>
      <dsp:spPr>
        <a:xfrm>
          <a:off x="3056661" y="2050932"/>
          <a:ext cx="1289489" cy="9026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Checking data</a:t>
          </a:r>
        </a:p>
      </dsp:txBody>
      <dsp:txXfrm>
        <a:off x="3100730" y="2095001"/>
        <a:ext cx="1201351" cy="814462"/>
      </dsp:txXfrm>
    </dsp:sp>
    <dsp:sp modelId="{1AE6630A-37D1-41B0-8232-D4BC7E717ED1}">
      <dsp:nvSpPr>
        <dsp:cNvPr id="0" name=""/>
        <dsp:cNvSpPr/>
      </dsp:nvSpPr>
      <dsp:spPr>
        <a:xfrm>
          <a:off x="4346150" y="2137015"/>
          <a:ext cx="937851" cy="729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38189-063F-4580-A064-34CFF9946F93}">
      <dsp:nvSpPr>
        <dsp:cNvPr id="0" name=""/>
        <dsp:cNvSpPr/>
      </dsp:nvSpPr>
      <dsp:spPr>
        <a:xfrm>
          <a:off x="4125785" y="3064851"/>
          <a:ext cx="1289489" cy="9026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Sending</a:t>
          </a:r>
          <a:r>
            <a:rPr lang="fr-BE" sz="1800" kern="1200" dirty="0"/>
            <a:t> to ERA</a:t>
          </a:r>
        </a:p>
      </dsp:txBody>
      <dsp:txXfrm>
        <a:off x="4169854" y="3108920"/>
        <a:ext cx="1201351" cy="814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74D1A-9B24-45E7-8AFE-B63A61152BD6}">
      <dsp:nvSpPr>
        <dsp:cNvPr id="0" name=""/>
        <dsp:cNvSpPr/>
      </dsp:nvSpPr>
      <dsp:spPr>
        <a:xfrm>
          <a:off x="1757118" y="1794040"/>
          <a:ext cx="1455076" cy="1455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NSA BE : aggregation at Belgian level</a:t>
          </a:r>
        </a:p>
      </dsp:txBody>
      <dsp:txXfrm>
        <a:off x="1970209" y="2007131"/>
        <a:ext cx="1028894" cy="1028894"/>
      </dsp:txXfrm>
    </dsp:sp>
    <dsp:sp modelId="{A1F943B5-A1A2-4D92-9FD3-A5150A0E4614}">
      <dsp:nvSpPr>
        <dsp:cNvPr id="0" name=""/>
        <dsp:cNvSpPr/>
      </dsp:nvSpPr>
      <dsp:spPr>
        <a:xfrm rot="12900000">
          <a:off x="767677" y="1521987"/>
          <a:ext cx="1171076" cy="414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4F0CB-DB37-4CB4-AE82-35E370B95F06}">
      <dsp:nvSpPr>
        <dsp:cNvPr id="0" name=""/>
        <dsp:cNvSpPr/>
      </dsp:nvSpPr>
      <dsp:spPr>
        <a:xfrm>
          <a:off x="182408" y="840555"/>
          <a:ext cx="138232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IB</a:t>
          </a:r>
        </a:p>
      </dsp:txBody>
      <dsp:txXfrm>
        <a:off x="214797" y="872944"/>
        <a:ext cx="1317545" cy="1041080"/>
      </dsp:txXfrm>
    </dsp:sp>
    <dsp:sp modelId="{81FE6242-DD52-48FE-B7AD-57C7B8778CC1}">
      <dsp:nvSpPr>
        <dsp:cNvPr id="0" name=""/>
        <dsp:cNvSpPr/>
      </dsp:nvSpPr>
      <dsp:spPr>
        <a:xfrm rot="16200000">
          <a:off x="1899118" y="932996"/>
          <a:ext cx="1171076" cy="414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F7095-FBF2-430A-9668-189ABB851D64}">
      <dsp:nvSpPr>
        <dsp:cNvPr id="0" name=""/>
        <dsp:cNvSpPr/>
      </dsp:nvSpPr>
      <dsp:spPr>
        <a:xfrm>
          <a:off x="1793494" y="1877"/>
          <a:ext cx="138232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IM</a:t>
          </a:r>
        </a:p>
      </dsp:txBody>
      <dsp:txXfrm>
        <a:off x="1825883" y="34266"/>
        <a:ext cx="1317545" cy="1041080"/>
      </dsp:txXfrm>
    </dsp:sp>
    <dsp:sp modelId="{CFAEF8A8-DD39-49C0-AC2F-1CA6848ED12C}">
      <dsp:nvSpPr>
        <dsp:cNvPr id="0" name=""/>
        <dsp:cNvSpPr/>
      </dsp:nvSpPr>
      <dsp:spPr>
        <a:xfrm rot="19500000">
          <a:off x="3030559" y="1521987"/>
          <a:ext cx="1171076" cy="414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F024E-3318-404D-9DB0-D1FA06C1792D}">
      <dsp:nvSpPr>
        <dsp:cNvPr id="0" name=""/>
        <dsp:cNvSpPr/>
      </dsp:nvSpPr>
      <dsp:spPr>
        <a:xfrm>
          <a:off x="3404580" y="840555"/>
          <a:ext cx="138232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RU’s</a:t>
          </a:r>
        </a:p>
      </dsp:txBody>
      <dsp:txXfrm>
        <a:off x="3436969" y="872944"/>
        <a:ext cx="1317545" cy="1041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11339-7849-4B1C-88EA-4BE5AB3E588C}">
      <dsp:nvSpPr>
        <dsp:cNvPr id="0" name=""/>
        <dsp:cNvSpPr/>
      </dsp:nvSpPr>
      <dsp:spPr>
        <a:xfrm>
          <a:off x="1647968" y="1715983"/>
          <a:ext cx="1520043" cy="1520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Unique incident</a:t>
          </a:r>
        </a:p>
      </dsp:txBody>
      <dsp:txXfrm>
        <a:off x="1870573" y="1938588"/>
        <a:ext cx="1074833" cy="1074833"/>
      </dsp:txXfrm>
    </dsp:sp>
    <dsp:sp modelId="{E9899BCF-A8DD-43D2-9DA1-C4EE9FB68BCC}">
      <dsp:nvSpPr>
        <dsp:cNvPr id="0" name=""/>
        <dsp:cNvSpPr/>
      </dsp:nvSpPr>
      <dsp:spPr>
        <a:xfrm rot="12900000">
          <a:off x="613285" y="1431426"/>
          <a:ext cx="1224475" cy="4332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57A54-102D-4C53-95E0-DBFCA78009EB}">
      <dsp:nvSpPr>
        <dsp:cNvPr id="0" name=""/>
        <dsp:cNvSpPr/>
      </dsp:nvSpPr>
      <dsp:spPr>
        <a:xfrm>
          <a:off x="1986" y="719250"/>
          <a:ext cx="1444041" cy="1155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Report RU</a:t>
          </a:r>
        </a:p>
      </dsp:txBody>
      <dsp:txXfrm>
        <a:off x="35822" y="753086"/>
        <a:ext cx="1376369" cy="1087561"/>
      </dsp:txXfrm>
    </dsp:sp>
    <dsp:sp modelId="{E5DCF15F-204E-45FA-A661-5D9FFDF5633B}">
      <dsp:nvSpPr>
        <dsp:cNvPr id="0" name=""/>
        <dsp:cNvSpPr/>
      </dsp:nvSpPr>
      <dsp:spPr>
        <a:xfrm rot="19500000">
          <a:off x="2978218" y="1431426"/>
          <a:ext cx="1224475" cy="4332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92BDD-B943-493C-A2E5-FB2406D03534}">
      <dsp:nvSpPr>
        <dsp:cNvPr id="0" name=""/>
        <dsp:cNvSpPr/>
      </dsp:nvSpPr>
      <dsp:spPr>
        <a:xfrm>
          <a:off x="3369952" y="719250"/>
          <a:ext cx="1444041" cy="1155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Report IM</a:t>
          </a:r>
        </a:p>
      </dsp:txBody>
      <dsp:txXfrm>
        <a:off x="3403788" y="753086"/>
        <a:ext cx="1376369" cy="1087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66FA7-6237-49ED-9B15-AF2651ED874A}">
      <dsp:nvSpPr>
        <dsp:cNvPr id="0" name=""/>
        <dsp:cNvSpPr/>
      </dsp:nvSpPr>
      <dsp:spPr>
        <a:xfrm>
          <a:off x="669573" y="232935"/>
          <a:ext cx="1250847" cy="1250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C3A41-112A-4238-BCF0-7342F79002FF}">
      <dsp:nvSpPr>
        <dsp:cNvPr id="0" name=""/>
        <dsp:cNvSpPr/>
      </dsp:nvSpPr>
      <dsp:spPr>
        <a:xfrm>
          <a:off x="936147" y="499509"/>
          <a:ext cx="717699" cy="717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14434-0A63-44B2-8502-D113C13EA332}">
      <dsp:nvSpPr>
        <dsp:cNvPr id="0" name=""/>
        <dsp:cNvSpPr/>
      </dsp:nvSpPr>
      <dsp:spPr>
        <a:xfrm>
          <a:off x="269711" y="1873392"/>
          <a:ext cx="20505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b="0" kern="1200" dirty="0"/>
            <a:t>1 Data source</a:t>
          </a:r>
        </a:p>
      </dsp:txBody>
      <dsp:txXfrm>
        <a:off x="269711" y="1873392"/>
        <a:ext cx="2050570" cy="720000"/>
      </dsp:txXfrm>
    </dsp:sp>
    <dsp:sp modelId="{FBB32BAE-2627-43C9-A6CA-957DAD6B354B}">
      <dsp:nvSpPr>
        <dsp:cNvPr id="0" name=""/>
        <dsp:cNvSpPr/>
      </dsp:nvSpPr>
      <dsp:spPr>
        <a:xfrm>
          <a:off x="3078993" y="232935"/>
          <a:ext cx="1250847" cy="1250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4CC7B-F31D-4E9F-8FC0-9D271312DC40}">
      <dsp:nvSpPr>
        <dsp:cNvPr id="0" name=""/>
        <dsp:cNvSpPr/>
      </dsp:nvSpPr>
      <dsp:spPr>
        <a:xfrm>
          <a:off x="3345567" y="499509"/>
          <a:ext cx="717699" cy="717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14F21-A75E-47FF-AE89-3758D851BCD1}">
      <dsp:nvSpPr>
        <dsp:cNvPr id="0" name=""/>
        <dsp:cNvSpPr/>
      </dsp:nvSpPr>
      <dsp:spPr>
        <a:xfrm>
          <a:off x="2679132" y="1873392"/>
          <a:ext cx="20505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2 data collection</a:t>
          </a:r>
        </a:p>
      </dsp:txBody>
      <dsp:txXfrm>
        <a:off x="2679132" y="1873392"/>
        <a:ext cx="2050570" cy="720000"/>
      </dsp:txXfrm>
    </dsp:sp>
    <dsp:sp modelId="{85D35FBA-083E-4B4D-8116-D04CD9063F8F}">
      <dsp:nvSpPr>
        <dsp:cNvPr id="0" name=""/>
        <dsp:cNvSpPr/>
      </dsp:nvSpPr>
      <dsp:spPr>
        <a:xfrm>
          <a:off x="5488413" y="232935"/>
          <a:ext cx="1250847" cy="1250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272BE-455C-4C73-8634-2932A4A05565}">
      <dsp:nvSpPr>
        <dsp:cNvPr id="0" name=""/>
        <dsp:cNvSpPr/>
      </dsp:nvSpPr>
      <dsp:spPr>
        <a:xfrm>
          <a:off x="5754987" y="499509"/>
          <a:ext cx="717699" cy="7176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7CD03-D34D-438B-9E44-8A060CF6D016}">
      <dsp:nvSpPr>
        <dsp:cNvPr id="0" name=""/>
        <dsp:cNvSpPr/>
      </dsp:nvSpPr>
      <dsp:spPr>
        <a:xfrm>
          <a:off x="5088552" y="1873392"/>
          <a:ext cx="20505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3 data control</a:t>
          </a:r>
        </a:p>
      </dsp:txBody>
      <dsp:txXfrm>
        <a:off x="5088552" y="1873392"/>
        <a:ext cx="2050570" cy="720000"/>
      </dsp:txXfrm>
    </dsp:sp>
    <dsp:sp modelId="{521B1F75-6489-4977-B3FE-A8223A4F3AB5}">
      <dsp:nvSpPr>
        <dsp:cNvPr id="0" name=""/>
        <dsp:cNvSpPr/>
      </dsp:nvSpPr>
      <dsp:spPr>
        <a:xfrm>
          <a:off x="7897833" y="232935"/>
          <a:ext cx="1250847" cy="1250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25943-D08C-4F7E-ACED-95B525018C8F}">
      <dsp:nvSpPr>
        <dsp:cNvPr id="0" name=""/>
        <dsp:cNvSpPr/>
      </dsp:nvSpPr>
      <dsp:spPr>
        <a:xfrm>
          <a:off x="8164408" y="499509"/>
          <a:ext cx="717699" cy="7176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9BA83-D0C1-446E-9EF5-213A0F50BCC1}">
      <dsp:nvSpPr>
        <dsp:cNvPr id="0" name=""/>
        <dsp:cNvSpPr/>
      </dsp:nvSpPr>
      <dsp:spPr>
        <a:xfrm>
          <a:off x="7497972" y="1873392"/>
          <a:ext cx="20505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4 Data preparation</a:t>
          </a:r>
        </a:p>
      </dsp:txBody>
      <dsp:txXfrm>
        <a:off x="7497972" y="1873392"/>
        <a:ext cx="205057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74D1A-9B24-45E7-8AFE-B63A61152BD6}">
      <dsp:nvSpPr>
        <dsp:cNvPr id="0" name=""/>
        <dsp:cNvSpPr/>
      </dsp:nvSpPr>
      <dsp:spPr>
        <a:xfrm>
          <a:off x="1757118" y="1794040"/>
          <a:ext cx="1455076" cy="1455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NSA BE : aggregation at Belgian level</a:t>
          </a:r>
        </a:p>
      </dsp:txBody>
      <dsp:txXfrm>
        <a:off x="1970209" y="2007131"/>
        <a:ext cx="1028894" cy="1028894"/>
      </dsp:txXfrm>
    </dsp:sp>
    <dsp:sp modelId="{A1F943B5-A1A2-4D92-9FD3-A5150A0E4614}">
      <dsp:nvSpPr>
        <dsp:cNvPr id="0" name=""/>
        <dsp:cNvSpPr/>
      </dsp:nvSpPr>
      <dsp:spPr>
        <a:xfrm rot="12900000">
          <a:off x="767677" y="1521987"/>
          <a:ext cx="1171076" cy="414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4F0CB-DB37-4CB4-AE82-35E370B95F06}">
      <dsp:nvSpPr>
        <dsp:cNvPr id="0" name=""/>
        <dsp:cNvSpPr/>
      </dsp:nvSpPr>
      <dsp:spPr>
        <a:xfrm>
          <a:off x="182408" y="840555"/>
          <a:ext cx="138232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IB</a:t>
          </a:r>
        </a:p>
      </dsp:txBody>
      <dsp:txXfrm>
        <a:off x="214797" y="872944"/>
        <a:ext cx="1317545" cy="1041080"/>
      </dsp:txXfrm>
    </dsp:sp>
    <dsp:sp modelId="{81FE6242-DD52-48FE-B7AD-57C7B8778CC1}">
      <dsp:nvSpPr>
        <dsp:cNvPr id="0" name=""/>
        <dsp:cNvSpPr/>
      </dsp:nvSpPr>
      <dsp:spPr>
        <a:xfrm rot="16200000">
          <a:off x="1899118" y="932996"/>
          <a:ext cx="1171076" cy="414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F7095-FBF2-430A-9668-189ABB851D64}">
      <dsp:nvSpPr>
        <dsp:cNvPr id="0" name=""/>
        <dsp:cNvSpPr/>
      </dsp:nvSpPr>
      <dsp:spPr>
        <a:xfrm>
          <a:off x="1793494" y="1877"/>
          <a:ext cx="138232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IM</a:t>
          </a:r>
        </a:p>
      </dsp:txBody>
      <dsp:txXfrm>
        <a:off x="1825883" y="34266"/>
        <a:ext cx="1317545" cy="1041080"/>
      </dsp:txXfrm>
    </dsp:sp>
    <dsp:sp modelId="{CFAEF8A8-DD39-49C0-AC2F-1CA6848ED12C}">
      <dsp:nvSpPr>
        <dsp:cNvPr id="0" name=""/>
        <dsp:cNvSpPr/>
      </dsp:nvSpPr>
      <dsp:spPr>
        <a:xfrm rot="19500000">
          <a:off x="3030559" y="1521987"/>
          <a:ext cx="1171076" cy="414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F024E-3318-404D-9DB0-D1FA06C1792D}">
      <dsp:nvSpPr>
        <dsp:cNvPr id="0" name=""/>
        <dsp:cNvSpPr/>
      </dsp:nvSpPr>
      <dsp:spPr>
        <a:xfrm>
          <a:off x="3404580" y="840555"/>
          <a:ext cx="138232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RU’s</a:t>
          </a:r>
        </a:p>
      </dsp:txBody>
      <dsp:txXfrm>
        <a:off x="3436969" y="872944"/>
        <a:ext cx="1317545" cy="1041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CFE5-7279-4122-B6C4-D0F9BC2C7C2B}">
      <dsp:nvSpPr>
        <dsp:cNvPr id="0" name=""/>
        <dsp:cNvSpPr/>
      </dsp:nvSpPr>
      <dsp:spPr>
        <a:xfrm>
          <a:off x="2880701" y="1086"/>
          <a:ext cx="1333818" cy="1333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Check</a:t>
          </a:r>
        </a:p>
      </dsp:txBody>
      <dsp:txXfrm>
        <a:off x="3076034" y="196419"/>
        <a:ext cx="943152" cy="943152"/>
      </dsp:txXfrm>
    </dsp:sp>
    <dsp:sp modelId="{BF95B54E-CCA1-409A-AC0A-DB4706154798}">
      <dsp:nvSpPr>
        <dsp:cNvPr id="0" name=""/>
        <dsp:cNvSpPr/>
      </dsp:nvSpPr>
      <dsp:spPr>
        <a:xfrm rot="2700000">
          <a:off x="4071482" y="1144578"/>
          <a:ext cx="355585" cy="450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087104" y="1196896"/>
        <a:ext cx="248910" cy="270097"/>
      </dsp:txXfrm>
    </dsp:sp>
    <dsp:sp modelId="{F7BBDC62-9962-4620-B00D-8E7F39A4AB57}">
      <dsp:nvSpPr>
        <dsp:cNvPr id="0" name=""/>
        <dsp:cNvSpPr/>
      </dsp:nvSpPr>
      <dsp:spPr>
        <a:xfrm>
          <a:off x="4298263" y="1418648"/>
          <a:ext cx="1333818" cy="1333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Concertation</a:t>
          </a:r>
        </a:p>
      </dsp:txBody>
      <dsp:txXfrm>
        <a:off x="4493596" y="1613981"/>
        <a:ext cx="943152" cy="943152"/>
      </dsp:txXfrm>
    </dsp:sp>
    <dsp:sp modelId="{D235077A-A72B-4566-BC98-6F842347D578}">
      <dsp:nvSpPr>
        <dsp:cNvPr id="0" name=""/>
        <dsp:cNvSpPr/>
      </dsp:nvSpPr>
      <dsp:spPr>
        <a:xfrm rot="8100000">
          <a:off x="4085715" y="2562140"/>
          <a:ext cx="355585" cy="450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4176768" y="2614458"/>
        <a:ext cx="248910" cy="270097"/>
      </dsp:txXfrm>
    </dsp:sp>
    <dsp:sp modelId="{1CA154A9-F7D5-46BB-8639-DEB4BAEBA666}">
      <dsp:nvSpPr>
        <dsp:cNvPr id="0" name=""/>
        <dsp:cNvSpPr/>
      </dsp:nvSpPr>
      <dsp:spPr>
        <a:xfrm>
          <a:off x="2880701" y="2836210"/>
          <a:ext cx="1333818" cy="1333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Set up of (technical) solution</a:t>
          </a:r>
        </a:p>
      </dsp:txBody>
      <dsp:txXfrm>
        <a:off x="3076034" y="3031543"/>
        <a:ext cx="943152" cy="943152"/>
      </dsp:txXfrm>
    </dsp:sp>
    <dsp:sp modelId="{C1E9A859-6FA1-4EF8-AFDF-B1B1C349FE10}">
      <dsp:nvSpPr>
        <dsp:cNvPr id="0" name=""/>
        <dsp:cNvSpPr/>
      </dsp:nvSpPr>
      <dsp:spPr>
        <a:xfrm rot="13500000">
          <a:off x="2668153" y="2576373"/>
          <a:ext cx="355585" cy="450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759206" y="2704121"/>
        <a:ext cx="248910" cy="270097"/>
      </dsp:txXfrm>
    </dsp:sp>
    <dsp:sp modelId="{BBD08538-E673-4C14-B262-C98829B235D0}">
      <dsp:nvSpPr>
        <dsp:cNvPr id="0" name=""/>
        <dsp:cNvSpPr/>
      </dsp:nvSpPr>
      <dsp:spPr>
        <a:xfrm>
          <a:off x="1463139" y="1418648"/>
          <a:ext cx="1333818" cy="1333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Training / awareness</a:t>
          </a:r>
        </a:p>
      </dsp:txBody>
      <dsp:txXfrm>
        <a:off x="1658472" y="1613981"/>
        <a:ext cx="943152" cy="943152"/>
      </dsp:txXfrm>
    </dsp:sp>
    <dsp:sp modelId="{8AF756EF-80AE-418A-9C69-C252DCCAE088}">
      <dsp:nvSpPr>
        <dsp:cNvPr id="0" name=""/>
        <dsp:cNvSpPr/>
      </dsp:nvSpPr>
      <dsp:spPr>
        <a:xfrm rot="18900000">
          <a:off x="2653920" y="1158811"/>
          <a:ext cx="355585" cy="450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669542" y="1286559"/>
        <a:ext cx="248910" cy="27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8A69CA9-0CBA-070F-FB4B-B81183E95D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89DBE2-02FC-C4F0-48B7-1FA0B45A2D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3377-D5CC-48E5-8826-247E16E22CFE}" type="datetimeFigureOut">
              <a:rPr lang="nl-BE" smtClean="0"/>
              <a:t>13/06/2024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DD17C9-9F43-742E-4C9B-73A046633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0E841B-43AF-055D-0CCD-7862C67B4C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D560-F0B2-4654-8C82-36E3F55AD1C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468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4D6FE-F4ED-4C68-B549-91F81E95BBB5}" type="datetimeFigureOut">
              <a:rPr lang="nl-BE" smtClean="0"/>
              <a:t>13/06/2024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CE61-DF9C-45DB-8DFB-D4FBEC0BA13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06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6E23445E-784E-5899-737C-42934D77ED0F}"/>
              </a:ext>
            </a:extLst>
          </p:cNvPr>
          <p:cNvSpPr/>
          <p:nvPr userDrawn="1"/>
        </p:nvSpPr>
        <p:spPr>
          <a:xfrm>
            <a:off x="0" y="5683250"/>
            <a:ext cx="1219200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212" y="3429000"/>
            <a:ext cx="6480000" cy="144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11371E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212" y="4910654"/>
            <a:ext cx="6588000" cy="61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55A18-06BE-DEEF-AB96-364AF356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2" y="557922"/>
            <a:ext cx="2814979" cy="972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F7B178C-0B24-9C7B-F57A-6C225CE9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5683250"/>
            <a:ext cx="6588125" cy="612000"/>
          </a:xfrm>
        </p:spPr>
        <p:txBody>
          <a:bodyPr anchor="ctr"/>
          <a:lstStyle>
            <a:lvl1pPr marL="0" indent="0">
              <a:buNone/>
              <a:defRPr lang="nl-NL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EAFF2D4-C444-AD57-8D22-D5D5F7EAD6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789" y="426243"/>
            <a:ext cx="4518150" cy="60055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avec sous-titre 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BDBA8B-8BC2-3CC7-E444-AB8F28A0EC21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56C271"/>
                </a:solidFill>
              </a:defRPr>
            </a:lvl1pPr>
            <a:lvl2pPr marL="457200" indent="0">
              <a:buNone/>
              <a:defRPr sz="2200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296E3D-BDB0-EF38-2ED2-5DBB8B7AE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4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sans sous-titre 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BDBA8B-8BC2-3CC7-E444-AB8F28A0EC21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296E3D-BDB0-EF38-2ED2-5DBB8B7AE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6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6617-5D16-A0AC-A9F6-D073536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AD3D2-94D9-D681-0A61-6EA43EB6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8579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E6781F-C8D1-7432-EFEF-5E0850B7C26F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E58277-735A-3AE3-EFE3-E45BA08DA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81AF8-7084-E2D0-0E9D-EAD8C7A9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99" y="6148840"/>
            <a:ext cx="540001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B716516-0478-E7DE-461D-75075D7DC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825" y="1825625"/>
            <a:ext cx="5006975" cy="3857625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3366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6617-5D16-A0AC-A9F6-D073536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E6781F-C8D1-7432-EFEF-5E0850B7C26F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E58277-735A-3AE3-EFE3-E45BA08DA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81AF8-7084-E2D0-0E9D-EAD8C7A9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99" y="6148840"/>
            <a:ext cx="540001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B716516-0478-E7DE-461D-75075D7DC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825625"/>
            <a:ext cx="10515600" cy="4104327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212165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5457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5457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48553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/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6490568-0CF6-F1EA-AAFE-3E4B35C6E086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F6444A-98F7-60A5-39AF-F5835E877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kel titel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13800" y="6145567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>
              <a:defRPr sz="1500" b="1"/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9D4C466-EE00-5E7B-CA0B-579C5E57A746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0829F4-00A7-68A7-49F7-3B50180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0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-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212" y="2500953"/>
            <a:ext cx="6480000" cy="144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55A18-06BE-DEEF-AB96-364AF356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2" y="5459756"/>
            <a:ext cx="2814979" cy="972000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EAFF2D4-C444-AD57-8D22-D5D5F7EAD6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789" y="426243"/>
            <a:ext cx="4518150" cy="600551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395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9EAE5-31A5-1071-7E64-6045C376C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151402-9376-D91B-9830-0481F6BD6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E26BFE-264A-5653-05B9-FAEAC7F5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E3595-6FF6-07C7-7CAE-80AC2185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B5FB5-079C-8D66-54B4-704E8DD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49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62C9F-E54F-8C3E-448B-79F38D5F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FAC929-BA34-F894-3D54-6826DEBB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E31D0F-D653-9AED-8F56-04566B02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3ED418-A85C-8978-EC33-F6F3E033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8C99E-D5C6-3929-E6A9-E1278AAE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0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04BB4-E76F-E9CB-17BE-98C40DA2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8EF0B-BD33-1978-663A-A818BCFF1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026C1-AF12-2843-10B8-D5E1FBD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74116-FB3B-1468-5397-30657324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F2C544-78DF-48A1-99B7-A341EDCD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avec sous-titre 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BDBA8B-8BC2-3CC7-E444-AB8F28A0EC21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11371E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56C271"/>
                </a:solidFill>
              </a:defRPr>
            </a:lvl1pPr>
            <a:lvl2pPr marL="457200" indent="0">
              <a:buNone/>
              <a:defRPr sz="2200"/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296E3D-BDB0-EF38-2ED2-5DBB8B7AE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E757-2950-F4DA-A5BA-0D64E4C6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F8928-97A1-AE57-59E5-2798447A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41959E-F345-8252-9434-41B99BAAA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01A92D-5805-EBCF-34CE-42CB1492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C37C26-B841-2A86-2393-0A7B2E0F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2B6F66-C6D1-865B-6424-4666C03B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9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15240-3604-2C81-6635-F372C73A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EDEFC-1C85-6DA7-0B1B-AE0D0766C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5F9E8B-D9DE-5979-06B5-79E36B2CF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EBD9C0-1DB2-0FC1-CF0F-0C8D8ED8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7B3B94-4F01-E6FD-379C-F8FB1C92D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487F2B-6B85-18B7-70AF-4742544E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84DC26-368B-2131-53B9-BB28875B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E48B46-0B6E-43A9-9E8A-2E231D86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6D9D4-CE15-4096-9C1D-13F199D8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756AA4-BE43-6937-F66F-C6D5A8BE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A1783F-670A-BDC7-395A-771A4DCE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8BD8B2-A637-EAA2-06D1-695A08E7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8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BEF441-E08B-31DF-D344-86A0C5EC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6D0956-E0E9-2181-C909-C9315132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E6E40E-D17D-04CC-1A53-CB2A65A4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93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B37E6-F97F-24DB-C165-4492D84B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40C7F-10A8-0CF8-955B-766369854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F8291E-F522-AC96-466C-2ABC448F3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D3ABC-9883-F900-5CA1-28232BBD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25F85D-17AD-9A43-9C76-FDC8BDC3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1F9869-199F-B101-F751-F7C85623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8BA04-2B79-EC61-2D8C-21A7F3FF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F5BF6A-EB07-2229-D0AD-B739CFB0D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FF3C71-E8E9-26B5-A701-BC44B524C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834920-37B9-1F2A-4209-70DA5966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2488E6-A48E-A8AA-D14E-E036871B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69DA38-11DD-0532-2448-AD8F3E43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65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F6237-88F8-5D3E-8985-4251E763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6011C2-3971-B0B3-D168-2EE19050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B2A55-4012-D3CA-4FCE-4F67EFE0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D3ED3-C049-8FF1-63A1-7A2E89F7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34B243-0DBE-365B-81B4-91167A88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9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644605-84D6-E151-448F-DD6A92B88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FF7C0F-11BC-2F50-EA7B-59D69A621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98609-8D8F-D2F9-0874-95F561D2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E7F16F-A951-63DF-AA98-029B5617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3604B-911C-2376-B34E-BA5364F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sans sous-titre 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BDBA8B-8BC2-3CC7-E444-AB8F28A0EC21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11371E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296E3D-BDB0-EF38-2ED2-5DBB8B7AE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0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6617-5D16-A0AC-A9F6-D073536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AD3D2-94D9-D681-0A61-6EA43EB6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8579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fr-BE" noProof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E6781F-C8D1-7432-EFEF-5E0850B7C26F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E58277-735A-3AE3-EFE3-E45BA08DA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81AF8-7084-E2D0-0E9D-EAD8C7A9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99" y="6148840"/>
            <a:ext cx="540001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B716516-0478-E7DE-461D-75075D7DC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825" y="1825625"/>
            <a:ext cx="5006975" cy="3857625"/>
          </a:xfrm>
        </p:spPr>
        <p:txBody>
          <a:bodyPr/>
          <a:lstStyle/>
          <a:p>
            <a:r>
              <a:rPr lang="nl-NL" noProof="0"/>
              <a:t>Klik op het pictogram als u een afbeelding wilt toevoegen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103016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6617-5D16-A0AC-A9F6-D073536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E6781F-C8D1-7432-EFEF-5E0850B7C26F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E58277-735A-3AE3-EFE3-E45BA08DA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81AF8-7084-E2D0-0E9D-EAD8C7A9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99" y="6148840"/>
            <a:ext cx="540001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B716516-0478-E7DE-461D-75075D7DC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825625"/>
            <a:ext cx="10515600" cy="4104327"/>
          </a:xfrm>
        </p:spPr>
        <p:txBody>
          <a:bodyPr/>
          <a:lstStyle/>
          <a:p>
            <a:r>
              <a:rPr lang="nl-NL" noProof="0"/>
              <a:t>Klik op het pictogram als u een afbeelding wilt toevoegen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91395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5457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fr-BE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5457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fr-BE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48553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/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6490568-0CF6-F1EA-AAFE-3E4B35C6E086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F6444A-98F7-60A5-39AF-F5835E877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kel titel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fr-BE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13800" y="6145567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>
              <a:defRPr sz="1500" b="1"/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9D4C466-EE00-5E7B-CA0B-579C5E57A746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0829F4-00A7-68A7-49F7-3B50180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-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212" y="2500953"/>
            <a:ext cx="6480000" cy="144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11371E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55A18-06BE-DEEF-AB96-364AF356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2" y="5459756"/>
            <a:ext cx="2814979" cy="972000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EAFF2D4-C444-AD57-8D22-D5D5F7EAD6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789" y="426243"/>
            <a:ext cx="4518150" cy="60055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223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6E23445E-784E-5899-737C-42934D77ED0F}"/>
              </a:ext>
            </a:extLst>
          </p:cNvPr>
          <p:cNvSpPr/>
          <p:nvPr userDrawn="1"/>
        </p:nvSpPr>
        <p:spPr>
          <a:xfrm>
            <a:off x="0" y="5683250"/>
            <a:ext cx="1219200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212" y="3429000"/>
            <a:ext cx="6480000" cy="144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212" y="4910654"/>
            <a:ext cx="6588000" cy="61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55A18-06BE-DEEF-AB96-364AF356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2" y="557922"/>
            <a:ext cx="2814979" cy="972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F7B178C-0B24-9C7B-F57A-6C225CE9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5683250"/>
            <a:ext cx="6588125" cy="612000"/>
          </a:xfrm>
        </p:spPr>
        <p:txBody>
          <a:bodyPr anchor="ctr"/>
          <a:lstStyle>
            <a:lvl1pPr marL="0" indent="0">
              <a:buNone/>
              <a:defRPr lang="nl-NL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EAFF2D4-C444-AD57-8D22-D5D5F7EAD6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789" y="426243"/>
            <a:ext cx="4518150" cy="600551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291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57" r:id="rId5"/>
    <p:sldLayoutId id="2147483652" r:id="rId6"/>
    <p:sldLayoutId id="2147483654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000" b="1" kern="1200">
          <a:solidFill>
            <a:srgbClr val="11371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fr-FR"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980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000" b="1" kern="1200">
          <a:solidFill>
            <a:srgbClr val="11371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fr-FR"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CB99C9-50D2-ED91-8F2E-E31A1EDE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D2A225-45F5-D069-9150-26812A5D1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9C18C-CA14-CDB6-FCE4-A6F47515A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399F-AB97-4088-9752-356922EB7A6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028ACA-B02C-77A3-74E1-2A74F969A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643EE-AEF8-A95A-375B-A1BF40231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0ACB6-AEFF-4F7E-A5C3-D18D6C5516F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9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A45BF9-9848-F874-58AC-05EB1E19F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>
                <a:cs typeface="Times New Roman" panose="02020603050405020304" pitchFamily="18" charset="0"/>
              </a:rPr>
              <a:t>Rail Data Forum</a:t>
            </a:r>
            <a:br>
              <a:rPr lang="fr-BE" dirty="0">
                <a:cs typeface="Times New Roman" panose="02020603050405020304" pitchFamily="18" charset="0"/>
              </a:rPr>
            </a:br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Workshop Data Quality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77D029F-D9B9-C0BF-969C-746399D2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19/06/2024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25FC5E5-301F-AC11-F7C5-F6D701A59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caroline.bailleux@nsarail.fgov.be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6E95B93-1E5F-0BA4-1F64-4023481938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DBD9A82-65C3-2163-1C8C-4ECB5A414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63" y="3367329"/>
            <a:ext cx="4422775" cy="30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BD031-9534-04E2-CE71-7C7DF244E5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CSI : 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CD571-FE2A-CE33-CA98-11016915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damage </a:t>
            </a:r>
            <a:r>
              <a:rPr lang="en-US" dirty="0">
                <a:solidFill>
                  <a:schemeClr val="tx1"/>
                </a:solidFill>
              </a:rPr>
              <a:t>to stock, track, other installations or environment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</a:rPr>
              <a:t>damage that is equivalent to </a:t>
            </a:r>
            <a:r>
              <a:rPr lang="en-US" dirty="0">
                <a:solidFill>
                  <a:schemeClr val="accent1"/>
                </a:solidFill>
              </a:rPr>
              <a:t>EUR 150 000 </a:t>
            </a:r>
            <a:r>
              <a:rPr lang="en-US" dirty="0">
                <a:solidFill>
                  <a:schemeClr val="tx1"/>
                </a:solidFill>
              </a:rPr>
              <a:t>or more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BE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                                            IM (infrastructure) + RU (</a:t>
            </a:r>
            <a:r>
              <a:rPr lang="fr-BE" b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rolling</a:t>
            </a:r>
            <a:r>
              <a:rPr lang="fr-BE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stock)</a:t>
            </a:r>
          </a:p>
          <a:p>
            <a:endParaRPr lang="fr-BE" dirty="0">
              <a:solidFill>
                <a:schemeClr val="tx1"/>
              </a:solidFill>
            </a:endParaRPr>
          </a:p>
          <a:p>
            <a:r>
              <a:rPr lang="fr-BE" dirty="0" err="1">
                <a:solidFill>
                  <a:schemeClr val="tx1"/>
                </a:solidFill>
              </a:rPr>
              <a:t>Encoded</a:t>
            </a:r>
            <a:r>
              <a:rPr lang="fr-BE" dirty="0">
                <a:solidFill>
                  <a:schemeClr val="tx1"/>
                </a:solidFill>
              </a:rPr>
              <a:t> by RU/IB                               </a:t>
            </a:r>
            <a:r>
              <a:rPr lang="fr-BE" dirty="0">
                <a:solidFill>
                  <a:schemeClr val="accent1"/>
                </a:solidFill>
              </a:rPr>
              <a:t>∑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Consolidate</a:t>
            </a:r>
            <a:r>
              <a:rPr lang="fr-BE" dirty="0">
                <a:solidFill>
                  <a:schemeClr val="tx1"/>
                </a:solidFill>
              </a:rPr>
              <a:t> in the </a:t>
            </a:r>
            <a:r>
              <a:rPr lang="fr-BE" dirty="0" err="1">
                <a:solidFill>
                  <a:schemeClr val="tx1"/>
                </a:solidFill>
              </a:rPr>
              <a:t>databank</a:t>
            </a:r>
            <a:r>
              <a:rPr lang="fr-B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8E8848-56FD-F67C-1F52-6CA4A81D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CE2C5-FD63-D7DB-0D80-942E9089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21" y="4231283"/>
            <a:ext cx="1809750" cy="89535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0A36345-AC77-27C4-2BA6-A758D20B2BFB}"/>
              </a:ext>
            </a:extLst>
          </p:cNvPr>
          <p:cNvSpPr/>
          <p:nvPr/>
        </p:nvSpPr>
        <p:spPr>
          <a:xfrm>
            <a:off x="3590488" y="4018327"/>
            <a:ext cx="1434518" cy="117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2CADE1-9C82-D7ED-4666-F3236D361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05" y="4231283"/>
            <a:ext cx="3095625" cy="1676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F5F14F-132C-318B-395E-D7851C423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36" y="4825628"/>
            <a:ext cx="914479" cy="9144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60FAE5-34EC-3FAD-F9F7-2D8A5EC4B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415" y="5199725"/>
            <a:ext cx="3133616" cy="10425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9EC0786-AE57-1CA7-AF1E-9645F54C077A}"/>
              </a:ext>
            </a:extLst>
          </p:cNvPr>
          <p:cNvSpPr txBox="1"/>
          <p:nvPr/>
        </p:nvSpPr>
        <p:spPr>
          <a:xfrm>
            <a:off x="1602820" y="5413201"/>
            <a:ext cx="3027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Not immediately available</a:t>
            </a:r>
          </a:p>
          <a:p>
            <a:pPr algn="ctr"/>
            <a:r>
              <a:rPr lang="en-GB" sz="1600" dirty="0"/>
              <a:t>Not always fulfilled</a:t>
            </a:r>
            <a:r>
              <a:rPr lang="en-GB" dirty="0"/>
              <a:t> </a:t>
            </a:r>
          </a:p>
        </p:txBody>
      </p:sp>
      <p:sp>
        <p:nvSpPr>
          <p:cNvPr id="11" name="Flèche : courbe vers la droite 10">
            <a:extLst>
              <a:ext uri="{FF2B5EF4-FFF2-40B4-BE49-F238E27FC236}">
                <a16:creationId xmlns:a16="http://schemas.microsoft.com/office/drawing/2014/main" id="{BA614E98-4C39-3F63-55E2-26ADA1631368}"/>
              </a:ext>
            </a:extLst>
          </p:cNvPr>
          <p:cNvSpPr/>
          <p:nvPr/>
        </p:nvSpPr>
        <p:spPr>
          <a:xfrm>
            <a:off x="4720161" y="2593189"/>
            <a:ext cx="847288" cy="43526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5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CE0CB-E10C-C650-9A61-CAEF4D5F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CSI : définitions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9B9BE-65B8-416F-C78D-C3E3BFA4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10" y="908582"/>
            <a:ext cx="10515600" cy="38579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Extensive disruptions to </a:t>
            </a:r>
            <a:r>
              <a:rPr lang="fr-FR" dirty="0" err="1"/>
              <a:t>traffic</a:t>
            </a:r>
            <a:r>
              <a:rPr lang="fr-FR" dirty="0"/>
              <a:t>:</a:t>
            </a:r>
          </a:p>
          <a:p>
            <a:r>
              <a:rPr lang="fr-FR" dirty="0">
                <a:solidFill>
                  <a:schemeClr val="tx1"/>
                </a:solidFill>
              </a:rPr>
              <a:t>suspension of  </a:t>
            </a:r>
            <a:r>
              <a:rPr lang="en-US" dirty="0">
                <a:solidFill>
                  <a:schemeClr val="tx1"/>
                </a:solidFill>
              </a:rPr>
              <a:t>train services on a </a:t>
            </a:r>
            <a:r>
              <a:rPr lang="en-US" dirty="0">
                <a:solidFill>
                  <a:schemeClr val="accent1"/>
                </a:solidFill>
              </a:rPr>
              <a:t>main</a:t>
            </a:r>
            <a:r>
              <a:rPr lang="en-US" dirty="0">
                <a:solidFill>
                  <a:schemeClr val="tx1"/>
                </a:solidFill>
              </a:rPr>
              <a:t> railway line are suspended for </a:t>
            </a:r>
            <a:r>
              <a:rPr lang="en-US" dirty="0">
                <a:solidFill>
                  <a:schemeClr val="accent1"/>
                </a:solidFill>
              </a:rPr>
              <a:t>six hours or more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i="1" u="sng" dirty="0" err="1">
                <a:solidFill>
                  <a:schemeClr val="tx1"/>
                </a:solidFill>
              </a:rPr>
              <a:t>Implementation</a:t>
            </a:r>
            <a:r>
              <a:rPr lang="fr-FR" i="1" u="sng" dirty="0">
                <a:solidFill>
                  <a:schemeClr val="tx1"/>
                </a:solidFill>
              </a:rPr>
              <a:t> guidance for </a:t>
            </a:r>
            <a:r>
              <a:rPr lang="fr-FR" i="1" u="sng" dirty="0" err="1">
                <a:solidFill>
                  <a:schemeClr val="tx1"/>
                </a:solidFill>
              </a:rPr>
              <a:t>CSIs</a:t>
            </a:r>
            <a:r>
              <a:rPr lang="fr-FR" i="1" u="sng" dirty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:</a:t>
            </a:r>
          </a:p>
          <a:p>
            <a:r>
              <a:rPr lang="en-US" sz="1700" b="0" i="1" dirty="0">
                <a:solidFill>
                  <a:schemeClr val="tx1"/>
                </a:solidFill>
              </a:rPr>
              <a:t>The section of the main railway line must be closed to normal operation for a </a:t>
            </a:r>
            <a:r>
              <a:rPr lang="en-US" sz="1700" i="1" dirty="0">
                <a:solidFill>
                  <a:schemeClr val="tx1"/>
                </a:solidFill>
              </a:rPr>
              <a:t>continued period of six hours </a:t>
            </a:r>
            <a:r>
              <a:rPr lang="en-US" sz="1700" b="0" i="1" dirty="0">
                <a:solidFill>
                  <a:schemeClr val="tx1"/>
                </a:solidFill>
              </a:rPr>
              <a:t>or more, even if trains are diverted via other lines</a:t>
            </a:r>
          </a:p>
          <a:p>
            <a:r>
              <a:rPr lang="en-US" sz="1700" b="0" i="1" dirty="0">
                <a:solidFill>
                  <a:schemeClr val="tx1"/>
                </a:solidFill>
              </a:rPr>
              <a:t>It is however recommended to consider here </a:t>
            </a:r>
            <a:r>
              <a:rPr lang="en-US" sz="1700" i="1" dirty="0">
                <a:solidFill>
                  <a:schemeClr val="tx1"/>
                </a:solidFill>
              </a:rPr>
              <a:t>all railway lines on the national territory used for running trains</a:t>
            </a:r>
            <a:r>
              <a:rPr lang="en-US" sz="1700" b="0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1700" b="0" i="1" dirty="0">
                <a:solidFill>
                  <a:schemeClr val="tx1"/>
                </a:solidFill>
              </a:rPr>
              <a:t>Operation of railway vehicles for the purpose of either rescuing people or restoring service does not affect the threshold. </a:t>
            </a:r>
            <a:r>
              <a:rPr lang="en-US" sz="1700" i="1" dirty="0">
                <a:solidFill>
                  <a:schemeClr val="tx1"/>
                </a:solidFill>
              </a:rPr>
              <a:t>If only one track of a multiple-track line is closed and train services on the other track(s) can continue, this event shall not be included</a:t>
            </a:r>
            <a:r>
              <a:rPr lang="en-US" sz="1700" b="0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1700" b="0" i="1" dirty="0">
                <a:solidFill>
                  <a:schemeClr val="tx1"/>
                </a:solidFill>
              </a:rPr>
              <a:t>Suspension of traffic not due to the accident should be excluded.</a:t>
            </a:r>
            <a:endParaRPr lang="fr-BE" sz="1700" b="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EB1C5B-3431-17A7-44DD-B9E4428F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A65B31-7A56-26D6-90F7-7B96331B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50" y="4766581"/>
            <a:ext cx="8414549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550C-028C-74E5-933F-A6B75504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CSI : data collection process in Belgium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041CF3-3261-49BB-2F5C-B33E421B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F19550-5CBF-4550-3FC2-37B6001757B7}"/>
              </a:ext>
            </a:extLst>
          </p:cNvPr>
          <p:cNvSpPr txBox="1"/>
          <p:nvPr/>
        </p:nvSpPr>
        <p:spPr>
          <a:xfrm>
            <a:off x="203667" y="5047180"/>
            <a:ext cx="358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IB : Investigation Body</a:t>
            </a:r>
          </a:p>
          <a:p>
            <a:r>
              <a:rPr lang="en-GB" sz="1600" i="1" dirty="0"/>
              <a:t>IM : Infrastructure Manager (Infrabel)</a:t>
            </a:r>
          </a:p>
          <a:p>
            <a:r>
              <a:rPr lang="en-GB" sz="1600" i="1" dirty="0"/>
              <a:t>RU : Railway Undertaking</a:t>
            </a:r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B06FB484-5D86-BB5E-C804-4BB7D40E9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598985"/>
              </p:ext>
            </p:extLst>
          </p:nvPr>
        </p:nvGraphicFramePr>
        <p:xfrm>
          <a:off x="578840" y="1359017"/>
          <a:ext cx="4969313" cy="325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E45C2E0E-6766-DEFA-C26C-6281C4F769BC}"/>
              </a:ext>
            </a:extLst>
          </p:cNvPr>
          <p:cNvSpPr/>
          <p:nvPr/>
        </p:nvSpPr>
        <p:spPr>
          <a:xfrm>
            <a:off x="4160939" y="3766657"/>
            <a:ext cx="3632433" cy="9395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966476-2E7B-DB40-2806-CFB6B15F2AA7}"/>
              </a:ext>
            </a:extLst>
          </p:cNvPr>
          <p:cNvSpPr txBox="1"/>
          <p:nvPr/>
        </p:nvSpPr>
        <p:spPr>
          <a:xfrm>
            <a:off x="8237989" y="3766657"/>
            <a:ext cx="19798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ERA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0F10EFF-93A5-390B-3CE1-EC9B930A9598}"/>
              </a:ext>
            </a:extLst>
          </p:cNvPr>
          <p:cNvSpPr txBox="1"/>
          <p:nvPr/>
        </p:nvSpPr>
        <p:spPr>
          <a:xfrm>
            <a:off x="4362275" y="4610012"/>
            <a:ext cx="281870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Comparison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Discussion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Correction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Collective decision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B603883-1240-BC5A-F7BF-412E65651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720" y="4706224"/>
            <a:ext cx="13168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9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3371D04-D229-2372-5D1D-FB236281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84" y="4130257"/>
            <a:ext cx="3133616" cy="10425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4A0245-68EA-AF52-364C-E9950BE7FD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Process IB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F178C-CF1C-61B6-6ECB-43FEC197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827"/>
          </a:xfrm>
        </p:spPr>
        <p:txBody>
          <a:bodyPr/>
          <a:lstStyle/>
          <a:p>
            <a:pPr algn="ctr"/>
            <a:r>
              <a:rPr lang="en-GB" dirty="0"/>
              <a:t>In Belgium : IB = </a:t>
            </a:r>
            <a:r>
              <a:rPr lang="en-US" dirty="0"/>
              <a:t>Manager of the accident database</a:t>
            </a: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94426E-7AEB-8D18-33FD-8872AFA3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6A63694-09B5-F218-D714-390B780DF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882952"/>
              </p:ext>
            </p:extLst>
          </p:nvPr>
        </p:nvGraphicFramePr>
        <p:xfrm>
          <a:off x="1095082" y="2112016"/>
          <a:ext cx="4815980" cy="395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93D913B4-452E-42BE-253E-84C622DB1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239" y="4123309"/>
            <a:ext cx="914479" cy="9144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09A427-77CB-AA9F-30EE-66CA67756CC3}"/>
              </a:ext>
            </a:extLst>
          </p:cNvPr>
          <p:cNvSpPr txBox="1"/>
          <p:nvPr/>
        </p:nvSpPr>
        <p:spPr>
          <a:xfrm>
            <a:off x="7529681" y="4141629"/>
            <a:ext cx="3346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easy !</a:t>
            </a:r>
          </a:p>
          <a:p>
            <a:pPr algn="ctr"/>
            <a:r>
              <a:rPr lang="en-US" dirty="0"/>
              <a:t>Based on the comparison of several fields</a:t>
            </a:r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D754D8-F9F3-6D0B-CD26-C2E19597B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713230"/>
            <a:ext cx="2353260" cy="499915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FE8AE5F-98B0-25E2-0991-4B1548AEBF3D}"/>
              </a:ext>
            </a:extLst>
          </p:cNvPr>
          <p:cNvCxnSpPr/>
          <p:nvPr/>
        </p:nvCxnSpPr>
        <p:spPr>
          <a:xfrm>
            <a:off x="4536489" y="4634144"/>
            <a:ext cx="1642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8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A0245-68EA-AF52-364C-E9950BE7FD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Process IB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F178C-CF1C-61B6-6ECB-43FEC197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827"/>
          </a:xfrm>
        </p:spPr>
        <p:txBody>
          <a:bodyPr/>
          <a:lstStyle/>
          <a:p>
            <a:pPr algn="ctr"/>
            <a:r>
              <a:rPr lang="en-GB" dirty="0"/>
              <a:t>In Belgium : IB = </a:t>
            </a:r>
            <a:r>
              <a:rPr lang="en-US" dirty="0"/>
              <a:t>Manager of the accident database</a:t>
            </a: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94426E-7AEB-8D18-33FD-8872AFA3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756F3A-5600-00F4-C432-109269AB75A3}"/>
              </a:ext>
            </a:extLst>
          </p:cNvPr>
          <p:cNvSpPr txBox="1"/>
          <p:nvPr/>
        </p:nvSpPr>
        <p:spPr>
          <a:xfrm>
            <a:off x="793765" y="2257716"/>
            <a:ext cx="54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Selection of “CSI accidents”  (to send to NSA BE)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6E1D11-9896-456F-C06C-638E15AA9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94" y="2627048"/>
            <a:ext cx="2005013" cy="1828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A57378-E927-9DF5-3B35-7ABF4FBA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716" y="4472295"/>
            <a:ext cx="3097036" cy="16765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DB0CD5-5775-D2AF-E6BE-C18A01A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2" y="2627048"/>
            <a:ext cx="2946637" cy="28461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173A0C-3F82-47B3-EE51-31926ED0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647" y="2665148"/>
            <a:ext cx="4124325" cy="1790700"/>
          </a:xfrm>
          <a:prstGeom prst="rect">
            <a:avLst/>
          </a:prstGeom>
        </p:spPr>
      </p:pic>
      <p:pic>
        <p:nvPicPr>
          <p:cNvPr id="7" name="Graphique 6" descr="Contour de visage souriant avec un remplissage uni">
            <a:extLst>
              <a:ext uri="{FF2B5EF4-FFF2-40B4-BE49-F238E27FC236}">
                <a16:creationId xmlns:a16="http://schemas.microsoft.com/office/drawing/2014/main" id="{103A3A27-0F7F-9E06-98C5-4D7BA3C53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1820" y="1955189"/>
            <a:ext cx="1136820" cy="11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F32A1-1E30-0C53-8AE1-2864E21C94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Process IM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A58202-1BFA-12B6-1FD8-7C1567DC8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algn="ctr"/>
            <a:r>
              <a:rPr lang="en-GB" sz="3600" dirty="0"/>
              <a:t>Infrabel, the infrastructure manager in Belgium, provides high-quality data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854160-72E5-3E22-68E6-2C1BE8E8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1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rrière-plan abstrait d’un nœud et d’un maillage">
            <a:extLst>
              <a:ext uri="{FF2B5EF4-FFF2-40B4-BE49-F238E27FC236}">
                <a16:creationId xmlns:a16="http://schemas.microsoft.com/office/drawing/2014/main" id="{E8B87D19-08BE-7EA7-17C5-EEC716D58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7291"/>
          <a:stretch/>
        </p:blipFill>
        <p:spPr>
          <a:xfrm>
            <a:off x="20" y="0"/>
            <a:ext cx="12191980" cy="6989445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003C41A-AC5A-FBCA-5861-211DC4244F52}"/>
              </a:ext>
            </a:extLst>
          </p:cNvPr>
          <p:cNvGraphicFramePr/>
          <p:nvPr/>
        </p:nvGraphicFramePr>
        <p:xfrm>
          <a:off x="1348508" y="2346037"/>
          <a:ext cx="9818255" cy="282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4AD9315-DF01-9E9C-6B22-F1B7FBF316CA}"/>
              </a:ext>
            </a:extLst>
          </p:cNvPr>
          <p:cNvSpPr txBox="1"/>
          <p:nvPr/>
        </p:nvSpPr>
        <p:spPr>
          <a:xfrm>
            <a:off x="1186872" y="866054"/>
            <a:ext cx="9818255" cy="6139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Infrabel data quality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Belgian Infrastructure Manager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302A6E-7EDF-4ED4-C249-61D56B3C4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5475" y="654470"/>
            <a:ext cx="2013053" cy="3158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3C9D3E-B4FC-FFC7-D9AA-147D7CB911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5475" y="183937"/>
            <a:ext cx="2013053" cy="4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7525FA-824B-8538-386F-6A75FEF4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821" y="379133"/>
            <a:ext cx="7385980" cy="960264"/>
          </a:xfrm>
          <a:noFill/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accent2"/>
                </a:solidFill>
              </a:rPr>
              <a:t>Database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081A43-6C6B-BFEF-8B16-912BCE4B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821" y="165854"/>
            <a:ext cx="1928155" cy="13858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75F38F-8FAD-B868-624D-FBCD253156A8}"/>
              </a:ext>
            </a:extLst>
          </p:cNvPr>
          <p:cNvSpPr txBox="1"/>
          <p:nvPr/>
        </p:nvSpPr>
        <p:spPr>
          <a:xfrm>
            <a:off x="4259276" y="1782224"/>
            <a:ext cx="7426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Safety event is listed in Infrabel's ‘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Railreport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database. The announcement contains lots of information about the event. There are 3 levels of verification (editor – verifier - validator)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C37450D-04DA-CA62-CB36-6BCFE9309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027"/>
          <a:stretch/>
        </p:blipFill>
        <p:spPr>
          <a:xfrm>
            <a:off x="4166095" y="3918385"/>
            <a:ext cx="7552428" cy="293918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5DF6BB4-F946-13A8-8CC7-DC8FB9B4DB2C}"/>
              </a:ext>
            </a:extLst>
          </p:cNvPr>
          <p:cNvSpPr txBox="1"/>
          <p:nvPr/>
        </p:nvSpPr>
        <p:spPr>
          <a:xfrm>
            <a:off x="4204536" y="3358136"/>
            <a:ext cx="76745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of information found for each safety event: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6F44A6-AB0C-69C1-231A-808297433897}"/>
              </a:ext>
            </a:extLst>
          </p:cNvPr>
          <p:cNvSpPr/>
          <p:nvPr/>
        </p:nvSpPr>
        <p:spPr>
          <a:xfrm>
            <a:off x="4259276" y="4288184"/>
            <a:ext cx="7542795" cy="5665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3B77C83-F012-EF1E-B69C-2256FDA8E401}"/>
              </a:ext>
            </a:extLst>
          </p:cNvPr>
          <p:cNvSpPr/>
          <p:nvPr/>
        </p:nvSpPr>
        <p:spPr>
          <a:xfrm>
            <a:off x="435906" y="1611083"/>
            <a:ext cx="3099001" cy="306869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1FC5C-FF93-41A4-AE45-61FD0126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20" y="2456308"/>
            <a:ext cx="3041803" cy="129439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1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Data source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97760D-88A0-2B06-E9EE-91C790BFB917}"/>
              </a:ext>
            </a:extLst>
          </p:cNvPr>
          <p:cNvSpPr txBox="1"/>
          <p:nvPr/>
        </p:nvSpPr>
        <p:spPr>
          <a:xfrm>
            <a:off x="386558" y="5051343"/>
            <a:ext cx="3354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selection of appropriate data sources is important to ensure the quality of the data collected and its relevance to the analysis.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8664E0-7F77-1D4D-CE1E-3F988BC818FE}"/>
              </a:ext>
            </a:extLst>
          </p:cNvPr>
          <p:cNvSpPr txBox="1"/>
          <p:nvPr/>
        </p:nvSpPr>
        <p:spPr>
          <a:xfrm>
            <a:off x="9886950" y="1127245"/>
            <a:ext cx="20973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16 years of history</a:t>
            </a:r>
          </a:p>
        </p:txBody>
      </p:sp>
    </p:spTree>
    <p:extLst>
      <p:ext uri="{BB962C8B-B14F-4D97-AF65-F5344CB8AC3E}">
        <p14:creationId xmlns:p14="http://schemas.microsoft.com/office/powerpoint/2010/main" val="173648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3B77C83-F012-EF1E-B69C-2256FDA8E401}"/>
              </a:ext>
            </a:extLst>
          </p:cNvPr>
          <p:cNvSpPr/>
          <p:nvPr/>
        </p:nvSpPr>
        <p:spPr>
          <a:xfrm>
            <a:off x="441934" y="1579628"/>
            <a:ext cx="3099001" cy="306869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1FC5C-FF93-41A4-AE45-61FD0126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29" y="2134605"/>
            <a:ext cx="3041803" cy="1294395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GB" sz="3600" dirty="0">
                <a:solidFill>
                  <a:srgbClr val="FFFFFF"/>
                </a:solidFill>
              </a:rPr>
              <a:t>2 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Data collection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904316-AAB7-A1F3-5620-D3502D066E22}"/>
              </a:ext>
            </a:extLst>
          </p:cNvPr>
          <p:cNvSpPr txBox="1"/>
          <p:nvPr/>
        </p:nvSpPr>
        <p:spPr>
          <a:xfrm>
            <a:off x="354103" y="4832006"/>
            <a:ext cx="3340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 involves setting up a suitable process and using the most appropriate collection tools for the chosen data sources.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47D1B3-A653-FD65-CF00-29AA48FC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348" y="1734820"/>
            <a:ext cx="1780319" cy="15544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280D1C8-37A6-CA98-20A1-2F1220E92246}"/>
              </a:ext>
            </a:extLst>
          </p:cNvPr>
          <p:cNvSpPr txBox="1"/>
          <p:nvPr/>
        </p:nvSpPr>
        <p:spPr>
          <a:xfrm>
            <a:off x="4348820" y="1439859"/>
            <a:ext cx="7401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extract useful data from the database, Infrabel uses a Business Intelligence platform to analyse Big Data and transform it into usable information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2101E7-6CE4-FFC8-56A2-CAEB5B577321}"/>
              </a:ext>
            </a:extLst>
          </p:cNvPr>
          <p:cNvSpPr txBox="1"/>
          <p:nvPr/>
        </p:nvSpPr>
        <p:spPr>
          <a:xfrm>
            <a:off x="4547352" y="5581846"/>
            <a:ext cx="7133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export safety events based on various combined criteria such as victims, costs or traffic jamming.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7E82EE8-65C8-DA06-BCDF-0C05E91B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25" y="4225032"/>
            <a:ext cx="1213605" cy="11773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A2B0E3-A9DE-5F73-BCC0-A7CA8AC77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253" y="4396994"/>
            <a:ext cx="1088968" cy="10273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B10E5B9-5DB8-E5DC-5F52-16F7ADCD9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566" y="4140363"/>
            <a:ext cx="1213605" cy="128395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1212C6B-8BDF-F99F-31C9-A6FECE91E22D}"/>
              </a:ext>
            </a:extLst>
          </p:cNvPr>
          <p:cNvSpPr txBox="1"/>
          <p:nvPr/>
        </p:nvSpPr>
        <p:spPr>
          <a:xfrm>
            <a:off x="6316797" y="4692442"/>
            <a:ext cx="94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And/of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9A2DBD8-F354-4E5B-4375-3C5CF58E952A}"/>
              </a:ext>
            </a:extLst>
          </p:cNvPr>
          <p:cNvSpPr txBox="1"/>
          <p:nvPr/>
        </p:nvSpPr>
        <p:spPr>
          <a:xfrm>
            <a:off x="9200309" y="4723039"/>
            <a:ext cx="94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And/of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CC24FEAB-09D1-2D78-F01B-D48EE0409074}"/>
              </a:ext>
            </a:extLst>
          </p:cNvPr>
          <p:cNvSpPr/>
          <p:nvPr/>
        </p:nvSpPr>
        <p:spPr>
          <a:xfrm rot="3390723">
            <a:off x="6632782" y="3356638"/>
            <a:ext cx="259702" cy="1314796"/>
          </a:xfrm>
          <a:prstGeom prst="downArrow">
            <a:avLst>
              <a:gd name="adj1" fmla="val 50000"/>
              <a:gd name="adj2" fmla="val 402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024EDB44-217F-3143-59E5-F38F39821E32}"/>
              </a:ext>
            </a:extLst>
          </p:cNvPr>
          <p:cNvSpPr/>
          <p:nvPr/>
        </p:nvSpPr>
        <p:spPr>
          <a:xfrm rot="18487665">
            <a:off x="9398351" y="3399950"/>
            <a:ext cx="259702" cy="1314796"/>
          </a:xfrm>
          <a:prstGeom prst="downArrow">
            <a:avLst>
              <a:gd name="adj1" fmla="val 50000"/>
              <a:gd name="adj2" fmla="val 402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4DD5D44D-2EFA-9D94-C360-BB44869244AF}"/>
              </a:ext>
            </a:extLst>
          </p:cNvPr>
          <p:cNvSpPr/>
          <p:nvPr/>
        </p:nvSpPr>
        <p:spPr>
          <a:xfrm>
            <a:off x="8053606" y="3543012"/>
            <a:ext cx="247461" cy="747595"/>
          </a:xfrm>
          <a:prstGeom prst="downArrow">
            <a:avLst>
              <a:gd name="adj1" fmla="val 50000"/>
              <a:gd name="adj2" fmla="val 402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2E7BF1E-C2F4-DF1B-8B99-2D5EA5761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591" y="2638821"/>
            <a:ext cx="1864308" cy="1453279"/>
          </a:xfrm>
          <a:prstGeom prst="rect">
            <a:avLst/>
          </a:prstGeom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07C237AD-D9DC-2E2F-9B76-6022448207D6}"/>
              </a:ext>
            </a:extLst>
          </p:cNvPr>
          <p:cNvSpPr txBox="1">
            <a:spLocks/>
          </p:cNvSpPr>
          <p:nvPr/>
        </p:nvSpPr>
        <p:spPr>
          <a:xfrm>
            <a:off x="4348821" y="379133"/>
            <a:ext cx="7385980" cy="960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85001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3B77C83-F012-EF1E-B69C-2256FDA8E401}"/>
              </a:ext>
            </a:extLst>
          </p:cNvPr>
          <p:cNvSpPr/>
          <p:nvPr/>
        </p:nvSpPr>
        <p:spPr>
          <a:xfrm>
            <a:off x="441934" y="1579628"/>
            <a:ext cx="3099001" cy="306869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1FC5C-FF93-41A4-AE45-61FD0126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98" y="2466776"/>
            <a:ext cx="3041803" cy="1294395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100000"/>
              </a:lnSpc>
              <a:defRPr cap="all"/>
            </a:pPr>
            <a:r>
              <a:rPr lang="en-GB" sz="3600" cap="all" dirty="0">
                <a:solidFill>
                  <a:srgbClr val="FFFFFF"/>
                </a:solidFill>
              </a:rPr>
              <a:t>3</a:t>
            </a:r>
            <a:br>
              <a:rPr lang="en-GB" sz="3600" cap="all" dirty="0">
                <a:solidFill>
                  <a:srgbClr val="FFFFFF"/>
                </a:solidFill>
              </a:rPr>
            </a:br>
            <a:r>
              <a:rPr lang="en-GB" sz="3600" cap="all" dirty="0">
                <a:solidFill>
                  <a:srgbClr val="FFFFFF"/>
                </a:solidFill>
              </a:rPr>
              <a:t>Data Control</a:t>
            </a:r>
            <a:br>
              <a:rPr lang="en-GB" sz="3600" cap="all" dirty="0">
                <a:solidFill>
                  <a:srgbClr val="FFFFFF"/>
                </a:solidFill>
              </a:rPr>
            </a:br>
            <a:endParaRPr lang="en-GB" sz="3600" cap="all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904316-AAB7-A1F3-5620-D3502D066E22}"/>
              </a:ext>
            </a:extLst>
          </p:cNvPr>
          <p:cNvSpPr txBox="1"/>
          <p:nvPr/>
        </p:nvSpPr>
        <p:spPr>
          <a:xfrm>
            <a:off x="408110" y="4812249"/>
            <a:ext cx="3340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cleansing ensures data quality by eliminating errors and unnecessary data for more accurate and relevant analysis.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244348-8785-11EF-B4E4-65B5006550BA}"/>
              </a:ext>
            </a:extLst>
          </p:cNvPr>
          <p:cNvSpPr txBox="1"/>
          <p:nvPr/>
        </p:nvSpPr>
        <p:spPr>
          <a:xfrm>
            <a:off x="4397910" y="1579628"/>
            <a:ext cx="73859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the safety events have been collected, checks are made with our partners, such as our local agents and/or the Railway Police to ensure that the event is classified correctly.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are made, for example, to the classification of the event (suicide or accident to person in volving rolling stock in motion). 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2DFA7D0-805C-1999-B669-55C05477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172" y="346090"/>
            <a:ext cx="7385980" cy="960264"/>
          </a:xfrm>
          <a:noFill/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accent4"/>
                </a:solidFill>
              </a:rPr>
              <a:t>Collaboration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F738CD90-7533-322C-09F2-62E08F375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56" y="2914679"/>
            <a:ext cx="5495088" cy="22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89F12-932B-9271-1E9C-3E630733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26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What will I talk about?</a:t>
            </a:r>
            <a:endParaRPr lang="fr-BE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307D4-BB3B-EEDA-FF09-AD593A9F5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1434"/>
            <a:ext cx="10515600" cy="211256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bg1"/>
                </a:solidFill>
                <a:cs typeface="Times New Roman" panose="02020603050405020304" pitchFamily="18" charset="0"/>
              </a:rPr>
              <a:t>Mainly</a:t>
            </a:r>
            <a:r>
              <a:rPr lang="en-GB" sz="4000" dirty="0"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cs typeface="Times New Roman" panose="02020603050405020304" pitchFamily="18" charset="0"/>
              </a:rPr>
              <a:t>about CSI collection in Belgium 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difficulties and solutions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6B092-373F-83B2-23E2-7BD763D7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41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3B77C83-F012-EF1E-B69C-2256FDA8E401}"/>
              </a:ext>
            </a:extLst>
          </p:cNvPr>
          <p:cNvSpPr/>
          <p:nvPr/>
        </p:nvSpPr>
        <p:spPr>
          <a:xfrm>
            <a:off x="441934" y="1579628"/>
            <a:ext cx="3099001" cy="306869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1FC5C-FF93-41A4-AE45-61FD0126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29" y="2134605"/>
            <a:ext cx="3041803" cy="1294395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100000"/>
              </a:lnSpc>
              <a:defRPr cap="all"/>
            </a:pPr>
            <a:r>
              <a:rPr lang="en-GB" sz="3600" cap="all" dirty="0">
                <a:solidFill>
                  <a:srgbClr val="FFFFFF"/>
                </a:solidFill>
              </a:rPr>
              <a:t>4</a:t>
            </a:r>
            <a:br>
              <a:rPr lang="en-GB" sz="3600" cap="all" dirty="0">
                <a:solidFill>
                  <a:srgbClr val="FFFFFF"/>
                </a:solidFill>
              </a:rPr>
            </a:br>
            <a:r>
              <a:rPr lang="en-GB" sz="3600" cap="all" dirty="0" err="1">
                <a:solidFill>
                  <a:srgbClr val="FFFFFF"/>
                </a:solidFill>
              </a:rPr>
              <a:t>DATa</a:t>
            </a:r>
            <a:r>
              <a:rPr lang="en-GB" sz="3600" cap="all" dirty="0">
                <a:solidFill>
                  <a:srgbClr val="FFFFFF"/>
                </a:solidFill>
              </a:rPr>
              <a:t> </a:t>
            </a:r>
            <a:r>
              <a:rPr lang="en-GB" sz="3600" cap="all" dirty="0" err="1">
                <a:solidFill>
                  <a:srgbClr val="FFFFFF"/>
                </a:solidFill>
              </a:rPr>
              <a:t>praparation</a:t>
            </a:r>
            <a:br>
              <a:rPr lang="en-GB" sz="1400" dirty="0"/>
            </a:br>
            <a:br>
              <a:rPr lang="en-GB" sz="3600" cap="all" dirty="0">
                <a:solidFill>
                  <a:srgbClr val="FFFFFF"/>
                </a:solidFill>
              </a:rPr>
            </a:br>
            <a:endParaRPr lang="en-GB" sz="3600" cap="all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904316-AAB7-A1F3-5620-D3502D066E22}"/>
              </a:ext>
            </a:extLst>
          </p:cNvPr>
          <p:cNvSpPr txBox="1"/>
          <p:nvPr/>
        </p:nvSpPr>
        <p:spPr>
          <a:xfrm>
            <a:off x="354102" y="4735420"/>
            <a:ext cx="3568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Preparing data for analysis involves transforming, standardising and organising it to make it easier to use in the analysis and guarantee reliable and relevant results.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C71AD2-75B4-6374-A240-23574AE3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5" y="2921869"/>
            <a:ext cx="4610889" cy="25522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4DCE754-36D4-16FF-D9A9-71C037A8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186" y="2897183"/>
            <a:ext cx="1823126" cy="257689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0221B85-1364-6550-1D78-D80564FA4490}"/>
              </a:ext>
            </a:extLst>
          </p:cNvPr>
          <p:cNvSpPr txBox="1"/>
          <p:nvPr/>
        </p:nvSpPr>
        <p:spPr>
          <a:xfrm>
            <a:off x="4348820" y="1302628"/>
            <a:ext cx="7401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data are then added together and converted into FWI for casualties and tr-km for accidents and precursors. The data can be viewed graphically to track changes. They are then transmitted to our competent authority.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DD0AE1D-6DD6-4A92-E941-BC1CD3167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9" y="5627725"/>
            <a:ext cx="2600672" cy="104026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929E5F4-0FEC-2E4B-E5AB-F5C3703BA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401" y="5923521"/>
            <a:ext cx="2013053" cy="577880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7F220A77-C793-44CB-AC2E-2779A1EDC399}"/>
              </a:ext>
            </a:extLst>
          </p:cNvPr>
          <p:cNvSpPr/>
          <p:nvPr/>
        </p:nvSpPr>
        <p:spPr>
          <a:xfrm>
            <a:off x="7283917" y="6010603"/>
            <a:ext cx="1453945" cy="403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B298826-5E6A-515B-2031-9817D0D4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820" y="247717"/>
            <a:ext cx="7385980" cy="960264"/>
          </a:xfr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accent1"/>
                </a:solidFill>
              </a:rPr>
              <a:t>Transformation and transfer</a:t>
            </a:r>
          </a:p>
        </p:txBody>
      </p:sp>
    </p:spTree>
    <p:extLst>
      <p:ext uri="{BB962C8B-B14F-4D97-AF65-F5344CB8AC3E}">
        <p14:creationId xmlns:p14="http://schemas.microsoft.com/office/powerpoint/2010/main" val="3859288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550C-028C-74E5-933F-A6B75504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CSI : data collection process in Belgium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041CF3-3261-49BB-2F5C-B33E421B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F19550-5CBF-4550-3FC2-37B6001757B7}"/>
              </a:ext>
            </a:extLst>
          </p:cNvPr>
          <p:cNvSpPr txBox="1"/>
          <p:nvPr/>
        </p:nvSpPr>
        <p:spPr>
          <a:xfrm>
            <a:off x="203667" y="5047180"/>
            <a:ext cx="358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IB : Investigation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IM : Infrastructure Manager (Infrabel)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RU : Railway Undertaking</a:t>
            </a:r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B06FB484-5D86-BB5E-C804-4BB7D40E9559}"/>
              </a:ext>
            </a:extLst>
          </p:cNvPr>
          <p:cNvGraphicFramePr/>
          <p:nvPr/>
        </p:nvGraphicFramePr>
        <p:xfrm>
          <a:off x="578840" y="1359017"/>
          <a:ext cx="4969313" cy="325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E45C2E0E-6766-DEFA-C26C-6281C4F769BC}"/>
              </a:ext>
            </a:extLst>
          </p:cNvPr>
          <p:cNvSpPr/>
          <p:nvPr/>
        </p:nvSpPr>
        <p:spPr>
          <a:xfrm>
            <a:off x="4160939" y="3766657"/>
            <a:ext cx="3632433" cy="9395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966476-2E7B-DB40-2806-CFB6B15F2AA7}"/>
              </a:ext>
            </a:extLst>
          </p:cNvPr>
          <p:cNvSpPr txBox="1"/>
          <p:nvPr/>
        </p:nvSpPr>
        <p:spPr>
          <a:xfrm>
            <a:off x="8237989" y="3766657"/>
            <a:ext cx="19798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ERA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0F10EFF-93A5-390B-3CE1-EC9B930A9598}"/>
              </a:ext>
            </a:extLst>
          </p:cNvPr>
          <p:cNvSpPr txBox="1"/>
          <p:nvPr/>
        </p:nvSpPr>
        <p:spPr>
          <a:xfrm>
            <a:off x="4362275" y="4610012"/>
            <a:ext cx="281870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Comparison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Discussion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Correction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Collective decision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B603883-1240-BC5A-F7BF-412E65651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720" y="4706224"/>
            <a:ext cx="13168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68E8A-4281-5F7C-4F38-55D5B7C338A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CSI : frequent discussions on…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830E2-F5F8-5FE3-ADCB-7653DC35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Accidents to persons &lt;&gt; Suicides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/>
                </a:solidFill>
              </a:rPr>
              <a:t>Serious injury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6C271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&lt;&gt; light injury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>
                <a:latin typeface="Neue Haas Unica Pro"/>
              </a:rPr>
              <a:t>Category of people </a:t>
            </a:r>
            <a:r>
              <a:rPr lang="en-GB" sz="1800" dirty="0">
                <a:solidFill>
                  <a:schemeClr val="tx1"/>
                </a:solidFill>
                <a:latin typeface="Neue Haas Unica Pro"/>
              </a:rPr>
              <a:t>(discussion and consultation of the guidelines often needed)</a:t>
            </a:r>
            <a:br>
              <a:rPr lang="en-GB" sz="1800" dirty="0">
                <a:solidFill>
                  <a:schemeClr val="tx1"/>
                </a:solidFill>
                <a:latin typeface="Neue Haas Unica Pro"/>
              </a:rPr>
            </a:br>
            <a:r>
              <a:rPr lang="en-GB" sz="1800" i="1" dirty="0">
                <a:solidFill>
                  <a:schemeClr val="tx1"/>
                </a:solidFill>
                <a:latin typeface="Neue Haas Unica Pro"/>
              </a:rPr>
              <a:t>passenger - employee or contractor - level crossing user – trespasser - </a:t>
            </a:r>
            <a:r>
              <a:rPr lang="en-US" sz="1800" i="1" dirty="0">
                <a:solidFill>
                  <a:schemeClr val="tx1"/>
                </a:solidFill>
                <a:latin typeface="Neue Haas Unica Pro"/>
              </a:rPr>
              <a:t>other person at a platform - other person not at a platform</a:t>
            </a:r>
            <a:endParaRPr lang="en-GB" sz="1800" i="1" dirty="0">
              <a:solidFill>
                <a:schemeClr val="tx1"/>
              </a:solidFill>
              <a:latin typeface="Neue Haas Unica Pro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>
                <a:latin typeface="Neue Haas Unica Pro"/>
              </a:rPr>
              <a:t>Cost</a:t>
            </a:r>
            <a:br>
              <a:rPr lang="en-GB" dirty="0">
                <a:latin typeface="Neue Haas Unica Pro"/>
              </a:rPr>
            </a:br>
            <a:r>
              <a:rPr lang="en-US" sz="1800" i="1" dirty="0">
                <a:solidFill>
                  <a:schemeClr val="tx1"/>
                </a:solidFill>
                <a:latin typeface="Neue Haas Unica Pro"/>
              </a:rPr>
              <a:t>Not immediately available, not always fulfilled, ∑ infrastructure + rolling stock</a:t>
            </a:r>
            <a:endParaRPr lang="en-GB" dirty="0">
              <a:latin typeface="Neue Haas Unica Pro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>
                <a:latin typeface="Neue Haas Unica Pro"/>
              </a:rPr>
              <a:t>SPAD : </a:t>
            </a:r>
            <a:r>
              <a:rPr lang="en-US" sz="1800" dirty="0">
                <a:solidFill>
                  <a:schemeClr val="tx1"/>
                </a:solidFill>
                <a:latin typeface="Neue Haas Unica Pro"/>
              </a:rPr>
              <a:t>any occasion when any part of a </a:t>
            </a:r>
            <a:r>
              <a:rPr lang="en-US" sz="1800" dirty="0">
                <a:solidFill>
                  <a:schemeClr val="accent1"/>
                </a:solidFill>
                <a:latin typeface="Neue Haas Unica Pro"/>
              </a:rPr>
              <a:t>train</a:t>
            </a:r>
            <a:r>
              <a:rPr lang="en-US" sz="1800" dirty="0">
                <a:solidFill>
                  <a:schemeClr val="tx1"/>
                </a:solidFill>
                <a:latin typeface="Neue Haas Unica Pro"/>
              </a:rPr>
              <a:t> proceeds beyond its </a:t>
            </a:r>
            <a:r>
              <a:rPr lang="en-US" sz="1800" dirty="0" err="1">
                <a:solidFill>
                  <a:schemeClr val="tx1"/>
                </a:solidFill>
                <a:latin typeface="Neue Haas Unica Pro"/>
              </a:rPr>
              <a:t>authorised</a:t>
            </a:r>
            <a:r>
              <a:rPr lang="en-US" sz="1800" dirty="0">
                <a:solidFill>
                  <a:schemeClr val="tx1"/>
                </a:solidFill>
                <a:latin typeface="Neue Haas Unica Pro"/>
              </a:rPr>
              <a:t> movement</a:t>
            </a:r>
            <a:br>
              <a:rPr lang="en-US" sz="1800" dirty="0">
                <a:solidFill>
                  <a:schemeClr val="tx1"/>
                </a:solidFill>
                <a:latin typeface="Neue Haas Unica Pro"/>
              </a:rPr>
            </a:br>
            <a:r>
              <a:rPr lang="en-US" sz="1800" dirty="0">
                <a:solidFill>
                  <a:schemeClr val="tx1"/>
                </a:solidFill>
                <a:latin typeface="Neue Haas Unica Pro"/>
                <a:sym typeface="Wingdings" panose="05000000000000000000" pitchFamily="2" charset="2"/>
              </a:rPr>
              <a:t> SPAD on </a:t>
            </a:r>
            <a:r>
              <a:rPr lang="en-US" sz="1800" i="1" dirty="0">
                <a:solidFill>
                  <a:schemeClr val="tx1"/>
                </a:solidFill>
                <a:latin typeface="Neue Haas Unica Pro"/>
                <a:sym typeface="Wingdings" panose="05000000000000000000" pitchFamily="2" charset="2"/>
              </a:rPr>
              <a:t>main line or accessory line giving access to main line</a:t>
            </a:r>
            <a:endParaRPr lang="en-GB" sz="1800" i="1" dirty="0">
              <a:solidFill>
                <a:schemeClr val="tx1"/>
              </a:solidFill>
              <a:latin typeface="Neue Haas Unica Pro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>
                <a:latin typeface="Neue Haas Unica Pro"/>
              </a:rPr>
              <a:t>track buckle : </a:t>
            </a:r>
            <a:r>
              <a:rPr lang="en-GB" sz="1800" dirty="0">
                <a:solidFill>
                  <a:schemeClr val="tx1"/>
                </a:solidFill>
                <a:latin typeface="Neue Haas Unica Pro"/>
              </a:rPr>
              <a:t>use of the tolerance depends on the reference speed of the line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>
                <a:latin typeface="Neue Haas Unica Pro"/>
              </a:rPr>
              <a:t>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D310F-E6FE-B0F8-45A5-7E46A66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1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6FD56-EF79-3362-4B9E-0D5B002F90A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CSI : </a:t>
            </a:r>
            <a:r>
              <a:rPr lang="fr-BE" dirty="0" err="1">
                <a:solidFill>
                  <a:schemeClr val="tx1"/>
                </a:solidFill>
              </a:rPr>
              <a:t>some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difficult</a:t>
            </a:r>
            <a:r>
              <a:rPr lang="fr-BE" dirty="0">
                <a:solidFill>
                  <a:schemeClr val="tx1"/>
                </a:solidFill>
              </a:rPr>
              <a:t>-to-</a:t>
            </a:r>
            <a:r>
              <a:rPr lang="fr-BE" dirty="0" err="1">
                <a:solidFill>
                  <a:schemeClr val="tx1"/>
                </a:solidFill>
              </a:rPr>
              <a:t>get</a:t>
            </a:r>
            <a:r>
              <a:rPr lang="fr-BE" dirty="0">
                <a:solidFill>
                  <a:schemeClr val="tx1"/>
                </a:solidFill>
              </a:rPr>
              <a:t> figures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BE44F7-83B4-FB35-D657-B76D3D35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AF854F-AC72-ED8F-C6D9-F0E9F22A9DD2}"/>
              </a:ext>
            </a:extLst>
          </p:cNvPr>
          <p:cNvSpPr txBox="1"/>
          <p:nvPr/>
        </p:nvSpPr>
        <p:spPr>
          <a:xfrm>
            <a:off x="7348756" y="3594032"/>
            <a:ext cx="4541939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Contact point at IM to help RU’s 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A6A4ABA-E749-14F8-352F-6C73D5B00E3F}"/>
              </a:ext>
            </a:extLst>
          </p:cNvPr>
          <p:cNvSpPr/>
          <p:nvPr/>
        </p:nvSpPr>
        <p:spPr>
          <a:xfrm>
            <a:off x="5946259" y="3678030"/>
            <a:ext cx="1226327" cy="201336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F75C32-795A-CDAA-14F9-E498BCB3AEC8}"/>
              </a:ext>
            </a:extLst>
          </p:cNvPr>
          <p:cNvSpPr txBox="1"/>
          <p:nvPr/>
        </p:nvSpPr>
        <p:spPr>
          <a:xfrm>
            <a:off x="5885371" y="3778698"/>
            <a:ext cx="140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agreement</a:t>
            </a:r>
          </a:p>
        </p:txBody>
      </p:sp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45854FDA-524E-997C-8186-F6A218CB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73" y="2075616"/>
            <a:ext cx="5463303" cy="2600900"/>
          </a:xfrm>
        </p:spPr>
      </p:pic>
    </p:spTree>
    <p:extLst>
      <p:ext uri="{BB962C8B-B14F-4D97-AF65-F5344CB8AC3E}">
        <p14:creationId xmlns:p14="http://schemas.microsoft.com/office/powerpoint/2010/main" val="109987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6FD56-EF79-3362-4B9E-0D5B002F90A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CSI : </a:t>
            </a:r>
            <a:r>
              <a:rPr lang="fr-BE" dirty="0" err="1">
                <a:solidFill>
                  <a:schemeClr val="tx1"/>
                </a:solidFill>
              </a:rPr>
              <a:t>some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difficult</a:t>
            </a:r>
            <a:r>
              <a:rPr lang="fr-BE" dirty="0">
                <a:solidFill>
                  <a:schemeClr val="tx1"/>
                </a:solidFill>
              </a:rPr>
              <a:t>-t-</a:t>
            </a:r>
            <a:r>
              <a:rPr lang="fr-BE" dirty="0" err="1">
                <a:solidFill>
                  <a:schemeClr val="tx1"/>
                </a:solidFill>
              </a:rPr>
              <a:t>get</a:t>
            </a:r>
            <a:r>
              <a:rPr lang="fr-BE" dirty="0">
                <a:solidFill>
                  <a:schemeClr val="tx1"/>
                </a:solidFill>
              </a:rPr>
              <a:t> figures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BE44F7-83B4-FB35-D657-B76D3D35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72801E-74CB-C016-DC65-07003BF0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4" y="2554358"/>
            <a:ext cx="5657850" cy="1981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93991A-565C-ADD6-5E5B-28B554D549AD}"/>
              </a:ext>
            </a:extLst>
          </p:cNvPr>
          <p:cNvSpPr txBox="1"/>
          <p:nvPr/>
        </p:nvSpPr>
        <p:spPr>
          <a:xfrm>
            <a:off x="301304" y="1937857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Train-km with different train protection systems (TPS)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3A2AD4-BD32-DFAA-FB0A-C0F458CC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042" y="1937858"/>
            <a:ext cx="4832758" cy="330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Several data to be combined</a:t>
            </a:r>
            <a:r>
              <a:rPr lang="fr-BE" dirty="0">
                <a:solidFill>
                  <a:schemeClr val="tx1"/>
                </a:solidFill>
              </a:rPr>
              <a:t>:</a:t>
            </a:r>
            <a:endParaRPr lang="fr-B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dirty="0" err="1">
                <a:solidFill>
                  <a:schemeClr val="tx1"/>
                </a:solidFill>
              </a:rPr>
              <a:t>Paths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travelled</a:t>
            </a:r>
            <a:r>
              <a:rPr lang="fr-BE" dirty="0">
                <a:solidFill>
                  <a:schemeClr val="tx1"/>
                </a:solidFill>
              </a:rPr>
              <a:t> by trains*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FF0000"/>
                </a:solidFill>
              </a:rPr>
              <a:t>Train </a:t>
            </a:r>
            <a:r>
              <a:rPr lang="fr-BE" dirty="0" err="1">
                <a:solidFill>
                  <a:srgbClr val="FF0000"/>
                </a:solidFill>
              </a:rPr>
              <a:t>path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equipment</a:t>
            </a:r>
            <a:r>
              <a:rPr lang="fr-BE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/>
                </a:solidFill>
              </a:rPr>
              <a:t>Train traction </a:t>
            </a:r>
            <a:r>
              <a:rPr lang="fr-BE" dirty="0" err="1">
                <a:solidFill>
                  <a:schemeClr val="tx1"/>
                </a:solidFill>
              </a:rPr>
              <a:t>units</a:t>
            </a:r>
            <a:r>
              <a:rPr lang="fr-BE" dirty="0">
                <a:solidFill>
                  <a:schemeClr val="tx1"/>
                </a:solidFill>
              </a:rPr>
              <a:t>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002060"/>
                </a:solidFill>
              </a:rPr>
              <a:t>Traction unit </a:t>
            </a:r>
            <a:r>
              <a:rPr lang="fr-BE" dirty="0" err="1">
                <a:solidFill>
                  <a:srgbClr val="002060"/>
                </a:solidFill>
              </a:rPr>
              <a:t>equipment</a:t>
            </a:r>
            <a:r>
              <a:rPr lang="fr-BE" dirty="0">
                <a:solidFill>
                  <a:srgbClr val="002060"/>
                </a:solidFill>
              </a:rPr>
              <a:t>*</a:t>
            </a:r>
          </a:p>
          <a:p>
            <a:r>
              <a:rPr lang="fr-BE" sz="1600" i="1" dirty="0">
                <a:solidFill>
                  <a:schemeClr val="tx1"/>
                </a:solidFill>
              </a:rPr>
              <a:t>* </a:t>
            </a:r>
            <a:r>
              <a:rPr lang="fr-BE" sz="1600" i="1" dirty="0" err="1">
                <a:solidFill>
                  <a:schemeClr val="tx1"/>
                </a:solidFill>
              </a:rPr>
              <a:t>Shared</a:t>
            </a:r>
            <a:r>
              <a:rPr lang="fr-BE" sz="1600" i="1" dirty="0">
                <a:solidFill>
                  <a:schemeClr val="tx1"/>
                </a:solidFill>
              </a:rPr>
              <a:t> data</a:t>
            </a:r>
          </a:p>
          <a:p>
            <a:r>
              <a:rPr lang="fr-BE" sz="1600" i="1" dirty="0">
                <a:solidFill>
                  <a:srgbClr val="FF0000"/>
                </a:solidFill>
              </a:rPr>
              <a:t>*Data to </a:t>
            </a:r>
            <a:r>
              <a:rPr lang="fr-BE" sz="1600" i="1" dirty="0" err="1">
                <a:solidFill>
                  <a:srgbClr val="FF0000"/>
                </a:solidFill>
              </a:rPr>
              <a:t>be</a:t>
            </a:r>
            <a:r>
              <a:rPr lang="fr-BE" sz="1600" i="1" dirty="0">
                <a:solidFill>
                  <a:srgbClr val="FF0000"/>
                </a:solidFill>
              </a:rPr>
              <a:t> </a:t>
            </a:r>
            <a:r>
              <a:rPr lang="fr-BE" sz="1600" i="1" dirty="0" err="1">
                <a:solidFill>
                  <a:srgbClr val="FF0000"/>
                </a:solidFill>
              </a:rPr>
              <a:t>provided</a:t>
            </a:r>
            <a:r>
              <a:rPr lang="fr-BE" sz="1600" i="1" dirty="0">
                <a:solidFill>
                  <a:srgbClr val="FF0000"/>
                </a:solidFill>
              </a:rPr>
              <a:t> by IM</a:t>
            </a:r>
          </a:p>
          <a:p>
            <a:r>
              <a:rPr lang="fr-BE" sz="1600" i="1" dirty="0">
                <a:solidFill>
                  <a:srgbClr val="002060"/>
                </a:solidFill>
              </a:rPr>
              <a:t>*data to </a:t>
            </a:r>
            <a:r>
              <a:rPr lang="fr-BE" sz="1600" i="1" dirty="0" err="1">
                <a:solidFill>
                  <a:srgbClr val="002060"/>
                </a:solidFill>
              </a:rPr>
              <a:t>be</a:t>
            </a:r>
            <a:r>
              <a:rPr lang="fr-BE" sz="1600" i="1" dirty="0">
                <a:solidFill>
                  <a:srgbClr val="002060"/>
                </a:solidFill>
              </a:rPr>
              <a:t> </a:t>
            </a:r>
            <a:r>
              <a:rPr lang="fr-BE" sz="1600" i="1" dirty="0" err="1">
                <a:solidFill>
                  <a:srgbClr val="002060"/>
                </a:solidFill>
              </a:rPr>
              <a:t>provided</a:t>
            </a:r>
            <a:r>
              <a:rPr lang="fr-BE" sz="1600" i="1" dirty="0">
                <a:solidFill>
                  <a:srgbClr val="002060"/>
                </a:solidFill>
              </a:rPr>
              <a:t> by RU</a:t>
            </a:r>
          </a:p>
          <a:p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B86961-2623-7050-2E85-2373190424BF}"/>
              </a:ext>
            </a:extLst>
          </p:cNvPr>
          <p:cNvSpPr txBox="1"/>
          <p:nvPr/>
        </p:nvSpPr>
        <p:spPr>
          <a:xfrm>
            <a:off x="7784983" y="5243120"/>
            <a:ext cx="325492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Cooperation set up  between IM and RU</a:t>
            </a: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3A355831-81AF-BAFA-CF88-C604690B9A29}"/>
              </a:ext>
            </a:extLst>
          </p:cNvPr>
          <p:cNvSpPr/>
          <p:nvPr/>
        </p:nvSpPr>
        <p:spPr>
          <a:xfrm>
            <a:off x="6719581" y="5159229"/>
            <a:ext cx="922789" cy="53689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4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7FA4A-3ABF-B7D1-4491-8E3E9D668AF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13093-E273-E176-3859-B05048D5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5571"/>
          </a:xfrm>
        </p:spPr>
        <p:txBody>
          <a:bodyPr/>
          <a:lstStyle/>
          <a:p>
            <a:pPr algn="ctr"/>
            <a:r>
              <a:rPr lang="en-GB" dirty="0"/>
              <a:t>Data quality = Continuous improvement process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4F57BE-F7AD-01C7-271B-7F5C99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25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2B7576E-8DE6-07E8-4C6D-D35DA4135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807151"/>
              </p:ext>
            </p:extLst>
          </p:nvPr>
        </p:nvGraphicFramePr>
        <p:xfrm>
          <a:off x="85754" y="2429551"/>
          <a:ext cx="7095222" cy="417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E49BE0C4-9416-333B-1196-00697CCA6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432" y="3204735"/>
            <a:ext cx="162777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9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603FD2-7806-FF8C-3083-D6812A5E5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00F3EB8-3FA3-847E-6534-CD62A0C3C1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676D72-12D1-B416-1E35-B88E4227E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63" y="3367329"/>
            <a:ext cx="4422775" cy="30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6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A2346-D1D8-D50A-CE0F-54EBB443BEC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dirty="0" err="1">
                <a:latin typeface="+mj-lt"/>
                <a:cs typeface="Times New Roman" panose="02020603050405020304" pitchFamily="18" charset="0"/>
              </a:rPr>
              <a:t>What's</a:t>
            </a:r>
            <a:r>
              <a:rPr lang="fr-B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BE" dirty="0" err="1">
                <a:latin typeface="+mj-lt"/>
                <a:cs typeface="Times New Roman" panose="02020603050405020304" pitchFamily="18" charset="0"/>
              </a:rPr>
              <a:t>my</a:t>
            </a:r>
            <a:r>
              <a:rPr lang="fr-B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BE" dirty="0" err="1">
                <a:latin typeface="+mj-lt"/>
                <a:cs typeface="Times New Roman" panose="02020603050405020304" pitchFamily="18" charset="0"/>
              </a:rPr>
              <a:t>experience</a:t>
            </a:r>
            <a:r>
              <a:rPr lang="fr-BE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C6D461-95C9-5B9D-48BD-1BEB2DA5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5C1584-D4FD-F636-3742-C61B0858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17" y="583972"/>
            <a:ext cx="892883" cy="8928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E1A4B7-BC92-DD28-67DD-C8EC97C3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906" y="583972"/>
            <a:ext cx="954011" cy="95401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2C22EAC-CF28-6A17-F471-7937DFAF8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147172"/>
              </p:ext>
            </p:extLst>
          </p:nvPr>
        </p:nvGraphicFramePr>
        <p:xfrm>
          <a:off x="-673916" y="1944460"/>
          <a:ext cx="6333688" cy="329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E528A897-F814-AB6B-8FD2-409A7E90C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511685"/>
              </p:ext>
            </p:extLst>
          </p:nvPr>
        </p:nvGraphicFramePr>
        <p:xfrm>
          <a:off x="5115419" y="1944460"/>
          <a:ext cx="6333688" cy="399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60B0094-5E8C-8A9B-D444-0719DBE84B0E}"/>
              </a:ext>
            </a:extLst>
          </p:cNvPr>
          <p:cNvCxnSpPr/>
          <p:nvPr/>
        </p:nvCxnSpPr>
        <p:spPr>
          <a:xfrm>
            <a:off x="5439266" y="1944460"/>
            <a:ext cx="0" cy="3890732"/>
          </a:xfrm>
          <a:prstGeom prst="line">
            <a:avLst/>
          </a:prstGeom>
          <a:ln w="28575">
            <a:solidFill>
              <a:srgbClr val="113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BD56E360-5D40-1941-9824-B348D34A340C}"/>
              </a:ext>
            </a:extLst>
          </p:cNvPr>
          <p:cNvSpPr txBox="1"/>
          <p:nvPr/>
        </p:nvSpPr>
        <p:spPr>
          <a:xfrm>
            <a:off x="1317073" y="5452844"/>
            <a:ext cx="4009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i="1" dirty="0" err="1"/>
              <a:t>Marschalling</a:t>
            </a:r>
            <a:r>
              <a:rPr lang="en-US" sz="1600" i="1" dirty="0"/>
              <a:t> yard Emergency Response Live Inventory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8916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669BF-8A5E-DE42-3D9D-728FDFCAF99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What have I learned from my experience?</a:t>
            </a:r>
            <a:endParaRPr lang="fr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5047E-7C4E-762C-66E9-81679083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3121404" cy="598792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Data quality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C63AB8-8247-A710-F564-377A944F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48D064-E18C-A324-0ABA-B8606DDA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350" y="521510"/>
            <a:ext cx="838899" cy="8388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0AF0D1-6ECD-027A-C887-399653D6C85A}"/>
              </a:ext>
            </a:extLst>
          </p:cNvPr>
          <p:cNvSpPr txBox="1"/>
          <p:nvPr/>
        </p:nvSpPr>
        <p:spPr>
          <a:xfrm>
            <a:off x="4488110" y="1940356"/>
            <a:ext cx="42616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Not self-evident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F312F8-8052-B9BB-EBA4-2A28403AF7A9}"/>
              </a:ext>
            </a:extLst>
          </p:cNvPr>
          <p:cNvSpPr txBox="1"/>
          <p:nvPr/>
        </p:nvSpPr>
        <p:spPr>
          <a:xfrm>
            <a:off x="4488109" y="2710866"/>
            <a:ext cx="42616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Ongoing challenge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E204D49-49EB-6930-7A63-D3039E7883A9}"/>
              </a:ext>
            </a:extLst>
          </p:cNvPr>
          <p:cNvSpPr/>
          <p:nvPr/>
        </p:nvSpPr>
        <p:spPr>
          <a:xfrm>
            <a:off x="3137092" y="3951215"/>
            <a:ext cx="1476853" cy="63433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F96743-692B-3721-ABB2-0124BCA6DAE8}"/>
              </a:ext>
            </a:extLst>
          </p:cNvPr>
          <p:cNvSpPr txBox="1"/>
          <p:nvPr/>
        </p:nvSpPr>
        <p:spPr>
          <a:xfrm>
            <a:off x="5226341" y="3915710"/>
            <a:ext cx="3280096" cy="1754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600" dirty="0"/>
              <a:t>Check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600" dirty="0"/>
              <a:t>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600" dirty="0"/>
              <a:t>Awareness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1FAED0-01D8-F6B9-19F5-A729E986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495" y="4268380"/>
            <a:ext cx="1320302" cy="11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3BE7C-D13A-A563-233B-4C844A4D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1921"/>
            <a:ext cx="10515600" cy="1325563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CSI collection in Belgium : 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difficulties and solutions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BE18C7-4733-DB59-BEF1-256FD281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56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16A2E-D70E-B60E-ABDF-F90F6341ADB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Common Safety Indicator : reminder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3DBFBA-1708-A229-9529-42C7574B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DIRECTIVE (EU) 2016/798 on railway safety</a:t>
            </a: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46B15C-ED8F-7BFE-622F-7D0A36A7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7CD155-2A1F-E2E8-569C-F94CB8FA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2" y="2452687"/>
            <a:ext cx="11359109" cy="28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648A7-614B-8931-AC18-E546C94782E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11371E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Common Safety Indicator : reminder</a:t>
            </a:r>
            <a:b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ue Haas Unica Pro"/>
                <a:ea typeface="+mj-ea"/>
                <a:cs typeface="+mj-cs"/>
              </a:rPr>
            </a:br>
            <a: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ue Haas Unica Pro"/>
                <a:ea typeface="+mj-ea"/>
                <a:cs typeface="+mj-cs"/>
              </a:rPr>
              <a:t>Types of accidents and </a:t>
            </a:r>
            <a:r>
              <a:rPr kumimoji="0" lang="fr-BE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ue Haas Unica Pro"/>
                <a:ea typeface="+mj-ea"/>
                <a:cs typeface="+mj-cs"/>
              </a:rPr>
              <a:t>criteria</a:t>
            </a:r>
            <a: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ue Haas Unica Pro"/>
                <a:ea typeface="+mj-ea"/>
                <a:cs typeface="+mj-cs"/>
              </a:rPr>
              <a:t> (</a:t>
            </a:r>
            <a:r>
              <a:rPr kumimoji="0" lang="fr-BE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ue Haas Unica Pro"/>
                <a:ea typeface="+mj-ea"/>
                <a:cs typeface="+mj-cs"/>
              </a:rPr>
              <a:t>significant</a:t>
            </a:r>
            <a: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ue Haas Unica Pro"/>
                <a:ea typeface="+mj-ea"/>
                <a:cs typeface="+mj-cs"/>
              </a:rPr>
              <a:t> accidents)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788AC-EA4D-994E-2CD7-BB37F5272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BE" sz="2000" u="sng" dirty="0"/>
              <a:t>Types of accidents </a:t>
            </a:r>
            <a:r>
              <a:rPr lang="fr-BE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1800" dirty="0"/>
              <a:t>Collision of train : - </a:t>
            </a:r>
            <a:r>
              <a:rPr lang="fr-BE" sz="1600" dirty="0" err="1"/>
              <a:t>with</a:t>
            </a:r>
            <a:r>
              <a:rPr lang="fr-BE" sz="1600" dirty="0"/>
              <a:t> rail </a:t>
            </a:r>
            <a:r>
              <a:rPr lang="fr-BE" sz="1600" dirty="0" err="1"/>
              <a:t>vehicle</a:t>
            </a:r>
            <a:r>
              <a:rPr lang="fr-BE" sz="1600" dirty="0"/>
              <a:t> </a:t>
            </a:r>
          </a:p>
          <a:p>
            <a:r>
              <a:rPr lang="fr-BE" sz="1800" dirty="0"/>
              <a:t>		</a:t>
            </a:r>
            <a:r>
              <a:rPr lang="fr-BE" sz="1600" dirty="0"/>
              <a:t>         - </a:t>
            </a:r>
            <a:r>
              <a:rPr lang="fr-BE" sz="1600" dirty="0" err="1"/>
              <a:t>with</a:t>
            </a:r>
            <a:r>
              <a:rPr lang="fr-BE" sz="1600" dirty="0"/>
              <a:t> obstacle </a:t>
            </a:r>
            <a:r>
              <a:rPr lang="fr-BE" sz="1600" dirty="0" err="1"/>
              <a:t>within</a:t>
            </a:r>
            <a:r>
              <a:rPr lang="fr-BE" sz="1600" dirty="0"/>
              <a:t> the</a:t>
            </a:r>
            <a:br>
              <a:rPr lang="fr-BE" sz="1600" dirty="0"/>
            </a:br>
            <a:r>
              <a:rPr lang="fr-BE" sz="1600" dirty="0"/>
              <a:t>		           clearance gauge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1800" dirty="0" err="1"/>
              <a:t>Derailment</a:t>
            </a:r>
            <a:r>
              <a:rPr lang="fr-BE" sz="1800" dirty="0"/>
              <a:t> of train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1800" dirty="0" err="1"/>
              <a:t>level</a:t>
            </a:r>
            <a:r>
              <a:rPr lang="fr-BE" sz="1800" dirty="0"/>
              <a:t> </a:t>
            </a:r>
            <a:r>
              <a:rPr lang="fr-BE" sz="1800" dirty="0" err="1"/>
              <a:t>crossing</a:t>
            </a:r>
            <a:r>
              <a:rPr lang="fr-BE" sz="1800" dirty="0"/>
              <a:t> accident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/>
                </a:solidFill>
              </a:rPr>
              <a:t>Accident to persons </a:t>
            </a:r>
            <a:r>
              <a:rPr lang="en-US" sz="1800" dirty="0"/>
              <a:t>involving rolling stock in motion, with the exception of suicides and attempted suicides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1800" dirty="0"/>
              <a:t>Fire in </a:t>
            </a:r>
            <a:r>
              <a:rPr lang="fr-BE" sz="1800" dirty="0" err="1"/>
              <a:t>rolling</a:t>
            </a:r>
            <a:r>
              <a:rPr lang="fr-BE" sz="1800" dirty="0"/>
              <a:t> stock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/>
              <a:t>Other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 dirty="0"/>
              <a:t>+ </a:t>
            </a:r>
            <a:r>
              <a:rPr lang="en-US" sz="1700" dirty="0"/>
              <a:t>accident involving the transport of dangerous goods (RID 1.8.5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+ </a:t>
            </a:r>
            <a:r>
              <a:rPr lang="en-US" sz="1700" dirty="0">
                <a:solidFill>
                  <a:schemeClr val="accent4"/>
                </a:solidFill>
              </a:rPr>
              <a:t>Suicide &amp; attempted suicide</a:t>
            </a:r>
            <a:endParaRPr lang="fr-BE" sz="1700" dirty="0">
              <a:solidFill>
                <a:schemeClr val="accent4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F7BD1-A26C-F6AC-4BF9-39EE3ABEA5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BE" u="sng" dirty="0" err="1"/>
              <a:t>Criteria</a:t>
            </a:r>
            <a:r>
              <a:rPr lang="fr-BE" dirty="0"/>
              <a:t>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killed or </a:t>
            </a:r>
            <a:r>
              <a:rPr lang="en-US" dirty="0">
                <a:solidFill>
                  <a:schemeClr val="accent1"/>
                </a:solidFill>
              </a:rPr>
              <a:t>seriously</a:t>
            </a:r>
            <a:r>
              <a:rPr lang="en-US" dirty="0"/>
              <a:t> injured person</a:t>
            </a:r>
            <a:endParaRPr lang="fr-B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dirty="0" err="1">
                <a:solidFill>
                  <a:schemeClr val="accent1"/>
                </a:solidFill>
              </a:rPr>
              <a:t>Significant</a:t>
            </a:r>
            <a:r>
              <a:rPr lang="fr-BE" dirty="0"/>
              <a:t> damage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accent1"/>
                </a:solidFill>
              </a:rPr>
              <a:t>Extensive</a:t>
            </a:r>
            <a:r>
              <a:rPr lang="fr-BE" dirty="0"/>
              <a:t> disruptions to </a:t>
            </a:r>
            <a:r>
              <a:rPr lang="fr-BE" dirty="0" err="1"/>
              <a:t>traffic</a:t>
            </a:r>
            <a:endParaRPr lang="fr-BE" dirty="0"/>
          </a:p>
          <a:p>
            <a:endParaRPr lang="en-US" sz="1800" i="1" dirty="0"/>
          </a:p>
          <a:p>
            <a:r>
              <a:rPr lang="en-US" sz="1600" i="1" dirty="0"/>
              <a:t>Each significant accident shall be reported under the type of the </a:t>
            </a:r>
            <a:r>
              <a:rPr lang="en-US" sz="1600" i="1" dirty="0">
                <a:solidFill>
                  <a:schemeClr val="accent1"/>
                </a:solidFill>
              </a:rPr>
              <a:t>primary</a:t>
            </a:r>
            <a:r>
              <a:rPr lang="en-US" sz="1600" i="1" dirty="0"/>
              <a:t> accident, even if the consequences of the secondary accident are more severe</a:t>
            </a:r>
            <a:endParaRPr lang="fr-BE" sz="1600" b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F1E157-2B26-4CCF-972A-3FE1F21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7" name="Graphique 6" descr="Signe pouce en haut contour">
            <a:extLst>
              <a:ext uri="{FF2B5EF4-FFF2-40B4-BE49-F238E27FC236}">
                <a16:creationId xmlns:a16="http://schemas.microsoft.com/office/drawing/2014/main" id="{77565CEC-2088-CE74-4089-D39F6207D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400" y="4965404"/>
            <a:ext cx="914400" cy="9144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B0C94B9-3ECA-FC04-8C8F-E8BAFDBF91B1}"/>
              </a:ext>
            </a:extLst>
          </p:cNvPr>
          <p:cNvSpPr/>
          <p:nvPr/>
        </p:nvSpPr>
        <p:spPr>
          <a:xfrm>
            <a:off x="8006592" y="4906682"/>
            <a:ext cx="3120705" cy="10318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4E1FC2-C121-1BE3-1E0D-CD1842D1093F}"/>
              </a:ext>
            </a:extLst>
          </p:cNvPr>
          <p:cNvSpPr txBox="1"/>
          <p:nvPr/>
        </p:nvSpPr>
        <p:spPr>
          <a:xfrm>
            <a:off x="8278536" y="5140753"/>
            <a:ext cx="25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Frequent reminders to RU’s  needed</a:t>
            </a:r>
          </a:p>
        </p:txBody>
      </p:sp>
      <p:pic>
        <p:nvPicPr>
          <p:cNvPr id="12" name="Graphique 11" descr="Avertissement contour">
            <a:extLst>
              <a:ext uri="{FF2B5EF4-FFF2-40B4-BE49-F238E27FC236}">
                <a16:creationId xmlns:a16="http://schemas.microsoft.com/office/drawing/2014/main" id="{1965C10C-5CA5-316D-26C4-185C78DC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8423" y="49088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550C-028C-74E5-933F-A6B755040BC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Common Safety Indicator : reminder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F2C47-87A8-6A42-915E-C9B5DB20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0" dirty="0">
                <a:solidFill>
                  <a:schemeClr val="accent1"/>
                </a:solidFill>
                <a:cs typeface="Times New Roman" panose="02020603050405020304" pitchFamily="18" charset="0"/>
              </a:rPr>
              <a:t>P</a:t>
            </a:r>
            <a:r>
              <a:rPr lang="en-GB" sz="2800" b="0" i="0" u="none" strike="noStrike" baseline="0" dirty="0">
                <a:solidFill>
                  <a:schemeClr val="accent1"/>
                </a:solidFill>
                <a:cs typeface="Times New Roman" panose="02020603050405020304" pitchFamily="18" charset="0"/>
              </a:rPr>
              <a:t>recursors of accidents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GB" sz="28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roken rail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accent4"/>
                </a:solidFill>
                <a:cs typeface="Times New Roman" panose="02020603050405020304" pitchFamily="18" charset="0"/>
              </a:rPr>
              <a:t>Track buckle or other track misalignment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Wrong side signalling failure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accent4"/>
                </a:solidFill>
                <a:cs typeface="Times New Roman" panose="02020603050405020304" pitchFamily="18" charset="0"/>
              </a:rPr>
              <a:t>Signal Passed at Danger </a:t>
            </a:r>
            <a:r>
              <a:rPr lang="en-US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when passing a danger point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accent4"/>
                </a:solidFill>
                <a:cs typeface="Times New Roman" panose="02020603050405020304" pitchFamily="18" charset="0"/>
              </a:rPr>
              <a:t>Signal Passed at Danger </a:t>
            </a:r>
            <a:r>
              <a:rPr lang="en-US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without passing a danger point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Broken wheel on rolling stock in service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Broken axle on rolling stock in service</a:t>
            </a:r>
            <a:endParaRPr lang="en-GB" sz="28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041CF3-3261-49BB-2F5C-B33E421B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21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66C43-EA75-30DE-5E9C-8C44ABE267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t>CSI : définitions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8E8CEE-65AE-2773-23D7-A30476CCA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Death</a:t>
            </a:r>
            <a:r>
              <a:rPr lang="fr-BE" dirty="0"/>
              <a:t> (</a:t>
            </a:r>
            <a:r>
              <a:rPr lang="fr-BE" dirty="0" err="1"/>
              <a:t>killed</a:t>
            </a:r>
            <a:r>
              <a:rPr lang="fr-BE" dirty="0"/>
              <a:t> </a:t>
            </a:r>
            <a:r>
              <a:rPr lang="fr-BE" dirty="0" err="1"/>
              <a:t>person</a:t>
            </a:r>
            <a:r>
              <a:rPr lang="fr-BE" dirty="0"/>
              <a:t>) :</a:t>
            </a:r>
          </a:p>
          <a:p>
            <a:r>
              <a:rPr lang="en-US" dirty="0">
                <a:solidFill>
                  <a:schemeClr val="tx1"/>
                </a:solidFill>
              </a:rPr>
              <a:t>any person killed immediately or dying </a:t>
            </a:r>
            <a:r>
              <a:rPr lang="en-US" dirty="0">
                <a:solidFill>
                  <a:schemeClr val="accent1"/>
                </a:solidFill>
              </a:rPr>
              <a:t>within 30 days as a result of an accident</a:t>
            </a:r>
            <a:r>
              <a:rPr lang="en-US" dirty="0">
                <a:solidFill>
                  <a:schemeClr val="tx1"/>
                </a:solidFill>
              </a:rPr>
              <a:t>, excluding any suicide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Serious injury (seriously injured person)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</a:rPr>
              <a:t>any person injured </a:t>
            </a:r>
            <a:r>
              <a:rPr lang="en-US" dirty="0">
                <a:solidFill>
                  <a:schemeClr val="accent1"/>
                </a:solidFill>
              </a:rPr>
              <a:t>who was </a:t>
            </a:r>
            <a:r>
              <a:rPr lang="en-US" dirty="0" err="1">
                <a:solidFill>
                  <a:schemeClr val="accent1"/>
                </a:solidFill>
              </a:rPr>
              <a:t>hospitalised</a:t>
            </a:r>
            <a:r>
              <a:rPr lang="en-US" dirty="0">
                <a:solidFill>
                  <a:schemeClr val="accent1"/>
                </a:solidFill>
              </a:rPr>
              <a:t> for more than 24 hours as a result of an accident</a:t>
            </a:r>
            <a:r>
              <a:rPr lang="en-US" dirty="0">
                <a:solidFill>
                  <a:schemeClr val="tx1"/>
                </a:solidFill>
              </a:rPr>
              <a:t>, excluding any attempted suicide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EA8F34-2F51-36FC-F791-AE233225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6CCC6-2BE5-4E42-96A4-D1E8E81A3D8E}" type="slidenum">
              <a:rPr kumimoji="0" lang="fr-FR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Unica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Unica Pro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E22EF5-8FD8-0200-CF8F-87B1E2B7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33" y="4769145"/>
            <a:ext cx="914479" cy="91447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5A8A300-3568-1750-112C-9356B7719508}"/>
              </a:ext>
            </a:extLst>
          </p:cNvPr>
          <p:cNvSpPr/>
          <p:nvPr/>
        </p:nvSpPr>
        <p:spPr>
          <a:xfrm>
            <a:off x="7478086" y="4651779"/>
            <a:ext cx="3120705" cy="10318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FB2CE2-53A4-4E73-E0C7-B7524F6B310A}"/>
              </a:ext>
            </a:extLst>
          </p:cNvPr>
          <p:cNvSpPr txBox="1"/>
          <p:nvPr/>
        </p:nvSpPr>
        <p:spPr>
          <a:xfrm>
            <a:off x="7670003" y="4949505"/>
            <a:ext cx="274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Not so easy to know </a:t>
            </a:r>
          </a:p>
        </p:txBody>
      </p:sp>
    </p:spTree>
    <p:extLst>
      <p:ext uri="{BB962C8B-B14F-4D97-AF65-F5344CB8AC3E}">
        <p14:creationId xmlns:p14="http://schemas.microsoft.com/office/powerpoint/2010/main" val="999982914"/>
      </p:ext>
    </p:extLst>
  </p:cSld>
  <p:clrMapOvr>
    <a:masterClrMapping/>
  </p:clrMapOvr>
</p:sld>
</file>

<file path=ppt/theme/theme1.xml><?xml version="1.0" encoding="utf-8"?>
<a:theme xmlns:a="http://schemas.openxmlformats.org/drawingml/2006/main" name="NSA Rail Belgium">
  <a:themeElements>
    <a:clrScheme name="NSA Rail Belgium">
      <a:dk1>
        <a:sysClr val="windowText" lastClr="000000"/>
      </a:dk1>
      <a:lt1>
        <a:sysClr val="window" lastClr="FFFFFF"/>
      </a:lt1>
      <a:dk2>
        <a:srgbClr val="11371D"/>
      </a:dk2>
      <a:lt2>
        <a:srgbClr val="F2F2F2"/>
      </a:lt2>
      <a:accent1>
        <a:srgbClr val="56C27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6C271"/>
      </a:hlink>
      <a:folHlink>
        <a:srgbClr val="11371D"/>
      </a:folHlink>
    </a:clrScheme>
    <a:fontScheme name="Aangepast 1">
      <a:majorFont>
        <a:latin typeface="Neue Haas Unica Pro"/>
        <a:ea typeface=""/>
        <a:cs typeface=""/>
      </a:majorFont>
      <a:minorFont>
        <a:latin typeface="Neue Haas Unic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676EFB50-548D-4ABE-B58D-3597F8D78302}" vid="{07D0DB18-2D2F-4677-A1FE-F54D883FC231}"/>
    </a:ext>
  </a:extLst>
</a:theme>
</file>

<file path=ppt/theme/theme2.xml><?xml version="1.0" encoding="utf-8"?>
<a:theme xmlns:a="http://schemas.openxmlformats.org/drawingml/2006/main" name="1_NSA Rail Belgium">
  <a:themeElements>
    <a:clrScheme name="NSA Rail Belgium">
      <a:dk1>
        <a:sysClr val="windowText" lastClr="000000"/>
      </a:dk1>
      <a:lt1>
        <a:sysClr val="window" lastClr="FFFFFF"/>
      </a:lt1>
      <a:dk2>
        <a:srgbClr val="11371D"/>
      </a:dk2>
      <a:lt2>
        <a:srgbClr val="F2F2F2"/>
      </a:lt2>
      <a:accent1>
        <a:srgbClr val="56C27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6C271"/>
      </a:hlink>
      <a:folHlink>
        <a:srgbClr val="11371D"/>
      </a:folHlink>
    </a:clrScheme>
    <a:fontScheme name="Aangepast 1">
      <a:majorFont>
        <a:latin typeface="Neue Haas Unica Pro"/>
        <a:ea typeface=""/>
        <a:cs typeface=""/>
      </a:majorFont>
      <a:minorFont>
        <a:latin typeface="Neue Haas Unic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676EFB50-548D-4ABE-B58D-3597F8D78302}" vid="{07D0DB18-2D2F-4677-A1FE-F54D883FC23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/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/>
    </h70713ed90ce4adeabe454f2aabfa4ef>
    <_dlc_DocId xmlns="49592fe1-76b3-425e-9982-488f19897f48">INTID-2107188391-102</_dlc_DocId>
    <_dlc_DocIdUrl xmlns="49592fe1-76b3-425e-9982-488f19897f48">
      <Url>https://eraeuropaeu.sharepoint.com/sites/OPD/_layouts/15/DocIdRedir.aspx?ID=INTID-2107188391-102</Url>
      <Description>INTID-2107188391-102</Description>
    </_dlc_DocIdUrl>
  </documentManagement>
</p:properties>
</file>

<file path=customXml/item4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4A1A30F-4B2A-4EE1-A752-45A8A8641D2A}"/>
</file>

<file path=customXml/itemProps2.xml><?xml version="1.0" encoding="utf-8"?>
<ds:datastoreItem xmlns:ds="http://schemas.openxmlformats.org/officeDocument/2006/customXml" ds:itemID="{BD276F2C-10EC-4CE7-8716-CD3A627DA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C56C70-E559-4376-9D16-337408ABA45F}">
  <ds:schemaRefs>
    <ds:schemaRef ds:uri="0542ce47-2212-46ac-927c-1c30256f502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04af05-e248-40f5-b3d4-3ce31c488157"/>
    <ds:schemaRef ds:uri="http://purl.org/dc/elements/1.1/"/>
    <ds:schemaRef ds:uri="http://schemas.microsoft.com/office/2006/metadata/properties"/>
    <ds:schemaRef ds:uri="7d0d8ea5-52d9-40bd-99d3-1dc42ba2c6c7"/>
    <ds:schemaRef ds:uri="http://www.w3.org/XML/1998/namespace"/>
    <ds:schemaRef ds:uri="http://purl.org/dc/dcmitype/"/>
    <ds:schemaRef ds:uri="b059aca2-d42b-485a-86eb-34a55b04f844"/>
  </ds:schemaRefs>
</ds:datastoreItem>
</file>

<file path=customXml/itemProps4.xml><?xml version="1.0" encoding="utf-8"?>
<ds:datastoreItem xmlns:ds="http://schemas.openxmlformats.org/officeDocument/2006/customXml" ds:itemID="{95247DF2-33BD-4E5D-BAB8-56FE3A41E7C4}"/>
</file>

<file path=customXml/itemProps5.xml><?xml version="1.0" encoding="utf-8"?>
<ds:datastoreItem xmlns:ds="http://schemas.openxmlformats.org/officeDocument/2006/customXml" ds:itemID="{BCD39849-F2A1-4089-8A71-E9FE0928972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1241</Words>
  <Application>Microsoft Office PowerPoint</Application>
  <PresentationFormat>Grand écran</PresentationFormat>
  <Paragraphs>202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7" baseType="lpstr">
      <vt:lpstr>Courier New</vt:lpstr>
      <vt:lpstr>Neue Haas Unica Pro</vt:lpstr>
      <vt:lpstr>Arial</vt:lpstr>
      <vt:lpstr>Calibri Light</vt:lpstr>
      <vt:lpstr>Times New Roman</vt:lpstr>
      <vt:lpstr>Calibri</vt:lpstr>
      <vt:lpstr>Book Antiqua</vt:lpstr>
      <vt:lpstr>Wingdings</vt:lpstr>
      <vt:lpstr>NSA Rail Belgium</vt:lpstr>
      <vt:lpstr>1_NSA Rail Belgium</vt:lpstr>
      <vt:lpstr>Thème Office</vt:lpstr>
      <vt:lpstr>Rail Data Forum Workshop Data Quality</vt:lpstr>
      <vt:lpstr>What will I talk about?</vt:lpstr>
      <vt:lpstr>What's my experience?</vt:lpstr>
      <vt:lpstr>What have I learned from my experience?</vt:lpstr>
      <vt:lpstr>CSI collection in Belgium :  difficulties and solutions</vt:lpstr>
      <vt:lpstr>Common Safety Indicator : reminder</vt:lpstr>
      <vt:lpstr>Common Safety Indicator : reminder Types of accidents and criteria (significant accidents)</vt:lpstr>
      <vt:lpstr>Common Safety Indicator : reminder</vt:lpstr>
      <vt:lpstr>CSI : définitions</vt:lpstr>
      <vt:lpstr>CSI : définitions</vt:lpstr>
      <vt:lpstr>CSI : définitions</vt:lpstr>
      <vt:lpstr>CSI : data collection process in Belgium</vt:lpstr>
      <vt:lpstr>Process IB</vt:lpstr>
      <vt:lpstr>Process IB</vt:lpstr>
      <vt:lpstr>Process IM</vt:lpstr>
      <vt:lpstr>Présentation PowerPoint</vt:lpstr>
      <vt:lpstr>1  Data source</vt:lpstr>
      <vt:lpstr>2  Data collection</vt:lpstr>
      <vt:lpstr>3 Data Control </vt:lpstr>
      <vt:lpstr>4 DATa praparation  </vt:lpstr>
      <vt:lpstr>CSI : data collection process in Belgium</vt:lpstr>
      <vt:lpstr>CSI : frequent discussions on…</vt:lpstr>
      <vt:lpstr>CSI : some difficult-to-get figures</vt:lpstr>
      <vt:lpstr>CSI : some difficult-t-get figures</vt:lpstr>
      <vt:lpstr>Conclusions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creator>Gil Steyvers</dc:creator>
  <cp:lastModifiedBy>Caroline Bailleux</cp:lastModifiedBy>
  <cp:revision>3</cp:revision>
  <dcterms:created xsi:type="dcterms:W3CDTF">2022-08-25T08:34:47Z</dcterms:created>
  <dcterms:modified xsi:type="dcterms:W3CDTF">2024-06-13T13:08:38Z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MediaServiceImageTags">
    <vt:lpwstr/>
  </property>
  <property fmtid="{D5CDD505-2E9C-101B-9397-08002B2CF9AE}" pid="4" name="_dlc_DocIdItemGuid">
    <vt:lpwstr>e25339fa-b706-44d0-8fb5-19acf1a2a378</vt:lpwstr>
  </property>
  <property fmtid="{D5CDD505-2E9C-101B-9397-08002B2CF9AE}" pid="5" name="Origin-Author">
    <vt:lpwstr>1;#ERA|8287c6ea-6f12-4bfd-9fc9-6825fce534f5</vt:lpwstr>
  </property>
  <property fmtid="{D5CDD505-2E9C-101B-9397-08002B2CF9AE}" pid="6" name="Document type">
    <vt:lpwstr/>
  </property>
  <property fmtid="{D5CDD505-2E9C-101B-9397-08002B2CF9AE}" pid="7" name="Process">
    <vt:lpwstr/>
  </property>
</Properties>
</file>