
<file path=[Content_Types].xml><?xml version="1.0" encoding="utf-8"?>
<Types xmlns="http://schemas.openxmlformats.org/package/2006/content-types">
  <Default Extension="crdownload" ContentType="image/jpeg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diagrams/data1.xml" ContentType="application/vnd.openxmlformats-officedocument.drawingml.diagramData+xml"/>
  <Override PartName="/ppt/slides/slide17.xml" ContentType="application/vnd.openxmlformats-officedocument.presentationml.slide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webextensions/webextension1.xml" ContentType="application/vnd.ms-office.webextension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webextensions/taskpanes.xml" ContentType="application/vnd.ms-office.webextensiontaskpan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Metadata/LabelInfo.xml" ContentType="application/vnd.ms-office.classificationlabel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4360" r:id="rId2"/>
  </p:sldMasterIdLst>
  <p:notesMasterIdLst>
    <p:notesMasterId r:id="rId28"/>
  </p:notesMasterIdLst>
  <p:sldIdLst>
    <p:sldId id="309" r:id="rId3"/>
    <p:sldId id="321" r:id="rId4"/>
    <p:sldId id="326" r:id="rId5"/>
    <p:sldId id="328" r:id="rId6"/>
    <p:sldId id="327" r:id="rId7"/>
    <p:sldId id="330" r:id="rId8"/>
    <p:sldId id="329" r:id="rId9"/>
    <p:sldId id="332" r:id="rId10"/>
    <p:sldId id="336" r:id="rId11"/>
    <p:sldId id="337" r:id="rId12"/>
    <p:sldId id="345" r:id="rId13"/>
    <p:sldId id="338" r:id="rId14"/>
    <p:sldId id="341" r:id="rId15"/>
    <p:sldId id="354" r:id="rId16"/>
    <p:sldId id="344" r:id="rId17"/>
    <p:sldId id="346" r:id="rId18"/>
    <p:sldId id="342" r:id="rId19"/>
    <p:sldId id="343" r:id="rId20"/>
    <p:sldId id="348" r:id="rId21"/>
    <p:sldId id="355" r:id="rId22"/>
    <p:sldId id="356" r:id="rId23"/>
    <p:sldId id="350" r:id="rId24"/>
    <p:sldId id="351" r:id="rId25"/>
    <p:sldId id="352" r:id="rId26"/>
    <p:sldId id="353" r:id="rId2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FFFF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FFCC00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71" autoAdjust="0"/>
  </p:normalViewPr>
  <p:slideViewPr>
    <p:cSldViewPr showGuides="1">
      <p:cViewPr varScale="1">
        <p:scale>
          <a:sx n="104" d="100"/>
          <a:sy n="104" d="100"/>
        </p:scale>
        <p:origin x="14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notesViewPr>
    <p:cSldViewPr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37" Type="http://schemas.openxmlformats.org/officeDocument/2006/relationships/customXml" Target="../customXml/item5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3E79A-5AB2-42C0-91C9-609884D0E68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16CB0DD-91AE-457E-BDF2-6608E9DA1B6A}">
      <dgm:prSet/>
      <dgm:spPr/>
      <dgm:t>
        <a:bodyPr/>
        <a:lstStyle/>
        <a:p>
          <a:r>
            <a:rPr lang="en-GB"/>
            <a:t>Introduction of moderators</a:t>
          </a:r>
          <a:endParaRPr lang="en-US"/>
        </a:p>
      </dgm:t>
    </dgm:pt>
    <dgm:pt modelId="{067F72C8-A956-4F3D-BFEC-4D40A956EE36}" type="parTrans" cxnId="{0309B9C2-6FBD-480D-A3B5-A7839F73F672}">
      <dgm:prSet/>
      <dgm:spPr/>
      <dgm:t>
        <a:bodyPr/>
        <a:lstStyle/>
        <a:p>
          <a:endParaRPr lang="en-US"/>
        </a:p>
      </dgm:t>
    </dgm:pt>
    <dgm:pt modelId="{FFBA1B86-AF14-47FB-AF4F-2F36C4E8AD6D}" type="sibTrans" cxnId="{0309B9C2-6FBD-480D-A3B5-A7839F73F672}">
      <dgm:prSet/>
      <dgm:spPr/>
      <dgm:t>
        <a:bodyPr/>
        <a:lstStyle/>
        <a:p>
          <a:endParaRPr lang="en-US"/>
        </a:p>
      </dgm:t>
    </dgm:pt>
    <dgm:pt modelId="{6481D751-A81B-4AAC-AC68-273A3758D7AB}">
      <dgm:prSet/>
      <dgm:spPr/>
      <dgm:t>
        <a:bodyPr/>
        <a:lstStyle/>
        <a:p>
          <a:r>
            <a:rPr lang="en-GB"/>
            <a:t>Method of the workshop</a:t>
          </a:r>
          <a:endParaRPr lang="en-US"/>
        </a:p>
      </dgm:t>
    </dgm:pt>
    <dgm:pt modelId="{528B42DF-47F9-405C-B620-1F9DDF98B148}" type="parTrans" cxnId="{C4747DE3-EE12-4FD3-9254-3D710B616B22}">
      <dgm:prSet/>
      <dgm:spPr/>
      <dgm:t>
        <a:bodyPr/>
        <a:lstStyle/>
        <a:p>
          <a:endParaRPr lang="en-US"/>
        </a:p>
      </dgm:t>
    </dgm:pt>
    <dgm:pt modelId="{C977E93C-A1C5-4963-B0FC-C11DA3283AF8}" type="sibTrans" cxnId="{C4747DE3-EE12-4FD3-9254-3D710B616B22}">
      <dgm:prSet/>
      <dgm:spPr/>
      <dgm:t>
        <a:bodyPr/>
        <a:lstStyle/>
        <a:p>
          <a:endParaRPr lang="en-US"/>
        </a:p>
      </dgm:t>
    </dgm:pt>
    <dgm:pt modelId="{3891D84B-1051-470B-BE42-B409930BCAB5}">
      <dgm:prSet/>
      <dgm:spPr/>
      <dgm:t>
        <a:bodyPr/>
        <a:lstStyle/>
        <a:p>
          <a:r>
            <a:rPr lang="en-GB"/>
            <a:t>Subjects </a:t>
          </a:r>
          <a:endParaRPr lang="en-US"/>
        </a:p>
      </dgm:t>
    </dgm:pt>
    <dgm:pt modelId="{4DAC1447-4CE3-4140-BA84-42E40652ACA7}" type="parTrans" cxnId="{E578321F-7D46-4128-9A76-72D07D92F773}">
      <dgm:prSet/>
      <dgm:spPr/>
      <dgm:t>
        <a:bodyPr/>
        <a:lstStyle/>
        <a:p>
          <a:endParaRPr lang="en-US"/>
        </a:p>
      </dgm:t>
    </dgm:pt>
    <dgm:pt modelId="{03096078-6021-440A-B154-BC2FBD36518F}" type="sibTrans" cxnId="{E578321F-7D46-4128-9A76-72D07D92F773}">
      <dgm:prSet/>
      <dgm:spPr/>
      <dgm:t>
        <a:bodyPr/>
        <a:lstStyle/>
        <a:p>
          <a:endParaRPr lang="en-US"/>
        </a:p>
      </dgm:t>
    </dgm:pt>
    <dgm:pt modelId="{A09ABDC9-F56F-4BC1-9AB0-04CAEA8B571F}">
      <dgm:prSet/>
      <dgm:spPr/>
      <dgm:t>
        <a:bodyPr/>
        <a:lstStyle/>
        <a:p>
          <a:r>
            <a:rPr lang="en-GB"/>
            <a:t>Selection set of requirements, impact TSI 2023 </a:t>
          </a:r>
          <a:endParaRPr lang="en-US"/>
        </a:p>
      </dgm:t>
    </dgm:pt>
    <dgm:pt modelId="{4E585B1E-34C1-44F7-A36C-EE312F9A81C4}" type="parTrans" cxnId="{4B9887A7-67AE-4186-8777-EC0DF789AEEC}">
      <dgm:prSet/>
      <dgm:spPr/>
      <dgm:t>
        <a:bodyPr/>
        <a:lstStyle/>
        <a:p>
          <a:endParaRPr lang="en-US"/>
        </a:p>
      </dgm:t>
    </dgm:pt>
    <dgm:pt modelId="{70F80728-DE22-4B8F-8912-EEA52C6F1074}" type="sibTrans" cxnId="{4B9887A7-67AE-4186-8777-EC0DF789AEEC}">
      <dgm:prSet/>
      <dgm:spPr/>
      <dgm:t>
        <a:bodyPr/>
        <a:lstStyle/>
        <a:p>
          <a:endParaRPr lang="en-US"/>
        </a:p>
      </dgm:t>
    </dgm:pt>
    <dgm:pt modelId="{77CD812A-3C9D-44C1-AA64-E7467CB86E7A}">
      <dgm:prSet/>
      <dgm:spPr/>
      <dgm:t>
        <a:bodyPr/>
        <a:lstStyle/>
        <a:p>
          <a:r>
            <a:rPr lang="en-GB"/>
            <a:t>Module to use</a:t>
          </a:r>
          <a:endParaRPr lang="en-US"/>
        </a:p>
      </dgm:t>
    </dgm:pt>
    <dgm:pt modelId="{1C9A17A1-042F-4ED3-8768-23975BE12343}" type="parTrans" cxnId="{FE9F80CC-98DD-4EFD-82EC-A1C20771A839}">
      <dgm:prSet/>
      <dgm:spPr/>
      <dgm:t>
        <a:bodyPr/>
        <a:lstStyle/>
        <a:p>
          <a:endParaRPr lang="en-US"/>
        </a:p>
      </dgm:t>
    </dgm:pt>
    <dgm:pt modelId="{94577E9A-8BB4-40BE-89AE-9C45BEE6B6B3}" type="sibTrans" cxnId="{FE9F80CC-98DD-4EFD-82EC-A1C20771A839}">
      <dgm:prSet/>
      <dgm:spPr/>
      <dgm:t>
        <a:bodyPr/>
        <a:lstStyle/>
        <a:p>
          <a:endParaRPr lang="en-US"/>
        </a:p>
      </dgm:t>
    </dgm:pt>
    <dgm:pt modelId="{3C5B7143-AEE8-4B3F-A972-9D864BDFB2F2}">
      <dgm:prSet/>
      <dgm:spPr/>
      <dgm:t>
        <a:bodyPr/>
        <a:lstStyle/>
        <a:p>
          <a:r>
            <a:rPr lang="en-GB"/>
            <a:t>How to handle delays</a:t>
          </a:r>
          <a:endParaRPr lang="en-US"/>
        </a:p>
      </dgm:t>
    </dgm:pt>
    <dgm:pt modelId="{66104D5D-1D33-4377-A068-BD25BE1DB24C}" type="parTrans" cxnId="{094B5F46-A73D-46B1-9A34-5D8BE4678CC5}">
      <dgm:prSet/>
      <dgm:spPr/>
      <dgm:t>
        <a:bodyPr/>
        <a:lstStyle/>
        <a:p>
          <a:endParaRPr lang="en-US"/>
        </a:p>
      </dgm:t>
    </dgm:pt>
    <dgm:pt modelId="{05B7F567-79EC-406D-85A9-697BCC1BBF09}" type="sibTrans" cxnId="{094B5F46-A73D-46B1-9A34-5D8BE4678CC5}">
      <dgm:prSet/>
      <dgm:spPr/>
      <dgm:t>
        <a:bodyPr/>
        <a:lstStyle/>
        <a:p>
          <a:endParaRPr lang="en-US"/>
        </a:p>
      </dgm:t>
    </dgm:pt>
    <dgm:pt modelId="{C412E407-90A6-41DE-984E-688583D61D6B}">
      <dgm:prSet/>
      <dgm:spPr/>
      <dgm:t>
        <a:bodyPr/>
        <a:lstStyle/>
        <a:p>
          <a:r>
            <a:rPr lang="en-GB"/>
            <a:t>Small changes/retrofit</a:t>
          </a:r>
          <a:endParaRPr lang="en-US"/>
        </a:p>
      </dgm:t>
    </dgm:pt>
    <dgm:pt modelId="{B7A53FDD-3A7A-4B42-9D82-6DCAA9E7DAA2}" type="parTrans" cxnId="{33A611E0-CAAF-4317-873A-EDC9BABFAF2A}">
      <dgm:prSet/>
      <dgm:spPr/>
      <dgm:t>
        <a:bodyPr/>
        <a:lstStyle/>
        <a:p>
          <a:endParaRPr lang="en-US"/>
        </a:p>
      </dgm:t>
    </dgm:pt>
    <dgm:pt modelId="{2458EF38-44AB-4EFE-8F12-E43D970A38C7}" type="sibTrans" cxnId="{33A611E0-CAAF-4317-873A-EDC9BABFAF2A}">
      <dgm:prSet/>
      <dgm:spPr/>
      <dgm:t>
        <a:bodyPr/>
        <a:lstStyle/>
        <a:p>
          <a:endParaRPr lang="en-US"/>
        </a:p>
      </dgm:t>
    </dgm:pt>
    <dgm:pt modelId="{A305F7AB-A898-47F6-AA26-1853E41ABB58}">
      <dgm:prSet/>
      <dgm:spPr/>
      <dgm:t>
        <a:bodyPr/>
        <a:lstStyle/>
        <a:p>
          <a:r>
            <a:rPr lang="en-GB" dirty="0"/>
            <a:t>Certification deliveries in stepwise authorization</a:t>
          </a:r>
          <a:endParaRPr lang="en-US" dirty="0"/>
        </a:p>
      </dgm:t>
    </dgm:pt>
    <dgm:pt modelId="{87CD4585-5F48-41CE-91F9-F70C60453FD3}" type="parTrans" cxnId="{C7D016EF-7B1B-4C05-879F-E5E808A0C7AF}">
      <dgm:prSet/>
      <dgm:spPr/>
      <dgm:t>
        <a:bodyPr/>
        <a:lstStyle/>
        <a:p>
          <a:endParaRPr lang="en-US"/>
        </a:p>
      </dgm:t>
    </dgm:pt>
    <dgm:pt modelId="{4076CFD7-D1B3-4EC9-B660-1117248E6288}" type="sibTrans" cxnId="{C7D016EF-7B1B-4C05-879F-E5E808A0C7AF}">
      <dgm:prSet/>
      <dgm:spPr/>
      <dgm:t>
        <a:bodyPr/>
        <a:lstStyle/>
        <a:p>
          <a:endParaRPr lang="en-US"/>
        </a:p>
      </dgm:t>
    </dgm:pt>
    <dgm:pt modelId="{C94F06A5-205E-43D0-8754-A09358046878}" type="pres">
      <dgm:prSet presAssocID="{5D73E79A-5AB2-42C0-91C9-609884D0E68C}" presName="linear" presStyleCnt="0">
        <dgm:presLayoutVars>
          <dgm:dir/>
          <dgm:animLvl val="lvl"/>
          <dgm:resizeHandles val="exact"/>
        </dgm:presLayoutVars>
      </dgm:prSet>
      <dgm:spPr/>
    </dgm:pt>
    <dgm:pt modelId="{BD693D30-DA48-45BF-AEB3-3F04315F9226}" type="pres">
      <dgm:prSet presAssocID="{D16CB0DD-91AE-457E-BDF2-6608E9DA1B6A}" presName="parentLin" presStyleCnt="0"/>
      <dgm:spPr/>
    </dgm:pt>
    <dgm:pt modelId="{82153504-8CA4-421B-AAC0-63A618311D63}" type="pres">
      <dgm:prSet presAssocID="{D16CB0DD-91AE-457E-BDF2-6608E9DA1B6A}" presName="parentLeftMargin" presStyleLbl="node1" presStyleIdx="0" presStyleCnt="3"/>
      <dgm:spPr/>
    </dgm:pt>
    <dgm:pt modelId="{E2D31892-E5FD-49D1-855F-166BA6FD13B0}" type="pres">
      <dgm:prSet presAssocID="{D16CB0DD-91AE-457E-BDF2-6608E9DA1B6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3E17A0B-CEB9-43BF-817E-C5E16B25C9E3}" type="pres">
      <dgm:prSet presAssocID="{D16CB0DD-91AE-457E-BDF2-6608E9DA1B6A}" presName="negativeSpace" presStyleCnt="0"/>
      <dgm:spPr/>
    </dgm:pt>
    <dgm:pt modelId="{55AA09CD-2724-456A-970C-DF287A142F9F}" type="pres">
      <dgm:prSet presAssocID="{D16CB0DD-91AE-457E-BDF2-6608E9DA1B6A}" presName="childText" presStyleLbl="conFgAcc1" presStyleIdx="0" presStyleCnt="3">
        <dgm:presLayoutVars>
          <dgm:bulletEnabled val="1"/>
        </dgm:presLayoutVars>
      </dgm:prSet>
      <dgm:spPr/>
    </dgm:pt>
    <dgm:pt modelId="{7BAB63B6-C2F4-4AD2-880E-B99CE4EF7C95}" type="pres">
      <dgm:prSet presAssocID="{FFBA1B86-AF14-47FB-AF4F-2F36C4E8AD6D}" presName="spaceBetweenRectangles" presStyleCnt="0"/>
      <dgm:spPr/>
    </dgm:pt>
    <dgm:pt modelId="{FFF6F056-F4A3-4E2D-BD4B-8C1FAE16159E}" type="pres">
      <dgm:prSet presAssocID="{6481D751-A81B-4AAC-AC68-273A3758D7AB}" presName="parentLin" presStyleCnt="0"/>
      <dgm:spPr/>
    </dgm:pt>
    <dgm:pt modelId="{64B518C9-5CD6-4409-9E20-AB6502D437EC}" type="pres">
      <dgm:prSet presAssocID="{6481D751-A81B-4AAC-AC68-273A3758D7AB}" presName="parentLeftMargin" presStyleLbl="node1" presStyleIdx="0" presStyleCnt="3"/>
      <dgm:spPr/>
    </dgm:pt>
    <dgm:pt modelId="{71EEA496-4E65-454D-8226-7BCCCFC67B48}" type="pres">
      <dgm:prSet presAssocID="{6481D751-A81B-4AAC-AC68-273A3758D7A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C9F5BD-92EF-4B0D-B72D-5A2B520A2E07}" type="pres">
      <dgm:prSet presAssocID="{6481D751-A81B-4AAC-AC68-273A3758D7AB}" presName="negativeSpace" presStyleCnt="0"/>
      <dgm:spPr/>
    </dgm:pt>
    <dgm:pt modelId="{131290C5-CCFE-4C73-A5A5-F156E45FA191}" type="pres">
      <dgm:prSet presAssocID="{6481D751-A81B-4AAC-AC68-273A3758D7AB}" presName="childText" presStyleLbl="conFgAcc1" presStyleIdx="1" presStyleCnt="3">
        <dgm:presLayoutVars>
          <dgm:bulletEnabled val="1"/>
        </dgm:presLayoutVars>
      </dgm:prSet>
      <dgm:spPr/>
    </dgm:pt>
    <dgm:pt modelId="{6EB8C165-A8ED-4CE2-BCEA-77D9AE8A1188}" type="pres">
      <dgm:prSet presAssocID="{C977E93C-A1C5-4963-B0FC-C11DA3283AF8}" presName="spaceBetweenRectangles" presStyleCnt="0"/>
      <dgm:spPr/>
    </dgm:pt>
    <dgm:pt modelId="{02679EB5-A5C4-48BC-BC42-A9F5DDDC3590}" type="pres">
      <dgm:prSet presAssocID="{3891D84B-1051-470B-BE42-B409930BCAB5}" presName="parentLin" presStyleCnt="0"/>
      <dgm:spPr/>
    </dgm:pt>
    <dgm:pt modelId="{B06E1B20-AC2D-4CB4-ACA1-31B1553362EE}" type="pres">
      <dgm:prSet presAssocID="{3891D84B-1051-470B-BE42-B409930BCAB5}" presName="parentLeftMargin" presStyleLbl="node1" presStyleIdx="1" presStyleCnt="3"/>
      <dgm:spPr/>
    </dgm:pt>
    <dgm:pt modelId="{8A78C095-10CA-4986-B2BC-6D83E330F4A4}" type="pres">
      <dgm:prSet presAssocID="{3891D84B-1051-470B-BE42-B409930BCAB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BB4CCE5-9EA2-4BA3-87BF-08E9987C1D4B}" type="pres">
      <dgm:prSet presAssocID="{3891D84B-1051-470B-BE42-B409930BCAB5}" presName="negativeSpace" presStyleCnt="0"/>
      <dgm:spPr/>
    </dgm:pt>
    <dgm:pt modelId="{56BCEC90-D44A-4C06-AC5E-AB9666852E6D}" type="pres">
      <dgm:prSet presAssocID="{3891D84B-1051-470B-BE42-B409930BCAB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87F8907-EB6A-4271-9103-416EC8434953}" type="presOf" srcId="{C412E407-90A6-41DE-984E-688583D61D6B}" destId="{56BCEC90-D44A-4C06-AC5E-AB9666852E6D}" srcOrd="0" destOrd="3" presId="urn:microsoft.com/office/officeart/2005/8/layout/list1"/>
    <dgm:cxn modelId="{E578321F-7D46-4128-9A76-72D07D92F773}" srcId="{5D73E79A-5AB2-42C0-91C9-609884D0E68C}" destId="{3891D84B-1051-470B-BE42-B409930BCAB5}" srcOrd="2" destOrd="0" parTransId="{4DAC1447-4CE3-4140-BA84-42E40652ACA7}" sibTransId="{03096078-6021-440A-B154-BC2FBD36518F}"/>
    <dgm:cxn modelId="{8B9CF120-7B2D-4976-8D40-D9EBC08BC6C7}" type="presOf" srcId="{6481D751-A81B-4AAC-AC68-273A3758D7AB}" destId="{64B518C9-5CD6-4409-9E20-AB6502D437EC}" srcOrd="0" destOrd="0" presId="urn:microsoft.com/office/officeart/2005/8/layout/list1"/>
    <dgm:cxn modelId="{30DF4C33-29E5-4972-B6F0-E1908B0018B8}" type="presOf" srcId="{3891D84B-1051-470B-BE42-B409930BCAB5}" destId="{8A78C095-10CA-4986-B2BC-6D83E330F4A4}" srcOrd="1" destOrd="0" presId="urn:microsoft.com/office/officeart/2005/8/layout/list1"/>
    <dgm:cxn modelId="{45B75940-E504-4607-9A12-DD3480F27A02}" type="presOf" srcId="{D16CB0DD-91AE-457E-BDF2-6608E9DA1B6A}" destId="{E2D31892-E5FD-49D1-855F-166BA6FD13B0}" srcOrd="1" destOrd="0" presId="urn:microsoft.com/office/officeart/2005/8/layout/list1"/>
    <dgm:cxn modelId="{D511EB65-D8D8-4734-907F-F55C61C4F39C}" type="presOf" srcId="{3891D84B-1051-470B-BE42-B409930BCAB5}" destId="{B06E1B20-AC2D-4CB4-ACA1-31B1553362EE}" srcOrd="0" destOrd="0" presId="urn:microsoft.com/office/officeart/2005/8/layout/list1"/>
    <dgm:cxn modelId="{094B5F46-A73D-46B1-9A34-5D8BE4678CC5}" srcId="{3891D84B-1051-470B-BE42-B409930BCAB5}" destId="{3C5B7143-AEE8-4B3F-A972-9D864BDFB2F2}" srcOrd="2" destOrd="0" parTransId="{66104D5D-1D33-4377-A068-BD25BE1DB24C}" sibTransId="{05B7F567-79EC-406D-85A9-697BCC1BBF09}"/>
    <dgm:cxn modelId="{6ABBD26F-1B5E-4B27-B598-1268478A46B1}" type="presOf" srcId="{A305F7AB-A898-47F6-AA26-1853E41ABB58}" destId="{56BCEC90-D44A-4C06-AC5E-AB9666852E6D}" srcOrd="0" destOrd="4" presId="urn:microsoft.com/office/officeart/2005/8/layout/list1"/>
    <dgm:cxn modelId="{4566009E-4638-4BA3-80BD-EB8E3348E1B5}" type="presOf" srcId="{5D73E79A-5AB2-42C0-91C9-609884D0E68C}" destId="{C94F06A5-205E-43D0-8754-A09358046878}" srcOrd="0" destOrd="0" presId="urn:microsoft.com/office/officeart/2005/8/layout/list1"/>
    <dgm:cxn modelId="{57F9D6A4-101A-4250-894E-D18049B47459}" type="presOf" srcId="{6481D751-A81B-4AAC-AC68-273A3758D7AB}" destId="{71EEA496-4E65-454D-8226-7BCCCFC67B48}" srcOrd="1" destOrd="0" presId="urn:microsoft.com/office/officeart/2005/8/layout/list1"/>
    <dgm:cxn modelId="{4B9887A7-67AE-4186-8777-EC0DF789AEEC}" srcId="{3891D84B-1051-470B-BE42-B409930BCAB5}" destId="{A09ABDC9-F56F-4BC1-9AB0-04CAEA8B571F}" srcOrd="0" destOrd="0" parTransId="{4E585B1E-34C1-44F7-A36C-EE312F9A81C4}" sibTransId="{70F80728-DE22-4B8F-8912-EEA52C6F1074}"/>
    <dgm:cxn modelId="{49C50DB5-EDE6-44B0-B9D1-D834A394E6CB}" type="presOf" srcId="{A09ABDC9-F56F-4BC1-9AB0-04CAEA8B571F}" destId="{56BCEC90-D44A-4C06-AC5E-AB9666852E6D}" srcOrd="0" destOrd="0" presId="urn:microsoft.com/office/officeart/2005/8/layout/list1"/>
    <dgm:cxn modelId="{0309B9C2-6FBD-480D-A3B5-A7839F73F672}" srcId="{5D73E79A-5AB2-42C0-91C9-609884D0E68C}" destId="{D16CB0DD-91AE-457E-BDF2-6608E9DA1B6A}" srcOrd="0" destOrd="0" parTransId="{067F72C8-A956-4F3D-BFEC-4D40A956EE36}" sibTransId="{FFBA1B86-AF14-47FB-AF4F-2F36C4E8AD6D}"/>
    <dgm:cxn modelId="{FE9F80CC-98DD-4EFD-82EC-A1C20771A839}" srcId="{3891D84B-1051-470B-BE42-B409930BCAB5}" destId="{77CD812A-3C9D-44C1-AA64-E7467CB86E7A}" srcOrd="1" destOrd="0" parTransId="{1C9A17A1-042F-4ED3-8768-23975BE12343}" sibTransId="{94577E9A-8BB4-40BE-89AE-9C45BEE6B6B3}"/>
    <dgm:cxn modelId="{72062DD0-77B4-4CFC-A79C-CF7973228BEE}" type="presOf" srcId="{D16CB0DD-91AE-457E-BDF2-6608E9DA1B6A}" destId="{82153504-8CA4-421B-AAC0-63A618311D63}" srcOrd="0" destOrd="0" presId="urn:microsoft.com/office/officeart/2005/8/layout/list1"/>
    <dgm:cxn modelId="{33A611E0-CAAF-4317-873A-EDC9BABFAF2A}" srcId="{3891D84B-1051-470B-BE42-B409930BCAB5}" destId="{C412E407-90A6-41DE-984E-688583D61D6B}" srcOrd="3" destOrd="0" parTransId="{B7A53FDD-3A7A-4B42-9D82-6DCAA9E7DAA2}" sibTransId="{2458EF38-44AB-4EFE-8F12-E43D970A38C7}"/>
    <dgm:cxn modelId="{C4747DE3-EE12-4FD3-9254-3D710B616B22}" srcId="{5D73E79A-5AB2-42C0-91C9-609884D0E68C}" destId="{6481D751-A81B-4AAC-AC68-273A3758D7AB}" srcOrd="1" destOrd="0" parTransId="{528B42DF-47F9-405C-B620-1F9DDF98B148}" sibTransId="{C977E93C-A1C5-4963-B0FC-C11DA3283AF8}"/>
    <dgm:cxn modelId="{3806FFEB-01D4-48D9-9502-D0E72AB3DD10}" type="presOf" srcId="{77CD812A-3C9D-44C1-AA64-E7467CB86E7A}" destId="{56BCEC90-D44A-4C06-AC5E-AB9666852E6D}" srcOrd="0" destOrd="1" presId="urn:microsoft.com/office/officeart/2005/8/layout/list1"/>
    <dgm:cxn modelId="{C7D016EF-7B1B-4C05-879F-E5E808A0C7AF}" srcId="{3891D84B-1051-470B-BE42-B409930BCAB5}" destId="{A305F7AB-A898-47F6-AA26-1853E41ABB58}" srcOrd="4" destOrd="0" parTransId="{87CD4585-5F48-41CE-91F9-F70C60453FD3}" sibTransId="{4076CFD7-D1B3-4EC9-B660-1117248E6288}"/>
    <dgm:cxn modelId="{F3AF24F0-A302-4321-8A9F-79E3C43BE2C5}" type="presOf" srcId="{3C5B7143-AEE8-4B3F-A972-9D864BDFB2F2}" destId="{56BCEC90-D44A-4C06-AC5E-AB9666852E6D}" srcOrd="0" destOrd="2" presId="urn:microsoft.com/office/officeart/2005/8/layout/list1"/>
    <dgm:cxn modelId="{138F0DBB-EA68-4567-833E-86B31930E637}" type="presParOf" srcId="{C94F06A5-205E-43D0-8754-A09358046878}" destId="{BD693D30-DA48-45BF-AEB3-3F04315F9226}" srcOrd="0" destOrd="0" presId="urn:microsoft.com/office/officeart/2005/8/layout/list1"/>
    <dgm:cxn modelId="{4139E2D1-31D3-4C9E-9A1C-4C349FB59E81}" type="presParOf" srcId="{BD693D30-DA48-45BF-AEB3-3F04315F9226}" destId="{82153504-8CA4-421B-AAC0-63A618311D63}" srcOrd="0" destOrd="0" presId="urn:microsoft.com/office/officeart/2005/8/layout/list1"/>
    <dgm:cxn modelId="{C00F8023-4D6F-4EE4-BB07-59B2D0615B24}" type="presParOf" srcId="{BD693D30-DA48-45BF-AEB3-3F04315F9226}" destId="{E2D31892-E5FD-49D1-855F-166BA6FD13B0}" srcOrd="1" destOrd="0" presId="urn:microsoft.com/office/officeart/2005/8/layout/list1"/>
    <dgm:cxn modelId="{58F1A111-E7CE-4E8A-BFCA-46BD930D3626}" type="presParOf" srcId="{C94F06A5-205E-43D0-8754-A09358046878}" destId="{A3E17A0B-CEB9-43BF-817E-C5E16B25C9E3}" srcOrd="1" destOrd="0" presId="urn:microsoft.com/office/officeart/2005/8/layout/list1"/>
    <dgm:cxn modelId="{669D1795-1B1D-4D8F-930F-69DBD2EFDB52}" type="presParOf" srcId="{C94F06A5-205E-43D0-8754-A09358046878}" destId="{55AA09CD-2724-456A-970C-DF287A142F9F}" srcOrd="2" destOrd="0" presId="urn:microsoft.com/office/officeart/2005/8/layout/list1"/>
    <dgm:cxn modelId="{40AD77CD-F1E6-4FA4-BD1E-54AE2B72360C}" type="presParOf" srcId="{C94F06A5-205E-43D0-8754-A09358046878}" destId="{7BAB63B6-C2F4-4AD2-880E-B99CE4EF7C95}" srcOrd="3" destOrd="0" presId="urn:microsoft.com/office/officeart/2005/8/layout/list1"/>
    <dgm:cxn modelId="{0205001D-4114-4C17-9D32-076F0E7F38E3}" type="presParOf" srcId="{C94F06A5-205E-43D0-8754-A09358046878}" destId="{FFF6F056-F4A3-4E2D-BD4B-8C1FAE16159E}" srcOrd="4" destOrd="0" presId="urn:microsoft.com/office/officeart/2005/8/layout/list1"/>
    <dgm:cxn modelId="{25FE7342-4847-458C-B7FE-DFFD859DC639}" type="presParOf" srcId="{FFF6F056-F4A3-4E2D-BD4B-8C1FAE16159E}" destId="{64B518C9-5CD6-4409-9E20-AB6502D437EC}" srcOrd="0" destOrd="0" presId="urn:microsoft.com/office/officeart/2005/8/layout/list1"/>
    <dgm:cxn modelId="{7FEEDB6F-3ABD-44AF-8D64-DEA06B82AB3B}" type="presParOf" srcId="{FFF6F056-F4A3-4E2D-BD4B-8C1FAE16159E}" destId="{71EEA496-4E65-454D-8226-7BCCCFC67B48}" srcOrd="1" destOrd="0" presId="urn:microsoft.com/office/officeart/2005/8/layout/list1"/>
    <dgm:cxn modelId="{5D086B1F-4D3A-4DF7-8D0E-8A01CCF33678}" type="presParOf" srcId="{C94F06A5-205E-43D0-8754-A09358046878}" destId="{76C9F5BD-92EF-4B0D-B72D-5A2B520A2E07}" srcOrd="5" destOrd="0" presId="urn:microsoft.com/office/officeart/2005/8/layout/list1"/>
    <dgm:cxn modelId="{D805C949-BE2F-4FBE-B588-2A58269FA370}" type="presParOf" srcId="{C94F06A5-205E-43D0-8754-A09358046878}" destId="{131290C5-CCFE-4C73-A5A5-F156E45FA191}" srcOrd="6" destOrd="0" presId="urn:microsoft.com/office/officeart/2005/8/layout/list1"/>
    <dgm:cxn modelId="{B49BDC89-3F82-4534-9587-7EDFE3276433}" type="presParOf" srcId="{C94F06A5-205E-43D0-8754-A09358046878}" destId="{6EB8C165-A8ED-4CE2-BCEA-77D9AE8A1188}" srcOrd="7" destOrd="0" presId="urn:microsoft.com/office/officeart/2005/8/layout/list1"/>
    <dgm:cxn modelId="{43D3C34E-6787-4122-8B29-7F23A83BB073}" type="presParOf" srcId="{C94F06A5-205E-43D0-8754-A09358046878}" destId="{02679EB5-A5C4-48BC-BC42-A9F5DDDC3590}" srcOrd="8" destOrd="0" presId="urn:microsoft.com/office/officeart/2005/8/layout/list1"/>
    <dgm:cxn modelId="{C12D3CEE-B941-4016-A17B-49C4A24F7DA2}" type="presParOf" srcId="{02679EB5-A5C4-48BC-BC42-A9F5DDDC3590}" destId="{B06E1B20-AC2D-4CB4-ACA1-31B1553362EE}" srcOrd="0" destOrd="0" presId="urn:microsoft.com/office/officeart/2005/8/layout/list1"/>
    <dgm:cxn modelId="{89865941-E111-4F8D-A6C5-0CBCE1EC656E}" type="presParOf" srcId="{02679EB5-A5C4-48BC-BC42-A9F5DDDC3590}" destId="{8A78C095-10CA-4986-B2BC-6D83E330F4A4}" srcOrd="1" destOrd="0" presId="urn:microsoft.com/office/officeart/2005/8/layout/list1"/>
    <dgm:cxn modelId="{D41CFF3C-D7E0-4333-AE24-E37BF39D99CF}" type="presParOf" srcId="{C94F06A5-205E-43D0-8754-A09358046878}" destId="{ABB4CCE5-9EA2-4BA3-87BF-08E9987C1D4B}" srcOrd="9" destOrd="0" presId="urn:microsoft.com/office/officeart/2005/8/layout/list1"/>
    <dgm:cxn modelId="{CED07786-D4D8-48AA-98D1-FBE2D6036483}" type="presParOf" srcId="{C94F06A5-205E-43D0-8754-A09358046878}" destId="{56BCEC90-D44A-4C06-AC5E-AB9666852E6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05E565-1145-4442-83AE-FF106DD2B76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BF155C2-BE5C-4654-81B2-990C10FE922F}">
      <dgm:prSet/>
      <dgm:spPr/>
      <dgm:t>
        <a:bodyPr/>
        <a:lstStyle/>
        <a:p>
          <a:r>
            <a:rPr lang="en-GB"/>
            <a:t>Short introduction on every subject</a:t>
          </a:r>
          <a:endParaRPr lang="en-US"/>
        </a:p>
      </dgm:t>
    </dgm:pt>
    <dgm:pt modelId="{04A739FC-A027-4638-95C2-639945032FD2}" type="parTrans" cxnId="{4F6350D7-8882-4752-9E09-C3E4DE5B79B0}">
      <dgm:prSet/>
      <dgm:spPr/>
      <dgm:t>
        <a:bodyPr/>
        <a:lstStyle/>
        <a:p>
          <a:endParaRPr lang="en-US"/>
        </a:p>
      </dgm:t>
    </dgm:pt>
    <dgm:pt modelId="{EFCA0247-F75A-4D86-89EA-05C5C8502725}" type="sibTrans" cxnId="{4F6350D7-8882-4752-9E09-C3E4DE5B79B0}">
      <dgm:prSet/>
      <dgm:spPr/>
      <dgm:t>
        <a:bodyPr/>
        <a:lstStyle/>
        <a:p>
          <a:endParaRPr lang="en-US"/>
        </a:p>
      </dgm:t>
    </dgm:pt>
    <dgm:pt modelId="{25E77ED9-2153-423F-8960-B38F288EE475}">
      <dgm:prSet/>
      <dgm:spPr/>
      <dgm:t>
        <a:bodyPr/>
        <a:lstStyle/>
        <a:p>
          <a:r>
            <a:rPr lang="en-GB"/>
            <a:t>Question or statement</a:t>
          </a:r>
          <a:endParaRPr lang="en-US"/>
        </a:p>
      </dgm:t>
    </dgm:pt>
    <dgm:pt modelId="{4F50B571-9317-458C-8740-559B130EA5A7}" type="parTrans" cxnId="{E4EA2F8A-FB33-4EDB-86C1-9564D79A8433}">
      <dgm:prSet/>
      <dgm:spPr/>
      <dgm:t>
        <a:bodyPr/>
        <a:lstStyle/>
        <a:p>
          <a:endParaRPr lang="en-US"/>
        </a:p>
      </dgm:t>
    </dgm:pt>
    <dgm:pt modelId="{044672F7-311E-4A95-9BA6-60BC6089FEF1}" type="sibTrans" cxnId="{E4EA2F8A-FB33-4EDB-86C1-9564D79A8433}">
      <dgm:prSet/>
      <dgm:spPr/>
      <dgm:t>
        <a:bodyPr/>
        <a:lstStyle/>
        <a:p>
          <a:endParaRPr lang="en-US"/>
        </a:p>
      </dgm:t>
    </dgm:pt>
    <dgm:pt modelId="{B670A6A9-C5B2-40B1-85F8-147FAAF6FB7A}">
      <dgm:prSet/>
      <dgm:spPr/>
      <dgm:t>
        <a:bodyPr/>
        <a:lstStyle/>
        <a:p>
          <a:r>
            <a:rPr lang="en-GB"/>
            <a:t>Discussion among attendees</a:t>
          </a:r>
          <a:endParaRPr lang="en-US"/>
        </a:p>
      </dgm:t>
    </dgm:pt>
    <dgm:pt modelId="{EF2D15C2-20B9-4C11-98F7-81CBE557E3F1}" type="parTrans" cxnId="{AF5DF8FD-88F5-4474-949D-C60EB9877737}">
      <dgm:prSet/>
      <dgm:spPr/>
      <dgm:t>
        <a:bodyPr/>
        <a:lstStyle/>
        <a:p>
          <a:endParaRPr lang="en-US"/>
        </a:p>
      </dgm:t>
    </dgm:pt>
    <dgm:pt modelId="{A3FB4DC5-DA71-4BAF-8CBE-61E99F093BF1}" type="sibTrans" cxnId="{AF5DF8FD-88F5-4474-949D-C60EB9877737}">
      <dgm:prSet/>
      <dgm:spPr/>
      <dgm:t>
        <a:bodyPr/>
        <a:lstStyle/>
        <a:p>
          <a:endParaRPr lang="en-US"/>
        </a:p>
      </dgm:t>
    </dgm:pt>
    <dgm:pt modelId="{87BCC659-D0EF-43C8-BF43-46EF36CDED6F}">
      <dgm:prSet/>
      <dgm:spPr/>
      <dgm:t>
        <a:bodyPr/>
        <a:lstStyle/>
        <a:p>
          <a:r>
            <a:rPr lang="en-GB"/>
            <a:t>Summary of discussion on every subject</a:t>
          </a:r>
          <a:endParaRPr lang="en-US"/>
        </a:p>
      </dgm:t>
    </dgm:pt>
    <dgm:pt modelId="{9FE03DBA-A0F7-43BD-89D5-6D2570DEE20B}" type="parTrans" cxnId="{9ACFAEAE-868A-4A71-9288-D0BB7778F400}">
      <dgm:prSet/>
      <dgm:spPr/>
      <dgm:t>
        <a:bodyPr/>
        <a:lstStyle/>
        <a:p>
          <a:endParaRPr lang="en-US"/>
        </a:p>
      </dgm:t>
    </dgm:pt>
    <dgm:pt modelId="{9CD6DD97-4FC5-4B19-8089-BE0C0F452AE5}" type="sibTrans" cxnId="{9ACFAEAE-868A-4A71-9288-D0BB7778F400}">
      <dgm:prSet/>
      <dgm:spPr/>
      <dgm:t>
        <a:bodyPr/>
        <a:lstStyle/>
        <a:p>
          <a:endParaRPr lang="en-US"/>
        </a:p>
      </dgm:t>
    </dgm:pt>
    <dgm:pt modelId="{DF9E2696-B9F1-449A-AB58-8E2B48B9369C}" type="pres">
      <dgm:prSet presAssocID="{A705E565-1145-4442-83AE-FF106DD2B76F}" presName="linear" presStyleCnt="0">
        <dgm:presLayoutVars>
          <dgm:animLvl val="lvl"/>
          <dgm:resizeHandles val="exact"/>
        </dgm:presLayoutVars>
      </dgm:prSet>
      <dgm:spPr/>
    </dgm:pt>
    <dgm:pt modelId="{28761570-666D-40B1-BF5E-15ED9C02E877}" type="pres">
      <dgm:prSet presAssocID="{7BF155C2-BE5C-4654-81B2-990C10FE922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5E23F89-3B2C-4B80-B8CB-41F9A9704DDB}" type="pres">
      <dgm:prSet presAssocID="{EFCA0247-F75A-4D86-89EA-05C5C8502725}" presName="spacer" presStyleCnt="0"/>
      <dgm:spPr/>
    </dgm:pt>
    <dgm:pt modelId="{6FAC3F19-DFF4-45AD-8AA3-3EB64B08F3F1}" type="pres">
      <dgm:prSet presAssocID="{25E77ED9-2153-423F-8960-B38F288EE47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3AFBE8B-CD15-4277-9F9B-CE1D94CD6CCB}" type="pres">
      <dgm:prSet presAssocID="{044672F7-311E-4A95-9BA6-60BC6089FEF1}" presName="spacer" presStyleCnt="0"/>
      <dgm:spPr/>
    </dgm:pt>
    <dgm:pt modelId="{A6A870DB-A4A3-4F43-B295-27817FB46915}" type="pres">
      <dgm:prSet presAssocID="{B670A6A9-C5B2-40B1-85F8-147FAAF6FB7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B64D238-757D-4472-8763-3E7DECA7920C}" type="pres">
      <dgm:prSet presAssocID="{A3FB4DC5-DA71-4BAF-8CBE-61E99F093BF1}" presName="spacer" presStyleCnt="0"/>
      <dgm:spPr/>
    </dgm:pt>
    <dgm:pt modelId="{8E2E719D-E72D-40F0-A8ED-8E86BCAEB107}" type="pres">
      <dgm:prSet presAssocID="{87BCC659-D0EF-43C8-BF43-46EF36CDED6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4584141-DC4E-437D-A52A-44B0A788A8EE}" type="presOf" srcId="{7BF155C2-BE5C-4654-81B2-990C10FE922F}" destId="{28761570-666D-40B1-BF5E-15ED9C02E877}" srcOrd="0" destOrd="0" presId="urn:microsoft.com/office/officeart/2005/8/layout/vList2"/>
    <dgm:cxn modelId="{E5625E82-AF1D-4365-AE48-24FA5B41027C}" type="presOf" srcId="{87BCC659-D0EF-43C8-BF43-46EF36CDED6F}" destId="{8E2E719D-E72D-40F0-A8ED-8E86BCAEB107}" srcOrd="0" destOrd="0" presId="urn:microsoft.com/office/officeart/2005/8/layout/vList2"/>
    <dgm:cxn modelId="{DBA20E86-3B57-4F65-B63F-8BF90F445B69}" type="presOf" srcId="{A705E565-1145-4442-83AE-FF106DD2B76F}" destId="{DF9E2696-B9F1-449A-AB58-8E2B48B9369C}" srcOrd="0" destOrd="0" presId="urn:microsoft.com/office/officeart/2005/8/layout/vList2"/>
    <dgm:cxn modelId="{E4EA2F8A-FB33-4EDB-86C1-9564D79A8433}" srcId="{A705E565-1145-4442-83AE-FF106DD2B76F}" destId="{25E77ED9-2153-423F-8960-B38F288EE475}" srcOrd="1" destOrd="0" parTransId="{4F50B571-9317-458C-8740-559B130EA5A7}" sibTransId="{044672F7-311E-4A95-9BA6-60BC6089FEF1}"/>
    <dgm:cxn modelId="{C4E8AE9C-B9A2-4BCE-856C-ED64C0460B1A}" type="presOf" srcId="{B670A6A9-C5B2-40B1-85F8-147FAAF6FB7A}" destId="{A6A870DB-A4A3-4F43-B295-27817FB46915}" srcOrd="0" destOrd="0" presId="urn:microsoft.com/office/officeart/2005/8/layout/vList2"/>
    <dgm:cxn modelId="{9ACFAEAE-868A-4A71-9288-D0BB7778F400}" srcId="{A705E565-1145-4442-83AE-FF106DD2B76F}" destId="{87BCC659-D0EF-43C8-BF43-46EF36CDED6F}" srcOrd="3" destOrd="0" parTransId="{9FE03DBA-A0F7-43BD-89D5-6D2570DEE20B}" sibTransId="{9CD6DD97-4FC5-4B19-8089-BE0C0F452AE5}"/>
    <dgm:cxn modelId="{4F6350D7-8882-4752-9E09-C3E4DE5B79B0}" srcId="{A705E565-1145-4442-83AE-FF106DD2B76F}" destId="{7BF155C2-BE5C-4654-81B2-990C10FE922F}" srcOrd="0" destOrd="0" parTransId="{04A739FC-A027-4638-95C2-639945032FD2}" sibTransId="{EFCA0247-F75A-4D86-89EA-05C5C8502725}"/>
    <dgm:cxn modelId="{002288F9-037A-42B0-9646-939594ED5293}" type="presOf" srcId="{25E77ED9-2153-423F-8960-B38F288EE475}" destId="{6FAC3F19-DFF4-45AD-8AA3-3EB64B08F3F1}" srcOrd="0" destOrd="0" presId="urn:microsoft.com/office/officeart/2005/8/layout/vList2"/>
    <dgm:cxn modelId="{AF5DF8FD-88F5-4474-949D-C60EB9877737}" srcId="{A705E565-1145-4442-83AE-FF106DD2B76F}" destId="{B670A6A9-C5B2-40B1-85F8-147FAAF6FB7A}" srcOrd="2" destOrd="0" parTransId="{EF2D15C2-20B9-4C11-98F7-81CBE557E3F1}" sibTransId="{A3FB4DC5-DA71-4BAF-8CBE-61E99F093BF1}"/>
    <dgm:cxn modelId="{B1B86F2B-9492-4FD8-B105-E664155B68FF}" type="presParOf" srcId="{DF9E2696-B9F1-449A-AB58-8E2B48B9369C}" destId="{28761570-666D-40B1-BF5E-15ED9C02E877}" srcOrd="0" destOrd="0" presId="urn:microsoft.com/office/officeart/2005/8/layout/vList2"/>
    <dgm:cxn modelId="{9980A219-CFAA-4573-81F1-A03F58CE3A05}" type="presParOf" srcId="{DF9E2696-B9F1-449A-AB58-8E2B48B9369C}" destId="{F5E23F89-3B2C-4B80-B8CB-41F9A9704DDB}" srcOrd="1" destOrd="0" presId="urn:microsoft.com/office/officeart/2005/8/layout/vList2"/>
    <dgm:cxn modelId="{F486A844-603E-457C-8A63-E45792A9E2F6}" type="presParOf" srcId="{DF9E2696-B9F1-449A-AB58-8E2B48B9369C}" destId="{6FAC3F19-DFF4-45AD-8AA3-3EB64B08F3F1}" srcOrd="2" destOrd="0" presId="urn:microsoft.com/office/officeart/2005/8/layout/vList2"/>
    <dgm:cxn modelId="{30778D59-0433-4D3C-9462-4354AF3C8D7F}" type="presParOf" srcId="{DF9E2696-B9F1-449A-AB58-8E2B48B9369C}" destId="{D3AFBE8B-CD15-4277-9F9B-CE1D94CD6CCB}" srcOrd="3" destOrd="0" presId="urn:microsoft.com/office/officeart/2005/8/layout/vList2"/>
    <dgm:cxn modelId="{5EEC313B-FE82-4E9E-8466-239F389B32C8}" type="presParOf" srcId="{DF9E2696-B9F1-449A-AB58-8E2B48B9369C}" destId="{A6A870DB-A4A3-4F43-B295-27817FB46915}" srcOrd="4" destOrd="0" presId="urn:microsoft.com/office/officeart/2005/8/layout/vList2"/>
    <dgm:cxn modelId="{AB56566C-EA91-4D18-A6A6-6ECA78526A9D}" type="presParOf" srcId="{DF9E2696-B9F1-449A-AB58-8E2B48B9369C}" destId="{1B64D238-757D-4472-8763-3E7DECA7920C}" srcOrd="5" destOrd="0" presId="urn:microsoft.com/office/officeart/2005/8/layout/vList2"/>
    <dgm:cxn modelId="{30E3AEE1-328B-43AE-9654-2EF30697CE25}" type="presParOf" srcId="{DF9E2696-B9F1-449A-AB58-8E2B48B9369C}" destId="{8E2E719D-E72D-40F0-A8ED-8E86BCAEB10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A09CD-2724-456A-970C-DF287A142F9F}">
      <dsp:nvSpPr>
        <dsp:cNvPr id="0" name=""/>
        <dsp:cNvSpPr/>
      </dsp:nvSpPr>
      <dsp:spPr>
        <a:xfrm>
          <a:off x="0" y="393741"/>
          <a:ext cx="509825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D31892-E5FD-49D1-855F-166BA6FD13B0}">
      <dsp:nvSpPr>
        <dsp:cNvPr id="0" name=""/>
        <dsp:cNvSpPr/>
      </dsp:nvSpPr>
      <dsp:spPr>
        <a:xfrm>
          <a:off x="254912" y="54260"/>
          <a:ext cx="3568779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Introduction of moderators</a:t>
          </a:r>
          <a:endParaRPr lang="en-US" sz="2300" kern="1200"/>
        </a:p>
      </dsp:txBody>
      <dsp:txXfrm>
        <a:off x="288056" y="87404"/>
        <a:ext cx="3502491" cy="612672"/>
      </dsp:txXfrm>
    </dsp:sp>
    <dsp:sp modelId="{131290C5-CCFE-4C73-A5A5-F156E45FA191}">
      <dsp:nvSpPr>
        <dsp:cNvPr id="0" name=""/>
        <dsp:cNvSpPr/>
      </dsp:nvSpPr>
      <dsp:spPr>
        <a:xfrm>
          <a:off x="0" y="1437021"/>
          <a:ext cx="509825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EA496-4E65-454D-8226-7BCCCFC67B48}">
      <dsp:nvSpPr>
        <dsp:cNvPr id="0" name=""/>
        <dsp:cNvSpPr/>
      </dsp:nvSpPr>
      <dsp:spPr>
        <a:xfrm>
          <a:off x="254912" y="1097541"/>
          <a:ext cx="3568779" cy="67896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Method of the workshop</a:t>
          </a:r>
          <a:endParaRPr lang="en-US" sz="2300" kern="1200"/>
        </a:p>
      </dsp:txBody>
      <dsp:txXfrm>
        <a:off x="288056" y="1130685"/>
        <a:ext cx="3502491" cy="612672"/>
      </dsp:txXfrm>
    </dsp:sp>
    <dsp:sp modelId="{56BCEC90-D44A-4C06-AC5E-AB9666852E6D}">
      <dsp:nvSpPr>
        <dsp:cNvPr id="0" name=""/>
        <dsp:cNvSpPr/>
      </dsp:nvSpPr>
      <dsp:spPr>
        <a:xfrm>
          <a:off x="0" y="2480301"/>
          <a:ext cx="5098256" cy="3115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5681" tIns="479044" rIns="395681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Selection set of requirements, impact TSI 2023 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Module to use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How to handle delays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Small changes/retrofit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dirty="0"/>
            <a:t>Certification deliveries in stepwise authorization</a:t>
          </a:r>
          <a:endParaRPr lang="en-US" sz="2300" kern="1200" dirty="0"/>
        </a:p>
      </dsp:txBody>
      <dsp:txXfrm>
        <a:off x="0" y="2480301"/>
        <a:ext cx="5098256" cy="3115349"/>
      </dsp:txXfrm>
    </dsp:sp>
    <dsp:sp modelId="{8A78C095-10CA-4986-B2BC-6D83E330F4A4}">
      <dsp:nvSpPr>
        <dsp:cNvPr id="0" name=""/>
        <dsp:cNvSpPr/>
      </dsp:nvSpPr>
      <dsp:spPr>
        <a:xfrm>
          <a:off x="254912" y="2140821"/>
          <a:ext cx="3568779" cy="67896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Subjects </a:t>
          </a:r>
          <a:endParaRPr lang="en-US" sz="2300" kern="1200"/>
        </a:p>
      </dsp:txBody>
      <dsp:txXfrm>
        <a:off x="288056" y="2173965"/>
        <a:ext cx="3502491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61570-666D-40B1-BF5E-15ED9C02E877}">
      <dsp:nvSpPr>
        <dsp:cNvPr id="0" name=""/>
        <dsp:cNvSpPr/>
      </dsp:nvSpPr>
      <dsp:spPr>
        <a:xfrm>
          <a:off x="0" y="56915"/>
          <a:ext cx="5098256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Short introduction on every subject</a:t>
          </a:r>
          <a:endParaRPr lang="en-US" sz="3300" kern="1200"/>
        </a:p>
      </dsp:txBody>
      <dsp:txXfrm>
        <a:off x="64083" y="120998"/>
        <a:ext cx="4970090" cy="1184574"/>
      </dsp:txXfrm>
    </dsp:sp>
    <dsp:sp modelId="{6FAC3F19-DFF4-45AD-8AA3-3EB64B08F3F1}">
      <dsp:nvSpPr>
        <dsp:cNvPr id="0" name=""/>
        <dsp:cNvSpPr/>
      </dsp:nvSpPr>
      <dsp:spPr>
        <a:xfrm>
          <a:off x="0" y="1464695"/>
          <a:ext cx="5098256" cy="1312740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Question or statement</a:t>
          </a:r>
          <a:endParaRPr lang="en-US" sz="3300" kern="1200"/>
        </a:p>
      </dsp:txBody>
      <dsp:txXfrm>
        <a:off x="64083" y="1528778"/>
        <a:ext cx="4970090" cy="1184574"/>
      </dsp:txXfrm>
    </dsp:sp>
    <dsp:sp modelId="{A6A870DB-A4A3-4F43-B295-27817FB46915}">
      <dsp:nvSpPr>
        <dsp:cNvPr id="0" name=""/>
        <dsp:cNvSpPr/>
      </dsp:nvSpPr>
      <dsp:spPr>
        <a:xfrm>
          <a:off x="0" y="2872476"/>
          <a:ext cx="5098256" cy="1312740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Discussion among attendees</a:t>
          </a:r>
          <a:endParaRPr lang="en-US" sz="3300" kern="1200"/>
        </a:p>
      </dsp:txBody>
      <dsp:txXfrm>
        <a:off x="64083" y="2936559"/>
        <a:ext cx="4970090" cy="1184574"/>
      </dsp:txXfrm>
    </dsp:sp>
    <dsp:sp modelId="{8E2E719D-E72D-40F0-A8ED-8E86BCAEB107}">
      <dsp:nvSpPr>
        <dsp:cNvPr id="0" name=""/>
        <dsp:cNvSpPr/>
      </dsp:nvSpPr>
      <dsp:spPr>
        <a:xfrm>
          <a:off x="0" y="4280256"/>
          <a:ext cx="5098256" cy="131274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Summary of discussion on every subject</a:t>
          </a:r>
          <a:endParaRPr lang="en-US" sz="3300" kern="1200"/>
        </a:p>
      </dsp:txBody>
      <dsp:txXfrm>
        <a:off x="64083" y="4344339"/>
        <a:ext cx="4970090" cy="118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E203A7B-8160-4B21-B067-63EE3947E60D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979782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Samenvoegen onderwerpen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2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008884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11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132688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12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36145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13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73173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14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39543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15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024279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16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456226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17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926905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18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142232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19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767014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20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036424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Very</a:t>
            </a:r>
            <a:r>
              <a:rPr lang="nl-NL" dirty="0"/>
              <a:t> short </a:t>
            </a:r>
            <a:r>
              <a:rPr lang="nl-NL" dirty="0" err="1"/>
              <a:t>introduction</a:t>
            </a:r>
            <a:r>
              <a:rPr lang="nl-NL" dirty="0"/>
              <a:t> of </a:t>
            </a:r>
            <a:r>
              <a:rPr lang="nl-NL" dirty="0" err="1"/>
              <a:t>ourselve</a:t>
            </a:r>
            <a:r>
              <a:rPr lang="nl-N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3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2539679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21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929016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integrate</a:t>
            </a:r>
            <a:r>
              <a:rPr lang="nl-NL" dirty="0"/>
              <a:t> </a:t>
            </a:r>
            <a:r>
              <a:rPr lang="nl-NL" dirty="0" err="1"/>
              <a:t>into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other</a:t>
            </a:r>
            <a:r>
              <a:rPr lang="nl-NL" dirty="0"/>
              <a:t>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22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5799586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23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1107772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24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809207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Tell, </a:t>
            </a:r>
            <a:r>
              <a:rPr lang="nl-NL" dirty="0" err="1"/>
              <a:t>everyone</a:t>
            </a:r>
            <a:r>
              <a:rPr lang="nl-NL" dirty="0"/>
              <a:t> has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participate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4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002324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journey  from factory to real operation for vehicles goes via a lot of intermediate steps that can be challenging</a:t>
            </a:r>
          </a:p>
          <a:p>
            <a:r>
              <a:rPr lang="nl-NL" dirty="0"/>
              <a:t>Focus is on on-board systems, but </a:t>
            </a:r>
            <a:r>
              <a:rPr lang="nl-NL" dirty="0" err="1"/>
              <a:t>infrastructure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come</a:t>
            </a:r>
            <a:r>
              <a:rPr lang="nl-NL" dirty="0"/>
              <a:t> </a:t>
            </a:r>
            <a:r>
              <a:rPr lang="nl-NL" dirty="0" err="1"/>
              <a:t>along</a:t>
            </a:r>
            <a:r>
              <a:rPr lang="nl-NL" dirty="0"/>
              <a:t> </a:t>
            </a:r>
            <a:r>
              <a:rPr lang="nl-NL" dirty="0" err="1"/>
              <a:t>too</a:t>
            </a:r>
            <a:r>
              <a:rPr lang="nl-N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5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948893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6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600322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7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950158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Explain</a:t>
            </a:r>
            <a:r>
              <a:rPr lang="nl-NL" dirty="0"/>
              <a:t> Statement </a:t>
            </a:r>
            <a:r>
              <a:rPr lang="nl-NL" dirty="0" err="1"/>
              <a:t>from</a:t>
            </a:r>
            <a:r>
              <a:rPr lang="nl-NL" dirty="0"/>
              <a:t> ERA, </a:t>
            </a:r>
            <a:r>
              <a:rPr lang="nl-NL" dirty="0" err="1"/>
              <a:t>ask</a:t>
            </a:r>
            <a:r>
              <a:rPr lang="nl-NL" dirty="0"/>
              <a:t> </a:t>
            </a: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is </a:t>
            </a:r>
            <a:r>
              <a:rPr lang="nl-NL" dirty="0" err="1"/>
              <a:t>workable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see</a:t>
            </a:r>
            <a:r>
              <a:rPr lang="nl-NL" dirty="0"/>
              <a:t> </a:t>
            </a:r>
            <a:r>
              <a:rPr lang="nl-NL" dirty="0" err="1"/>
              <a:t>any</a:t>
            </a:r>
            <a:r>
              <a:rPr lang="nl-NL" dirty="0"/>
              <a:t> </a:t>
            </a:r>
            <a:r>
              <a:rPr lang="nl-NL" dirty="0" err="1"/>
              <a:t>challanges</a:t>
            </a:r>
            <a:r>
              <a:rPr lang="nl-NL" dirty="0"/>
              <a:t>, </a:t>
            </a:r>
            <a:r>
              <a:rPr lang="nl-NL" dirty="0" err="1"/>
              <a:t>i.e</a:t>
            </a:r>
            <a:r>
              <a:rPr lang="nl-NL" dirty="0"/>
              <a:t> </a:t>
            </a:r>
            <a:r>
              <a:rPr lang="nl-NL" dirty="0" err="1"/>
              <a:t>delays</a:t>
            </a:r>
            <a:r>
              <a:rPr lang="nl-NL" dirty="0"/>
              <a:t> in a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8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715056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This</a:t>
            </a:r>
            <a:r>
              <a:rPr lang="nl-NL" dirty="0"/>
              <a:t> is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utem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is of </a:t>
            </a:r>
            <a:r>
              <a:rPr lang="nl-NL" dirty="0" err="1"/>
              <a:t>intresed</a:t>
            </a:r>
            <a:r>
              <a:rPr lang="nl-NL" dirty="0"/>
              <a:t> </a:t>
            </a:r>
            <a:r>
              <a:rPr lang="nl-NL" dirty="0" err="1"/>
              <a:t>within</a:t>
            </a:r>
            <a:r>
              <a:rPr lang="nl-NL" dirty="0"/>
              <a:t> EU.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9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266873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Impact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NoBos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authorisation=&gt; </a:t>
            </a:r>
            <a:r>
              <a:rPr lang="nl-NL" dirty="0" err="1"/>
              <a:t>depending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stage of </a:t>
            </a:r>
            <a:r>
              <a:rPr lang="nl-NL" dirty="0" err="1"/>
              <a:t>the</a:t>
            </a:r>
            <a:r>
              <a:rPr lang="nl-NL" dirty="0"/>
              <a:t> project </a:t>
            </a:r>
            <a:r>
              <a:rPr lang="nl-NL" dirty="0" err="1"/>
              <a:t>it</a:t>
            </a:r>
            <a:r>
              <a:rPr lang="nl-NL" dirty="0"/>
              <a:t> must </a:t>
            </a:r>
            <a:r>
              <a:rPr lang="nl-NL" dirty="0" err="1"/>
              <a:t>be</a:t>
            </a:r>
            <a:r>
              <a:rPr lang="nl-NL" dirty="0"/>
              <a:t> taken </a:t>
            </a:r>
            <a:r>
              <a:rPr lang="nl-NL" dirty="0" err="1"/>
              <a:t>into</a:t>
            </a:r>
            <a:r>
              <a:rPr lang="nl-NL" dirty="0"/>
              <a:t> account or </a:t>
            </a:r>
            <a:r>
              <a:rPr lang="nl-NL" dirty="0" err="1"/>
              <a:t>not</a:t>
            </a:r>
            <a:r>
              <a:rPr lang="nl-N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203A7B-8160-4B21-B067-63EE3947E60D}" type="slidenum">
              <a:rPr lang="nl-NL" altLang="en-US" smtClean="0"/>
              <a:pPr>
                <a:defRPr/>
              </a:pPr>
              <a:t>10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8468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de-DE" sz="1800"/>
          </a:p>
        </p:txBody>
      </p:sp>
      <p:pic>
        <p:nvPicPr>
          <p:cNvPr id="5" name="Grafik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314325"/>
            <a:ext cx="887413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427038"/>
            <a:ext cx="982663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altLang="de-DE" sz="1400">
                <a:ea typeface="Times New Roman" pitchFamily="18" charset="0"/>
                <a:cs typeface="Arial" charset="0"/>
              </a:rPr>
              <a:t>	</a:t>
            </a:r>
            <a:endParaRPr lang="en-GB" altLang="de-DE">
              <a:ea typeface="Times New Roman" pitchFamily="18" charset="0"/>
              <a:cs typeface="Arial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 userDrawn="1"/>
        </p:nvSpPr>
        <p:spPr bwMode="auto">
          <a:xfrm>
            <a:off x="344488" y="1196975"/>
            <a:ext cx="1366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de-DE" altLang="en-US" sz="1000">
                <a:solidFill>
                  <a:schemeClr val="tx1"/>
                </a:solidFill>
              </a:rPr>
              <a:t>Supported by </a:t>
            </a:r>
            <a:br>
              <a:rPr lang="de-DE" altLang="en-US" sz="1000">
                <a:solidFill>
                  <a:schemeClr val="tx1"/>
                </a:solidFill>
              </a:rPr>
            </a:br>
            <a:r>
              <a:rPr lang="de-DE" altLang="en-US" sz="1000">
                <a:solidFill>
                  <a:schemeClr val="tx1"/>
                </a:solidFill>
              </a:rPr>
              <a:t>NB-Rail Association</a:t>
            </a:r>
            <a:endParaRPr lang="de-AT" altLang="en-US" sz="100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 userDrawn="1"/>
        </p:nvSpPr>
        <p:spPr bwMode="auto">
          <a:xfrm>
            <a:off x="7378700" y="1084263"/>
            <a:ext cx="1368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de-DE" altLang="en-US" sz="1000">
                <a:solidFill>
                  <a:schemeClr val="tx1"/>
                </a:solidFill>
              </a:rPr>
              <a:t>Co-funded by</a:t>
            </a:r>
            <a:br>
              <a:rPr lang="de-DE" altLang="en-US" sz="1000">
                <a:solidFill>
                  <a:schemeClr val="tx1"/>
                </a:solidFill>
              </a:rPr>
            </a:br>
            <a:r>
              <a:rPr lang="de-DE" altLang="en-US" sz="1000">
                <a:solidFill>
                  <a:schemeClr val="tx1"/>
                </a:solidFill>
              </a:rPr>
              <a:t>the European Union</a:t>
            </a:r>
            <a:endParaRPr lang="de-AT" altLang="en-US" sz="1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4800865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46922180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628432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22819332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125314111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96454541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 Layou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de-DE" sz="1800"/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GB" smtClean="0"/>
              <a:pPr>
                <a:defRPr/>
              </a:pPr>
              <a:t>19/04/2024</a:t>
            </a:fld>
            <a:endParaRPr lang="en-GB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24" name="Foliennummernplatzhalter 2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  <p:sp>
        <p:nvSpPr>
          <p:cNvPr id="25" name="Titel 2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Titelmaster</a:t>
            </a:r>
            <a:r>
              <a:rPr lang="en-GB" noProof="0" dirty="0"/>
              <a:t> – click to edit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468313" y="981075"/>
            <a:ext cx="8280400" cy="53276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– click to edit</a:t>
            </a:r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20965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Layou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de-DE" sz="1800"/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GB" smtClean="0"/>
              <a:pPr>
                <a:defRPr/>
              </a:pPr>
              <a:t>19/04/2024</a:t>
            </a:fld>
            <a:endParaRPr lang="en-GB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24" name="Foliennummernplatzhalter 2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  <p:sp>
        <p:nvSpPr>
          <p:cNvPr id="25" name="Titel 2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Titelmaster</a:t>
            </a:r>
            <a:r>
              <a:rPr lang="en-GB" noProof="0" dirty="0"/>
              <a:t> – click to edit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468313" y="981075"/>
            <a:ext cx="8280400" cy="53276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– click to edit</a:t>
            </a:r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80871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de-DE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4907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32048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34907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32048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F5115-90FE-4DA9-AF57-BF3D3F37D346}" type="datetime1">
              <a:rPr lang="en-US"/>
              <a:pPr>
                <a:defRPr/>
              </a:pPr>
              <a:t>4/19/2024</a:t>
            </a:fld>
            <a:endParaRPr/>
          </a:p>
        </p:txBody>
      </p:sp>
      <p:sp>
        <p:nvSpPr>
          <p:cNvPr id="9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10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7E0726-12D5-424C-83D8-DC0DA49025BE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2368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40595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96692252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322147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56846578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67610970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74417961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648"/>
            <a:ext cx="83010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de-DE" dirty="0"/>
              <a:t>Title of slide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9264"/>
            <a:ext cx="2895600" cy="3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9264"/>
            <a:ext cx="2195513" cy="3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BF7064-8A03-45D2-851D-A2D4A4A89F48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de-DE" sz="18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>
          <a:xfrm>
            <a:off x="457200" y="6381328"/>
            <a:ext cx="2133600" cy="36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lang="en-GB" sz="1400"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851567C-A932-4B65-8C99-5F5B2D4417B7}" type="datetime1">
              <a:rPr lang="en-US"/>
              <a:pPr>
                <a:defRPr/>
              </a:pPr>
              <a:t>4/19/2024</a:t>
            </a:fld>
            <a:endParaRPr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91264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55" r:id="rId2"/>
    <p:sldLayoutId id="2147484257" r:id="rId3"/>
  </p:sldLayoutIdLst>
  <p:transition advTm="0"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0" indent="0" algn="l" rtl="0" eaLnBrk="0" fontAlgn="base" hangingPunct="0">
        <a:spcBef>
          <a:spcPts val="800"/>
        </a:spcBef>
        <a:spcAft>
          <a:spcPct val="0"/>
        </a:spcAft>
        <a:buFont typeface="Arial" panose="020B0604020202020204" pitchFamily="34" charset="0"/>
        <a:buChar char="‪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536575" indent="-360363" algn="l" rtl="0" eaLnBrk="0" fontAlgn="base" hangingPunct="0">
        <a:spcBef>
          <a:spcPct val="20000"/>
        </a:spcBef>
        <a:spcAft>
          <a:spcPct val="0"/>
        </a:spcAft>
        <a:buChar char="–"/>
        <a:tabLst/>
        <a:defRPr sz="2200" baseline="0">
          <a:solidFill>
            <a:schemeClr val="tx1"/>
          </a:solidFill>
          <a:latin typeface="+mn-lt"/>
        </a:defRPr>
      </a:lvl2pPr>
      <a:lvl3pPr marL="990600" indent="-269875" algn="l" rtl="0" eaLnBrk="0" fontAlgn="base" hangingPunct="0">
        <a:spcBef>
          <a:spcPct val="20000"/>
        </a:spcBef>
        <a:spcAft>
          <a:spcPct val="0"/>
        </a:spcAft>
        <a:buChar char="•"/>
        <a:tabLst/>
        <a:defRPr sz="2200">
          <a:solidFill>
            <a:schemeClr val="tx1"/>
          </a:solidFill>
          <a:latin typeface="+mn-lt"/>
        </a:defRPr>
      </a:lvl3pPr>
      <a:lvl4pPr marL="1435100" indent="-268288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795463" indent="-268288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51567C-A932-4B65-8C99-5F5B2D4417B7}" type="datetime1">
              <a:rPr lang="en-US" smtClean="0"/>
              <a:pPr>
                <a:defRPr/>
              </a:pPr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nl-NL"/>
              <a:t>NB-Rail Coordination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‹#›</a:t>
            </a:fld>
            <a:endParaRPr lang="nl-NL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8">
            <a:extLst>
              <a:ext uri="{FF2B5EF4-FFF2-40B4-BE49-F238E27FC236}">
                <a16:creationId xmlns:a16="http://schemas.microsoft.com/office/drawing/2014/main" id="{30EBF6BF-D55F-4569-0332-5831B5E739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de-DE" sz="1800"/>
          </a:p>
        </p:txBody>
      </p:sp>
    </p:spTree>
    <p:extLst>
      <p:ext uri="{BB962C8B-B14F-4D97-AF65-F5344CB8AC3E}">
        <p14:creationId xmlns:p14="http://schemas.microsoft.com/office/powerpoint/2010/main" val="202714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62" r:id="rId2"/>
    <p:sldLayoutId id="2147484363" r:id="rId3"/>
    <p:sldLayoutId id="2147484364" r:id="rId4"/>
    <p:sldLayoutId id="2147484365" r:id="rId5"/>
    <p:sldLayoutId id="2147484366" r:id="rId6"/>
    <p:sldLayoutId id="2147484367" r:id="rId7"/>
    <p:sldLayoutId id="2147484368" r:id="rId8"/>
    <p:sldLayoutId id="2147484369" r:id="rId9"/>
    <p:sldLayoutId id="2147484370" r:id="rId10"/>
    <p:sldLayoutId id="2147484371" r:id="rId11"/>
    <p:sldLayoutId id="2147484372" r:id="rId12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crdownload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58452" y="4325112"/>
            <a:ext cx="53492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2877378" y="758952"/>
            <a:ext cx="5489381" cy="3566160"/>
          </a:xfrm>
        </p:spPr>
        <p:txBody>
          <a:bodyPr>
            <a:normAutofit/>
          </a:bodyPr>
          <a:lstStyle/>
          <a:p>
            <a:r>
              <a:rPr lang="en-GB" altLang="en-US" sz="5600" b="1"/>
              <a:t>Workshop #7</a:t>
            </a:r>
            <a:br>
              <a:rPr lang="en-GB" altLang="en-US" sz="5600" b="1"/>
            </a:br>
            <a:br>
              <a:rPr lang="en-GB" altLang="en-US" sz="5600" b="1"/>
            </a:br>
            <a:r>
              <a:rPr lang="en-US" altLang="en-US" sz="5600" b="1"/>
              <a:t>From Certification to Authorisation, </a:t>
            </a:r>
            <a:endParaRPr lang="en-GB" altLang="en-US" sz="5600" b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7378" y="4455620"/>
            <a:ext cx="5491459" cy="1143000"/>
          </a:xfrm>
        </p:spPr>
        <p:txBody>
          <a:bodyPr>
            <a:normAutofit/>
          </a:bodyPr>
          <a:lstStyle/>
          <a:p>
            <a:r>
              <a:rPr lang="en-US" altLang="en-US" b="1"/>
              <a:t>challenges and issues</a:t>
            </a:r>
            <a:endParaRPr lang="en-GB"/>
          </a:p>
        </p:txBody>
      </p:sp>
      <p:pic>
        <p:nvPicPr>
          <p:cNvPr id="18" name="Graphic 17" descr="Diploma">
            <a:extLst>
              <a:ext uri="{FF2B5EF4-FFF2-40B4-BE49-F238E27FC236}">
                <a16:creationId xmlns:a16="http://schemas.microsoft.com/office/drawing/2014/main" id="{DFD31495-3CA7-9D5F-1789-6D8C64533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726" y="2618505"/>
            <a:ext cx="1837115" cy="183711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umsplatzhalter 1">
            <a:extLst>
              <a:ext uri="{FF2B5EF4-FFF2-40B4-BE49-F238E27FC236}">
                <a16:creationId xmlns:a16="http://schemas.microsoft.com/office/drawing/2014/main" id="{1BFF828E-6FC2-1476-80AD-4A66A7C23ADF}"/>
              </a:ext>
            </a:extLst>
          </p:cNvPr>
          <p:cNvSpPr txBox="1">
            <a:spLocks/>
          </p:cNvSpPr>
          <p:nvPr/>
        </p:nvSpPr>
        <p:spPr>
          <a:xfrm>
            <a:off x="251520" y="6498980"/>
            <a:ext cx="1854203" cy="365125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</a:rPr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0449C064-6118-8633-4F85-F26E07EE8B9D}"/>
              </a:ext>
            </a:extLst>
          </p:cNvPr>
          <p:cNvSpPr txBox="1">
            <a:spLocks/>
          </p:cNvSpPr>
          <p:nvPr/>
        </p:nvSpPr>
        <p:spPr>
          <a:xfrm>
            <a:off x="3131840" y="6466702"/>
            <a:ext cx="382887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FFF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57200" eaLnBrk="1" hangingPunct="1">
              <a:spcAft>
                <a:spcPts val="600"/>
              </a:spcAft>
              <a:defRPr/>
            </a:pPr>
            <a:r>
              <a:rPr lang="en-US" sz="900" cap="all" dirty="0">
                <a:solidFill>
                  <a:schemeClr val="bg1"/>
                </a:solidFill>
                <a:latin typeface="+mn-lt"/>
              </a:rPr>
              <a:t>Workshop #7 ERTMS conference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18F67-FD96-E827-AAF4-64D828E7B6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96" t="10663" r="90941" b="78347"/>
          <a:stretch/>
        </p:blipFill>
        <p:spPr bwMode="auto">
          <a:xfrm>
            <a:off x="8366759" y="6433594"/>
            <a:ext cx="381706" cy="376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6617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10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Transition regime CMD</a:t>
            </a:r>
            <a:br>
              <a:rPr lang="en-GB" dirty="0">
                <a:solidFill>
                  <a:schemeClr val="accent2"/>
                </a:solidFill>
              </a:rPr>
            </a:b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23528" y="2156017"/>
            <a:ext cx="8280400" cy="3744069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GB" dirty="0"/>
              <a:t>Point 4.2.2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DC66E19-755B-0F22-C834-BF3AE2520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50002"/>
              </p:ext>
            </p:extLst>
          </p:nvPr>
        </p:nvGraphicFramePr>
        <p:xfrm>
          <a:off x="1187624" y="2636912"/>
          <a:ext cx="6096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6629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15616093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7424099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34808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42544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nl-NL" dirty="0" err="1"/>
                        <a:t>Directly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applicable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when</a:t>
                      </a:r>
                      <a:r>
                        <a:rPr lang="nl-NL" dirty="0"/>
                        <a:t> ETCS </a:t>
                      </a:r>
                      <a:r>
                        <a:rPr lang="nl-NL" dirty="0" err="1"/>
                        <a:t>installed</a:t>
                      </a:r>
                      <a:r>
                        <a:rPr lang="nl-NL" dirty="0"/>
                        <a:t> 1</a:t>
                      </a:r>
                      <a:r>
                        <a:rPr lang="nl-NL" baseline="30000" dirty="0"/>
                        <a:t>st</a:t>
                      </a:r>
                      <a:r>
                        <a:rPr lang="nl-NL" dirty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Applicable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from</a:t>
                      </a:r>
                      <a:r>
                        <a:rPr lang="nl-NL" dirty="0"/>
                        <a:t> </a:t>
                      </a:r>
                      <a:br>
                        <a:rPr lang="nl-NL" dirty="0"/>
                      </a:br>
                      <a:r>
                        <a:rPr lang="nl-NL" dirty="0"/>
                        <a:t>1-1-2028 </a:t>
                      </a:r>
                      <a:r>
                        <a:rPr lang="nl-NL" dirty="0" err="1"/>
                        <a:t>when</a:t>
                      </a:r>
                      <a:r>
                        <a:rPr lang="nl-NL" dirty="0"/>
                        <a:t> ETCS </a:t>
                      </a:r>
                      <a:r>
                        <a:rPr lang="nl-NL" dirty="0" err="1"/>
                        <a:t>installed</a:t>
                      </a:r>
                      <a:r>
                        <a:rPr lang="nl-NL" dirty="0"/>
                        <a:t> 1</a:t>
                      </a:r>
                      <a:r>
                        <a:rPr lang="nl-NL" baseline="30000" dirty="0"/>
                        <a:t>st</a:t>
                      </a:r>
                      <a:r>
                        <a:rPr lang="nl-NL" dirty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Applicable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new vehicle </a:t>
                      </a:r>
                    </a:p>
                    <a:p>
                      <a:r>
                        <a:rPr lang="nl-NL" dirty="0"/>
                        <a:t>&gt;1-1-2030 on </a:t>
                      </a:r>
                      <a:r>
                        <a:rPr lang="nl-NL" dirty="0" err="1"/>
                        <a:t>the</a:t>
                      </a:r>
                      <a:r>
                        <a:rPr lang="nl-NL" dirty="0"/>
                        <a:t> market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Not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applicable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283015"/>
                  </a:ext>
                </a:extLst>
              </a:tr>
            </a:tbl>
          </a:graphicData>
        </a:graphic>
      </p:graphicFrame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92968B7-BBB6-220B-E544-9CDAFC2817B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347DCF3D-3810-1840-6E90-F0E3B673E14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382032609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Summary discussion transition period</a:t>
            </a:r>
            <a:br>
              <a:rPr lang="en-US" sz="3100">
                <a:solidFill>
                  <a:srgbClr val="FFFFFF"/>
                </a:solidFill>
              </a:rPr>
            </a:br>
            <a:endParaRPr lang="en-US" sz="310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11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7C13C6CF-FFC0-3C18-F613-7F7280491E2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</p:spTree>
    <p:extLst>
      <p:ext uri="{BB962C8B-B14F-4D97-AF65-F5344CB8AC3E}">
        <p14:creationId xmlns:p14="http://schemas.microsoft.com/office/powerpoint/2010/main" val="1627286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12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22960" y="836712"/>
            <a:ext cx="7543800" cy="900649"/>
          </a:xfrm>
        </p:spPr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Modules to be used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31800" y="1737361"/>
            <a:ext cx="8280400" cy="2304256"/>
          </a:xfrm>
        </p:spPr>
        <p:txBody>
          <a:bodyPr>
            <a:noAutofit/>
          </a:bodyPr>
          <a:lstStyle/>
          <a:p>
            <a:pPr marL="384048" lvl="2" indent="0">
              <a:buNone/>
            </a:pPr>
            <a:r>
              <a:rPr lang="en-GB" sz="3600" u="sng" dirty="0">
                <a:solidFill>
                  <a:schemeClr val="accent6">
                    <a:lumMod val="75000"/>
                  </a:schemeClr>
                </a:solidFill>
              </a:rPr>
              <a:t>Subsystems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SB+ SD or SF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SH1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SG (infrastructure)</a:t>
            </a:r>
          </a:p>
          <a:p>
            <a:pPr marL="566928" lvl="3" indent="0">
              <a:buNone/>
            </a:pPr>
            <a:r>
              <a:rPr lang="en-GB" sz="3600" u="sng" dirty="0">
                <a:solidFill>
                  <a:schemeClr val="accent6">
                    <a:lumMod val="75000"/>
                  </a:schemeClr>
                </a:solidFill>
              </a:rPr>
              <a:t>IC’s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CB + CD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CH1</a:t>
            </a: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E7FE1C9E-A998-04AC-287A-2BF00135B89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A8D32B13-0147-B88E-CD46-835F89EE82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106470898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13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Modules to be used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23528" y="2060848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Is it for all on-board projects (new vehicles and retrofit) better to use the SB+ SD module instead of the SH1 module?</a:t>
            </a:r>
          </a:p>
          <a:p>
            <a:pPr marL="720725" lvl="2" indent="0">
              <a:buNone/>
            </a:pPr>
            <a:endParaRPr lang="en-GB" sz="4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ABB3A90A-2D7F-DC2E-0E4A-6F9B7A60CB0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25F20BED-F6AF-0D33-07B4-A3147D14934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9713211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14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22960" y="836712"/>
            <a:ext cx="7543800" cy="90064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Modules to be used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31800" y="2060848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Is it for all IC’s better to use the CH1 module instead of the CB+ CD module?</a:t>
            </a:r>
          </a:p>
          <a:p>
            <a:pPr marL="720725" lvl="2" indent="0">
              <a:buNone/>
            </a:pPr>
            <a:endParaRPr lang="en-GB" sz="4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F75B959F-B9B1-F822-9ACB-7570023FBDC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3037B24F-689E-495F-200D-2A4215423C3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159930412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Summary discussion Modules</a:t>
            </a:r>
            <a:br>
              <a:rPr lang="en-US" sz="3100">
                <a:solidFill>
                  <a:srgbClr val="FFFFFF"/>
                </a:solidFill>
              </a:rPr>
            </a:br>
            <a:endParaRPr lang="en-US" sz="310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15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A512FDC8-6680-4DF7-214B-565BC96FC04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6A13A9B-D246-416E-C2DC-4D5F5FB23A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168315273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16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Delays in a project</a:t>
            </a:r>
            <a:br>
              <a:rPr lang="en-GB" dirty="0">
                <a:solidFill>
                  <a:schemeClr val="accent2"/>
                </a:solidFill>
              </a:rPr>
            </a:b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9403C7-BDB6-75AF-D798-B12A8EF4D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484784"/>
            <a:ext cx="8153400" cy="4362450"/>
          </a:xfrm>
          <a:prstGeom prst="rect">
            <a:avLst/>
          </a:prstGeom>
        </p:spPr>
      </p:pic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51BC7724-3592-3F88-0923-3B61903B240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2F674D46-99CF-BC92-442F-0F2684843D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348556319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17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00100" y="885579"/>
            <a:ext cx="7543800" cy="756633"/>
          </a:xfrm>
        </p:spPr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Delays in a project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23528" y="2229741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Has the NoBo to anticipate to all delays of the applicant in order to deliver the certificates on time?</a:t>
            </a:r>
          </a:p>
          <a:p>
            <a:pPr marL="720725" lvl="2" indent="0">
              <a:buNone/>
            </a:pPr>
            <a:endParaRPr lang="en-GB" sz="4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8B893409-53C3-E4C4-FE70-8983AA75C63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BEF11410-22FC-30DA-C7A3-42E7D8561D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75432050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Summary discussion Delays in a project</a:t>
            </a:r>
            <a:br>
              <a:rPr lang="en-US" sz="3100" dirty="0">
                <a:solidFill>
                  <a:srgbClr val="FFFFFF"/>
                </a:solidFill>
              </a:rPr>
            </a:br>
            <a:endParaRPr lang="en-US" sz="3100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18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75492F73-7543-EAB9-D9B7-28C3CEC5B4F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</p:spTree>
    <p:extLst>
      <p:ext uri="{BB962C8B-B14F-4D97-AF65-F5344CB8AC3E}">
        <p14:creationId xmlns:p14="http://schemas.microsoft.com/office/powerpoint/2010/main" val="359825014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19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94161" y="282656"/>
            <a:ext cx="7543800" cy="1450757"/>
          </a:xfrm>
        </p:spPr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Small changes and retrofit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54660" y="2060848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Even for all small changes (according to EC/2018/545 article 15) an assessment by a NoBo is needed.</a:t>
            </a: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E9AC5ECF-7D49-77A8-CEBD-8172C38346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1A60B120-DE30-B76F-88A5-B305634073B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220690850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Program of the workshop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2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9" name="Textplatzhalter 5">
            <a:extLst>
              <a:ext uri="{FF2B5EF4-FFF2-40B4-BE49-F238E27FC236}">
                <a16:creationId xmlns:a16="http://schemas.microsoft.com/office/drawing/2014/main" id="{2D2859FF-233C-201A-92B1-E714272A0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3559617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35B817F-6257-D789-900C-1D3AE203A8D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</p:spTree>
    <p:extLst>
      <p:ext uri="{BB962C8B-B14F-4D97-AF65-F5344CB8AC3E}">
        <p14:creationId xmlns:p14="http://schemas.microsoft.com/office/powerpoint/2010/main" val="152275541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20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Small changes and retrofit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251520" y="2060848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For retrofit projects one can use the results of the same version of an EVC installed on other vehicles?</a:t>
            </a: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5069737E-CFB3-D94F-1071-18947DFF571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7D821881-A775-FA3B-C076-1509613797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6858594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385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40678" y="1052736"/>
            <a:ext cx="3122108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dirty="0">
                <a:solidFill>
                  <a:schemeClr val="bg1"/>
                </a:solidFill>
              </a:rPr>
              <a:t>Summary discussion stepwise </a:t>
            </a:r>
            <a:r>
              <a:rPr lang="en-US" sz="3100" dirty="0" err="1">
                <a:solidFill>
                  <a:schemeClr val="bg1"/>
                </a:solidFill>
              </a:rPr>
              <a:t>authorisation</a:t>
            </a:r>
            <a:br>
              <a:rPr lang="en-US" sz="3100" dirty="0">
                <a:solidFill>
                  <a:schemeClr val="bg1"/>
                </a:solidFill>
              </a:rPr>
            </a:b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550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787308" y="6459785"/>
            <a:ext cx="62205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21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5A0E889C-FBD7-2890-4AFF-383EC0E9D37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D1EEB255-2A08-EE46-404E-724A4689759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94905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22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Stepwise authorisation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539552" y="2156017"/>
            <a:ext cx="8280400" cy="3744069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Authorisation for Testing and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Authorisation for placing into service</a:t>
            </a: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84064A28-796B-579D-DF20-A38065A579BF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00D125B3-AFD7-A549-9E48-2A86628CA7E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167623155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23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Stepwise authorisation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23528" y="2060848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There is no difference for Authorisation for Testing and </a:t>
            </a:r>
          </a:p>
          <a:p>
            <a:pPr marL="720725" lvl="2" indent="0">
              <a:buNone/>
            </a:pP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Authorisation for placing into service.</a:t>
            </a: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DF3224AE-4517-B503-393C-782FA79B734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C1E56BB9-38E6-23EB-D81C-FD368B0974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46318141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Summary discussion stepwise authorization</a:t>
            </a:r>
            <a:br>
              <a:rPr lang="en-US" sz="3100" dirty="0">
                <a:solidFill>
                  <a:srgbClr val="FFFFFF"/>
                </a:solidFill>
              </a:rPr>
            </a:br>
            <a:endParaRPr lang="en-US" sz="3100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24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2ED3298D-0655-9B7B-D22F-BD381BE35EE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</p:spTree>
    <p:extLst>
      <p:ext uri="{BB962C8B-B14F-4D97-AF65-F5344CB8AC3E}">
        <p14:creationId xmlns:p14="http://schemas.microsoft.com/office/powerpoint/2010/main" val="345448857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657464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5600" b="1" dirty="0"/>
              <a:t>Thanks for participating </a:t>
            </a:r>
            <a:br>
              <a:rPr lang="en-GB" altLang="en-US" sz="5600" b="1" dirty="0"/>
            </a:br>
            <a:r>
              <a:rPr lang="en-GB" altLang="en-US" sz="5600" b="1" dirty="0"/>
              <a:t>in the workshop</a:t>
            </a:r>
            <a:br>
              <a:rPr lang="en-GB" altLang="en-US" sz="5600" b="1" dirty="0"/>
            </a:br>
            <a:br>
              <a:rPr lang="en-GB" altLang="en-US" sz="5600" b="1" dirty="0"/>
            </a:br>
            <a:r>
              <a:rPr lang="en-GB" altLang="en-US" sz="5600" b="1" dirty="0"/>
              <a:t>- </a:t>
            </a:r>
            <a:r>
              <a:rPr lang="en-US" altLang="en-US" sz="5600" b="1" dirty="0"/>
              <a:t>From certification to authorization -</a:t>
            </a:r>
            <a:endParaRPr lang="en-GB" altLang="en-US" sz="5600" b="1" dirty="0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5038" y="5225240"/>
            <a:ext cx="75438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FFFFFF"/>
                </a:solidFill>
              </a:rPr>
              <a:t>The challenges and issues</a:t>
            </a:r>
          </a:p>
          <a:p>
            <a:pPr algn="ctr"/>
            <a:r>
              <a:rPr lang="en-US" b="1" dirty="0">
                <a:solidFill>
                  <a:srgbClr val="FFFFFF"/>
                </a:solidFill>
              </a:rPr>
              <a:t>By Lucca, Remco &amp; Titia</a:t>
            </a:r>
          </a:p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4906176"/>
            <a:ext cx="914171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564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3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Introduction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 err="1">
                <a:solidFill>
                  <a:schemeClr val="accent2"/>
                </a:solidFill>
              </a:rPr>
              <a:t>of</a:t>
            </a:r>
            <a:r>
              <a:rPr lang="de-DE" dirty="0">
                <a:solidFill>
                  <a:schemeClr val="accent2"/>
                </a:solidFill>
              </a:rPr>
              <a:t> Moderators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54660" y="1916832"/>
            <a:ext cx="8280400" cy="374406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>
                <a:solidFill>
                  <a:srgbClr val="CC9900"/>
                </a:solidFill>
              </a:rPr>
              <a:t>NB Rail: </a:t>
            </a:r>
            <a:r>
              <a:rPr lang="en-GB" dirty="0"/>
              <a:t>	</a:t>
            </a:r>
          </a:p>
          <a:p>
            <a:pPr lvl="3">
              <a:spcBef>
                <a:spcPts val="0"/>
              </a:spcBef>
            </a:pPr>
            <a:r>
              <a:rPr lang="en-GB" dirty="0"/>
              <a:t>Lucca Macchi  (Rina)</a:t>
            </a:r>
          </a:p>
          <a:p>
            <a:pPr lvl="3">
              <a:spcBef>
                <a:spcPts val="0"/>
              </a:spcBef>
            </a:pPr>
            <a:endParaRPr lang="en-GB" dirty="0"/>
          </a:p>
          <a:p>
            <a:pPr lvl="3">
              <a:spcBef>
                <a:spcPts val="0"/>
              </a:spcBef>
            </a:pPr>
            <a:endParaRPr lang="en-GB" dirty="0"/>
          </a:p>
          <a:p>
            <a:pPr lvl="3">
              <a:spcBef>
                <a:spcPts val="0"/>
              </a:spcBef>
            </a:pPr>
            <a:r>
              <a:rPr lang="en-GB" dirty="0"/>
              <a:t>Titia Los (DEKRA Rail)</a:t>
            </a:r>
          </a:p>
          <a:p>
            <a:pPr>
              <a:spcBef>
                <a:spcPts val="0"/>
              </a:spcBef>
              <a:buNone/>
            </a:pPr>
            <a:endParaRPr lang="en-GB" dirty="0"/>
          </a:p>
          <a:p>
            <a:pPr>
              <a:spcBef>
                <a:spcPts val="0"/>
              </a:spcBef>
              <a:buNone/>
            </a:pPr>
            <a:endParaRPr lang="en-GB" dirty="0"/>
          </a:p>
          <a:p>
            <a:pPr>
              <a:spcBef>
                <a:spcPts val="0"/>
              </a:spcBef>
              <a:buNone/>
            </a:pPr>
            <a:r>
              <a:rPr lang="en-GB" dirty="0">
                <a:solidFill>
                  <a:srgbClr val="CC9900"/>
                </a:solidFill>
              </a:rPr>
              <a:t>NSA:</a:t>
            </a:r>
          </a:p>
          <a:p>
            <a:pPr lvl="3">
              <a:spcBef>
                <a:spcPts val="0"/>
              </a:spcBef>
            </a:pPr>
            <a:r>
              <a:rPr lang="en-GB" dirty="0"/>
              <a:t>Remco Arnoldus (ILT, The Netherlands)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/>
          </a:p>
          <a:p>
            <a:pPr lvl="2">
              <a:buFont typeface="Wingdings" panose="05000000000000000000" pitchFamily="2" charset="2"/>
              <a:buChar char="Ø"/>
            </a:pP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CFC99-9C43-E872-6411-578B5BA6B8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92414"/>
            <a:ext cx="1095588" cy="8422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2645CFC-8C03-658B-CD9C-D23B7E46A3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59065"/>
            <a:ext cx="1871657" cy="6592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2167172E-3CED-6AEE-B754-570E1C6DB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72000" y="3789040"/>
            <a:ext cx="2990850" cy="1190625"/>
          </a:xfrm>
          <a:prstGeom prst="rect">
            <a:avLst/>
          </a:prstGeom>
        </p:spPr>
      </p:pic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47B839E1-2AC6-BC5D-1B77-09A093EE16B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0A4439C6-4D4C-1B0F-34AB-11547D14C71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40795810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Method of the workshop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4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8" name="Textplatzhalter 5">
            <a:extLst>
              <a:ext uri="{FF2B5EF4-FFF2-40B4-BE49-F238E27FC236}">
                <a16:creationId xmlns:a16="http://schemas.microsoft.com/office/drawing/2014/main" id="{10AE5967-8B54-E646-9E17-C62CC73E81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9903471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38AF1DC3-79E2-A7A3-0756-05D93ECC9BB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</p:spTree>
    <p:extLst>
      <p:ext uri="{BB962C8B-B14F-4D97-AF65-F5344CB8AC3E}">
        <p14:creationId xmlns:p14="http://schemas.microsoft.com/office/powerpoint/2010/main" val="19207530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5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Start of a project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A2A940-9C8D-74E6-AE24-BFF25BB8B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7" y="2314575"/>
            <a:ext cx="8353425" cy="2228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3D2206-1DEB-F238-0FDF-BCBCAF6631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7" y="2314575"/>
            <a:ext cx="8353425" cy="2228850"/>
          </a:xfrm>
          <a:prstGeom prst="rect">
            <a:avLst/>
          </a:prstGeom>
        </p:spPr>
      </p:pic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5A2AB026-FA3F-34F0-C27D-5EF578F4E25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7E82DB9D-F996-FA51-9CCC-4E4B07736A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22853764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6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Start of a project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16011" y="1556965"/>
            <a:ext cx="8280400" cy="3744069"/>
          </a:xfrm>
        </p:spPr>
        <p:txBody>
          <a:bodyPr/>
          <a:lstStyle/>
          <a:p>
            <a:pPr marL="720725" lvl="2" indent="0">
              <a:buNone/>
            </a:pPr>
            <a:r>
              <a:rPr lang="en-GB" dirty="0"/>
              <a:t>   </a:t>
            </a:r>
          </a:p>
          <a:p>
            <a:pPr marL="720725" lvl="2" indent="0">
              <a:buNone/>
            </a:pP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64ECE2-CFB0-94BF-787B-FB887D3BB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60" y="1844824"/>
            <a:ext cx="5715000" cy="3543300"/>
          </a:xfrm>
          <a:prstGeom prst="rect">
            <a:avLst/>
          </a:prstGeom>
        </p:spPr>
      </p:pic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33F22BA0-CB4A-37DE-AD85-05E15D5250C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95BCCCCD-6D8F-4730-8184-418F099A8D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34385244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43199" y="286603"/>
            <a:ext cx="506324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Transition regime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-371637" y="1441242"/>
            <a:ext cx="6258743" cy="3975515"/>
          </a:xfrm>
        </p:spPr>
        <p:txBody>
          <a:bodyPr vert="horz" lIns="0" tIns="45720" rIns="0" bIns="45720" rtlCol="0">
            <a:noAutofit/>
          </a:bodyPr>
          <a:lstStyle/>
          <a:p>
            <a:pPr marL="720725" lvl="2" indent="0">
              <a:buFont typeface="Calibri" panose="020F0502020204030204" pitchFamily="34" charset="0"/>
              <a:buNone/>
            </a:pPr>
            <a:r>
              <a:rPr lang="en-US" sz="3200" dirty="0"/>
              <a:t>Different phases of a project</a:t>
            </a:r>
            <a:br>
              <a:rPr lang="en-US" sz="3200" dirty="0"/>
            </a:br>
            <a:endParaRPr lang="en-US" sz="3200" dirty="0"/>
          </a:p>
          <a:p>
            <a:pPr marL="1177925" lvl="2" indent="-457200">
              <a:buFont typeface="Calibri" panose="020F0502020204030204" pitchFamily="34" charset="0"/>
              <a:buAutoNum type="arabicPeriod"/>
            </a:pPr>
            <a:r>
              <a:rPr lang="en-US" sz="3200" dirty="0"/>
              <a:t>Design phase started after TSI enters into force</a:t>
            </a:r>
          </a:p>
          <a:p>
            <a:pPr marL="1177925" lvl="2" indent="-457200">
              <a:buFont typeface="Calibri" panose="020F0502020204030204" pitchFamily="34" charset="0"/>
              <a:buAutoNum type="arabicPeriod"/>
            </a:pPr>
            <a:r>
              <a:rPr lang="en-US" sz="3200" dirty="0"/>
              <a:t>Design phase started before TSI enters into force</a:t>
            </a:r>
          </a:p>
          <a:p>
            <a:pPr marL="1177925" lvl="2" indent="-457200">
              <a:buFont typeface="Calibri" panose="020F0502020204030204" pitchFamily="34" charset="0"/>
              <a:buAutoNum type="arabicPeriod"/>
            </a:pPr>
            <a:r>
              <a:rPr lang="en-US" sz="3200" dirty="0"/>
              <a:t>Production phase</a:t>
            </a:r>
          </a:p>
          <a:p>
            <a:pPr marL="1177925" lvl="2" indent="-457200">
              <a:buFont typeface="Calibri" panose="020F0502020204030204" pitchFamily="34" charset="0"/>
              <a:buAutoNum type="arabicPeriod"/>
            </a:pPr>
            <a:r>
              <a:rPr lang="en-US" sz="3200" dirty="0"/>
              <a:t>Vehicle in operation</a:t>
            </a:r>
          </a:p>
          <a:p>
            <a:pPr marL="720725" lvl="2" indent="0">
              <a:buFont typeface="Calibri" panose="020F0502020204030204" pitchFamily="34" charset="0"/>
              <a:buNone/>
            </a:pPr>
            <a:endParaRPr lang="en-US" sz="3200" dirty="0"/>
          </a:p>
          <a:p>
            <a:pPr lvl="2">
              <a:buFont typeface="Calibri" panose="020F0502020204030204" pitchFamily="34" charset="0"/>
              <a:buChar char="Ø"/>
            </a:pPr>
            <a:endParaRPr lang="en-US" sz="3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81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9617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425343" y="6459785"/>
            <a:ext cx="98401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 smtClean="0"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7</a:t>
            </a:fld>
            <a:endParaRPr lang="en-US" altLang="en-US">
              <a:latin typeface="+mn-lt"/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E9D2ED1F-19CF-579C-142B-9EE103F40AFF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chemeClr val="accent2"/>
                </a:solidFill>
              </a:rPr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5851F771-BAAC-7E6E-5726-E832E6EAA9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7550798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Transition regime Error corrections</a:t>
            </a:r>
            <a:br>
              <a:rPr lang="en-US" sz="3500" dirty="0">
                <a:solidFill>
                  <a:srgbClr val="FFFFFF"/>
                </a:solidFill>
              </a:rPr>
            </a:b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407370" y="1178702"/>
            <a:ext cx="4810247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pPr marL="720725" lvl="2" indent="0">
              <a:buFont typeface="Calibri" panose="020F0502020204030204" pitchFamily="34" charset="0"/>
              <a:buNone/>
            </a:pPr>
            <a:r>
              <a:rPr lang="en-US" sz="3000" dirty="0"/>
              <a:t>Is it clear for you when to have the error corrections implemented of the registered errors as identified for the area of use?</a:t>
            </a:r>
          </a:p>
          <a:p>
            <a:pPr marL="720725" lvl="2" indent="0">
              <a:buFont typeface="Calibri" panose="020F0502020204030204" pitchFamily="34" charset="0"/>
              <a:buNone/>
            </a:pPr>
            <a:endParaRPr lang="en-US" sz="3000" dirty="0"/>
          </a:p>
          <a:p>
            <a:pPr lvl="2">
              <a:buFont typeface="Calibri" panose="020F0502020204030204" pitchFamily="34" charset="0"/>
              <a:buChar char="Ø"/>
            </a:pPr>
            <a:endParaRPr lang="en-US" sz="30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xfrm>
            <a:off x="7592291" y="6459785"/>
            <a:ext cx="8170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fld id="{E2BF7064-8A03-45D2-851D-A2D4A4A89F48}" type="slidenum">
              <a:rPr lang="en-US" altLang="en-US">
                <a:solidFill>
                  <a:schemeClr val="tx2"/>
                </a:solidFill>
                <a:latin typeface="+mn-lt"/>
              </a:rPr>
              <a:pPr defTabSz="457200" eaLnBrk="1" hangingPunct="1">
                <a:spcAft>
                  <a:spcPts val="600"/>
                </a:spcAft>
                <a:defRPr/>
              </a:pPr>
              <a:t>8</a:t>
            </a:fld>
            <a:endParaRPr lang="en-US" alt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7138242E-9108-C70B-FCB8-3545F4FEFE8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</p:spTree>
    <p:extLst>
      <p:ext uri="{BB962C8B-B14F-4D97-AF65-F5344CB8AC3E}">
        <p14:creationId xmlns:p14="http://schemas.microsoft.com/office/powerpoint/2010/main" val="124168690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2BF7064-8A03-45D2-851D-A2D4A4A89F48}" type="slidenum">
              <a:rPr lang="nl-NL" altLang="en-US" smtClean="0"/>
              <a:pPr>
                <a:defRPr/>
              </a:pPr>
              <a:t>9</a:t>
            </a:fld>
            <a:endParaRPr lang="nl-NL" alt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Transition regime ETCS CMD</a:t>
            </a:r>
            <a:br>
              <a:rPr lang="en-GB" dirty="0">
                <a:solidFill>
                  <a:schemeClr val="accent2"/>
                </a:solidFill>
              </a:rPr>
            </a:b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31800" y="2156017"/>
            <a:ext cx="8280400" cy="3744069"/>
          </a:xfrm>
        </p:spPr>
        <p:txBody>
          <a:bodyPr>
            <a:normAutofit/>
          </a:bodyPr>
          <a:lstStyle/>
          <a:p>
            <a:pPr marL="720725" lvl="2" indent="0">
              <a:buNone/>
            </a:pPr>
            <a:r>
              <a:rPr lang="en-GB" sz="4200" dirty="0">
                <a:solidFill>
                  <a:schemeClr val="accent6">
                    <a:lumMod val="75000"/>
                  </a:schemeClr>
                </a:solidFill>
              </a:rPr>
              <a:t>Is it clear for you when to have a Cold Movement Detection into a vehicle?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sz="4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F79A2B31-29F6-95D5-3536-46017F1E6BC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45298" y="6408939"/>
            <a:ext cx="1854203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23-04-2024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FB2D6BF4-8267-28F6-EC5D-9A2C7ED789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56512" y="6459785"/>
            <a:ext cx="38288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 eaLnBrk="1" hangingPunct="1">
              <a:spcAft>
                <a:spcPts val="600"/>
              </a:spcAft>
              <a:defRPr/>
            </a:pPr>
            <a:r>
              <a:rPr lang="en-US" kern="1200" cap="all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Workshop #7 ERTMS conference 2024</a:t>
            </a:r>
          </a:p>
        </p:txBody>
      </p:sp>
    </p:spTree>
    <p:extLst>
      <p:ext uri="{BB962C8B-B14F-4D97-AF65-F5344CB8AC3E}">
        <p14:creationId xmlns:p14="http://schemas.microsoft.com/office/powerpoint/2010/main" val="18186496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rdmaster Slide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04367E7-312A-40A2-AC40-AC96589D32B6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A_Document" ma:contentTypeID="0x010100ED194B9F7C15044CBD43C025EAD2ECAB0059C7EFF8E281FF41847B316CEC822547" ma:contentTypeVersion="1367" ma:contentTypeDescription="Create a new document." ma:contentTypeScope="" ma:versionID="5686914e835de0ce41795d21b0a157d7">
  <xsd:schema xmlns:xsd="http://www.w3.org/2001/XMLSchema" xmlns:xs="http://www.w3.org/2001/XMLSchema" xmlns:p="http://schemas.microsoft.com/office/2006/metadata/properties" xmlns:ns2="49592fe1-76b3-425e-9982-488f19897f48" xmlns:ns3="c906e969-aa68-4da7-9c3a-a293c5f8b41e" targetNamespace="http://schemas.microsoft.com/office/2006/metadata/properties" ma:root="true" ma:fieldsID="43052c78992c9621a0c4066d5228f03e" ns2:_="" ns3:_="">
    <xsd:import namespace="49592fe1-76b3-425e-9982-488f19897f48"/>
    <xsd:import namespace="c906e969-aa68-4da7-9c3a-a293c5f8b41e"/>
    <xsd:element name="properties">
      <xsd:complexType>
        <xsd:sequence>
          <xsd:element name="documentManagement">
            <xsd:complexType>
              <xsd:all>
                <xsd:element ref="ns2:Project_x0020_Code" minOccurs="0"/>
                <xsd:element ref="ns2:TaxCatchAllLabel" minOccurs="0"/>
                <xsd:element ref="ns2:TaxCatchAll" minOccurs="0"/>
                <xsd:element ref="ns2:gf147c1d654543abacff4a31dfc45623" minOccurs="0"/>
                <xsd:element ref="ns2:g337828d867743cab065af36c4e1a31c" minOccurs="0"/>
                <xsd:element ref="ns2:h70713ed90ce4adeabe454f2aabfa4ef" minOccurs="0"/>
                <xsd:element ref="ns2:_dlc_DocId" minOccurs="0"/>
                <xsd:element ref="ns2:_dlc_DocIdUrl" minOccurs="0"/>
                <xsd:element ref="ns2:_dlc_DocIdPersistId" minOccurs="0"/>
                <xsd:element ref="ns2:p326cb0d1ec842459739b9fbd76e8967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592fe1-76b3-425e-9982-488f19897f48" elementFormDefault="qualified">
    <xsd:import namespace="http://schemas.microsoft.com/office/2006/documentManagement/types"/>
    <xsd:import namespace="http://schemas.microsoft.com/office/infopath/2007/PartnerControls"/>
    <xsd:element name="Project_x0020_Code" ma:index="4" nillable="true" ma:displayName="Project Code" ma:description="Only if the project code exists" ma:internalName="Project_x0020_Code" ma:readOnly="false">
      <xsd:simpleType>
        <xsd:restriction base="dms:Text">
          <xsd:maxLength value="255"/>
        </xsd:restriction>
      </xsd:simpleType>
    </xsd:element>
    <xsd:element name="TaxCatchAllLabel" ma:index="8" nillable="true" ma:displayName="Taxonomy Catch All Column1" ma:hidden="true" ma:list="{598a463e-6d81-416e-8743-eab523be1b8a}" ma:internalName="TaxCatchAllLabel" ma:readOnly="true" ma:showField="CatchAllDataLabel" ma:web="c6820865-9993-4261-85b3-01753d86e3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9" nillable="true" ma:displayName="Taxonomy Catch All Column" ma:hidden="true" ma:list="{598a463e-6d81-416e-8743-eab523be1b8a}" ma:internalName="TaxCatchAll" ma:readOnly="false" ma:showField="CatchAllData" ma:web="c6820865-9993-4261-85b3-01753d86e3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f147c1d654543abacff4a31dfc45623" ma:index="10" ma:taxonomy="true" ma:internalName="gf147c1d654543abacff4a31dfc45623" ma:taxonomyFieldName="Origin_x002d_Author" ma:displayName="Origin-Author" ma:readOnly="false" ma:default="1;#ERA|8287c6ea-6f12-4bfd-9fc9-6825fce534f5" ma:fieldId="{0f147c1d-6545-43ab-acff-4a31dfc45623}" ma:sspId="ec698c8c-469b-4390-ad13-30cd69364034" ma:termSetId="3bd325ee-ad60-4d4f-86e3-57acc14312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337828d867743cab065af36c4e1a31c" ma:index="11" ma:taxonomy="true" ma:internalName="g337828d867743cab065af36c4e1a31c" ma:taxonomyFieldName="Process" ma:displayName="Process" ma:indexed="true" ma:readOnly="false" ma:fieldId="{0337828d-8677-43ca-b065-af36c4e1a31c}" ma:sspId="ec698c8c-469b-4390-ad13-30cd69364034" ma:termSetId="41c32b1e-eebd-43d7-92b4-2a0b44ea66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70713ed90ce4adeabe454f2aabfa4ef" ma:index="12" ma:taxonomy="true" ma:internalName="h70713ed90ce4adeabe454f2aabfa4ef" ma:taxonomyFieldName="Document_x0020_type" ma:displayName="Document type" ma:readOnly="false" ma:fieldId="{170713ed-90ce-4ade-abe4-54f2aabfa4ef}" ma:sspId="ec698c8c-469b-4390-ad13-30cd69364034" ma:termSetId="07ece8fb-22f7-4a45-9bd0-d78559e8cd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7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326cb0d1ec842459739b9fbd76e8967" ma:index="21" nillable="true" ma:taxonomy="true" ma:internalName="p326cb0d1ec842459739b9fbd76e8967" ma:taxonomyFieldName="ERAAC2_x0020__x002d__x0020_Topic" ma:displayName="ERAAC2 - Topic" ma:default="" ma:fieldId="{9326cb0d-1ec8-4245-9739-b9fbd76e8967}" ma:sspId="ec698c8c-469b-4390-ad13-30cd69364034" ma:termSetId="470987b7-aa59-4596-ae6c-b35b117cbe4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6e969-aa68-4da7-9c3a-a293c5f8b4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ec698c8c-469b-4390-ad13-30cd69364034" ContentTypeId="0x010100ED194B9F7C15044CBD43C025EAD2ECAB" PreviousValue="true" LastSyncTimeStamp="2023-01-11T08:54:23.803Z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592fe1-76b3-425e-9982-488f19897f48">
      <Value>1</Value>
    </TaxCatchAll>
    <gf147c1d654543abacff4a31dfc45623 xmlns="49592fe1-76b3-425e-9982-488f19897f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ERA</TermName>
          <TermId xmlns="http://schemas.microsoft.com/office/infopath/2007/PartnerControls">8287c6ea-6f12-4bfd-9fc9-6825fce534f5</TermId>
        </TermInfo>
      </Terms>
    </gf147c1d654543abacff4a31dfc45623>
    <g337828d867743cab065af36c4e1a31c xmlns="49592fe1-76b3-425e-9982-488f19897f48">
      <Terms xmlns="http://schemas.microsoft.com/office/infopath/2007/PartnerControls"/>
    </g337828d867743cab065af36c4e1a31c>
    <Project_x0020_Code xmlns="49592fe1-76b3-425e-9982-488f19897f48" xsi:nil="true"/>
    <h70713ed90ce4adeabe454f2aabfa4ef xmlns="49592fe1-76b3-425e-9982-488f19897f48">
      <Terms xmlns="http://schemas.microsoft.com/office/infopath/2007/PartnerControls"/>
    </h70713ed90ce4adeabe454f2aabfa4ef>
    <p326cb0d1ec842459739b9fbd76e8967 xmlns="49592fe1-76b3-425e-9982-488f19897f48">
      <Terms xmlns="http://schemas.microsoft.com/office/infopath/2007/PartnerControls"/>
    </p326cb0d1ec842459739b9fbd76e8967>
    <_dlc_DocId xmlns="49592fe1-76b3-425e-9982-488f19897f48">EXTID-509003686-83</_dlc_DocId>
    <_dlc_DocIdUrl xmlns="49592fe1-76b3-425e-9982-488f19897f48">
      <Url>https://eraeuropaeu.sharepoint.com/sites/ERAAC2/_layouts/15/DocIdRedir.aspx?ID=EXTID-509003686-83</Url>
      <Description>EXTID-509003686-83</Description>
    </_dlc_DocIdUrl>
  </documentManagement>
</p:properties>
</file>

<file path=customXml/itemProps1.xml><?xml version="1.0" encoding="utf-8"?>
<ds:datastoreItem xmlns:ds="http://schemas.openxmlformats.org/officeDocument/2006/customXml" ds:itemID="{3D21E2B2-5F44-4A38-A124-0DA7B32E7AF5}"/>
</file>

<file path=customXml/itemProps2.xml><?xml version="1.0" encoding="utf-8"?>
<ds:datastoreItem xmlns:ds="http://schemas.openxmlformats.org/officeDocument/2006/customXml" ds:itemID="{1F3EA0B6-6923-4A1F-B712-2B9BEED8D4BD}"/>
</file>

<file path=customXml/itemProps3.xml><?xml version="1.0" encoding="utf-8"?>
<ds:datastoreItem xmlns:ds="http://schemas.openxmlformats.org/officeDocument/2006/customXml" ds:itemID="{AA020AC6-CAF6-46A4-9526-0721003C7396}"/>
</file>

<file path=customXml/itemProps4.xml><?xml version="1.0" encoding="utf-8"?>
<ds:datastoreItem xmlns:ds="http://schemas.openxmlformats.org/officeDocument/2006/customXml" ds:itemID="{4BAB73FD-8F98-4135-9DB2-CFE7EE4F0CD8}"/>
</file>

<file path=customXml/itemProps5.xml><?xml version="1.0" encoding="utf-8"?>
<ds:datastoreItem xmlns:ds="http://schemas.openxmlformats.org/officeDocument/2006/customXml" ds:itemID="{0B25AC7C-C713-4F2D-9CA2-8B4B0A6E1B35}"/>
</file>

<file path=docMetadata/LabelInfo.xml><?xml version="1.0" encoding="utf-8"?>
<clbl:labelList xmlns:clbl="http://schemas.microsoft.com/office/2020/mipLabelMetadata">
  <clbl:label id="{948094c8-480e-400b-91c4-c984b7e20814}" enabled="1" method="Standard" siteId="{a1109567-0815-4e1f-88af-e23555482aa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0</TotalTime>
  <Words>782</Words>
  <Application>Microsoft Office PowerPoint</Application>
  <PresentationFormat>On-screen Show (4:3)</PresentationFormat>
  <Paragraphs>186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Standardmaster Slide</vt:lpstr>
      <vt:lpstr>Retrospect</vt:lpstr>
      <vt:lpstr>Workshop #7  From Certification to Authorisation, </vt:lpstr>
      <vt:lpstr>Program of the workshop</vt:lpstr>
      <vt:lpstr>Introduction of Moderators</vt:lpstr>
      <vt:lpstr>Method of the workshop</vt:lpstr>
      <vt:lpstr>Start of a project</vt:lpstr>
      <vt:lpstr>Start of a project</vt:lpstr>
      <vt:lpstr>Transition regime </vt:lpstr>
      <vt:lpstr>Transition regime Error corrections </vt:lpstr>
      <vt:lpstr>Transition regime ETCS CMD </vt:lpstr>
      <vt:lpstr>Transition regime CMD </vt:lpstr>
      <vt:lpstr>Summary discussion transition period </vt:lpstr>
      <vt:lpstr>Modules to be used</vt:lpstr>
      <vt:lpstr>Modules to be used</vt:lpstr>
      <vt:lpstr>Modules to be used</vt:lpstr>
      <vt:lpstr>Summary discussion Modules </vt:lpstr>
      <vt:lpstr>Delays in a project </vt:lpstr>
      <vt:lpstr>Delays in a project</vt:lpstr>
      <vt:lpstr>Summary discussion Delays in a project </vt:lpstr>
      <vt:lpstr>Small changes and retrofit</vt:lpstr>
      <vt:lpstr>Small changes and retrofit</vt:lpstr>
      <vt:lpstr>Summary discussion stepwise authorisation </vt:lpstr>
      <vt:lpstr>Stepwise authorisation</vt:lpstr>
      <vt:lpstr>Stepwise authorisation</vt:lpstr>
      <vt:lpstr>Summary discussion stepwise authorization </vt:lpstr>
      <vt:lpstr>Thanks for participating  in the workshop  - From certification to authorization -</vt:lpstr>
    </vt:vector>
  </TitlesOfParts>
  <Company>NB-Rail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PRS-XYZ-xxx</dc:title>
  <dc:creator>Maik Wuttke</dc:creator>
  <cp:lastModifiedBy>Titia Los</cp:lastModifiedBy>
  <cp:revision>292</cp:revision>
  <dcterms:created xsi:type="dcterms:W3CDTF">2002-09-29T15:36:08Z</dcterms:created>
  <dcterms:modified xsi:type="dcterms:W3CDTF">2024-04-19T12:01:42Z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ommentar">
    <vt:lpwstr/>
  </property>
  <property fmtid="{D5CDD505-2E9C-101B-9397-08002B2CF9AE}" pid="3" name="ContentType">
    <vt:lpwstr>Dokument</vt:lpwstr>
  </property>
  <property fmtid="{D5CDD505-2E9C-101B-9397-08002B2CF9AE}" pid="4" name="NB-Rail Type">
    <vt:lpwstr>PRS</vt:lpwstr>
  </property>
  <property fmtid="{D5CDD505-2E9C-101B-9397-08002B2CF9AE}" pid="5" name="MSIP_Label_7c0cd99e-135b-4e1c-8191-9398fdabe210_Enabled">
    <vt:lpwstr>true</vt:lpwstr>
  </property>
  <property fmtid="{D5CDD505-2E9C-101B-9397-08002B2CF9AE}" pid="6" name="MSIP_Label_7c0cd99e-135b-4e1c-8191-9398fdabe210_SetDate">
    <vt:lpwstr>2023-01-13T10:50:22Z</vt:lpwstr>
  </property>
  <property fmtid="{D5CDD505-2E9C-101B-9397-08002B2CF9AE}" pid="7" name="MSIP_Label_7c0cd99e-135b-4e1c-8191-9398fdabe210_Method">
    <vt:lpwstr>Privileged</vt:lpwstr>
  </property>
  <property fmtid="{D5CDD505-2E9C-101B-9397-08002B2CF9AE}" pid="8" name="MSIP_Label_7c0cd99e-135b-4e1c-8191-9398fdabe210_Name">
    <vt:lpwstr>Confidential without footer</vt:lpwstr>
  </property>
  <property fmtid="{D5CDD505-2E9C-101B-9397-08002B2CF9AE}" pid="9" name="MSIP_Label_7c0cd99e-135b-4e1c-8191-9398fdabe210_SiteId">
    <vt:lpwstr>4c8a6547-459a-4b75-a3dc-f66efe3e9c4e</vt:lpwstr>
  </property>
  <property fmtid="{D5CDD505-2E9C-101B-9397-08002B2CF9AE}" pid="10" name="MSIP_Label_7c0cd99e-135b-4e1c-8191-9398fdabe210_ActionId">
    <vt:lpwstr>a29c5dc4-058b-4f79-8d6d-75444c67de2d</vt:lpwstr>
  </property>
  <property fmtid="{D5CDD505-2E9C-101B-9397-08002B2CF9AE}" pid="11" name="MSIP_Label_7c0cd99e-135b-4e1c-8191-9398fdabe210_ContentBits">
    <vt:lpwstr>0</vt:lpwstr>
  </property>
  <property fmtid="{D5CDD505-2E9C-101B-9397-08002B2CF9AE}" pid="12" name="MSIP_Label_d3d538fd-7cd2-4b8b-bd42-f6ee8cc1e568_Enabled">
    <vt:lpwstr>true</vt:lpwstr>
  </property>
  <property fmtid="{D5CDD505-2E9C-101B-9397-08002B2CF9AE}" pid="13" name="MSIP_Label_d3d538fd-7cd2-4b8b-bd42-f6ee8cc1e568_SetDate">
    <vt:lpwstr>2023-10-04T08:23:09Z</vt:lpwstr>
  </property>
  <property fmtid="{D5CDD505-2E9C-101B-9397-08002B2CF9AE}" pid="14" name="MSIP_Label_d3d538fd-7cd2-4b8b-bd42-f6ee8cc1e568_Method">
    <vt:lpwstr>Standard</vt:lpwstr>
  </property>
  <property fmtid="{D5CDD505-2E9C-101B-9397-08002B2CF9AE}" pid="15" name="MSIP_Label_d3d538fd-7cd2-4b8b-bd42-f6ee8cc1e568_Name">
    <vt:lpwstr>d3d538fd-7cd2-4b8b-bd42-f6ee8cc1e568</vt:lpwstr>
  </property>
  <property fmtid="{D5CDD505-2E9C-101B-9397-08002B2CF9AE}" pid="16" name="MSIP_Label_d3d538fd-7cd2-4b8b-bd42-f6ee8cc1e568_SiteId">
    <vt:lpwstr>255bd3b3-8412-4e31-a3ec-56916c7ae8c0</vt:lpwstr>
  </property>
  <property fmtid="{D5CDD505-2E9C-101B-9397-08002B2CF9AE}" pid="17" name="MSIP_Label_d3d538fd-7cd2-4b8b-bd42-f6ee8cc1e568_ActionId">
    <vt:lpwstr>57ab9e92-af2b-445e-a707-7a36e8f5af1d</vt:lpwstr>
  </property>
  <property fmtid="{D5CDD505-2E9C-101B-9397-08002B2CF9AE}" pid="18" name="MSIP_Label_d3d538fd-7cd2-4b8b-bd42-f6ee8cc1e568_ContentBits">
    <vt:lpwstr>0</vt:lpwstr>
  </property>
  <property fmtid="{D5CDD505-2E9C-101B-9397-08002B2CF9AE}" pid="19" name="MSIP_Label_49a16b40-a803-442a-a923-9d42e9158dd1_Enabled">
    <vt:lpwstr>true</vt:lpwstr>
  </property>
  <property fmtid="{D5CDD505-2E9C-101B-9397-08002B2CF9AE}" pid="20" name="MSIP_Label_49a16b40-a803-442a-a923-9d42e9158dd1_SetDate">
    <vt:lpwstr>2024-02-26T16:52:59Z</vt:lpwstr>
  </property>
  <property fmtid="{D5CDD505-2E9C-101B-9397-08002B2CF9AE}" pid="21" name="MSIP_Label_49a16b40-a803-442a-a923-9d42e9158dd1_Method">
    <vt:lpwstr>Standard</vt:lpwstr>
  </property>
  <property fmtid="{D5CDD505-2E9C-101B-9397-08002B2CF9AE}" pid="22" name="MSIP_Label_49a16b40-a803-442a-a923-9d42e9158dd1_Name">
    <vt:lpwstr>Internal</vt:lpwstr>
  </property>
  <property fmtid="{D5CDD505-2E9C-101B-9397-08002B2CF9AE}" pid="23" name="MSIP_Label_49a16b40-a803-442a-a923-9d42e9158dd1_SiteId">
    <vt:lpwstr>cf81581f-cf8c-405d-97e3-34a295c8d882</vt:lpwstr>
  </property>
  <property fmtid="{D5CDD505-2E9C-101B-9397-08002B2CF9AE}" pid="24" name="MSIP_Label_49a16b40-a803-442a-a923-9d42e9158dd1_ActionId">
    <vt:lpwstr>c6eb50b7-324d-46bc-835a-fe9884f54d44</vt:lpwstr>
  </property>
  <property fmtid="{D5CDD505-2E9C-101B-9397-08002B2CF9AE}" pid="25" name="MSIP_Label_49a16b40-a803-442a-a923-9d42e9158dd1_ContentBits">
    <vt:lpwstr>0</vt:lpwstr>
  </property>
  <property fmtid="{D5CDD505-2E9C-101B-9397-08002B2CF9AE}" pid="26" name="ContentTypeId">
    <vt:lpwstr>0x010100ED194B9F7C15044CBD43C025EAD2ECAB0059C7EFF8E281FF41847B316CEC822547</vt:lpwstr>
  </property>
  <property fmtid="{D5CDD505-2E9C-101B-9397-08002B2CF9AE}" pid="27" name="_dlc_DocIdItemGuid">
    <vt:lpwstr>6f3b09db-e8d0-4c83-82fa-8334846014ce</vt:lpwstr>
  </property>
  <property fmtid="{D5CDD505-2E9C-101B-9397-08002B2CF9AE}" pid="28" name="Origin-Author">
    <vt:lpwstr>1;#ERA|8287c6ea-6f12-4bfd-9fc9-6825fce534f5</vt:lpwstr>
  </property>
  <property fmtid="{D5CDD505-2E9C-101B-9397-08002B2CF9AE}" pid="29" name="Document type">
    <vt:lpwstr/>
  </property>
  <property fmtid="{D5CDD505-2E9C-101B-9397-08002B2CF9AE}" pid="30" name="Process">
    <vt:lpwstr/>
  </property>
  <property fmtid="{D5CDD505-2E9C-101B-9397-08002B2CF9AE}" pid="31" name="ERAAC2 - Topic">
    <vt:lpwstr/>
  </property>
</Properties>
</file>