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2" r:id="rId4"/>
    <p:sldMasterId id="2147483666" r:id="rId5"/>
    <p:sldMasterId id="2147483670" r:id="rId6"/>
    <p:sldMasterId id="2147483680" r:id="rId7"/>
    <p:sldMasterId id="2147483688" r:id="rId8"/>
    <p:sldMasterId id="2147483738" r:id="rId9"/>
    <p:sldMasterId id="2147483755" r:id="rId10"/>
    <p:sldMasterId id="2147483766" r:id="rId11"/>
  </p:sldMasterIdLst>
  <p:notesMasterIdLst>
    <p:notesMasterId r:id="rId52"/>
  </p:notesMasterIdLst>
  <p:sldIdLst>
    <p:sldId id="2147470198" r:id="rId12"/>
    <p:sldId id="2147470253" r:id="rId13"/>
    <p:sldId id="2147470281" r:id="rId14"/>
    <p:sldId id="2147470261" r:id="rId15"/>
    <p:sldId id="2147470266" r:id="rId16"/>
    <p:sldId id="2147470212" r:id="rId17"/>
    <p:sldId id="2145708106" r:id="rId18"/>
    <p:sldId id="2147470262" r:id="rId19"/>
    <p:sldId id="2147470269" r:id="rId20"/>
    <p:sldId id="2147470270" r:id="rId21"/>
    <p:sldId id="2147470271" r:id="rId22"/>
    <p:sldId id="2147470272" r:id="rId23"/>
    <p:sldId id="2147470273" r:id="rId24"/>
    <p:sldId id="2147470274" r:id="rId25"/>
    <p:sldId id="2147470248" r:id="rId26"/>
    <p:sldId id="2147470210" r:id="rId27"/>
    <p:sldId id="2147470264" r:id="rId28"/>
    <p:sldId id="2147470201" r:id="rId29"/>
    <p:sldId id="2147470204" r:id="rId30"/>
    <p:sldId id="2147470275" r:id="rId31"/>
    <p:sldId id="2147470254" r:id="rId32"/>
    <p:sldId id="2147470265" r:id="rId33"/>
    <p:sldId id="259" r:id="rId34"/>
    <p:sldId id="269" r:id="rId35"/>
    <p:sldId id="275" r:id="rId36"/>
    <p:sldId id="980" r:id="rId37"/>
    <p:sldId id="272" r:id="rId38"/>
    <p:sldId id="277" r:id="rId39"/>
    <p:sldId id="270" r:id="rId40"/>
    <p:sldId id="981" r:id="rId41"/>
    <p:sldId id="2147470283" r:id="rId42"/>
    <p:sldId id="2147470282" r:id="rId43"/>
    <p:sldId id="2147470284" r:id="rId44"/>
    <p:sldId id="2147470285" r:id="rId45"/>
    <p:sldId id="2147470286" r:id="rId46"/>
    <p:sldId id="2147470287" r:id="rId47"/>
    <p:sldId id="2147470288" r:id="rId48"/>
    <p:sldId id="2147470289" r:id="rId49"/>
    <p:sldId id="947" r:id="rId50"/>
    <p:sldId id="948" r:id="rId51"/>
  </p:sldIdLst>
  <p:sldSz cx="12192000" cy="6858000"/>
  <p:notesSz cx="6797675" cy="9928225"/>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1D3E"/>
    <a:srgbClr val="97C6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AC218D-8C01-412E-8DC1-4860B00EA329}" v="8" dt="2024-04-22T08:11:11.82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4660"/>
  </p:normalViewPr>
  <p:slideViewPr>
    <p:cSldViewPr snapToGrid="0">
      <p:cViewPr varScale="1">
        <p:scale>
          <a:sx n="108" d="100"/>
          <a:sy n="108" d="100"/>
        </p:scale>
        <p:origin x="52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customXml" Target="../customXml/item4.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microsoft.com/office/2016/11/relationships/changesInfo" Target="changesInfos/changesInfo1.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notesMaster" Target="notesMasters/notesMaster1.xml"/><Relationship Id="rId60" Type="http://schemas.openxmlformats.org/officeDocument/2006/relationships/customXml" Target="../customXml/item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AFT Soenke (EU-RAIL)" userId="fcaa9608-0b09-4ab5-8484-cfc0804ffc9d" providerId="ADAL" clId="{00AC218D-8C01-412E-8DC1-4860B00EA329}"/>
    <pc:docChg chg="custSel addSld delSld modSld">
      <pc:chgData name="KRAFT Soenke (EU-RAIL)" userId="fcaa9608-0b09-4ab5-8484-cfc0804ffc9d" providerId="ADAL" clId="{00AC218D-8C01-412E-8DC1-4860B00EA329}" dt="2024-04-22T08:11:24.870" v="366" actId="20577"/>
      <pc:docMkLst>
        <pc:docMk/>
      </pc:docMkLst>
      <pc:sldChg chg="delSp mod">
        <pc:chgData name="KRAFT Soenke (EU-RAIL)" userId="fcaa9608-0b09-4ab5-8484-cfc0804ffc9d" providerId="ADAL" clId="{00AC218D-8C01-412E-8DC1-4860B00EA329}" dt="2024-04-19T13:31:35.113" v="6" actId="478"/>
        <pc:sldMkLst>
          <pc:docMk/>
          <pc:sldMk cId="2772320335" sldId="269"/>
        </pc:sldMkLst>
        <pc:picChg chg="del">
          <ac:chgData name="KRAFT Soenke (EU-RAIL)" userId="fcaa9608-0b09-4ab5-8484-cfc0804ffc9d" providerId="ADAL" clId="{00AC218D-8C01-412E-8DC1-4860B00EA329}" dt="2024-04-19T13:31:35.113" v="6" actId="478"/>
          <ac:picMkLst>
            <pc:docMk/>
            <pc:sldMk cId="2772320335" sldId="269"/>
            <ac:picMk id="2" creationId="{8F06ED86-7491-6707-A843-90F88DF74C43}"/>
          </ac:picMkLst>
        </pc:picChg>
      </pc:sldChg>
      <pc:sldChg chg="addSp delSp modSp mod">
        <pc:chgData name="KRAFT Soenke (EU-RAIL)" userId="fcaa9608-0b09-4ab5-8484-cfc0804ffc9d" providerId="ADAL" clId="{00AC218D-8C01-412E-8DC1-4860B00EA329}" dt="2024-04-19T13:35:17.125" v="110" actId="478"/>
        <pc:sldMkLst>
          <pc:docMk/>
          <pc:sldMk cId="878643965" sldId="270"/>
        </pc:sldMkLst>
        <pc:picChg chg="del">
          <ac:chgData name="KRAFT Soenke (EU-RAIL)" userId="fcaa9608-0b09-4ab5-8484-cfc0804ffc9d" providerId="ADAL" clId="{00AC218D-8C01-412E-8DC1-4860B00EA329}" dt="2024-04-19T13:31:44.371" v="11" actId="478"/>
          <ac:picMkLst>
            <pc:docMk/>
            <pc:sldMk cId="878643965" sldId="270"/>
            <ac:picMk id="2" creationId="{07D5A8FE-E053-57B1-061C-5C8D78601F06}"/>
          </ac:picMkLst>
        </pc:picChg>
        <pc:picChg chg="add del mod">
          <ac:chgData name="KRAFT Soenke (EU-RAIL)" userId="fcaa9608-0b09-4ab5-8484-cfc0804ffc9d" providerId="ADAL" clId="{00AC218D-8C01-412E-8DC1-4860B00EA329}" dt="2024-04-19T13:35:17.125" v="110" actId="478"/>
          <ac:picMkLst>
            <pc:docMk/>
            <pc:sldMk cId="878643965" sldId="270"/>
            <ac:picMk id="3" creationId="{77D76B68-1FE5-1B30-7EB9-698BF4B0EE99}"/>
          </ac:picMkLst>
        </pc:picChg>
      </pc:sldChg>
      <pc:sldChg chg="delSp mod">
        <pc:chgData name="KRAFT Soenke (EU-RAIL)" userId="fcaa9608-0b09-4ab5-8484-cfc0804ffc9d" providerId="ADAL" clId="{00AC218D-8C01-412E-8DC1-4860B00EA329}" dt="2024-04-19T13:31:41.329" v="9" actId="478"/>
        <pc:sldMkLst>
          <pc:docMk/>
          <pc:sldMk cId="2199441850" sldId="272"/>
        </pc:sldMkLst>
        <pc:picChg chg="del">
          <ac:chgData name="KRAFT Soenke (EU-RAIL)" userId="fcaa9608-0b09-4ab5-8484-cfc0804ffc9d" providerId="ADAL" clId="{00AC218D-8C01-412E-8DC1-4860B00EA329}" dt="2024-04-19T13:31:41.329" v="9" actId="478"/>
          <ac:picMkLst>
            <pc:docMk/>
            <pc:sldMk cId="2199441850" sldId="272"/>
            <ac:picMk id="2" creationId="{68B84278-BF52-D437-1B95-4C8CC5094A96}"/>
          </ac:picMkLst>
        </pc:picChg>
      </pc:sldChg>
      <pc:sldChg chg="delSp modSp mod">
        <pc:chgData name="KRAFT Soenke (EU-RAIL)" userId="fcaa9608-0b09-4ab5-8484-cfc0804ffc9d" providerId="ADAL" clId="{00AC218D-8C01-412E-8DC1-4860B00EA329}" dt="2024-04-22T07:48:42.804" v="122" actId="790"/>
        <pc:sldMkLst>
          <pc:docMk/>
          <pc:sldMk cId="2229192099" sldId="275"/>
        </pc:sldMkLst>
        <pc:spChg chg="mod">
          <ac:chgData name="KRAFT Soenke (EU-RAIL)" userId="fcaa9608-0b09-4ab5-8484-cfc0804ffc9d" providerId="ADAL" clId="{00AC218D-8C01-412E-8DC1-4860B00EA329}" dt="2024-04-22T07:48:42.804" v="122" actId="790"/>
          <ac:spMkLst>
            <pc:docMk/>
            <pc:sldMk cId="2229192099" sldId="275"/>
            <ac:spMk id="18" creationId="{BD70FDD4-BEFA-4459-A0DC-441C9B34BBEE}"/>
          </ac:spMkLst>
        </pc:spChg>
        <pc:picChg chg="del">
          <ac:chgData name="KRAFT Soenke (EU-RAIL)" userId="fcaa9608-0b09-4ab5-8484-cfc0804ffc9d" providerId="ADAL" clId="{00AC218D-8C01-412E-8DC1-4860B00EA329}" dt="2024-04-19T13:31:37.960" v="8" actId="478"/>
          <ac:picMkLst>
            <pc:docMk/>
            <pc:sldMk cId="2229192099" sldId="275"/>
            <ac:picMk id="2" creationId="{A55EBCD5-F438-F2B2-EEDF-C8769A8F60DA}"/>
          </ac:picMkLst>
        </pc:picChg>
      </pc:sldChg>
      <pc:sldChg chg="delSp mod">
        <pc:chgData name="KRAFT Soenke (EU-RAIL)" userId="fcaa9608-0b09-4ab5-8484-cfc0804ffc9d" providerId="ADAL" clId="{00AC218D-8C01-412E-8DC1-4860B00EA329}" dt="2024-04-19T13:31:42.613" v="10" actId="478"/>
        <pc:sldMkLst>
          <pc:docMk/>
          <pc:sldMk cId="3102442074" sldId="277"/>
        </pc:sldMkLst>
        <pc:picChg chg="del">
          <ac:chgData name="KRAFT Soenke (EU-RAIL)" userId="fcaa9608-0b09-4ab5-8484-cfc0804ffc9d" providerId="ADAL" clId="{00AC218D-8C01-412E-8DC1-4860B00EA329}" dt="2024-04-19T13:31:42.613" v="10" actId="478"/>
          <ac:picMkLst>
            <pc:docMk/>
            <pc:sldMk cId="3102442074" sldId="277"/>
            <ac:picMk id="2" creationId="{66EACABB-A683-2D6E-0396-9B9CB1925176}"/>
          </ac:picMkLst>
        </pc:picChg>
      </pc:sldChg>
      <pc:sldChg chg="del">
        <pc:chgData name="KRAFT Soenke (EU-RAIL)" userId="fcaa9608-0b09-4ab5-8484-cfc0804ffc9d" providerId="ADAL" clId="{00AC218D-8C01-412E-8DC1-4860B00EA329}" dt="2024-04-22T07:43:51.393" v="112" actId="47"/>
        <pc:sldMkLst>
          <pc:docMk/>
          <pc:sldMk cId="1711242157" sldId="941"/>
        </pc:sldMkLst>
      </pc:sldChg>
      <pc:sldChg chg="del">
        <pc:chgData name="KRAFT Soenke (EU-RAIL)" userId="fcaa9608-0b09-4ab5-8484-cfc0804ffc9d" providerId="ADAL" clId="{00AC218D-8C01-412E-8DC1-4860B00EA329}" dt="2024-04-22T07:43:51.393" v="112" actId="47"/>
        <pc:sldMkLst>
          <pc:docMk/>
          <pc:sldMk cId="727042209" sldId="942"/>
        </pc:sldMkLst>
      </pc:sldChg>
      <pc:sldChg chg="del">
        <pc:chgData name="KRAFT Soenke (EU-RAIL)" userId="fcaa9608-0b09-4ab5-8484-cfc0804ffc9d" providerId="ADAL" clId="{00AC218D-8C01-412E-8DC1-4860B00EA329}" dt="2024-04-22T07:43:51.393" v="112" actId="47"/>
        <pc:sldMkLst>
          <pc:docMk/>
          <pc:sldMk cId="2550780219" sldId="944"/>
        </pc:sldMkLst>
      </pc:sldChg>
      <pc:sldChg chg="del">
        <pc:chgData name="KRAFT Soenke (EU-RAIL)" userId="fcaa9608-0b09-4ab5-8484-cfc0804ffc9d" providerId="ADAL" clId="{00AC218D-8C01-412E-8DC1-4860B00EA329}" dt="2024-04-22T07:43:51.393" v="112" actId="47"/>
        <pc:sldMkLst>
          <pc:docMk/>
          <pc:sldMk cId="4135611994" sldId="945"/>
        </pc:sldMkLst>
      </pc:sldChg>
      <pc:sldChg chg="del">
        <pc:chgData name="KRAFT Soenke (EU-RAIL)" userId="fcaa9608-0b09-4ab5-8484-cfc0804ffc9d" providerId="ADAL" clId="{00AC218D-8C01-412E-8DC1-4860B00EA329}" dt="2024-04-22T07:43:51.393" v="112" actId="47"/>
        <pc:sldMkLst>
          <pc:docMk/>
          <pc:sldMk cId="2597536935" sldId="946"/>
        </pc:sldMkLst>
      </pc:sldChg>
      <pc:sldChg chg="addSp modSp mod">
        <pc:chgData name="KRAFT Soenke (EU-RAIL)" userId="fcaa9608-0b09-4ab5-8484-cfc0804ffc9d" providerId="ADAL" clId="{00AC218D-8C01-412E-8DC1-4860B00EA329}" dt="2024-04-22T07:46:59.214" v="121" actId="1076"/>
        <pc:sldMkLst>
          <pc:docMk/>
          <pc:sldMk cId="2907224724" sldId="947"/>
        </pc:sldMkLst>
        <pc:spChg chg="mod">
          <ac:chgData name="KRAFT Soenke (EU-RAIL)" userId="fcaa9608-0b09-4ab5-8484-cfc0804ffc9d" providerId="ADAL" clId="{00AC218D-8C01-412E-8DC1-4860B00EA329}" dt="2024-04-22T07:46:56.783" v="120" actId="1076"/>
          <ac:spMkLst>
            <pc:docMk/>
            <pc:sldMk cId="2907224724" sldId="947"/>
            <ac:spMk id="2" creationId="{B89B76E0-2055-6B71-4E43-89C81AD63CBC}"/>
          </ac:spMkLst>
        </pc:spChg>
        <pc:picChg chg="add mod">
          <ac:chgData name="KRAFT Soenke (EU-RAIL)" userId="fcaa9608-0b09-4ab5-8484-cfc0804ffc9d" providerId="ADAL" clId="{00AC218D-8C01-412E-8DC1-4860B00EA329}" dt="2024-04-22T07:46:59.214" v="121" actId="1076"/>
          <ac:picMkLst>
            <pc:docMk/>
            <pc:sldMk cId="2907224724" sldId="947"/>
            <ac:picMk id="4" creationId="{139B303F-BF87-E303-A635-18A1B37D2D03}"/>
          </ac:picMkLst>
        </pc:picChg>
      </pc:sldChg>
      <pc:sldChg chg="modSp add del mod">
        <pc:chgData name="KRAFT Soenke (EU-RAIL)" userId="fcaa9608-0b09-4ab5-8484-cfc0804ffc9d" providerId="ADAL" clId="{00AC218D-8C01-412E-8DC1-4860B00EA329}" dt="2024-04-22T07:44:42.303" v="116" actId="790"/>
        <pc:sldMkLst>
          <pc:docMk/>
          <pc:sldMk cId="120069317" sldId="948"/>
        </pc:sldMkLst>
        <pc:spChg chg="mod">
          <ac:chgData name="KRAFT Soenke (EU-RAIL)" userId="fcaa9608-0b09-4ab5-8484-cfc0804ffc9d" providerId="ADAL" clId="{00AC218D-8C01-412E-8DC1-4860B00EA329}" dt="2024-04-22T07:44:42.303" v="116" actId="790"/>
          <ac:spMkLst>
            <pc:docMk/>
            <pc:sldMk cId="120069317" sldId="948"/>
            <ac:spMk id="7" creationId="{33122E02-3FF7-EB20-F57C-126845C14248}"/>
          </ac:spMkLst>
        </pc:spChg>
      </pc:sldChg>
      <pc:sldChg chg="del">
        <pc:chgData name="KRAFT Soenke (EU-RAIL)" userId="fcaa9608-0b09-4ab5-8484-cfc0804ffc9d" providerId="ADAL" clId="{00AC218D-8C01-412E-8DC1-4860B00EA329}" dt="2024-04-22T07:43:35.414" v="111" actId="47"/>
        <pc:sldMkLst>
          <pc:docMk/>
          <pc:sldMk cId="3666006861" sldId="949"/>
        </pc:sldMkLst>
      </pc:sldChg>
      <pc:sldChg chg="delSp mod">
        <pc:chgData name="KRAFT Soenke (EU-RAIL)" userId="fcaa9608-0b09-4ab5-8484-cfc0804ffc9d" providerId="ADAL" clId="{00AC218D-8C01-412E-8DC1-4860B00EA329}" dt="2024-04-19T13:31:36.481" v="7" actId="478"/>
        <pc:sldMkLst>
          <pc:docMk/>
          <pc:sldMk cId="2924275381" sldId="980"/>
        </pc:sldMkLst>
        <pc:picChg chg="del">
          <ac:chgData name="KRAFT Soenke (EU-RAIL)" userId="fcaa9608-0b09-4ab5-8484-cfc0804ffc9d" providerId="ADAL" clId="{00AC218D-8C01-412E-8DC1-4860B00EA329}" dt="2024-04-19T13:31:36.481" v="7" actId="478"/>
          <ac:picMkLst>
            <pc:docMk/>
            <pc:sldMk cId="2924275381" sldId="980"/>
            <ac:picMk id="2" creationId="{101D8214-D14A-FE66-6BCB-F3A0D5783271}"/>
          </ac:picMkLst>
        </pc:picChg>
      </pc:sldChg>
      <pc:sldChg chg="delSp mod">
        <pc:chgData name="KRAFT Soenke (EU-RAIL)" userId="fcaa9608-0b09-4ab5-8484-cfc0804ffc9d" providerId="ADAL" clId="{00AC218D-8C01-412E-8DC1-4860B00EA329}" dt="2024-04-19T13:31:45.852" v="12" actId="478"/>
        <pc:sldMkLst>
          <pc:docMk/>
          <pc:sldMk cId="2777306725" sldId="981"/>
        </pc:sldMkLst>
        <pc:picChg chg="del">
          <ac:chgData name="KRAFT Soenke (EU-RAIL)" userId="fcaa9608-0b09-4ab5-8484-cfc0804ffc9d" providerId="ADAL" clId="{00AC218D-8C01-412E-8DC1-4860B00EA329}" dt="2024-04-19T13:31:45.852" v="12" actId="478"/>
          <ac:picMkLst>
            <pc:docMk/>
            <pc:sldMk cId="2777306725" sldId="981"/>
            <ac:picMk id="2" creationId="{4758B7BF-D110-F663-AFF5-AFEBD954377E}"/>
          </ac:picMkLst>
        </pc:picChg>
      </pc:sldChg>
      <pc:sldChg chg="modSp mod">
        <pc:chgData name="KRAFT Soenke (EU-RAIL)" userId="fcaa9608-0b09-4ab5-8484-cfc0804ffc9d" providerId="ADAL" clId="{00AC218D-8C01-412E-8DC1-4860B00EA329}" dt="2024-04-22T07:58:31.669" v="126" actId="20577"/>
        <pc:sldMkLst>
          <pc:docMk/>
          <pc:sldMk cId="2030115436" sldId="2145708106"/>
        </pc:sldMkLst>
        <pc:spChg chg="mod">
          <ac:chgData name="KRAFT Soenke (EU-RAIL)" userId="fcaa9608-0b09-4ab5-8484-cfc0804ffc9d" providerId="ADAL" clId="{00AC218D-8C01-412E-8DC1-4860B00EA329}" dt="2024-04-22T07:58:21.878" v="124" actId="6549"/>
          <ac:spMkLst>
            <pc:docMk/>
            <pc:sldMk cId="2030115436" sldId="2145708106"/>
            <ac:spMk id="7" creationId="{07D10845-2F0C-9B14-B1F3-EDC969DC0208}"/>
          </ac:spMkLst>
        </pc:spChg>
        <pc:spChg chg="mod">
          <ac:chgData name="KRAFT Soenke (EU-RAIL)" userId="fcaa9608-0b09-4ab5-8484-cfc0804ffc9d" providerId="ADAL" clId="{00AC218D-8C01-412E-8DC1-4860B00EA329}" dt="2024-04-22T07:58:31.669" v="126" actId="20577"/>
          <ac:spMkLst>
            <pc:docMk/>
            <pc:sldMk cId="2030115436" sldId="2145708106"/>
            <ac:spMk id="8" creationId="{18BC5F60-1CC4-18F9-2395-3C6970AF3556}"/>
          </ac:spMkLst>
        </pc:spChg>
      </pc:sldChg>
      <pc:sldChg chg="del">
        <pc:chgData name="KRAFT Soenke (EU-RAIL)" userId="fcaa9608-0b09-4ab5-8484-cfc0804ffc9d" providerId="ADAL" clId="{00AC218D-8C01-412E-8DC1-4860B00EA329}" dt="2024-04-19T13:30:42.705" v="0" actId="47"/>
        <pc:sldMkLst>
          <pc:docMk/>
          <pc:sldMk cId="3213021423" sldId="2147470200"/>
        </pc:sldMkLst>
      </pc:sldChg>
      <pc:sldChg chg="del">
        <pc:chgData name="KRAFT Soenke (EU-RAIL)" userId="fcaa9608-0b09-4ab5-8484-cfc0804ffc9d" providerId="ADAL" clId="{00AC218D-8C01-412E-8DC1-4860B00EA329}" dt="2024-04-19T13:30:42.705" v="0" actId="47"/>
        <pc:sldMkLst>
          <pc:docMk/>
          <pc:sldMk cId="1149288214" sldId="2147470203"/>
        </pc:sldMkLst>
      </pc:sldChg>
      <pc:sldChg chg="del">
        <pc:chgData name="KRAFT Soenke (EU-RAIL)" userId="fcaa9608-0b09-4ab5-8484-cfc0804ffc9d" providerId="ADAL" clId="{00AC218D-8C01-412E-8DC1-4860B00EA329}" dt="2024-04-19T13:30:42.705" v="0" actId="47"/>
        <pc:sldMkLst>
          <pc:docMk/>
          <pc:sldMk cId="3450098440" sldId="2147470207"/>
        </pc:sldMkLst>
      </pc:sldChg>
      <pc:sldChg chg="del">
        <pc:chgData name="KRAFT Soenke (EU-RAIL)" userId="fcaa9608-0b09-4ab5-8484-cfc0804ffc9d" providerId="ADAL" clId="{00AC218D-8C01-412E-8DC1-4860B00EA329}" dt="2024-04-19T13:30:42.705" v="0" actId="47"/>
        <pc:sldMkLst>
          <pc:docMk/>
          <pc:sldMk cId="3649734621" sldId="2147470208"/>
        </pc:sldMkLst>
      </pc:sldChg>
      <pc:sldChg chg="del">
        <pc:chgData name="KRAFT Soenke (EU-RAIL)" userId="fcaa9608-0b09-4ab5-8484-cfc0804ffc9d" providerId="ADAL" clId="{00AC218D-8C01-412E-8DC1-4860B00EA329}" dt="2024-04-19T13:30:42.705" v="0" actId="47"/>
        <pc:sldMkLst>
          <pc:docMk/>
          <pc:sldMk cId="1504253421" sldId="2147470251"/>
        </pc:sldMkLst>
      </pc:sldChg>
      <pc:sldChg chg="del">
        <pc:chgData name="KRAFT Soenke (EU-RAIL)" userId="fcaa9608-0b09-4ab5-8484-cfc0804ffc9d" providerId="ADAL" clId="{00AC218D-8C01-412E-8DC1-4860B00EA329}" dt="2024-04-19T13:30:42.705" v="0" actId="47"/>
        <pc:sldMkLst>
          <pc:docMk/>
          <pc:sldMk cId="2690633673" sldId="2147470257"/>
        </pc:sldMkLst>
      </pc:sldChg>
      <pc:sldChg chg="del">
        <pc:chgData name="KRAFT Soenke (EU-RAIL)" userId="fcaa9608-0b09-4ab5-8484-cfc0804ffc9d" providerId="ADAL" clId="{00AC218D-8C01-412E-8DC1-4860B00EA329}" dt="2024-04-19T13:30:42.705" v="0" actId="47"/>
        <pc:sldMkLst>
          <pc:docMk/>
          <pc:sldMk cId="933769197" sldId="2147470258"/>
        </pc:sldMkLst>
      </pc:sldChg>
      <pc:sldChg chg="del">
        <pc:chgData name="KRAFT Soenke (EU-RAIL)" userId="fcaa9608-0b09-4ab5-8484-cfc0804ffc9d" providerId="ADAL" clId="{00AC218D-8C01-412E-8DC1-4860B00EA329}" dt="2024-04-19T13:30:42.705" v="0" actId="47"/>
        <pc:sldMkLst>
          <pc:docMk/>
          <pc:sldMk cId="2649532626" sldId="2147470260"/>
        </pc:sldMkLst>
      </pc:sldChg>
      <pc:sldChg chg="addSp modSp mod">
        <pc:chgData name="KRAFT Soenke (EU-RAIL)" userId="fcaa9608-0b09-4ab5-8484-cfc0804ffc9d" providerId="ADAL" clId="{00AC218D-8C01-412E-8DC1-4860B00EA329}" dt="2024-04-19T13:34:46.270" v="105" actId="1076"/>
        <pc:sldMkLst>
          <pc:docMk/>
          <pc:sldMk cId="2827673790" sldId="2147470265"/>
        </pc:sldMkLst>
        <pc:picChg chg="add mod">
          <ac:chgData name="KRAFT Soenke (EU-RAIL)" userId="fcaa9608-0b09-4ab5-8484-cfc0804ffc9d" providerId="ADAL" clId="{00AC218D-8C01-412E-8DC1-4860B00EA329}" dt="2024-04-19T13:34:46.270" v="105" actId="1076"/>
          <ac:picMkLst>
            <pc:docMk/>
            <pc:sldMk cId="2827673790" sldId="2147470265"/>
            <ac:picMk id="3" creationId="{DFC53086-125B-7EDF-4260-1155796D5BE1}"/>
          </ac:picMkLst>
        </pc:picChg>
      </pc:sldChg>
      <pc:sldChg chg="modSp mod">
        <pc:chgData name="KRAFT Soenke (EU-RAIL)" userId="fcaa9608-0b09-4ab5-8484-cfc0804ffc9d" providerId="ADAL" clId="{00AC218D-8C01-412E-8DC1-4860B00EA329}" dt="2024-04-22T07:57:32.674" v="123" actId="20577"/>
        <pc:sldMkLst>
          <pc:docMk/>
          <pc:sldMk cId="1511414554" sldId="2147470266"/>
        </pc:sldMkLst>
        <pc:spChg chg="mod">
          <ac:chgData name="KRAFT Soenke (EU-RAIL)" userId="fcaa9608-0b09-4ab5-8484-cfc0804ffc9d" providerId="ADAL" clId="{00AC218D-8C01-412E-8DC1-4860B00EA329}" dt="2024-04-22T07:57:32.674" v="123" actId="20577"/>
          <ac:spMkLst>
            <pc:docMk/>
            <pc:sldMk cId="1511414554" sldId="2147470266"/>
            <ac:spMk id="5" creationId="{25D80AD7-1A28-7390-CC37-2C03513819AD}"/>
          </ac:spMkLst>
        </pc:spChg>
      </pc:sldChg>
      <pc:sldChg chg="del">
        <pc:chgData name="KRAFT Soenke (EU-RAIL)" userId="fcaa9608-0b09-4ab5-8484-cfc0804ffc9d" providerId="ADAL" clId="{00AC218D-8C01-412E-8DC1-4860B00EA329}" dt="2024-04-19T13:30:42.705" v="0" actId="47"/>
        <pc:sldMkLst>
          <pc:docMk/>
          <pc:sldMk cId="515341181" sldId="2147470267"/>
        </pc:sldMkLst>
      </pc:sldChg>
      <pc:sldChg chg="del">
        <pc:chgData name="KRAFT Soenke (EU-RAIL)" userId="fcaa9608-0b09-4ab5-8484-cfc0804ffc9d" providerId="ADAL" clId="{00AC218D-8C01-412E-8DC1-4860B00EA329}" dt="2024-04-19T13:30:42.705" v="0" actId="47"/>
        <pc:sldMkLst>
          <pc:docMk/>
          <pc:sldMk cId="4037326577" sldId="2147470268"/>
        </pc:sldMkLst>
      </pc:sldChg>
      <pc:sldChg chg="addSp modSp mod">
        <pc:chgData name="KRAFT Soenke (EU-RAIL)" userId="fcaa9608-0b09-4ab5-8484-cfc0804ffc9d" providerId="ADAL" clId="{00AC218D-8C01-412E-8DC1-4860B00EA329}" dt="2024-04-22T08:11:24.870" v="366" actId="20577"/>
        <pc:sldMkLst>
          <pc:docMk/>
          <pc:sldMk cId="3222721121" sldId="2147470275"/>
        </pc:sldMkLst>
        <pc:spChg chg="add mod">
          <ac:chgData name="KRAFT Soenke (EU-RAIL)" userId="fcaa9608-0b09-4ab5-8484-cfc0804ffc9d" providerId="ADAL" clId="{00AC218D-8C01-412E-8DC1-4860B00EA329}" dt="2024-04-22T08:10:54.448" v="344" actId="1076"/>
          <ac:spMkLst>
            <pc:docMk/>
            <pc:sldMk cId="3222721121" sldId="2147470275"/>
            <ac:spMk id="6" creationId="{3D7FF6DD-B13C-CFEA-6D6A-9C58F65C7D8F}"/>
          </ac:spMkLst>
        </pc:spChg>
        <pc:spChg chg="mod">
          <ac:chgData name="KRAFT Soenke (EU-RAIL)" userId="fcaa9608-0b09-4ab5-8484-cfc0804ffc9d" providerId="ADAL" clId="{00AC218D-8C01-412E-8DC1-4860B00EA329}" dt="2024-04-22T08:10:35.398" v="321" actId="14100"/>
          <ac:spMkLst>
            <pc:docMk/>
            <pc:sldMk cId="3222721121" sldId="2147470275"/>
            <ac:spMk id="7" creationId="{C9B03FF2-51E0-E7CD-05B0-E3A18F34DC29}"/>
          </ac:spMkLst>
        </pc:spChg>
        <pc:spChg chg="add mod">
          <ac:chgData name="KRAFT Soenke (EU-RAIL)" userId="fcaa9608-0b09-4ab5-8484-cfc0804ffc9d" providerId="ADAL" clId="{00AC218D-8C01-412E-8DC1-4860B00EA329}" dt="2024-04-22T08:11:02.215" v="349" actId="20577"/>
          <ac:spMkLst>
            <pc:docMk/>
            <pc:sldMk cId="3222721121" sldId="2147470275"/>
            <ac:spMk id="9" creationId="{34C4302E-7C11-DAB5-387A-90A6273E8CDE}"/>
          </ac:spMkLst>
        </pc:spChg>
        <pc:spChg chg="add mod">
          <ac:chgData name="KRAFT Soenke (EU-RAIL)" userId="fcaa9608-0b09-4ab5-8484-cfc0804ffc9d" providerId="ADAL" clId="{00AC218D-8C01-412E-8DC1-4860B00EA329}" dt="2024-04-22T08:10:54.448" v="344" actId="1076"/>
          <ac:spMkLst>
            <pc:docMk/>
            <pc:sldMk cId="3222721121" sldId="2147470275"/>
            <ac:spMk id="10" creationId="{B1D88C18-5677-1509-6F4E-743218E3C424}"/>
          </ac:spMkLst>
        </pc:spChg>
        <pc:spChg chg="mod">
          <ac:chgData name="KRAFT Soenke (EU-RAIL)" userId="fcaa9608-0b09-4ab5-8484-cfc0804ffc9d" providerId="ADAL" clId="{00AC218D-8C01-412E-8DC1-4860B00EA329}" dt="2024-04-22T08:10:41.719" v="342" actId="1038"/>
          <ac:spMkLst>
            <pc:docMk/>
            <pc:sldMk cId="3222721121" sldId="2147470275"/>
            <ac:spMk id="11" creationId="{03A2F205-6D5F-E223-989C-026CD8C402A9}"/>
          </ac:spMkLst>
        </pc:spChg>
        <pc:spChg chg="add mod">
          <ac:chgData name="KRAFT Soenke (EU-RAIL)" userId="fcaa9608-0b09-4ab5-8484-cfc0804ffc9d" providerId="ADAL" clId="{00AC218D-8C01-412E-8DC1-4860B00EA329}" dt="2024-04-22T08:11:24.870" v="366" actId="20577"/>
          <ac:spMkLst>
            <pc:docMk/>
            <pc:sldMk cId="3222721121" sldId="2147470275"/>
            <ac:spMk id="13" creationId="{D7E2B7D7-91D9-3FBA-6509-2FB24B190651}"/>
          </ac:spMkLst>
        </pc:spChg>
        <pc:spChg chg="mod">
          <ac:chgData name="KRAFT Soenke (EU-RAIL)" userId="fcaa9608-0b09-4ab5-8484-cfc0804ffc9d" providerId="ADAL" clId="{00AC218D-8C01-412E-8DC1-4860B00EA329}" dt="2024-04-22T08:10:41.719" v="342" actId="1038"/>
          <ac:spMkLst>
            <pc:docMk/>
            <pc:sldMk cId="3222721121" sldId="2147470275"/>
            <ac:spMk id="15" creationId="{1A585885-19A5-5F79-63EB-75855362D2A3}"/>
          </ac:spMkLst>
        </pc:spChg>
        <pc:spChg chg="mod">
          <ac:chgData name="KRAFT Soenke (EU-RAIL)" userId="fcaa9608-0b09-4ab5-8484-cfc0804ffc9d" providerId="ADAL" clId="{00AC218D-8C01-412E-8DC1-4860B00EA329}" dt="2024-04-22T08:10:41.719" v="342" actId="1038"/>
          <ac:spMkLst>
            <pc:docMk/>
            <pc:sldMk cId="3222721121" sldId="2147470275"/>
            <ac:spMk id="21" creationId="{0AC6D8AE-77CC-8B07-3D21-C70AC6F2C18E}"/>
          </ac:spMkLst>
        </pc:spChg>
        <pc:spChg chg="mod">
          <ac:chgData name="KRAFT Soenke (EU-RAIL)" userId="fcaa9608-0b09-4ab5-8484-cfc0804ffc9d" providerId="ADAL" clId="{00AC218D-8C01-412E-8DC1-4860B00EA329}" dt="2024-04-22T08:10:41.719" v="342" actId="1038"/>
          <ac:spMkLst>
            <pc:docMk/>
            <pc:sldMk cId="3222721121" sldId="2147470275"/>
            <ac:spMk id="23" creationId="{06BD01C8-8D54-BE17-9D70-AD55083CA124}"/>
          </ac:spMkLst>
        </pc:spChg>
        <pc:spChg chg="mod">
          <ac:chgData name="KRAFT Soenke (EU-RAIL)" userId="fcaa9608-0b09-4ab5-8484-cfc0804ffc9d" providerId="ADAL" clId="{00AC218D-8C01-412E-8DC1-4860B00EA329}" dt="2024-04-22T08:10:15.134" v="320" actId="20577"/>
          <ac:spMkLst>
            <pc:docMk/>
            <pc:sldMk cId="3222721121" sldId="2147470275"/>
            <ac:spMk id="33" creationId="{14C0D630-8802-FCC9-C354-F9EB97E20B66}"/>
          </ac:spMkLst>
        </pc:spChg>
        <pc:spChg chg="mod">
          <ac:chgData name="KRAFT Soenke (EU-RAIL)" userId="fcaa9608-0b09-4ab5-8484-cfc0804ffc9d" providerId="ADAL" clId="{00AC218D-8C01-412E-8DC1-4860B00EA329}" dt="2024-04-22T08:10:57.095" v="345" actId="14100"/>
          <ac:spMkLst>
            <pc:docMk/>
            <pc:sldMk cId="3222721121" sldId="2147470275"/>
            <ac:spMk id="46" creationId="{55D90043-92F5-9DB7-A7EA-0DC8C06A2DBC}"/>
          </ac:spMkLst>
        </pc:spChg>
      </pc:sldChg>
      <pc:sldChg chg="del">
        <pc:chgData name="KRAFT Soenke (EU-RAIL)" userId="fcaa9608-0b09-4ab5-8484-cfc0804ffc9d" providerId="ADAL" clId="{00AC218D-8C01-412E-8DC1-4860B00EA329}" dt="2024-04-19T13:30:42.705" v="0" actId="47"/>
        <pc:sldMkLst>
          <pc:docMk/>
          <pc:sldMk cId="3338997779" sldId="2147470279"/>
        </pc:sldMkLst>
      </pc:sldChg>
      <pc:sldChg chg="addSp delSp modSp new mod">
        <pc:chgData name="KRAFT Soenke (EU-RAIL)" userId="fcaa9608-0b09-4ab5-8484-cfc0804ffc9d" providerId="ADAL" clId="{00AC218D-8C01-412E-8DC1-4860B00EA329}" dt="2024-04-19T13:31:49.970" v="13" actId="478"/>
        <pc:sldMkLst>
          <pc:docMk/>
          <pc:sldMk cId="2702063193" sldId="2147470283"/>
        </pc:sldMkLst>
        <pc:spChg chg="del">
          <ac:chgData name="KRAFT Soenke (EU-RAIL)" userId="fcaa9608-0b09-4ab5-8484-cfc0804ffc9d" providerId="ADAL" clId="{00AC218D-8C01-412E-8DC1-4860B00EA329}" dt="2024-04-19T13:30:59.996" v="2" actId="478"/>
          <ac:spMkLst>
            <pc:docMk/>
            <pc:sldMk cId="2702063193" sldId="2147470283"/>
            <ac:spMk id="2" creationId="{0B8E3918-E055-654E-50D4-052E8AF61205}"/>
          </ac:spMkLst>
        </pc:spChg>
        <pc:spChg chg="del">
          <ac:chgData name="KRAFT Soenke (EU-RAIL)" userId="fcaa9608-0b09-4ab5-8484-cfc0804ffc9d" providerId="ADAL" clId="{00AC218D-8C01-412E-8DC1-4860B00EA329}" dt="2024-04-19T13:31:04.048" v="3" actId="478"/>
          <ac:spMkLst>
            <pc:docMk/>
            <pc:sldMk cId="2702063193" sldId="2147470283"/>
            <ac:spMk id="3" creationId="{E482DA4A-9A3E-8A87-1BD7-F3B7D6770796}"/>
          </ac:spMkLst>
        </pc:spChg>
        <pc:spChg chg="add mod">
          <ac:chgData name="KRAFT Soenke (EU-RAIL)" userId="fcaa9608-0b09-4ab5-8484-cfc0804ffc9d" providerId="ADAL" clId="{00AC218D-8C01-412E-8DC1-4860B00EA329}" dt="2024-04-19T13:31:12.414" v="4"/>
          <ac:spMkLst>
            <pc:docMk/>
            <pc:sldMk cId="2702063193" sldId="2147470283"/>
            <ac:spMk id="5" creationId="{915B43B3-C797-0631-53F8-DFE227729C12}"/>
          </ac:spMkLst>
        </pc:spChg>
        <pc:picChg chg="add del mod">
          <ac:chgData name="KRAFT Soenke (EU-RAIL)" userId="fcaa9608-0b09-4ab5-8484-cfc0804ffc9d" providerId="ADAL" clId="{00AC218D-8C01-412E-8DC1-4860B00EA329}" dt="2024-04-19T13:31:49.970" v="13" actId="478"/>
          <ac:picMkLst>
            <pc:docMk/>
            <pc:sldMk cId="2702063193" sldId="2147470283"/>
            <ac:picMk id="6" creationId="{6922173A-7CB3-0325-C02B-5D769FE082E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13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8136"/>
          </a:xfrm>
          <a:prstGeom prst="rect">
            <a:avLst/>
          </a:prstGeom>
        </p:spPr>
        <p:txBody>
          <a:bodyPr vert="horz" lIns="91440" tIns="45720" rIns="91440" bIns="45720" rtlCol="0"/>
          <a:lstStyle>
            <a:lvl1pPr algn="r">
              <a:defRPr sz="1200"/>
            </a:lvl1pPr>
          </a:lstStyle>
          <a:p>
            <a:fld id="{354A3592-DF11-4D97-9AF1-5BAF99CCC374}" type="datetimeFigureOut">
              <a:rPr lang="en-US" smtClean="0"/>
              <a:t>4/22/2024</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30092"/>
            <a:ext cx="2945659" cy="49813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30092"/>
            <a:ext cx="2945659" cy="498135"/>
          </a:xfrm>
          <a:prstGeom prst="rect">
            <a:avLst/>
          </a:prstGeom>
        </p:spPr>
        <p:txBody>
          <a:bodyPr vert="horz" lIns="91440" tIns="45720" rIns="91440" bIns="45720" rtlCol="0" anchor="b"/>
          <a:lstStyle>
            <a:lvl1pPr algn="r">
              <a:defRPr sz="1200"/>
            </a:lvl1pPr>
          </a:lstStyle>
          <a:p>
            <a:fld id="{19FB3734-E1C9-45BD-8420-451E552416AC}" type="slidenum">
              <a:rPr lang="en-US" smtClean="0"/>
              <a:t>‹#›</a:t>
            </a:fld>
            <a:endParaRPr lang="en-US"/>
          </a:p>
        </p:txBody>
      </p:sp>
    </p:spTree>
    <p:extLst>
      <p:ext uri="{BB962C8B-B14F-4D97-AF65-F5344CB8AC3E}">
        <p14:creationId xmlns:p14="http://schemas.microsoft.com/office/powerpoint/2010/main" val="1283850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1">
              <a:spcAft>
                <a:spcPts val="600"/>
              </a:spcAft>
              <a:buClr>
                <a:srgbClr val="00AB8E"/>
              </a:buClr>
            </a:pPr>
            <a:r>
              <a:rPr lang="en-US" dirty="0"/>
              <a:t>Benefits for </a:t>
            </a:r>
            <a:r>
              <a:rPr lang="en-US" b="1" dirty="0"/>
              <a:t>exchangeability</a:t>
            </a:r>
            <a:r>
              <a:rPr lang="en-US" dirty="0"/>
              <a:t>: A sub-system can be replaced by another one with reasonable integration effort</a:t>
            </a:r>
            <a:r>
              <a:rPr lang="en-US" b="1" dirty="0"/>
              <a:t>. </a:t>
            </a:r>
          </a:p>
          <a:p>
            <a:pPr lvl="1">
              <a:spcAft>
                <a:spcPts val="600"/>
              </a:spcAft>
              <a:buClr>
                <a:srgbClr val="00AB8E"/>
              </a:buClr>
            </a:pPr>
            <a:r>
              <a:rPr lang="en-US" dirty="0"/>
              <a:t>Benefits for </a:t>
            </a:r>
            <a:r>
              <a:rPr lang="en-US" b="1" dirty="0"/>
              <a:t>migration:</a:t>
            </a:r>
            <a:r>
              <a:rPr lang="en-US" dirty="0"/>
              <a:t> Sub-systems are individually  migratable (introducing bug-fixes, improvements, new functionality), without affecting the other sub-systems. </a:t>
            </a:r>
          </a:p>
          <a:p>
            <a:pPr lvl="1">
              <a:spcAft>
                <a:spcPts val="600"/>
              </a:spcAft>
              <a:buClr>
                <a:srgbClr val="00AB8E"/>
              </a:buClr>
            </a:pPr>
            <a:r>
              <a:rPr lang="en-US" dirty="0"/>
              <a:t>Benefits for </a:t>
            </a:r>
            <a:r>
              <a:rPr lang="en-US" b="1" dirty="0"/>
              <a:t>evolvability: </a:t>
            </a:r>
            <a:r>
              <a:rPr lang="en-US" dirty="0"/>
              <a:t> Decomposition enables different life-cycle profiles of the different constituents (e.g. vehicle vs. ETCS vs. connectivity) (note: this requires also the interface to evolve). </a:t>
            </a:r>
          </a:p>
          <a:p>
            <a:pPr lvl="1">
              <a:spcAft>
                <a:spcPts val="600"/>
              </a:spcAft>
              <a:buClr>
                <a:srgbClr val="00AB8E"/>
              </a:buClr>
            </a:pPr>
            <a:r>
              <a:rPr lang="en-US" dirty="0"/>
              <a:t>Benefits for </a:t>
            </a:r>
            <a:r>
              <a:rPr lang="en-US" b="1" dirty="0"/>
              <a:t>scalability</a:t>
            </a:r>
            <a:r>
              <a:rPr lang="en-US" dirty="0"/>
              <a:t>: If the system needs to be expanded or modified, it is easier to add or modify specific modules rather than the entire system.</a:t>
            </a:r>
          </a:p>
          <a:p>
            <a:pPr lvl="1">
              <a:spcAft>
                <a:spcPts val="600"/>
              </a:spcAft>
              <a:buClr>
                <a:srgbClr val="00AB8E"/>
              </a:buClr>
            </a:pPr>
            <a:r>
              <a:rPr lang="en-US" dirty="0"/>
              <a:t>Benefits for </a:t>
            </a:r>
            <a:r>
              <a:rPr lang="en-US" b="1" dirty="0"/>
              <a:t>competition in the market</a:t>
            </a:r>
            <a:r>
              <a:rPr lang="en-US" dirty="0"/>
              <a:t>: Smaller sub-systems allow more suppliers to compete. </a:t>
            </a:r>
            <a:endParaRPr lang="de-DE" dirty="0"/>
          </a:p>
          <a:p>
            <a:pPr lvl="1">
              <a:buClr>
                <a:srgbClr val="00AB8E"/>
              </a:buClr>
            </a:pPr>
            <a:endParaRPr lang="en-GB" dirty="0"/>
          </a:p>
          <a:p>
            <a:pPr marL="36000" marR="0" lvl="1" indent="0" algn="l" defTabSz="914400" rtl="0" eaLnBrk="1" fontAlgn="auto" latinLnBrk="0" hangingPunct="1">
              <a:lnSpc>
                <a:spcPct val="114000"/>
              </a:lnSpc>
              <a:spcBef>
                <a:spcPts val="600"/>
              </a:spcBef>
              <a:spcAft>
                <a:spcPts val="0"/>
              </a:spcAft>
              <a:buClr>
                <a:srgbClr val="00AB8E"/>
              </a:buClr>
              <a:buSzTx/>
              <a:buFont typeface="Wingdings 3" panose="05040102010807070707" pitchFamily="18" charset="2"/>
              <a:buNone/>
              <a:tabLst/>
              <a:defRPr/>
            </a:pPr>
            <a:endParaRPr kumimoji="0" lang="en-US" sz="1400" b="0" i="0" u="none" strike="noStrike" kern="1200" cap="none" spc="0" normalizeH="0" baseline="0" noProof="0" dirty="0">
              <a:ln>
                <a:noFill/>
              </a:ln>
              <a:solidFill>
                <a:srgbClr val="242A75"/>
              </a:solidFill>
              <a:effectLst/>
              <a:uLnTx/>
              <a:uFillTx/>
              <a:ea typeface="+mn-ea"/>
              <a:cs typeface="+mn-cs"/>
            </a:endParaRPr>
          </a:p>
          <a:p>
            <a:pPr lvl="1">
              <a:buClr>
                <a:srgbClr val="00AB8E"/>
              </a:buClr>
            </a:pPr>
            <a:r>
              <a:rPr lang="en-US" dirty="0">
                <a:latin typeface="Calibri" panose="020F0502020204030204" pitchFamily="34" charset="0"/>
                <a:ea typeface="Calibri" panose="020F0502020204030204" pitchFamily="34" charset="0"/>
                <a:cs typeface="Times New Roman" panose="02020603050405020304" pitchFamily="18" charset="0"/>
              </a:rPr>
              <a:t>Benefits for </a:t>
            </a:r>
            <a:r>
              <a:rPr lang="en-US" b="1" dirty="0">
                <a:latin typeface="Calibri" panose="020F0502020204030204" pitchFamily="34" charset="0"/>
                <a:ea typeface="Calibri" panose="020F0502020204030204" pitchFamily="34" charset="0"/>
                <a:cs typeface="Times New Roman" panose="02020603050405020304" pitchFamily="18" charset="0"/>
              </a:rPr>
              <a:t>maintainability</a:t>
            </a:r>
            <a:r>
              <a:rPr lang="en-US" dirty="0">
                <a:latin typeface="Calibri" panose="020F0502020204030204" pitchFamily="34" charset="0"/>
                <a:ea typeface="Calibri" panose="020F0502020204030204" pitchFamily="34" charset="0"/>
                <a:cs typeface="Times New Roman" panose="02020603050405020304" pitchFamily="18" charset="0"/>
              </a:rPr>
              <a:t>: When a system encounters issues, failures or bugs, decomposition helps in isolating and localizing the problematic areas. It becomes easier to identify the specific module causing the problem, leading to quicker troubleshooting, debugging, update, replacement, repair and maintenance and block wise testing and validation of subsystems (simpler test benches). </a:t>
            </a:r>
          </a:p>
          <a:p>
            <a:pPr lvl="1">
              <a:buClr>
                <a:srgbClr val="00AB8E"/>
              </a:buClr>
            </a:pPr>
            <a:r>
              <a:rPr lang="en-US" dirty="0"/>
              <a:t>Benefits for </a:t>
            </a:r>
            <a:r>
              <a:rPr lang="en-US" b="1" dirty="0"/>
              <a:t>exchangeability</a:t>
            </a:r>
            <a:r>
              <a:rPr lang="en-US" dirty="0"/>
              <a:t>: A sub-system can be replaced by another one with reasonable integration effort</a:t>
            </a:r>
            <a:r>
              <a:rPr lang="en-US" b="1" dirty="0"/>
              <a:t>. </a:t>
            </a:r>
          </a:p>
          <a:p>
            <a:pPr lvl="1">
              <a:buClr>
                <a:srgbClr val="00AB8E"/>
              </a:buClr>
            </a:pPr>
            <a:r>
              <a:rPr lang="en-US" dirty="0"/>
              <a:t>Benefits for </a:t>
            </a:r>
            <a:r>
              <a:rPr lang="en-US" b="1" dirty="0"/>
              <a:t>migration:</a:t>
            </a:r>
            <a:r>
              <a:rPr lang="en-US" dirty="0"/>
              <a:t> Sub-systems are individually  migratable (introducing bug-fixes, improvements, new functionality), without affecting the other sub-systems, unless changes on external interfaces are needed that are not backward compatible (note: backward incompatible changes must be avoided, if possible). </a:t>
            </a:r>
          </a:p>
          <a:p>
            <a:pPr lvl="1">
              <a:buClr>
                <a:srgbClr val="00AB8E"/>
              </a:buClr>
            </a:pPr>
            <a:r>
              <a:rPr lang="en-US" dirty="0"/>
              <a:t>Benefits for </a:t>
            </a:r>
            <a:r>
              <a:rPr lang="en-US" b="1" dirty="0"/>
              <a:t>evolvability: </a:t>
            </a:r>
            <a:r>
              <a:rPr lang="en-US" dirty="0"/>
              <a:t> Sub-systems support the evolvement of the overall CCS system (introduction of new technologies and functional enhancements). Decomposition enables different life-cycle profiles of the different constituents (e.g. vehicle vs. ETCS vs. connectivity) (note: this requires also the interface to evolve). Effort shall be made to avoid incompatible changes. </a:t>
            </a:r>
          </a:p>
          <a:p>
            <a:pPr lvl="1">
              <a:buClr>
                <a:srgbClr val="00AB8E"/>
              </a:buClr>
            </a:pPr>
            <a:r>
              <a:rPr lang="en-US" dirty="0"/>
              <a:t>Benefits for </a:t>
            </a:r>
            <a:r>
              <a:rPr lang="en-US" b="1" dirty="0"/>
              <a:t>scalability</a:t>
            </a:r>
            <a:r>
              <a:rPr lang="en-US" dirty="0"/>
              <a:t>: Decomposing a system into modules of reasonable size enables economic beneficial scalability  and reusability.  The segregation  of systems into smaller modules for scalability and reusability reasons shall base on real use cases backed up by business cases. If the system needs to be expanded or modified, it is easier to add or modify specific modules rather than the entire system in case of once a modification is introduced, interfaces between the modified module and the rest of the subsystem is not modified. In case of once a modification is introduced, interfaces between the modified module and the rest of the subsystem is not modified . </a:t>
            </a:r>
          </a:p>
          <a:p>
            <a:pPr lvl="1">
              <a:buClr>
                <a:srgbClr val="00AB8E"/>
              </a:buClr>
            </a:pPr>
            <a:r>
              <a:rPr lang="en-US" dirty="0"/>
              <a:t>Benefits for </a:t>
            </a:r>
            <a:r>
              <a:rPr lang="en-US" b="1" dirty="0"/>
              <a:t>competition in the market</a:t>
            </a:r>
            <a:r>
              <a:rPr lang="en-US" dirty="0"/>
              <a:t>: Smaller sub-systems allow more suppliers to compete. The problem per sub-system is smaller and can be solved (i.e. a product can be provided) even if a particular supplier is not able to develop the entire CCS system. Also, the subdivision of the entire system into smaller components/sub-systems require a better specification, so that implementing should be easier. This is increasing competition in the market. Benefits for testability: With smaller </a:t>
            </a:r>
            <a:r>
              <a:rPr lang="en-US" dirty="0" err="1"/>
              <a:t>harmonised</a:t>
            </a:r>
            <a:r>
              <a:rPr lang="en-US" dirty="0"/>
              <a:t> subsystems there is the opportunity to capitalize (and solve) on the return of experience on failures having common occurrence</a:t>
            </a:r>
            <a:endParaRPr lang="de-DE" dirty="0"/>
          </a:p>
          <a:p>
            <a:endParaRPr lang="de-DE" dirty="0"/>
          </a:p>
        </p:txBody>
      </p:sp>
      <p:sp>
        <p:nvSpPr>
          <p:cNvPr id="4" name="Foliennummernplatzhalter 3"/>
          <p:cNvSpPr>
            <a:spLocks noGrp="1"/>
          </p:cNvSpPr>
          <p:nvPr>
            <p:ph type="sldNum" sz="quarter" idx="5"/>
          </p:nvPr>
        </p:nvSpPr>
        <p:spPr/>
        <p:txBody>
          <a:bodyPr/>
          <a:lstStyle/>
          <a:p>
            <a:fld id="{0A96622B-3A16-480E-A680-A24A7AFC9ED3}" type="slidenum">
              <a:rPr lang="en-GB" smtClean="0"/>
              <a:t>24</a:t>
            </a:fld>
            <a:endParaRPr lang="en-GB"/>
          </a:p>
        </p:txBody>
      </p:sp>
    </p:spTree>
    <p:extLst>
      <p:ext uri="{BB962C8B-B14F-4D97-AF65-F5344CB8AC3E}">
        <p14:creationId xmlns:p14="http://schemas.microsoft.com/office/powerpoint/2010/main" val="1241952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2"/>
            <a:r>
              <a:rPr lang="en-US" dirty="0"/>
              <a:t>Answer, see Subset-023 of TSI 2023, Safe Consist Length: </a:t>
            </a:r>
          </a:p>
          <a:p>
            <a:pPr marL="1200150" lvl="2" indent="-285750">
              <a:buFont typeface="Arial" panose="020B0604020202020204" pitchFamily="34" charset="0"/>
              <a:buChar char="•"/>
            </a:pPr>
            <a:r>
              <a:rPr lang="en-US" dirty="0"/>
              <a:t>Information about the set of vehicles in rear of and (if any) in front of the engine, taking into account the side of the active cab which defines the front of the engine. […]</a:t>
            </a:r>
          </a:p>
          <a:p>
            <a:pPr marL="1200150" lvl="2" indent="-285750">
              <a:buFont typeface="Arial" panose="020B0604020202020204" pitchFamily="34" charset="0"/>
              <a:buChar char="•"/>
            </a:pPr>
            <a:r>
              <a:rPr lang="en-US" dirty="0"/>
              <a:t>The safe consist length information is composed of the six following values:</a:t>
            </a:r>
          </a:p>
          <a:p>
            <a:pPr marL="1657350" lvl="3" indent="-285750">
              <a:buFont typeface="Arial" panose="020B0604020202020204" pitchFamily="34" charset="0"/>
              <a:buChar char="•"/>
            </a:pPr>
            <a:r>
              <a:rPr lang="en-US" dirty="0"/>
              <a:t>The nominal, min safe and max safe consist lengths in front of the engine, counted from the front end of the engine </a:t>
            </a:r>
          </a:p>
          <a:p>
            <a:pPr marL="1657350" lvl="3" indent="-285750">
              <a:buFont typeface="Arial" panose="020B0604020202020204" pitchFamily="34" charset="0"/>
              <a:buChar char="•"/>
            </a:pPr>
            <a:r>
              <a:rPr lang="en-US" dirty="0"/>
              <a:t>The nominal, min safe and max safe consist lengths in rear of the engine, counted from the front end of the engine</a:t>
            </a:r>
          </a:p>
          <a:p>
            <a:pPr marL="1200150" lvl="2" indent="-285750">
              <a:buFont typeface="Arial" panose="020B0604020202020204" pitchFamily="34" charset="0"/>
              <a:buChar char="•"/>
            </a:pPr>
            <a:r>
              <a:rPr lang="en-US" dirty="0"/>
              <a:t>Note: The difference between the min and max safe consist length is related to what is called coupling play and/or to any other uncertainties in the consist length information.</a:t>
            </a:r>
          </a:p>
          <a:p>
            <a:pPr marL="1657350" lvl="3" indent="-285750">
              <a:buFont typeface="Arial" panose="020B0604020202020204" pitchFamily="34" charset="0"/>
              <a:buChar char="•"/>
            </a:pPr>
            <a:r>
              <a:rPr lang="en-US" dirty="0"/>
              <a:t>It allows to deduce the overall length between the two extremities of a train whose movements can be supervised by the ERTMS/ETCS on-board equipment:</a:t>
            </a:r>
          </a:p>
          <a:p>
            <a:pPr marL="1657350" lvl="3" indent="-285750">
              <a:buFont typeface="Arial" panose="020B0604020202020204" pitchFamily="34" charset="0"/>
              <a:buChar char="•"/>
            </a:pPr>
            <a:r>
              <a:rPr lang="en-US" dirty="0"/>
              <a:t>In SM mode, regardless whether there are vehicles in front of the engine</a:t>
            </a:r>
          </a:p>
          <a:p>
            <a:pPr marL="1657350" lvl="3" indent="-285750">
              <a:buFont typeface="Arial" panose="020B0604020202020204" pitchFamily="34" charset="0"/>
              <a:buChar char="•"/>
            </a:pPr>
            <a:r>
              <a:rPr lang="en-US" dirty="0"/>
              <a:t>In modes where availability of valid Train Data is necessary, in case there is no vehicle in front of the engine </a:t>
            </a:r>
          </a:p>
          <a:p>
            <a:endParaRPr lang="de-DE" dirty="0"/>
          </a:p>
        </p:txBody>
      </p:sp>
      <p:sp>
        <p:nvSpPr>
          <p:cNvPr id="4" name="Foliennummernplatzhalter 3"/>
          <p:cNvSpPr>
            <a:spLocks noGrp="1"/>
          </p:cNvSpPr>
          <p:nvPr>
            <p:ph type="sldNum" sz="quarter" idx="5"/>
          </p:nvPr>
        </p:nvSpPr>
        <p:spPr/>
        <p:txBody>
          <a:bodyPr/>
          <a:lstStyle/>
          <a:p>
            <a:fld id="{0A96622B-3A16-480E-A680-A24A7AFC9ED3}" type="slidenum">
              <a:rPr lang="en-GB" smtClean="0"/>
              <a:t>30</a:t>
            </a:fld>
            <a:endParaRPr lang="en-GB"/>
          </a:p>
        </p:txBody>
      </p:sp>
    </p:spTree>
    <p:extLst>
      <p:ext uri="{BB962C8B-B14F-4D97-AF65-F5344CB8AC3E}">
        <p14:creationId xmlns:p14="http://schemas.microsoft.com/office/powerpoint/2010/main" val="15797142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5.jpeg"/><Relationship Id="rId4" Type="http://schemas.openxmlformats.org/officeDocument/2006/relationships/image" Target="../media/image14.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eur06.safelinks.protection.outlook.com/?url=http%3A%2F%2Fwww.rail-research.europa.eu%2F&amp;data=05%7C01%7C%7C6a04a5d6bd9d4e4fb10808da29def965%7Cbcfe75f290a54d168c623261618820aa%7C0%7C0%7C637868334888549089%7CUnknown%7CTWFpbGZsb3d8eyJWIjoiMC4wLjAwMDAiLCJQIjoiV2luMzIiLCJBTiI6Ik1haWwiLCJXVCI6Mn0%3D%7C3000%7C%7C%7C&amp;sdata=wiFzMOdCilMalNMXLNwQ6ooBa6A7jONQnCtzOGaZK8g%3D&amp;reserved=0" TargetMode="External"/><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Master" Target="../slideMasters/slideMaster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rail-research.europa.eu/"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26.png"/><Relationship Id="rId1" Type="http://schemas.openxmlformats.org/officeDocument/2006/relationships/slideMaster" Target="../slideMasters/slideMaster6.xml"/><Relationship Id="rId4" Type="http://schemas.openxmlformats.org/officeDocument/2006/relationships/image" Target="../media/image2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image" Target="../media/image26.png"/><Relationship Id="rId1" Type="http://schemas.openxmlformats.org/officeDocument/2006/relationships/slideMaster" Target="../slideMasters/slideMaster6.xml"/><Relationship Id="rId4" Type="http://schemas.openxmlformats.org/officeDocument/2006/relationships/image" Target="../media/image25.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3" Type="http://schemas.openxmlformats.org/officeDocument/2006/relationships/hyperlink" Target="https://eur06.safelinks.protection.outlook.com/?url=http%3A%2F%2Fwww.rail-research.europa.eu%2F&amp;data=05%7C01%7C%7C6a04a5d6bd9d4e4fb10808da29def965%7Cbcfe75f290a54d168c623261618820aa%7C0%7C0%7C637868334888549089%7CUnknown%7CTWFpbGZsb3d8eyJWIjoiMC4wLjAwMDAiLCJQIjoiV2luMzIiLCJBTiI6Ik1haWwiLCJXVCI6Mn0%3D%7C3000%7C%7C%7C&amp;sdata=wiFzMOdCilMalNMXLNwQ6ooBa6A7jONQnCtzOGaZK8g%3D&amp;reserved=0" TargetMode="External"/><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eur06.safelinks.protection.outlook.com/?url=http%3A%2F%2Fwww.rail-research.europa.eu%2F&amp;data=05%7C01%7C%7C6a04a5d6bd9d4e4fb10808da29def965%7Cbcfe75f290a54d168c623261618820aa%7C0%7C0%7C637868334888549089%7CUnknown%7CTWFpbGZsb3d8eyJWIjoiMC4wLjAwMDAiLCJQIjoiV2luMzIiLCJBTiI6Ik1haWwiLCJXVCI6Mn0%3D%7C3000%7C%7C%7C&amp;sdata=wiFzMOdCilMalNMXLNwQ6ooBa6A7jONQnCtzOGaZK8g%3D&amp;reserved=0" TargetMode="External"/><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2" name="Graphique 4">
            <a:extLst>
              <a:ext uri="{FF2B5EF4-FFF2-40B4-BE49-F238E27FC236}">
                <a16:creationId xmlns:a16="http://schemas.microsoft.com/office/drawing/2014/main" id="{2D4560BF-5944-776E-C38E-C0D37A9AE804}"/>
              </a:ext>
            </a:extLst>
          </p:cNvPr>
          <p:cNvPicPr>
            <a:picLocks noChangeAspect="1"/>
          </p:cNvPicPr>
          <p:nvPr/>
        </p:nvPicPr>
        <p:blipFill>
          <a:blip r:embed="rId2"/>
          <a:srcRect/>
          <a:stretch/>
        </p:blipFill>
        <p:spPr>
          <a:xfrm>
            <a:off x="5472113" y="628650"/>
            <a:ext cx="1247775" cy="942975"/>
          </a:xfrm>
          <a:prstGeom prst="rect">
            <a:avLst/>
          </a:prstGeom>
        </p:spPr>
      </p:pic>
      <p:sp>
        <p:nvSpPr>
          <p:cNvPr id="14" name="Espace réservé du texte 13"/>
          <p:cNvSpPr>
            <a:spLocks noGrp="1"/>
          </p:cNvSpPr>
          <p:nvPr>
            <p:ph type="body" sz="quarter" idx="10"/>
          </p:nvPr>
        </p:nvSpPr>
        <p:spPr>
          <a:xfrm>
            <a:off x="2853532" y="2012951"/>
            <a:ext cx="6484936" cy="490105"/>
          </a:xfrm>
          <a:prstGeom prst="rect">
            <a:avLst/>
          </a:prstGeom>
        </p:spPr>
        <p:txBody>
          <a:bodyPr/>
          <a:lstStyle>
            <a:lvl1pPr marL="0" indent="0" algn="ctr">
              <a:buNone/>
              <a:defRPr sz="1600" b="1">
                <a:solidFill>
                  <a:srgbClr val="97C62E"/>
                </a:solidFill>
              </a:defRPr>
            </a:lvl1pPr>
            <a:lvl3pPr marL="914400" indent="0">
              <a:buNone/>
              <a:defRPr/>
            </a:lvl3pPr>
          </a:lstStyle>
          <a:p>
            <a:pPr lvl="0"/>
            <a:r>
              <a:rPr lang="en-US"/>
              <a:t>Click to edit Master text styles</a:t>
            </a:r>
          </a:p>
        </p:txBody>
      </p:sp>
      <p:sp>
        <p:nvSpPr>
          <p:cNvPr id="16" name="Espace réservé du texte 15"/>
          <p:cNvSpPr>
            <a:spLocks noGrp="1"/>
          </p:cNvSpPr>
          <p:nvPr>
            <p:ph type="body" sz="quarter" idx="11"/>
          </p:nvPr>
        </p:nvSpPr>
        <p:spPr>
          <a:xfrm>
            <a:off x="2853532" y="2669166"/>
            <a:ext cx="6484937" cy="1053089"/>
          </a:xfrm>
          <a:prstGeom prst="rect">
            <a:avLst/>
          </a:prstGeom>
        </p:spPr>
        <p:txBody>
          <a:bodyPr/>
          <a:lstStyle>
            <a:lvl1pPr marL="0" indent="0" algn="ctr">
              <a:buNone/>
              <a:defRPr sz="3200" b="1"/>
            </a:lvl1pPr>
          </a:lstStyle>
          <a:p>
            <a:pPr lvl="0"/>
            <a:r>
              <a:rPr lang="en-US"/>
              <a:t>Click to edit Master text styles</a:t>
            </a:r>
          </a:p>
        </p:txBody>
      </p:sp>
      <p:sp>
        <p:nvSpPr>
          <p:cNvPr id="6" name="Espace réservé du texte 17"/>
          <p:cNvSpPr>
            <a:spLocks noGrp="1"/>
          </p:cNvSpPr>
          <p:nvPr>
            <p:ph type="body" sz="quarter" idx="12"/>
          </p:nvPr>
        </p:nvSpPr>
        <p:spPr>
          <a:xfrm>
            <a:off x="2853531" y="4008438"/>
            <a:ext cx="6484937" cy="1625600"/>
          </a:xfrm>
          <a:prstGeom prst="rect">
            <a:avLst/>
          </a:prstGeom>
        </p:spPr>
        <p:txBody>
          <a:bodyPr/>
          <a:lstStyle>
            <a:lvl1pPr marL="0" indent="0" algn="ctr">
              <a:buNone/>
              <a:defRPr sz="180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265827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sp>
        <p:nvSpPr>
          <p:cNvPr id="14" name="Espace réservé du texte 13"/>
          <p:cNvSpPr>
            <a:spLocks noGrp="1"/>
          </p:cNvSpPr>
          <p:nvPr>
            <p:ph type="body" sz="quarter" idx="10"/>
          </p:nvPr>
        </p:nvSpPr>
        <p:spPr>
          <a:xfrm>
            <a:off x="1523495" y="1589305"/>
            <a:ext cx="6484936" cy="230910"/>
          </a:xfrm>
          <a:prstGeom prst="rect">
            <a:avLst/>
          </a:prstGeom>
        </p:spPr>
        <p:txBody>
          <a:bodyPr/>
          <a:lstStyle>
            <a:lvl1pPr marL="0" indent="0" algn="l">
              <a:buNone/>
              <a:defRPr sz="1600" b="1">
                <a:solidFill>
                  <a:srgbClr val="97C62E"/>
                </a:solidFill>
              </a:defRPr>
            </a:lvl1pPr>
            <a:lvl3pPr marL="914400" indent="0">
              <a:buNone/>
              <a:defRPr/>
            </a:lvl3pPr>
          </a:lstStyle>
          <a:p>
            <a:pPr lvl="0"/>
            <a:r>
              <a:rPr lang="en-US"/>
              <a:t>Click to edit Master text styles</a:t>
            </a:r>
          </a:p>
        </p:txBody>
      </p:sp>
      <p:sp>
        <p:nvSpPr>
          <p:cNvPr id="16" name="Espace réservé du texte 15"/>
          <p:cNvSpPr>
            <a:spLocks noGrp="1"/>
          </p:cNvSpPr>
          <p:nvPr>
            <p:ph type="body" sz="quarter" idx="11"/>
          </p:nvPr>
        </p:nvSpPr>
        <p:spPr>
          <a:xfrm>
            <a:off x="1523495" y="1962407"/>
            <a:ext cx="6484937" cy="684817"/>
          </a:xfrm>
          <a:prstGeom prst="rect">
            <a:avLst/>
          </a:prstGeom>
        </p:spPr>
        <p:txBody>
          <a:bodyPr/>
          <a:lstStyle>
            <a:lvl1pPr marL="0" indent="0" algn="l">
              <a:buNone/>
              <a:defRPr sz="3200" b="1"/>
            </a:lvl1pPr>
          </a:lstStyle>
          <a:p>
            <a:pPr lvl="0"/>
            <a:r>
              <a:rPr lang="en-US"/>
              <a:t>Click to edit Master text styles</a:t>
            </a:r>
          </a:p>
        </p:txBody>
      </p:sp>
      <p:sp>
        <p:nvSpPr>
          <p:cNvPr id="6" name="Espace réservé du texte 17"/>
          <p:cNvSpPr>
            <a:spLocks noGrp="1"/>
          </p:cNvSpPr>
          <p:nvPr>
            <p:ph type="body" sz="quarter" idx="12"/>
          </p:nvPr>
        </p:nvSpPr>
        <p:spPr>
          <a:xfrm>
            <a:off x="1523495" y="3009906"/>
            <a:ext cx="2919196" cy="684817"/>
          </a:xfrm>
          <a:prstGeom prst="rect">
            <a:avLst/>
          </a:prstGeom>
        </p:spPr>
        <p:txBody>
          <a:bodyPr/>
          <a:lstStyle>
            <a:lvl1pPr marL="0" indent="0" algn="l">
              <a:buNone/>
              <a:defRPr sz="1800" b="1"/>
            </a:lvl1pPr>
            <a:lvl2pPr marL="457200" indent="0">
              <a:buNone/>
              <a:defRPr/>
            </a:lvl2pPr>
          </a:lstStyle>
          <a:p>
            <a:pPr lvl="0"/>
            <a:r>
              <a:rPr lang="en-US"/>
              <a:t>Click to edit Master text styles</a:t>
            </a:r>
          </a:p>
        </p:txBody>
      </p:sp>
      <p:sp>
        <p:nvSpPr>
          <p:cNvPr id="12" name="Espace réservé du texte 17"/>
          <p:cNvSpPr>
            <a:spLocks noGrp="1"/>
          </p:cNvSpPr>
          <p:nvPr>
            <p:ph type="body" sz="quarter" idx="14"/>
          </p:nvPr>
        </p:nvSpPr>
        <p:spPr>
          <a:xfrm>
            <a:off x="1523495" y="3838756"/>
            <a:ext cx="2919196" cy="684817"/>
          </a:xfrm>
          <a:prstGeom prst="rect">
            <a:avLst/>
          </a:prstGeom>
        </p:spPr>
        <p:txBody>
          <a:bodyPr/>
          <a:lstStyle>
            <a:lvl1pPr marL="0" indent="0" algn="l">
              <a:buNone/>
              <a:defRPr sz="1400"/>
            </a:lvl1pPr>
            <a:lvl2pPr marL="457200" indent="0">
              <a:buNone/>
              <a:defRPr/>
            </a:lvl2pPr>
          </a:lstStyle>
          <a:p>
            <a:pPr lvl="0"/>
            <a:r>
              <a:rPr lang="fr-FR"/>
              <a:t>Cliquez pour modifier les styles du texte du masque</a:t>
            </a:r>
          </a:p>
        </p:txBody>
      </p:sp>
      <p:sp>
        <p:nvSpPr>
          <p:cNvPr id="13" name="Espace réservé du texte 17"/>
          <p:cNvSpPr>
            <a:spLocks noGrp="1"/>
          </p:cNvSpPr>
          <p:nvPr>
            <p:ph type="body" sz="quarter" idx="15"/>
          </p:nvPr>
        </p:nvSpPr>
        <p:spPr>
          <a:xfrm>
            <a:off x="1523495" y="4861710"/>
            <a:ext cx="2919196" cy="684817"/>
          </a:xfrm>
          <a:prstGeom prst="rect">
            <a:avLst/>
          </a:prstGeom>
        </p:spPr>
        <p:txBody>
          <a:bodyPr/>
          <a:lstStyle>
            <a:lvl1pPr marL="0" indent="0" algn="l">
              <a:buNone/>
              <a:defRPr sz="1800" b="1"/>
            </a:lvl1pPr>
            <a:lvl2pPr marL="457200" indent="0">
              <a:buNone/>
              <a:defRPr/>
            </a:lvl2pPr>
          </a:lstStyle>
          <a:p>
            <a:pPr lvl="0"/>
            <a:r>
              <a:rPr lang="en-US"/>
              <a:t>Click to edit Master text styles</a:t>
            </a:r>
          </a:p>
        </p:txBody>
      </p:sp>
      <p:sp>
        <p:nvSpPr>
          <p:cNvPr id="15" name="Espace réservé du texte 17"/>
          <p:cNvSpPr>
            <a:spLocks noGrp="1"/>
          </p:cNvSpPr>
          <p:nvPr>
            <p:ph type="body" sz="quarter" idx="16"/>
          </p:nvPr>
        </p:nvSpPr>
        <p:spPr>
          <a:xfrm>
            <a:off x="1523495" y="5690560"/>
            <a:ext cx="2919196" cy="684817"/>
          </a:xfrm>
          <a:prstGeom prst="rect">
            <a:avLst/>
          </a:prstGeom>
        </p:spPr>
        <p:txBody>
          <a:bodyPr/>
          <a:lstStyle>
            <a:lvl1pPr marL="0" indent="0" algn="l">
              <a:buNone/>
              <a:defRPr sz="1400"/>
            </a:lvl1pPr>
            <a:lvl2pPr marL="457200" indent="0">
              <a:buNone/>
              <a:defRPr/>
            </a:lvl2pPr>
          </a:lstStyle>
          <a:p>
            <a:pPr lvl="0"/>
            <a:r>
              <a:rPr lang="fr-FR"/>
              <a:t>Cliquez pour modifier les styles du texte du masque</a:t>
            </a:r>
          </a:p>
        </p:txBody>
      </p:sp>
      <p:sp>
        <p:nvSpPr>
          <p:cNvPr id="17" name="Espace réservé du texte 17"/>
          <p:cNvSpPr>
            <a:spLocks noGrp="1"/>
          </p:cNvSpPr>
          <p:nvPr>
            <p:ph type="body" sz="quarter" idx="17"/>
          </p:nvPr>
        </p:nvSpPr>
        <p:spPr>
          <a:xfrm>
            <a:off x="5089235" y="3009906"/>
            <a:ext cx="2919196" cy="684817"/>
          </a:xfrm>
          <a:prstGeom prst="rect">
            <a:avLst/>
          </a:prstGeom>
        </p:spPr>
        <p:txBody>
          <a:bodyPr/>
          <a:lstStyle>
            <a:lvl1pPr marL="0" indent="0" algn="l">
              <a:buNone/>
              <a:defRPr sz="1800" b="1"/>
            </a:lvl1pPr>
            <a:lvl2pPr marL="457200" indent="0">
              <a:buNone/>
              <a:defRPr/>
            </a:lvl2pPr>
          </a:lstStyle>
          <a:p>
            <a:pPr lvl="0"/>
            <a:r>
              <a:rPr lang="en-US"/>
              <a:t>Click to edit Master text styles</a:t>
            </a:r>
          </a:p>
        </p:txBody>
      </p:sp>
      <p:sp>
        <p:nvSpPr>
          <p:cNvPr id="18" name="Espace réservé du texte 17"/>
          <p:cNvSpPr>
            <a:spLocks noGrp="1"/>
          </p:cNvSpPr>
          <p:nvPr>
            <p:ph type="body" sz="quarter" idx="18"/>
          </p:nvPr>
        </p:nvSpPr>
        <p:spPr>
          <a:xfrm>
            <a:off x="5089235" y="3838756"/>
            <a:ext cx="2919196" cy="684817"/>
          </a:xfrm>
          <a:prstGeom prst="rect">
            <a:avLst/>
          </a:prstGeom>
        </p:spPr>
        <p:txBody>
          <a:bodyPr/>
          <a:lstStyle>
            <a:lvl1pPr marL="0" indent="0" algn="l">
              <a:buNone/>
              <a:defRPr sz="1400"/>
            </a:lvl1pPr>
            <a:lvl2pPr marL="457200" indent="0">
              <a:buNone/>
              <a:defRPr/>
            </a:lvl2pPr>
          </a:lstStyle>
          <a:p>
            <a:pPr lvl="0"/>
            <a:r>
              <a:rPr lang="fr-FR"/>
              <a:t>Cliquez pour modifier les styles du texte du masque</a:t>
            </a:r>
          </a:p>
        </p:txBody>
      </p:sp>
      <p:sp>
        <p:nvSpPr>
          <p:cNvPr id="19" name="Espace réservé du texte 17"/>
          <p:cNvSpPr>
            <a:spLocks noGrp="1"/>
          </p:cNvSpPr>
          <p:nvPr>
            <p:ph type="body" sz="quarter" idx="19"/>
          </p:nvPr>
        </p:nvSpPr>
        <p:spPr>
          <a:xfrm>
            <a:off x="5089235" y="4861710"/>
            <a:ext cx="2919196" cy="684817"/>
          </a:xfrm>
          <a:prstGeom prst="rect">
            <a:avLst/>
          </a:prstGeom>
        </p:spPr>
        <p:txBody>
          <a:bodyPr/>
          <a:lstStyle>
            <a:lvl1pPr marL="0" indent="0" algn="l">
              <a:buNone/>
              <a:defRPr sz="1800" b="1"/>
            </a:lvl1pPr>
            <a:lvl2pPr marL="457200" indent="0">
              <a:buNone/>
              <a:defRPr/>
            </a:lvl2pPr>
          </a:lstStyle>
          <a:p>
            <a:pPr lvl="0"/>
            <a:r>
              <a:rPr lang="en-US"/>
              <a:t>Click to edit Master text styles</a:t>
            </a:r>
          </a:p>
        </p:txBody>
      </p:sp>
      <p:sp>
        <p:nvSpPr>
          <p:cNvPr id="20" name="Espace réservé du texte 17"/>
          <p:cNvSpPr>
            <a:spLocks noGrp="1"/>
          </p:cNvSpPr>
          <p:nvPr>
            <p:ph type="body" sz="quarter" idx="20"/>
          </p:nvPr>
        </p:nvSpPr>
        <p:spPr>
          <a:xfrm>
            <a:off x="5089235" y="5690560"/>
            <a:ext cx="2919196" cy="684817"/>
          </a:xfrm>
          <a:prstGeom prst="rect">
            <a:avLst/>
          </a:prstGeom>
        </p:spPr>
        <p:txBody>
          <a:bodyPr/>
          <a:lstStyle>
            <a:lvl1pPr marL="0" indent="0" algn="l">
              <a:buNone/>
              <a:defRPr sz="1400"/>
            </a:lvl1pPr>
            <a:lvl2pPr marL="457200" indent="0">
              <a:buNone/>
              <a:defRPr/>
            </a:lvl2pPr>
          </a:lstStyle>
          <a:p>
            <a:pPr lvl="0"/>
            <a:r>
              <a:rPr lang="fr-FR"/>
              <a:t>Cliquez pour modifier les styles du texte du masque</a:t>
            </a:r>
          </a:p>
        </p:txBody>
      </p:sp>
      <p:sp>
        <p:nvSpPr>
          <p:cNvPr id="21" name="Espace réservé du texte 17"/>
          <p:cNvSpPr>
            <a:spLocks noGrp="1"/>
          </p:cNvSpPr>
          <p:nvPr>
            <p:ph type="body" sz="quarter" idx="21"/>
          </p:nvPr>
        </p:nvSpPr>
        <p:spPr>
          <a:xfrm>
            <a:off x="8654975" y="3009906"/>
            <a:ext cx="2919196" cy="684817"/>
          </a:xfrm>
          <a:prstGeom prst="rect">
            <a:avLst/>
          </a:prstGeom>
        </p:spPr>
        <p:txBody>
          <a:bodyPr/>
          <a:lstStyle>
            <a:lvl1pPr marL="0" indent="0" algn="l">
              <a:buNone/>
              <a:defRPr sz="1800" b="1"/>
            </a:lvl1pPr>
            <a:lvl2pPr marL="457200" indent="0">
              <a:buNone/>
              <a:defRPr/>
            </a:lvl2pPr>
          </a:lstStyle>
          <a:p>
            <a:pPr lvl="0"/>
            <a:r>
              <a:rPr lang="en-US"/>
              <a:t>Click to edit Master text styles</a:t>
            </a:r>
          </a:p>
        </p:txBody>
      </p:sp>
      <p:sp>
        <p:nvSpPr>
          <p:cNvPr id="22" name="Espace réservé du texte 17"/>
          <p:cNvSpPr>
            <a:spLocks noGrp="1"/>
          </p:cNvSpPr>
          <p:nvPr>
            <p:ph type="body" sz="quarter" idx="22"/>
          </p:nvPr>
        </p:nvSpPr>
        <p:spPr>
          <a:xfrm>
            <a:off x="8654975" y="3838756"/>
            <a:ext cx="2919196" cy="684817"/>
          </a:xfrm>
          <a:prstGeom prst="rect">
            <a:avLst/>
          </a:prstGeom>
        </p:spPr>
        <p:txBody>
          <a:bodyPr/>
          <a:lstStyle>
            <a:lvl1pPr marL="0" indent="0" algn="l">
              <a:buNone/>
              <a:defRPr sz="1400"/>
            </a:lvl1pPr>
            <a:lvl2pPr marL="457200" indent="0">
              <a:buNone/>
              <a:defRPr/>
            </a:lvl2pPr>
          </a:lstStyle>
          <a:p>
            <a:pPr lvl="0"/>
            <a:r>
              <a:rPr lang="fr-FR"/>
              <a:t>Cliquez pour modifier les styles du texte du masque</a:t>
            </a:r>
          </a:p>
        </p:txBody>
      </p:sp>
      <p:sp>
        <p:nvSpPr>
          <p:cNvPr id="23" name="Espace réservé du texte 17"/>
          <p:cNvSpPr>
            <a:spLocks noGrp="1"/>
          </p:cNvSpPr>
          <p:nvPr>
            <p:ph type="body" sz="quarter" idx="23"/>
          </p:nvPr>
        </p:nvSpPr>
        <p:spPr>
          <a:xfrm>
            <a:off x="8654975" y="4861710"/>
            <a:ext cx="2919196" cy="684817"/>
          </a:xfrm>
          <a:prstGeom prst="rect">
            <a:avLst/>
          </a:prstGeom>
        </p:spPr>
        <p:txBody>
          <a:bodyPr/>
          <a:lstStyle>
            <a:lvl1pPr marL="0" indent="0" algn="l">
              <a:buNone/>
              <a:defRPr sz="1800" b="1"/>
            </a:lvl1pPr>
            <a:lvl2pPr marL="457200" indent="0">
              <a:buNone/>
              <a:defRPr/>
            </a:lvl2pPr>
          </a:lstStyle>
          <a:p>
            <a:pPr lvl="0"/>
            <a:r>
              <a:rPr lang="en-US"/>
              <a:t>Click to edit Master text styles</a:t>
            </a:r>
          </a:p>
        </p:txBody>
      </p:sp>
      <p:sp>
        <p:nvSpPr>
          <p:cNvPr id="24" name="Espace réservé du texte 17"/>
          <p:cNvSpPr>
            <a:spLocks noGrp="1"/>
          </p:cNvSpPr>
          <p:nvPr>
            <p:ph type="body" sz="quarter" idx="24"/>
          </p:nvPr>
        </p:nvSpPr>
        <p:spPr>
          <a:xfrm>
            <a:off x="8654975" y="5690560"/>
            <a:ext cx="2919196" cy="684817"/>
          </a:xfrm>
          <a:prstGeom prst="rect">
            <a:avLst/>
          </a:prstGeom>
        </p:spPr>
        <p:txBody>
          <a:bodyPr/>
          <a:lstStyle>
            <a:lvl1pPr marL="0" indent="0" algn="l">
              <a:buNone/>
              <a:defRPr sz="1400"/>
            </a:lvl1pPr>
            <a:lvl2pPr marL="4572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679572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Diapositive de titre">
    <p:spTree>
      <p:nvGrpSpPr>
        <p:cNvPr id="1" name=""/>
        <p:cNvGrpSpPr/>
        <p:nvPr/>
      </p:nvGrpSpPr>
      <p:grpSpPr>
        <a:xfrm>
          <a:off x="0" y="0"/>
          <a:ext cx="0" cy="0"/>
          <a:chOff x="0" y="0"/>
          <a:chExt cx="0" cy="0"/>
        </a:xfrm>
      </p:grpSpPr>
      <p:sp>
        <p:nvSpPr>
          <p:cNvPr id="14" name="Espace réservé du texte 13"/>
          <p:cNvSpPr>
            <a:spLocks noGrp="1"/>
          </p:cNvSpPr>
          <p:nvPr>
            <p:ph type="body" sz="quarter" idx="10"/>
          </p:nvPr>
        </p:nvSpPr>
        <p:spPr>
          <a:xfrm>
            <a:off x="1523495" y="1589305"/>
            <a:ext cx="5576045" cy="230910"/>
          </a:xfrm>
          <a:prstGeom prst="rect">
            <a:avLst/>
          </a:prstGeom>
        </p:spPr>
        <p:txBody>
          <a:bodyPr/>
          <a:lstStyle>
            <a:lvl1pPr marL="0" indent="0" algn="l">
              <a:buNone/>
              <a:defRPr sz="1600" b="1">
                <a:solidFill>
                  <a:srgbClr val="97C62E"/>
                </a:solidFill>
              </a:defRPr>
            </a:lvl1pPr>
            <a:lvl3pPr marL="914400" indent="0">
              <a:buNone/>
              <a:defRPr/>
            </a:lvl3pPr>
          </a:lstStyle>
          <a:p>
            <a:pPr lvl="0"/>
            <a:r>
              <a:rPr lang="en-US"/>
              <a:t>Click to edit Master text styles</a:t>
            </a:r>
          </a:p>
        </p:txBody>
      </p:sp>
      <p:sp>
        <p:nvSpPr>
          <p:cNvPr id="16" name="Espace réservé du texte 15"/>
          <p:cNvSpPr>
            <a:spLocks noGrp="1"/>
          </p:cNvSpPr>
          <p:nvPr>
            <p:ph type="body" sz="quarter" idx="11"/>
          </p:nvPr>
        </p:nvSpPr>
        <p:spPr>
          <a:xfrm>
            <a:off x="1523495" y="1962407"/>
            <a:ext cx="5576045" cy="684817"/>
          </a:xfrm>
          <a:prstGeom prst="rect">
            <a:avLst/>
          </a:prstGeom>
        </p:spPr>
        <p:txBody>
          <a:bodyPr/>
          <a:lstStyle>
            <a:lvl1pPr marL="0" indent="0" algn="l">
              <a:buNone/>
              <a:defRPr sz="3200" b="1"/>
            </a:lvl1pPr>
          </a:lstStyle>
          <a:p>
            <a:pPr lvl="0"/>
            <a:r>
              <a:rPr lang="en-US"/>
              <a:t>Click to edit Master text styles</a:t>
            </a:r>
          </a:p>
        </p:txBody>
      </p:sp>
      <p:sp>
        <p:nvSpPr>
          <p:cNvPr id="6" name="Espace réservé du texte 17"/>
          <p:cNvSpPr>
            <a:spLocks noGrp="1"/>
          </p:cNvSpPr>
          <p:nvPr>
            <p:ph type="body" sz="quarter" idx="12"/>
          </p:nvPr>
        </p:nvSpPr>
        <p:spPr>
          <a:xfrm>
            <a:off x="1523495" y="3009906"/>
            <a:ext cx="2470535" cy="684817"/>
          </a:xfrm>
          <a:prstGeom prst="rect">
            <a:avLst/>
          </a:prstGeom>
        </p:spPr>
        <p:txBody>
          <a:bodyPr/>
          <a:lstStyle>
            <a:lvl1pPr marL="0" indent="0" algn="l">
              <a:buNone/>
              <a:defRPr sz="1800" b="1"/>
            </a:lvl1pPr>
            <a:lvl2pPr marL="457200" indent="0">
              <a:buNone/>
              <a:defRPr/>
            </a:lvl2pPr>
          </a:lstStyle>
          <a:p>
            <a:pPr lvl="0"/>
            <a:r>
              <a:rPr lang="en-US"/>
              <a:t>Click to edit Master text styles</a:t>
            </a:r>
          </a:p>
        </p:txBody>
      </p:sp>
      <p:sp>
        <p:nvSpPr>
          <p:cNvPr id="12" name="Espace réservé du texte 17"/>
          <p:cNvSpPr>
            <a:spLocks noGrp="1"/>
          </p:cNvSpPr>
          <p:nvPr>
            <p:ph type="body" sz="quarter" idx="14"/>
          </p:nvPr>
        </p:nvSpPr>
        <p:spPr>
          <a:xfrm>
            <a:off x="1523495" y="3838756"/>
            <a:ext cx="2470535" cy="684817"/>
          </a:xfrm>
          <a:prstGeom prst="rect">
            <a:avLst/>
          </a:prstGeom>
        </p:spPr>
        <p:txBody>
          <a:bodyPr/>
          <a:lstStyle>
            <a:lvl1pPr marL="0" indent="0" algn="l">
              <a:buNone/>
              <a:defRPr sz="1400"/>
            </a:lvl1pPr>
            <a:lvl2pPr marL="457200" indent="0">
              <a:buNone/>
              <a:defRPr/>
            </a:lvl2pPr>
          </a:lstStyle>
          <a:p>
            <a:pPr lvl="0"/>
            <a:r>
              <a:rPr lang="fr-FR"/>
              <a:t>Cliquez pour modifier les styles du texte du masque</a:t>
            </a:r>
          </a:p>
        </p:txBody>
      </p:sp>
      <p:sp>
        <p:nvSpPr>
          <p:cNvPr id="13" name="Espace réservé du texte 17"/>
          <p:cNvSpPr>
            <a:spLocks noGrp="1"/>
          </p:cNvSpPr>
          <p:nvPr>
            <p:ph type="body" sz="quarter" idx="15"/>
          </p:nvPr>
        </p:nvSpPr>
        <p:spPr>
          <a:xfrm>
            <a:off x="1523495" y="4861710"/>
            <a:ext cx="2470535" cy="684817"/>
          </a:xfrm>
          <a:prstGeom prst="rect">
            <a:avLst/>
          </a:prstGeom>
        </p:spPr>
        <p:txBody>
          <a:bodyPr/>
          <a:lstStyle>
            <a:lvl1pPr marL="0" indent="0" algn="l">
              <a:buNone/>
              <a:defRPr sz="1800" b="1"/>
            </a:lvl1pPr>
            <a:lvl2pPr marL="457200" indent="0">
              <a:buNone/>
              <a:defRPr/>
            </a:lvl2pPr>
          </a:lstStyle>
          <a:p>
            <a:pPr lvl="0"/>
            <a:r>
              <a:rPr lang="en-US"/>
              <a:t>Click to edit Master text styles</a:t>
            </a:r>
          </a:p>
        </p:txBody>
      </p:sp>
      <p:sp>
        <p:nvSpPr>
          <p:cNvPr id="15" name="Espace réservé du texte 17"/>
          <p:cNvSpPr>
            <a:spLocks noGrp="1"/>
          </p:cNvSpPr>
          <p:nvPr>
            <p:ph type="body" sz="quarter" idx="16"/>
          </p:nvPr>
        </p:nvSpPr>
        <p:spPr>
          <a:xfrm>
            <a:off x="1523495" y="5690560"/>
            <a:ext cx="2470535" cy="684817"/>
          </a:xfrm>
          <a:prstGeom prst="rect">
            <a:avLst/>
          </a:prstGeom>
        </p:spPr>
        <p:txBody>
          <a:bodyPr/>
          <a:lstStyle>
            <a:lvl1pPr marL="0" indent="0" algn="l">
              <a:buNone/>
              <a:defRPr sz="1400"/>
            </a:lvl1pPr>
            <a:lvl2pPr marL="457200" indent="0">
              <a:buNone/>
              <a:defRPr/>
            </a:lvl2pPr>
          </a:lstStyle>
          <a:p>
            <a:pPr lvl="0"/>
            <a:r>
              <a:rPr lang="fr-FR"/>
              <a:t>Cliquez pour modifier les styles du texte du masque</a:t>
            </a:r>
          </a:p>
        </p:txBody>
      </p:sp>
      <p:sp>
        <p:nvSpPr>
          <p:cNvPr id="26" name="Espace réservé du texte 17"/>
          <p:cNvSpPr>
            <a:spLocks noGrp="1"/>
          </p:cNvSpPr>
          <p:nvPr>
            <p:ph type="body" sz="quarter" idx="17"/>
          </p:nvPr>
        </p:nvSpPr>
        <p:spPr>
          <a:xfrm>
            <a:off x="4352361" y="3009906"/>
            <a:ext cx="2470535" cy="684817"/>
          </a:xfrm>
          <a:prstGeom prst="rect">
            <a:avLst/>
          </a:prstGeom>
        </p:spPr>
        <p:txBody>
          <a:bodyPr/>
          <a:lstStyle>
            <a:lvl1pPr marL="0" indent="0" algn="l">
              <a:buNone/>
              <a:defRPr sz="1800" b="1"/>
            </a:lvl1pPr>
            <a:lvl2pPr marL="457200" indent="0">
              <a:buNone/>
              <a:defRPr/>
            </a:lvl2pPr>
          </a:lstStyle>
          <a:p>
            <a:pPr lvl="0"/>
            <a:r>
              <a:rPr lang="en-US"/>
              <a:t>Click to edit Master text styles</a:t>
            </a:r>
          </a:p>
        </p:txBody>
      </p:sp>
      <p:sp>
        <p:nvSpPr>
          <p:cNvPr id="27" name="Espace réservé du texte 17"/>
          <p:cNvSpPr>
            <a:spLocks noGrp="1"/>
          </p:cNvSpPr>
          <p:nvPr>
            <p:ph type="body" sz="quarter" idx="18"/>
          </p:nvPr>
        </p:nvSpPr>
        <p:spPr>
          <a:xfrm>
            <a:off x="4352361" y="3838756"/>
            <a:ext cx="2470535" cy="684817"/>
          </a:xfrm>
          <a:prstGeom prst="rect">
            <a:avLst/>
          </a:prstGeom>
        </p:spPr>
        <p:txBody>
          <a:bodyPr/>
          <a:lstStyle>
            <a:lvl1pPr marL="0" indent="0" algn="l">
              <a:buNone/>
              <a:defRPr sz="1400"/>
            </a:lvl1pPr>
            <a:lvl2pPr marL="457200" indent="0">
              <a:buNone/>
              <a:defRPr/>
            </a:lvl2pPr>
          </a:lstStyle>
          <a:p>
            <a:pPr lvl="0"/>
            <a:r>
              <a:rPr lang="fr-FR"/>
              <a:t>Cliquez pour modifier les styles du texte du masque</a:t>
            </a:r>
          </a:p>
        </p:txBody>
      </p:sp>
      <p:sp>
        <p:nvSpPr>
          <p:cNvPr id="28" name="Espace réservé du texte 17"/>
          <p:cNvSpPr>
            <a:spLocks noGrp="1"/>
          </p:cNvSpPr>
          <p:nvPr>
            <p:ph type="body" sz="quarter" idx="19"/>
          </p:nvPr>
        </p:nvSpPr>
        <p:spPr>
          <a:xfrm>
            <a:off x="4352361" y="4861710"/>
            <a:ext cx="2470535" cy="684817"/>
          </a:xfrm>
          <a:prstGeom prst="rect">
            <a:avLst/>
          </a:prstGeom>
        </p:spPr>
        <p:txBody>
          <a:bodyPr/>
          <a:lstStyle>
            <a:lvl1pPr marL="0" indent="0" algn="l">
              <a:buNone/>
              <a:defRPr sz="1800" b="1"/>
            </a:lvl1pPr>
            <a:lvl2pPr marL="457200" indent="0">
              <a:buNone/>
              <a:defRPr/>
            </a:lvl2pPr>
          </a:lstStyle>
          <a:p>
            <a:pPr lvl="0"/>
            <a:r>
              <a:rPr lang="en-US"/>
              <a:t>Click to edit Master text styles</a:t>
            </a:r>
          </a:p>
        </p:txBody>
      </p:sp>
      <p:sp>
        <p:nvSpPr>
          <p:cNvPr id="29" name="Espace réservé du texte 17"/>
          <p:cNvSpPr>
            <a:spLocks noGrp="1"/>
          </p:cNvSpPr>
          <p:nvPr>
            <p:ph type="body" sz="quarter" idx="20"/>
          </p:nvPr>
        </p:nvSpPr>
        <p:spPr>
          <a:xfrm>
            <a:off x="4352361" y="5690560"/>
            <a:ext cx="2470535" cy="684817"/>
          </a:xfrm>
          <a:prstGeom prst="rect">
            <a:avLst/>
          </a:prstGeom>
        </p:spPr>
        <p:txBody>
          <a:bodyPr/>
          <a:lstStyle>
            <a:lvl1pPr marL="0" indent="0" algn="l">
              <a:buNone/>
              <a:defRPr sz="1400"/>
            </a:lvl1pPr>
            <a:lvl2pPr marL="457200" indent="0">
              <a:buNone/>
              <a:defRPr/>
            </a:lvl2pPr>
          </a:lstStyle>
          <a:p>
            <a:pPr lvl="0"/>
            <a:r>
              <a:rPr lang="fr-FR"/>
              <a:t>Cliquez pour modifier les styles du texte du masque</a:t>
            </a:r>
          </a:p>
        </p:txBody>
      </p:sp>
      <p:sp>
        <p:nvSpPr>
          <p:cNvPr id="3" name="Espace réservé pour une image  2"/>
          <p:cNvSpPr>
            <a:spLocks noGrp="1"/>
          </p:cNvSpPr>
          <p:nvPr>
            <p:ph type="pic" sz="quarter" idx="21"/>
          </p:nvPr>
        </p:nvSpPr>
        <p:spPr>
          <a:xfrm>
            <a:off x="7458075" y="438127"/>
            <a:ext cx="4248000" cy="5937250"/>
          </a:xfrm>
          <a:prstGeom prst="rect">
            <a:avLst/>
          </a:prstGeom>
        </p:spPr>
        <p:txBody>
          <a:bodyPr/>
          <a:lstStyle/>
          <a:p>
            <a:pPr lvl="0"/>
            <a:endParaRPr lang="fr-BE" noProof="0"/>
          </a:p>
        </p:txBody>
      </p:sp>
    </p:spTree>
    <p:extLst>
      <p:ext uri="{BB962C8B-B14F-4D97-AF65-F5344CB8AC3E}">
        <p14:creationId xmlns:p14="http://schemas.microsoft.com/office/powerpoint/2010/main" val="1628505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Diapositive de titre">
    <p:spTree>
      <p:nvGrpSpPr>
        <p:cNvPr id="1" name=""/>
        <p:cNvGrpSpPr/>
        <p:nvPr/>
      </p:nvGrpSpPr>
      <p:grpSpPr>
        <a:xfrm>
          <a:off x="0" y="0"/>
          <a:ext cx="0" cy="0"/>
          <a:chOff x="0" y="0"/>
          <a:chExt cx="0" cy="0"/>
        </a:xfrm>
      </p:grpSpPr>
      <p:sp>
        <p:nvSpPr>
          <p:cNvPr id="14" name="Espace réservé du texte 13"/>
          <p:cNvSpPr>
            <a:spLocks noGrp="1"/>
          </p:cNvSpPr>
          <p:nvPr>
            <p:ph type="body" sz="quarter" idx="10"/>
          </p:nvPr>
        </p:nvSpPr>
        <p:spPr>
          <a:xfrm>
            <a:off x="1523495" y="1589305"/>
            <a:ext cx="5576045" cy="230910"/>
          </a:xfrm>
          <a:prstGeom prst="rect">
            <a:avLst/>
          </a:prstGeom>
        </p:spPr>
        <p:txBody>
          <a:bodyPr/>
          <a:lstStyle>
            <a:lvl1pPr marL="0" indent="0" algn="l">
              <a:buNone/>
              <a:defRPr sz="1600" b="1">
                <a:solidFill>
                  <a:srgbClr val="97C62E"/>
                </a:solidFill>
              </a:defRPr>
            </a:lvl1pPr>
            <a:lvl3pPr marL="914400" indent="0">
              <a:buNone/>
              <a:defRPr/>
            </a:lvl3pPr>
          </a:lstStyle>
          <a:p>
            <a:pPr lvl="0"/>
            <a:r>
              <a:rPr lang="en-US"/>
              <a:t>Click to edit Master text styles</a:t>
            </a:r>
          </a:p>
        </p:txBody>
      </p:sp>
      <p:sp>
        <p:nvSpPr>
          <p:cNvPr id="16" name="Espace réservé du texte 15"/>
          <p:cNvSpPr>
            <a:spLocks noGrp="1"/>
          </p:cNvSpPr>
          <p:nvPr>
            <p:ph type="body" sz="quarter" idx="11"/>
          </p:nvPr>
        </p:nvSpPr>
        <p:spPr>
          <a:xfrm>
            <a:off x="1523495" y="1962407"/>
            <a:ext cx="5576045" cy="684817"/>
          </a:xfrm>
          <a:prstGeom prst="rect">
            <a:avLst/>
          </a:prstGeom>
        </p:spPr>
        <p:txBody>
          <a:bodyPr/>
          <a:lstStyle>
            <a:lvl1pPr marL="0" indent="0" algn="l">
              <a:buNone/>
              <a:defRPr sz="3200" b="1"/>
            </a:lvl1pPr>
          </a:lstStyle>
          <a:p>
            <a:pPr lvl="0"/>
            <a:r>
              <a:rPr lang="en-US"/>
              <a:t>Click to edit Master text styles</a:t>
            </a:r>
          </a:p>
        </p:txBody>
      </p:sp>
      <p:sp>
        <p:nvSpPr>
          <p:cNvPr id="13" name="Espace réservé du texte 17"/>
          <p:cNvSpPr>
            <a:spLocks noGrp="1"/>
          </p:cNvSpPr>
          <p:nvPr>
            <p:ph type="body" sz="quarter" idx="15"/>
          </p:nvPr>
        </p:nvSpPr>
        <p:spPr>
          <a:xfrm>
            <a:off x="1523495" y="4861710"/>
            <a:ext cx="2600324" cy="684817"/>
          </a:xfrm>
          <a:prstGeom prst="rect">
            <a:avLst/>
          </a:prstGeom>
        </p:spPr>
        <p:txBody>
          <a:bodyPr/>
          <a:lstStyle>
            <a:lvl1pPr marL="0" indent="0" algn="l">
              <a:buNone/>
              <a:defRPr sz="1800" b="1"/>
            </a:lvl1pPr>
            <a:lvl2pPr marL="457200" indent="0">
              <a:buNone/>
              <a:defRPr/>
            </a:lvl2pPr>
          </a:lstStyle>
          <a:p>
            <a:pPr lvl="0"/>
            <a:r>
              <a:rPr lang="en-US"/>
              <a:t>Click to edit Master text styles</a:t>
            </a:r>
          </a:p>
        </p:txBody>
      </p:sp>
      <p:sp>
        <p:nvSpPr>
          <p:cNvPr id="15" name="Espace réservé du texte 17"/>
          <p:cNvSpPr>
            <a:spLocks noGrp="1"/>
          </p:cNvSpPr>
          <p:nvPr>
            <p:ph type="body" sz="quarter" idx="16"/>
          </p:nvPr>
        </p:nvSpPr>
        <p:spPr>
          <a:xfrm>
            <a:off x="1523495" y="5690560"/>
            <a:ext cx="2600324" cy="684817"/>
          </a:xfrm>
          <a:prstGeom prst="rect">
            <a:avLst/>
          </a:prstGeom>
        </p:spPr>
        <p:txBody>
          <a:bodyPr/>
          <a:lstStyle>
            <a:lvl1pPr marL="0" indent="0" algn="l">
              <a:buNone/>
              <a:defRPr sz="1400"/>
            </a:lvl1pPr>
            <a:lvl2pPr marL="457200" indent="0">
              <a:buNone/>
              <a:defRPr/>
            </a:lvl2pPr>
          </a:lstStyle>
          <a:p>
            <a:pPr lvl="0"/>
            <a:r>
              <a:rPr lang="fr-FR"/>
              <a:t>Cliquez pour modifier les styles du texte du masque</a:t>
            </a:r>
          </a:p>
        </p:txBody>
      </p:sp>
      <p:sp>
        <p:nvSpPr>
          <p:cNvPr id="3" name="Espace réservé pour une image  2"/>
          <p:cNvSpPr>
            <a:spLocks noGrp="1"/>
          </p:cNvSpPr>
          <p:nvPr>
            <p:ph type="pic" sz="quarter" idx="21"/>
          </p:nvPr>
        </p:nvSpPr>
        <p:spPr>
          <a:xfrm>
            <a:off x="1523495" y="2984740"/>
            <a:ext cx="2600324" cy="1732938"/>
          </a:xfrm>
          <a:prstGeom prst="rect">
            <a:avLst/>
          </a:prstGeom>
        </p:spPr>
        <p:txBody>
          <a:bodyPr/>
          <a:lstStyle/>
          <a:p>
            <a:pPr lvl="0"/>
            <a:endParaRPr lang="fr-BE" noProof="0"/>
          </a:p>
        </p:txBody>
      </p:sp>
      <p:sp>
        <p:nvSpPr>
          <p:cNvPr id="21" name="Espace réservé du texte 17"/>
          <p:cNvSpPr>
            <a:spLocks noGrp="1"/>
          </p:cNvSpPr>
          <p:nvPr>
            <p:ph type="body" sz="quarter" idx="22"/>
          </p:nvPr>
        </p:nvSpPr>
        <p:spPr>
          <a:xfrm>
            <a:off x="4686513" y="4861710"/>
            <a:ext cx="2600324" cy="684817"/>
          </a:xfrm>
          <a:prstGeom prst="rect">
            <a:avLst/>
          </a:prstGeom>
        </p:spPr>
        <p:txBody>
          <a:bodyPr/>
          <a:lstStyle>
            <a:lvl1pPr marL="0" indent="0" algn="l">
              <a:buNone/>
              <a:defRPr sz="1800" b="1"/>
            </a:lvl1pPr>
            <a:lvl2pPr marL="457200" indent="0">
              <a:buNone/>
              <a:defRPr/>
            </a:lvl2pPr>
          </a:lstStyle>
          <a:p>
            <a:pPr lvl="0"/>
            <a:r>
              <a:rPr lang="en-US"/>
              <a:t>Click to edit Master text styles</a:t>
            </a:r>
          </a:p>
        </p:txBody>
      </p:sp>
      <p:sp>
        <p:nvSpPr>
          <p:cNvPr id="22" name="Espace réservé du texte 17"/>
          <p:cNvSpPr>
            <a:spLocks noGrp="1"/>
          </p:cNvSpPr>
          <p:nvPr>
            <p:ph type="body" sz="quarter" idx="23"/>
          </p:nvPr>
        </p:nvSpPr>
        <p:spPr>
          <a:xfrm>
            <a:off x="4686513" y="5690560"/>
            <a:ext cx="2600324" cy="684817"/>
          </a:xfrm>
          <a:prstGeom prst="rect">
            <a:avLst/>
          </a:prstGeom>
        </p:spPr>
        <p:txBody>
          <a:bodyPr/>
          <a:lstStyle>
            <a:lvl1pPr marL="0" indent="0" algn="l">
              <a:buNone/>
              <a:defRPr sz="1400"/>
            </a:lvl1pPr>
            <a:lvl2pPr marL="457200" indent="0">
              <a:buNone/>
              <a:defRPr/>
            </a:lvl2pPr>
          </a:lstStyle>
          <a:p>
            <a:pPr lvl="0"/>
            <a:r>
              <a:rPr lang="fr-FR"/>
              <a:t>Cliquez pour modifier les styles du texte du masque</a:t>
            </a:r>
          </a:p>
        </p:txBody>
      </p:sp>
      <p:sp>
        <p:nvSpPr>
          <p:cNvPr id="23" name="Espace réservé pour une image  2"/>
          <p:cNvSpPr>
            <a:spLocks noGrp="1"/>
          </p:cNvSpPr>
          <p:nvPr>
            <p:ph type="pic" sz="quarter" idx="24"/>
          </p:nvPr>
        </p:nvSpPr>
        <p:spPr>
          <a:xfrm>
            <a:off x="4686513" y="2984740"/>
            <a:ext cx="2600324" cy="1732938"/>
          </a:xfrm>
          <a:prstGeom prst="rect">
            <a:avLst/>
          </a:prstGeom>
        </p:spPr>
        <p:txBody>
          <a:bodyPr/>
          <a:lstStyle/>
          <a:p>
            <a:pPr lvl="0"/>
            <a:endParaRPr lang="fr-BE" noProof="0"/>
          </a:p>
        </p:txBody>
      </p:sp>
      <p:sp>
        <p:nvSpPr>
          <p:cNvPr id="24" name="Espace réservé du texte 17"/>
          <p:cNvSpPr>
            <a:spLocks noGrp="1"/>
          </p:cNvSpPr>
          <p:nvPr>
            <p:ph type="body" sz="quarter" idx="25"/>
          </p:nvPr>
        </p:nvSpPr>
        <p:spPr>
          <a:xfrm>
            <a:off x="7849531" y="4861710"/>
            <a:ext cx="2600324" cy="684817"/>
          </a:xfrm>
          <a:prstGeom prst="rect">
            <a:avLst/>
          </a:prstGeom>
        </p:spPr>
        <p:txBody>
          <a:bodyPr/>
          <a:lstStyle>
            <a:lvl1pPr marL="0" indent="0" algn="l">
              <a:buNone/>
              <a:defRPr sz="1800" b="1"/>
            </a:lvl1pPr>
            <a:lvl2pPr marL="457200" indent="0">
              <a:buNone/>
              <a:defRPr/>
            </a:lvl2pPr>
          </a:lstStyle>
          <a:p>
            <a:pPr lvl="0"/>
            <a:r>
              <a:rPr lang="en-US"/>
              <a:t>Click to edit Master text styles</a:t>
            </a:r>
          </a:p>
        </p:txBody>
      </p:sp>
      <p:sp>
        <p:nvSpPr>
          <p:cNvPr id="25" name="Espace réservé du texte 17"/>
          <p:cNvSpPr>
            <a:spLocks noGrp="1"/>
          </p:cNvSpPr>
          <p:nvPr>
            <p:ph type="body" sz="quarter" idx="26"/>
          </p:nvPr>
        </p:nvSpPr>
        <p:spPr>
          <a:xfrm>
            <a:off x="7849531" y="5690560"/>
            <a:ext cx="2600324" cy="684817"/>
          </a:xfrm>
          <a:prstGeom prst="rect">
            <a:avLst/>
          </a:prstGeom>
        </p:spPr>
        <p:txBody>
          <a:bodyPr/>
          <a:lstStyle>
            <a:lvl1pPr marL="0" indent="0" algn="l">
              <a:buNone/>
              <a:defRPr sz="1400"/>
            </a:lvl1pPr>
            <a:lvl2pPr marL="457200" indent="0">
              <a:buNone/>
              <a:defRPr/>
            </a:lvl2pPr>
          </a:lstStyle>
          <a:p>
            <a:pPr lvl="0"/>
            <a:r>
              <a:rPr lang="fr-FR"/>
              <a:t>Cliquez pour modifier les styles du texte du masque</a:t>
            </a:r>
          </a:p>
        </p:txBody>
      </p:sp>
      <p:sp>
        <p:nvSpPr>
          <p:cNvPr id="30" name="Espace réservé pour une image  2"/>
          <p:cNvSpPr>
            <a:spLocks noGrp="1"/>
          </p:cNvSpPr>
          <p:nvPr>
            <p:ph type="pic" sz="quarter" idx="27"/>
          </p:nvPr>
        </p:nvSpPr>
        <p:spPr>
          <a:xfrm>
            <a:off x="7849531" y="2984740"/>
            <a:ext cx="2600324" cy="1732938"/>
          </a:xfrm>
          <a:prstGeom prst="rect">
            <a:avLst/>
          </a:prstGeom>
        </p:spPr>
        <p:txBody>
          <a:bodyPr/>
          <a:lstStyle/>
          <a:p>
            <a:pPr lvl="0"/>
            <a:endParaRPr lang="fr-BE" noProof="0"/>
          </a:p>
        </p:txBody>
      </p:sp>
    </p:spTree>
    <p:extLst>
      <p:ext uri="{BB962C8B-B14F-4D97-AF65-F5344CB8AC3E}">
        <p14:creationId xmlns:p14="http://schemas.microsoft.com/office/powerpoint/2010/main" val="3756832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Diapositive de titre">
    <p:spTree>
      <p:nvGrpSpPr>
        <p:cNvPr id="1" name=""/>
        <p:cNvGrpSpPr/>
        <p:nvPr/>
      </p:nvGrpSpPr>
      <p:grpSpPr>
        <a:xfrm>
          <a:off x="0" y="0"/>
          <a:ext cx="0" cy="0"/>
          <a:chOff x="0" y="0"/>
          <a:chExt cx="0" cy="0"/>
        </a:xfrm>
      </p:grpSpPr>
      <p:pic>
        <p:nvPicPr>
          <p:cNvPr id="2" name="Image 16">
            <a:extLst>
              <a:ext uri="{FF2B5EF4-FFF2-40B4-BE49-F238E27FC236}">
                <a16:creationId xmlns:a16="http://schemas.microsoft.com/office/drawing/2014/main" id="{F250A883-81A7-AD44-44B8-468BDBD2A0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290" b="3290"/>
          <a:stretch>
            <a:fillRect/>
          </a:stretch>
        </p:blipFill>
        <p:spPr bwMode="auto">
          <a:xfrm>
            <a:off x="733425" y="1400175"/>
            <a:ext cx="1109345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5">
            <a:extLst>
              <a:ext uri="{FF2B5EF4-FFF2-40B4-BE49-F238E27FC236}">
                <a16:creationId xmlns:a16="http://schemas.microsoft.com/office/drawing/2014/main" id="{1B191B1C-DD25-1433-C869-04758F64BF7F}"/>
              </a:ext>
            </a:extLst>
          </p:cNvPr>
          <p:cNvSpPr txBox="1">
            <a:spLocks noChangeArrowheads="1"/>
          </p:cNvSpPr>
          <p:nvPr/>
        </p:nvSpPr>
        <p:spPr bwMode="auto">
          <a:xfrm>
            <a:off x="4197350" y="733425"/>
            <a:ext cx="41481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fr-BE" altLang="en-US" sz="2800" b="1">
                <a:solidFill>
                  <a:srgbClr val="0C1D3E"/>
                </a:solidFill>
              </a:rPr>
              <a:t>Founding Members</a:t>
            </a:r>
            <a:endParaRPr lang="fr-BE" altLang="en-US" sz="2800" b="1">
              <a:solidFill>
                <a:srgbClr val="0C1D3E"/>
              </a:solidFill>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5EF0CBB-80A2-5145-7466-2E8730F9BEF1}"/>
              </a:ext>
            </a:extLst>
          </p:cNvPr>
          <p:cNvSpPr/>
          <p:nvPr/>
        </p:nvSpPr>
        <p:spPr>
          <a:xfrm>
            <a:off x="4037013" y="4911725"/>
            <a:ext cx="1525587" cy="5572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GB"/>
          </a:p>
        </p:txBody>
      </p:sp>
      <p:pic>
        <p:nvPicPr>
          <p:cNvPr id="5" name="Picture 4">
            <a:extLst>
              <a:ext uri="{FF2B5EF4-FFF2-40B4-BE49-F238E27FC236}">
                <a16:creationId xmlns:a16="http://schemas.microsoft.com/office/drawing/2014/main" id="{DB22B87B-6CFE-A3F8-4B5E-98DB29E2E8F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352925" y="5030788"/>
            <a:ext cx="89376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9894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Diapositive de titre">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C04BE12B-222A-E03C-0F02-EBCC53644F12}"/>
              </a:ext>
            </a:extLst>
          </p:cNvPr>
          <p:cNvSpPr>
            <a:spLocks noGrp="1"/>
          </p:cNvSpPr>
          <p:nvPr>
            <p:ph type="body" sz="quarter" idx="10" hasCustomPrompt="1"/>
          </p:nvPr>
        </p:nvSpPr>
        <p:spPr>
          <a:xfrm>
            <a:off x="2853532" y="2400878"/>
            <a:ext cx="6484936" cy="490105"/>
          </a:xfrm>
          <a:prstGeom prst="rect">
            <a:avLst/>
          </a:prstGeom>
        </p:spPr>
        <p:txBody>
          <a:bodyPr/>
          <a:lstStyle>
            <a:lvl1pPr marL="0" indent="0" algn="ctr">
              <a:buNone/>
              <a:defRPr sz="1600" b="1">
                <a:solidFill>
                  <a:srgbClr val="97C62E"/>
                </a:solidFill>
              </a:defRPr>
            </a:lvl1pPr>
            <a:lvl3pPr marL="914400" indent="0">
              <a:buNone/>
              <a:defRPr/>
            </a:lvl3pPr>
          </a:lstStyle>
          <a:p>
            <a:pPr lvl="0"/>
            <a:r>
              <a:rPr lang="fr-FR"/>
              <a:t>SUR TITRE</a:t>
            </a:r>
            <a:endParaRPr lang="fr-BE"/>
          </a:p>
        </p:txBody>
      </p:sp>
      <p:sp>
        <p:nvSpPr>
          <p:cNvPr id="16" name="Espace réservé du texte 15">
            <a:extLst>
              <a:ext uri="{FF2B5EF4-FFF2-40B4-BE49-F238E27FC236}">
                <a16:creationId xmlns:a16="http://schemas.microsoft.com/office/drawing/2014/main" id="{BCB0E257-B783-CD59-EBC7-350045918645}"/>
              </a:ext>
            </a:extLst>
          </p:cNvPr>
          <p:cNvSpPr>
            <a:spLocks noGrp="1"/>
          </p:cNvSpPr>
          <p:nvPr>
            <p:ph type="body" sz="quarter" idx="11"/>
          </p:nvPr>
        </p:nvSpPr>
        <p:spPr>
          <a:xfrm>
            <a:off x="2853532" y="3057093"/>
            <a:ext cx="6484937" cy="1053089"/>
          </a:xfrm>
          <a:prstGeom prst="rect">
            <a:avLst/>
          </a:prstGeom>
        </p:spPr>
        <p:txBody>
          <a:bodyPr/>
          <a:lstStyle>
            <a:lvl1pPr marL="0" indent="0" algn="ctr">
              <a:buNone/>
              <a:defRPr sz="3200" b="1"/>
            </a:lvl1pPr>
          </a:lstStyle>
          <a:p>
            <a:pPr lvl="0"/>
            <a:r>
              <a:rPr lang="en-US"/>
              <a:t>Click to edit Master text styles</a:t>
            </a:r>
          </a:p>
        </p:txBody>
      </p:sp>
    </p:spTree>
    <p:extLst>
      <p:ext uri="{BB962C8B-B14F-4D97-AF65-F5344CB8AC3E}">
        <p14:creationId xmlns:p14="http://schemas.microsoft.com/office/powerpoint/2010/main" val="2997905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Main template_Title&amp;cont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28618D-6FBD-AD4F-8D43-E09890CBEF3D}"/>
              </a:ext>
            </a:extLst>
          </p:cNvPr>
          <p:cNvSpPr>
            <a:spLocks noGrp="1"/>
          </p:cNvSpPr>
          <p:nvPr>
            <p:ph type="title" hasCustomPrompt="1"/>
          </p:nvPr>
        </p:nvSpPr>
        <p:spPr>
          <a:xfrm>
            <a:off x="838200" y="321582"/>
            <a:ext cx="10515600" cy="1325563"/>
          </a:xfrm>
        </p:spPr>
        <p:txBody>
          <a:bodyPr/>
          <a:lstStyle>
            <a:lvl1pPr>
              <a:defRPr>
                <a:latin typeface="Arial" panose="020B0604020202020204" pitchFamily="34" charset="0"/>
                <a:cs typeface="Arial" panose="020B0604020202020204" pitchFamily="34" charset="0"/>
              </a:defRPr>
            </a:lvl1pPr>
          </a:lstStyle>
          <a:p>
            <a:r>
              <a:rPr lang="fr-FR"/>
              <a:t>LOREM IPSUM</a:t>
            </a:r>
            <a:endParaRPr lang="en-GB"/>
          </a:p>
        </p:txBody>
      </p:sp>
      <p:sp>
        <p:nvSpPr>
          <p:cNvPr id="3" name="Espace réservé du contenu 2">
            <a:extLst>
              <a:ext uri="{FF2B5EF4-FFF2-40B4-BE49-F238E27FC236}">
                <a16:creationId xmlns:a16="http://schemas.microsoft.com/office/drawing/2014/main" id="{EBE44464-339C-4640-A68F-AD5FAC0DB85D}"/>
              </a:ext>
            </a:extLst>
          </p:cNvPr>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err="1"/>
              <a:t>Lorem</a:t>
            </a:r>
            <a:r>
              <a:rPr lang="fr-FR"/>
              <a:t> </a:t>
            </a:r>
            <a:r>
              <a:rPr lang="fr-FR" err="1"/>
              <a:t>ipsum</a:t>
            </a:r>
            <a:endParaRPr lang="fr-FR"/>
          </a:p>
          <a:p>
            <a:pPr lvl="1"/>
            <a:r>
              <a:rPr lang="fr-FR" err="1"/>
              <a:t>Lorem</a:t>
            </a:r>
            <a:r>
              <a:rPr lang="fr-FR"/>
              <a:t> </a:t>
            </a:r>
            <a:r>
              <a:rPr lang="fr-FR" err="1"/>
              <a:t>ipsum</a:t>
            </a:r>
            <a:endParaRPr lang="fr-FR"/>
          </a:p>
          <a:p>
            <a:pPr lvl="2"/>
            <a:r>
              <a:rPr lang="fr-FR" err="1"/>
              <a:t>Lorem</a:t>
            </a:r>
            <a:r>
              <a:rPr lang="fr-FR"/>
              <a:t> </a:t>
            </a:r>
            <a:r>
              <a:rPr lang="fr-FR" err="1"/>
              <a:t>ipsum</a:t>
            </a:r>
            <a:endParaRPr lang="fr-FR"/>
          </a:p>
          <a:p>
            <a:pPr lvl="3"/>
            <a:r>
              <a:rPr lang="fr-FR" err="1"/>
              <a:t>Lorem</a:t>
            </a:r>
            <a:r>
              <a:rPr lang="fr-FR"/>
              <a:t> </a:t>
            </a:r>
            <a:r>
              <a:rPr lang="fr-FR" err="1"/>
              <a:t>ipsum</a:t>
            </a:r>
            <a:endParaRPr lang="fr-FR"/>
          </a:p>
          <a:p>
            <a:pPr lvl="4"/>
            <a:r>
              <a:rPr lang="fr-FR" err="1"/>
              <a:t>Lorem</a:t>
            </a:r>
            <a:r>
              <a:rPr lang="fr-FR"/>
              <a:t> </a:t>
            </a:r>
            <a:r>
              <a:rPr lang="fr-FR" err="1"/>
              <a:t>ipsum</a:t>
            </a:r>
            <a:endParaRPr lang="en-GB"/>
          </a:p>
        </p:txBody>
      </p:sp>
      <p:sp>
        <p:nvSpPr>
          <p:cNvPr id="4" name="Espace réservé de la date 3">
            <a:extLst>
              <a:ext uri="{FF2B5EF4-FFF2-40B4-BE49-F238E27FC236}">
                <a16:creationId xmlns:a16="http://schemas.microsoft.com/office/drawing/2014/main" id="{278A20ED-7568-AC40-8952-FE2ACB258D44}"/>
              </a:ext>
            </a:extLst>
          </p:cNvPr>
          <p:cNvSpPr>
            <a:spLocks noGrp="1"/>
          </p:cNvSpPr>
          <p:nvPr>
            <p:ph type="dt" sz="half" idx="10"/>
          </p:nvPr>
        </p:nvSpPr>
        <p:spPr/>
        <p:txBody>
          <a:bodyPr/>
          <a:lstStyle/>
          <a:p>
            <a:fld id="{EDAC3CFE-11D2-9E4D-B700-59E0E3AAC8F2}" type="datetimeFigureOut">
              <a:rPr lang="en-GB" smtClean="0"/>
              <a:t>22/04/2024</a:t>
            </a:fld>
            <a:endParaRPr lang="en-GB"/>
          </a:p>
        </p:txBody>
      </p:sp>
      <p:sp>
        <p:nvSpPr>
          <p:cNvPr id="5" name="Espace réservé du pied de page 4">
            <a:extLst>
              <a:ext uri="{FF2B5EF4-FFF2-40B4-BE49-F238E27FC236}">
                <a16:creationId xmlns:a16="http://schemas.microsoft.com/office/drawing/2014/main" id="{C4500258-EA4E-8244-8D0A-94550C2F7CAB}"/>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B4F6F189-3884-AB4B-A72D-2202C1429E1E}"/>
              </a:ext>
            </a:extLst>
          </p:cNvPr>
          <p:cNvSpPr>
            <a:spLocks noGrp="1"/>
          </p:cNvSpPr>
          <p:nvPr>
            <p:ph type="sldNum" sz="quarter" idx="12"/>
          </p:nvPr>
        </p:nvSpPr>
        <p:spPr/>
        <p:txBody>
          <a:bodyPr/>
          <a:lstStyle/>
          <a:p>
            <a:fld id="{6ABB0DC6-0311-9D4C-8333-A8862636E7AD}" type="slidenum">
              <a:rPr lang="en-GB" smtClean="0"/>
              <a:t>‹#›</a:t>
            </a:fld>
            <a:endParaRPr lang="en-GB"/>
          </a:p>
        </p:txBody>
      </p:sp>
    </p:spTree>
    <p:extLst>
      <p:ext uri="{BB962C8B-B14F-4D97-AF65-F5344CB8AC3E}">
        <p14:creationId xmlns:p14="http://schemas.microsoft.com/office/powerpoint/2010/main" val="3672729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AIN Slide - Text only">
    <p:spTree>
      <p:nvGrpSpPr>
        <p:cNvPr id="1" name=""/>
        <p:cNvGrpSpPr/>
        <p:nvPr/>
      </p:nvGrpSpPr>
      <p:grpSpPr>
        <a:xfrm>
          <a:off x="0" y="0"/>
          <a:ext cx="0" cy="0"/>
          <a:chOff x="0" y="0"/>
          <a:chExt cx="0" cy="0"/>
        </a:xfrm>
      </p:grpSpPr>
      <p:pic>
        <p:nvPicPr>
          <p:cNvPr id="11" name="Graphique 4">
            <a:extLst>
              <a:ext uri="{FF2B5EF4-FFF2-40B4-BE49-F238E27FC236}">
                <a16:creationId xmlns:a16="http://schemas.microsoft.com/office/drawing/2014/main" id="{609E2CDF-E1F6-D747-961F-776563001E1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212251" y="147542"/>
            <a:ext cx="845778" cy="638671"/>
          </a:xfrm>
          <a:prstGeom prst="rect">
            <a:avLst/>
          </a:prstGeom>
        </p:spPr>
      </p:pic>
      <p:cxnSp>
        <p:nvCxnSpPr>
          <p:cNvPr id="13" name="Gerader Verbinder 12">
            <a:extLst>
              <a:ext uri="{FF2B5EF4-FFF2-40B4-BE49-F238E27FC236}">
                <a16:creationId xmlns:a16="http://schemas.microsoft.com/office/drawing/2014/main" id="{4FCD8F96-16B3-438E-86AB-EBB863F042EC}"/>
              </a:ext>
            </a:extLst>
          </p:cNvPr>
          <p:cNvCxnSpPr>
            <a:cxnSpLocks/>
          </p:cNvCxnSpPr>
          <p:nvPr userDrawn="1"/>
        </p:nvCxnSpPr>
        <p:spPr>
          <a:xfrm>
            <a:off x="564732" y="1070911"/>
            <a:ext cx="1122846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489298CF-E718-4EED-B27C-960FCB4AF117}"/>
              </a:ext>
            </a:extLst>
          </p:cNvPr>
          <p:cNvCxnSpPr>
            <a:cxnSpLocks/>
          </p:cNvCxnSpPr>
          <p:nvPr userDrawn="1"/>
        </p:nvCxnSpPr>
        <p:spPr>
          <a:xfrm>
            <a:off x="697584" y="1130026"/>
            <a:ext cx="1130926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5" name="Textplatzhalter 24">
            <a:extLst>
              <a:ext uri="{FF2B5EF4-FFF2-40B4-BE49-F238E27FC236}">
                <a16:creationId xmlns:a16="http://schemas.microsoft.com/office/drawing/2014/main" id="{62F21ECC-AF3C-40AC-9ED3-BFF161B29FED}"/>
              </a:ext>
            </a:extLst>
          </p:cNvPr>
          <p:cNvSpPr>
            <a:spLocks noGrp="1"/>
          </p:cNvSpPr>
          <p:nvPr>
            <p:ph type="body" sz="quarter" idx="13" hasCustomPrompt="1"/>
          </p:nvPr>
        </p:nvSpPr>
        <p:spPr>
          <a:xfrm>
            <a:off x="2597920" y="424146"/>
            <a:ext cx="8467809" cy="551703"/>
          </a:xfrm>
          <a:prstGeom prst="rect">
            <a:avLst/>
          </a:prstGeom>
        </p:spPr>
        <p:txBody>
          <a:bodyPr/>
          <a:lstStyle>
            <a:lvl1pPr marL="0" indent="0">
              <a:buNone/>
              <a:defRPr sz="2800" b="1"/>
            </a:lvl1pPr>
          </a:lstStyle>
          <a:p>
            <a:pPr lvl="0"/>
            <a:r>
              <a:rPr lang="de-DE" dirty="0"/>
              <a:t>TITLE</a:t>
            </a:r>
            <a:endParaRPr lang="en-US" dirty="0"/>
          </a:p>
        </p:txBody>
      </p:sp>
      <p:sp>
        <p:nvSpPr>
          <p:cNvPr id="30" name="Textplatzhalter 29">
            <a:extLst>
              <a:ext uri="{FF2B5EF4-FFF2-40B4-BE49-F238E27FC236}">
                <a16:creationId xmlns:a16="http://schemas.microsoft.com/office/drawing/2014/main" id="{ECABC36A-E88D-4E21-B059-EE03232908CB}"/>
              </a:ext>
            </a:extLst>
          </p:cNvPr>
          <p:cNvSpPr>
            <a:spLocks noGrp="1"/>
          </p:cNvSpPr>
          <p:nvPr>
            <p:ph type="body" sz="quarter" idx="14" hasCustomPrompt="1"/>
          </p:nvPr>
        </p:nvSpPr>
        <p:spPr>
          <a:xfrm>
            <a:off x="2597920" y="106811"/>
            <a:ext cx="8467809" cy="290682"/>
          </a:xfrm>
          <a:prstGeom prst="rect">
            <a:avLst/>
          </a:prstGeom>
        </p:spPr>
        <p:txBody>
          <a:bodyPr/>
          <a:lstStyle>
            <a:lvl1pPr marL="0" indent="0">
              <a:buNone/>
              <a:defRPr sz="1800"/>
            </a:lvl1pPr>
          </a:lstStyle>
          <a:p>
            <a:pPr lvl="0"/>
            <a:r>
              <a:rPr lang="de-DE" dirty="0"/>
              <a:t>SUBTITLE</a:t>
            </a:r>
            <a:endParaRPr lang="en-US" dirty="0"/>
          </a:p>
        </p:txBody>
      </p:sp>
      <p:sp>
        <p:nvSpPr>
          <p:cNvPr id="19" name="Fußzeilenplatzhalter 4">
            <a:extLst>
              <a:ext uri="{FF2B5EF4-FFF2-40B4-BE49-F238E27FC236}">
                <a16:creationId xmlns:a16="http://schemas.microsoft.com/office/drawing/2014/main" id="{B2DA2952-3961-4C30-B501-E9EB67AACEAB}"/>
              </a:ext>
            </a:extLst>
          </p:cNvPr>
          <p:cNvSpPr txBox="1">
            <a:spLocks/>
          </p:cNvSpPr>
          <p:nvPr userDrawn="1"/>
        </p:nvSpPr>
        <p:spPr>
          <a:xfrm>
            <a:off x="1411635" y="6356349"/>
            <a:ext cx="3564313" cy="365126"/>
          </a:xfrm>
          <a:prstGeom prst="rect">
            <a:avLst/>
          </a:prstGeom>
        </p:spPr>
        <p:txBody>
          <a:bodyPr vert="horz" lIns="91440" tIns="45720" rIns="91440" bIns="45720" rtlCol="0" anchor="ctr"/>
          <a:lstStyle>
            <a:defPPr>
              <a:defRPr lang="pl-P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000" b="0" i="0" u="none" strike="noStrike" kern="1200" baseline="0" dirty="0">
                <a:solidFill>
                  <a:schemeClr val="tx1">
                    <a:lumMod val="50000"/>
                    <a:lumOff val="50000"/>
                  </a:schemeClr>
                </a:solidFill>
                <a:latin typeface="+mn-lt"/>
                <a:ea typeface="+mn-ea"/>
                <a:cs typeface="+mn-cs"/>
              </a:rPr>
              <a:t>Project: 101102001 — FP2 R2DATO — HORIZON-ER-JU-2022-01</a:t>
            </a:r>
            <a:endParaRPr lang="en-US" sz="1000" dirty="0">
              <a:solidFill>
                <a:schemeClr val="tx1">
                  <a:lumMod val="50000"/>
                  <a:lumOff val="50000"/>
                </a:schemeClr>
              </a:solidFill>
            </a:endParaRPr>
          </a:p>
        </p:txBody>
      </p:sp>
      <p:sp>
        <p:nvSpPr>
          <p:cNvPr id="8" name="Datumsplatzhalter 7">
            <a:extLst>
              <a:ext uri="{FF2B5EF4-FFF2-40B4-BE49-F238E27FC236}">
                <a16:creationId xmlns:a16="http://schemas.microsoft.com/office/drawing/2014/main" id="{5AD038DE-0E2D-429F-BBB0-EECC4E705344}"/>
              </a:ext>
            </a:extLst>
          </p:cNvPr>
          <p:cNvSpPr>
            <a:spLocks noGrp="1"/>
          </p:cNvSpPr>
          <p:nvPr>
            <p:ph type="dt" sz="half" idx="15"/>
          </p:nvPr>
        </p:nvSpPr>
        <p:spPr>
          <a:xfrm>
            <a:off x="564732" y="6356350"/>
            <a:ext cx="794049" cy="365125"/>
          </a:xfrm>
          <a:prstGeom prst="rect">
            <a:avLst/>
          </a:prstGeom>
        </p:spPr>
        <p:txBody>
          <a:bodyPr anchor="ctr" anchorCtr="0"/>
          <a:lstStyle>
            <a:lvl1pPr>
              <a:defRPr sz="1000">
                <a:solidFill>
                  <a:schemeClr val="tx1">
                    <a:lumMod val="50000"/>
                    <a:lumOff val="50000"/>
                  </a:schemeClr>
                </a:solidFill>
              </a:defRPr>
            </a:lvl1pPr>
          </a:lstStyle>
          <a:p>
            <a:fld id="{8396A23E-1935-4A8F-A411-D92BD9B94555}" type="datetime1">
              <a:rPr lang="de-DE" smtClean="0"/>
              <a:pPr/>
              <a:t>22.04.2024</a:t>
            </a:fld>
            <a:endParaRPr lang="en-US" dirty="0"/>
          </a:p>
        </p:txBody>
      </p:sp>
      <p:sp>
        <p:nvSpPr>
          <p:cNvPr id="9" name="Fußzeilenplatzhalter 8">
            <a:extLst>
              <a:ext uri="{FF2B5EF4-FFF2-40B4-BE49-F238E27FC236}">
                <a16:creationId xmlns:a16="http://schemas.microsoft.com/office/drawing/2014/main" id="{FB03385C-D8F0-43BF-A219-129146D23129}"/>
              </a:ext>
            </a:extLst>
          </p:cNvPr>
          <p:cNvSpPr>
            <a:spLocks noGrp="1"/>
          </p:cNvSpPr>
          <p:nvPr>
            <p:ph type="ftr" sz="quarter" idx="16"/>
          </p:nvPr>
        </p:nvSpPr>
        <p:spPr>
          <a:xfrm>
            <a:off x="6187154" y="6356350"/>
            <a:ext cx="5221653" cy="365125"/>
          </a:xfrm>
          <a:prstGeom prst="rect">
            <a:avLst/>
          </a:prstGeom>
        </p:spPr>
        <p:txBody>
          <a:bodyPr anchor="ctr" anchorCtr="0"/>
          <a:lstStyle>
            <a:lvl1pPr algn="l">
              <a:defRPr sz="1000">
                <a:solidFill>
                  <a:schemeClr val="tx1">
                    <a:lumMod val="50000"/>
                    <a:lumOff val="50000"/>
                  </a:schemeClr>
                </a:solidFill>
              </a:defRPr>
            </a:lvl1pPr>
          </a:lstStyle>
          <a:p>
            <a:r>
              <a:rPr lang="de-DE" dirty="0"/>
              <a:t>yymmdd_R2DATO_TITLE OF THE PRESENTATION</a:t>
            </a:r>
            <a:endParaRPr lang="en-US" dirty="0"/>
          </a:p>
        </p:txBody>
      </p:sp>
      <p:sp>
        <p:nvSpPr>
          <p:cNvPr id="10" name="Foliennummernplatzhalter 9">
            <a:extLst>
              <a:ext uri="{FF2B5EF4-FFF2-40B4-BE49-F238E27FC236}">
                <a16:creationId xmlns:a16="http://schemas.microsoft.com/office/drawing/2014/main" id="{A827A2AA-5552-408E-BDD8-4D5D9E45612A}"/>
              </a:ext>
            </a:extLst>
          </p:cNvPr>
          <p:cNvSpPr>
            <a:spLocks noGrp="1"/>
          </p:cNvSpPr>
          <p:nvPr>
            <p:ph type="sldNum" sz="quarter" idx="17"/>
          </p:nvPr>
        </p:nvSpPr>
        <p:spPr>
          <a:xfrm>
            <a:off x="11459909" y="6356350"/>
            <a:ext cx="534825" cy="365125"/>
          </a:xfrm>
          <a:prstGeom prst="rect">
            <a:avLst/>
          </a:prstGeom>
        </p:spPr>
        <p:txBody>
          <a:bodyPr anchor="ctr" anchorCtr="0"/>
          <a:lstStyle>
            <a:lvl1pPr algn="r">
              <a:defRPr sz="1000">
                <a:solidFill>
                  <a:schemeClr val="tx1">
                    <a:lumMod val="50000"/>
                    <a:lumOff val="50000"/>
                  </a:schemeClr>
                </a:solidFill>
              </a:defRPr>
            </a:lvl1pPr>
          </a:lstStyle>
          <a:p>
            <a:fld id="{818455BA-8519-4E73-BBB2-B2933382B4A9}" type="slidenum">
              <a:rPr lang="en-US" smtClean="0"/>
              <a:pPr/>
              <a:t>‹#›</a:t>
            </a:fld>
            <a:endParaRPr lang="en-US" dirty="0"/>
          </a:p>
        </p:txBody>
      </p:sp>
      <p:pic>
        <p:nvPicPr>
          <p:cNvPr id="21" name="Grafik 20">
            <a:extLst>
              <a:ext uri="{FF2B5EF4-FFF2-40B4-BE49-F238E27FC236}">
                <a16:creationId xmlns:a16="http://schemas.microsoft.com/office/drawing/2014/main" id="{36F351BA-4A53-4C68-87F1-8B233CDE72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18" y="-8547"/>
            <a:ext cx="507779" cy="6866547"/>
          </a:xfrm>
          <a:prstGeom prst="rect">
            <a:avLst/>
          </a:prstGeom>
        </p:spPr>
      </p:pic>
      <p:sp>
        <p:nvSpPr>
          <p:cNvPr id="16" name="Fußzeilenplatzhalter 4">
            <a:extLst>
              <a:ext uri="{FF2B5EF4-FFF2-40B4-BE49-F238E27FC236}">
                <a16:creationId xmlns:a16="http://schemas.microsoft.com/office/drawing/2014/main" id="{30DA12CF-7AB4-401D-B0CD-2B7C042A9D0A}"/>
              </a:ext>
            </a:extLst>
          </p:cNvPr>
          <p:cNvSpPr txBox="1">
            <a:spLocks/>
          </p:cNvSpPr>
          <p:nvPr userDrawn="1"/>
        </p:nvSpPr>
        <p:spPr>
          <a:xfrm>
            <a:off x="4975948" y="6356349"/>
            <a:ext cx="1120052" cy="365126"/>
          </a:xfrm>
          <a:prstGeom prst="rect">
            <a:avLst/>
          </a:prstGeom>
        </p:spPr>
        <p:txBody>
          <a:bodyPr vert="horz" lIns="91440" tIns="45720" rIns="91440" bIns="45720" rtlCol="0" anchor="ctr"/>
          <a:lstStyle>
            <a:defPPr>
              <a:defRPr lang="pl-P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000" b="0" i="0" u="none" strike="noStrike" kern="1200" baseline="0" dirty="0">
                <a:solidFill>
                  <a:schemeClr val="tx1">
                    <a:lumMod val="50000"/>
                    <a:lumOff val="50000"/>
                  </a:schemeClr>
                </a:solidFill>
                <a:latin typeface="+mn-lt"/>
                <a:ea typeface="+mn-ea"/>
                <a:cs typeface="+mn-cs"/>
              </a:rPr>
              <a:t>- CONFIDENTIAL - </a:t>
            </a:r>
            <a:endParaRPr lang="en-US" sz="1000" dirty="0">
              <a:solidFill>
                <a:schemeClr val="tx1">
                  <a:lumMod val="50000"/>
                  <a:lumOff val="50000"/>
                </a:schemeClr>
              </a:solidFill>
            </a:endParaRPr>
          </a:p>
        </p:txBody>
      </p:sp>
      <p:sp>
        <p:nvSpPr>
          <p:cNvPr id="5" name="Inhaltsplatzhalter 4">
            <a:extLst>
              <a:ext uri="{FF2B5EF4-FFF2-40B4-BE49-F238E27FC236}">
                <a16:creationId xmlns:a16="http://schemas.microsoft.com/office/drawing/2014/main" id="{8340122A-6FF6-4E07-BD56-05AD74519D57}"/>
              </a:ext>
            </a:extLst>
          </p:cNvPr>
          <p:cNvSpPr>
            <a:spLocks noGrp="1"/>
          </p:cNvSpPr>
          <p:nvPr>
            <p:ph sz="quarter" idx="19" hasCustomPrompt="1"/>
          </p:nvPr>
        </p:nvSpPr>
        <p:spPr>
          <a:xfrm>
            <a:off x="562118" y="1230313"/>
            <a:ext cx="11432615" cy="4971853"/>
          </a:xfrm>
          <a:prstGeom prst="rect">
            <a:avLst/>
          </a:prstGeom>
        </p:spPr>
        <p:txBody>
          <a:bodyPr/>
          <a:lstStyle>
            <a:lvl1pPr marL="228600" indent="-228600">
              <a:buClr>
                <a:srgbClr val="4472C4"/>
              </a:buClr>
              <a:buFont typeface="Arial" panose="020B0604020202020204" pitchFamily="34" charset="0"/>
              <a:buChar char="•"/>
              <a:defRPr sz="2800">
                <a:solidFill>
                  <a:schemeClr val="tx1"/>
                </a:solidFill>
              </a:defRPr>
            </a:lvl1pPr>
            <a:lvl2pPr marL="648000" indent="-216000">
              <a:buClr>
                <a:srgbClr val="4472C4"/>
              </a:buClr>
              <a:buFont typeface="Arial" panose="020B0604020202020204" pitchFamily="34" charset="0"/>
              <a:buChar char="•"/>
              <a:defRPr sz="2400"/>
            </a:lvl2pPr>
            <a:lvl3pPr marL="1116000" indent="-216000">
              <a:buClr>
                <a:srgbClr val="4472C4"/>
              </a:buClr>
              <a:buFont typeface="Arial" panose="020B0604020202020204" pitchFamily="34" charset="0"/>
              <a:buChar char="•"/>
              <a:defRPr sz="2000"/>
            </a:lvl3pPr>
            <a:lvl4pPr marL="1584000" indent="-216000">
              <a:buClr>
                <a:srgbClr val="4472C4"/>
              </a:buClr>
              <a:buFont typeface="Arial" panose="020B0604020202020204" pitchFamily="34" charset="0"/>
              <a:buChar char="•"/>
              <a:defRPr sz="1600"/>
            </a:lvl4pPr>
            <a:lvl5pPr marL="2016000" indent="-216000">
              <a:buClr>
                <a:srgbClr val="4472C4"/>
              </a:buClr>
              <a:buFont typeface="Arial" panose="020B0604020202020204" pitchFamily="34" charset="0"/>
              <a:buChar char="•"/>
              <a:defRPr sz="1400"/>
            </a:lvl5pPr>
          </a:lstStyle>
          <a:p>
            <a:pPr lvl="0"/>
            <a:r>
              <a:rPr lang="de-DE" dirty="0"/>
              <a:t>TEXT</a:t>
            </a:r>
          </a:p>
          <a:p>
            <a:pPr lvl="1"/>
            <a:r>
              <a:rPr lang="de-DE" dirty="0"/>
              <a:t>2nd Level</a:t>
            </a:r>
          </a:p>
          <a:p>
            <a:pPr lvl="2"/>
            <a:r>
              <a:rPr lang="de-DE" dirty="0"/>
              <a:t>3rd Level</a:t>
            </a:r>
          </a:p>
          <a:p>
            <a:pPr lvl="3"/>
            <a:r>
              <a:rPr lang="de-DE" dirty="0"/>
              <a:t>4th Level</a:t>
            </a:r>
          </a:p>
          <a:p>
            <a:pPr lvl="4"/>
            <a:r>
              <a:rPr lang="de-DE" dirty="0"/>
              <a:t>5th Level</a:t>
            </a:r>
            <a:endParaRPr lang="en-US" dirty="0"/>
          </a:p>
        </p:txBody>
      </p:sp>
      <p:pic>
        <p:nvPicPr>
          <p:cNvPr id="17" name="Grafik 16">
            <a:extLst>
              <a:ext uri="{FF2B5EF4-FFF2-40B4-BE49-F238E27FC236}">
                <a16:creationId xmlns:a16="http://schemas.microsoft.com/office/drawing/2014/main" id="{EA000C87-CD41-4DD9-A516-62983E25D413}"/>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4417" t="32238" r="7082" b="27769"/>
          <a:stretch/>
        </p:blipFill>
        <p:spPr>
          <a:xfrm>
            <a:off x="635739" y="128520"/>
            <a:ext cx="1925142" cy="551701"/>
          </a:xfrm>
          <a:prstGeom prst="rect">
            <a:avLst/>
          </a:prstGeom>
        </p:spPr>
      </p:pic>
    </p:spTree>
    <p:extLst>
      <p:ext uri="{BB962C8B-B14F-4D97-AF65-F5344CB8AC3E}">
        <p14:creationId xmlns:p14="http://schemas.microsoft.com/office/powerpoint/2010/main" val="747072837"/>
      </p:ext>
    </p:extLst>
  </p:cSld>
  <p:clrMapOvr>
    <a:masterClrMapping/>
  </p:clrMapOvr>
  <p:extLst>
    <p:ext uri="{DCECCB84-F9BA-43D5-87BE-67443E8EF086}">
      <p15:sldGuideLst xmlns:p15="http://schemas.microsoft.com/office/powerpoint/2012/main">
        <p15:guide id="1" orient="horz" pos="2160">
          <p15:clr>
            <a:srgbClr val="FBAE40"/>
          </p15:clr>
        </p15:guide>
        <p15:guide id="2" pos="34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HANKYOU Slide">
    <p:spTree>
      <p:nvGrpSpPr>
        <p:cNvPr id="1" name=""/>
        <p:cNvGrpSpPr/>
        <p:nvPr/>
      </p:nvGrpSpPr>
      <p:grpSpPr>
        <a:xfrm>
          <a:off x="0" y="0"/>
          <a:ext cx="0" cy="0"/>
          <a:chOff x="0" y="0"/>
          <a:chExt cx="0" cy="0"/>
        </a:xfrm>
      </p:grpSpPr>
      <p:sp>
        <p:nvSpPr>
          <p:cNvPr id="2" name="Fußzeilenplatzhalter 4">
            <a:extLst>
              <a:ext uri="{FF2B5EF4-FFF2-40B4-BE49-F238E27FC236}">
                <a16:creationId xmlns:a16="http://schemas.microsoft.com/office/drawing/2014/main" id="{B9E41BD2-36A8-4AF1-9146-A5D40EDBD656}"/>
              </a:ext>
            </a:extLst>
          </p:cNvPr>
          <p:cNvSpPr txBox="1">
            <a:spLocks/>
          </p:cNvSpPr>
          <p:nvPr userDrawn="1"/>
        </p:nvSpPr>
        <p:spPr>
          <a:xfrm>
            <a:off x="5574156" y="6356349"/>
            <a:ext cx="1120052" cy="365126"/>
          </a:xfrm>
          <a:prstGeom prst="rect">
            <a:avLst/>
          </a:prstGeom>
        </p:spPr>
        <p:txBody>
          <a:bodyPr vert="horz" lIns="91440" tIns="45720" rIns="91440" bIns="45720" rtlCol="0" anchor="ctr"/>
          <a:lstStyle>
            <a:defPPr>
              <a:defRPr lang="pl-PL"/>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000" b="0" i="0" u="none" strike="noStrike" kern="1200" baseline="0" dirty="0">
                <a:solidFill>
                  <a:schemeClr val="tx1">
                    <a:lumMod val="50000"/>
                    <a:lumOff val="50000"/>
                  </a:schemeClr>
                </a:solidFill>
                <a:latin typeface="+mn-lt"/>
                <a:ea typeface="+mn-ea"/>
                <a:cs typeface="+mn-cs"/>
              </a:rPr>
              <a:t>- CONFIDENTIAL - </a:t>
            </a:r>
            <a:endParaRPr lang="en-US" sz="1000" dirty="0">
              <a:solidFill>
                <a:schemeClr val="tx1">
                  <a:lumMod val="50000"/>
                  <a:lumOff val="50000"/>
                </a:schemeClr>
              </a:solidFill>
            </a:endParaRPr>
          </a:p>
        </p:txBody>
      </p:sp>
    </p:spTree>
    <p:extLst>
      <p:ext uri="{BB962C8B-B14F-4D97-AF65-F5344CB8AC3E}">
        <p14:creationId xmlns:p14="http://schemas.microsoft.com/office/powerpoint/2010/main" val="4263772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17"/>
          <p:cNvSpPr>
            <a:spLocks noGrp="1"/>
          </p:cNvSpPr>
          <p:nvPr>
            <p:ph type="body" sz="quarter" idx="12"/>
          </p:nvPr>
        </p:nvSpPr>
        <p:spPr>
          <a:xfrm>
            <a:off x="719931" y="1985834"/>
            <a:ext cx="10785527" cy="4370578"/>
          </a:xfrm>
          <a:prstGeom prst="rect">
            <a:avLst/>
          </a:prstGeom>
        </p:spPr>
        <p:txBody>
          <a:bodyPr/>
          <a:lstStyle>
            <a:lvl1pPr marL="0" indent="0" algn="l">
              <a:buNone/>
              <a:defRPr sz="1800">
                <a:solidFill>
                  <a:schemeClr val="bg1"/>
                </a:solidFill>
              </a:defRPr>
            </a:lvl1pPr>
            <a:lvl2pPr marL="457200" indent="0">
              <a:buNone/>
              <a:defRPr/>
            </a:lvl2pPr>
          </a:lstStyle>
          <a:p>
            <a:pPr lvl="0"/>
            <a:r>
              <a:rPr lang="fr-FR"/>
              <a:t>Cliquez pour modifier les styles du texte du masque</a:t>
            </a:r>
          </a:p>
        </p:txBody>
      </p:sp>
      <p:sp>
        <p:nvSpPr>
          <p:cNvPr id="3" name="Espace réservé du texte 2"/>
          <p:cNvSpPr>
            <a:spLocks noGrp="1"/>
          </p:cNvSpPr>
          <p:nvPr>
            <p:ph type="body" sz="quarter" idx="13"/>
          </p:nvPr>
        </p:nvSpPr>
        <p:spPr>
          <a:xfrm>
            <a:off x="719932" y="1127905"/>
            <a:ext cx="10785528" cy="612118"/>
          </a:xfrm>
          <a:prstGeom prst="rect">
            <a:avLst/>
          </a:prstGeom>
        </p:spPr>
        <p:txBody>
          <a:bodyPr/>
          <a:lstStyle>
            <a:lvl1pPr marL="0" indent="0">
              <a:buNone/>
              <a:defRPr sz="3200" b="1">
                <a:solidFill>
                  <a:srgbClr val="92D050"/>
                </a:solidFill>
              </a:defRPr>
            </a:lvl1pPr>
            <a:lvl2pPr>
              <a:defRPr>
                <a:solidFill>
                  <a:srgbClr val="92D050"/>
                </a:solidFill>
              </a:defRPr>
            </a:lvl2pPr>
            <a:lvl3pPr>
              <a:defRPr>
                <a:solidFill>
                  <a:srgbClr val="92D050"/>
                </a:solidFill>
              </a:defRPr>
            </a:lvl3pPr>
            <a:lvl4pPr>
              <a:defRPr>
                <a:solidFill>
                  <a:srgbClr val="92D050"/>
                </a:solidFill>
              </a:defRPr>
            </a:lvl4pPr>
            <a:lvl5pPr>
              <a:defRPr>
                <a:solidFill>
                  <a:srgbClr val="92D050"/>
                </a:solidFill>
              </a:defRPr>
            </a:lvl5pPr>
          </a:lstStyle>
          <a:p>
            <a:pPr lvl="0"/>
            <a:r>
              <a:rPr lang="en-US"/>
              <a:t>Click to edit Master text styles</a:t>
            </a:r>
          </a:p>
        </p:txBody>
      </p:sp>
    </p:spTree>
    <p:extLst>
      <p:ext uri="{BB962C8B-B14F-4D97-AF65-F5344CB8AC3E}">
        <p14:creationId xmlns:p14="http://schemas.microsoft.com/office/powerpoint/2010/main" val="2380224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14" name="Espace réservé du texte 13"/>
          <p:cNvSpPr>
            <a:spLocks noGrp="1"/>
          </p:cNvSpPr>
          <p:nvPr>
            <p:ph type="body" sz="quarter" idx="10"/>
          </p:nvPr>
        </p:nvSpPr>
        <p:spPr>
          <a:xfrm>
            <a:off x="1523495" y="1589305"/>
            <a:ext cx="6484936" cy="230910"/>
          </a:xfrm>
          <a:prstGeom prst="rect">
            <a:avLst/>
          </a:prstGeom>
        </p:spPr>
        <p:txBody>
          <a:bodyPr/>
          <a:lstStyle>
            <a:lvl1pPr marL="0" indent="0" algn="l">
              <a:buNone/>
              <a:defRPr sz="1600" b="1">
                <a:solidFill>
                  <a:schemeClr val="bg2"/>
                </a:solidFill>
              </a:defRPr>
            </a:lvl1pPr>
            <a:lvl3pPr marL="914400" indent="0">
              <a:buNone/>
              <a:defRPr/>
            </a:lvl3pPr>
          </a:lstStyle>
          <a:p>
            <a:pPr lvl="0"/>
            <a:r>
              <a:rPr lang="en-US"/>
              <a:t>Click to edit Master text styles</a:t>
            </a:r>
          </a:p>
        </p:txBody>
      </p:sp>
      <p:sp>
        <p:nvSpPr>
          <p:cNvPr id="6" name="Espace réservé du texte 17"/>
          <p:cNvSpPr>
            <a:spLocks noGrp="1"/>
          </p:cNvSpPr>
          <p:nvPr>
            <p:ph type="body" sz="quarter" idx="12"/>
          </p:nvPr>
        </p:nvSpPr>
        <p:spPr>
          <a:xfrm>
            <a:off x="1523495" y="3157687"/>
            <a:ext cx="4877306" cy="3381657"/>
          </a:xfrm>
          <a:prstGeom prst="rect">
            <a:avLst/>
          </a:prstGeom>
        </p:spPr>
        <p:txBody>
          <a:bodyPr/>
          <a:lstStyle>
            <a:lvl1pPr marL="0" indent="0" algn="l">
              <a:buNone/>
              <a:defRPr sz="1800">
                <a:solidFill>
                  <a:schemeClr val="bg1"/>
                </a:solidFill>
              </a:defRPr>
            </a:lvl1pPr>
            <a:lvl2pPr marL="457200" indent="0">
              <a:buNone/>
              <a:defRPr/>
            </a:lvl2pPr>
          </a:lstStyle>
          <a:p>
            <a:pPr lvl="0"/>
            <a:r>
              <a:rPr lang="fr-FR"/>
              <a:t>Cliquez pour modifier les styles du texte du masque</a:t>
            </a:r>
          </a:p>
        </p:txBody>
      </p:sp>
      <p:sp>
        <p:nvSpPr>
          <p:cNvPr id="5" name="Espace réservé du texte 17"/>
          <p:cNvSpPr>
            <a:spLocks noGrp="1"/>
          </p:cNvSpPr>
          <p:nvPr>
            <p:ph type="body" sz="quarter" idx="13"/>
          </p:nvPr>
        </p:nvSpPr>
        <p:spPr>
          <a:xfrm>
            <a:off x="6663531" y="3157686"/>
            <a:ext cx="4877306" cy="3381657"/>
          </a:xfrm>
          <a:prstGeom prst="rect">
            <a:avLst/>
          </a:prstGeom>
        </p:spPr>
        <p:txBody>
          <a:bodyPr/>
          <a:lstStyle>
            <a:lvl1pPr marL="0" indent="0" algn="l">
              <a:buNone/>
              <a:defRPr sz="1800">
                <a:solidFill>
                  <a:schemeClr val="bg1"/>
                </a:solidFill>
              </a:defRPr>
            </a:lvl1pPr>
            <a:lvl2pPr marL="457200" indent="0">
              <a:buNone/>
              <a:defRPr/>
            </a:lvl2pPr>
          </a:lstStyle>
          <a:p>
            <a:pPr lvl="0"/>
            <a:r>
              <a:rPr lang="fr-FR"/>
              <a:t>Cliquez pour modifier les styles du texte du masque</a:t>
            </a:r>
          </a:p>
        </p:txBody>
      </p:sp>
      <p:sp>
        <p:nvSpPr>
          <p:cNvPr id="7" name="Espace réservé du texte 2"/>
          <p:cNvSpPr>
            <a:spLocks noGrp="1"/>
          </p:cNvSpPr>
          <p:nvPr>
            <p:ph type="body" sz="quarter" idx="14"/>
          </p:nvPr>
        </p:nvSpPr>
        <p:spPr>
          <a:xfrm>
            <a:off x="1524001" y="1962406"/>
            <a:ext cx="6484430" cy="1040496"/>
          </a:xfrm>
          <a:prstGeom prst="rect">
            <a:avLst/>
          </a:prstGeom>
        </p:spPr>
        <p:txBody>
          <a:bodyPr/>
          <a:lstStyle>
            <a:lvl1pPr marL="0" indent="0">
              <a:buNone/>
              <a:defRPr sz="3200" b="1">
                <a:solidFill>
                  <a:srgbClr val="92D050"/>
                </a:solidFill>
              </a:defRPr>
            </a:lvl1pPr>
            <a:lvl2pPr>
              <a:defRPr>
                <a:solidFill>
                  <a:srgbClr val="92D050"/>
                </a:solidFill>
              </a:defRPr>
            </a:lvl2pPr>
            <a:lvl3pPr>
              <a:defRPr>
                <a:solidFill>
                  <a:srgbClr val="92D050"/>
                </a:solidFill>
              </a:defRPr>
            </a:lvl3pPr>
            <a:lvl4pPr>
              <a:defRPr>
                <a:solidFill>
                  <a:srgbClr val="92D050"/>
                </a:solidFill>
              </a:defRPr>
            </a:lvl4pPr>
            <a:lvl5pPr>
              <a:defRPr>
                <a:solidFill>
                  <a:srgbClr val="92D050"/>
                </a:solidFill>
              </a:defRPr>
            </a:lvl5pPr>
          </a:lstStyle>
          <a:p>
            <a:pPr lvl="0"/>
            <a:r>
              <a:rPr lang="en-US"/>
              <a:t>Click to edit Master text styles</a:t>
            </a:r>
          </a:p>
        </p:txBody>
      </p:sp>
    </p:spTree>
    <p:extLst>
      <p:ext uri="{BB962C8B-B14F-4D97-AF65-F5344CB8AC3E}">
        <p14:creationId xmlns:p14="http://schemas.microsoft.com/office/powerpoint/2010/main" val="2212206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14" name="Espace réservé du texte 13"/>
          <p:cNvSpPr>
            <a:spLocks noGrp="1"/>
          </p:cNvSpPr>
          <p:nvPr>
            <p:ph type="body" sz="quarter" idx="10"/>
          </p:nvPr>
        </p:nvSpPr>
        <p:spPr>
          <a:xfrm>
            <a:off x="2853532" y="2400878"/>
            <a:ext cx="6484936" cy="490105"/>
          </a:xfrm>
          <a:prstGeom prst="rect">
            <a:avLst/>
          </a:prstGeom>
        </p:spPr>
        <p:txBody>
          <a:bodyPr/>
          <a:lstStyle>
            <a:lvl1pPr marL="0" indent="0" algn="ctr">
              <a:buNone/>
              <a:defRPr sz="1600" b="1">
                <a:solidFill>
                  <a:srgbClr val="97C62E"/>
                </a:solidFill>
              </a:defRPr>
            </a:lvl1pPr>
            <a:lvl3pPr marL="914400" indent="0">
              <a:buNone/>
              <a:defRPr/>
            </a:lvl3pPr>
          </a:lstStyle>
          <a:p>
            <a:pPr lvl="0"/>
            <a:r>
              <a:rPr lang="en-US"/>
              <a:t>Click to edit Master text styles</a:t>
            </a:r>
          </a:p>
        </p:txBody>
      </p:sp>
      <p:sp>
        <p:nvSpPr>
          <p:cNvPr id="16" name="Espace réservé du texte 15"/>
          <p:cNvSpPr>
            <a:spLocks noGrp="1"/>
          </p:cNvSpPr>
          <p:nvPr>
            <p:ph type="body" sz="quarter" idx="11"/>
          </p:nvPr>
        </p:nvSpPr>
        <p:spPr>
          <a:xfrm>
            <a:off x="2853532" y="3057093"/>
            <a:ext cx="6484937" cy="1053089"/>
          </a:xfrm>
          <a:prstGeom prst="rect">
            <a:avLst/>
          </a:prstGeom>
        </p:spPr>
        <p:txBody>
          <a:bodyPr/>
          <a:lstStyle>
            <a:lvl1pPr marL="0" indent="0" algn="ctr">
              <a:buNone/>
              <a:defRPr sz="3200" b="1"/>
            </a:lvl1pPr>
          </a:lstStyle>
          <a:p>
            <a:pPr lvl="0"/>
            <a:r>
              <a:rPr lang="en-US"/>
              <a:t>Click to edit Master text styles</a:t>
            </a:r>
          </a:p>
        </p:txBody>
      </p:sp>
    </p:spTree>
    <p:extLst>
      <p:ext uri="{BB962C8B-B14F-4D97-AF65-F5344CB8AC3E}">
        <p14:creationId xmlns:p14="http://schemas.microsoft.com/office/powerpoint/2010/main" val="14967362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
        <p:nvSpPr>
          <p:cNvPr id="14" name="Espace réservé du texte 13"/>
          <p:cNvSpPr>
            <a:spLocks noGrp="1"/>
          </p:cNvSpPr>
          <p:nvPr>
            <p:ph type="body" sz="quarter" idx="10"/>
          </p:nvPr>
        </p:nvSpPr>
        <p:spPr>
          <a:xfrm>
            <a:off x="1523495" y="1589305"/>
            <a:ext cx="4877306" cy="230910"/>
          </a:xfrm>
          <a:prstGeom prst="rect">
            <a:avLst/>
          </a:prstGeom>
        </p:spPr>
        <p:txBody>
          <a:bodyPr/>
          <a:lstStyle>
            <a:lvl1pPr marL="0" indent="0" algn="l">
              <a:buNone/>
              <a:defRPr sz="1600" b="1">
                <a:solidFill>
                  <a:schemeClr val="bg2"/>
                </a:solidFill>
              </a:defRPr>
            </a:lvl1pPr>
            <a:lvl3pPr marL="914400" indent="0">
              <a:buNone/>
              <a:defRPr/>
            </a:lvl3pPr>
          </a:lstStyle>
          <a:p>
            <a:pPr lvl="0"/>
            <a:r>
              <a:rPr lang="en-US"/>
              <a:t>Click to edit Master text styles</a:t>
            </a:r>
          </a:p>
        </p:txBody>
      </p:sp>
      <p:sp>
        <p:nvSpPr>
          <p:cNvPr id="6" name="Espace réservé du texte 17"/>
          <p:cNvSpPr>
            <a:spLocks noGrp="1"/>
          </p:cNvSpPr>
          <p:nvPr>
            <p:ph type="body" sz="quarter" idx="12"/>
          </p:nvPr>
        </p:nvSpPr>
        <p:spPr>
          <a:xfrm>
            <a:off x="1523495" y="3157687"/>
            <a:ext cx="4877306" cy="3381657"/>
          </a:xfrm>
          <a:prstGeom prst="rect">
            <a:avLst/>
          </a:prstGeom>
        </p:spPr>
        <p:txBody>
          <a:bodyPr/>
          <a:lstStyle>
            <a:lvl1pPr marL="0" indent="0" algn="l">
              <a:buNone/>
              <a:defRPr sz="1800">
                <a:solidFill>
                  <a:schemeClr val="bg1"/>
                </a:solidFill>
              </a:defRPr>
            </a:lvl1pPr>
            <a:lvl2pPr marL="457200" indent="0">
              <a:buNone/>
              <a:defRPr/>
            </a:lvl2pPr>
          </a:lstStyle>
          <a:p>
            <a:pPr lvl="0"/>
            <a:r>
              <a:rPr lang="fr-FR"/>
              <a:t>Cliquez pour modifier les styles du texte du masque</a:t>
            </a:r>
          </a:p>
        </p:txBody>
      </p:sp>
      <p:sp>
        <p:nvSpPr>
          <p:cNvPr id="3" name="Espace réservé pour une image  2"/>
          <p:cNvSpPr>
            <a:spLocks noGrp="1"/>
          </p:cNvSpPr>
          <p:nvPr>
            <p:ph type="pic" sz="quarter" idx="13"/>
          </p:nvPr>
        </p:nvSpPr>
        <p:spPr>
          <a:xfrm>
            <a:off x="7332000" y="0"/>
            <a:ext cx="4860000" cy="6858000"/>
          </a:xfrm>
          <a:prstGeom prst="rect">
            <a:avLst/>
          </a:prstGeom>
        </p:spPr>
        <p:txBody>
          <a:bodyPr/>
          <a:lstStyle/>
          <a:p>
            <a:pPr lvl="0"/>
            <a:endParaRPr lang="fr-BE" noProof="0"/>
          </a:p>
        </p:txBody>
      </p:sp>
      <p:sp>
        <p:nvSpPr>
          <p:cNvPr id="7" name="Espace réservé du texte 2"/>
          <p:cNvSpPr>
            <a:spLocks noGrp="1"/>
          </p:cNvSpPr>
          <p:nvPr>
            <p:ph type="body" sz="quarter" idx="14"/>
          </p:nvPr>
        </p:nvSpPr>
        <p:spPr>
          <a:xfrm>
            <a:off x="1524001" y="1962406"/>
            <a:ext cx="4876800" cy="1040496"/>
          </a:xfrm>
          <a:prstGeom prst="rect">
            <a:avLst/>
          </a:prstGeom>
        </p:spPr>
        <p:txBody>
          <a:bodyPr/>
          <a:lstStyle>
            <a:lvl1pPr marL="0" indent="0">
              <a:buNone/>
              <a:defRPr sz="3200" b="1">
                <a:solidFill>
                  <a:srgbClr val="92D050"/>
                </a:solidFill>
              </a:defRPr>
            </a:lvl1pPr>
            <a:lvl2pPr>
              <a:defRPr>
                <a:solidFill>
                  <a:srgbClr val="92D050"/>
                </a:solidFill>
              </a:defRPr>
            </a:lvl2pPr>
            <a:lvl3pPr>
              <a:defRPr>
                <a:solidFill>
                  <a:srgbClr val="92D050"/>
                </a:solidFill>
              </a:defRPr>
            </a:lvl3pPr>
            <a:lvl4pPr>
              <a:defRPr>
                <a:solidFill>
                  <a:srgbClr val="92D050"/>
                </a:solidFill>
              </a:defRPr>
            </a:lvl4pPr>
            <a:lvl5pPr>
              <a:defRPr>
                <a:solidFill>
                  <a:srgbClr val="92D050"/>
                </a:solidFill>
              </a:defRPr>
            </a:lvl5pPr>
          </a:lstStyle>
          <a:p>
            <a:pPr lvl="0"/>
            <a:r>
              <a:rPr lang="en-US"/>
              <a:t>Click to edit Master text styles</a:t>
            </a:r>
          </a:p>
        </p:txBody>
      </p:sp>
    </p:spTree>
    <p:extLst>
      <p:ext uri="{BB962C8B-B14F-4D97-AF65-F5344CB8AC3E}">
        <p14:creationId xmlns:p14="http://schemas.microsoft.com/office/powerpoint/2010/main" val="2856850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sp>
        <p:nvSpPr>
          <p:cNvPr id="14" name="Espace réservé du texte 13"/>
          <p:cNvSpPr>
            <a:spLocks noGrp="1"/>
          </p:cNvSpPr>
          <p:nvPr>
            <p:ph type="body" sz="quarter" idx="10"/>
          </p:nvPr>
        </p:nvSpPr>
        <p:spPr>
          <a:xfrm>
            <a:off x="1523495" y="1589305"/>
            <a:ext cx="6484936" cy="230910"/>
          </a:xfrm>
          <a:prstGeom prst="rect">
            <a:avLst/>
          </a:prstGeom>
        </p:spPr>
        <p:txBody>
          <a:bodyPr/>
          <a:lstStyle>
            <a:lvl1pPr marL="0" indent="0" algn="l">
              <a:buNone/>
              <a:defRPr sz="1600" b="1">
                <a:solidFill>
                  <a:schemeClr val="bg2"/>
                </a:solidFill>
              </a:defRPr>
            </a:lvl1pPr>
            <a:lvl3pPr marL="914400" indent="0">
              <a:buNone/>
              <a:defRPr/>
            </a:lvl3pPr>
          </a:lstStyle>
          <a:p>
            <a:pPr lvl="0"/>
            <a:r>
              <a:rPr lang="en-US"/>
              <a:t>Click to edit Master text styles</a:t>
            </a:r>
          </a:p>
        </p:txBody>
      </p:sp>
      <p:sp>
        <p:nvSpPr>
          <p:cNvPr id="12" name="Espace réservé du texte 17"/>
          <p:cNvSpPr>
            <a:spLocks noGrp="1"/>
          </p:cNvSpPr>
          <p:nvPr>
            <p:ph type="body" sz="quarter" idx="14"/>
          </p:nvPr>
        </p:nvSpPr>
        <p:spPr>
          <a:xfrm>
            <a:off x="1523495" y="3838756"/>
            <a:ext cx="2919196" cy="684817"/>
          </a:xfrm>
          <a:prstGeom prst="rect">
            <a:avLst/>
          </a:prstGeom>
        </p:spPr>
        <p:txBody>
          <a:bodyPr/>
          <a:lstStyle>
            <a:lvl1pPr marL="0" indent="0" algn="l">
              <a:buNone/>
              <a:defRPr sz="1400">
                <a:solidFill>
                  <a:schemeClr val="bg2"/>
                </a:solidFill>
              </a:defRPr>
            </a:lvl1pPr>
            <a:lvl2pPr marL="457200" indent="0">
              <a:buNone/>
              <a:defRPr/>
            </a:lvl2pPr>
          </a:lstStyle>
          <a:p>
            <a:pPr lvl="0"/>
            <a:r>
              <a:rPr lang="fr-FR"/>
              <a:t>Cliquez pour modifier les styles du texte du masque</a:t>
            </a:r>
          </a:p>
        </p:txBody>
      </p:sp>
      <p:sp>
        <p:nvSpPr>
          <p:cNvPr id="15" name="Espace réservé du texte 17"/>
          <p:cNvSpPr>
            <a:spLocks noGrp="1"/>
          </p:cNvSpPr>
          <p:nvPr>
            <p:ph type="body" sz="quarter" idx="16"/>
          </p:nvPr>
        </p:nvSpPr>
        <p:spPr>
          <a:xfrm>
            <a:off x="1523495" y="5690560"/>
            <a:ext cx="2919196" cy="684817"/>
          </a:xfrm>
          <a:prstGeom prst="rect">
            <a:avLst/>
          </a:prstGeom>
        </p:spPr>
        <p:txBody>
          <a:bodyPr/>
          <a:lstStyle>
            <a:lvl1pPr marL="0" indent="0" algn="l">
              <a:buNone/>
              <a:defRPr sz="1400">
                <a:solidFill>
                  <a:schemeClr val="bg2"/>
                </a:solidFill>
              </a:defRPr>
            </a:lvl1pPr>
            <a:lvl2pPr marL="457200" indent="0">
              <a:buNone/>
              <a:defRPr/>
            </a:lvl2pPr>
          </a:lstStyle>
          <a:p>
            <a:pPr lvl="0"/>
            <a:r>
              <a:rPr lang="fr-FR"/>
              <a:t>Cliquez pour modifier les styles du texte du masque</a:t>
            </a:r>
          </a:p>
        </p:txBody>
      </p:sp>
      <p:sp>
        <p:nvSpPr>
          <p:cNvPr id="18" name="Espace réservé du texte 17"/>
          <p:cNvSpPr>
            <a:spLocks noGrp="1"/>
          </p:cNvSpPr>
          <p:nvPr>
            <p:ph type="body" sz="quarter" idx="18"/>
          </p:nvPr>
        </p:nvSpPr>
        <p:spPr>
          <a:xfrm>
            <a:off x="5089235" y="3838756"/>
            <a:ext cx="2919196" cy="684817"/>
          </a:xfrm>
          <a:prstGeom prst="rect">
            <a:avLst/>
          </a:prstGeom>
        </p:spPr>
        <p:txBody>
          <a:bodyPr/>
          <a:lstStyle>
            <a:lvl1pPr marL="0" indent="0" algn="l">
              <a:buNone/>
              <a:defRPr sz="1400">
                <a:solidFill>
                  <a:schemeClr val="bg2"/>
                </a:solidFill>
              </a:defRPr>
            </a:lvl1pPr>
            <a:lvl2pPr marL="457200" indent="0">
              <a:buNone/>
              <a:defRPr/>
            </a:lvl2pPr>
          </a:lstStyle>
          <a:p>
            <a:pPr lvl="0"/>
            <a:r>
              <a:rPr lang="fr-FR"/>
              <a:t>Cliquez pour modifier les styles du texte du masque</a:t>
            </a:r>
          </a:p>
        </p:txBody>
      </p:sp>
      <p:sp>
        <p:nvSpPr>
          <p:cNvPr id="20" name="Espace réservé du texte 17"/>
          <p:cNvSpPr>
            <a:spLocks noGrp="1"/>
          </p:cNvSpPr>
          <p:nvPr>
            <p:ph type="body" sz="quarter" idx="20"/>
          </p:nvPr>
        </p:nvSpPr>
        <p:spPr>
          <a:xfrm>
            <a:off x="5089235" y="5690560"/>
            <a:ext cx="2919196" cy="684817"/>
          </a:xfrm>
          <a:prstGeom prst="rect">
            <a:avLst/>
          </a:prstGeom>
        </p:spPr>
        <p:txBody>
          <a:bodyPr/>
          <a:lstStyle>
            <a:lvl1pPr marL="0" indent="0" algn="l">
              <a:buNone/>
              <a:defRPr sz="1400">
                <a:solidFill>
                  <a:schemeClr val="bg2"/>
                </a:solidFill>
              </a:defRPr>
            </a:lvl1pPr>
            <a:lvl2pPr marL="457200" indent="0">
              <a:buNone/>
              <a:defRPr/>
            </a:lvl2pPr>
          </a:lstStyle>
          <a:p>
            <a:pPr lvl="0"/>
            <a:r>
              <a:rPr lang="fr-FR"/>
              <a:t>Cliquez pour modifier les styles du texte du masque</a:t>
            </a:r>
          </a:p>
        </p:txBody>
      </p:sp>
      <p:sp>
        <p:nvSpPr>
          <p:cNvPr id="22" name="Espace réservé du texte 17"/>
          <p:cNvSpPr>
            <a:spLocks noGrp="1"/>
          </p:cNvSpPr>
          <p:nvPr>
            <p:ph type="body" sz="quarter" idx="22"/>
          </p:nvPr>
        </p:nvSpPr>
        <p:spPr>
          <a:xfrm>
            <a:off x="8654975" y="3838756"/>
            <a:ext cx="2919196" cy="684817"/>
          </a:xfrm>
          <a:prstGeom prst="rect">
            <a:avLst/>
          </a:prstGeom>
        </p:spPr>
        <p:txBody>
          <a:bodyPr/>
          <a:lstStyle>
            <a:lvl1pPr marL="0" indent="0" algn="l">
              <a:buNone/>
              <a:defRPr sz="1400">
                <a:solidFill>
                  <a:schemeClr val="bg2"/>
                </a:solidFill>
              </a:defRPr>
            </a:lvl1pPr>
            <a:lvl2pPr marL="457200" indent="0">
              <a:buNone/>
              <a:defRPr/>
            </a:lvl2pPr>
          </a:lstStyle>
          <a:p>
            <a:pPr lvl="0"/>
            <a:r>
              <a:rPr lang="fr-FR"/>
              <a:t>Cliquez pour modifier les styles du texte du masque</a:t>
            </a:r>
          </a:p>
        </p:txBody>
      </p:sp>
      <p:sp>
        <p:nvSpPr>
          <p:cNvPr id="24" name="Espace réservé du texte 17"/>
          <p:cNvSpPr>
            <a:spLocks noGrp="1"/>
          </p:cNvSpPr>
          <p:nvPr>
            <p:ph type="body" sz="quarter" idx="24"/>
          </p:nvPr>
        </p:nvSpPr>
        <p:spPr>
          <a:xfrm>
            <a:off x="8654975" y="5690560"/>
            <a:ext cx="2919196" cy="684817"/>
          </a:xfrm>
          <a:prstGeom prst="rect">
            <a:avLst/>
          </a:prstGeom>
        </p:spPr>
        <p:txBody>
          <a:bodyPr/>
          <a:lstStyle>
            <a:lvl1pPr marL="0" indent="0" algn="l">
              <a:buNone/>
              <a:defRPr sz="1400">
                <a:solidFill>
                  <a:schemeClr val="bg2"/>
                </a:solidFill>
              </a:defRPr>
            </a:lvl1pPr>
            <a:lvl2pPr marL="457200" indent="0">
              <a:buNone/>
              <a:defRPr/>
            </a:lvl2pPr>
          </a:lstStyle>
          <a:p>
            <a:pPr lvl="0"/>
            <a:r>
              <a:rPr lang="fr-FR"/>
              <a:t>Cliquez pour modifier les styles du texte du masque</a:t>
            </a:r>
          </a:p>
        </p:txBody>
      </p:sp>
      <p:sp>
        <p:nvSpPr>
          <p:cNvPr id="3" name="Espace réservé du texte 2"/>
          <p:cNvSpPr>
            <a:spLocks noGrp="1"/>
          </p:cNvSpPr>
          <p:nvPr>
            <p:ph type="body" sz="quarter" idx="25"/>
          </p:nvPr>
        </p:nvSpPr>
        <p:spPr>
          <a:xfrm>
            <a:off x="1523495" y="2984206"/>
            <a:ext cx="2919196" cy="710517"/>
          </a:xfrm>
          <a:prstGeom prst="rect">
            <a:avLst/>
          </a:prstGeom>
        </p:spPr>
        <p:txBody>
          <a:bodyPr/>
          <a:lstStyle>
            <a:lvl1pPr marL="0" indent="0">
              <a:buNone/>
              <a:defRPr sz="1800" b="1">
                <a:solidFill>
                  <a:schemeClr val="bg2"/>
                </a:solidFill>
              </a:defRPr>
            </a:lvl1pPr>
          </a:lstStyle>
          <a:p>
            <a:pPr lvl="0"/>
            <a:r>
              <a:rPr lang="en-US"/>
              <a:t>Click to edit Master text styles</a:t>
            </a:r>
          </a:p>
        </p:txBody>
      </p:sp>
      <p:sp>
        <p:nvSpPr>
          <p:cNvPr id="25" name="Espace réservé du texte 2"/>
          <p:cNvSpPr>
            <a:spLocks noGrp="1"/>
          </p:cNvSpPr>
          <p:nvPr>
            <p:ph type="body" sz="quarter" idx="26"/>
          </p:nvPr>
        </p:nvSpPr>
        <p:spPr>
          <a:xfrm>
            <a:off x="5089237" y="2984206"/>
            <a:ext cx="2919196" cy="710517"/>
          </a:xfrm>
          <a:prstGeom prst="rect">
            <a:avLst/>
          </a:prstGeom>
        </p:spPr>
        <p:txBody>
          <a:bodyPr/>
          <a:lstStyle>
            <a:lvl1pPr marL="0" indent="0">
              <a:buNone/>
              <a:defRPr sz="1800" b="1">
                <a:solidFill>
                  <a:schemeClr val="bg2"/>
                </a:solidFill>
              </a:defRPr>
            </a:lvl1pPr>
          </a:lstStyle>
          <a:p>
            <a:pPr lvl="0"/>
            <a:r>
              <a:rPr lang="en-US"/>
              <a:t>Click to edit Master text styles</a:t>
            </a:r>
          </a:p>
        </p:txBody>
      </p:sp>
      <p:sp>
        <p:nvSpPr>
          <p:cNvPr id="26" name="Espace réservé du texte 2"/>
          <p:cNvSpPr>
            <a:spLocks noGrp="1"/>
          </p:cNvSpPr>
          <p:nvPr>
            <p:ph type="body" sz="quarter" idx="27"/>
          </p:nvPr>
        </p:nvSpPr>
        <p:spPr>
          <a:xfrm>
            <a:off x="8654975" y="2984205"/>
            <a:ext cx="2919196" cy="710517"/>
          </a:xfrm>
          <a:prstGeom prst="rect">
            <a:avLst/>
          </a:prstGeom>
        </p:spPr>
        <p:txBody>
          <a:bodyPr/>
          <a:lstStyle>
            <a:lvl1pPr marL="0" indent="0">
              <a:buNone/>
              <a:defRPr sz="1800" b="1">
                <a:solidFill>
                  <a:schemeClr val="bg2"/>
                </a:solidFill>
              </a:defRPr>
            </a:lvl1pPr>
          </a:lstStyle>
          <a:p>
            <a:pPr lvl="0"/>
            <a:r>
              <a:rPr lang="en-US"/>
              <a:t>Click to edit Master text styles</a:t>
            </a:r>
          </a:p>
        </p:txBody>
      </p:sp>
      <p:sp>
        <p:nvSpPr>
          <p:cNvPr id="27" name="Espace réservé du texte 2"/>
          <p:cNvSpPr>
            <a:spLocks noGrp="1"/>
          </p:cNvSpPr>
          <p:nvPr>
            <p:ph type="body" sz="quarter" idx="28"/>
          </p:nvPr>
        </p:nvSpPr>
        <p:spPr>
          <a:xfrm>
            <a:off x="1523495" y="4861888"/>
            <a:ext cx="2919196" cy="710517"/>
          </a:xfrm>
          <a:prstGeom prst="rect">
            <a:avLst/>
          </a:prstGeom>
        </p:spPr>
        <p:txBody>
          <a:bodyPr/>
          <a:lstStyle>
            <a:lvl1pPr marL="0" indent="0">
              <a:buNone/>
              <a:defRPr sz="1800" b="1">
                <a:solidFill>
                  <a:schemeClr val="bg2"/>
                </a:solidFill>
              </a:defRPr>
            </a:lvl1pPr>
          </a:lstStyle>
          <a:p>
            <a:pPr lvl="0"/>
            <a:r>
              <a:rPr lang="en-US"/>
              <a:t>Click to edit Master text styles</a:t>
            </a:r>
          </a:p>
        </p:txBody>
      </p:sp>
      <p:sp>
        <p:nvSpPr>
          <p:cNvPr id="28" name="Espace réservé du texte 2"/>
          <p:cNvSpPr>
            <a:spLocks noGrp="1"/>
          </p:cNvSpPr>
          <p:nvPr>
            <p:ph type="body" sz="quarter" idx="29"/>
          </p:nvPr>
        </p:nvSpPr>
        <p:spPr>
          <a:xfrm>
            <a:off x="5089235" y="4852828"/>
            <a:ext cx="2919196" cy="710517"/>
          </a:xfrm>
          <a:prstGeom prst="rect">
            <a:avLst/>
          </a:prstGeom>
        </p:spPr>
        <p:txBody>
          <a:bodyPr/>
          <a:lstStyle>
            <a:lvl1pPr marL="0" indent="0">
              <a:buNone/>
              <a:defRPr sz="1800" b="1">
                <a:solidFill>
                  <a:schemeClr val="bg2"/>
                </a:solidFill>
              </a:defRPr>
            </a:lvl1pPr>
          </a:lstStyle>
          <a:p>
            <a:pPr lvl="0"/>
            <a:r>
              <a:rPr lang="en-US"/>
              <a:t>Click to edit Master text styles</a:t>
            </a:r>
          </a:p>
        </p:txBody>
      </p:sp>
      <p:sp>
        <p:nvSpPr>
          <p:cNvPr id="29" name="Espace réservé du texte 2"/>
          <p:cNvSpPr>
            <a:spLocks noGrp="1"/>
          </p:cNvSpPr>
          <p:nvPr>
            <p:ph type="body" sz="quarter" idx="30"/>
          </p:nvPr>
        </p:nvSpPr>
        <p:spPr>
          <a:xfrm>
            <a:off x="8654975" y="4861888"/>
            <a:ext cx="2919196" cy="710517"/>
          </a:xfrm>
          <a:prstGeom prst="rect">
            <a:avLst/>
          </a:prstGeom>
        </p:spPr>
        <p:txBody>
          <a:bodyPr/>
          <a:lstStyle>
            <a:lvl1pPr marL="0" indent="0">
              <a:buNone/>
              <a:defRPr sz="1800" b="1">
                <a:solidFill>
                  <a:schemeClr val="bg2"/>
                </a:solidFill>
              </a:defRPr>
            </a:lvl1pPr>
          </a:lstStyle>
          <a:p>
            <a:pPr lvl="0"/>
            <a:r>
              <a:rPr lang="en-US"/>
              <a:t>Click to edit Master text styles</a:t>
            </a:r>
          </a:p>
        </p:txBody>
      </p:sp>
      <p:sp>
        <p:nvSpPr>
          <p:cNvPr id="30" name="Espace réservé du texte 2"/>
          <p:cNvSpPr>
            <a:spLocks noGrp="1"/>
          </p:cNvSpPr>
          <p:nvPr>
            <p:ph type="body" sz="quarter" idx="31"/>
          </p:nvPr>
        </p:nvSpPr>
        <p:spPr>
          <a:xfrm>
            <a:off x="1524001" y="1962406"/>
            <a:ext cx="6484430" cy="710517"/>
          </a:xfrm>
          <a:prstGeom prst="rect">
            <a:avLst/>
          </a:prstGeom>
        </p:spPr>
        <p:txBody>
          <a:bodyPr/>
          <a:lstStyle>
            <a:lvl1pPr marL="0" indent="0">
              <a:buNone/>
              <a:defRPr sz="3200" b="1">
                <a:solidFill>
                  <a:srgbClr val="92D050"/>
                </a:solidFill>
              </a:defRPr>
            </a:lvl1pPr>
            <a:lvl2pPr>
              <a:defRPr>
                <a:solidFill>
                  <a:srgbClr val="92D050"/>
                </a:solidFill>
              </a:defRPr>
            </a:lvl2pPr>
            <a:lvl3pPr>
              <a:defRPr>
                <a:solidFill>
                  <a:srgbClr val="92D050"/>
                </a:solidFill>
              </a:defRPr>
            </a:lvl3pPr>
            <a:lvl4pPr>
              <a:defRPr>
                <a:solidFill>
                  <a:srgbClr val="92D050"/>
                </a:solidFill>
              </a:defRPr>
            </a:lvl4pPr>
            <a:lvl5pPr>
              <a:defRPr>
                <a:solidFill>
                  <a:srgbClr val="92D050"/>
                </a:solidFill>
              </a:defRPr>
            </a:lvl5pPr>
          </a:lstStyle>
          <a:p>
            <a:pPr lvl="0"/>
            <a:r>
              <a:rPr lang="en-US"/>
              <a:t>Click to edit Master text styles</a:t>
            </a:r>
          </a:p>
        </p:txBody>
      </p:sp>
    </p:spTree>
    <p:extLst>
      <p:ext uri="{BB962C8B-B14F-4D97-AF65-F5344CB8AC3E}">
        <p14:creationId xmlns:p14="http://schemas.microsoft.com/office/powerpoint/2010/main" val="2656046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Diapositive de titre">
    <p:spTree>
      <p:nvGrpSpPr>
        <p:cNvPr id="1" name=""/>
        <p:cNvGrpSpPr/>
        <p:nvPr/>
      </p:nvGrpSpPr>
      <p:grpSpPr>
        <a:xfrm>
          <a:off x="0" y="0"/>
          <a:ext cx="0" cy="0"/>
          <a:chOff x="0" y="0"/>
          <a:chExt cx="0" cy="0"/>
        </a:xfrm>
      </p:grpSpPr>
      <p:sp>
        <p:nvSpPr>
          <p:cNvPr id="14" name="Espace réservé du texte 13"/>
          <p:cNvSpPr>
            <a:spLocks noGrp="1"/>
          </p:cNvSpPr>
          <p:nvPr>
            <p:ph type="body" sz="quarter" idx="10"/>
          </p:nvPr>
        </p:nvSpPr>
        <p:spPr>
          <a:xfrm>
            <a:off x="1523495" y="1589305"/>
            <a:ext cx="5576045" cy="230910"/>
          </a:xfrm>
          <a:prstGeom prst="rect">
            <a:avLst/>
          </a:prstGeom>
        </p:spPr>
        <p:txBody>
          <a:bodyPr/>
          <a:lstStyle>
            <a:lvl1pPr marL="0" indent="0" algn="l">
              <a:buNone/>
              <a:defRPr sz="1600" b="1">
                <a:solidFill>
                  <a:schemeClr val="bg2"/>
                </a:solidFill>
              </a:defRPr>
            </a:lvl1pPr>
            <a:lvl3pPr marL="914400" indent="0">
              <a:buNone/>
              <a:defRPr/>
            </a:lvl3pPr>
          </a:lstStyle>
          <a:p>
            <a:pPr lvl="0"/>
            <a:r>
              <a:rPr lang="en-US"/>
              <a:t>Click to edit Master text styles</a:t>
            </a:r>
          </a:p>
        </p:txBody>
      </p:sp>
      <p:sp>
        <p:nvSpPr>
          <p:cNvPr id="12" name="Espace réservé du texte 17"/>
          <p:cNvSpPr>
            <a:spLocks noGrp="1"/>
          </p:cNvSpPr>
          <p:nvPr>
            <p:ph type="body" sz="quarter" idx="14"/>
          </p:nvPr>
        </p:nvSpPr>
        <p:spPr>
          <a:xfrm>
            <a:off x="1523495" y="3838756"/>
            <a:ext cx="2470535" cy="684817"/>
          </a:xfrm>
          <a:prstGeom prst="rect">
            <a:avLst/>
          </a:prstGeom>
        </p:spPr>
        <p:txBody>
          <a:bodyPr/>
          <a:lstStyle>
            <a:lvl1pPr marL="0" indent="0" algn="l">
              <a:buNone/>
              <a:defRPr sz="1400">
                <a:solidFill>
                  <a:schemeClr val="bg2"/>
                </a:solidFill>
              </a:defRPr>
            </a:lvl1pPr>
            <a:lvl2pPr marL="457200" indent="0">
              <a:buNone/>
              <a:defRPr/>
            </a:lvl2pPr>
          </a:lstStyle>
          <a:p>
            <a:pPr lvl="0"/>
            <a:r>
              <a:rPr lang="fr-FR"/>
              <a:t>Cliquez pour modifier les styles du texte du masque</a:t>
            </a:r>
          </a:p>
        </p:txBody>
      </p:sp>
      <p:sp>
        <p:nvSpPr>
          <p:cNvPr id="15" name="Espace réservé du texte 17"/>
          <p:cNvSpPr>
            <a:spLocks noGrp="1"/>
          </p:cNvSpPr>
          <p:nvPr>
            <p:ph type="body" sz="quarter" idx="16"/>
          </p:nvPr>
        </p:nvSpPr>
        <p:spPr>
          <a:xfrm>
            <a:off x="1523495" y="5690560"/>
            <a:ext cx="2470535" cy="684817"/>
          </a:xfrm>
          <a:prstGeom prst="rect">
            <a:avLst/>
          </a:prstGeom>
        </p:spPr>
        <p:txBody>
          <a:bodyPr/>
          <a:lstStyle>
            <a:lvl1pPr marL="0" indent="0" algn="l">
              <a:buNone/>
              <a:defRPr sz="1400">
                <a:solidFill>
                  <a:schemeClr val="bg2"/>
                </a:solidFill>
              </a:defRPr>
            </a:lvl1pPr>
            <a:lvl2pPr marL="457200" indent="0">
              <a:buNone/>
              <a:defRPr/>
            </a:lvl2pPr>
          </a:lstStyle>
          <a:p>
            <a:pPr lvl="0"/>
            <a:r>
              <a:rPr lang="fr-FR"/>
              <a:t>Cliquez pour modifier les styles du texte du masque</a:t>
            </a:r>
          </a:p>
        </p:txBody>
      </p:sp>
      <p:sp>
        <p:nvSpPr>
          <p:cNvPr id="27" name="Espace réservé du texte 17"/>
          <p:cNvSpPr>
            <a:spLocks noGrp="1"/>
          </p:cNvSpPr>
          <p:nvPr>
            <p:ph type="body" sz="quarter" idx="18"/>
          </p:nvPr>
        </p:nvSpPr>
        <p:spPr>
          <a:xfrm>
            <a:off x="4352361" y="3838756"/>
            <a:ext cx="2470535" cy="684817"/>
          </a:xfrm>
          <a:prstGeom prst="rect">
            <a:avLst/>
          </a:prstGeom>
        </p:spPr>
        <p:txBody>
          <a:bodyPr/>
          <a:lstStyle>
            <a:lvl1pPr marL="0" indent="0" algn="l">
              <a:buNone/>
              <a:defRPr sz="1400">
                <a:solidFill>
                  <a:schemeClr val="bg2"/>
                </a:solidFill>
              </a:defRPr>
            </a:lvl1pPr>
            <a:lvl2pPr marL="457200" indent="0">
              <a:buNone/>
              <a:defRPr/>
            </a:lvl2pPr>
          </a:lstStyle>
          <a:p>
            <a:pPr lvl="0"/>
            <a:r>
              <a:rPr lang="fr-FR"/>
              <a:t>Cliquez pour modifier les styles du texte du masque</a:t>
            </a:r>
          </a:p>
        </p:txBody>
      </p:sp>
      <p:sp>
        <p:nvSpPr>
          <p:cNvPr id="29" name="Espace réservé du texte 17"/>
          <p:cNvSpPr>
            <a:spLocks noGrp="1"/>
          </p:cNvSpPr>
          <p:nvPr>
            <p:ph type="body" sz="quarter" idx="20"/>
          </p:nvPr>
        </p:nvSpPr>
        <p:spPr>
          <a:xfrm>
            <a:off x="4352361" y="5690560"/>
            <a:ext cx="2470535" cy="684817"/>
          </a:xfrm>
          <a:prstGeom prst="rect">
            <a:avLst/>
          </a:prstGeom>
        </p:spPr>
        <p:txBody>
          <a:bodyPr/>
          <a:lstStyle>
            <a:lvl1pPr marL="0" indent="0" algn="l">
              <a:buNone/>
              <a:defRPr sz="1400">
                <a:solidFill>
                  <a:schemeClr val="bg2"/>
                </a:solidFill>
              </a:defRPr>
            </a:lvl1pPr>
            <a:lvl2pPr marL="457200" indent="0">
              <a:buNone/>
              <a:defRPr/>
            </a:lvl2pPr>
          </a:lstStyle>
          <a:p>
            <a:pPr lvl="0"/>
            <a:r>
              <a:rPr lang="fr-FR"/>
              <a:t>Cliquez pour modifier les styles du texte du masque</a:t>
            </a:r>
          </a:p>
        </p:txBody>
      </p:sp>
      <p:sp>
        <p:nvSpPr>
          <p:cNvPr id="3" name="Espace réservé pour une image  2"/>
          <p:cNvSpPr>
            <a:spLocks noGrp="1"/>
          </p:cNvSpPr>
          <p:nvPr>
            <p:ph type="pic" sz="quarter" idx="21"/>
          </p:nvPr>
        </p:nvSpPr>
        <p:spPr>
          <a:xfrm>
            <a:off x="7458075" y="438127"/>
            <a:ext cx="4248000" cy="5937250"/>
          </a:xfrm>
          <a:prstGeom prst="rect">
            <a:avLst/>
          </a:prstGeom>
        </p:spPr>
        <p:txBody>
          <a:bodyPr/>
          <a:lstStyle/>
          <a:p>
            <a:pPr lvl="0"/>
            <a:endParaRPr lang="fr-BE" noProof="0"/>
          </a:p>
        </p:txBody>
      </p:sp>
      <p:sp>
        <p:nvSpPr>
          <p:cNvPr id="17" name="Espace réservé du texte 2"/>
          <p:cNvSpPr>
            <a:spLocks noGrp="1"/>
          </p:cNvSpPr>
          <p:nvPr>
            <p:ph type="body" sz="quarter" idx="25"/>
          </p:nvPr>
        </p:nvSpPr>
        <p:spPr>
          <a:xfrm>
            <a:off x="1523494" y="3009906"/>
            <a:ext cx="2470535" cy="684817"/>
          </a:xfrm>
          <a:prstGeom prst="rect">
            <a:avLst/>
          </a:prstGeom>
        </p:spPr>
        <p:txBody>
          <a:bodyPr/>
          <a:lstStyle>
            <a:lvl1pPr marL="0" indent="0">
              <a:buNone/>
              <a:defRPr sz="1800" b="1">
                <a:solidFill>
                  <a:schemeClr val="bg2"/>
                </a:solidFill>
              </a:defRPr>
            </a:lvl1pPr>
          </a:lstStyle>
          <a:p>
            <a:pPr lvl="0"/>
            <a:r>
              <a:rPr lang="en-US"/>
              <a:t>Click to edit Master text styles</a:t>
            </a:r>
          </a:p>
        </p:txBody>
      </p:sp>
      <p:sp>
        <p:nvSpPr>
          <p:cNvPr id="18" name="Espace réservé du texte 2"/>
          <p:cNvSpPr>
            <a:spLocks noGrp="1"/>
          </p:cNvSpPr>
          <p:nvPr>
            <p:ph type="body" sz="quarter" idx="26"/>
          </p:nvPr>
        </p:nvSpPr>
        <p:spPr>
          <a:xfrm>
            <a:off x="4352360" y="3009905"/>
            <a:ext cx="2470535" cy="684817"/>
          </a:xfrm>
          <a:prstGeom prst="rect">
            <a:avLst/>
          </a:prstGeom>
        </p:spPr>
        <p:txBody>
          <a:bodyPr/>
          <a:lstStyle>
            <a:lvl1pPr marL="0" indent="0">
              <a:buNone/>
              <a:defRPr sz="1800" b="1">
                <a:solidFill>
                  <a:schemeClr val="bg2"/>
                </a:solidFill>
              </a:defRPr>
            </a:lvl1pPr>
          </a:lstStyle>
          <a:p>
            <a:pPr lvl="0"/>
            <a:r>
              <a:rPr lang="en-US"/>
              <a:t>Click to edit Master text styles</a:t>
            </a:r>
          </a:p>
        </p:txBody>
      </p:sp>
      <p:sp>
        <p:nvSpPr>
          <p:cNvPr id="19" name="Espace réservé du texte 2"/>
          <p:cNvSpPr>
            <a:spLocks noGrp="1"/>
          </p:cNvSpPr>
          <p:nvPr>
            <p:ph type="body" sz="quarter" idx="27"/>
          </p:nvPr>
        </p:nvSpPr>
        <p:spPr>
          <a:xfrm>
            <a:off x="4352359" y="4861709"/>
            <a:ext cx="2470535" cy="684817"/>
          </a:xfrm>
          <a:prstGeom prst="rect">
            <a:avLst/>
          </a:prstGeom>
        </p:spPr>
        <p:txBody>
          <a:bodyPr/>
          <a:lstStyle>
            <a:lvl1pPr marL="0" indent="0">
              <a:buNone/>
              <a:defRPr sz="1800" b="1">
                <a:solidFill>
                  <a:schemeClr val="bg2"/>
                </a:solidFill>
              </a:defRPr>
            </a:lvl1pPr>
          </a:lstStyle>
          <a:p>
            <a:pPr lvl="0"/>
            <a:r>
              <a:rPr lang="en-US"/>
              <a:t>Click to edit Master text styles</a:t>
            </a:r>
          </a:p>
        </p:txBody>
      </p:sp>
      <p:sp>
        <p:nvSpPr>
          <p:cNvPr id="20" name="Espace réservé du texte 2"/>
          <p:cNvSpPr>
            <a:spLocks noGrp="1"/>
          </p:cNvSpPr>
          <p:nvPr>
            <p:ph type="body" sz="quarter" idx="28"/>
          </p:nvPr>
        </p:nvSpPr>
        <p:spPr>
          <a:xfrm>
            <a:off x="1523493" y="4861709"/>
            <a:ext cx="2470535" cy="684817"/>
          </a:xfrm>
          <a:prstGeom prst="rect">
            <a:avLst/>
          </a:prstGeom>
        </p:spPr>
        <p:txBody>
          <a:bodyPr/>
          <a:lstStyle>
            <a:lvl1pPr marL="0" indent="0">
              <a:buNone/>
              <a:defRPr sz="1800" b="1">
                <a:solidFill>
                  <a:schemeClr val="bg2"/>
                </a:solidFill>
              </a:defRPr>
            </a:lvl1pPr>
          </a:lstStyle>
          <a:p>
            <a:pPr lvl="0"/>
            <a:r>
              <a:rPr lang="en-US"/>
              <a:t>Click to edit Master text styles</a:t>
            </a:r>
          </a:p>
        </p:txBody>
      </p:sp>
      <p:sp>
        <p:nvSpPr>
          <p:cNvPr id="21" name="Espace réservé du texte 2"/>
          <p:cNvSpPr>
            <a:spLocks noGrp="1"/>
          </p:cNvSpPr>
          <p:nvPr>
            <p:ph type="body" sz="quarter" idx="31"/>
          </p:nvPr>
        </p:nvSpPr>
        <p:spPr>
          <a:xfrm>
            <a:off x="1524001" y="1962406"/>
            <a:ext cx="5298893" cy="710517"/>
          </a:xfrm>
          <a:prstGeom prst="rect">
            <a:avLst/>
          </a:prstGeom>
        </p:spPr>
        <p:txBody>
          <a:bodyPr/>
          <a:lstStyle>
            <a:lvl1pPr marL="0" indent="0">
              <a:buNone/>
              <a:defRPr sz="3200" b="1">
                <a:solidFill>
                  <a:srgbClr val="92D050"/>
                </a:solidFill>
              </a:defRPr>
            </a:lvl1pPr>
            <a:lvl2pPr>
              <a:defRPr>
                <a:solidFill>
                  <a:srgbClr val="92D050"/>
                </a:solidFill>
              </a:defRPr>
            </a:lvl2pPr>
            <a:lvl3pPr>
              <a:defRPr>
                <a:solidFill>
                  <a:srgbClr val="92D050"/>
                </a:solidFill>
              </a:defRPr>
            </a:lvl3pPr>
            <a:lvl4pPr>
              <a:defRPr>
                <a:solidFill>
                  <a:srgbClr val="92D050"/>
                </a:solidFill>
              </a:defRPr>
            </a:lvl4pPr>
            <a:lvl5pPr>
              <a:defRPr>
                <a:solidFill>
                  <a:srgbClr val="92D050"/>
                </a:solidFill>
              </a:defRPr>
            </a:lvl5pPr>
          </a:lstStyle>
          <a:p>
            <a:pPr lvl="0"/>
            <a:r>
              <a:rPr lang="en-US"/>
              <a:t>Click to edit Master text styles</a:t>
            </a:r>
          </a:p>
        </p:txBody>
      </p:sp>
    </p:spTree>
    <p:extLst>
      <p:ext uri="{BB962C8B-B14F-4D97-AF65-F5344CB8AC3E}">
        <p14:creationId xmlns:p14="http://schemas.microsoft.com/office/powerpoint/2010/main" val="19955928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Diapositive de titre">
    <p:spTree>
      <p:nvGrpSpPr>
        <p:cNvPr id="1" name=""/>
        <p:cNvGrpSpPr/>
        <p:nvPr/>
      </p:nvGrpSpPr>
      <p:grpSpPr>
        <a:xfrm>
          <a:off x="0" y="0"/>
          <a:ext cx="0" cy="0"/>
          <a:chOff x="0" y="0"/>
          <a:chExt cx="0" cy="0"/>
        </a:xfrm>
      </p:grpSpPr>
      <p:sp>
        <p:nvSpPr>
          <p:cNvPr id="14" name="Espace réservé du texte 13"/>
          <p:cNvSpPr>
            <a:spLocks noGrp="1"/>
          </p:cNvSpPr>
          <p:nvPr>
            <p:ph type="body" sz="quarter" idx="10"/>
          </p:nvPr>
        </p:nvSpPr>
        <p:spPr>
          <a:xfrm>
            <a:off x="1523495" y="1589305"/>
            <a:ext cx="5576045" cy="230910"/>
          </a:xfrm>
          <a:prstGeom prst="rect">
            <a:avLst/>
          </a:prstGeom>
        </p:spPr>
        <p:txBody>
          <a:bodyPr/>
          <a:lstStyle>
            <a:lvl1pPr marL="0" indent="0" algn="l">
              <a:buNone/>
              <a:defRPr sz="1600" b="1">
                <a:solidFill>
                  <a:schemeClr val="bg2"/>
                </a:solidFill>
              </a:defRPr>
            </a:lvl1pPr>
            <a:lvl3pPr marL="914400" indent="0">
              <a:buNone/>
              <a:defRPr/>
            </a:lvl3pPr>
          </a:lstStyle>
          <a:p>
            <a:pPr lvl="0"/>
            <a:r>
              <a:rPr lang="en-US"/>
              <a:t>Click to edit Master text styles</a:t>
            </a:r>
          </a:p>
        </p:txBody>
      </p:sp>
      <p:sp>
        <p:nvSpPr>
          <p:cNvPr id="15" name="Espace réservé du texte 17"/>
          <p:cNvSpPr>
            <a:spLocks noGrp="1"/>
          </p:cNvSpPr>
          <p:nvPr>
            <p:ph type="body" sz="quarter" idx="16"/>
          </p:nvPr>
        </p:nvSpPr>
        <p:spPr>
          <a:xfrm>
            <a:off x="1523495" y="5690560"/>
            <a:ext cx="2600324" cy="684817"/>
          </a:xfrm>
          <a:prstGeom prst="rect">
            <a:avLst/>
          </a:prstGeom>
        </p:spPr>
        <p:txBody>
          <a:bodyPr/>
          <a:lstStyle>
            <a:lvl1pPr marL="0" indent="0" algn="l">
              <a:buNone/>
              <a:defRPr sz="1400">
                <a:solidFill>
                  <a:schemeClr val="bg2"/>
                </a:solidFill>
              </a:defRPr>
            </a:lvl1pPr>
            <a:lvl2pPr marL="457200" indent="0">
              <a:buNone/>
              <a:defRPr/>
            </a:lvl2pPr>
          </a:lstStyle>
          <a:p>
            <a:pPr lvl="0"/>
            <a:r>
              <a:rPr lang="fr-FR"/>
              <a:t>Cliquez pour modifier les styles du texte du masque</a:t>
            </a:r>
          </a:p>
        </p:txBody>
      </p:sp>
      <p:sp>
        <p:nvSpPr>
          <p:cNvPr id="3" name="Espace réservé pour une image  2"/>
          <p:cNvSpPr>
            <a:spLocks noGrp="1"/>
          </p:cNvSpPr>
          <p:nvPr>
            <p:ph type="pic" sz="quarter" idx="21"/>
          </p:nvPr>
        </p:nvSpPr>
        <p:spPr>
          <a:xfrm>
            <a:off x="1523495" y="2984740"/>
            <a:ext cx="2600324" cy="1732938"/>
          </a:xfrm>
          <a:prstGeom prst="rect">
            <a:avLst/>
          </a:prstGeom>
        </p:spPr>
        <p:txBody>
          <a:bodyPr/>
          <a:lstStyle/>
          <a:p>
            <a:pPr lvl="0"/>
            <a:endParaRPr lang="fr-BE" noProof="0"/>
          </a:p>
        </p:txBody>
      </p:sp>
      <p:sp>
        <p:nvSpPr>
          <p:cNvPr id="22" name="Espace réservé du texte 17"/>
          <p:cNvSpPr>
            <a:spLocks noGrp="1"/>
          </p:cNvSpPr>
          <p:nvPr>
            <p:ph type="body" sz="quarter" idx="23"/>
          </p:nvPr>
        </p:nvSpPr>
        <p:spPr>
          <a:xfrm>
            <a:off x="4686513" y="5690560"/>
            <a:ext cx="2600324" cy="684817"/>
          </a:xfrm>
          <a:prstGeom prst="rect">
            <a:avLst/>
          </a:prstGeom>
        </p:spPr>
        <p:txBody>
          <a:bodyPr/>
          <a:lstStyle>
            <a:lvl1pPr marL="0" indent="0" algn="l">
              <a:buNone/>
              <a:defRPr sz="1400">
                <a:solidFill>
                  <a:schemeClr val="bg2"/>
                </a:solidFill>
              </a:defRPr>
            </a:lvl1pPr>
            <a:lvl2pPr marL="457200" indent="0">
              <a:buNone/>
              <a:defRPr/>
            </a:lvl2pPr>
          </a:lstStyle>
          <a:p>
            <a:pPr lvl="0"/>
            <a:r>
              <a:rPr lang="fr-FR"/>
              <a:t>Cliquez pour modifier les styles du texte du masque</a:t>
            </a:r>
          </a:p>
        </p:txBody>
      </p:sp>
      <p:sp>
        <p:nvSpPr>
          <p:cNvPr id="23" name="Espace réservé pour une image  2"/>
          <p:cNvSpPr>
            <a:spLocks noGrp="1"/>
          </p:cNvSpPr>
          <p:nvPr>
            <p:ph type="pic" sz="quarter" idx="24"/>
          </p:nvPr>
        </p:nvSpPr>
        <p:spPr>
          <a:xfrm>
            <a:off x="4686513" y="2984740"/>
            <a:ext cx="2600324" cy="1732938"/>
          </a:xfrm>
          <a:prstGeom prst="rect">
            <a:avLst/>
          </a:prstGeom>
        </p:spPr>
        <p:txBody>
          <a:bodyPr/>
          <a:lstStyle/>
          <a:p>
            <a:pPr lvl="0"/>
            <a:endParaRPr lang="fr-BE" noProof="0"/>
          </a:p>
        </p:txBody>
      </p:sp>
      <p:sp>
        <p:nvSpPr>
          <p:cNvPr id="25" name="Espace réservé du texte 17"/>
          <p:cNvSpPr>
            <a:spLocks noGrp="1"/>
          </p:cNvSpPr>
          <p:nvPr>
            <p:ph type="body" sz="quarter" idx="26"/>
          </p:nvPr>
        </p:nvSpPr>
        <p:spPr>
          <a:xfrm>
            <a:off x="7849531" y="5690560"/>
            <a:ext cx="2600324" cy="684817"/>
          </a:xfrm>
          <a:prstGeom prst="rect">
            <a:avLst/>
          </a:prstGeom>
        </p:spPr>
        <p:txBody>
          <a:bodyPr/>
          <a:lstStyle>
            <a:lvl1pPr marL="0" indent="0" algn="l">
              <a:buNone/>
              <a:defRPr sz="1400">
                <a:solidFill>
                  <a:schemeClr val="bg2"/>
                </a:solidFill>
              </a:defRPr>
            </a:lvl1pPr>
            <a:lvl2pPr marL="457200" indent="0">
              <a:buNone/>
              <a:defRPr/>
            </a:lvl2pPr>
          </a:lstStyle>
          <a:p>
            <a:pPr lvl="0"/>
            <a:r>
              <a:rPr lang="fr-FR"/>
              <a:t>Cliquez pour modifier les styles du texte du masque</a:t>
            </a:r>
          </a:p>
        </p:txBody>
      </p:sp>
      <p:sp>
        <p:nvSpPr>
          <p:cNvPr id="30" name="Espace réservé pour une image  2"/>
          <p:cNvSpPr>
            <a:spLocks noGrp="1"/>
          </p:cNvSpPr>
          <p:nvPr>
            <p:ph type="pic" sz="quarter" idx="27"/>
          </p:nvPr>
        </p:nvSpPr>
        <p:spPr>
          <a:xfrm>
            <a:off x="7849531" y="2984740"/>
            <a:ext cx="2600324" cy="1732938"/>
          </a:xfrm>
          <a:prstGeom prst="rect">
            <a:avLst/>
          </a:prstGeom>
        </p:spPr>
        <p:txBody>
          <a:bodyPr/>
          <a:lstStyle/>
          <a:p>
            <a:pPr lvl="0"/>
            <a:endParaRPr lang="fr-BE" noProof="0"/>
          </a:p>
        </p:txBody>
      </p:sp>
      <p:sp>
        <p:nvSpPr>
          <p:cNvPr id="17" name="Espace réservé du texte 2"/>
          <p:cNvSpPr>
            <a:spLocks noGrp="1"/>
          </p:cNvSpPr>
          <p:nvPr>
            <p:ph type="body" sz="quarter" idx="31"/>
          </p:nvPr>
        </p:nvSpPr>
        <p:spPr>
          <a:xfrm>
            <a:off x="1524000" y="1962406"/>
            <a:ext cx="5575539" cy="710517"/>
          </a:xfrm>
          <a:prstGeom prst="rect">
            <a:avLst/>
          </a:prstGeom>
        </p:spPr>
        <p:txBody>
          <a:bodyPr/>
          <a:lstStyle>
            <a:lvl1pPr marL="0" indent="0">
              <a:buNone/>
              <a:defRPr sz="3200" b="1">
                <a:solidFill>
                  <a:srgbClr val="92D050"/>
                </a:solidFill>
              </a:defRPr>
            </a:lvl1pPr>
            <a:lvl2pPr>
              <a:defRPr>
                <a:solidFill>
                  <a:srgbClr val="92D050"/>
                </a:solidFill>
              </a:defRPr>
            </a:lvl2pPr>
            <a:lvl3pPr>
              <a:defRPr>
                <a:solidFill>
                  <a:srgbClr val="92D050"/>
                </a:solidFill>
              </a:defRPr>
            </a:lvl3pPr>
            <a:lvl4pPr>
              <a:defRPr>
                <a:solidFill>
                  <a:srgbClr val="92D050"/>
                </a:solidFill>
              </a:defRPr>
            </a:lvl4pPr>
            <a:lvl5pPr>
              <a:defRPr>
                <a:solidFill>
                  <a:srgbClr val="92D050"/>
                </a:solidFill>
              </a:defRPr>
            </a:lvl5pPr>
          </a:lstStyle>
          <a:p>
            <a:pPr lvl="0"/>
            <a:r>
              <a:rPr lang="en-US"/>
              <a:t>Click to edit Master text styles</a:t>
            </a:r>
          </a:p>
        </p:txBody>
      </p:sp>
      <p:sp>
        <p:nvSpPr>
          <p:cNvPr id="18" name="Espace réservé du texte 2"/>
          <p:cNvSpPr>
            <a:spLocks noGrp="1"/>
          </p:cNvSpPr>
          <p:nvPr>
            <p:ph type="body" sz="quarter" idx="28"/>
          </p:nvPr>
        </p:nvSpPr>
        <p:spPr>
          <a:xfrm>
            <a:off x="1523495" y="4861709"/>
            <a:ext cx="2600324" cy="684817"/>
          </a:xfrm>
          <a:prstGeom prst="rect">
            <a:avLst/>
          </a:prstGeom>
        </p:spPr>
        <p:txBody>
          <a:bodyPr/>
          <a:lstStyle>
            <a:lvl1pPr marL="0" indent="0">
              <a:buNone/>
              <a:defRPr sz="1800" b="1">
                <a:solidFill>
                  <a:schemeClr val="bg2"/>
                </a:solidFill>
              </a:defRPr>
            </a:lvl1pPr>
          </a:lstStyle>
          <a:p>
            <a:pPr lvl="0"/>
            <a:r>
              <a:rPr lang="en-US"/>
              <a:t>Click to edit Master text styles</a:t>
            </a:r>
          </a:p>
        </p:txBody>
      </p:sp>
      <p:sp>
        <p:nvSpPr>
          <p:cNvPr id="19" name="Espace réservé du texte 2"/>
          <p:cNvSpPr>
            <a:spLocks noGrp="1"/>
          </p:cNvSpPr>
          <p:nvPr>
            <p:ph type="body" sz="quarter" idx="32"/>
          </p:nvPr>
        </p:nvSpPr>
        <p:spPr>
          <a:xfrm>
            <a:off x="4686513" y="4861709"/>
            <a:ext cx="2600324" cy="684817"/>
          </a:xfrm>
          <a:prstGeom prst="rect">
            <a:avLst/>
          </a:prstGeom>
        </p:spPr>
        <p:txBody>
          <a:bodyPr/>
          <a:lstStyle>
            <a:lvl1pPr marL="0" indent="0">
              <a:buNone/>
              <a:defRPr sz="1800" b="1">
                <a:solidFill>
                  <a:schemeClr val="bg2"/>
                </a:solidFill>
              </a:defRPr>
            </a:lvl1pPr>
          </a:lstStyle>
          <a:p>
            <a:pPr lvl="0"/>
            <a:r>
              <a:rPr lang="en-US"/>
              <a:t>Click to edit Master text styles</a:t>
            </a:r>
          </a:p>
        </p:txBody>
      </p:sp>
      <p:sp>
        <p:nvSpPr>
          <p:cNvPr id="20" name="Espace réservé du texte 2"/>
          <p:cNvSpPr>
            <a:spLocks noGrp="1"/>
          </p:cNvSpPr>
          <p:nvPr>
            <p:ph type="body" sz="quarter" idx="33"/>
          </p:nvPr>
        </p:nvSpPr>
        <p:spPr>
          <a:xfrm>
            <a:off x="7849531" y="4861708"/>
            <a:ext cx="2600324" cy="684817"/>
          </a:xfrm>
          <a:prstGeom prst="rect">
            <a:avLst/>
          </a:prstGeom>
        </p:spPr>
        <p:txBody>
          <a:bodyPr/>
          <a:lstStyle>
            <a:lvl1pPr marL="0" indent="0">
              <a:buNone/>
              <a:defRPr sz="1800" b="1">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326755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ain template_Titles">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normAutofit/>
          </a:bodyPr>
          <a:lstStyle>
            <a:lvl1pPr algn="ctr">
              <a:defRPr sz="5400" b="1" i="0">
                <a:solidFill>
                  <a:srgbClr val="91CB60"/>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ous-titre 2"/>
          <p:cNvSpPr>
            <a:spLocks noGrp="1"/>
          </p:cNvSpPr>
          <p:nvPr>
            <p:ph type="subTitle" idx="1"/>
          </p:nvPr>
        </p:nvSpPr>
        <p:spPr>
          <a:xfrm>
            <a:off x="1524000" y="3602038"/>
            <a:ext cx="9144000" cy="477837"/>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Espace réservé du texte 8"/>
          <p:cNvSpPr>
            <a:spLocks noGrp="1"/>
          </p:cNvSpPr>
          <p:nvPr>
            <p:ph type="body" sz="quarter" idx="13"/>
          </p:nvPr>
        </p:nvSpPr>
        <p:spPr>
          <a:xfrm>
            <a:off x="1524000" y="4211638"/>
            <a:ext cx="9144000" cy="565150"/>
          </a:xfrm>
        </p:spPr>
        <p:txBody>
          <a:bodyPr anchor="ctr"/>
          <a:lstStyle>
            <a:lvl1pPr marL="0" indent="0" algn="ctr">
              <a:buNone/>
              <a:defRPr sz="2000">
                <a:latin typeface="Arial" panose="020B0604020202020204" pitchFamily="34" charset="0"/>
                <a:cs typeface="Arial" panose="020B0604020202020204" pitchFamily="34" charset="0"/>
              </a:defRPr>
            </a:lvl1pPr>
            <a:lvl2pPr>
              <a:defRPr sz="2000"/>
            </a:lvl2pPr>
          </a:lstStyle>
          <a:p>
            <a:pPr lvl="0"/>
            <a:r>
              <a:rPr lang="en-US"/>
              <a:t>Click to edit Master text styles</a:t>
            </a:r>
          </a:p>
        </p:txBody>
      </p:sp>
      <p:sp>
        <p:nvSpPr>
          <p:cNvPr id="4" name="Espace réservé de la date 3">
            <a:extLst>
              <a:ext uri="{FF2B5EF4-FFF2-40B4-BE49-F238E27FC236}">
                <a16:creationId xmlns:a16="http://schemas.microsoft.com/office/drawing/2014/main" id="{538E3524-C128-3C26-95E9-712D902289FF}"/>
              </a:ext>
            </a:extLst>
          </p:cNvPr>
          <p:cNvSpPr>
            <a:spLocks noGrp="1"/>
          </p:cNvSpPr>
          <p:nvPr>
            <p:ph type="dt" sz="half" idx="14"/>
          </p:nvPr>
        </p:nvSpPr>
        <p:spPr/>
        <p:txBody>
          <a:bodyPr/>
          <a:lstStyle>
            <a:lvl1pPr>
              <a:defRPr/>
            </a:lvl1pPr>
          </a:lstStyle>
          <a:p>
            <a:pPr>
              <a:defRPr/>
            </a:pPr>
            <a:endParaRPr lang="en-GB"/>
          </a:p>
        </p:txBody>
      </p:sp>
      <p:sp>
        <p:nvSpPr>
          <p:cNvPr id="5" name="Espace réservé du pied de page 4">
            <a:extLst>
              <a:ext uri="{FF2B5EF4-FFF2-40B4-BE49-F238E27FC236}">
                <a16:creationId xmlns:a16="http://schemas.microsoft.com/office/drawing/2014/main" id="{166E18C7-5B7E-DC26-F46B-F7FA6B51A1D7}"/>
              </a:ext>
            </a:extLst>
          </p:cNvPr>
          <p:cNvSpPr>
            <a:spLocks noGrp="1"/>
          </p:cNvSpPr>
          <p:nvPr>
            <p:ph type="ftr" sz="quarter" idx="15"/>
          </p:nvPr>
        </p:nvSpPr>
        <p:spPr/>
        <p:txBody>
          <a:bodyPr/>
          <a:lstStyle>
            <a:lvl1pPr>
              <a:defRPr/>
            </a:lvl1pPr>
          </a:lstStyle>
          <a:p>
            <a:pPr>
              <a:defRPr/>
            </a:pPr>
            <a:endParaRPr lang="en-GB"/>
          </a:p>
        </p:txBody>
      </p:sp>
      <p:sp>
        <p:nvSpPr>
          <p:cNvPr id="6" name="Espace réservé du numéro de diapositive 5">
            <a:extLst>
              <a:ext uri="{FF2B5EF4-FFF2-40B4-BE49-F238E27FC236}">
                <a16:creationId xmlns:a16="http://schemas.microsoft.com/office/drawing/2014/main" id="{2A66724D-22F3-0961-8C0F-ACD782085902}"/>
              </a:ext>
            </a:extLst>
          </p:cNvPr>
          <p:cNvSpPr>
            <a:spLocks noGrp="1"/>
          </p:cNvSpPr>
          <p:nvPr>
            <p:ph type="sldNum" sz="quarter" idx="16"/>
          </p:nvPr>
        </p:nvSpPr>
        <p:spPr/>
        <p:txBody>
          <a:bodyPr/>
          <a:lstStyle>
            <a:lvl1pPr>
              <a:defRPr/>
            </a:lvl1pPr>
          </a:lstStyle>
          <a:p>
            <a:pPr>
              <a:defRPr/>
            </a:pPr>
            <a:fld id="{C6829D1B-0057-40F0-803A-5BBAF807D44A}" type="slidenum">
              <a:rPr lang="en-GB"/>
              <a:pPr>
                <a:defRPr/>
              </a:pPr>
              <a:t>‹#›</a:t>
            </a:fld>
            <a:endParaRPr lang="en-GB"/>
          </a:p>
        </p:txBody>
      </p:sp>
    </p:spTree>
    <p:extLst>
      <p:ext uri="{BB962C8B-B14F-4D97-AF65-F5344CB8AC3E}">
        <p14:creationId xmlns:p14="http://schemas.microsoft.com/office/powerpoint/2010/main" val="6319572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Main template_Title&amp;content">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Espace réservé du contenu 2"/>
          <p:cNvSpPr>
            <a:spLocks noGrp="1"/>
          </p:cNvSpPr>
          <p:nvPr>
            <p:ph idx="1"/>
          </p:nvPr>
        </p:nvSpPr>
        <p:spPr/>
        <p:txBody>
          <a:bodyPr/>
          <a:lstStyle>
            <a:lvl1pPr>
              <a:lnSpc>
                <a:spcPct val="100000"/>
              </a:lnSpc>
              <a:defRPr>
                <a:latin typeface="Arial" panose="020B0604020202020204" pitchFamily="34" charset="0"/>
                <a:cs typeface="Arial" panose="020B0604020202020204" pitchFamily="34" charset="0"/>
              </a:defRPr>
            </a:lvl1pPr>
            <a:lvl2pPr>
              <a:lnSpc>
                <a:spcPct val="100000"/>
              </a:lnSpc>
              <a:defRPr>
                <a:latin typeface="Arial" panose="020B0604020202020204" pitchFamily="34" charset="0"/>
                <a:cs typeface="Arial" panose="020B0604020202020204" pitchFamily="34" charset="0"/>
              </a:defRPr>
            </a:lvl2pPr>
            <a:lvl3pPr>
              <a:lnSpc>
                <a:spcPct val="100000"/>
              </a:lnSpc>
              <a:defRPr>
                <a:latin typeface="Arial" panose="020B0604020202020204" pitchFamily="34" charset="0"/>
                <a:cs typeface="Arial" panose="020B0604020202020204" pitchFamily="34" charset="0"/>
              </a:defRPr>
            </a:lvl3pPr>
            <a:lvl4pPr>
              <a:lnSpc>
                <a:spcPct val="100000"/>
              </a:lnSpc>
              <a:defRPr>
                <a:latin typeface="Arial" panose="020B0604020202020204" pitchFamily="34" charset="0"/>
                <a:cs typeface="Arial" panose="020B0604020202020204" pitchFamily="34" charset="0"/>
              </a:defRPr>
            </a:lvl4pPr>
            <a:lvl5pPr>
              <a:lnSpc>
                <a:spcPct val="100000"/>
              </a:lnSpc>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Espace réservé de la date 3">
            <a:extLst>
              <a:ext uri="{FF2B5EF4-FFF2-40B4-BE49-F238E27FC236}">
                <a16:creationId xmlns:a16="http://schemas.microsoft.com/office/drawing/2014/main" id="{B9757F0F-0601-1947-C463-DE8C0B60A525}"/>
              </a:ext>
            </a:extLst>
          </p:cNvPr>
          <p:cNvSpPr>
            <a:spLocks noGrp="1"/>
          </p:cNvSpPr>
          <p:nvPr>
            <p:ph type="dt" sz="half" idx="10"/>
          </p:nvPr>
        </p:nvSpPr>
        <p:spPr/>
        <p:txBody>
          <a:bodyPr/>
          <a:lstStyle>
            <a:lvl1pPr>
              <a:defRPr/>
            </a:lvl1pPr>
          </a:lstStyle>
          <a:p>
            <a:pPr>
              <a:defRPr/>
            </a:pPr>
            <a:endParaRPr lang="en-GB"/>
          </a:p>
        </p:txBody>
      </p:sp>
      <p:sp>
        <p:nvSpPr>
          <p:cNvPr id="5" name="Espace réservé du pied de page 4">
            <a:extLst>
              <a:ext uri="{FF2B5EF4-FFF2-40B4-BE49-F238E27FC236}">
                <a16:creationId xmlns:a16="http://schemas.microsoft.com/office/drawing/2014/main" id="{9C790345-9201-98A0-5D3A-812501141F58}"/>
              </a:ext>
            </a:extLst>
          </p:cNvPr>
          <p:cNvSpPr>
            <a:spLocks noGrp="1"/>
          </p:cNvSpPr>
          <p:nvPr>
            <p:ph type="ftr" sz="quarter" idx="11"/>
          </p:nvPr>
        </p:nvSpPr>
        <p:spPr/>
        <p:txBody>
          <a:bodyPr/>
          <a:lstStyle>
            <a:lvl1pPr>
              <a:defRPr/>
            </a:lvl1pPr>
          </a:lstStyle>
          <a:p>
            <a:pPr>
              <a:defRPr/>
            </a:pPr>
            <a:endParaRPr lang="en-GB"/>
          </a:p>
        </p:txBody>
      </p:sp>
      <p:sp>
        <p:nvSpPr>
          <p:cNvPr id="6" name="Espace réservé du numéro de diapositive 5">
            <a:extLst>
              <a:ext uri="{FF2B5EF4-FFF2-40B4-BE49-F238E27FC236}">
                <a16:creationId xmlns:a16="http://schemas.microsoft.com/office/drawing/2014/main" id="{D25F3051-31BF-4F60-7027-7B61018A22FC}"/>
              </a:ext>
            </a:extLst>
          </p:cNvPr>
          <p:cNvSpPr>
            <a:spLocks noGrp="1"/>
          </p:cNvSpPr>
          <p:nvPr>
            <p:ph type="sldNum" sz="quarter" idx="12"/>
          </p:nvPr>
        </p:nvSpPr>
        <p:spPr/>
        <p:txBody>
          <a:bodyPr/>
          <a:lstStyle>
            <a:lvl1pPr>
              <a:defRPr/>
            </a:lvl1pPr>
          </a:lstStyle>
          <a:p>
            <a:pPr>
              <a:defRPr/>
            </a:pPr>
            <a:fld id="{E3CBD448-8D2C-4C36-9A92-77B56D725627}" type="slidenum">
              <a:rPr lang="en-GB"/>
              <a:pPr>
                <a:defRPr/>
              </a:pPr>
              <a:t>‹#›</a:t>
            </a:fld>
            <a:endParaRPr lang="en-GB"/>
          </a:p>
        </p:txBody>
      </p:sp>
    </p:spTree>
    <p:extLst>
      <p:ext uri="{BB962C8B-B14F-4D97-AF65-F5344CB8AC3E}">
        <p14:creationId xmlns:p14="http://schemas.microsoft.com/office/powerpoint/2010/main" val="2346775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Main template_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Espace réservé de la date 3">
            <a:extLst>
              <a:ext uri="{FF2B5EF4-FFF2-40B4-BE49-F238E27FC236}">
                <a16:creationId xmlns:a16="http://schemas.microsoft.com/office/drawing/2014/main" id="{831B6CB0-A3B3-018C-A80E-1E711275511E}"/>
              </a:ext>
            </a:extLst>
          </p:cNvPr>
          <p:cNvSpPr>
            <a:spLocks noGrp="1"/>
          </p:cNvSpPr>
          <p:nvPr>
            <p:ph type="dt" sz="half" idx="10"/>
          </p:nvPr>
        </p:nvSpPr>
        <p:spPr/>
        <p:txBody>
          <a:bodyPr/>
          <a:lstStyle>
            <a:lvl1pPr>
              <a:defRPr/>
            </a:lvl1pPr>
          </a:lstStyle>
          <a:p>
            <a:pPr>
              <a:defRPr/>
            </a:pPr>
            <a:endParaRPr lang="en-GB"/>
          </a:p>
        </p:txBody>
      </p:sp>
      <p:sp>
        <p:nvSpPr>
          <p:cNvPr id="5" name="Espace réservé du pied de page 4">
            <a:extLst>
              <a:ext uri="{FF2B5EF4-FFF2-40B4-BE49-F238E27FC236}">
                <a16:creationId xmlns:a16="http://schemas.microsoft.com/office/drawing/2014/main" id="{51A4CAA1-42C6-0FDB-53ED-5ABBBEC1E203}"/>
              </a:ext>
            </a:extLst>
          </p:cNvPr>
          <p:cNvSpPr>
            <a:spLocks noGrp="1"/>
          </p:cNvSpPr>
          <p:nvPr>
            <p:ph type="ftr" sz="quarter" idx="11"/>
          </p:nvPr>
        </p:nvSpPr>
        <p:spPr/>
        <p:txBody>
          <a:bodyPr/>
          <a:lstStyle>
            <a:lvl1pPr>
              <a:defRPr/>
            </a:lvl1pPr>
          </a:lstStyle>
          <a:p>
            <a:pPr>
              <a:defRPr/>
            </a:pPr>
            <a:endParaRPr lang="en-GB"/>
          </a:p>
        </p:txBody>
      </p:sp>
      <p:sp>
        <p:nvSpPr>
          <p:cNvPr id="6" name="Espace réservé du numéro de diapositive 5">
            <a:extLst>
              <a:ext uri="{FF2B5EF4-FFF2-40B4-BE49-F238E27FC236}">
                <a16:creationId xmlns:a16="http://schemas.microsoft.com/office/drawing/2014/main" id="{072D213F-C89A-E566-577B-F12B86C4468F}"/>
              </a:ext>
            </a:extLst>
          </p:cNvPr>
          <p:cNvSpPr>
            <a:spLocks noGrp="1"/>
          </p:cNvSpPr>
          <p:nvPr>
            <p:ph type="sldNum" sz="quarter" idx="12"/>
          </p:nvPr>
        </p:nvSpPr>
        <p:spPr/>
        <p:txBody>
          <a:bodyPr/>
          <a:lstStyle>
            <a:lvl1pPr>
              <a:defRPr/>
            </a:lvl1pPr>
          </a:lstStyle>
          <a:p>
            <a:pPr>
              <a:defRPr/>
            </a:pPr>
            <a:fld id="{8E3D2C38-8408-4100-AD60-A5276C27CCB3}" type="slidenum">
              <a:rPr lang="en-GB"/>
              <a:pPr>
                <a:defRPr/>
              </a:pPr>
              <a:t>‹#›</a:t>
            </a:fld>
            <a:endParaRPr lang="en-GB"/>
          </a:p>
        </p:txBody>
      </p:sp>
    </p:spTree>
    <p:extLst>
      <p:ext uri="{BB962C8B-B14F-4D97-AF65-F5344CB8AC3E}">
        <p14:creationId xmlns:p14="http://schemas.microsoft.com/office/powerpoint/2010/main" val="7578235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Main template_Doublecontent">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sz="4000"/>
            </a:lvl1pPr>
          </a:lstStyle>
          <a:p>
            <a:r>
              <a:rPr lang="en-US"/>
              <a:t>Click to edit Master title style</a:t>
            </a:r>
            <a:endParaRPr lang="en-GB"/>
          </a:p>
        </p:txBody>
      </p:sp>
      <p:sp>
        <p:nvSpPr>
          <p:cNvPr id="3" name="Espace réservé du contenu 2"/>
          <p:cNvSpPr>
            <a:spLocks noGrp="1"/>
          </p:cNvSpPr>
          <p:nvPr>
            <p:ph sz="half" idx="1"/>
          </p:nvPr>
        </p:nvSpPr>
        <p:spPr>
          <a:xfrm>
            <a:off x="838200" y="1825625"/>
            <a:ext cx="5181600"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Espace réservé du contenu 3"/>
          <p:cNvSpPr>
            <a:spLocks noGrp="1"/>
          </p:cNvSpPr>
          <p:nvPr>
            <p:ph sz="half" idx="2"/>
          </p:nvPr>
        </p:nvSpPr>
        <p:spPr>
          <a:xfrm>
            <a:off x="6172200" y="1825625"/>
            <a:ext cx="5181600" cy="435133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Espace réservé de la date 3">
            <a:extLst>
              <a:ext uri="{FF2B5EF4-FFF2-40B4-BE49-F238E27FC236}">
                <a16:creationId xmlns:a16="http://schemas.microsoft.com/office/drawing/2014/main" id="{D988B431-D6AE-A706-8282-933F4931F13C}"/>
              </a:ext>
            </a:extLst>
          </p:cNvPr>
          <p:cNvSpPr>
            <a:spLocks noGrp="1"/>
          </p:cNvSpPr>
          <p:nvPr>
            <p:ph type="dt" sz="half" idx="10"/>
          </p:nvPr>
        </p:nvSpPr>
        <p:spPr/>
        <p:txBody>
          <a:bodyPr/>
          <a:lstStyle>
            <a:lvl1pPr>
              <a:defRPr/>
            </a:lvl1pPr>
          </a:lstStyle>
          <a:p>
            <a:pPr>
              <a:defRPr/>
            </a:pPr>
            <a:endParaRPr lang="en-GB"/>
          </a:p>
        </p:txBody>
      </p:sp>
      <p:sp>
        <p:nvSpPr>
          <p:cNvPr id="6" name="Espace réservé du pied de page 4">
            <a:extLst>
              <a:ext uri="{FF2B5EF4-FFF2-40B4-BE49-F238E27FC236}">
                <a16:creationId xmlns:a16="http://schemas.microsoft.com/office/drawing/2014/main" id="{226DE847-532E-06AD-B67D-02AD048829FE}"/>
              </a:ext>
            </a:extLst>
          </p:cNvPr>
          <p:cNvSpPr>
            <a:spLocks noGrp="1"/>
          </p:cNvSpPr>
          <p:nvPr>
            <p:ph type="ftr" sz="quarter" idx="11"/>
          </p:nvPr>
        </p:nvSpPr>
        <p:spPr/>
        <p:txBody>
          <a:bodyPr/>
          <a:lstStyle>
            <a:lvl1pPr>
              <a:defRPr/>
            </a:lvl1pPr>
          </a:lstStyle>
          <a:p>
            <a:pPr>
              <a:defRPr/>
            </a:pPr>
            <a:endParaRPr lang="en-GB"/>
          </a:p>
        </p:txBody>
      </p:sp>
      <p:sp>
        <p:nvSpPr>
          <p:cNvPr id="7" name="Espace réservé du numéro de diapositive 5">
            <a:extLst>
              <a:ext uri="{FF2B5EF4-FFF2-40B4-BE49-F238E27FC236}">
                <a16:creationId xmlns:a16="http://schemas.microsoft.com/office/drawing/2014/main" id="{08656F21-69B4-7B43-32C0-11F3C9B41CCC}"/>
              </a:ext>
            </a:extLst>
          </p:cNvPr>
          <p:cNvSpPr>
            <a:spLocks noGrp="1"/>
          </p:cNvSpPr>
          <p:nvPr>
            <p:ph type="sldNum" sz="quarter" idx="12"/>
          </p:nvPr>
        </p:nvSpPr>
        <p:spPr/>
        <p:txBody>
          <a:bodyPr/>
          <a:lstStyle>
            <a:lvl1pPr>
              <a:defRPr/>
            </a:lvl1pPr>
          </a:lstStyle>
          <a:p>
            <a:pPr>
              <a:defRPr/>
            </a:pPr>
            <a:fld id="{314B04FB-3128-4ACD-92EC-8F093ABFF9ED}" type="slidenum">
              <a:rPr lang="en-GB"/>
              <a:pPr>
                <a:defRPr/>
              </a:pPr>
              <a:t>‹#›</a:t>
            </a:fld>
            <a:endParaRPr lang="en-GB"/>
          </a:p>
        </p:txBody>
      </p:sp>
    </p:spTree>
    <p:extLst>
      <p:ext uri="{BB962C8B-B14F-4D97-AF65-F5344CB8AC3E}">
        <p14:creationId xmlns:p14="http://schemas.microsoft.com/office/powerpoint/2010/main" val="8162121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Main template_Compar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GB"/>
          </a:p>
        </p:txBody>
      </p:sp>
      <p:sp>
        <p:nvSpPr>
          <p:cNvPr id="3" name="Espace réservé du texte 2"/>
          <p:cNvSpPr>
            <a:spLocks noGrp="1"/>
          </p:cNvSpPr>
          <p:nvPr>
            <p:ph type="body" idx="1"/>
          </p:nvPr>
        </p:nvSpPr>
        <p:spPr>
          <a:xfrm>
            <a:off x="839788" y="1681163"/>
            <a:ext cx="5157787"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Espace réservé du contenu 3"/>
          <p:cNvSpPr>
            <a:spLocks noGrp="1"/>
          </p:cNvSpPr>
          <p:nvPr>
            <p:ph sz="half" idx="2"/>
          </p:nvPr>
        </p:nvSpPr>
        <p:spPr>
          <a:xfrm>
            <a:off x="839788" y="2505075"/>
            <a:ext cx="5157787" cy="368458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Espace réservé du texte 4"/>
          <p:cNvSpPr>
            <a:spLocks noGrp="1"/>
          </p:cNvSpPr>
          <p:nvPr>
            <p:ph type="body" sz="quarter" idx="3"/>
          </p:nvPr>
        </p:nvSpPr>
        <p:spPr>
          <a:xfrm>
            <a:off x="6172200" y="1681163"/>
            <a:ext cx="5183188" cy="823912"/>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Espace réservé du contenu 5"/>
          <p:cNvSpPr>
            <a:spLocks noGrp="1"/>
          </p:cNvSpPr>
          <p:nvPr>
            <p:ph sz="quarter" idx="4"/>
          </p:nvPr>
        </p:nvSpPr>
        <p:spPr>
          <a:xfrm>
            <a:off x="6172200" y="2505075"/>
            <a:ext cx="5183188" cy="368458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Espace réservé de la date 3">
            <a:extLst>
              <a:ext uri="{FF2B5EF4-FFF2-40B4-BE49-F238E27FC236}">
                <a16:creationId xmlns:a16="http://schemas.microsoft.com/office/drawing/2014/main" id="{341A1522-AB54-5C39-60D6-A0B856E76E11}"/>
              </a:ext>
            </a:extLst>
          </p:cNvPr>
          <p:cNvSpPr>
            <a:spLocks noGrp="1"/>
          </p:cNvSpPr>
          <p:nvPr>
            <p:ph type="dt" sz="half" idx="10"/>
          </p:nvPr>
        </p:nvSpPr>
        <p:spPr/>
        <p:txBody>
          <a:bodyPr/>
          <a:lstStyle>
            <a:lvl1pPr>
              <a:defRPr/>
            </a:lvl1pPr>
          </a:lstStyle>
          <a:p>
            <a:pPr>
              <a:defRPr/>
            </a:pPr>
            <a:endParaRPr lang="en-GB"/>
          </a:p>
        </p:txBody>
      </p:sp>
      <p:sp>
        <p:nvSpPr>
          <p:cNvPr id="8" name="Espace réservé du pied de page 4">
            <a:extLst>
              <a:ext uri="{FF2B5EF4-FFF2-40B4-BE49-F238E27FC236}">
                <a16:creationId xmlns:a16="http://schemas.microsoft.com/office/drawing/2014/main" id="{7BB31F16-9F2B-7A6D-EC17-6CC5F322C230}"/>
              </a:ext>
            </a:extLst>
          </p:cNvPr>
          <p:cNvSpPr>
            <a:spLocks noGrp="1"/>
          </p:cNvSpPr>
          <p:nvPr>
            <p:ph type="ftr" sz="quarter" idx="11"/>
          </p:nvPr>
        </p:nvSpPr>
        <p:spPr/>
        <p:txBody>
          <a:bodyPr/>
          <a:lstStyle>
            <a:lvl1pPr>
              <a:defRPr/>
            </a:lvl1pPr>
          </a:lstStyle>
          <a:p>
            <a:pPr>
              <a:defRPr/>
            </a:pPr>
            <a:endParaRPr lang="en-GB"/>
          </a:p>
        </p:txBody>
      </p:sp>
      <p:sp>
        <p:nvSpPr>
          <p:cNvPr id="9" name="Espace réservé du numéro de diapositive 5">
            <a:extLst>
              <a:ext uri="{FF2B5EF4-FFF2-40B4-BE49-F238E27FC236}">
                <a16:creationId xmlns:a16="http://schemas.microsoft.com/office/drawing/2014/main" id="{2607D95E-4D34-5261-B198-E46866103364}"/>
              </a:ext>
            </a:extLst>
          </p:cNvPr>
          <p:cNvSpPr>
            <a:spLocks noGrp="1"/>
          </p:cNvSpPr>
          <p:nvPr>
            <p:ph type="sldNum" sz="quarter" idx="12"/>
          </p:nvPr>
        </p:nvSpPr>
        <p:spPr/>
        <p:txBody>
          <a:bodyPr/>
          <a:lstStyle>
            <a:lvl1pPr>
              <a:defRPr/>
            </a:lvl1pPr>
          </a:lstStyle>
          <a:p>
            <a:pPr>
              <a:defRPr/>
            </a:pPr>
            <a:fld id="{8675BA65-7333-4EE8-86A4-CC313D6AA642}" type="slidenum">
              <a:rPr lang="en-GB"/>
              <a:pPr>
                <a:defRPr/>
              </a:pPr>
              <a:t>‹#›</a:t>
            </a:fld>
            <a:endParaRPr lang="en-GB"/>
          </a:p>
        </p:txBody>
      </p:sp>
    </p:spTree>
    <p:extLst>
      <p:ext uri="{BB962C8B-B14F-4D97-AF65-F5344CB8AC3E}">
        <p14:creationId xmlns:p14="http://schemas.microsoft.com/office/powerpoint/2010/main" val="20889159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Main template_Titlealone">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lvl1pPr>
              <a:defRPr sz="4000"/>
            </a:lvl1pPr>
          </a:lstStyle>
          <a:p>
            <a:r>
              <a:rPr lang="en-US"/>
              <a:t>Click to edit Master title style</a:t>
            </a:r>
            <a:endParaRPr lang="en-GB"/>
          </a:p>
        </p:txBody>
      </p:sp>
      <p:sp>
        <p:nvSpPr>
          <p:cNvPr id="3" name="Espace réservé de la date 3">
            <a:extLst>
              <a:ext uri="{FF2B5EF4-FFF2-40B4-BE49-F238E27FC236}">
                <a16:creationId xmlns:a16="http://schemas.microsoft.com/office/drawing/2014/main" id="{FA96DC55-A26E-72FA-B4A9-B5872802255F}"/>
              </a:ext>
            </a:extLst>
          </p:cNvPr>
          <p:cNvSpPr>
            <a:spLocks noGrp="1"/>
          </p:cNvSpPr>
          <p:nvPr>
            <p:ph type="dt" sz="half" idx="10"/>
          </p:nvPr>
        </p:nvSpPr>
        <p:spPr/>
        <p:txBody>
          <a:bodyPr/>
          <a:lstStyle>
            <a:lvl1pPr>
              <a:defRPr/>
            </a:lvl1pPr>
          </a:lstStyle>
          <a:p>
            <a:pPr>
              <a:defRPr/>
            </a:pPr>
            <a:endParaRPr lang="en-GB"/>
          </a:p>
        </p:txBody>
      </p:sp>
      <p:sp>
        <p:nvSpPr>
          <p:cNvPr id="4" name="Espace réservé du pied de page 4">
            <a:extLst>
              <a:ext uri="{FF2B5EF4-FFF2-40B4-BE49-F238E27FC236}">
                <a16:creationId xmlns:a16="http://schemas.microsoft.com/office/drawing/2014/main" id="{024C5D7D-F532-2FBF-120A-20723E4A5160}"/>
              </a:ext>
            </a:extLst>
          </p:cNvPr>
          <p:cNvSpPr>
            <a:spLocks noGrp="1"/>
          </p:cNvSpPr>
          <p:nvPr>
            <p:ph type="ftr" sz="quarter" idx="11"/>
          </p:nvPr>
        </p:nvSpPr>
        <p:spPr/>
        <p:txBody>
          <a:bodyPr/>
          <a:lstStyle>
            <a:lvl1pPr>
              <a:defRPr/>
            </a:lvl1pPr>
          </a:lstStyle>
          <a:p>
            <a:pPr>
              <a:defRPr/>
            </a:pPr>
            <a:endParaRPr lang="en-GB"/>
          </a:p>
        </p:txBody>
      </p:sp>
      <p:sp>
        <p:nvSpPr>
          <p:cNvPr id="5" name="Espace réservé du numéro de diapositive 5">
            <a:extLst>
              <a:ext uri="{FF2B5EF4-FFF2-40B4-BE49-F238E27FC236}">
                <a16:creationId xmlns:a16="http://schemas.microsoft.com/office/drawing/2014/main" id="{D9E80BA2-0A0F-CB77-A080-21AE2BD4EA3F}"/>
              </a:ext>
            </a:extLst>
          </p:cNvPr>
          <p:cNvSpPr>
            <a:spLocks noGrp="1"/>
          </p:cNvSpPr>
          <p:nvPr>
            <p:ph type="sldNum" sz="quarter" idx="12"/>
          </p:nvPr>
        </p:nvSpPr>
        <p:spPr/>
        <p:txBody>
          <a:bodyPr/>
          <a:lstStyle>
            <a:lvl1pPr>
              <a:defRPr/>
            </a:lvl1pPr>
          </a:lstStyle>
          <a:p>
            <a:pPr>
              <a:defRPr/>
            </a:pPr>
            <a:fld id="{C21B0285-AC14-401E-8033-EF0C79A7043B}" type="slidenum">
              <a:rPr lang="en-GB"/>
              <a:pPr>
                <a:defRPr/>
              </a:pPr>
              <a:t>‹#›</a:t>
            </a:fld>
            <a:endParaRPr lang="en-GB"/>
          </a:p>
        </p:txBody>
      </p:sp>
    </p:spTree>
    <p:extLst>
      <p:ext uri="{BB962C8B-B14F-4D97-AF65-F5344CB8AC3E}">
        <p14:creationId xmlns:p14="http://schemas.microsoft.com/office/powerpoint/2010/main" val="366996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2" name="Graphique 6">
            <a:extLst>
              <a:ext uri="{FF2B5EF4-FFF2-40B4-BE49-F238E27FC236}">
                <a16:creationId xmlns:a16="http://schemas.microsoft.com/office/drawing/2014/main" id="{F6D98616-524D-98BA-421B-403742838060}"/>
              </a:ext>
            </a:extLst>
          </p:cNvPr>
          <p:cNvPicPr>
            <a:picLocks noChangeAspect="1"/>
          </p:cNvPicPr>
          <p:nvPr/>
        </p:nvPicPr>
        <p:blipFill>
          <a:blip r:embed="rId2"/>
          <a:srcRect/>
          <a:stretch/>
        </p:blipFill>
        <p:spPr>
          <a:xfrm>
            <a:off x="5411788" y="628650"/>
            <a:ext cx="1368425" cy="1033463"/>
          </a:xfrm>
          <a:prstGeom prst="rect">
            <a:avLst/>
          </a:prstGeom>
        </p:spPr>
      </p:pic>
      <p:sp>
        <p:nvSpPr>
          <p:cNvPr id="3" name="ZoneTexte 7">
            <a:extLst>
              <a:ext uri="{FF2B5EF4-FFF2-40B4-BE49-F238E27FC236}">
                <a16:creationId xmlns:a16="http://schemas.microsoft.com/office/drawing/2014/main" id="{1F106673-F41C-8031-7C46-8ECA9D62BF7E}"/>
              </a:ext>
            </a:extLst>
          </p:cNvPr>
          <p:cNvSpPr txBox="1">
            <a:spLocks noChangeArrowheads="1"/>
          </p:cNvSpPr>
          <p:nvPr/>
        </p:nvSpPr>
        <p:spPr bwMode="auto">
          <a:xfrm>
            <a:off x="4311650" y="3030538"/>
            <a:ext cx="35687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C1D3E"/>
                </a:solidFill>
                <a:ea typeface="Calibri" panose="020F0502020204030204" pitchFamily="34" charset="0"/>
                <a:cs typeface="Arial" panose="020B0604020202020204" pitchFamily="34" charset="0"/>
              </a:rPr>
              <a:t>White Atrium Building, 2nd Floor </a:t>
            </a:r>
          </a:p>
          <a:p>
            <a:pPr algn="ctr" eaLnBrk="1" hangingPunct="1"/>
            <a:r>
              <a:rPr lang="en-US" altLang="en-US">
                <a:solidFill>
                  <a:srgbClr val="0C1D3E"/>
                </a:solidFill>
                <a:ea typeface="Calibri" panose="020F0502020204030204" pitchFamily="34" charset="0"/>
                <a:cs typeface="Arial" panose="020B0604020202020204" pitchFamily="34" charset="0"/>
              </a:rPr>
              <a:t>Avenue de la Toison d’Or 56-60</a:t>
            </a:r>
          </a:p>
          <a:p>
            <a:pPr algn="ctr" eaLnBrk="1" hangingPunct="1"/>
            <a:r>
              <a:rPr lang="en-US" altLang="en-US">
                <a:solidFill>
                  <a:srgbClr val="0C1D3E"/>
                </a:solidFill>
                <a:ea typeface="Calibri" panose="020F0502020204030204" pitchFamily="34" charset="0"/>
                <a:cs typeface="Arial" panose="020B0604020202020204" pitchFamily="34" charset="0"/>
              </a:rPr>
              <a:t>B1060, Brussels - Belgium</a:t>
            </a:r>
            <a:endParaRPr lang="fr-BE" altLang="en-US">
              <a:ea typeface="Calibri" panose="020F0502020204030204" pitchFamily="34" charset="0"/>
              <a:cs typeface="Arial" panose="020B0604020202020204" pitchFamily="34" charset="0"/>
            </a:endParaRPr>
          </a:p>
        </p:txBody>
      </p:sp>
      <p:sp>
        <p:nvSpPr>
          <p:cNvPr id="4" name="ZoneTexte 8">
            <a:extLst>
              <a:ext uri="{FF2B5EF4-FFF2-40B4-BE49-F238E27FC236}">
                <a16:creationId xmlns:a16="http://schemas.microsoft.com/office/drawing/2014/main" id="{F54A5C56-E364-6F8F-6A0B-CAFDE001F97A}"/>
              </a:ext>
            </a:extLst>
          </p:cNvPr>
          <p:cNvSpPr txBox="1">
            <a:spLocks noChangeArrowheads="1"/>
          </p:cNvSpPr>
          <p:nvPr/>
        </p:nvSpPr>
        <p:spPr bwMode="auto">
          <a:xfrm>
            <a:off x="4311650" y="4117975"/>
            <a:ext cx="3568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fr-BE" altLang="en-US">
                <a:hlinkClick r:id="rId3" tooltip="Cliquez pour ouvrir une nouvelle fenêtre ou onglet&#10;https://eur06.safelinks.protection.outlook.com/?url=http%3A%2F%2Fwww.rail-research.europa.eu%2F&amp;data=05%7C01%7C%7C6a04a5d6bd9d4e4fb10808da29def965..."/>
              </a:rPr>
              <a:t>www.rail-research.europa.eu</a:t>
            </a:r>
            <a:endParaRPr lang="fr-BE" altLang="en-US">
              <a:cs typeface="Arial" panose="020B0604020202020204" pitchFamily="34" charset="0"/>
            </a:endParaRPr>
          </a:p>
        </p:txBody>
      </p:sp>
      <p:grpSp>
        <p:nvGrpSpPr>
          <p:cNvPr id="5" name="Groupe 10">
            <a:extLst>
              <a:ext uri="{FF2B5EF4-FFF2-40B4-BE49-F238E27FC236}">
                <a16:creationId xmlns:a16="http://schemas.microsoft.com/office/drawing/2014/main" id="{AB62F199-BA8A-45AB-1416-397716ED6536}"/>
              </a:ext>
            </a:extLst>
          </p:cNvPr>
          <p:cNvGrpSpPr>
            <a:grpSpLocks/>
          </p:cNvGrpSpPr>
          <p:nvPr/>
        </p:nvGrpSpPr>
        <p:grpSpPr bwMode="auto">
          <a:xfrm>
            <a:off x="5022850" y="5121275"/>
            <a:ext cx="2146300" cy="488950"/>
            <a:chOff x="4973314" y="5122009"/>
            <a:chExt cx="2146684" cy="488226"/>
          </a:xfrm>
        </p:grpSpPr>
        <p:pic>
          <p:nvPicPr>
            <p:cNvPr id="6" name="Graphique 11">
              <a:extLst>
                <a:ext uri="{FF2B5EF4-FFF2-40B4-BE49-F238E27FC236}">
                  <a16:creationId xmlns:a16="http://schemas.microsoft.com/office/drawing/2014/main" id="{E1A9EA3D-EEEA-6D83-4604-9532617908F0}"/>
                </a:ext>
              </a:extLst>
            </p:cNvPr>
            <p:cNvPicPr>
              <a:picLocks noChangeAspect="1"/>
            </p:cNvPicPr>
            <p:nvPr/>
          </p:nvPicPr>
          <p:blipFill>
            <a:blip r:embed="rId4"/>
            <a:stretch>
              <a:fillRect/>
            </a:stretch>
          </p:blipFill>
          <p:spPr>
            <a:xfrm>
              <a:off x="4973314" y="5142616"/>
              <a:ext cx="468397" cy="467619"/>
            </a:xfrm>
            <a:prstGeom prst="rect">
              <a:avLst/>
            </a:prstGeom>
          </p:spPr>
        </p:pic>
        <p:pic>
          <p:nvPicPr>
            <p:cNvPr id="7" name="Graphique 12">
              <a:extLst>
                <a:ext uri="{FF2B5EF4-FFF2-40B4-BE49-F238E27FC236}">
                  <a16:creationId xmlns:a16="http://schemas.microsoft.com/office/drawing/2014/main" id="{201A7351-76BE-B349-2CB5-D0BB5523A206}"/>
                </a:ext>
              </a:extLst>
            </p:cNvPr>
            <p:cNvPicPr>
              <a:picLocks noChangeAspect="1"/>
            </p:cNvPicPr>
            <p:nvPr/>
          </p:nvPicPr>
          <p:blipFill>
            <a:blip r:embed="rId5"/>
            <a:stretch>
              <a:fillRect/>
            </a:stretch>
          </p:blipFill>
          <p:spPr>
            <a:xfrm>
              <a:off x="6092702" y="5122009"/>
              <a:ext cx="468396" cy="467620"/>
            </a:xfrm>
            <a:prstGeom prst="rect">
              <a:avLst/>
            </a:prstGeom>
          </p:spPr>
        </p:pic>
        <p:pic>
          <p:nvPicPr>
            <p:cNvPr id="8" name="Graphique 14">
              <a:extLst>
                <a:ext uri="{FF2B5EF4-FFF2-40B4-BE49-F238E27FC236}">
                  <a16:creationId xmlns:a16="http://schemas.microsoft.com/office/drawing/2014/main" id="{CFD0EE06-2D4D-3A29-C5C3-3CADDD9CD2E6}"/>
                </a:ext>
              </a:extLst>
            </p:cNvPr>
            <p:cNvPicPr>
              <a:picLocks noChangeAspect="1"/>
            </p:cNvPicPr>
            <p:nvPr/>
          </p:nvPicPr>
          <p:blipFill>
            <a:blip r:embed="rId6"/>
            <a:stretch>
              <a:fillRect/>
            </a:stretch>
          </p:blipFill>
          <p:spPr>
            <a:xfrm>
              <a:off x="5532214" y="5142616"/>
              <a:ext cx="468397" cy="467619"/>
            </a:xfrm>
            <a:prstGeom prst="rect">
              <a:avLst/>
            </a:prstGeom>
          </p:spPr>
        </p:pic>
        <p:pic>
          <p:nvPicPr>
            <p:cNvPr id="9" name="Graphique 16">
              <a:extLst>
                <a:ext uri="{FF2B5EF4-FFF2-40B4-BE49-F238E27FC236}">
                  <a16:creationId xmlns:a16="http://schemas.microsoft.com/office/drawing/2014/main" id="{377F976D-1062-FE75-8F13-3B496E326E2B}"/>
                </a:ext>
              </a:extLst>
            </p:cNvPr>
            <p:cNvPicPr>
              <a:picLocks noChangeAspect="1"/>
            </p:cNvPicPr>
            <p:nvPr/>
          </p:nvPicPr>
          <p:blipFill>
            <a:blip r:embed="rId7"/>
            <a:stretch>
              <a:fillRect/>
            </a:stretch>
          </p:blipFill>
          <p:spPr>
            <a:xfrm>
              <a:off x="6651602" y="5142616"/>
              <a:ext cx="468396" cy="467619"/>
            </a:xfrm>
            <a:prstGeom prst="rect">
              <a:avLst/>
            </a:prstGeom>
          </p:spPr>
        </p:pic>
      </p:grpSp>
      <p:sp>
        <p:nvSpPr>
          <p:cNvPr id="10" name="Sous-titre 2"/>
          <p:cNvSpPr>
            <a:spLocks noGrp="1"/>
          </p:cNvSpPr>
          <p:nvPr>
            <p:ph type="subTitle" idx="1"/>
          </p:nvPr>
        </p:nvSpPr>
        <p:spPr>
          <a:xfrm>
            <a:off x="2974109" y="2009356"/>
            <a:ext cx="6243782" cy="542668"/>
          </a:xfrm>
          <a:prstGeom prst="rect">
            <a:avLst/>
          </a:prstGeom>
        </p:spPr>
        <p:txBody>
          <a:bodyPr>
            <a:noAutofit/>
          </a:bodyPr>
          <a:lstStyle>
            <a:lvl1pPr marL="0" indent="0" algn="ctr">
              <a:buNone/>
              <a:defRPr/>
            </a:lvl1pPr>
          </a:lstStyle>
          <a:p>
            <a:r>
              <a:rPr lang="en-US"/>
              <a:t>Click to edit Master subtitle style</a:t>
            </a:r>
            <a:endParaRPr lang="fr-BE"/>
          </a:p>
        </p:txBody>
      </p:sp>
    </p:spTree>
    <p:extLst>
      <p:ext uri="{BB962C8B-B14F-4D97-AF65-F5344CB8AC3E}">
        <p14:creationId xmlns:p14="http://schemas.microsoft.com/office/powerpoint/2010/main" val="39908568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Main template_Contentwithlegend">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Espace réservé du contenu 2"/>
          <p:cNvSpPr>
            <a:spLocks noGrp="1"/>
          </p:cNvSpPr>
          <p:nvPr>
            <p:ph idx="1"/>
          </p:nvPr>
        </p:nvSpPr>
        <p:spPr>
          <a:xfrm>
            <a:off x="5183188" y="987425"/>
            <a:ext cx="6172200" cy="4873625"/>
          </a:xfrm>
        </p:spPr>
        <p:txBody>
          <a:bodyPr/>
          <a:lstStyle>
            <a:lvl1pPr>
              <a:lnSpc>
                <a:spcPct val="100000"/>
              </a:lnSpc>
              <a:defRPr sz="3200"/>
            </a:lvl1pPr>
            <a:lvl2pPr>
              <a:lnSpc>
                <a:spcPct val="100000"/>
              </a:lnSpc>
              <a:defRPr sz="2800"/>
            </a:lvl2pPr>
            <a:lvl3pPr>
              <a:lnSpc>
                <a:spcPct val="100000"/>
              </a:lnSpc>
              <a:defRPr sz="24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Espace réservé de la date 3">
            <a:extLst>
              <a:ext uri="{FF2B5EF4-FFF2-40B4-BE49-F238E27FC236}">
                <a16:creationId xmlns:a16="http://schemas.microsoft.com/office/drawing/2014/main" id="{A22A7C32-1F8F-3D56-FDC5-4AACEB3E7487}"/>
              </a:ext>
            </a:extLst>
          </p:cNvPr>
          <p:cNvSpPr>
            <a:spLocks noGrp="1"/>
          </p:cNvSpPr>
          <p:nvPr>
            <p:ph type="dt" sz="half" idx="10"/>
          </p:nvPr>
        </p:nvSpPr>
        <p:spPr/>
        <p:txBody>
          <a:bodyPr/>
          <a:lstStyle>
            <a:lvl1pPr>
              <a:defRPr/>
            </a:lvl1pPr>
          </a:lstStyle>
          <a:p>
            <a:pPr>
              <a:defRPr/>
            </a:pPr>
            <a:endParaRPr lang="en-GB"/>
          </a:p>
        </p:txBody>
      </p:sp>
      <p:sp>
        <p:nvSpPr>
          <p:cNvPr id="6" name="Espace réservé du pied de page 4">
            <a:extLst>
              <a:ext uri="{FF2B5EF4-FFF2-40B4-BE49-F238E27FC236}">
                <a16:creationId xmlns:a16="http://schemas.microsoft.com/office/drawing/2014/main" id="{41467B5A-667F-F621-A389-6A0F62E50448}"/>
              </a:ext>
            </a:extLst>
          </p:cNvPr>
          <p:cNvSpPr>
            <a:spLocks noGrp="1"/>
          </p:cNvSpPr>
          <p:nvPr>
            <p:ph type="ftr" sz="quarter" idx="11"/>
          </p:nvPr>
        </p:nvSpPr>
        <p:spPr/>
        <p:txBody>
          <a:bodyPr/>
          <a:lstStyle>
            <a:lvl1pPr>
              <a:defRPr/>
            </a:lvl1pPr>
          </a:lstStyle>
          <a:p>
            <a:pPr>
              <a:defRPr/>
            </a:pPr>
            <a:endParaRPr lang="en-GB"/>
          </a:p>
        </p:txBody>
      </p:sp>
      <p:sp>
        <p:nvSpPr>
          <p:cNvPr id="7" name="Espace réservé du numéro de diapositive 5">
            <a:extLst>
              <a:ext uri="{FF2B5EF4-FFF2-40B4-BE49-F238E27FC236}">
                <a16:creationId xmlns:a16="http://schemas.microsoft.com/office/drawing/2014/main" id="{197083F2-0D2B-6CE0-6628-D29C471C9E66}"/>
              </a:ext>
            </a:extLst>
          </p:cNvPr>
          <p:cNvSpPr>
            <a:spLocks noGrp="1"/>
          </p:cNvSpPr>
          <p:nvPr>
            <p:ph type="sldNum" sz="quarter" idx="12"/>
          </p:nvPr>
        </p:nvSpPr>
        <p:spPr/>
        <p:txBody>
          <a:bodyPr/>
          <a:lstStyle>
            <a:lvl1pPr>
              <a:defRPr/>
            </a:lvl1pPr>
          </a:lstStyle>
          <a:p>
            <a:pPr>
              <a:defRPr/>
            </a:pPr>
            <a:fld id="{604E0C8F-D2BD-4625-BC3B-4E94915EC1F2}" type="slidenum">
              <a:rPr lang="en-GB"/>
              <a:pPr>
                <a:defRPr/>
              </a:pPr>
              <a:t>‹#›</a:t>
            </a:fld>
            <a:endParaRPr lang="en-GB"/>
          </a:p>
        </p:txBody>
      </p:sp>
    </p:spTree>
    <p:extLst>
      <p:ext uri="{BB962C8B-B14F-4D97-AF65-F5344CB8AC3E}">
        <p14:creationId xmlns:p14="http://schemas.microsoft.com/office/powerpoint/2010/main" val="37758827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Main template_Imagewithlegend">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Espace réservé pour une image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Espace réservé de la date 3">
            <a:extLst>
              <a:ext uri="{FF2B5EF4-FFF2-40B4-BE49-F238E27FC236}">
                <a16:creationId xmlns:a16="http://schemas.microsoft.com/office/drawing/2014/main" id="{56DB7239-BB11-8197-6D2C-3F059EE1FF7F}"/>
              </a:ext>
            </a:extLst>
          </p:cNvPr>
          <p:cNvSpPr>
            <a:spLocks noGrp="1"/>
          </p:cNvSpPr>
          <p:nvPr>
            <p:ph type="dt" sz="half" idx="10"/>
          </p:nvPr>
        </p:nvSpPr>
        <p:spPr/>
        <p:txBody>
          <a:bodyPr/>
          <a:lstStyle>
            <a:lvl1pPr>
              <a:defRPr/>
            </a:lvl1pPr>
          </a:lstStyle>
          <a:p>
            <a:pPr>
              <a:defRPr/>
            </a:pPr>
            <a:endParaRPr lang="en-GB"/>
          </a:p>
        </p:txBody>
      </p:sp>
      <p:sp>
        <p:nvSpPr>
          <p:cNvPr id="6" name="Espace réservé du pied de page 4">
            <a:extLst>
              <a:ext uri="{FF2B5EF4-FFF2-40B4-BE49-F238E27FC236}">
                <a16:creationId xmlns:a16="http://schemas.microsoft.com/office/drawing/2014/main" id="{1679FCA0-63AF-E64A-1D24-4F6474612988}"/>
              </a:ext>
            </a:extLst>
          </p:cNvPr>
          <p:cNvSpPr>
            <a:spLocks noGrp="1"/>
          </p:cNvSpPr>
          <p:nvPr>
            <p:ph type="ftr" sz="quarter" idx="11"/>
          </p:nvPr>
        </p:nvSpPr>
        <p:spPr/>
        <p:txBody>
          <a:bodyPr/>
          <a:lstStyle>
            <a:lvl1pPr>
              <a:defRPr/>
            </a:lvl1pPr>
          </a:lstStyle>
          <a:p>
            <a:pPr>
              <a:defRPr/>
            </a:pPr>
            <a:endParaRPr lang="en-GB"/>
          </a:p>
        </p:txBody>
      </p:sp>
      <p:sp>
        <p:nvSpPr>
          <p:cNvPr id="7" name="Espace réservé du numéro de diapositive 5">
            <a:extLst>
              <a:ext uri="{FF2B5EF4-FFF2-40B4-BE49-F238E27FC236}">
                <a16:creationId xmlns:a16="http://schemas.microsoft.com/office/drawing/2014/main" id="{A8EC4FEE-9E88-C98A-C162-D70106CD75AE}"/>
              </a:ext>
            </a:extLst>
          </p:cNvPr>
          <p:cNvSpPr>
            <a:spLocks noGrp="1"/>
          </p:cNvSpPr>
          <p:nvPr>
            <p:ph type="sldNum" sz="quarter" idx="12"/>
          </p:nvPr>
        </p:nvSpPr>
        <p:spPr/>
        <p:txBody>
          <a:bodyPr/>
          <a:lstStyle>
            <a:lvl1pPr>
              <a:defRPr/>
            </a:lvl1pPr>
          </a:lstStyle>
          <a:p>
            <a:pPr>
              <a:defRPr/>
            </a:pPr>
            <a:fld id="{645B4334-83DC-427D-A250-D71E50BEB2B9}" type="slidenum">
              <a:rPr lang="en-GB"/>
              <a:pPr>
                <a:defRPr/>
              </a:pPr>
              <a:t>‹#›</a:t>
            </a:fld>
            <a:endParaRPr lang="en-GB"/>
          </a:p>
        </p:txBody>
      </p:sp>
    </p:spTree>
    <p:extLst>
      <p:ext uri="{BB962C8B-B14F-4D97-AF65-F5344CB8AC3E}">
        <p14:creationId xmlns:p14="http://schemas.microsoft.com/office/powerpoint/2010/main" val="6135587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ain template - Closing">
    <p:spTree>
      <p:nvGrpSpPr>
        <p:cNvPr id="1" name=""/>
        <p:cNvGrpSpPr/>
        <p:nvPr/>
      </p:nvGrpSpPr>
      <p:grpSpPr>
        <a:xfrm>
          <a:off x="0" y="0"/>
          <a:ext cx="0" cy="0"/>
          <a:chOff x="0" y="0"/>
          <a:chExt cx="0" cy="0"/>
        </a:xfrm>
      </p:grpSpPr>
      <p:pic>
        <p:nvPicPr>
          <p:cNvPr id="2" name="Image 7">
            <a:extLst>
              <a:ext uri="{FF2B5EF4-FFF2-40B4-BE49-F238E27FC236}">
                <a16:creationId xmlns:a16="http://schemas.microsoft.com/office/drawing/2014/main" id="{4D7BCCDF-1B33-851D-2D38-F7061A012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2425" y="2843213"/>
            <a:ext cx="1555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9">
            <a:extLst>
              <a:ext uri="{FF2B5EF4-FFF2-40B4-BE49-F238E27FC236}">
                <a16:creationId xmlns:a16="http://schemas.microsoft.com/office/drawing/2014/main" id="{F7D8C809-183F-70EC-1ED8-6653C080AA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7113" y="2843213"/>
            <a:ext cx="300037"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9">
            <a:extLst>
              <a:ext uri="{FF2B5EF4-FFF2-40B4-BE49-F238E27FC236}">
                <a16:creationId xmlns:a16="http://schemas.microsoft.com/office/drawing/2014/main" id="{AB8F5A9A-9B91-D86E-893C-B3377ACDED17}"/>
              </a:ext>
            </a:extLst>
          </p:cNvPr>
          <p:cNvSpPr>
            <a:spLocks noChangeArrowheads="1"/>
          </p:cNvSpPr>
          <p:nvPr/>
        </p:nvSpPr>
        <p:spPr bwMode="auto">
          <a:xfrm>
            <a:off x="4329113" y="3549650"/>
            <a:ext cx="3325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fr-FR" altLang="en-US">
                <a:solidFill>
                  <a:srgbClr val="0A1D3E"/>
                </a:solidFill>
                <a:cs typeface="Arial" panose="020B0604020202020204" pitchFamily="34" charset="0"/>
                <a:hlinkClick r:id="rId4"/>
              </a:rPr>
              <a:t>https://rail-research.europa.eu</a:t>
            </a:r>
            <a:endParaRPr lang="en-GB" altLang="en-US">
              <a:solidFill>
                <a:srgbClr val="0A1D3E"/>
              </a:solidFill>
              <a:cs typeface="Arial" panose="020B0604020202020204" pitchFamily="34" charset="0"/>
            </a:endParaRPr>
          </a:p>
        </p:txBody>
      </p:sp>
      <p:pic>
        <p:nvPicPr>
          <p:cNvPr id="5" name="Image 11" descr="Une image contenant dessin&#10;&#10;Description générée automatiquement">
            <a:extLst>
              <a:ext uri="{FF2B5EF4-FFF2-40B4-BE49-F238E27FC236}">
                <a16:creationId xmlns:a16="http://schemas.microsoft.com/office/drawing/2014/main" id="{00D26143-44D5-B497-F2D5-7C235EE64E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2275" y="2900363"/>
            <a:ext cx="4318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12">
            <a:extLst>
              <a:ext uri="{FF2B5EF4-FFF2-40B4-BE49-F238E27FC236}">
                <a16:creationId xmlns:a16="http://schemas.microsoft.com/office/drawing/2014/main" id="{5200E3BF-C9B5-1207-67CE-D731B2F9AC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5538" y="2900363"/>
            <a:ext cx="4318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3" descr="Une image contenant dessin&#10;&#10;Description générée automatiquement">
            <a:extLst>
              <a:ext uri="{FF2B5EF4-FFF2-40B4-BE49-F238E27FC236}">
                <a16:creationId xmlns:a16="http://schemas.microsoft.com/office/drawing/2014/main" id="{51285732-D174-CD6A-1183-BC53D1A372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2888" y="2900363"/>
            <a:ext cx="4318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4">
            <a:extLst>
              <a:ext uri="{FF2B5EF4-FFF2-40B4-BE49-F238E27FC236}">
                <a16:creationId xmlns:a16="http://schemas.microsoft.com/office/drawing/2014/main" id="{BB43E373-90C1-8B0C-F7CF-4294D1135A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59488" y="2901950"/>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28832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re-Sous-titre">
    <p:spTree>
      <p:nvGrpSpPr>
        <p:cNvPr id="1" name=""/>
        <p:cNvGrpSpPr/>
        <p:nvPr/>
      </p:nvGrpSpPr>
      <p:grpSpPr>
        <a:xfrm>
          <a:off x="0" y="0"/>
          <a:ext cx="0" cy="0"/>
          <a:chOff x="0" y="0"/>
          <a:chExt cx="0" cy="0"/>
        </a:xfrm>
      </p:grpSpPr>
      <p:sp>
        <p:nvSpPr>
          <p:cNvPr id="7" name="Espace réservé du texte 10"/>
          <p:cNvSpPr>
            <a:spLocks noGrp="1"/>
          </p:cNvSpPr>
          <p:nvPr>
            <p:ph type="body" sz="quarter" idx="13"/>
          </p:nvPr>
        </p:nvSpPr>
        <p:spPr>
          <a:xfrm>
            <a:off x="838200" y="723743"/>
            <a:ext cx="10515600" cy="275430"/>
          </a:xfrm>
        </p:spPr>
        <p:txBody>
          <a:bodyPr anchor="ctr">
            <a:noAutofit/>
          </a:bodyPr>
          <a:lstStyle>
            <a:lvl1pPr marL="0" indent="0">
              <a:lnSpc>
                <a:spcPct val="100000"/>
              </a:lnSpc>
              <a:spcBef>
                <a:spcPts val="0"/>
              </a:spcBef>
              <a:buNone/>
              <a:defRPr sz="1400" b="1" i="0" u="heavy" cap="all" spc="100" baseline="0">
                <a:solidFill>
                  <a:schemeClr val="tx1"/>
                </a:solidFill>
                <a:uFill>
                  <a:solidFill>
                    <a:srgbClr val="FFC000"/>
                  </a:solidFill>
                </a:uFill>
                <a:latin typeface="+mj-lt"/>
                <a:cs typeface="Arial" panose="020B0604020202020204" pitchFamily="34" charset="0"/>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en-US"/>
              <a:t>Click to edit Master text styles</a:t>
            </a:r>
          </a:p>
        </p:txBody>
      </p:sp>
      <p:sp>
        <p:nvSpPr>
          <p:cNvPr id="10" name="Espace réservé du titre 1"/>
          <p:cNvSpPr>
            <a:spLocks noGrp="1"/>
          </p:cNvSpPr>
          <p:nvPr>
            <p:ph type="title"/>
          </p:nvPr>
        </p:nvSpPr>
        <p:spPr>
          <a:xfrm>
            <a:off x="838200" y="365125"/>
            <a:ext cx="10515600" cy="396875"/>
          </a:xfrm>
          <a:prstGeom prst="rect">
            <a:avLst/>
          </a:prstGeom>
        </p:spPr>
        <p:txBody>
          <a:bodyPr rtlCol="0">
            <a:noAutofit/>
          </a:bodyPr>
          <a:lstStyle/>
          <a:p>
            <a:r>
              <a:rPr lang="en-GB" err="1"/>
              <a:t>Modifiez</a:t>
            </a:r>
            <a:r>
              <a:rPr lang="en-GB"/>
              <a:t> le style du titre</a:t>
            </a:r>
          </a:p>
        </p:txBody>
      </p:sp>
    </p:spTree>
    <p:extLst>
      <p:ext uri="{BB962C8B-B14F-4D97-AF65-F5344CB8AC3E}">
        <p14:creationId xmlns:p14="http://schemas.microsoft.com/office/powerpoint/2010/main" val="16469412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AF99743-BB01-8C74-B79C-5B1407F65C2D}"/>
              </a:ext>
            </a:extLst>
          </p:cNvPr>
          <p:cNvSpPr>
            <a:spLocks noGrp="1"/>
          </p:cNvSpPr>
          <p:nvPr>
            <p:ph type="dt" sz="half" idx="10"/>
          </p:nvPr>
        </p:nvSpPr>
        <p:spPr/>
        <p:txBody>
          <a:bodyPr/>
          <a:lstStyle>
            <a:lvl1pPr>
              <a:defRPr/>
            </a:lvl1pPr>
          </a:lstStyle>
          <a:p>
            <a:pPr>
              <a:defRPr/>
            </a:pPr>
            <a:endParaRPr lang="de-CH"/>
          </a:p>
        </p:txBody>
      </p:sp>
      <p:sp>
        <p:nvSpPr>
          <p:cNvPr id="3" name="Fußzeilenplatzhalter 2">
            <a:extLst>
              <a:ext uri="{FF2B5EF4-FFF2-40B4-BE49-F238E27FC236}">
                <a16:creationId xmlns:a16="http://schemas.microsoft.com/office/drawing/2014/main" id="{AE97FC83-1ADE-FDF6-5095-5E4186877621}"/>
              </a:ext>
            </a:extLst>
          </p:cNvPr>
          <p:cNvSpPr>
            <a:spLocks noGrp="1"/>
          </p:cNvSpPr>
          <p:nvPr>
            <p:ph type="ftr" sz="quarter" idx="11"/>
          </p:nvPr>
        </p:nvSpPr>
        <p:spPr/>
        <p:txBody>
          <a:bodyPr/>
          <a:lstStyle>
            <a:lvl1pPr>
              <a:defRPr/>
            </a:lvl1pPr>
          </a:lstStyle>
          <a:p>
            <a:pPr>
              <a:defRPr/>
            </a:pPr>
            <a:endParaRPr lang="de-CH"/>
          </a:p>
        </p:txBody>
      </p:sp>
      <p:sp>
        <p:nvSpPr>
          <p:cNvPr id="4" name="Foliennummernplatzhalter 3">
            <a:extLst>
              <a:ext uri="{FF2B5EF4-FFF2-40B4-BE49-F238E27FC236}">
                <a16:creationId xmlns:a16="http://schemas.microsoft.com/office/drawing/2014/main" id="{A02F51C9-2AAF-7AA0-68B2-6AE70740334E}"/>
              </a:ext>
            </a:extLst>
          </p:cNvPr>
          <p:cNvSpPr>
            <a:spLocks noGrp="1"/>
          </p:cNvSpPr>
          <p:nvPr>
            <p:ph type="sldNum" sz="quarter" idx="12"/>
          </p:nvPr>
        </p:nvSpPr>
        <p:spPr/>
        <p:txBody>
          <a:bodyPr/>
          <a:lstStyle>
            <a:lvl1pPr>
              <a:defRPr/>
            </a:lvl1pPr>
          </a:lstStyle>
          <a:p>
            <a:pPr>
              <a:defRPr/>
            </a:pPr>
            <a:fld id="{51CF3789-4F1D-4F43-9E18-F796D30718E0}" type="slidenum">
              <a:rPr lang="de-CH"/>
              <a:pPr>
                <a:defRPr/>
              </a:pPr>
              <a:t>‹#›</a:t>
            </a:fld>
            <a:endParaRPr lang="de-CH"/>
          </a:p>
        </p:txBody>
      </p:sp>
    </p:spTree>
    <p:extLst>
      <p:ext uri="{BB962C8B-B14F-4D97-AF65-F5344CB8AC3E}">
        <p14:creationId xmlns:p14="http://schemas.microsoft.com/office/powerpoint/2010/main" val="289966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C8F04124-958A-C742-4DF3-E3C5FB5BE56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5"/>
            <a:ext cx="12192000" cy="5531662"/>
          </a:xfrm>
          <a:prstGeom prst="rect">
            <a:avLst/>
          </a:prstGeom>
          <a:solidFill>
            <a:srgbClr val="000000"/>
          </a:solidFill>
        </p:spPr>
      </p:pic>
      <p:sp>
        <p:nvSpPr>
          <p:cNvPr id="2" name="Titre 1">
            <a:extLst>
              <a:ext uri="{FF2B5EF4-FFF2-40B4-BE49-F238E27FC236}">
                <a16:creationId xmlns:a16="http://schemas.microsoft.com/office/drawing/2014/main" id="{ADCA92B1-FA71-4329-BCF1-DE87272D0F49}"/>
              </a:ext>
            </a:extLst>
          </p:cNvPr>
          <p:cNvSpPr>
            <a:spLocks noGrp="1"/>
          </p:cNvSpPr>
          <p:nvPr>
            <p:ph type="ctrTitle" hasCustomPrompt="1"/>
          </p:nvPr>
        </p:nvSpPr>
        <p:spPr>
          <a:xfrm>
            <a:off x="1524000" y="791855"/>
            <a:ext cx="9144000" cy="2036908"/>
          </a:xfrm>
          <a:prstGeom prst="rect">
            <a:avLst/>
          </a:prstGeom>
          <a:solidFill>
            <a:srgbClr val="000000">
              <a:alpha val="50588"/>
            </a:srgbClr>
          </a:solidFill>
        </p:spPr>
        <p:txBody>
          <a:bodyPr anchor="b"/>
          <a:lstStyle>
            <a:lvl1pPr algn="ctr">
              <a:defRPr sz="4800">
                <a:solidFill>
                  <a:schemeClr val="bg1"/>
                </a:solidFill>
              </a:defRPr>
            </a:lvl1pPr>
          </a:lstStyle>
          <a:p>
            <a:r>
              <a:rPr lang="fr-FR" err="1"/>
              <a:t>Title</a:t>
            </a:r>
            <a:endParaRPr lang="fr-FR"/>
          </a:p>
        </p:txBody>
      </p:sp>
      <p:sp>
        <p:nvSpPr>
          <p:cNvPr id="3" name="Sous-titre 2">
            <a:extLst>
              <a:ext uri="{FF2B5EF4-FFF2-40B4-BE49-F238E27FC236}">
                <a16:creationId xmlns:a16="http://schemas.microsoft.com/office/drawing/2014/main" id="{2214ACE4-714A-4A01-BF2B-6BEB16719F02}"/>
              </a:ext>
            </a:extLst>
          </p:cNvPr>
          <p:cNvSpPr>
            <a:spLocks noGrp="1"/>
          </p:cNvSpPr>
          <p:nvPr>
            <p:ph type="subTitle" idx="1" hasCustomPrompt="1"/>
          </p:nvPr>
        </p:nvSpPr>
        <p:spPr>
          <a:xfrm>
            <a:off x="1524000" y="2835301"/>
            <a:ext cx="9144000" cy="1977163"/>
          </a:xfrm>
          <a:prstGeom prst="rect">
            <a:avLst/>
          </a:prstGeom>
          <a:solidFill>
            <a:srgbClr val="000000">
              <a:alpha val="50588"/>
            </a:srgbClr>
          </a:solidFill>
        </p:spPr>
        <p:txBody>
          <a:bodyPr anchor="ctr">
            <a:normAutofit/>
          </a:bodyPr>
          <a:lstStyle>
            <a:lvl1pPr marL="0" indent="0" algn="ctr">
              <a:buNone/>
              <a:defRPr sz="2400" b="1" spc="150"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err="1"/>
              <a:t>Author</a:t>
            </a:r>
            <a:r>
              <a:rPr lang="fr-FR"/>
              <a:t> </a:t>
            </a:r>
            <a:r>
              <a:rPr lang="fr-FR" err="1"/>
              <a:t>name</a:t>
            </a:r>
            <a:r>
              <a:rPr lang="fr-FR"/>
              <a:t> and </a:t>
            </a:r>
            <a:r>
              <a:rPr lang="fr-FR" err="1"/>
              <a:t>role</a:t>
            </a:r>
            <a:endParaRPr lang="fr-FR"/>
          </a:p>
        </p:txBody>
      </p:sp>
      <p:sp>
        <p:nvSpPr>
          <p:cNvPr id="13" name="Rectangle 12">
            <a:extLst>
              <a:ext uri="{FF2B5EF4-FFF2-40B4-BE49-F238E27FC236}">
                <a16:creationId xmlns:a16="http://schemas.microsoft.com/office/drawing/2014/main" id="{2B133151-23DF-F642-A6D3-54C3E0260C5B}"/>
              </a:ext>
            </a:extLst>
          </p:cNvPr>
          <p:cNvSpPr/>
          <p:nvPr userDrawn="1"/>
        </p:nvSpPr>
        <p:spPr>
          <a:xfrm>
            <a:off x="10221328" y="6249233"/>
            <a:ext cx="1690580" cy="530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a:extLst>
              <a:ext uri="{FF2B5EF4-FFF2-40B4-BE49-F238E27FC236}">
                <a16:creationId xmlns:a16="http://schemas.microsoft.com/office/drawing/2014/main" id="{8BA9E7E1-CAF6-174F-B760-5D531B3A65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84649" y="5788506"/>
            <a:ext cx="1566702" cy="680617"/>
          </a:xfrm>
          <a:prstGeom prst="rect">
            <a:avLst/>
          </a:prstGeom>
        </p:spPr>
      </p:pic>
      <p:sp>
        <p:nvSpPr>
          <p:cNvPr id="8" name="ZoneTexte 7">
            <a:extLst>
              <a:ext uri="{FF2B5EF4-FFF2-40B4-BE49-F238E27FC236}">
                <a16:creationId xmlns:a16="http://schemas.microsoft.com/office/drawing/2014/main" id="{2726B4B4-F763-D2B9-BC89-89B0310367EC}"/>
              </a:ext>
            </a:extLst>
          </p:cNvPr>
          <p:cNvSpPr txBox="1"/>
          <p:nvPr userDrawn="1"/>
        </p:nvSpPr>
        <p:spPr>
          <a:xfrm>
            <a:off x="2250041" y="5749095"/>
            <a:ext cx="1345240" cy="615553"/>
          </a:xfrm>
          <a:prstGeom prst="rect">
            <a:avLst/>
          </a:prstGeom>
          <a:noFill/>
        </p:spPr>
        <p:txBody>
          <a:bodyPr wrap="none" rtlCol="0">
            <a:spAutoFit/>
          </a:bodyPr>
          <a:lstStyle/>
          <a:p>
            <a:r>
              <a:rPr lang="fr-FR" sz="3400" b="1" i="0">
                <a:latin typeface="Arial Black" panose="020B0604020202020204" pitchFamily="34" charset="0"/>
                <a:cs typeface="Arial Black" panose="020B0604020202020204" pitchFamily="34" charset="0"/>
              </a:rPr>
              <a:t>2022</a:t>
            </a:r>
          </a:p>
        </p:txBody>
      </p:sp>
      <p:sp>
        <p:nvSpPr>
          <p:cNvPr id="9" name="ZoneTexte 8">
            <a:extLst>
              <a:ext uri="{FF2B5EF4-FFF2-40B4-BE49-F238E27FC236}">
                <a16:creationId xmlns:a16="http://schemas.microsoft.com/office/drawing/2014/main" id="{DA134C69-BB8A-4EE9-31E8-CB367BC12C90}"/>
              </a:ext>
            </a:extLst>
          </p:cNvPr>
          <p:cNvSpPr txBox="1"/>
          <p:nvPr userDrawn="1"/>
        </p:nvSpPr>
        <p:spPr>
          <a:xfrm>
            <a:off x="737849" y="6200775"/>
            <a:ext cx="1925527" cy="338554"/>
          </a:xfrm>
          <a:prstGeom prst="rect">
            <a:avLst/>
          </a:prstGeom>
          <a:noFill/>
        </p:spPr>
        <p:txBody>
          <a:bodyPr wrap="none" rtlCol="0">
            <a:spAutoFit/>
          </a:bodyPr>
          <a:lstStyle/>
          <a:p>
            <a:r>
              <a:rPr lang="fr-FR" sz="1600" b="0" i="0" u="none" strike="noStrike" cap="all">
                <a:solidFill>
                  <a:schemeClr val="tx1"/>
                </a:solidFill>
                <a:effectLst/>
                <a:latin typeface="Arial" panose="020B0604020202020204" pitchFamily="34" charset="0"/>
                <a:cs typeface="Arial" panose="020B0604020202020204" pitchFamily="34" charset="0"/>
              </a:rPr>
              <a:t>15-16 DECEMBER</a:t>
            </a:r>
            <a:endParaRPr lang="fr-FR" sz="1600">
              <a:solidFill>
                <a:schemeClr val="tx1"/>
              </a:solidFill>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07E0E040-7562-EFFB-07A4-0DC13E2E7C1F}"/>
              </a:ext>
            </a:extLst>
          </p:cNvPr>
          <p:cNvPicPr>
            <a:picLocks/>
          </p:cNvPicPr>
          <p:nvPr userDrawn="1"/>
        </p:nvPicPr>
        <p:blipFill>
          <a:blip r:embed="rId4"/>
          <a:stretch>
            <a:fillRect/>
          </a:stretch>
        </p:blipFill>
        <p:spPr>
          <a:xfrm>
            <a:off x="838683" y="5882122"/>
            <a:ext cx="1368000" cy="324000"/>
          </a:xfrm>
          <a:prstGeom prst="rect">
            <a:avLst/>
          </a:prstGeom>
        </p:spPr>
      </p:pic>
    </p:spTree>
    <p:extLst>
      <p:ext uri="{BB962C8B-B14F-4D97-AF65-F5344CB8AC3E}">
        <p14:creationId xmlns:p14="http://schemas.microsoft.com/office/powerpoint/2010/main" val="2699610825"/>
      </p:ext>
    </p:extLst>
  </p:cSld>
  <p:clrMapOvr>
    <a:masterClrMapping/>
  </p:clrMapOvr>
  <p:extLst>
    <p:ext uri="{DCECCB84-F9BA-43D5-87BE-67443E8EF086}">
      <p15:sldGuideLst xmlns:p15="http://schemas.microsoft.com/office/powerpoint/2012/main">
        <p15:guide id="1" orient="horz" pos="3906">
          <p15:clr>
            <a:srgbClr val="FBAE40"/>
          </p15:clr>
        </p15:guide>
        <p15:guide id="2" pos="50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6DA2E5D-45DE-4944-A8B5-DD19FD64DB79}"/>
              </a:ext>
            </a:extLst>
          </p:cNvPr>
          <p:cNvSpPr>
            <a:spLocks noGrp="1"/>
          </p:cNvSpPr>
          <p:nvPr>
            <p:ph idx="1"/>
          </p:nvPr>
        </p:nvSpPr>
        <p:spPr>
          <a:xfrm>
            <a:off x="838200" y="1117600"/>
            <a:ext cx="10515600" cy="5059680"/>
          </a:xfrm>
          <a:prstGeom prst="rect">
            <a:avLst/>
          </a:prstGeom>
        </p:spPr>
        <p:txBody>
          <a:bodyPr>
            <a:normAutofit/>
          </a:bodyPr>
          <a:lstStyle>
            <a:lvl1pPr>
              <a:defRPr sz="2000">
                <a:latin typeface="+mj-lt"/>
              </a:defRPr>
            </a:lvl1pPr>
            <a:lvl2pPr>
              <a:defRPr sz="1800">
                <a:latin typeface="+mj-lt"/>
              </a:defRPr>
            </a:lvl2pPr>
            <a:lvl3pPr>
              <a:defRPr sz="1600">
                <a:latin typeface="+mj-lt"/>
              </a:defRPr>
            </a:lvl3pPr>
            <a:lvl4pPr>
              <a:defRPr sz="1400">
                <a:latin typeface="+mj-lt"/>
              </a:defRPr>
            </a:lvl4pPr>
            <a:lvl5pPr>
              <a:defRPr sz="1400">
                <a:latin typeface="+mj-l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titre 1">
            <a:extLst>
              <a:ext uri="{FF2B5EF4-FFF2-40B4-BE49-F238E27FC236}">
                <a16:creationId xmlns:a16="http://schemas.microsoft.com/office/drawing/2014/main" id="{8EA6B58E-598C-A747-AD1E-19F0BE23A534}"/>
              </a:ext>
            </a:extLst>
          </p:cNvPr>
          <p:cNvSpPr>
            <a:spLocks noGrp="1"/>
          </p:cNvSpPr>
          <p:nvPr>
            <p:ph type="title"/>
          </p:nvPr>
        </p:nvSpPr>
        <p:spPr>
          <a:xfrm>
            <a:off x="838200" y="365125"/>
            <a:ext cx="10515600" cy="396875"/>
          </a:xfrm>
          <a:prstGeom prst="rect">
            <a:avLst/>
          </a:prstGeom>
        </p:spPr>
        <p:txBody>
          <a:bodyPr vert="horz" lIns="91440" tIns="45720" rIns="91440" bIns="45720" rtlCol="0" anchor="ctr">
            <a:noAutofit/>
          </a:bodyPr>
          <a:lstStyle/>
          <a:p>
            <a:r>
              <a:rPr lang="fr-FR"/>
              <a:t>Modifiez le style du titre</a:t>
            </a:r>
          </a:p>
        </p:txBody>
      </p:sp>
      <p:sp>
        <p:nvSpPr>
          <p:cNvPr id="6" name="Espace réservé du pied de page 4">
            <a:extLst>
              <a:ext uri="{FF2B5EF4-FFF2-40B4-BE49-F238E27FC236}">
                <a16:creationId xmlns:a16="http://schemas.microsoft.com/office/drawing/2014/main" id="{6EBC093F-D6EB-284D-867C-193DE4740D90}"/>
              </a:ext>
            </a:extLst>
          </p:cNvPr>
          <p:cNvSpPr>
            <a:spLocks noGrp="1"/>
          </p:cNvSpPr>
          <p:nvPr>
            <p:ph type="ftr" sz="quarter" idx="3"/>
          </p:nvPr>
        </p:nvSpPr>
        <p:spPr>
          <a:xfrm>
            <a:off x="838454" y="6356350"/>
            <a:ext cx="734982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marL="4763"/>
            <a:endParaRPr lang="fr-FR"/>
          </a:p>
        </p:txBody>
      </p:sp>
      <p:sp>
        <p:nvSpPr>
          <p:cNvPr id="8" name="Espace réservé du numéro de diapositive 5">
            <a:extLst>
              <a:ext uri="{FF2B5EF4-FFF2-40B4-BE49-F238E27FC236}">
                <a16:creationId xmlns:a16="http://schemas.microsoft.com/office/drawing/2014/main" id="{D26C4030-1E37-0C4C-A76A-CDDDFEC583A3}"/>
              </a:ext>
            </a:extLst>
          </p:cNvPr>
          <p:cNvSpPr>
            <a:spLocks noGrp="1"/>
          </p:cNvSpPr>
          <p:nvPr>
            <p:ph type="sldNum" sz="quarter" idx="4"/>
          </p:nvPr>
        </p:nvSpPr>
        <p:spPr>
          <a:xfrm>
            <a:off x="330513" y="6356350"/>
            <a:ext cx="616512" cy="365125"/>
          </a:xfrm>
          <a:prstGeom prst="rect">
            <a:avLst/>
          </a:prstGeom>
        </p:spPr>
        <p:txBody>
          <a:bodyPr anchor="ctr"/>
          <a:lstStyle>
            <a:lvl1pPr>
              <a:defRPr sz="1000">
                <a:solidFill>
                  <a:srgbClr val="898989"/>
                </a:solidFill>
              </a:defRPr>
            </a:lvl1pPr>
          </a:lstStyle>
          <a:p>
            <a:fld id="{5D80662B-379A-B749-8E33-179EA102E40C}" type="slidenum">
              <a:rPr lang="fr-FR" smtClean="0"/>
              <a:pPr/>
              <a:t>‹#›</a:t>
            </a:fld>
            <a:r>
              <a:rPr lang="fr-FR"/>
              <a:t>   |</a:t>
            </a:r>
          </a:p>
        </p:txBody>
      </p:sp>
    </p:spTree>
    <p:extLst>
      <p:ext uri="{BB962C8B-B14F-4D97-AF65-F5344CB8AC3E}">
        <p14:creationId xmlns:p14="http://schemas.microsoft.com/office/powerpoint/2010/main" val="31163086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re-Sous-titre et contenu">
    <p:spTree>
      <p:nvGrpSpPr>
        <p:cNvPr id="1" name=""/>
        <p:cNvGrpSpPr/>
        <p:nvPr/>
      </p:nvGrpSpPr>
      <p:grpSpPr>
        <a:xfrm>
          <a:off x="0" y="0"/>
          <a:ext cx="0" cy="0"/>
          <a:chOff x="0" y="0"/>
          <a:chExt cx="0" cy="0"/>
        </a:xfrm>
      </p:grpSpPr>
      <p:sp>
        <p:nvSpPr>
          <p:cNvPr id="7" name="Espace réservé du texte 10">
            <a:extLst>
              <a:ext uri="{FF2B5EF4-FFF2-40B4-BE49-F238E27FC236}">
                <a16:creationId xmlns:a16="http://schemas.microsoft.com/office/drawing/2014/main" id="{E1D41A3F-6EF9-0444-9F03-E53A3DAD1594}"/>
              </a:ext>
            </a:extLst>
          </p:cNvPr>
          <p:cNvSpPr>
            <a:spLocks noGrp="1"/>
          </p:cNvSpPr>
          <p:nvPr>
            <p:ph type="body" sz="quarter" idx="13" hasCustomPrompt="1"/>
          </p:nvPr>
        </p:nvSpPr>
        <p:spPr>
          <a:xfrm>
            <a:off x="838200" y="723743"/>
            <a:ext cx="10515600" cy="275430"/>
          </a:xfrm>
        </p:spPr>
        <p:txBody>
          <a:bodyPr anchor="ctr">
            <a:noAutofit/>
          </a:bodyPr>
          <a:lstStyle>
            <a:lvl1pPr marL="0" indent="0">
              <a:lnSpc>
                <a:spcPct val="100000"/>
              </a:lnSpc>
              <a:spcBef>
                <a:spcPts val="0"/>
              </a:spcBef>
              <a:buNone/>
              <a:defRPr sz="1400" b="1" i="0" u="none" cap="all" spc="100" baseline="0">
                <a:solidFill>
                  <a:schemeClr val="tx1"/>
                </a:solidFill>
                <a:uFill>
                  <a:solidFill>
                    <a:srgbClr val="FFC000"/>
                  </a:solidFill>
                </a:uFill>
                <a:latin typeface="+mj-lt"/>
                <a:cs typeface="Arial" panose="020B0604020202020204" pitchFamily="34" charset="0"/>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fr-FR"/>
              <a:t>Sous titre</a:t>
            </a:r>
          </a:p>
        </p:txBody>
      </p:sp>
      <p:sp>
        <p:nvSpPr>
          <p:cNvPr id="10" name="Espace réservé du titre 1">
            <a:extLst>
              <a:ext uri="{FF2B5EF4-FFF2-40B4-BE49-F238E27FC236}">
                <a16:creationId xmlns:a16="http://schemas.microsoft.com/office/drawing/2014/main" id="{DA72A6BC-AAC4-5D46-84CC-474E38B00DA8}"/>
              </a:ext>
            </a:extLst>
          </p:cNvPr>
          <p:cNvSpPr>
            <a:spLocks noGrp="1"/>
          </p:cNvSpPr>
          <p:nvPr>
            <p:ph type="title"/>
          </p:nvPr>
        </p:nvSpPr>
        <p:spPr>
          <a:xfrm>
            <a:off x="838200" y="365125"/>
            <a:ext cx="10515600" cy="396875"/>
          </a:xfrm>
          <a:prstGeom prst="rect">
            <a:avLst/>
          </a:prstGeom>
        </p:spPr>
        <p:txBody>
          <a:bodyPr vert="horz" lIns="91440" tIns="45720" rIns="91440" bIns="45720" rtlCol="0" anchor="ctr">
            <a:noAutofit/>
          </a:bodyPr>
          <a:lstStyle/>
          <a:p>
            <a:r>
              <a:rPr lang="fr-FR"/>
              <a:t>Modifiez le style du titre</a:t>
            </a:r>
          </a:p>
        </p:txBody>
      </p:sp>
      <p:sp>
        <p:nvSpPr>
          <p:cNvPr id="8" name="Espace réservé du contenu 2">
            <a:extLst>
              <a:ext uri="{FF2B5EF4-FFF2-40B4-BE49-F238E27FC236}">
                <a16:creationId xmlns:a16="http://schemas.microsoft.com/office/drawing/2014/main" id="{5F496ACF-B094-42C8-A832-88CDD978471C}"/>
              </a:ext>
            </a:extLst>
          </p:cNvPr>
          <p:cNvSpPr>
            <a:spLocks noGrp="1"/>
          </p:cNvSpPr>
          <p:nvPr>
            <p:ph idx="1"/>
          </p:nvPr>
        </p:nvSpPr>
        <p:spPr>
          <a:xfrm>
            <a:off x="838200" y="1117600"/>
            <a:ext cx="10515600" cy="5059680"/>
          </a:xfrm>
          <a:prstGeom prst="rect">
            <a:avLst/>
          </a:prstGeom>
        </p:spPr>
        <p:txBody>
          <a:bodyPr>
            <a:normAutofit/>
          </a:bodyPr>
          <a:lstStyle>
            <a:lvl1pPr>
              <a:defRPr sz="2000">
                <a:latin typeface="+mj-lt"/>
              </a:defRPr>
            </a:lvl1pPr>
            <a:lvl2pPr>
              <a:defRPr sz="1800">
                <a:latin typeface="+mj-lt"/>
              </a:defRPr>
            </a:lvl2pPr>
            <a:lvl3pPr>
              <a:defRPr sz="1600">
                <a:latin typeface="+mj-lt"/>
              </a:defRPr>
            </a:lvl3pPr>
            <a:lvl4pPr>
              <a:defRPr sz="1400">
                <a:latin typeface="+mj-lt"/>
              </a:defRPr>
            </a:lvl4pPr>
            <a:lvl5pPr>
              <a:defRPr sz="1400">
                <a:latin typeface="+mj-lt"/>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4" name="Espace réservé du pied de page 4">
            <a:extLst>
              <a:ext uri="{FF2B5EF4-FFF2-40B4-BE49-F238E27FC236}">
                <a16:creationId xmlns:a16="http://schemas.microsoft.com/office/drawing/2014/main" id="{44EAF496-8874-A042-B2DB-04FB64F929ED}"/>
              </a:ext>
            </a:extLst>
          </p:cNvPr>
          <p:cNvSpPr>
            <a:spLocks noGrp="1"/>
          </p:cNvSpPr>
          <p:nvPr>
            <p:ph type="ftr" sz="quarter" idx="3"/>
          </p:nvPr>
        </p:nvSpPr>
        <p:spPr>
          <a:xfrm>
            <a:off x="838454" y="6356350"/>
            <a:ext cx="734982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marL="4763"/>
            <a:endParaRPr lang="fr-FR"/>
          </a:p>
        </p:txBody>
      </p:sp>
      <p:sp>
        <p:nvSpPr>
          <p:cNvPr id="16" name="Espace réservé du numéro de diapositive 5">
            <a:extLst>
              <a:ext uri="{FF2B5EF4-FFF2-40B4-BE49-F238E27FC236}">
                <a16:creationId xmlns:a16="http://schemas.microsoft.com/office/drawing/2014/main" id="{5791CD13-DE3C-154E-8C15-37AB9DEC9FD4}"/>
              </a:ext>
            </a:extLst>
          </p:cNvPr>
          <p:cNvSpPr>
            <a:spLocks noGrp="1"/>
          </p:cNvSpPr>
          <p:nvPr>
            <p:ph type="sldNum" sz="quarter" idx="4"/>
          </p:nvPr>
        </p:nvSpPr>
        <p:spPr>
          <a:xfrm>
            <a:off x="330513" y="6356350"/>
            <a:ext cx="616512" cy="365125"/>
          </a:xfrm>
          <a:prstGeom prst="rect">
            <a:avLst/>
          </a:prstGeom>
        </p:spPr>
        <p:txBody>
          <a:bodyPr anchor="ctr"/>
          <a:lstStyle>
            <a:lvl1pPr>
              <a:defRPr sz="1000">
                <a:solidFill>
                  <a:srgbClr val="898989"/>
                </a:solidFill>
              </a:defRPr>
            </a:lvl1pPr>
          </a:lstStyle>
          <a:p>
            <a:fld id="{5D80662B-379A-B749-8E33-179EA102E40C}" type="slidenum">
              <a:rPr lang="fr-FR" smtClean="0"/>
              <a:pPr/>
              <a:t>‹#›</a:t>
            </a:fld>
            <a:r>
              <a:rPr lang="fr-FR"/>
              <a:t>   |</a:t>
            </a:r>
          </a:p>
        </p:txBody>
      </p:sp>
    </p:spTree>
    <p:extLst>
      <p:ext uri="{BB962C8B-B14F-4D97-AF65-F5344CB8AC3E}">
        <p14:creationId xmlns:p14="http://schemas.microsoft.com/office/powerpoint/2010/main" val="16988477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CA9C34-1C9F-45E9-9028-1D4BC9DAF2F5}"/>
              </a:ext>
            </a:extLst>
          </p:cNvPr>
          <p:cNvSpPr>
            <a:spLocks noGrp="1"/>
          </p:cNvSpPr>
          <p:nvPr>
            <p:ph type="title"/>
          </p:nvPr>
        </p:nvSpPr>
        <p:spPr>
          <a:xfrm>
            <a:off x="838200" y="365125"/>
            <a:ext cx="10515600" cy="396000"/>
          </a:xfrm>
          <a:prstGeom prst="rect">
            <a:avLst/>
          </a:prstGeom>
        </p:spPr>
        <p:txBody>
          <a:bodyPr/>
          <a:lstStyle/>
          <a:p>
            <a:r>
              <a:rPr lang="fr-FR"/>
              <a:t>Modifiez le style du titre</a:t>
            </a:r>
          </a:p>
        </p:txBody>
      </p:sp>
      <p:sp>
        <p:nvSpPr>
          <p:cNvPr id="9" name="Espace réservé du pied de page 4">
            <a:extLst>
              <a:ext uri="{FF2B5EF4-FFF2-40B4-BE49-F238E27FC236}">
                <a16:creationId xmlns:a16="http://schemas.microsoft.com/office/drawing/2014/main" id="{E1834C24-A696-DE45-91DB-35A42D3EFD60}"/>
              </a:ext>
            </a:extLst>
          </p:cNvPr>
          <p:cNvSpPr>
            <a:spLocks noGrp="1"/>
          </p:cNvSpPr>
          <p:nvPr>
            <p:ph type="ftr" sz="quarter" idx="3"/>
          </p:nvPr>
        </p:nvSpPr>
        <p:spPr>
          <a:xfrm>
            <a:off x="838454" y="6356350"/>
            <a:ext cx="734982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marL="4763"/>
            <a:endParaRPr lang="fr-FR"/>
          </a:p>
        </p:txBody>
      </p:sp>
      <p:sp>
        <p:nvSpPr>
          <p:cNvPr id="11" name="Espace réservé du numéro de diapositive 5">
            <a:extLst>
              <a:ext uri="{FF2B5EF4-FFF2-40B4-BE49-F238E27FC236}">
                <a16:creationId xmlns:a16="http://schemas.microsoft.com/office/drawing/2014/main" id="{CBEC132F-9632-3848-992B-CEE3730E1C46}"/>
              </a:ext>
            </a:extLst>
          </p:cNvPr>
          <p:cNvSpPr>
            <a:spLocks noGrp="1"/>
          </p:cNvSpPr>
          <p:nvPr>
            <p:ph type="sldNum" sz="quarter" idx="4"/>
          </p:nvPr>
        </p:nvSpPr>
        <p:spPr>
          <a:xfrm>
            <a:off x="330513" y="6356350"/>
            <a:ext cx="616512" cy="365125"/>
          </a:xfrm>
          <a:prstGeom prst="rect">
            <a:avLst/>
          </a:prstGeom>
        </p:spPr>
        <p:txBody>
          <a:bodyPr anchor="ctr"/>
          <a:lstStyle>
            <a:lvl1pPr>
              <a:defRPr sz="1000">
                <a:solidFill>
                  <a:srgbClr val="898989"/>
                </a:solidFill>
              </a:defRPr>
            </a:lvl1pPr>
          </a:lstStyle>
          <a:p>
            <a:fld id="{5D80662B-379A-B749-8E33-179EA102E40C}" type="slidenum">
              <a:rPr lang="fr-FR" smtClean="0"/>
              <a:pPr/>
              <a:t>‹#›</a:t>
            </a:fld>
            <a:r>
              <a:rPr lang="fr-FR"/>
              <a:t>   |</a:t>
            </a:r>
          </a:p>
        </p:txBody>
      </p:sp>
    </p:spTree>
    <p:extLst>
      <p:ext uri="{BB962C8B-B14F-4D97-AF65-F5344CB8AC3E}">
        <p14:creationId xmlns:p14="http://schemas.microsoft.com/office/powerpoint/2010/main" val="15320563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et sous-titre seul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CA9C34-1C9F-45E9-9028-1D4BC9DAF2F5}"/>
              </a:ext>
            </a:extLst>
          </p:cNvPr>
          <p:cNvSpPr>
            <a:spLocks noGrp="1"/>
          </p:cNvSpPr>
          <p:nvPr>
            <p:ph type="title"/>
          </p:nvPr>
        </p:nvSpPr>
        <p:spPr>
          <a:xfrm>
            <a:off x="838200" y="365125"/>
            <a:ext cx="10515600" cy="396000"/>
          </a:xfrm>
          <a:prstGeom prst="rect">
            <a:avLst/>
          </a:prstGeom>
        </p:spPr>
        <p:txBody>
          <a:bodyPr/>
          <a:lstStyle/>
          <a:p>
            <a:r>
              <a:rPr lang="fr-FR"/>
              <a:t>Modifiez le style du titre</a:t>
            </a:r>
          </a:p>
        </p:txBody>
      </p:sp>
      <p:sp>
        <p:nvSpPr>
          <p:cNvPr id="5" name="Espace réservé du texte 10">
            <a:extLst>
              <a:ext uri="{FF2B5EF4-FFF2-40B4-BE49-F238E27FC236}">
                <a16:creationId xmlns:a16="http://schemas.microsoft.com/office/drawing/2014/main" id="{49632A66-1446-46D8-B9AE-06871E9BCA13}"/>
              </a:ext>
            </a:extLst>
          </p:cNvPr>
          <p:cNvSpPr>
            <a:spLocks noGrp="1"/>
          </p:cNvSpPr>
          <p:nvPr>
            <p:ph type="body" sz="quarter" idx="13" hasCustomPrompt="1"/>
          </p:nvPr>
        </p:nvSpPr>
        <p:spPr>
          <a:xfrm>
            <a:off x="838200" y="723743"/>
            <a:ext cx="10515600" cy="275430"/>
          </a:xfrm>
        </p:spPr>
        <p:txBody>
          <a:bodyPr anchor="ctr">
            <a:noAutofit/>
          </a:bodyPr>
          <a:lstStyle>
            <a:lvl1pPr marL="0" indent="0">
              <a:lnSpc>
                <a:spcPct val="100000"/>
              </a:lnSpc>
              <a:spcBef>
                <a:spcPts val="0"/>
              </a:spcBef>
              <a:buNone/>
              <a:defRPr sz="1400" b="1" i="0" u="none" cap="all" spc="100" baseline="0">
                <a:solidFill>
                  <a:schemeClr val="tx1"/>
                </a:solidFill>
                <a:uFill>
                  <a:solidFill>
                    <a:srgbClr val="FFC000"/>
                  </a:solidFill>
                </a:uFill>
                <a:latin typeface="+mj-lt"/>
                <a:cs typeface="Arial" panose="020B0604020202020204" pitchFamily="34" charset="0"/>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fr-FR"/>
              <a:t>Sous titre</a:t>
            </a:r>
          </a:p>
        </p:txBody>
      </p:sp>
      <p:sp>
        <p:nvSpPr>
          <p:cNvPr id="10" name="Espace réservé du pied de page 4">
            <a:extLst>
              <a:ext uri="{FF2B5EF4-FFF2-40B4-BE49-F238E27FC236}">
                <a16:creationId xmlns:a16="http://schemas.microsoft.com/office/drawing/2014/main" id="{AE2548F4-A035-6D44-B7A6-C829616BB55A}"/>
              </a:ext>
            </a:extLst>
          </p:cNvPr>
          <p:cNvSpPr>
            <a:spLocks noGrp="1"/>
          </p:cNvSpPr>
          <p:nvPr>
            <p:ph type="ftr" sz="quarter" idx="3"/>
          </p:nvPr>
        </p:nvSpPr>
        <p:spPr>
          <a:xfrm>
            <a:off x="838454" y="6356350"/>
            <a:ext cx="734982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marL="4763"/>
            <a:endParaRPr lang="fr-FR"/>
          </a:p>
        </p:txBody>
      </p:sp>
      <p:sp>
        <p:nvSpPr>
          <p:cNvPr id="12" name="Espace réservé du numéro de diapositive 5">
            <a:extLst>
              <a:ext uri="{FF2B5EF4-FFF2-40B4-BE49-F238E27FC236}">
                <a16:creationId xmlns:a16="http://schemas.microsoft.com/office/drawing/2014/main" id="{74C79BB8-94CB-7F41-951B-D3A97478918F}"/>
              </a:ext>
            </a:extLst>
          </p:cNvPr>
          <p:cNvSpPr>
            <a:spLocks noGrp="1"/>
          </p:cNvSpPr>
          <p:nvPr>
            <p:ph type="sldNum" sz="quarter" idx="4"/>
          </p:nvPr>
        </p:nvSpPr>
        <p:spPr>
          <a:xfrm>
            <a:off x="330513" y="6356350"/>
            <a:ext cx="616512" cy="365125"/>
          </a:xfrm>
          <a:prstGeom prst="rect">
            <a:avLst/>
          </a:prstGeom>
        </p:spPr>
        <p:txBody>
          <a:bodyPr anchor="ctr"/>
          <a:lstStyle>
            <a:lvl1pPr>
              <a:defRPr sz="1000">
                <a:solidFill>
                  <a:srgbClr val="898989"/>
                </a:solidFill>
              </a:defRPr>
            </a:lvl1pPr>
          </a:lstStyle>
          <a:p>
            <a:fld id="{5D80662B-379A-B749-8E33-179EA102E40C}" type="slidenum">
              <a:rPr lang="fr-FR" smtClean="0"/>
              <a:pPr/>
              <a:t>‹#›</a:t>
            </a:fld>
            <a:r>
              <a:rPr lang="fr-FR"/>
              <a:t>   |</a:t>
            </a:r>
          </a:p>
        </p:txBody>
      </p:sp>
    </p:spTree>
    <p:extLst>
      <p:ext uri="{BB962C8B-B14F-4D97-AF65-F5344CB8AC3E}">
        <p14:creationId xmlns:p14="http://schemas.microsoft.com/office/powerpoint/2010/main" val="2521039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2" name="Graphique 4">
            <a:extLst>
              <a:ext uri="{FF2B5EF4-FFF2-40B4-BE49-F238E27FC236}">
                <a16:creationId xmlns:a16="http://schemas.microsoft.com/office/drawing/2014/main" id="{7F34F45D-827D-9F74-35DD-957A74CA3326}"/>
              </a:ext>
            </a:extLst>
          </p:cNvPr>
          <p:cNvPicPr>
            <a:picLocks noChangeAspect="1"/>
          </p:cNvPicPr>
          <p:nvPr/>
        </p:nvPicPr>
        <p:blipFill>
          <a:blip r:embed="rId2"/>
          <a:srcRect/>
          <a:stretch/>
        </p:blipFill>
        <p:spPr>
          <a:xfrm>
            <a:off x="5472113" y="628650"/>
            <a:ext cx="1247775" cy="942975"/>
          </a:xfrm>
          <a:prstGeom prst="rect">
            <a:avLst/>
          </a:prstGeom>
        </p:spPr>
      </p:pic>
      <p:sp>
        <p:nvSpPr>
          <p:cNvPr id="14" name="Espace réservé du texte 13"/>
          <p:cNvSpPr>
            <a:spLocks noGrp="1"/>
          </p:cNvSpPr>
          <p:nvPr>
            <p:ph type="body" sz="quarter" idx="10"/>
          </p:nvPr>
        </p:nvSpPr>
        <p:spPr>
          <a:xfrm>
            <a:off x="2853532" y="2012951"/>
            <a:ext cx="6484936" cy="490105"/>
          </a:xfrm>
          <a:prstGeom prst="rect">
            <a:avLst/>
          </a:prstGeom>
        </p:spPr>
        <p:txBody>
          <a:bodyPr/>
          <a:lstStyle>
            <a:lvl1pPr marL="0" indent="0" algn="ctr">
              <a:buNone/>
              <a:defRPr sz="1600" b="1">
                <a:solidFill>
                  <a:schemeClr val="bg2"/>
                </a:solidFill>
              </a:defRPr>
            </a:lvl1pPr>
            <a:lvl3pPr marL="914400" indent="0">
              <a:buNone/>
              <a:defRPr/>
            </a:lvl3pPr>
          </a:lstStyle>
          <a:p>
            <a:pPr lvl="0"/>
            <a:r>
              <a:rPr lang="en-US"/>
              <a:t>Click to edit Master text styles</a:t>
            </a:r>
          </a:p>
        </p:txBody>
      </p:sp>
      <p:sp>
        <p:nvSpPr>
          <p:cNvPr id="16" name="Espace réservé du texte 15"/>
          <p:cNvSpPr>
            <a:spLocks noGrp="1"/>
          </p:cNvSpPr>
          <p:nvPr>
            <p:ph type="body" sz="quarter" idx="11"/>
          </p:nvPr>
        </p:nvSpPr>
        <p:spPr>
          <a:xfrm>
            <a:off x="2853532" y="2669166"/>
            <a:ext cx="6484937" cy="1053089"/>
          </a:xfrm>
          <a:prstGeom prst="rect">
            <a:avLst/>
          </a:prstGeom>
        </p:spPr>
        <p:txBody>
          <a:bodyPr/>
          <a:lstStyle>
            <a:lvl1pPr marL="0" indent="0" algn="ctr">
              <a:buNone/>
              <a:defRPr sz="3200" b="1">
                <a:solidFill>
                  <a:schemeClr val="accent1"/>
                </a:solidFill>
              </a:defRPr>
            </a:lvl1pPr>
          </a:lstStyle>
          <a:p>
            <a:pPr lvl="0"/>
            <a:r>
              <a:rPr lang="fr-FR"/>
              <a:t>Cliquez pour modifier les styles du texte du masque</a:t>
            </a:r>
            <a:endParaRPr lang="fr-BE"/>
          </a:p>
        </p:txBody>
      </p:sp>
      <p:sp>
        <p:nvSpPr>
          <p:cNvPr id="6" name="Espace réservé du texte 17"/>
          <p:cNvSpPr>
            <a:spLocks noGrp="1"/>
          </p:cNvSpPr>
          <p:nvPr>
            <p:ph type="body" sz="quarter" idx="12"/>
          </p:nvPr>
        </p:nvSpPr>
        <p:spPr>
          <a:xfrm>
            <a:off x="2853531" y="4008438"/>
            <a:ext cx="6484937" cy="1625600"/>
          </a:xfrm>
          <a:prstGeom prst="rect">
            <a:avLst/>
          </a:prstGeom>
        </p:spPr>
        <p:txBody>
          <a:bodyPr/>
          <a:lstStyle>
            <a:lvl1pPr marL="0" indent="0" algn="ctr">
              <a:buNone/>
              <a:defRPr sz="1800">
                <a:solidFill>
                  <a:schemeClr val="bg2"/>
                </a:solidFill>
              </a:defRPr>
            </a:lvl1pPr>
            <a:lvl2pPr marL="4572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5874264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E40C0C-3D7C-D849-A745-F98253C05782}"/>
              </a:ext>
            </a:extLst>
          </p:cNvPr>
          <p:cNvSpPr/>
          <p:nvPr userDrawn="1"/>
        </p:nvSpPr>
        <p:spPr>
          <a:xfrm>
            <a:off x="0" y="0"/>
            <a:ext cx="12192000" cy="611632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47406E73-B63C-4B5B-A8B5-13965B9EBAB9}"/>
              </a:ext>
            </a:extLst>
          </p:cNvPr>
          <p:cNvSpPr>
            <a:spLocks noGrp="1"/>
          </p:cNvSpPr>
          <p:nvPr>
            <p:ph type="title"/>
          </p:nvPr>
        </p:nvSpPr>
        <p:spPr>
          <a:xfrm>
            <a:off x="831850" y="1709738"/>
            <a:ext cx="10515600" cy="2852737"/>
          </a:xfrm>
          <a:prstGeom prst="rect">
            <a:avLst/>
          </a:prstGeom>
        </p:spPr>
        <p:txBody>
          <a:bodyPr anchor="b"/>
          <a:lstStyle>
            <a:lvl1pPr>
              <a:defRPr sz="3600">
                <a:solidFill>
                  <a:schemeClr val="bg1"/>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9D09A23B-5DCF-43DA-8955-38E4F3231B39}"/>
              </a:ext>
            </a:extLst>
          </p:cNvPr>
          <p:cNvSpPr>
            <a:spLocks noGrp="1"/>
          </p:cNvSpPr>
          <p:nvPr>
            <p:ph type="body" idx="1"/>
          </p:nvPr>
        </p:nvSpPr>
        <p:spPr>
          <a:xfrm>
            <a:off x="831850" y="4589463"/>
            <a:ext cx="10515600" cy="1500187"/>
          </a:xfrm>
          <a:prstGeom prst="rect">
            <a:avLst/>
          </a:prstGeo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11" name="Espace réservé du pied de page 4">
            <a:extLst>
              <a:ext uri="{FF2B5EF4-FFF2-40B4-BE49-F238E27FC236}">
                <a16:creationId xmlns:a16="http://schemas.microsoft.com/office/drawing/2014/main" id="{440EB223-D390-DA4F-B139-C5AA2BDBA38C}"/>
              </a:ext>
            </a:extLst>
          </p:cNvPr>
          <p:cNvSpPr>
            <a:spLocks noGrp="1"/>
          </p:cNvSpPr>
          <p:nvPr>
            <p:ph type="ftr" sz="quarter" idx="3"/>
          </p:nvPr>
        </p:nvSpPr>
        <p:spPr>
          <a:xfrm>
            <a:off x="838454" y="6356350"/>
            <a:ext cx="734982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marL="4763"/>
            <a:endParaRPr lang="fr-FR"/>
          </a:p>
        </p:txBody>
      </p:sp>
      <p:sp>
        <p:nvSpPr>
          <p:cNvPr id="13" name="Espace réservé du numéro de diapositive 5">
            <a:extLst>
              <a:ext uri="{FF2B5EF4-FFF2-40B4-BE49-F238E27FC236}">
                <a16:creationId xmlns:a16="http://schemas.microsoft.com/office/drawing/2014/main" id="{F63FFCE7-8AC8-9D45-AF58-FD37948B938C}"/>
              </a:ext>
            </a:extLst>
          </p:cNvPr>
          <p:cNvSpPr>
            <a:spLocks noGrp="1"/>
          </p:cNvSpPr>
          <p:nvPr>
            <p:ph type="sldNum" sz="quarter" idx="4"/>
          </p:nvPr>
        </p:nvSpPr>
        <p:spPr>
          <a:xfrm>
            <a:off x="330513" y="6356350"/>
            <a:ext cx="616512" cy="365125"/>
          </a:xfrm>
          <a:prstGeom prst="rect">
            <a:avLst/>
          </a:prstGeom>
        </p:spPr>
        <p:txBody>
          <a:bodyPr anchor="ctr"/>
          <a:lstStyle>
            <a:lvl1pPr>
              <a:defRPr sz="1000">
                <a:solidFill>
                  <a:srgbClr val="898989"/>
                </a:solidFill>
              </a:defRPr>
            </a:lvl1pPr>
          </a:lstStyle>
          <a:p>
            <a:fld id="{5D80662B-379A-B749-8E33-179EA102E40C}" type="slidenum">
              <a:rPr lang="fr-FR" smtClean="0"/>
              <a:pPr/>
              <a:t>‹#›</a:t>
            </a:fld>
            <a:r>
              <a:rPr lang="fr-FR"/>
              <a:t>   |</a:t>
            </a:r>
          </a:p>
        </p:txBody>
      </p:sp>
    </p:spTree>
    <p:extLst>
      <p:ext uri="{BB962C8B-B14F-4D97-AF65-F5344CB8AC3E}">
        <p14:creationId xmlns:p14="http://schemas.microsoft.com/office/powerpoint/2010/main" val="1552818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1C5556-042C-4B19-867E-C97B599936EE}"/>
              </a:ext>
            </a:extLst>
          </p:cNvPr>
          <p:cNvSpPr>
            <a:spLocks noGrp="1"/>
          </p:cNvSpPr>
          <p:nvPr>
            <p:ph type="title"/>
          </p:nvPr>
        </p:nvSpPr>
        <p:spPr>
          <a:xfrm>
            <a:off x="838200" y="365124"/>
            <a:ext cx="10515600" cy="396000"/>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46710DB7-8843-4607-9D02-2427CE567377}"/>
              </a:ext>
            </a:extLst>
          </p:cNvPr>
          <p:cNvSpPr>
            <a:spLocks noGrp="1"/>
          </p:cNvSpPr>
          <p:nvPr>
            <p:ph sz="half" idx="1"/>
          </p:nvPr>
        </p:nvSpPr>
        <p:spPr>
          <a:xfrm>
            <a:off x="838200" y="1148080"/>
            <a:ext cx="5181600" cy="5028883"/>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DE19CBB-BB63-4E01-AC0E-5F02AA4B55FF}"/>
              </a:ext>
            </a:extLst>
          </p:cNvPr>
          <p:cNvSpPr>
            <a:spLocks noGrp="1"/>
          </p:cNvSpPr>
          <p:nvPr>
            <p:ph sz="half" idx="2"/>
          </p:nvPr>
        </p:nvSpPr>
        <p:spPr>
          <a:xfrm>
            <a:off x="6172200" y="1148080"/>
            <a:ext cx="5181600" cy="5028883"/>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pied de page 4">
            <a:extLst>
              <a:ext uri="{FF2B5EF4-FFF2-40B4-BE49-F238E27FC236}">
                <a16:creationId xmlns:a16="http://schemas.microsoft.com/office/drawing/2014/main" id="{F15A40F2-8FEE-A34A-BE1E-80008821696E}"/>
              </a:ext>
            </a:extLst>
          </p:cNvPr>
          <p:cNvSpPr>
            <a:spLocks noGrp="1"/>
          </p:cNvSpPr>
          <p:nvPr>
            <p:ph type="ftr" sz="quarter" idx="3"/>
          </p:nvPr>
        </p:nvSpPr>
        <p:spPr>
          <a:xfrm>
            <a:off x="838454" y="6356350"/>
            <a:ext cx="734982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marL="4763"/>
            <a:endParaRPr lang="fr-FR"/>
          </a:p>
        </p:txBody>
      </p:sp>
      <p:sp>
        <p:nvSpPr>
          <p:cNvPr id="13" name="Espace réservé du numéro de diapositive 5">
            <a:extLst>
              <a:ext uri="{FF2B5EF4-FFF2-40B4-BE49-F238E27FC236}">
                <a16:creationId xmlns:a16="http://schemas.microsoft.com/office/drawing/2014/main" id="{6424F948-2AE8-F14F-AD9A-567EDB573558}"/>
              </a:ext>
            </a:extLst>
          </p:cNvPr>
          <p:cNvSpPr>
            <a:spLocks noGrp="1"/>
          </p:cNvSpPr>
          <p:nvPr>
            <p:ph type="sldNum" sz="quarter" idx="4"/>
          </p:nvPr>
        </p:nvSpPr>
        <p:spPr>
          <a:xfrm>
            <a:off x="330513" y="6356350"/>
            <a:ext cx="616512" cy="365125"/>
          </a:xfrm>
          <a:prstGeom prst="rect">
            <a:avLst/>
          </a:prstGeom>
        </p:spPr>
        <p:txBody>
          <a:bodyPr anchor="ctr"/>
          <a:lstStyle>
            <a:lvl1pPr>
              <a:defRPr sz="1000">
                <a:solidFill>
                  <a:srgbClr val="898989"/>
                </a:solidFill>
              </a:defRPr>
            </a:lvl1pPr>
          </a:lstStyle>
          <a:p>
            <a:fld id="{5D80662B-379A-B749-8E33-179EA102E40C}" type="slidenum">
              <a:rPr lang="fr-FR" smtClean="0"/>
              <a:pPr/>
              <a:t>‹#›</a:t>
            </a:fld>
            <a:r>
              <a:rPr lang="fr-FR"/>
              <a:t>   |</a:t>
            </a:r>
          </a:p>
        </p:txBody>
      </p:sp>
    </p:spTree>
    <p:extLst>
      <p:ext uri="{BB962C8B-B14F-4D97-AF65-F5344CB8AC3E}">
        <p14:creationId xmlns:p14="http://schemas.microsoft.com/office/powerpoint/2010/main" val="4777315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eux contenus et sous-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1C5556-042C-4B19-867E-C97B599936EE}"/>
              </a:ext>
            </a:extLst>
          </p:cNvPr>
          <p:cNvSpPr>
            <a:spLocks noGrp="1"/>
          </p:cNvSpPr>
          <p:nvPr>
            <p:ph type="title"/>
          </p:nvPr>
        </p:nvSpPr>
        <p:spPr>
          <a:xfrm>
            <a:off x="838200" y="365124"/>
            <a:ext cx="10515600" cy="396000"/>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46710DB7-8843-4607-9D02-2427CE567377}"/>
              </a:ext>
            </a:extLst>
          </p:cNvPr>
          <p:cNvSpPr>
            <a:spLocks noGrp="1"/>
          </p:cNvSpPr>
          <p:nvPr>
            <p:ph sz="half" idx="1"/>
          </p:nvPr>
        </p:nvSpPr>
        <p:spPr>
          <a:xfrm>
            <a:off x="838200" y="1148080"/>
            <a:ext cx="5181600" cy="5028883"/>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DE19CBB-BB63-4E01-AC0E-5F02AA4B55FF}"/>
              </a:ext>
            </a:extLst>
          </p:cNvPr>
          <p:cNvSpPr>
            <a:spLocks noGrp="1"/>
          </p:cNvSpPr>
          <p:nvPr>
            <p:ph sz="half" idx="2"/>
          </p:nvPr>
        </p:nvSpPr>
        <p:spPr>
          <a:xfrm>
            <a:off x="6172200" y="1148080"/>
            <a:ext cx="5181600" cy="5028883"/>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texte 10">
            <a:extLst>
              <a:ext uri="{FF2B5EF4-FFF2-40B4-BE49-F238E27FC236}">
                <a16:creationId xmlns:a16="http://schemas.microsoft.com/office/drawing/2014/main" id="{31525E5D-5D7B-4742-97A8-44C4137C2249}"/>
              </a:ext>
            </a:extLst>
          </p:cNvPr>
          <p:cNvSpPr>
            <a:spLocks noGrp="1"/>
          </p:cNvSpPr>
          <p:nvPr>
            <p:ph type="body" sz="quarter" idx="13" hasCustomPrompt="1"/>
          </p:nvPr>
        </p:nvSpPr>
        <p:spPr>
          <a:xfrm>
            <a:off x="838200" y="723743"/>
            <a:ext cx="10515600" cy="275430"/>
          </a:xfrm>
        </p:spPr>
        <p:txBody>
          <a:bodyPr anchor="ctr">
            <a:noAutofit/>
          </a:bodyPr>
          <a:lstStyle>
            <a:lvl1pPr marL="0" indent="0">
              <a:lnSpc>
                <a:spcPct val="100000"/>
              </a:lnSpc>
              <a:spcBef>
                <a:spcPts val="0"/>
              </a:spcBef>
              <a:buNone/>
              <a:defRPr sz="1400" b="1" i="0" u="none" cap="all" spc="100" baseline="0">
                <a:solidFill>
                  <a:schemeClr val="tx1"/>
                </a:solidFill>
                <a:uFill>
                  <a:solidFill>
                    <a:srgbClr val="FFC000"/>
                  </a:solidFill>
                </a:uFill>
                <a:latin typeface="+mj-lt"/>
                <a:cs typeface="Arial" panose="020B0604020202020204" pitchFamily="34" charset="0"/>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fr-FR"/>
              <a:t>Sous titre</a:t>
            </a:r>
          </a:p>
        </p:txBody>
      </p:sp>
      <p:sp>
        <p:nvSpPr>
          <p:cNvPr id="12" name="Espace réservé du pied de page 4">
            <a:extLst>
              <a:ext uri="{FF2B5EF4-FFF2-40B4-BE49-F238E27FC236}">
                <a16:creationId xmlns:a16="http://schemas.microsoft.com/office/drawing/2014/main" id="{9FE94FB9-0738-264C-98E3-BB19646E201A}"/>
              </a:ext>
            </a:extLst>
          </p:cNvPr>
          <p:cNvSpPr>
            <a:spLocks noGrp="1"/>
          </p:cNvSpPr>
          <p:nvPr>
            <p:ph type="ftr" sz="quarter" idx="3"/>
          </p:nvPr>
        </p:nvSpPr>
        <p:spPr>
          <a:xfrm>
            <a:off x="838454" y="6356350"/>
            <a:ext cx="734982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marL="4763"/>
            <a:endParaRPr lang="fr-FR"/>
          </a:p>
        </p:txBody>
      </p:sp>
      <p:sp>
        <p:nvSpPr>
          <p:cNvPr id="14" name="Espace réservé du numéro de diapositive 5">
            <a:extLst>
              <a:ext uri="{FF2B5EF4-FFF2-40B4-BE49-F238E27FC236}">
                <a16:creationId xmlns:a16="http://schemas.microsoft.com/office/drawing/2014/main" id="{DE45CFDA-50D1-8E41-825B-401942C483B4}"/>
              </a:ext>
            </a:extLst>
          </p:cNvPr>
          <p:cNvSpPr>
            <a:spLocks noGrp="1"/>
          </p:cNvSpPr>
          <p:nvPr>
            <p:ph type="sldNum" sz="quarter" idx="4"/>
          </p:nvPr>
        </p:nvSpPr>
        <p:spPr>
          <a:xfrm>
            <a:off x="330513" y="6356350"/>
            <a:ext cx="616512" cy="365125"/>
          </a:xfrm>
          <a:prstGeom prst="rect">
            <a:avLst/>
          </a:prstGeom>
        </p:spPr>
        <p:txBody>
          <a:bodyPr anchor="ctr"/>
          <a:lstStyle>
            <a:lvl1pPr>
              <a:defRPr sz="1000">
                <a:solidFill>
                  <a:srgbClr val="898989"/>
                </a:solidFill>
              </a:defRPr>
            </a:lvl1pPr>
          </a:lstStyle>
          <a:p>
            <a:fld id="{5D80662B-379A-B749-8E33-179EA102E40C}" type="slidenum">
              <a:rPr lang="fr-FR" smtClean="0"/>
              <a:pPr/>
              <a:t>‹#›</a:t>
            </a:fld>
            <a:r>
              <a:rPr lang="fr-FR"/>
              <a:t>   |</a:t>
            </a:r>
          </a:p>
        </p:txBody>
      </p:sp>
    </p:spTree>
    <p:extLst>
      <p:ext uri="{BB962C8B-B14F-4D97-AF65-F5344CB8AC3E}">
        <p14:creationId xmlns:p14="http://schemas.microsoft.com/office/powerpoint/2010/main" val="24157243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CDA8B-6E32-584D-8889-D685AC2A939B}"/>
              </a:ext>
            </a:extLst>
          </p:cNvPr>
          <p:cNvSpPr>
            <a:spLocks noGrp="1"/>
          </p:cNvSpPr>
          <p:nvPr>
            <p:ph type="title"/>
          </p:nvPr>
        </p:nvSpPr>
        <p:spPr>
          <a:xfrm>
            <a:off x="5139740" y="234782"/>
            <a:ext cx="6475611" cy="396000"/>
          </a:xfrm>
        </p:spPr>
        <p:txBody>
          <a:bodyPr anchor="b">
            <a:noAutofit/>
          </a:bodyPr>
          <a:lstStyle>
            <a:lvl1pPr>
              <a:defRPr sz="2000"/>
            </a:lvl1pPr>
          </a:lstStyle>
          <a:p>
            <a:r>
              <a:rPr lang="fr-FR"/>
              <a:t>Modifiez le style du titre</a:t>
            </a:r>
          </a:p>
        </p:txBody>
      </p:sp>
      <p:sp>
        <p:nvSpPr>
          <p:cNvPr id="3" name="Espace réservé pour une image  2">
            <a:extLst>
              <a:ext uri="{FF2B5EF4-FFF2-40B4-BE49-F238E27FC236}">
                <a16:creationId xmlns:a16="http://schemas.microsoft.com/office/drawing/2014/main" id="{B98E1C51-5A43-B545-9980-78CFB217E669}"/>
              </a:ext>
            </a:extLst>
          </p:cNvPr>
          <p:cNvSpPr>
            <a:spLocks noGrp="1"/>
          </p:cNvSpPr>
          <p:nvPr>
            <p:ph type="pic" idx="1"/>
          </p:nvPr>
        </p:nvSpPr>
        <p:spPr>
          <a:xfrm>
            <a:off x="1" y="0"/>
            <a:ext cx="46609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8" name="Espace réservé du texte 10">
            <a:extLst>
              <a:ext uri="{FF2B5EF4-FFF2-40B4-BE49-F238E27FC236}">
                <a16:creationId xmlns:a16="http://schemas.microsoft.com/office/drawing/2014/main" id="{796FC215-8B3C-B449-AFFC-AFC62148A229}"/>
              </a:ext>
            </a:extLst>
          </p:cNvPr>
          <p:cNvSpPr>
            <a:spLocks noGrp="1"/>
          </p:cNvSpPr>
          <p:nvPr>
            <p:ph type="body" sz="quarter" idx="13" hasCustomPrompt="1"/>
          </p:nvPr>
        </p:nvSpPr>
        <p:spPr>
          <a:xfrm>
            <a:off x="5139739" y="622143"/>
            <a:ext cx="6475611" cy="275430"/>
          </a:xfrm>
        </p:spPr>
        <p:txBody>
          <a:bodyPr anchor="ctr">
            <a:noAutofit/>
          </a:bodyPr>
          <a:lstStyle>
            <a:lvl1pPr marL="0" indent="0">
              <a:lnSpc>
                <a:spcPct val="100000"/>
              </a:lnSpc>
              <a:spcBef>
                <a:spcPts val="0"/>
              </a:spcBef>
              <a:buNone/>
              <a:defRPr sz="1600" b="1" i="0" u="none" cap="all" spc="100" baseline="0">
                <a:solidFill>
                  <a:schemeClr val="tx1"/>
                </a:solidFill>
                <a:uFill>
                  <a:solidFill>
                    <a:srgbClr val="FFC000"/>
                  </a:solidFill>
                </a:uFill>
                <a:latin typeface="+mj-lt"/>
                <a:cs typeface="Arial" panose="020B0604020202020204" pitchFamily="34" charset="0"/>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fr-FR"/>
              <a:t>Sous titre</a:t>
            </a:r>
          </a:p>
        </p:txBody>
      </p:sp>
      <p:sp>
        <p:nvSpPr>
          <p:cNvPr id="9" name="Espace réservé du contenu 2">
            <a:extLst>
              <a:ext uri="{FF2B5EF4-FFF2-40B4-BE49-F238E27FC236}">
                <a16:creationId xmlns:a16="http://schemas.microsoft.com/office/drawing/2014/main" id="{CF73E2F8-998E-5B4B-A8B5-3118DABB22D8}"/>
              </a:ext>
            </a:extLst>
          </p:cNvPr>
          <p:cNvSpPr>
            <a:spLocks noGrp="1"/>
          </p:cNvSpPr>
          <p:nvPr>
            <p:ph idx="14"/>
          </p:nvPr>
        </p:nvSpPr>
        <p:spPr>
          <a:xfrm>
            <a:off x="5183187" y="987425"/>
            <a:ext cx="6432161" cy="5258592"/>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124707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e en exerg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CDA8B-6E32-584D-8889-D685AC2A939B}"/>
              </a:ext>
            </a:extLst>
          </p:cNvPr>
          <p:cNvSpPr>
            <a:spLocks noGrp="1"/>
          </p:cNvSpPr>
          <p:nvPr>
            <p:ph type="title"/>
          </p:nvPr>
        </p:nvSpPr>
        <p:spPr>
          <a:xfrm>
            <a:off x="5139739" y="234781"/>
            <a:ext cx="6475611" cy="396000"/>
          </a:xfrm>
        </p:spPr>
        <p:txBody>
          <a:bodyPr anchor="b">
            <a:noAutofit/>
          </a:bodyPr>
          <a:lstStyle>
            <a:lvl1pPr>
              <a:defRPr sz="2000"/>
            </a:lvl1pPr>
          </a:lstStyle>
          <a:p>
            <a:r>
              <a:rPr lang="fr-FR"/>
              <a:t>Modifiez le style du titre</a:t>
            </a:r>
          </a:p>
        </p:txBody>
      </p:sp>
      <p:sp>
        <p:nvSpPr>
          <p:cNvPr id="7" name="Espace réservé du numéro de diapositive 6">
            <a:extLst>
              <a:ext uri="{FF2B5EF4-FFF2-40B4-BE49-F238E27FC236}">
                <a16:creationId xmlns:a16="http://schemas.microsoft.com/office/drawing/2014/main" id="{21D5AD21-D8AF-FD4B-8CA2-EE7D942FA502}"/>
              </a:ext>
            </a:extLst>
          </p:cNvPr>
          <p:cNvSpPr>
            <a:spLocks noGrp="1"/>
          </p:cNvSpPr>
          <p:nvPr>
            <p:ph type="sldNum" sz="quarter" idx="12"/>
          </p:nvPr>
        </p:nvSpPr>
        <p:spPr>
          <a:xfrm>
            <a:off x="413169" y="6356350"/>
            <a:ext cx="616512" cy="365125"/>
          </a:xfrm>
          <a:prstGeom prst="rect">
            <a:avLst/>
          </a:prstGeom>
        </p:spPr>
        <p:txBody>
          <a:bodyPr/>
          <a:lstStyle/>
          <a:p>
            <a:fld id="{41461263-0E82-CE4C-A061-E4FF1F07920E}" type="slidenum">
              <a:rPr lang="fr-FR" smtClean="0"/>
              <a:t>‹#›</a:t>
            </a:fld>
            <a:endParaRPr lang="fr-FR"/>
          </a:p>
        </p:txBody>
      </p:sp>
      <p:sp>
        <p:nvSpPr>
          <p:cNvPr id="5" name="Rectangle 4">
            <a:extLst>
              <a:ext uri="{FF2B5EF4-FFF2-40B4-BE49-F238E27FC236}">
                <a16:creationId xmlns:a16="http://schemas.microsoft.com/office/drawing/2014/main" id="{761287FE-0228-0748-866E-24F4E99F614F}"/>
              </a:ext>
            </a:extLst>
          </p:cNvPr>
          <p:cNvSpPr/>
          <p:nvPr userDrawn="1"/>
        </p:nvSpPr>
        <p:spPr>
          <a:xfrm>
            <a:off x="0" y="0"/>
            <a:ext cx="4660900"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texte 3">
            <a:extLst>
              <a:ext uri="{FF2B5EF4-FFF2-40B4-BE49-F238E27FC236}">
                <a16:creationId xmlns:a16="http://schemas.microsoft.com/office/drawing/2014/main" id="{BC7F0BD5-BD94-FA40-8CA9-D6C2A064A685}"/>
              </a:ext>
            </a:extLst>
          </p:cNvPr>
          <p:cNvSpPr>
            <a:spLocks noGrp="1"/>
          </p:cNvSpPr>
          <p:nvPr>
            <p:ph type="body" sz="half" idx="13"/>
          </p:nvPr>
        </p:nvSpPr>
        <p:spPr>
          <a:xfrm>
            <a:off x="596901" y="1917700"/>
            <a:ext cx="3505200" cy="2698749"/>
          </a:xfrm>
        </p:spPr>
        <p:txBody>
          <a:bodyPr/>
          <a:lstStyle>
            <a:lvl1pPr marL="0" indent="0">
              <a:buNone/>
              <a:defRPr sz="24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r-FR"/>
              <a:t>Modifier les styles du texte du masque
</a:t>
            </a:r>
          </a:p>
        </p:txBody>
      </p:sp>
      <p:sp>
        <p:nvSpPr>
          <p:cNvPr id="8" name="Espace réservé du texte 10">
            <a:extLst>
              <a:ext uri="{FF2B5EF4-FFF2-40B4-BE49-F238E27FC236}">
                <a16:creationId xmlns:a16="http://schemas.microsoft.com/office/drawing/2014/main" id="{36983264-F50E-F84B-8991-9CA31B1DEE9A}"/>
              </a:ext>
            </a:extLst>
          </p:cNvPr>
          <p:cNvSpPr>
            <a:spLocks noGrp="1"/>
          </p:cNvSpPr>
          <p:nvPr>
            <p:ph type="body" sz="quarter" idx="14" hasCustomPrompt="1"/>
          </p:nvPr>
        </p:nvSpPr>
        <p:spPr>
          <a:xfrm>
            <a:off x="5139738" y="611983"/>
            <a:ext cx="6475611" cy="275430"/>
          </a:xfrm>
        </p:spPr>
        <p:txBody>
          <a:bodyPr anchor="ctr">
            <a:noAutofit/>
          </a:bodyPr>
          <a:lstStyle>
            <a:lvl1pPr marL="0" indent="0">
              <a:lnSpc>
                <a:spcPct val="100000"/>
              </a:lnSpc>
              <a:spcBef>
                <a:spcPts val="0"/>
              </a:spcBef>
              <a:buNone/>
              <a:defRPr sz="1600" b="1" i="0" u="none" cap="all" spc="100" baseline="0">
                <a:solidFill>
                  <a:schemeClr val="tx1"/>
                </a:solidFill>
                <a:uFill>
                  <a:solidFill>
                    <a:srgbClr val="FFC000"/>
                  </a:solidFill>
                </a:uFill>
                <a:latin typeface="+mj-lt"/>
                <a:cs typeface="Arial" panose="020B0604020202020204" pitchFamily="34" charset="0"/>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fr-FR"/>
              <a:t>Sous titre</a:t>
            </a:r>
          </a:p>
        </p:txBody>
      </p:sp>
      <p:sp>
        <p:nvSpPr>
          <p:cNvPr id="9" name="Espace réservé du contenu 2">
            <a:extLst>
              <a:ext uri="{FF2B5EF4-FFF2-40B4-BE49-F238E27FC236}">
                <a16:creationId xmlns:a16="http://schemas.microsoft.com/office/drawing/2014/main" id="{25475881-C2CE-4B40-8A71-38567CB990BE}"/>
              </a:ext>
            </a:extLst>
          </p:cNvPr>
          <p:cNvSpPr>
            <a:spLocks noGrp="1"/>
          </p:cNvSpPr>
          <p:nvPr>
            <p:ph idx="1"/>
          </p:nvPr>
        </p:nvSpPr>
        <p:spPr>
          <a:xfrm>
            <a:off x="5183187" y="987425"/>
            <a:ext cx="6432161" cy="5258592"/>
          </a:xfrm>
          <a:prstGeom prst="rect">
            <a:avLst/>
          </a:prstGeom>
        </p:spPr>
        <p:txBody>
          <a:bodyPr>
            <a:normAutofit/>
          </a:bodyPr>
          <a:lstStyle>
            <a:lvl1pPr>
              <a:defRPr sz="2000">
                <a:latin typeface="+mj-lt"/>
              </a:defRPr>
            </a:lvl1pPr>
            <a:lvl2pPr>
              <a:defRPr sz="1800">
                <a:latin typeface="+mj-lt"/>
              </a:defRPr>
            </a:lvl2pPr>
            <a:lvl3pPr>
              <a:defRPr sz="1600">
                <a:latin typeface="+mj-lt"/>
              </a:defRPr>
            </a:lvl3pPr>
            <a:lvl4pPr>
              <a:defRPr sz="1400">
                <a:latin typeface="+mj-lt"/>
              </a:defRPr>
            </a:lvl4pPr>
            <a:lvl5pPr>
              <a:defRPr sz="1400">
                <a:latin typeface="+mj-lt"/>
              </a:defRPr>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5775765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53E8DD-1BFC-9549-ADB8-37A0801EA64F}"/>
              </a:ext>
            </a:extLst>
          </p:cNvPr>
          <p:cNvSpPr>
            <a:spLocks noGrp="1"/>
          </p:cNvSpPr>
          <p:nvPr>
            <p:ph type="title"/>
          </p:nvPr>
        </p:nvSpPr>
        <p:spPr>
          <a:xfrm>
            <a:off x="605481" y="365125"/>
            <a:ext cx="10981036" cy="396000"/>
          </a:xfrm>
        </p:spPr>
        <p:txBody>
          <a:bodyPr/>
          <a:lstStyle/>
          <a:p>
            <a:r>
              <a:rPr lang="fr-FR"/>
              <a:t>Modifiez le style du titre</a:t>
            </a:r>
          </a:p>
        </p:txBody>
      </p:sp>
      <p:sp>
        <p:nvSpPr>
          <p:cNvPr id="3" name="Espace réservé du contenu 2">
            <a:extLst>
              <a:ext uri="{FF2B5EF4-FFF2-40B4-BE49-F238E27FC236}">
                <a16:creationId xmlns:a16="http://schemas.microsoft.com/office/drawing/2014/main" id="{A389633B-4716-FB41-A989-0A8B5D2CF1E6}"/>
              </a:ext>
            </a:extLst>
          </p:cNvPr>
          <p:cNvSpPr>
            <a:spLocks noGrp="1"/>
          </p:cNvSpPr>
          <p:nvPr>
            <p:ph sz="half" idx="1"/>
          </p:nvPr>
        </p:nvSpPr>
        <p:spPr>
          <a:xfrm>
            <a:off x="605481" y="1259840"/>
            <a:ext cx="2524085" cy="4917123"/>
          </a:xfrm>
        </p:spPr>
        <p:txBody>
          <a:bodyPr>
            <a:normAutofit/>
          </a:bodyPr>
          <a:lstStyle>
            <a:lvl1pPr>
              <a:defRPr sz="1800"/>
            </a:lvl1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5D95D6AB-6390-2741-B44D-FF48FBB0E14B}"/>
              </a:ext>
            </a:extLst>
          </p:cNvPr>
          <p:cNvSpPr>
            <a:spLocks noGrp="1"/>
          </p:cNvSpPr>
          <p:nvPr>
            <p:ph sz="half" idx="2"/>
          </p:nvPr>
        </p:nvSpPr>
        <p:spPr>
          <a:xfrm>
            <a:off x="6252358" y="1257580"/>
            <a:ext cx="2524085" cy="4919384"/>
          </a:xfrm>
        </p:spPr>
        <p:txBody>
          <a:bodyPr>
            <a:normAutofit/>
          </a:bodyPr>
          <a:lstStyle>
            <a:lvl1pPr>
              <a:defRPr sz="1800"/>
            </a:lvl1pPr>
          </a:lstStyle>
          <a:p>
            <a:r>
              <a:rPr lang="fr-FR"/>
              <a:t>Modifier les styles du texte du masque
Deuxième niveau
Troisième niveau
Quatrième niveau
Cinquième niveau</a:t>
            </a:r>
          </a:p>
        </p:txBody>
      </p:sp>
      <p:sp>
        <p:nvSpPr>
          <p:cNvPr id="10" name="Espace réservé du contenu 2">
            <a:extLst>
              <a:ext uri="{FF2B5EF4-FFF2-40B4-BE49-F238E27FC236}">
                <a16:creationId xmlns:a16="http://schemas.microsoft.com/office/drawing/2014/main" id="{8DB449FD-B0FC-E84F-8063-2D96DB20DB16}"/>
              </a:ext>
            </a:extLst>
          </p:cNvPr>
          <p:cNvSpPr>
            <a:spLocks noGrp="1"/>
          </p:cNvSpPr>
          <p:nvPr>
            <p:ph sz="half" idx="13"/>
          </p:nvPr>
        </p:nvSpPr>
        <p:spPr>
          <a:xfrm>
            <a:off x="3415559" y="1259840"/>
            <a:ext cx="2524085" cy="4919385"/>
          </a:xfrm>
        </p:spPr>
        <p:txBody>
          <a:bodyPr>
            <a:normAutofit/>
          </a:bodyPr>
          <a:lstStyle>
            <a:lvl1pPr>
              <a:defRPr sz="1800"/>
            </a:lvl1pPr>
          </a:lstStyle>
          <a:p>
            <a:r>
              <a:rPr lang="fr-FR"/>
              <a:t>Modifier les styles du texte du masque
Deuxième niveau
Troisième niveau
Quatrième niveau
Cinquième niveau</a:t>
            </a:r>
          </a:p>
        </p:txBody>
      </p:sp>
      <p:sp>
        <p:nvSpPr>
          <p:cNvPr id="11" name="Espace réservé du contenu 2">
            <a:extLst>
              <a:ext uri="{FF2B5EF4-FFF2-40B4-BE49-F238E27FC236}">
                <a16:creationId xmlns:a16="http://schemas.microsoft.com/office/drawing/2014/main" id="{44F15E41-553E-DB49-82A2-D2B8318263B3}"/>
              </a:ext>
            </a:extLst>
          </p:cNvPr>
          <p:cNvSpPr>
            <a:spLocks noGrp="1"/>
          </p:cNvSpPr>
          <p:nvPr>
            <p:ph sz="half" idx="14"/>
          </p:nvPr>
        </p:nvSpPr>
        <p:spPr>
          <a:xfrm>
            <a:off x="9062436" y="1257580"/>
            <a:ext cx="2524085" cy="4919384"/>
          </a:xfrm>
        </p:spPr>
        <p:txBody>
          <a:bodyPr>
            <a:normAutofit/>
          </a:bodyPr>
          <a:lstStyle>
            <a:lvl1pPr>
              <a:defRPr sz="1800"/>
            </a:lvl1pPr>
          </a:lstStyle>
          <a:p>
            <a:r>
              <a:rPr lang="fr-FR"/>
              <a:t>Modifier les styles du texte du masque
Deuxième niveau
Troisième niveau
Quatrième niveau
Cinquième niveau</a:t>
            </a:r>
          </a:p>
        </p:txBody>
      </p:sp>
      <p:cxnSp>
        <p:nvCxnSpPr>
          <p:cNvPr id="12" name="Connecteur droit 11">
            <a:extLst>
              <a:ext uri="{FF2B5EF4-FFF2-40B4-BE49-F238E27FC236}">
                <a16:creationId xmlns:a16="http://schemas.microsoft.com/office/drawing/2014/main" id="{ADB7AA7A-6665-AD47-8222-6818B982B526}"/>
              </a:ext>
            </a:extLst>
          </p:cNvPr>
          <p:cNvCxnSpPr/>
          <p:nvPr userDrawn="1"/>
        </p:nvCxnSpPr>
        <p:spPr>
          <a:xfrm>
            <a:off x="3258355" y="1470454"/>
            <a:ext cx="0" cy="47065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1172E668-A9EA-E444-A4F4-E214E2B0F814}"/>
              </a:ext>
            </a:extLst>
          </p:cNvPr>
          <p:cNvCxnSpPr/>
          <p:nvPr userDrawn="1"/>
        </p:nvCxnSpPr>
        <p:spPr>
          <a:xfrm>
            <a:off x="6096000" y="1470454"/>
            <a:ext cx="0" cy="47065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50774595-A5B2-3741-AFE8-66684807A851}"/>
              </a:ext>
            </a:extLst>
          </p:cNvPr>
          <p:cNvCxnSpPr/>
          <p:nvPr userDrawn="1"/>
        </p:nvCxnSpPr>
        <p:spPr>
          <a:xfrm>
            <a:off x="8922913" y="1470454"/>
            <a:ext cx="0" cy="47065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Espace réservé du texte 10">
            <a:extLst>
              <a:ext uri="{FF2B5EF4-FFF2-40B4-BE49-F238E27FC236}">
                <a16:creationId xmlns:a16="http://schemas.microsoft.com/office/drawing/2014/main" id="{3E1A6441-E17A-1C4C-80D0-FE9E722B2717}"/>
              </a:ext>
            </a:extLst>
          </p:cNvPr>
          <p:cNvSpPr>
            <a:spLocks noGrp="1"/>
          </p:cNvSpPr>
          <p:nvPr>
            <p:ph type="body" sz="quarter" idx="15" hasCustomPrompt="1"/>
          </p:nvPr>
        </p:nvSpPr>
        <p:spPr>
          <a:xfrm>
            <a:off x="605480" y="730645"/>
            <a:ext cx="10981027" cy="275430"/>
          </a:xfrm>
        </p:spPr>
        <p:txBody>
          <a:bodyPr anchor="ctr">
            <a:noAutofit/>
          </a:bodyPr>
          <a:lstStyle>
            <a:lvl1pPr marL="0" indent="0">
              <a:lnSpc>
                <a:spcPct val="100000"/>
              </a:lnSpc>
              <a:spcBef>
                <a:spcPts val="0"/>
              </a:spcBef>
              <a:buNone/>
              <a:defRPr sz="1600" b="1" i="0" u="none" cap="all" spc="100" baseline="0">
                <a:solidFill>
                  <a:schemeClr val="tx1"/>
                </a:solidFill>
                <a:uFill>
                  <a:solidFill>
                    <a:srgbClr val="FFC000"/>
                  </a:solidFill>
                </a:uFill>
                <a:latin typeface="+mj-lt"/>
                <a:cs typeface="Arial" panose="020B0604020202020204" pitchFamily="34" charset="0"/>
              </a:defRPr>
            </a:lvl1pPr>
            <a:lvl2pPr>
              <a:defRPr sz="1000">
                <a:solidFill>
                  <a:schemeClr val="bg1">
                    <a:lumMod val="50000"/>
                  </a:schemeClr>
                </a:solidFill>
              </a:defRPr>
            </a:lvl2pPr>
            <a:lvl3pPr>
              <a:defRPr sz="100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fr-FR"/>
              <a:t>Sous titre</a:t>
            </a:r>
          </a:p>
        </p:txBody>
      </p:sp>
      <p:sp>
        <p:nvSpPr>
          <p:cNvPr id="19" name="Espace réservé du pied de page 4">
            <a:extLst>
              <a:ext uri="{FF2B5EF4-FFF2-40B4-BE49-F238E27FC236}">
                <a16:creationId xmlns:a16="http://schemas.microsoft.com/office/drawing/2014/main" id="{E19D810D-2270-194A-A6EE-E122FEDCFC21}"/>
              </a:ext>
            </a:extLst>
          </p:cNvPr>
          <p:cNvSpPr>
            <a:spLocks noGrp="1"/>
          </p:cNvSpPr>
          <p:nvPr>
            <p:ph type="ftr" sz="quarter" idx="3"/>
          </p:nvPr>
        </p:nvSpPr>
        <p:spPr>
          <a:xfrm>
            <a:off x="838454" y="6356350"/>
            <a:ext cx="734982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marL="4763"/>
            <a:endParaRPr lang="fr-FR"/>
          </a:p>
        </p:txBody>
      </p:sp>
      <p:sp>
        <p:nvSpPr>
          <p:cNvPr id="21" name="Espace réservé du numéro de diapositive 5">
            <a:extLst>
              <a:ext uri="{FF2B5EF4-FFF2-40B4-BE49-F238E27FC236}">
                <a16:creationId xmlns:a16="http://schemas.microsoft.com/office/drawing/2014/main" id="{1AD4E24B-6A2E-E64A-BEFD-D7205651EA0A}"/>
              </a:ext>
            </a:extLst>
          </p:cNvPr>
          <p:cNvSpPr>
            <a:spLocks noGrp="1"/>
          </p:cNvSpPr>
          <p:nvPr>
            <p:ph type="sldNum" sz="quarter" idx="4"/>
          </p:nvPr>
        </p:nvSpPr>
        <p:spPr>
          <a:xfrm>
            <a:off x="330513" y="6356350"/>
            <a:ext cx="616512" cy="365125"/>
          </a:xfrm>
          <a:prstGeom prst="rect">
            <a:avLst/>
          </a:prstGeom>
        </p:spPr>
        <p:txBody>
          <a:bodyPr anchor="ctr"/>
          <a:lstStyle>
            <a:lvl1pPr>
              <a:defRPr sz="1000">
                <a:solidFill>
                  <a:srgbClr val="898989"/>
                </a:solidFill>
              </a:defRPr>
            </a:lvl1pPr>
          </a:lstStyle>
          <a:p>
            <a:fld id="{5D80662B-379A-B749-8E33-179EA102E40C}" type="slidenum">
              <a:rPr lang="fr-FR" smtClean="0"/>
              <a:pPr/>
              <a:t>‹#›</a:t>
            </a:fld>
            <a:r>
              <a:rPr lang="fr-FR"/>
              <a:t>   |</a:t>
            </a:r>
          </a:p>
        </p:txBody>
      </p:sp>
    </p:spTree>
    <p:extLst>
      <p:ext uri="{BB962C8B-B14F-4D97-AF65-F5344CB8AC3E}">
        <p14:creationId xmlns:p14="http://schemas.microsoft.com/office/powerpoint/2010/main" val="5005903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115250-2B15-4462-A04E-1FDEBA09DA87}"/>
              </a:ext>
            </a:extLst>
          </p:cNvPr>
          <p:cNvSpPr>
            <a:spLocks noGrp="1"/>
          </p:cNvSpPr>
          <p:nvPr>
            <p:ph type="title"/>
          </p:nvPr>
        </p:nvSpPr>
        <p:spPr>
          <a:xfrm>
            <a:off x="839788" y="365124"/>
            <a:ext cx="10515600" cy="396000"/>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DD6EDA78-F4C8-4247-8097-5CC3C536F14E}"/>
              </a:ext>
            </a:extLst>
          </p:cNvPr>
          <p:cNvSpPr>
            <a:spLocks noGrp="1"/>
          </p:cNvSpPr>
          <p:nvPr>
            <p:ph type="body" idx="1"/>
          </p:nvPr>
        </p:nvSpPr>
        <p:spPr>
          <a:xfrm>
            <a:off x="839788" y="888683"/>
            <a:ext cx="5157787" cy="82391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2AE66AA-D74C-43B9-B194-661797DDEA28}"/>
              </a:ext>
            </a:extLst>
          </p:cNvPr>
          <p:cNvSpPr>
            <a:spLocks noGrp="1"/>
          </p:cNvSpPr>
          <p:nvPr>
            <p:ph sz="half" idx="2"/>
          </p:nvPr>
        </p:nvSpPr>
        <p:spPr>
          <a:xfrm>
            <a:off x="839788" y="1712595"/>
            <a:ext cx="5157787" cy="4477068"/>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36D353B-6C76-4B59-9C8D-050BC41193F0}"/>
              </a:ext>
            </a:extLst>
          </p:cNvPr>
          <p:cNvSpPr>
            <a:spLocks noGrp="1"/>
          </p:cNvSpPr>
          <p:nvPr>
            <p:ph type="body" sz="quarter" idx="3"/>
          </p:nvPr>
        </p:nvSpPr>
        <p:spPr>
          <a:xfrm>
            <a:off x="6169024" y="893446"/>
            <a:ext cx="5183188" cy="82391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E0FCBF66-8A69-4B0A-8F84-529DB496E848}"/>
              </a:ext>
            </a:extLst>
          </p:cNvPr>
          <p:cNvSpPr>
            <a:spLocks noGrp="1"/>
          </p:cNvSpPr>
          <p:nvPr>
            <p:ph sz="quarter" idx="4"/>
          </p:nvPr>
        </p:nvSpPr>
        <p:spPr>
          <a:xfrm>
            <a:off x="6172200" y="1712595"/>
            <a:ext cx="5183188" cy="4477068"/>
          </a:xfrm>
          <a:prstGeom prst="rect">
            <a:avLst/>
          </a:prstGeom>
        </p:spPr>
        <p:txBody>
          <a:bodyPr>
            <a:normAutofit/>
          </a:bodyPr>
          <a:lstStyle>
            <a:lvl1pPr>
              <a:defRPr sz="2000"/>
            </a:lvl1pPr>
            <a:lvl2pPr>
              <a:defRPr sz="1800"/>
            </a:lvl2pPr>
            <a:lvl3pPr>
              <a:defRPr sz="1600"/>
            </a:lvl3pPr>
            <a:lvl4pPr>
              <a:defRPr sz="1400"/>
            </a:lvl4pPr>
            <a:lvl5pPr>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3" name="Espace réservé du pied de page 4">
            <a:extLst>
              <a:ext uri="{FF2B5EF4-FFF2-40B4-BE49-F238E27FC236}">
                <a16:creationId xmlns:a16="http://schemas.microsoft.com/office/drawing/2014/main" id="{ADABB514-8D2E-9144-A410-E22C5581FEAA}"/>
              </a:ext>
            </a:extLst>
          </p:cNvPr>
          <p:cNvSpPr>
            <a:spLocks noGrp="1"/>
          </p:cNvSpPr>
          <p:nvPr>
            <p:ph type="ftr" sz="quarter" idx="10"/>
          </p:nvPr>
        </p:nvSpPr>
        <p:spPr>
          <a:xfrm>
            <a:off x="838454" y="6356350"/>
            <a:ext cx="734982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marL="4763"/>
            <a:endParaRPr lang="fr-FR"/>
          </a:p>
        </p:txBody>
      </p:sp>
      <p:sp>
        <p:nvSpPr>
          <p:cNvPr id="15" name="Espace réservé du numéro de diapositive 5">
            <a:extLst>
              <a:ext uri="{FF2B5EF4-FFF2-40B4-BE49-F238E27FC236}">
                <a16:creationId xmlns:a16="http://schemas.microsoft.com/office/drawing/2014/main" id="{B6C1C9CD-F903-B246-B933-0890E85920BE}"/>
              </a:ext>
            </a:extLst>
          </p:cNvPr>
          <p:cNvSpPr>
            <a:spLocks noGrp="1"/>
          </p:cNvSpPr>
          <p:nvPr>
            <p:ph type="sldNum" sz="quarter" idx="11"/>
          </p:nvPr>
        </p:nvSpPr>
        <p:spPr>
          <a:xfrm>
            <a:off x="330513" y="6356350"/>
            <a:ext cx="616512" cy="365125"/>
          </a:xfrm>
          <a:prstGeom prst="rect">
            <a:avLst/>
          </a:prstGeom>
        </p:spPr>
        <p:txBody>
          <a:bodyPr anchor="ctr"/>
          <a:lstStyle>
            <a:lvl1pPr>
              <a:defRPr sz="1000">
                <a:solidFill>
                  <a:srgbClr val="898989"/>
                </a:solidFill>
              </a:defRPr>
            </a:lvl1pPr>
          </a:lstStyle>
          <a:p>
            <a:fld id="{5D80662B-379A-B749-8E33-179EA102E40C}" type="slidenum">
              <a:rPr lang="fr-FR" smtClean="0"/>
              <a:pPr/>
              <a:t>‹#›</a:t>
            </a:fld>
            <a:r>
              <a:rPr lang="fr-FR"/>
              <a:t>   |</a:t>
            </a:r>
          </a:p>
        </p:txBody>
      </p:sp>
    </p:spTree>
    <p:extLst>
      <p:ext uri="{BB962C8B-B14F-4D97-AF65-F5344CB8AC3E}">
        <p14:creationId xmlns:p14="http://schemas.microsoft.com/office/powerpoint/2010/main" val="37227655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8" name="Espace réservé du pied de page 4">
            <a:extLst>
              <a:ext uri="{FF2B5EF4-FFF2-40B4-BE49-F238E27FC236}">
                <a16:creationId xmlns:a16="http://schemas.microsoft.com/office/drawing/2014/main" id="{8F990D2B-B7CC-2940-AA9F-4AB0F369424D}"/>
              </a:ext>
            </a:extLst>
          </p:cNvPr>
          <p:cNvSpPr>
            <a:spLocks noGrp="1"/>
          </p:cNvSpPr>
          <p:nvPr>
            <p:ph type="ftr" sz="quarter" idx="3"/>
          </p:nvPr>
        </p:nvSpPr>
        <p:spPr>
          <a:xfrm>
            <a:off x="838454" y="6356350"/>
            <a:ext cx="734982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marL="4763"/>
            <a:endParaRPr lang="fr-FR"/>
          </a:p>
        </p:txBody>
      </p:sp>
      <p:sp>
        <p:nvSpPr>
          <p:cNvPr id="10" name="Espace réservé du numéro de diapositive 5">
            <a:extLst>
              <a:ext uri="{FF2B5EF4-FFF2-40B4-BE49-F238E27FC236}">
                <a16:creationId xmlns:a16="http://schemas.microsoft.com/office/drawing/2014/main" id="{430D0BFD-730B-7945-839C-61030BEDB501}"/>
              </a:ext>
            </a:extLst>
          </p:cNvPr>
          <p:cNvSpPr>
            <a:spLocks noGrp="1"/>
          </p:cNvSpPr>
          <p:nvPr>
            <p:ph type="sldNum" sz="quarter" idx="4"/>
          </p:nvPr>
        </p:nvSpPr>
        <p:spPr>
          <a:xfrm>
            <a:off x="330513" y="6356350"/>
            <a:ext cx="616512" cy="365125"/>
          </a:xfrm>
          <a:prstGeom prst="rect">
            <a:avLst/>
          </a:prstGeom>
        </p:spPr>
        <p:txBody>
          <a:bodyPr anchor="ctr"/>
          <a:lstStyle>
            <a:lvl1pPr>
              <a:defRPr sz="1000">
                <a:solidFill>
                  <a:srgbClr val="898989"/>
                </a:solidFill>
              </a:defRPr>
            </a:lvl1pPr>
          </a:lstStyle>
          <a:p>
            <a:fld id="{5D80662B-379A-B749-8E33-179EA102E40C}" type="slidenum">
              <a:rPr lang="fr-FR" smtClean="0"/>
              <a:pPr/>
              <a:t>‹#›</a:t>
            </a:fld>
            <a:r>
              <a:rPr lang="fr-FR"/>
              <a:t>   |</a:t>
            </a:r>
          </a:p>
        </p:txBody>
      </p:sp>
    </p:spTree>
    <p:extLst>
      <p:ext uri="{BB962C8B-B14F-4D97-AF65-F5344CB8AC3E}">
        <p14:creationId xmlns:p14="http://schemas.microsoft.com/office/powerpoint/2010/main" val="2550949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apositive de fi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2D5490A-7389-DA4E-B7A8-923275C3A311}"/>
              </a:ext>
            </a:extLst>
          </p:cNvPr>
          <p:cNvSpPr/>
          <p:nvPr userDrawn="1"/>
        </p:nvSpPr>
        <p:spPr>
          <a:xfrm>
            <a:off x="9553132" y="4812464"/>
            <a:ext cx="1798959" cy="1702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E4D7A55B-5241-2443-8E26-DF05ACD433E9}"/>
              </a:ext>
            </a:extLst>
          </p:cNvPr>
          <p:cNvSpPr/>
          <p:nvPr userDrawn="1"/>
        </p:nvSpPr>
        <p:spPr>
          <a:xfrm>
            <a:off x="10221328" y="6249233"/>
            <a:ext cx="1690580" cy="530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CCC7756B-DD2E-48A8-34B9-2EE37300B7B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5"/>
            <a:ext cx="12192000" cy="5531662"/>
          </a:xfrm>
          <a:prstGeom prst="rect">
            <a:avLst/>
          </a:prstGeom>
          <a:solidFill>
            <a:srgbClr val="000000"/>
          </a:solidFill>
        </p:spPr>
      </p:pic>
      <p:sp>
        <p:nvSpPr>
          <p:cNvPr id="8" name="Rectangle 7">
            <a:extLst>
              <a:ext uri="{FF2B5EF4-FFF2-40B4-BE49-F238E27FC236}">
                <a16:creationId xmlns:a16="http://schemas.microsoft.com/office/drawing/2014/main" id="{8752D967-1FED-135E-8F03-BD3186AA1C6E}"/>
              </a:ext>
            </a:extLst>
          </p:cNvPr>
          <p:cNvSpPr/>
          <p:nvPr userDrawn="1"/>
        </p:nvSpPr>
        <p:spPr>
          <a:xfrm>
            <a:off x="10221328" y="6249233"/>
            <a:ext cx="1690580" cy="530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3F2D02E6-5F7B-2BB9-4718-88DE05B2A68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84649" y="5788506"/>
            <a:ext cx="1566702" cy="680617"/>
          </a:xfrm>
          <a:prstGeom prst="rect">
            <a:avLst/>
          </a:prstGeom>
        </p:spPr>
      </p:pic>
      <p:sp>
        <p:nvSpPr>
          <p:cNvPr id="11" name="ZoneTexte 10">
            <a:extLst>
              <a:ext uri="{FF2B5EF4-FFF2-40B4-BE49-F238E27FC236}">
                <a16:creationId xmlns:a16="http://schemas.microsoft.com/office/drawing/2014/main" id="{D2C34280-DF04-4F2B-584C-3E5CEE87C211}"/>
              </a:ext>
            </a:extLst>
          </p:cNvPr>
          <p:cNvSpPr txBox="1"/>
          <p:nvPr userDrawn="1"/>
        </p:nvSpPr>
        <p:spPr>
          <a:xfrm>
            <a:off x="2250041" y="5749095"/>
            <a:ext cx="1345240" cy="615553"/>
          </a:xfrm>
          <a:prstGeom prst="rect">
            <a:avLst/>
          </a:prstGeom>
          <a:noFill/>
        </p:spPr>
        <p:txBody>
          <a:bodyPr wrap="none" rtlCol="0">
            <a:spAutoFit/>
          </a:bodyPr>
          <a:lstStyle/>
          <a:p>
            <a:r>
              <a:rPr lang="fr-FR" sz="3400" b="1" i="0">
                <a:latin typeface="Arial Black" panose="020B0604020202020204" pitchFamily="34" charset="0"/>
                <a:cs typeface="Arial Black" panose="020B0604020202020204" pitchFamily="34" charset="0"/>
              </a:rPr>
              <a:t>2022</a:t>
            </a:r>
          </a:p>
        </p:txBody>
      </p:sp>
      <p:sp>
        <p:nvSpPr>
          <p:cNvPr id="17" name="ZoneTexte 16">
            <a:extLst>
              <a:ext uri="{FF2B5EF4-FFF2-40B4-BE49-F238E27FC236}">
                <a16:creationId xmlns:a16="http://schemas.microsoft.com/office/drawing/2014/main" id="{A9940D5B-3540-8CA0-601E-8B2512309B1C}"/>
              </a:ext>
            </a:extLst>
          </p:cNvPr>
          <p:cNvSpPr txBox="1"/>
          <p:nvPr userDrawn="1"/>
        </p:nvSpPr>
        <p:spPr>
          <a:xfrm>
            <a:off x="737849" y="6200775"/>
            <a:ext cx="1925527" cy="338554"/>
          </a:xfrm>
          <a:prstGeom prst="rect">
            <a:avLst/>
          </a:prstGeom>
          <a:noFill/>
        </p:spPr>
        <p:txBody>
          <a:bodyPr wrap="none" rtlCol="0">
            <a:spAutoFit/>
          </a:bodyPr>
          <a:lstStyle/>
          <a:p>
            <a:r>
              <a:rPr lang="fr-FR" sz="1600" b="0" i="0" u="none" strike="noStrike" cap="all">
                <a:solidFill>
                  <a:schemeClr val="tx1"/>
                </a:solidFill>
                <a:effectLst/>
                <a:latin typeface="Arial" panose="020B0604020202020204" pitchFamily="34" charset="0"/>
                <a:cs typeface="Arial" panose="020B0604020202020204" pitchFamily="34" charset="0"/>
              </a:rPr>
              <a:t>15-16 DECEMBER</a:t>
            </a:r>
            <a:endParaRPr lang="fr-FR" sz="1600">
              <a:solidFill>
                <a:schemeClr val="tx1"/>
              </a:solidFill>
              <a:latin typeface="Arial" panose="020B0604020202020204" pitchFamily="34" charset="0"/>
              <a:cs typeface="Arial" panose="020B0604020202020204" pitchFamily="34" charset="0"/>
            </a:endParaRPr>
          </a:p>
        </p:txBody>
      </p:sp>
      <p:sp>
        <p:nvSpPr>
          <p:cNvPr id="18" name="Sous-titre 2">
            <a:extLst>
              <a:ext uri="{FF2B5EF4-FFF2-40B4-BE49-F238E27FC236}">
                <a16:creationId xmlns:a16="http://schemas.microsoft.com/office/drawing/2014/main" id="{DBC4FC35-C73A-8380-7A6E-BC01AABBF0E7}"/>
              </a:ext>
            </a:extLst>
          </p:cNvPr>
          <p:cNvSpPr>
            <a:spLocks noGrp="1"/>
          </p:cNvSpPr>
          <p:nvPr>
            <p:ph type="subTitle" idx="1" hasCustomPrompt="1"/>
          </p:nvPr>
        </p:nvSpPr>
        <p:spPr>
          <a:xfrm>
            <a:off x="2176040" y="1768246"/>
            <a:ext cx="8491959" cy="1267054"/>
          </a:xfrm>
          <a:solidFill>
            <a:srgbClr val="000000">
              <a:alpha val="50588"/>
            </a:srgbClr>
          </a:solidFill>
        </p:spPr>
        <p:txBody>
          <a:bodyPr>
            <a:normAutofit/>
          </a:bodyPr>
          <a:lstStyle>
            <a:lvl1pPr marL="0" indent="0" algn="l">
              <a:lnSpc>
                <a:spcPct val="100000"/>
              </a:lnSpc>
              <a:spcBef>
                <a:spcPts val="0"/>
              </a:spcBef>
              <a:buNone/>
              <a:defRPr sz="2000" b="1" spc="150"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Name, mail &amp; tel</a:t>
            </a:r>
          </a:p>
        </p:txBody>
      </p:sp>
      <p:sp>
        <p:nvSpPr>
          <p:cNvPr id="19" name="ZoneTexte 18">
            <a:extLst>
              <a:ext uri="{FF2B5EF4-FFF2-40B4-BE49-F238E27FC236}">
                <a16:creationId xmlns:a16="http://schemas.microsoft.com/office/drawing/2014/main" id="{D3FEC385-8FF2-49C7-F42C-EC8F84895CA1}"/>
              </a:ext>
            </a:extLst>
          </p:cNvPr>
          <p:cNvSpPr txBox="1"/>
          <p:nvPr userDrawn="1"/>
        </p:nvSpPr>
        <p:spPr>
          <a:xfrm>
            <a:off x="2176040" y="1206926"/>
            <a:ext cx="4059660" cy="584775"/>
          </a:xfrm>
          <a:prstGeom prst="rect">
            <a:avLst/>
          </a:prstGeom>
          <a:noFill/>
        </p:spPr>
        <p:txBody>
          <a:bodyPr wrap="square" rtlCol="0">
            <a:spAutoFit/>
          </a:bodyPr>
          <a:lstStyle/>
          <a:p>
            <a:r>
              <a:rPr lang="fr-FR" sz="3200" b="1">
                <a:solidFill>
                  <a:schemeClr val="bg1"/>
                </a:solidFill>
                <a:latin typeface="Arial Black" panose="020B0A04020102020204" pitchFamily="34" charset="0"/>
              </a:rPr>
              <a:t>Contact</a:t>
            </a:r>
          </a:p>
        </p:txBody>
      </p:sp>
      <p:pic>
        <p:nvPicPr>
          <p:cNvPr id="3" name="Image 2">
            <a:extLst>
              <a:ext uri="{FF2B5EF4-FFF2-40B4-BE49-F238E27FC236}">
                <a16:creationId xmlns:a16="http://schemas.microsoft.com/office/drawing/2014/main" id="{C5AFBED1-4BED-695B-67A8-E312341F9541}"/>
              </a:ext>
            </a:extLst>
          </p:cNvPr>
          <p:cNvPicPr>
            <a:picLocks/>
          </p:cNvPicPr>
          <p:nvPr userDrawn="1"/>
        </p:nvPicPr>
        <p:blipFill>
          <a:blip r:embed="rId4"/>
          <a:stretch>
            <a:fillRect/>
          </a:stretch>
        </p:blipFill>
        <p:spPr>
          <a:xfrm>
            <a:off x="838683" y="5882122"/>
            <a:ext cx="1368000" cy="324000"/>
          </a:xfrm>
          <a:prstGeom prst="rect">
            <a:avLst/>
          </a:prstGeom>
        </p:spPr>
      </p:pic>
    </p:spTree>
    <p:extLst>
      <p:ext uri="{BB962C8B-B14F-4D97-AF65-F5344CB8AC3E}">
        <p14:creationId xmlns:p14="http://schemas.microsoft.com/office/powerpoint/2010/main" val="39924705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6" name="Espace réservé du texte 15">
            <a:extLst>
              <a:ext uri="{FF2B5EF4-FFF2-40B4-BE49-F238E27FC236}">
                <a16:creationId xmlns:a16="http://schemas.microsoft.com/office/drawing/2014/main" id="{BCB0E257-B783-CD59-EBC7-350045918645}"/>
              </a:ext>
            </a:extLst>
          </p:cNvPr>
          <p:cNvSpPr>
            <a:spLocks noGrp="1"/>
          </p:cNvSpPr>
          <p:nvPr>
            <p:ph type="body" sz="quarter" idx="11" hasCustomPrompt="1"/>
          </p:nvPr>
        </p:nvSpPr>
        <p:spPr>
          <a:xfrm>
            <a:off x="760520" y="1030253"/>
            <a:ext cx="10670959" cy="732935"/>
          </a:xfrm>
          <a:prstGeom prst="rect">
            <a:avLst/>
          </a:prstGeom>
        </p:spPr>
        <p:txBody>
          <a:bodyPr/>
          <a:lstStyle>
            <a:lvl1pPr marL="0" indent="0" algn="l">
              <a:buNone/>
              <a:defRPr sz="3200" b="1"/>
            </a:lvl1pPr>
          </a:lstStyle>
          <a:p>
            <a:pPr algn="l"/>
            <a:r>
              <a:rPr lang="fr-FR" sz="3200" b="1" err="1">
                <a:solidFill>
                  <a:srgbClr val="0C1D3E"/>
                </a:solidFill>
                <a:effectLst/>
                <a:latin typeface="Arial" panose="020B0604020202020204" pitchFamily="34" charset="0"/>
                <a:ea typeface="Calibri" panose="020F0502020204030204" pitchFamily="34" charset="0"/>
                <a:cs typeface="Arial" panose="020B0604020202020204" pitchFamily="34" charset="0"/>
              </a:rPr>
              <a:t>Title</a:t>
            </a:r>
            <a:r>
              <a:rPr lang="fr-FR" sz="3200" b="1">
                <a:solidFill>
                  <a:srgbClr val="0C1D3E"/>
                </a:solidFill>
                <a:effectLst/>
                <a:latin typeface="Arial" panose="020B0604020202020204" pitchFamily="34" charset="0"/>
                <a:ea typeface="Calibri" panose="020F0502020204030204" pitchFamily="34" charset="0"/>
                <a:cs typeface="Arial" panose="020B0604020202020204" pitchFamily="34" charset="0"/>
              </a:rPr>
              <a:t> </a:t>
            </a:r>
            <a:r>
              <a:rPr lang="fr-FR" sz="3200" b="1" err="1">
                <a:solidFill>
                  <a:srgbClr val="0C1D3E"/>
                </a:solidFill>
                <a:effectLst/>
                <a:latin typeface="Arial" panose="020B0604020202020204" pitchFamily="34" charset="0"/>
                <a:ea typeface="Calibri" panose="020F0502020204030204" pitchFamily="34" charset="0"/>
                <a:cs typeface="Arial" panose="020B0604020202020204" pitchFamily="34" charset="0"/>
              </a:rPr>
              <a:t>text</a:t>
            </a:r>
            <a:r>
              <a:rPr lang="fr-FR" sz="3200" b="1">
                <a:solidFill>
                  <a:srgbClr val="0C1D3E"/>
                </a:solidFill>
                <a:effectLst/>
                <a:latin typeface="Arial" panose="020B0604020202020204" pitchFamily="34" charset="0"/>
                <a:ea typeface="Calibri" panose="020F0502020204030204" pitchFamily="34" charset="0"/>
                <a:cs typeface="Arial" panose="020B0604020202020204" pitchFamily="34" charset="0"/>
              </a:rPr>
              <a:t> block.</a:t>
            </a:r>
            <a:endParaRPr lang="fr-BE" sz="3200">
              <a:solidFill>
                <a:srgbClr val="0C1D3E"/>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Espace réservé du texte 17">
            <a:extLst>
              <a:ext uri="{FF2B5EF4-FFF2-40B4-BE49-F238E27FC236}">
                <a16:creationId xmlns:a16="http://schemas.microsoft.com/office/drawing/2014/main" id="{C592C4D3-9644-BF76-5002-32CAF2014063}"/>
              </a:ext>
            </a:extLst>
          </p:cNvPr>
          <p:cNvSpPr>
            <a:spLocks noGrp="1"/>
          </p:cNvSpPr>
          <p:nvPr>
            <p:ph type="body" sz="quarter" idx="12"/>
          </p:nvPr>
        </p:nvSpPr>
        <p:spPr>
          <a:xfrm>
            <a:off x="763478" y="1935333"/>
            <a:ext cx="10670961" cy="4456589"/>
          </a:xfrm>
          <a:prstGeom prst="rect">
            <a:avLst/>
          </a:prstGeom>
        </p:spPr>
        <p:txBody>
          <a:bodyPr/>
          <a:lstStyle>
            <a:lvl1pPr marL="0" indent="0" algn="l">
              <a:buNone/>
              <a:defRPr sz="1800"/>
            </a:lvl1pPr>
            <a:lvl2pPr marL="4572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233553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4" name="Espace réservé du texte 13"/>
          <p:cNvSpPr>
            <a:spLocks noGrp="1"/>
          </p:cNvSpPr>
          <p:nvPr>
            <p:ph type="body" sz="quarter" idx="10"/>
          </p:nvPr>
        </p:nvSpPr>
        <p:spPr>
          <a:xfrm>
            <a:off x="2853532" y="2400878"/>
            <a:ext cx="6484936" cy="490105"/>
          </a:xfrm>
          <a:prstGeom prst="rect">
            <a:avLst/>
          </a:prstGeom>
        </p:spPr>
        <p:txBody>
          <a:bodyPr/>
          <a:lstStyle>
            <a:lvl1pPr marL="0" indent="0" algn="ctr">
              <a:buNone/>
              <a:defRPr sz="1600" b="1">
                <a:solidFill>
                  <a:schemeClr val="bg1"/>
                </a:solidFill>
              </a:defRPr>
            </a:lvl1pPr>
            <a:lvl3pPr marL="914400" indent="0">
              <a:buNone/>
              <a:defRPr/>
            </a:lvl3pPr>
          </a:lstStyle>
          <a:p>
            <a:pPr lvl="0"/>
            <a:r>
              <a:rPr lang="en-US"/>
              <a:t>Click to edit Master text styles</a:t>
            </a:r>
          </a:p>
        </p:txBody>
      </p:sp>
      <p:sp>
        <p:nvSpPr>
          <p:cNvPr id="16" name="Espace réservé du texte 15"/>
          <p:cNvSpPr>
            <a:spLocks noGrp="1"/>
          </p:cNvSpPr>
          <p:nvPr>
            <p:ph type="body" sz="quarter" idx="11"/>
          </p:nvPr>
        </p:nvSpPr>
        <p:spPr>
          <a:xfrm>
            <a:off x="2853532" y="3057093"/>
            <a:ext cx="6484937" cy="1053089"/>
          </a:xfrm>
          <a:prstGeom prst="rect">
            <a:avLst/>
          </a:prstGeom>
        </p:spPr>
        <p:txBody>
          <a:bodyPr/>
          <a:lstStyle>
            <a:lvl1pPr marL="0" indent="0" algn="ctr">
              <a:buNone/>
              <a:defRPr sz="3200" b="1">
                <a:solidFill>
                  <a:schemeClr val="accent1"/>
                </a:solidFill>
              </a:defRPr>
            </a:lvl1pPr>
          </a:lstStyle>
          <a:p>
            <a:pPr lvl="0"/>
            <a:r>
              <a:rPr lang="fr-FR"/>
              <a:t>Cliquez pour modifier les styles du texte du masque</a:t>
            </a:r>
            <a:endParaRPr lang="fr-BE"/>
          </a:p>
        </p:txBody>
      </p:sp>
    </p:spTree>
    <p:extLst>
      <p:ext uri="{BB962C8B-B14F-4D97-AF65-F5344CB8AC3E}">
        <p14:creationId xmlns:p14="http://schemas.microsoft.com/office/powerpoint/2010/main" val="11205834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C04BE12B-222A-E03C-0F02-EBCC53644F12}"/>
              </a:ext>
            </a:extLst>
          </p:cNvPr>
          <p:cNvSpPr>
            <a:spLocks noGrp="1"/>
          </p:cNvSpPr>
          <p:nvPr>
            <p:ph type="body" sz="quarter" idx="10" hasCustomPrompt="1"/>
          </p:nvPr>
        </p:nvSpPr>
        <p:spPr>
          <a:xfrm>
            <a:off x="1523495" y="1589305"/>
            <a:ext cx="6484936" cy="230910"/>
          </a:xfrm>
          <a:prstGeom prst="rect">
            <a:avLst/>
          </a:prstGeom>
        </p:spPr>
        <p:txBody>
          <a:bodyPr/>
          <a:lstStyle>
            <a:lvl1pPr marL="0" indent="0" algn="l">
              <a:buNone/>
              <a:defRPr sz="1600" b="1">
                <a:solidFill>
                  <a:srgbClr val="97C62E"/>
                </a:solidFill>
              </a:defRPr>
            </a:lvl1pPr>
            <a:lvl3pPr marL="914400" indent="0">
              <a:buNone/>
              <a:defRPr/>
            </a:lvl3pPr>
          </a:lstStyle>
          <a:p>
            <a:pPr lvl="0"/>
            <a:r>
              <a:rPr lang="fr-FR"/>
              <a:t>SUR TITRE</a:t>
            </a:r>
            <a:endParaRPr lang="fr-BE"/>
          </a:p>
        </p:txBody>
      </p:sp>
      <p:sp>
        <p:nvSpPr>
          <p:cNvPr id="16" name="Espace réservé du texte 15">
            <a:extLst>
              <a:ext uri="{FF2B5EF4-FFF2-40B4-BE49-F238E27FC236}">
                <a16:creationId xmlns:a16="http://schemas.microsoft.com/office/drawing/2014/main" id="{BCB0E257-B783-CD59-EBC7-350045918645}"/>
              </a:ext>
            </a:extLst>
          </p:cNvPr>
          <p:cNvSpPr>
            <a:spLocks noGrp="1"/>
          </p:cNvSpPr>
          <p:nvPr>
            <p:ph type="body" sz="quarter" idx="11" hasCustomPrompt="1"/>
          </p:nvPr>
        </p:nvSpPr>
        <p:spPr>
          <a:xfrm>
            <a:off x="1523495" y="1962407"/>
            <a:ext cx="6484937" cy="1053089"/>
          </a:xfrm>
          <a:prstGeom prst="rect">
            <a:avLst/>
          </a:prstGeom>
        </p:spPr>
        <p:txBody>
          <a:bodyPr/>
          <a:lstStyle>
            <a:lvl1pPr marL="0" indent="0" algn="l">
              <a:buNone/>
              <a:defRPr sz="3200" b="1"/>
            </a:lvl1pPr>
          </a:lstStyle>
          <a:p>
            <a:pPr algn="l"/>
            <a:r>
              <a:rPr lang="fr-FR" sz="3200" b="1" err="1">
                <a:solidFill>
                  <a:srgbClr val="0C1D3E"/>
                </a:solidFill>
                <a:effectLst/>
                <a:latin typeface="Arial" panose="020B0604020202020204" pitchFamily="34" charset="0"/>
                <a:ea typeface="Calibri" panose="020F0502020204030204" pitchFamily="34" charset="0"/>
                <a:cs typeface="Arial" panose="020B0604020202020204" pitchFamily="34" charset="0"/>
              </a:rPr>
              <a:t>Title</a:t>
            </a:r>
            <a:r>
              <a:rPr lang="fr-FR" sz="3200" b="1">
                <a:solidFill>
                  <a:srgbClr val="0C1D3E"/>
                </a:solidFill>
                <a:effectLst/>
                <a:latin typeface="Arial" panose="020B0604020202020204" pitchFamily="34" charset="0"/>
                <a:ea typeface="Calibri" panose="020F0502020204030204" pitchFamily="34" charset="0"/>
                <a:cs typeface="Arial" panose="020B0604020202020204" pitchFamily="34" charset="0"/>
              </a:rPr>
              <a:t> </a:t>
            </a:r>
            <a:r>
              <a:rPr lang="fr-FR" sz="3200" b="1" err="1">
                <a:solidFill>
                  <a:srgbClr val="0C1D3E"/>
                </a:solidFill>
                <a:effectLst/>
                <a:latin typeface="Arial" panose="020B0604020202020204" pitchFamily="34" charset="0"/>
                <a:ea typeface="Calibri" panose="020F0502020204030204" pitchFamily="34" charset="0"/>
                <a:cs typeface="Arial" panose="020B0604020202020204" pitchFamily="34" charset="0"/>
              </a:rPr>
              <a:t>text</a:t>
            </a:r>
            <a:r>
              <a:rPr lang="fr-FR" sz="3200" b="1">
                <a:solidFill>
                  <a:srgbClr val="0C1D3E"/>
                </a:solidFill>
                <a:effectLst/>
                <a:latin typeface="Arial" panose="020B0604020202020204" pitchFamily="34" charset="0"/>
                <a:ea typeface="Calibri" panose="020F0502020204030204" pitchFamily="34" charset="0"/>
                <a:cs typeface="Arial" panose="020B0604020202020204" pitchFamily="34" charset="0"/>
              </a:rPr>
              <a:t> block.</a:t>
            </a:r>
            <a:endParaRPr lang="fr-BE" sz="3200">
              <a:solidFill>
                <a:srgbClr val="0C1D3E"/>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Espace réservé du texte 17">
            <a:extLst>
              <a:ext uri="{FF2B5EF4-FFF2-40B4-BE49-F238E27FC236}">
                <a16:creationId xmlns:a16="http://schemas.microsoft.com/office/drawing/2014/main" id="{C592C4D3-9644-BF76-5002-32CAF2014063}"/>
              </a:ext>
            </a:extLst>
          </p:cNvPr>
          <p:cNvSpPr>
            <a:spLocks noGrp="1"/>
          </p:cNvSpPr>
          <p:nvPr>
            <p:ph type="body" sz="quarter" idx="12"/>
          </p:nvPr>
        </p:nvSpPr>
        <p:spPr>
          <a:xfrm>
            <a:off x="1523495" y="3157687"/>
            <a:ext cx="4877306" cy="3381657"/>
          </a:xfrm>
          <a:prstGeom prst="rect">
            <a:avLst/>
          </a:prstGeom>
        </p:spPr>
        <p:txBody>
          <a:bodyPr/>
          <a:lstStyle>
            <a:lvl1pPr marL="0" indent="0" algn="l">
              <a:buNone/>
              <a:defRPr sz="1800"/>
            </a:lvl1pPr>
            <a:lvl2pPr marL="457200" indent="0">
              <a:buNone/>
              <a:defRPr/>
            </a:lvl2pPr>
          </a:lstStyle>
          <a:p>
            <a:pPr lvl="0"/>
            <a:r>
              <a:rPr lang="fr-FR"/>
              <a:t>Cliquez pour modifier les styles du texte du masque</a:t>
            </a:r>
          </a:p>
        </p:txBody>
      </p:sp>
      <p:sp>
        <p:nvSpPr>
          <p:cNvPr id="5" name="Espace réservé du texte 17">
            <a:extLst>
              <a:ext uri="{FF2B5EF4-FFF2-40B4-BE49-F238E27FC236}">
                <a16:creationId xmlns:a16="http://schemas.microsoft.com/office/drawing/2014/main" id="{6D0E4508-96DB-A771-CA1A-41DA60A24058}"/>
              </a:ext>
            </a:extLst>
          </p:cNvPr>
          <p:cNvSpPr>
            <a:spLocks noGrp="1"/>
          </p:cNvSpPr>
          <p:nvPr>
            <p:ph type="body" sz="quarter" idx="13"/>
          </p:nvPr>
        </p:nvSpPr>
        <p:spPr>
          <a:xfrm>
            <a:off x="6663531" y="3157686"/>
            <a:ext cx="4877306" cy="3381657"/>
          </a:xfrm>
          <a:prstGeom prst="rect">
            <a:avLst/>
          </a:prstGeom>
        </p:spPr>
        <p:txBody>
          <a:bodyPr/>
          <a:lstStyle>
            <a:lvl1pPr marL="0" indent="0" algn="l">
              <a:buNone/>
              <a:defRPr sz="1800"/>
            </a:lvl1pPr>
            <a:lvl2pPr marL="4572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5691097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C04BE12B-222A-E03C-0F02-EBCC53644F12}"/>
              </a:ext>
            </a:extLst>
          </p:cNvPr>
          <p:cNvSpPr>
            <a:spLocks noGrp="1"/>
          </p:cNvSpPr>
          <p:nvPr>
            <p:ph type="body" sz="quarter" idx="10" hasCustomPrompt="1"/>
          </p:nvPr>
        </p:nvSpPr>
        <p:spPr>
          <a:xfrm>
            <a:off x="1523495" y="1589305"/>
            <a:ext cx="4877306" cy="230910"/>
          </a:xfrm>
          <a:prstGeom prst="rect">
            <a:avLst/>
          </a:prstGeom>
        </p:spPr>
        <p:txBody>
          <a:bodyPr/>
          <a:lstStyle>
            <a:lvl1pPr marL="0" indent="0" algn="l">
              <a:buNone/>
              <a:defRPr sz="1600" b="1">
                <a:solidFill>
                  <a:srgbClr val="97C62E"/>
                </a:solidFill>
              </a:defRPr>
            </a:lvl1pPr>
            <a:lvl3pPr marL="914400" indent="0">
              <a:buNone/>
              <a:defRPr/>
            </a:lvl3pPr>
          </a:lstStyle>
          <a:p>
            <a:pPr lvl="0"/>
            <a:r>
              <a:rPr lang="fr-FR"/>
              <a:t>SUR TITRE</a:t>
            </a:r>
            <a:endParaRPr lang="fr-BE"/>
          </a:p>
        </p:txBody>
      </p:sp>
      <p:sp>
        <p:nvSpPr>
          <p:cNvPr id="16" name="Espace réservé du texte 15">
            <a:extLst>
              <a:ext uri="{FF2B5EF4-FFF2-40B4-BE49-F238E27FC236}">
                <a16:creationId xmlns:a16="http://schemas.microsoft.com/office/drawing/2014/main" id="{BCB0E257-B783-CD59-EBC7-350045918645}"/>
              </a:ext>
            </a:extLst>
          </p:cNvPr>
          <p:cNvSpPr>
            <a:spLocks noGrp="1"/>
          </p:cNvSpPr>
          <p:nvPr>
            <p:ph type="body" sz="quarter" idx="11" hasCustomPrompt="1"/>
          </p:nvPr>
        </p:nvSpPr>
        <p:spPr>
          <a:xfrm>
            <a:off x="1523496" y="1962407"/>
            <a:ext cx="4877306" cy="1053089"/>
          </a:xfrm>
          <a:prstGeom prst="rect">
            <a:avLst/>
          </a:prstGeom>
        </p:spPr>
        <p:txBody>
          <a:bodyPr/>
          <a:lstStyle>
            <a:lvl1pPr marL="0" indent="0" algn="l">
              <a:buNone/>
              <a:defRPr sz="3200" b="1"/>
            </a:lvl1pPr>
          </a:lstStyle>
          <a:p>
            <a:pPr algn="l"/>
            <a:r>
              <a:rPr lang="fr-FR" sz="3200" b="1" err="1">
                <a:solidFill>
                  <a:srgbClr val="0C1D3E"/>
                </a:solidFill>
                <a:effectLst/>
                <a:latin typeface="Arial" panose="020B0604020202020204" pitchFamily="34" charset="0"/>
                <a:ea typeface="Calibri" panose="020F0502020204030204" pitchFamily="34" charset="0"/>
                <a:cs typeface="Arial" panose="020B0604020202020204" pitchFamily="34" charset="0"/>
              </a:rPr>
              <a:t>Title</a:t>
            </a:r>
            <a:r>
              <a:rPr lang="fr-FR" sz="3200" b="1">
                <a:solidFill>
                  <a:srgbClr val="0C1D3E"/>
                </a:solidFill>
                <a:effectLst/>
                <a:latin typeface="Arial" panose="020B0604020202020204" pitchFamily="34" charset="0"/>
                <a:ea typeface="Calibri" panose="020F0502020204030204" pitchFamily="34" charset="0"/>
                <a:cs typeface="Arial" panose="020B0604020202020204" pitchFamily="34" charset="0"/>
              </a:rPr>
              <a:t> </a:t>
            </a:r>
            <a:r>
              <a:rPr lang="fr-FR" sz="3200" b="1" err="1">
                <a:solidFill>
                  <a:srgbClr val="0C1D3E"/>
                </a:solidFill>
                <a:effectLst/>
                <a:latin typeface="Arial" panose="020B0604020202020204" pitchFamily="34" charset="0"/>
                <a:ea typeface="Calibri" panose="020F0502020204030204" pitchFamily="34" charset="0"/>
                <a:cs typeface="Arial" panose="020B0604020202020204" pitchFamily="34" charset="0"/>
              </a:rPr>
              <a:t>text</a:t>
            </a:r>
            <a:r>
              <a:rPr lang="fr-FR" sz="3200" b="1">
                <a:solidFill>
                  <a:srgbClr val="0C1D3E"/>
                </a:solidFill>
                <a:effectLst/>
                <a:latin typeface="Arial" panose="020B0604020202020204" pitchFamily="34" charset="0"/>
                <a:ea typeface="Calibri" panose="020F0502020204030204" pitchFamily="34" charset="0"/>
                <a:cs typeface="Arial" panose="020B0604020202020204" pitchFamily="34" charset="0"/>
              </a:rPr>
              <a:t> block &amp; photo.</a:t>
            </a:r>
            <a:endParaRPr lang="fr-BE" sz="3200">
              <a:solidFill>
                <a:srgbClr val="0C1D3E"/>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Espace réservé du texte 17">
            <a:extLst>
              <a:ext uri="{FF2B5EF4-FFF2-40B4-BE49-F238E27FC236}">
                <a16:creationId xmlns:a16="http://schemas.microsoft.com/office/drawing/2014/main" id="{C592C4D3-9644-BF76-5002-32CAF2014063}"/>
              </a:ext>
            </a:extLst>
          </p:cNvPr>
          <p:cNvSpPr>
            <a:spLocks noGrp="1"/>
          </p:cNvSpPr>
          <p:nvPr>
            <p:ph type="body" sz="quarter" idx="12"/>
          </p:nvPr>
        </p:nvSpPr>
        <p:spPr>
          <a:xfrm>
            <a:off x="1523495" y="3157687"/>
            <a:ext cx="4877306" cy="3381657"/>
          </a:xfrm>
          <a:prstGeom prst="rect">
            <a:avLst/>
          </a:prstGeom>
        </p:spPr>
        <p:txBody>
          <a:bodyPr/>
          <a:lstStyle>
            <a:lvl1pPr marL="0" indent="0" algn="l">
              <a:buNone/>
              <a:defRPr sz="1800"/>
            </a:lvl1pPr>
            <a:lvl2pPr marL="457200" indent="0">
              <a:buNone/>
              <a:defRPr/>
            </a:lvl2pPr>
          </a:lstStyle>
          <a:p>
            <a:pPr lvl="0"/>
            <a:r>
              <a:rPr lang="fr-FR"/>
              <a:t>Cliquez pour modifier les styles du texte du masque</a:t>
            </a:r>
          </a:p>
        </p:txBody>
      </p:sp>
      <p:sp>
        <p:nvSpPr>
          <p:cNvPr id="3" name="Espace réservé pour une image  2">
            <a:extLst>
              <a:ext uri="{FF2B5EF4-FFF2-40B4-BE49-F238E27FC236}">
                <a16:creationId xmlns:a16="http://schemas.microsoft.com/office/drawing/2014/main" id="{6DAE660F-185A-024D-FE17-309D90FA57A8}"/>
              </a:ext>
            </a:extLst>
          </p:cNvPr>
          <p:cNvSpPr>
            <a:spLocks noGrp="1"/>
          </p:cNvSpPr>
          <p:nvPr>
            <p:ph type="pic" sz="quarter" idx="13"/>
          </p:nvPr>
        </p:nvSpPr>
        <p:spPr>
          <a:xfrm>
            <a:off x="7332000" y="0"/>
            <a:ext cx="4860000" cy="6858000"/>
          </a:xfrm>
          <a:prstGeom prst="rect">
            <a:avLst/>
          </a:prstGeom>
        </p:spPr>
        <p:txBody>
          <a:bodyPr/>
          <a:lstStyle/>
          <a:p>
            <a:endParaRPr lang="fr-BE"/>
          </a:p>
        </p:txBody>
      </p:sp>
    </p:spTree>
    <p:extLst>
      <p:ext uri="{BB962C8B-B14F-4D97-AF65-F5344CB8AC3E}">
        <p14:creationId xmlns:p14="http://schemas.microsoft.com/office/powerpoint/2010/main" val="30134272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C04BE12B-222A-E03C-0F02-EBCC53644F12}"/>
              </a:ext>
            </a:extLst>
          </p:cNvPr>
          <p:cNvSpPr>
            <a:spLocks noGrp="1"/>
          </p:cNvSpPr>
          <p:nvPr>
            <p:ph type="body" sz="quarter" idx="10" hasCustomPrompt="1"/>
          </p:nvPr>
        </p:nvSpPr>
        <p:spPr>
          <a:xfrm>
            <a:off x="1523495" y="1589305"/>
            <a:ext cx="6484936" cy="230910"/>
          </a:xfrm>
          <a:prstGeom prst="rect">
            <a:avLst/>
          </a:prstGeom>
        </p:spPr>
        <p:txBody>
          <a:bodyPr/>
          <a:lstStyle>
            <a:lvl1pPr marL="0" indent="0" algn="l">
              <a:buNone/>
              <a:defRPr sz="1600" b="1">
                <a:solidFill>
                  <a:srgbClr val="97C62E"/>
                </a:solidFill>
              </a:defRPr>
            </a:lvl1pPr>
            <a:lvl3pPr marL="914400" indent="0">
              <a:buNone/>
              <a:defRPr/>
            </a:lvl3pPr>
          </a:lstStyle>
          <a:p>
            <a:pPr lvl="0"/>
            <a:r>
              <a:rPr lang="fr-FR"/>
              <a:t>SUR TITRE</a:t>
            </a:r>
            <a:endParaRPr lang="fr-BE"/>
          </a:p>
        </p:txBody>
      </p:sp>
      <p:sp>
        <p:nvSpPr>
          <p:cNvPr id="16" name="Espace réservé du texte 15">
            <a:extLst>
              <a:ext uri="{FF2B5EF4-FFF2-40B4-BE49-F238E27FC236}">
                <a16:creationId xmlns:a16="http://schemas.microsoft.com/office/drawing/2014/main" id="{BCB0E257-B783-CD59-EBC7-350045918645}"/>
              </a:ext>
            </a:extLst>
          </p:cNvPr>
          <p:cNvSpPr>
            <a:spLocks noGrp="1"/>
          </p:cNvSpPr>
          <p:nvPr>
            <p:ph type="body" sz="quarter" idx="11" hasCustomPrompt="1"/>
          </p:nvPr>
        </p:nvSpPr>
        <p:spPr>
          <a:xfrm>
            <a:off x="1523495" y="1962407"/>
            <a:ext cx="6484937" cy="684817"/>
          </a:xfrm>
          <a:prstGeom prst="rect">
            <a:avLst/>
          </a:prstGeom>
        </p:spPr>
        <p:txBody>
          <a:bodyPr/>
          <a:lstStyle>
            <a:lvl1pPr marL="0" indent="0" algn="l">
              <a:buNone/>
              <a:defRPr sz="3200" b="1"/>
            </a:lvl1pPr>
          </a:lstStyle>
          <a:p>
            <a:pPr algn="l"/>
            <a:r>
              <a:rPr lang="fr-FR" sz="3200" b="1" err="1">
                <a:solidFill>
                  <a:srgbClr val="0C1D3E"/>
                </a:solidFill>
                <a:effectLst/>
                <a:latin typeface="Arial" panose="020B0604020202020204" pitchFamily="34" charset="0"/>
                <a:ea typeface="Calibri" panose="020F0502020204030204" pitchFamily="34" charset="0"/>
                <a:cs typeface="Arial" panose="020B0604020202020204" pitchFamily="34" charset="0"/>
              </a:rPr>
              <a:t>Title</a:t>
            </a:r>
            <a:r>
              <a:rPr lang="fr-FR" sz="3200" b="1">
                <a:solidFill>
                  <a:srgbClr val="0C1D3E"/>
                </a:solidFill>
                <a:effectLst/>
                <a:latin typeface="Arial" panose="020B0604020202020204" pitchFamily="34" charset="0"/>
                <a:ea typeface="Calibri" panose="020F0502020204030204" pitchFamily="34" charset="0"/>
                <a:cs typeface="Arial" panose="020B0604020202020204" pitchFamily="34" charset="0"/>
              </a:rPr>
              <a:t> </a:t>
            </a:r>
            <a:r>
              <a:rPr lang="fr-FR" sz="3200" b="1" err="1">
                <a:solidFill>
                  <a:srgbClr val="0C1D3E"/>
                </a:solidFill>
                <a:effectLst/>
                <a:latin typeface="Arial" panose="020B0604020202020204" pitchFamily="34" charset="0"/>
                <a:ea typeface="Calibri" panose="020F0502020204030204" pitchFamily="34" charset="0"/>
                <a:cs typeface="Arial" panose="020B0604020202020204" pitchFamily="34" charset="0"/>
              </a:rPr>
              <a:t>text</a:t>
            </a:r>
            <a:r>
              <a:rPr lang="fr-FR" sz="3200" b="1">
                <a:solidFill>
                  <a:srgbClr val="0C1D3E"/>
                </a:solidFill>
                <a:effectLst/>
                <a:latin typeface="Arial" panose="020B0604020202020204" pitchFamily="34" charset="0"/>
                <a:ea typeface="Calibri" panose="020F0502020204030204" pitchFamily="34" charset="0"/>
                <a:cs typeface="Arial" panose="020B0604020202020204" pitchFamily="34" charset="0"/>
              </a:rPr>
              <a:t> block.</a:t>
            </a:r>
            <a:endParaRPr lang="fr-BE" sz="3200">
              <a:solidFill>
                <a:srgbClr val="0C1D3E"/>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Espace réservé du texte 17">
            <a:extLst>
              <a:ext uri="{FF2B5EF4-FFF2-40B4-BE49-F238E27FC236}">
                <a16:creationId xmlns:a16="http://schemas.microsoft.com/office/drawing/2014/main" id="{C592C4D3-9644-BF76-5002-32CAF2014063}"/>
              </a:ext>
            </a:extLst>
          </p:cNvPr>
          <p:cNvSpPr>
            <a:spLocks noGrp="1"/>
          </p:cNvSpPr>
          <p:nvPr>
            <p:ph type="body" sz="quarter" idx="12" hasCustomPrompt="1"/>
          </p:nvPr>
        </p:nvSpPr>
        <p:spPr>
          <a:xfrm>
            <a:off x="1523495" y="3009906"/>
            <a:ext cx="2919196" cy="684817"/>
          </a:xfrm>
          <a:prstGeom prst="rect">
            <a:avLst/>
          </a:prstGeom>
        </p:spPr>
        <p:txBody>
          <a:bodyPr/>
          <a:lstStyle>
            <a:lvl1pPr marL="0" indent="0" algn="l">
              <a:buNone/>
              <a:defRPr sz="1800" b="1"/>
            </a:lvl1pPr>
            <a:lvl2pPr marL="457200" indent="0">
              <a:buNone/>
              <a:defRPr/>
            </a:lvl2pPr>
          </a:lstStyle>
          <a:p>
            <a:r>
              <a:rPr lang="fr-FR" b="1" err="1">
                <a:solidFill>
                  <a:srgbClr val="0C1D3E"/>
                </a:solidFill>
                <a:ea typeface="Calibri" panose="020F0502020204030204" pitchFamily="34" charset="0"/>
                <a:cs typeface="Arial" panose="020B0604020202020204" pitchFamily="34" charset="0"/>
              </a:rPr>
              <a:t>Consectetuer</a:t>
            </a:r>
            <a:r>
              <a:rPr lang="fr-FR" b="1">
                <a:solidFill>
                  <a:srgbClr val="0C1D3E"/>
                </a:solidFill>
                <a:ea typeface="Calibri" panose="020F0502020204030204" pitchFamily="34" charset="0"/>
                <a:cs typeface="Arial" panose="020B0604020202020204" pitchFamily="34" charset="0"/>
              </a:rPr>
              <a:t> </a:t>
            </a:r>
            <a:r>
              <a:rPr lang="fr-FR" b="1" err="1">
                <a:solidFill>
                  <a:srgbClr val="0C1D3E"/>
                </a:solidFill>
                <a:ea typeface="Calibri" panose="020F0502020204030204" pitchFamily="34" charset="0"/>
                <a:cs typeface="Arial" panose="020B0604020202020204" pitchFamily="34" charset="0"/>
              </a:rPr>
              <a:t>adipiscing</a:t>
            </a:r>
            <a:r>
              <a:rPr lang="fr-FR" b="1">
                <a:solidFill>
                  <a:srgbClr val="0C1D3E"/>
                </a:solidFill>
                <a:ea typeface="Calibri" panose="020F0502020204030204" pitchFamily="34" charset="0"/>
                <a:cs typeface="Arial" panose="020B0604020202020204" pitchFamily="34" charset="0"/>
              </a:rPr>
              <a:t> </a:t>
            </a:r>
            <a:r>
              <a:rPr lang="fr-FR" b="1" err="1">
                <a:solidFill>
                  <a:srgbClr val="0C1D3E"/>
                </a:solidFill>
                <a:ea typeface="Calibri" panose="020F0502020204030204" pitchFamily="34" charset="0"/>
                <a:cs typeface="Arial" panose="020B0604020202020204" pitchFamily="34" charset="0"/>
              </a:rPr>
              <a:t>elit</a:t>
            </a:r>
            <a:r>
              <a:rPr lang="fr-FR" b="1">
                <a:solidFill>
                  <a:srgbClr val="0C1D3E"/>
                </a:solidFill>
                <a:ea typeface="Calibri" panose="020F0502020204030204" pitchFamily="34" charset="0"/>
                <a:cs typeface="Arial" panose="020B0604020202020204" pitchFamily="34" charset="0"/>
              </a:rPr>
              <a:t> commodo.</a:t>
            </a:r>
            <a:endParaRPr lang="fr-FR"/>
          </a:p>
        </p:txBody>
      </p:sp>
      <p:sp>
        <p:nvSpPr>
          <p:cNvPr id="12" name="Espace réservé du texte 17">
            <a:extLst>
              <a:ext uri="{FF2B5EF4-FFF2-40B4-BE49-F238E27FC236}">
                <a16:creationId xmlns:a16="http://schemas.microsoft.com/office/drawing/2014/main" id="{10492186-6315-87FA-9F38-94B329B74CEF}"/>
              </a:ext>
            </a:extLst>
          </p:cNvPr>
          <p:cNvSpPr>
            <a:spLocks noGrp="1"/>
          </p:cNvSpPr>
          <p:nvPr>
            <p:ph type="body" sz="quarter" idx="14"/>
          </p:nvPr>
        </p:nvSpPr>
        <p:spPr>
          <a:xfrm>
            <a:off x="1523495" y="3838756"/>
            <a:ext cx="2919196" cy="684817"/>
          </a:xfrm>
          <a:prstGeom prst="rect">
            <a:avLst/>
          </a:prstGeom>
        </p:spPr>
        <p:txBody>
          <a:bodyPr/>
          <a:lstStyle>
            <a:lvl1pPr marL="0" indent="0" algn="l">
              <a:buNone/>
              <a:defRPr sz="1400"/>
            </a:lvl1pPr>
            <a:lvl2pPr marL="457200" indent="0">
              <a:buNone/>
              <a:defRPr/>
            </a:lvl2pPr>
          </a:lstStyle>
          <a:p>
            <a:pPr lvl="0"/>
            <a:r>
              <a:rPr lang="fr-FR"/>
              <a:t>Cliquez pour modifier les styles du texte du masque</a:t>
            </a:r>
          </a:p>
        </p:txBody>
      </p:sp>
      <p:sp>
        <p:nvSpPr>
          <p:cNvPr id="13" name="Espace réservé du texte 17">
            <a:extLst>
              <a:ext uri="{FF2B5EF4-FFF2-40B4-BE49-F238E27FC236}">
                <a16:creationId xmlns:a16="http://schemas.microsoft.com/office/drawing/2014/main" id="{D87956F5-3286-C8C6-2642-D5B2ADDDDB95}"/>
              </a:ext>
            </a:extLst>
          </p:cNvPr>
          <p:cNvSpPr>
            <a:spLocks noGrp="1"/>
          </p:cNvSpPr>
          <p:nvPr>
            <p:ph type="body" sz="quarter" idx="15" hasCustomPrompt="1"/>
          </p:nvPr>
        </p:nvSpPr>
        <p:spPr>
          <a:xfrm>
            <a:off x="1523495" y="4861710"/>
            <a:ext cx="2919196" cy="684817"/>
          </a:xfrm>
          <a:prstGeom prst="rect">
            <a:avLst/>
          </a:prstGeom>
        </p:spPr>
        <p:txBody>
          <a:bodyPr/>
          <a:lstStyle>
            <a:lvl1pPr marL="0" indent="0" algn="l">
              <a:buNone/>
              <a:defRPr sz="1800" b="1"/>
            </a:lvl1pPr>
            <a:lvl2pPr marL="457200" indent="0">
              <a:buNone/>
              <a:defRPr/>
            </a:lvl2pPr>
          </a:lstStyle>
          <a:p>
            <a:r>
              <a:rPr lang="fr-FR" b="1" err="1">
                <a:solidFill>
                  <a:srgbClr val="0C1D3E"/>
                </a:solidFill>
                <a:ea typeface="Calibri" panose="020F0502020204030204" pitchFamily="34" charset="0"/>
                <a:cs typeface="Arial" panose="020B0604020202020204" pitchFamily="34" charset="0"/>
              </a:rPr>
              <a:t>Consectetuer</a:t>
            </a:r>
            <a:r>
              <a:rPr lang="fr-FR" b="1">
                <a:solidFill>
                  <a:srgbClr val="0C1D3E"/>
                </a:solidFill>
                <a:ea typeface="Calibri" panose="020F0502020204030204" pitchFamily="34" charset="0"/>
                <a:cs typeface="Arial" panose="020B0604020202020204" pitchFamily="34" charset="0"/>
              </a:rPr>
              <a:t> </a:t>
            </a:r>
            <a:r>
              <a:rPr lang="fr-FR" b="1" err="1">
                <a:solidFill>
                  <a:srgbClr val="0C1D3E"/>
                </a:solidFill>
                <a:ea typeface="Calibri" panose="020F0502020204030204" pitchFamily="34" charset="0"/>
                <a:cs typeface="Arial" panose="020B0604020202020204" pitchFamily="34" charset="0"/>
              </a:rPr>
              <a:t>adipiscing</a:t>
            </a:r>
            <a:r>
              <a:rPr lang="fr-FR" b="1">
                <a:solidFill>
                  <a:srgbClr val="0C1D3E"/>
                </a:solidFill>
                <a:ea typeface="Calibri" panose="020F0502020204030204" pitchFamily="34" charset="0"/>
                <a:cs typeface="Arial" panose="020B0604020202020204" pitchFamily="34" charset="0"/>
              </a:rPr>
              <a:t> </a:t>
            </a:r>
            <a:r>
              <a:rPr lang="fr-FR" b="1" err="1">
                <a:solidFill>
                  <a:srgbClr val="0C1D3E"/>
                </a:solidFill>
                <a:ea typeface="Calibri" panose="020F0502020204030204" pitchFamily="34" charset="0"/>
                <a:cs typeface="Arial" panose="020B0604020202020204" pitchFamily="34" charset="0"/>
              </a:rPr>
              <a:t>elit</a:t>
            </a:r>
            <a:r>
              <a:rPr lang="fr-FR" b="1">
                <a:solidFill>
                  <a:srgbClr val="0C1D3E"/>
                </a:solidFill>
                <a:ea typeface="Calibri" panose="020F0502020204030204" pitchFamily="34" charset="0"/>
                <a:cs typeface="Arial" panose="020B0604020202020204" pitchFamily="34" charset="0"/>
              </a:rPr>
              <a:t> commodo.</a:t>
            </a:r>
            <a:endParaRPr lang="fr-FR"/>
          </a:p>
        </p:txBody>
      </p:sp>
      <p:sp>
        <p:nvSpPr>
          <p:cNvPr id="15" name="Espace réservé du texte 17">
            <a:extLst>
              <a:ext uri="{FF2B5EF4-FFF2-40B4-BE49-F238E27FC236}">
                <a16:creationId xmlns:a16="http://schemas.microsoft.com/office/drawing/2014/main" id="{EA283651-324B-BCCC-227D-AEB3205E6235}"/>
              </a:ext>
            </a:extLst>
          </p:cNvPr>
          <p:cNvSpPr>
            <a:spLocks noGrp="1"/>
          </p:cNvSpPr>
          <p:nvPr>
            <p:ph type="body" sz="quarter" idx="16"/>
          </p:nvPr>
        </p:nvSpPr>
        <p:spPr>
          <a:xfrm>
            <a:off x="1523495" y="5690560"/>
            <a:ext cx="2919196" cy="684817"/>
          </a:xfrm>
          <a:prstGeom prst="rect">
            <a:avLst/>
          </a:prstGeom>
        </p:spPr>
        <p:txBody>
          <a:bodyPr/>
          <a:lstStyle>
            <a:lvl1pPr marL="0" indent="0" algn="l">
              <a:buNone/>
              <a:defRPr sz="1400"/>
            </a:lvl1pPr>
            <a:lvl2pPr marL="457200" indent="0">
              <a:buNone/>
              <a:defRPr/>
            </a:lvl2pPr>
          </a:lstStyle>
          <a:p>
            <a:pPr lvl="0"/>
            <a:r>
              <a:rPr lang="fr-FR"/>
              <a:t>Cliquez pour modifier les styles du texte du masque</a:t>
            </a:r>
          </a:p>
        </p:txBody>
      </p:sp>
      <p:sp>
        <p:nvSpPr>
          <p:cNvPr id="17" name="Espace réservé du texte 17">
            <a:extLst>
              <a:ext uri="{FF2B5EF4-FFF2-40B4-BE49-F238E27FC236}">
                <a16:creationId xmlns:a16="http://schemas.microsoft.com/office/drawing/2014/main" id="{CC013358-E15B-F227-105A-B73CDD43AB05}"/>
              </a:ext>
            </a:extLst>
          </p:cNvPr>
          <p:cNvSpPr>
            <a:spLocks noGrp="1"/>
          </p:cNvSpPr>
          <p:nvPr>
            <p:ph type="body" sz="quarter" idx="17" hasCustomPrompt="1"/>
          </p:nvPr>
        </p:nvSpPr>
        <p:spPr>
          <a:xfrm>
            <a:off x="5089235" y="3009906"/>
            <a:ext cx="2919196" cy="684817"/>
          </a:xfrm>
          <a:prstGeom prst="rect">
            <a:avLst/>
          </a:prstGeom>
        </p:spPr>
        <p:txBody>
          <a:bodyPr/>
          <a:lstStyle>
            <a:lvl1pPr marL="0" indent="0" algn="l">
              <a:buNone/>
              <a:defRPr sz="1800" b="1"/>
            </a:lvl1pPr>
            <a:lvl2pPr marL="457200" indent="0">
              <a:buNone/>
              <a:defRPr/>
            </a:lvl2pPr>
          </a:lstStyle>
          <a:p>
            <a:r>
              <a:rPr lang="fr-FR" b="1" err="1">
                <a:solidFill>
                  <a:srgbClr val="0C1D3E"/>
                </a:solidFill>
                <a:ea typeface="Calibri" panose="020F0502020204030204" pitchFamily="34" charset="0"/>
                <a:cs typeface="Arial" panose="020B0604020202020204" pitchFamily="34" charset="0"/>
              </a:rPr>
              <a:t>Consectetuer</a:t>
            </a:r>
            <a:r>
              <a:rPr lang="fr-FR" b="1">
                <a:solidFill>
                  <a:srgbClr val="0C1D3E"/>
                </a:solidFill>
                <a:ea typeface="Calibri" panose="020F0502020204030204" pitchFamily="34" charset="0"/>
                <a:cs typeface="Arial" panose="020B0604020202020204" pitchFamily="34" charset="0"/>
              </a:rPr>
              <a:t> </a:t>
            </a:r>
            <a:r>
              <a:rPr lang="fr-FR" b="1" err="1">
                <a:solidFill>
                  <a:srgbClr val="0C1D3E"/>
                </a:solidFill>
                <a:ea typeface="Calibri" panose="020F0502020204030204" pitchFamily="34" charset="0"/>
                <a:cs typeface="Arial" panose="020B0604020202020204" pitchFamily="34" charset="0"/>
              </a:rPr>
              <a:t>adipiscing</a:t>
            </a:r>
            <a:r>
              <a:rPr lang="fr-FR" b="1">
                <a:solidFill>
                  <a:srgbClr val="0C1D3E"/>
                </a:solidFill>
                <a:ea typeface="Calibri" panose="020F0502020204030204" pitchFamily="34" charset="0"/>
                <a:cs typeface="Arial" panose="020B0604020202020204" pitchFamily="34" charset="0"/>
              </a:rPr>
              <a:t> </a:t>
            </a:r>
            <a:r>
              <a:rPr lang="fr-FR" b="1" err="1">
                <a:solidFill>
                  <a:srgbClr val="0C1D3E"/>
                </a:solidFill>
                <a:ea typeface="Calibri" panose="020F0502020204030204" pitchFamily="34" charset="0"/>
                <a:cs typeface="Arial" panose="020B0604020202020204" pitchFamily="34" charset="0"/>
              </a:rPr>
              <a:t>elit</a:t>
            </a:r>
            <a:r>
              <a:rPr lang="fr-FR" b="1">
                <a:solidFill>
                  <a:srgbClr val="0C1D3E"/>
                </a:solidFill>
                <a:ea typeface="Calibri" panose="020F0502020204030204" pitchFamily="34" charset="0"/>
                <a:cs typeface="Arial" panose="020B0604020202020204" pitchFamily="34" charset="0"/>
              </a:rPr>
              <a:t> commodo.</a:t>
            </a:r>
            <a:endParaRPr lang="fr-FR"/>
          </a:p>
        </p:txBody>
      </p:sp>
      <p:sp>
        <p:nvSpPr>
          <p:cNvPr id="18" name="Espace réservé du texte 17">
            <a:extLst>
              <a:ext uri="{FF2B5EF4-FFF2-40B4-BE49-F238E27FC236}">
                <a16:creationId xmlns:a16="http://schemas.microsoft.com/office/drawing/2014/main" id="{10984A0C-16F8-ADBC-5AED-8B634AE01D2D}"/>
              </a:ext>
            </a:extLst>
          </p:cNvPr>
          <p:cNvSpPr>
            <a:spLocks noGrp="1"/>
          </p:cNvSpPr>
          <p:nvPr>
            <p:ph type="body" sz="quarter" idx="18"/>
          </p:nvPr>
        </p:nvSpPr>
        <p:spPr>
          <a:xfrm>
            <a:off x="5089235" y="3838756"/>
            <a:ext cx="2919196" cy="684817"/>
          </a:xfrm>
          <a:prstGeom prst="rect">
            <a:avLst/>
          </a:prstGeom>
        </p:spPr>
        <p:txBody>
          <a:bodyPr/>
          <a:lstStyle>
            <a:lvl1pPr marL="0" indent="0" algn="l">
              <a:buNone/>
              <a:defRPr sz="1400"/>
            </a:lvl1pPr>
            <a:lvl2pPr marL="457200" indent="0">
              <a:buNone/>
              <a:defRPr/>
            </a:lvl2pPr>
          </a:lstStyle>
          <a:p>
            <a:pPr lvl="0"/>
            <a:r>
              <a:rPr lang="fr-FR"/>
              <a:t>Cliquez pour modifier les styles du texte du masque</a:t>
            </a:r>
          </a:p>
        </p:txBody>
      </p:sp>
      <p:sp>
        <p:nvSpPr>
          <p:cNvPr id="19" name="Espace réservé du texte 17">
            <a:extLst>
              <a:ext uri="{FF2B5EF4-FFF2-40B4-BE49-F238E27FC236}">
                <a16:creationId xmlns:a16="http://schemas.microsoft.com/office/drawing/2014/main" id="{603CCE66-2B4E-DCBB-19AC-867E684C0BC9}"/>
              </a:ext>
            </a:extLst>
          </p:cNvPr>
          <p:cNvSpPr>
            <a:spLocks noGrp="1"/>
          </p:cNvSpPr>
          <p:nvPr>
            <p:ph type="body" sz="quarter" idx="19" hasCustomPrompt="1"/>
          </p:nvPr>
        </p:nvSpPr>
        <p:spPr>
          <a:xfrm>
            <a:off x="5089235" y="4861710"/>
            <a:ext cx="2919196" cy="684817"/>
          </a:xfrm>
          <a:prstGeom prst="rect">
            <a:avLst/>
          </a:prstGeom>
        </p:spPr>
        <p:txBody>
          <a:bodyPr/>
          <a:lstStyle>
            <a:lvl1pPr marL="0" indent="0" algn="l">
              <a:buNone/>
              <a:defRPr sz="1800" b="1"/>
            </a:lvl1pPr>
            <a:lvl2pPr marL="457200" indent="0">
              <a:buNone/>
              <a:defRPr/>
            </a:lvl2pPr>
          </a:lstStyle>
          <a:p>
            <a:r>
              <a:rPr lang="fr-FR" b="1" err="1">
                <a:solidFill>
                  <a:srgbClr val="0C1D3E"/>
                </a:solidFill>
                <a:ea typeface="Calibri" panose="020F0502020204030204" pitchFamily="34" charset="0"/>
                <a:cs typeface="Arial" panose="020B0604020202020204" pitchFamily="34" charset="0"/>
              </a:rPr>
              <a:t>Consectetuer</a:t>
            </a:r>
            <a:r>
              <a:rPr lang="fr-FR" b="1">
                <a:solidFill>
                  <a:srgbClr val="0C1D3E"/>
                </a:solidFill>
                <a:ea typeface="Calibri" panose="020F0502020204030204" pitchFamily="34" charset="0"/>
                <a:cs typeface="Arial" panose="020B0604020202020204" pitchFamily="34" charset="0"/>
              </a:rPr>
              <a:t> </a:t>
            </a:r>
            <a:r>
              <a:rPr lang="fr-FR" b="1" err="1">
                <a:solidFill>
                  <a:srgbClr val="0C1D3E"/>
                </a:solidFill>
                <a:ea typeface="Calibri" panose="020F0502020204030204" pitchFamily="34" charset="0"/>
                <a:cs typeface="Arial" panose="020B0604020202020204" pitchFamily="34" charset="0"/>
              </a:rPr>
              <a:t>adipiscing</a:t>
            </a:r>
            <a:r>
              <a:rPr lang="fr-FR" b="1">
                <a:solidFill>
                  <a:srgbClr val="0C1D3E"/>
                </a:solidFill>
                <a:ea typeface="Calibri" panose="020F0502020204030204" pitchFamily="34" charset="0"/>
                <a:cs typeface="Arial" panose="020B0604020202020204" pitchFamily="34" charset="0"/>
              </a:rPr>
              <a:t> </a:t>
            </a:r>
            <a:r>
              <a:rPr lang="fr-FR" b="1" err="1">
                <a:solidFill>
                  <a:srgbClr val="0C1D3E"/>
                </a:solidFill>
                <a:ea typeface="Calibri" panose="020F0502020204030204" pitchFamily="34" charset="0"/>
                <a:cs typeface="Arial" panose="020B0604020202020204" pitchFamily="34" charset="0"/>
              </a:rPr>
              <a:t>elit</a:t>
            </a:r>
            <a:r>
              <a:rPr lang="fr-FR" b="1">
                <a:solidFill>
                  <a:srgbClr val="0C1D3E"/>
                </a:solidFill>
                <a:ea typeface="Calibri" panose="020F0502020204030204" pitchFamily="34" charset="0"/>
                <a:cs typeface="Arial" panose="020B0604020202020204" pitchFamily="34" charset="0"/>
              </a:rPr>
              <a:t> commodo.</a:t>
            </a:r>
            <a:endParaRPr lang="fr-FR"/>
          </a:p>
        </p:txBody>
      </p:sp>
      <p:sp>
        <p:nvSpPr>
          <p:cNvPr id="20" name="Espace réservé du texte 17">
            <a:extLst>
              <a:ext uri="{FF2B5EF4-FFF2-40B4-BE49-F238E27FC236}">
                <a16:creationId xmlns:a16="http://schemas.microsoft.com/office/drawing/2014/main" id="{81753861-98F6-9480-A81A-A82D009885E0}"/>
              </a:ext>
            </a:extLst>
          </p:cNvPr>
          <p:cNvSpPr>
            <a:spLocks noGrp="1"/>
          </p:cNvSpPr>
          <p:nvPr>
            <p:ph type="body" sz="quarter" idx="20"/>
          </p:nvPr>
        </p:nvSpPr>
        <p:spPr>
          <a:xfrm>
            <a:off x="5089235" y="5690560"/>
            <a:ext cx="2919196" cy="684817"/>
          </a:xfrm>
          <a:prstGeom prst="rect">
            <a:avLst/>
          </a:prstGeom>
        </p:spPr>
        <p:txBody>
          <a:bodyPr/>
          <a:lstStyle>
            <a:lvl1pPr marL="0" indent="0" algn="l">
              <a:buNone/>
              <a:defRPr sz="1400"/>
            </a:lvl1pPr>
            <a:lvl2pPr marL="457200" indent="0">
              <a:buNone/>
              <a:defRPr/>
            </a:lvl2pPr>
          </a:lstStyle>
          <a:p>
            <a:pPr lvl="0"/>
            <a:r>
              <a:rPr lang="fr-FR"/>
              <a:t>Cliquez pour modifier les styles du texte du masque</a:t>
            </a:r>
          </a:p>
        </p:txBody>
      </p:sp>
      <p:sp>
        <p:nvSpPr>
          <p:cNvPr id="21" name="Espace réservé du texte 17">
            <a:extLst>
              <a:ext uri="{FF2B5EF4-FFF2-40B4-BE49-F238E27FC236}">
                <a16:creationId xmlns:a16="http://schemas.microsoft.com/office/drawing/2014/main" id="{37F394D4-DCE1-5651-035D-F184ACA4C468}"/>
              </a:ext>
            </a:extLst>
          </p:cNvPr>
          <p:cNvSpPr>
            <a:spLocks noGrp="1"/>
          </p:cNvSpPr>
          <p:nvPr>
            <p:ph type="body" sz="quarter" idx="21" hasCustomPrompt="1"/>
          </p:nvPr>
        </p:nvSpPr>
        <p:spPr>
          <a:xfrm>
            <a:off x="8654975" y="3009906"/>
            <a:ext cx="2919196" cy="684817"/>
          </a:xfrm>
          <a:prstGeom prst="rect">
            <a:avLst/>
          </a:prstGeom>
        </p:spPr>
        <p:txBody>
          <a:bodyPr/>
          <a:lstStyle>
            <a:lvl1pPr marL="0" indent="0" algn="l">
              <a:buNone/>
              <a:defRPr sz="1800" b="1"/>
            </a:lvl1pPr>
            <a:lvl2pPr marL="457200" indent="0">
              <a:buNone/>
              <a:defRPr/>
            </a:lvl2pPr>
          </a:lstStyle>
          <a:p>
            <a:r>
              <a:rPr lang="fr-FR" b="1" err="1">
                <a:solidFill>
                  <a:srgbClr val="0C1D3E"/>
                </a:solidFill>
                <a:ea typeface="Calibri" panose="020F0502020204030204" pitchFamily="34" charset="0"/>
                <a:cs typeface="Arial" panose="020B0604020202020204" pitchFamily="34" charset="0"/>
              </a:rPr>
              <a:t>Consectetuer</a:t>
            </a:r>
            <a:r>
              <a:rPr lang="fr-FR" b="1">
                <a:solidFill>
                  <a:srgbClr val="0C1D3E"/>
                </a:solidFill>
                <a:ea typeface="Calibri" panose="020F0502020204030204" pitchFamily="34" charset="0"/>
                <a:cs typeface="Arial" panose="020B0604020202020204" pitchFamily="34" charset="0"/>
              </a:rPr>
              <a:t> </a:t>
            </a:r>
            <a:r>
              <a:rPr lang="fr-FR" b="1" err="1">
                <a:solidFill>
                  <a:srgbClr val="0C1D3E"/>
                </a:solidFill>
                <a:ea typeface="Calibri" panose="020F0502020204030204" pitchFamily="34" charset="0"/>
                <a:cs typeface="Arial" panose="020B0604020202020204" pitchFamily="34" charset="0"/>
              </a:rPr>
              <a:t>adipiscing</a:t>
            </a:r>
            <a:r>
              <a:rPr lang="fr-FR" b="1">
                <a:solidFill>
                  <a:srgbClr val="0C1D3E"/>
                </a:solidFill>
                <a:ea typeface="Calibri" panose="020F0502020204030204" pitchFamily="34" charset="0"/>
                <a:cs typeface="Arial" panose="020B0604020202020204" pitchFamily="34" charset="0"/>
              </a:rPr>
              <a:t> </a:t>
            </a:r>
            <a:r>
              <a:rPr lang="fr-FR" b="1" err="1">
                <a:solidFill>
                  <a:srgbClr val="0C1D3E"/>
                </a:solidFill>
                <a:ea typeface="Calibri" panose="020F0502020204030204" pitchFamily="34" charset="0"/>
                <a:cs typeface="Arial" panose="020B0604020202020204" pitchFamily="34" charset="0"/>
              </a:rPr>
              <a:t>elit</a:t>
            </a:r>
            <a:r>
              <a:rPr lang="fr-FR" b="1">
                <a:solidFill>
                  <a:srgbClr val="0C1D3E"/>
                </a:solidFill>
                <a:ea typeface="Calibri" panose="020F0502020204030204" pitchFamily="34" charset="0"/>
                <a:cs typeface="Arial" panose="020B0604020202020204" pitchFamily="34" charset="0"/>
              </a:rPr>
              <a:t> commodo.</a:t>
            </a:r>
            <a:endParaRPr lang="fr-FR"/>
          </a:p>
        </p:txBody>
      </p:sp>
      <p:sp>
        <p:nvSpPr>
          <p:cNvPr id="22" name="Espace réservé du texte 17">
            <a:extLst>
              <a:ext uri="{FF2B5EF4-FFF2-40B4-BE49-F238E27FC236}">
                <a16:creationId xmlns:a16="http://schemas.microsoft.com/office/drawing/2014/main" id="{7E3E1264-B91A-BBD9-8382-CFD9867209B5}"/>
              </a:ext>
            </a:extLst>
          </p:cNvPr>
          <p:cNvSpPr>
            <a:spLocks noGrp="1"/>
          </p:cNvSpPr>
          <p:nvPr>
            <p:ph type="body" sz="quarter" idx="22"/>
          </p:nvPr>
        </p:nvSpPr>
        <p:spPr>
          <a:xfrm>
            <a:off x="8654975" y="3838756"/>
            <a:ext cx="2919196" cy="684817"/>
          </a:xfrm>
          <a:prstGeom prst="rect">
            <a:avLst/>
          </a:prstGeom>
        </p:spPr>
        <p:txBody>
          <a:bodyPr/>
          <a:lstStyle>
            <a:lvl1pPr marL="0" indent="0" algn="l">
              <a:buNone/>
              <a:defRPr sz="1400"/>
            </a:lvl1pPr>
            <a:lvl2pPr marL="457200" indent="0">
              <a:buNone/>
              <a:defRPr/>
            </a:lvl2pPr>
          </a:lstStyle>
          <a:p>
            <a:pPr lvl="0"/>
            <a:r>
              <a:rPr lang="fr-FR"/>
              <a:t>Cliquez pour modifier les styles du texte du masque</a:t>
            </a:r>
          </a:p>
        </p:txBody>
      </p:sp>
      <p:sp>
        <p:nvSpPr>
          <p:cNvPr id="23" name="Espace réservé du texte 17">
            <a:extLst>
              <a:ext uri="{FF2B5EF4-FFF2-40B4-BE49-F238E27FC236}">
                <a16:creationId xmlns:a16="http://schemas.microsoft.com/office/drawing/2014/main" id="{C0C70F9F-94F6-83D3-7EBD-239F9B48A7E1}"/>
              </a:ext>
            </a:extLst>
          </p:cNvPr>
          <p:cNvSpPr>
            <a:spLocks noGrp="1"/>
          </p:cNvSpPr>
          <p:nvPr>
            <p:ph type="body" sz="quarter" idx="23" hasCustomPrompt="1"/>
          </p:nvPr>
        </p:nvSpPr>
        <p:spPr>
          <a:xfrm>
            <a:off x="8654975" y="4861710"/>
            <a:ext cx="2919196" cy="684817"/>
          </a:xfrm>
          <a:prstGeom prst="rect">
            <a:avLst/>
          </a:prstGeom>
        </p:spPr>
        <p:txBody>
          <a:bodyPr/>
          <a:lstStyle>
            <a:lvl1pPr marL="0" indent="0" algn="l">
              <a:buNone/>
              <a:defRPr sz="1800" b="1"/>
            </a:lvl1pPr>
            <a:lvl2pPr marL="457200" indent="0">
              <a:buNone/>
              <a:defRPr/>
            </a:lvl2pPr>
          </a:lstStyle>
          <a:p>
            <a:r>
              <a:rPr lang="fr-FR" b="1" err="1">
                <a:solidFill>
                  <a:srgbClr val="0C1D3E"/>
                </a:solidFill>
                <a:ea typeface="Calibri" panose="020F0502020204030204" pitchFamily="34" charset="0"/>
                <a:cs typeface="Arial" panose="020B0604020202020204" pitchFamily="34" charset="0"/>
              </a:rPr>
              <a:t>Consectetuer</a:t>
            </a:r>
            <a:r>
              <a:rPr lang="fr-FR" b="1">
                <a:solidFill>
                  <a:srgbClr val="0C1D3E"/>
                </a:solidFill>
                <a:ea typeface="Calibri" panose="020F0502020204030204" pitchFamily="34" charset="0"/>
                <a:cs typeface="Arial" panose="020B0604020202020204" pitchFamily="34" charset="0"/>
              </a:rPr>
              <a:t> </a:t>
            </a:r>
            <a:r>
              <a:rPr lang="fr-FR" b="1" err="1">
                <a:solidFill>
                  <a:srgbClr val="0C1D3E"/>
                </a:solidFill>
                <a:ea typeface="Calibri" panose="020F0502020204030204" pitchFamily="34" charset="0"/>
                <a:cs typeface="Arial" panose="020B0604020202020204" pitchFamily="34" charset="0"/>
              </a:rPr>
              <a:t>adipiscing</a:t>
            </a:r>
            <a:r>
              <a:rPr lang="fr-FR" b="1">
                <a:solidFill>
                  <a:srgbClr val="0C1D3E"/>
                </a:solidFill>
                <a:ea typeface="Calibri" panose="020F0502020204030204" pitchFamily="34" charset="0"/>
                <a:cs typeface="Arial" panose="020B0604020202020204" pitchFamily="34" charset="0"/>
              </a:rPr>
              <a:t> </a:t>
            </a:r>
            <a:r>
              <a:rPr lang="fr-FR" b="1" err="1">
                <a:solidFill>
                  <a:srgbClr val="0C1D3E"/>
                </a:solidFill>
                <a:ea typeface="Calibri" panose="020F0502020204030204" pitchFamily="34" charset="0"/>
                <a:cs typeface="Arial" panose="020B0604020202020204" pitchFamily="34" charset="0"/>
              </a:rPr>
              <a:t>elit</a:t>
            </a:r>
            <a:r>
              <a:rPr lang="fr-FR" b="1">
                <a:solidFill>
                  <a:srgbClr val="0C1D3E"/>
                </a:solidFill>
                <a:ea typeface="Calibri" panose="020F0502020204030204" pitchFamily="34" charset="0"/>
                <a:cs typeface="Arial" panose="020B0604020202020204" pitchFamily="34" charset="0"/>
              </a:rPr>
              <a:t> commodo.</a:t>
            </a:r>
            <a:endParaRPr lang="fr-FR"/>
          </a:p>
        </p:txBody>
      </p:sp>
      <p:sp>
        <p:nvSpPr>
          <p:cNvPr id="24" name="Espace réservé du texte 17">
            <a:extLst>
              <a:ext uri="{FF2B5EF4-FFF2-40B4-BE49-F238E27FC236}">
                <a16:creationId xmlns:a16="http://schemas.microsoft.com/office/drawing/2014/main" id="{BC30AF50-52B5-F9CB-13EA-B7CC320E3620}"/>
              </a:ext>
            </a:extLst>
          </p:cNvPr>
          <p:cNvSpPr>
            <a:spLocks noGrp="1"/>
          </p:cNvSpPr>
          <p:nvPr>
            <p:ph type="body" sz="quarter" idx="24"/>
          </p:nvPr>
        </p:nvSpPr>
        <p:spPr>
          <a:xfrm>
            <a:off x="8654975" y="5690560"/>
            <a:ext cx="2919196" cy="684817"/>
          </a:xfrm>
          <a:prstGeom prst="rect">
            <a:avLst/>
          </a:prstGeom>
        </p:spPr>
        <p:txBody>
          <a:bodyPr/>
          <a:lstStyle>
            <a:lvl1pPr marL="0" indent="0" algn="l">
              <a:buNone/>
              <a:defRPr sz="1400"/>
            </a:lvl1pPr>
            <a:lvl2pPr marL="4572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38454811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Diapositive de titre">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C04BE12B-222A-E03C-0F02-EBCC53644F12}"/>
              </a:ext>
            </a:extLst>
          </p:cNvPr>
          <p:cNvSpPr>
            <a:spLocks noGrp="1"/>
          </p:cNvSpPr>
          <p:nvPr>
            <p:ph type="body" sz="quarter" idx="10" hasCustomPrompt="1"/>
          </p:nvPr>
        </p:nvSpPr>
        <p:spPr>
          <a:xfrm>
            <a:off x="1523495" y="1589305"/>
            <a:ext cx="5576045" cy="230910"/>
          </a:xfrm>
          <a:prstGeom prst="rect">
            <a:avLst/>
          </a:prstGeom>
        </p:spPr>
        <p:txBody>
          <a:bodyPr/>
          <a:lstStyle>
            <a:lvl1pPr marL="0" indent="0" algn="l">
              <a:buNone/>
              <a:defRPr sz="1600" b="1">
                <a:solidFill>
                  <a:srgbClr val="97C62E"/>
                </a:solidFill>
              </a:defRPr>
            </a:lvl1pPr>
            <a:lvl3pPr marL="914400" indent="0">
              <a:buNone/>
              <a:defRPr/>
            </a:lvl3pPr>
          </a:lstStyle>
          <a:p>
            <a:pPr lvl="0"/>
            <a:r>
              <a:rPr lang="fr-FR"/>
              <a:t>SUR TITRE</a:t>
            </a:r>
            <a:endParaRPr lang="fr-BE"/>
          </a:p>
        </p:txBody>
      </p:sp>
      <p:sp>
        <p:nvSpPr>
          <p:cNvPr id="16" name="Espace réservé du texte 15">
            <a:extLst>
              <a:ext uri="{FF2B5EF4-FFF2-40B4-BE49-F238E27FC236}">
                <a16:creationId xmlns:a16="http://schemas.microsoft.com/office/drawing/2014/main" id="{BCB0E257-B783-CD59-EBC7-350045918645}"/>
              </a:ext>
            </a:extLst>
          </p:cNvPr>
          <p:cNvSpPr>
            <a:spLocks noGrp="1"/>
          </p:cNvSpPr>
          <p:nvPr>
            <p:ph type="body" sz="quarter" idx="11" hasCustomPrompt="1"/>
          </p:nvPr>
        </p:nvSpPr>
        <p:spPr>
          <a:xfrm>
            <a:off x="1523495" y="1962407"/>
            <a:ext cx="5576045" cy="684817"/>
          </a:xfrm>
          <a:prstGeom prst="rect">
            <a:avLst/>
          </a:prstGeom>
        </p:spPr>
        <p:txBody>
          <a:bodyPr/>
          <a:lstStyle>
            <a:lvl1pPr marL="0" indent="0" algn="l">
              <a:buNone/>
              <a:defRPr sz="3200" b="1"/>
            </a:lvl1pPr>
          </a:lstStyle>
          <a:p>
            <a:pPr algn="l"/>
            <a:r>
              <a:rPr lang="fr-FR" sz="3200" b="1" err="1">
                <a:solidFill>
                  <a:srgbClr val="0C1D3E"/>
                </a:solidFill>
                <a:effectLst/>
                <a:latin typeface="Arial" panose="020B0604020202020204" pitchFamily="34" charset="0"/>
                <a:ea typeface="Calibri" panose="020F0502020204030204" pitchFamily="34" charset="0"/>
                <a:cs typeface="Arial" panose="020B0604020202020204" pitchFamily="34" charset="0"/>
              </a:rPr>
              <a:t>Title</a:t>
            </a:r>
            <a:r>
              <a:rPr lang="fr-FR" sz="3200" b="1">
                <a:solidFill>
                  <a:srgbClr val="0C1D3E"/>
                </a:solidFill>
                <a:effectLst/>
                <a:latin typeface="Arial" panose="020B0604020202020204" pitchFamily="34" charset="0"/>
                <a:ea typeface="Calibri" panose="020F0502020204030204" pitchFamily="34" charset="0"/>
                <a:cs typeface="Arial" panose="020B0604020202020204" pitchFamily="34" charset="0"/>
              </a:rPr>
              <a:t> </a:t>
            </a:r>
            <a:r>
              <a:rPr lang="fr-FR" sz="3200" b="1" err="1">
                <a:solidFill>
                  <a:srgbClr val="0C1D3E"/>
                </a:solidFill>
                <a:effectLst/>
                <a:latin typeface="Arial" panose="020B0604020202020204" pitchFamily="34" charset="0"/>
                <a:ea typeface="Calibri" panose="020F0502020204030204" pitchFamily="34" charset="0"/>
                <a:cs typeface="Arial" panose="020B0604020202020204" pitchFamily="34" charset="0"/>
              </a:rPr>
              <a:t>text</a:t>
            </a:r>
            <a:r>
              <a:rPr lang="fr-FR" sz="3200" b="1">
                <a:solidFill>
                  <a:srgbClr val="0C1D3E"/>
                </a:solidFill>
                <a:effectLst/>
                <a:latin typeface="Arial" panose="020B0604020202020204" pitchFamily="34" charset="0"/>
                <a:ea typeface="Calibri" panose="020F0502020204030204" pitchFamily="34" charset="0"/>
                <a:cs typeface="Arial" panose="020B0604020202020204" pitchFamily="34" charset="0"/>
              </a:rPr>
              <a:t> block.</a:t>
            </a:r>
            <a:endParaRPr lang="fr-BE" sz="3200">
              <a:solidFill>
                <a:srgbClr val="0C1D3E"/>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Espace réservé du texte 17">
            <a:extLst>
              <a:ext uri="{FF2B5EF4-FFF2-40B4-BE49-F238E27FC236}">
                <a16:creationId xmlns:a16="http://schemas.microsoft.com/office/drawing/2014/main" id="{C592C4D3-9644-BF76-5002-32CAF2014063}"/>
              </a:ext>
            </a:extLst>
          </p:cNvPr>
          <p:cNvSpPr>
            <a:spLocks noGrp="1"/>
          </p:cNvSpPr>
          <p:nvPr>
            <p:ph type="body" sz="quarter" idx="12" hasCustomPrompt="1"/>
          </p:nvPr>
        </p:nvSpPr>
        <p:spPr>
          <a:xfrm>
            <a:off x="1523495" y="3009906"/>
            <a:ext cx="2470535" cy="684817"/>
          </a:xfrm>
          <a:prstGeom prst="rect">
            <a:avLst/>
          </a:prstGeom>
        </p:spPr>
        <p:txBody>
          <a:bodyPr/>
          <a:lstStyle>
            <a:lvl1pPr marL="0" indent="0" algn="l">
              <a:buNone/>
              <a:defRPr sz="1800" b="1"/>
            </a:lvl1pPr>
            <a:lvl2pPr marL="457200" indent="0">
              <a:buNone/>
              <a:defRPr/>
            </a:lvl2pPr>
          </a:lstStyle>
          <a:p>
            <a:r>
              <a:rPr lang="fr-FR" b="1" err="1">
                <a:solidFill>
                  <a:srgbClr val="0C1D3E"/>
                </a:solidFill>
                <a:ea typeface="Calibri" panose="020F0502020204030204" pitchFamily="34" charset="0"/>
                <a:cs typeface="Arial" panose="020B0604020202020204" pitchFamily="34" charset="0"/>
              </a:rPr>
              <a:t>Consectetuer</a:t>
            </a:r>
            <a:r>
              <a:rPr lang="fr-FR" b="1">
                <a:solidFill>
                  <a:srgbClr val="0C1D3E"/>
                </a:solidFill>
                <a:ea typeface="Calibri" panose="020F0502020204030204" pitchFamily="34" charset="0"/>
                <a:cs typeface="Arial" panose="020B0604020202020204" pitchFamily="34" charset="0"/>
              </a:rPr>
              <a:t> </a:t>
            </a:r>
            <a:r>
              <a:rPr lang="fr-FR" b="1" err="1">
                <a:solidFill>
                  <a:srgbClr val="0C1D3E"/>
                </a:solidFill>
                <a:ea typeface="Calibri" panose="020F0502020204030204" pitchFamily="34" charset="0"/>
                <a:cs typeface="Arial" panose="020B0604020202020204" pitchFamily="34" charset="0"/>
              </a:rPr>
              <a:t>elit</a:t>
            </a:r>
            <a:r>
              <a:rPr lang="fr-FR" b="1">
                <a:solidFill>
                  <a:srgbClr val="0C1D3E"/>
                </a:solidFill>
                <a:ea typeface="Calibri" panose="020F0502020204030204" pitchFamily="34" charset="0"/>
                <a:cs typeface="Arial" panose="020B0604020202020204" pitchFamily="34" charset="0"/>
              </a:rPr>
              <a:t> commodo.</a:t>
            </a:r>
            <a:endParaRPr lang="fr-FR"/>
          </a:p>
        </p:txBody>
      </p:sp>
      <p:sp>
        <p:nvSpPr>
          <p:cNvPr id="12" name="Espace réservé du texte 17">
            <a:extLst>
              <a:ext uri="{FF2B5EF4-FFF2-40B4-BE49-F238E27FC236}">
                <a16:creationId xmlns:a16="http://schemas.microsoft.com/office/drawing/2014/main" id="{10492186-6315-87FA-9F38-94B329B74CEF}"/>
              </a:ext>
            </a:extLst>
          </p:cNvPr>
          <p:cNvSpPr>
            <a:spLocks noGrp="1"/>
          </p:cNvSpPr>
          <p:nvPr>
            <p:ph type="body" sz="quarter" idx="14"/>
          </p:nvPr>
        </p:nvSpPr>
        <p:spPr>
          <a:xfrm>
            <a:off x="1523495" y="3838756"/>
            <a:ext cx="2470535" cy="684817"/>
          </a:xfrm>
          <a:prstGeom prst="rect">
            <a:avLst/>
          </a:prstGeom>
        </p:spPr>
        <p:txBody>
          <a:bodyPr/>
          <a:lstStyle>
            <a:lvl1pPr marL="0" indent="0" algn="l">
              <a:buNone/>
              <a:defRPr sz="1400"/>
            </a:lvl1pPr>
            <a:lvl2pPr marL="457200" indent="0">
              <a:buNone/>
              <a:defRPr/>
            </a:lvl2pPr>
          </a:lstStyle>
          <a:p>
            <a:pPr lvl="0"/>
            <a:r>
              <a:rPr lang="fr-FR"/>
              <a:t>Cliquez pour modifier les styles du texte du masque</a:t>
            </a:r>
          </a:p>
        </p:txBody>
      </p:sp>
      <p:sp>
        <p:nvSpPr>
          <p:cNvPr id="13" name="Espace réservé du texte 17">
            <a:extLst>
              <a:ext uri="{FF2B5EF4-FFF2-40B4-BE49-F238E27FC236}">
                <a16:creationId xmlns:a16="http://schemas.microsoft.com/office/drawing/2014/main" id="{D87956F5-3286-C8C6-2642-D5B2ADDDDB95}"/>
              </a:ext>
            </a:extLst>
          </p:cNvPr>
          <p:cNvSpPr>
            <a:spLocks noGrp="1"/>
          </p:cNvSpPr>
          <p:nvPr>
            <p:ph type="body" sz="quarter" idx="15" hasCustomPrompt="1"/>
          </p:nvPr>
        </p:nvSpPr>
        <p:spPr>
          <a:xfrm>
            <a:off x="1523495" y="4861710"/>
            <a:ext cx="2470535" cy="684817"/>
          </a:xfrm>
          <a:prstGeom prst="rect">
            <a:avLst/>
          </a:prstGeom>
        </p:spPr>
        <p:txBody>
          <a:bodyPr/>
          <a:lstStyle>
            <a:lvl1pPr marL="0" indent="0" algn="l">
              <a:buNone/>
              <a:defRPr sz="1800" b="1"/>
            </a:lvl1pPr>
            <a:lvl2pPr marL="457200" indent="0">
              <a:buNone/>
              <a:defRPr/>
            </a:lvl2pPr>
          </a:lstStyle>
          <a:p>
            <a:r>
              <a:rPr lang="fr-FR" b="1" err="1">
                <a:solidFill>
                  <a:srgbClr val="0C1D3E"/>
                </a:solidFill>
                <a:ea typeface="Calibri" panose="020F0502020204030204" pitchFamily="34" charset="0"/>
                <a:cs typeface="Arial" panose="020B0604020202020204" pitchFamily="34" charset="0"/>
              </a:rPr>
              <a:t>Consectetuer</a:t>
            </a:r>
            <a:r>
              <a:rPr lang="fr-FR" b="1">
                <a:solidFill>
                  <a:srgbClr val="0C1D3E"/>
                </a:solidFill>
                <a:ea typeface="Calibri" panose="020F0502020204030204" pitchFamily="34" charset="0"/>
                <a:cs typeface="Arial" panose="020B0604020202020204" pitchFamily="34" charset="0"/>
              </a:rPr>
              <a:t> </a:t>
            </a:r>
            <a:r>
              <a:rPr lang="fr-FR" b="1" err="1">
                <a:solidFill>
                  <a:srgbClr val="0C1D3E"/>
                </a:solidFill>
                <a:ea typeface="Calibri" panose="020F0502020204030204" pitchFamily="34" charset="0"/>
                <a:cs typeface="Arial" panose="020B0604020202020204" pitchFamily="34" charset="0"/>
              </a:rPr>
              <a:t>elit</a:t>
            </a:r>
            <a:r>
              <a:rPr lang="fr-FR" b="1">
                <a:solidFill>
                  <a:srgbClr val="0C1D3E"/>
                </a:solidFill>
                <a:ea typeface="Calibri" panose="020F0502020204030204" pitchFamily="34" charset="0"/>
                <a:cs typeface="Arial" panose="020B0604020202020204" pitchFamily="34" charset="0"/>
              </a:rPr>
              <a:t> commodo.</a:t>
            </a:r>
            <a:endParaRPr lang="fr-FR"/>
          </a:p>
        </p:txBody>
      </p:sp>
      <p:sp>
        <p:nvSpPr>
          <p:cNvPr id="15" name="Espace réservé du texte 17">
            <a:extLst>
              <a:ext uri="{FF2B5EF4-FFF2-40B4-BE49-F238E27FC236}">
                <a16:creationId xmlns:a16="http://schemas.microsoft.com/office/drawing/2014/main" id="{EA283651-324B-BCCC-227D-AEB3205E6235}"/>
              </a:ext>
            </a:extLst>
          </p:cNvPr>
          <p:cNvSpPr>
            <a:spLocks noGrp="1"/>
          </p:cNvSpPr>
          <p:nvPr>
            <p:ph type="body" sz="quarter" idx="16"/>
          </p:nvPr>
        </p:nvSpPr>
        <p:spPr>
          <a:xfrm>
            <a:off x="1523495" y="5690560"/>
            <a:ext cx="2470535" cy="684817"/>
          </a:xfrm>
          <a:prstGeom prst="rect">
            <a:avLst/>
          </a:prstGeom>
        </p:spPr>
        <p:txBody>
          <a:bodyPr/>
          <a:lstStyle>
            <a:lvl1pPr marL="0" indent="0" algn="l">
              <a:buNone/>
              <a:defRPr sz="1400"/>
            </a:lvl1pPr>
            <a:lvl2pPr marL="457200" indent="0">
              <a:buNone/>
              <a:defRPr/>
            </a:lvl2pPr>
          </a:lstStyle>
          <a:p>
            <a:pPr lvl="0"/>
            <a:r>
              <a:rPr lang="fr-FR"/>
              <a:t>Cliquez pour modifier les styles du texte du masque</a:t>
            </a:r>
          </a:p>
        </p:txBody>
      </p:sp>
      <p:sp>
        <p:nvSpPr>
          <p:cNvPr id="26" name="Espace réservé du texte 17">
            <a:extLst>
              <a:ext uri="{FF2B5EF4-FFF2-40B4-BE49-F238E27FC236}">
                <a16:creationId xmlns:a16="http://schemas.microsoft.com/office/drawing/2014/main" id="{70B91DE2-BA8C-E0BD-0143-6198C9D8822C}"/>
              </a:ext>
            </a:extLst>
          </p:cNvPr>
          <p:cNvSpPr>
            <a:spLocks noGrp="1"/>
          </p:cNvSpPr>
          <p:nvPr>
            <p:ph type="body" sz="quarter" idx="17" hasCustomPrompt="1"/>
          </p:nvPr>
        </p:nvSpPr>
        <p:spPr>
          <a:xfrm>
            <a:off x="4352361" y="3009906"/>
            <a:ext cx="2470535" cy="684817"/>
          </a:xfrm>
          <a:prstGeom prst="rect">
            <a:avLst/>
          </a:prstGeom>
        </p:spPr>
        <p:txBody>
          <a:bodyPr/>
          <a:lstStyle>
            <a:lvl1pPr marL="0" indent="0" algn="l">
              <a:buNone/>
              <a:defRPr sz="1800" b="1"/>
            </a:lvl1pPr>
            <a:lvl2pPr marL="457200" indent="0">
              <a:buNone/>
              <a:defRPr/>
            </a:lvl2pPr>
          </a:lstStyle>
          <a:p>
            <a:r>
              <a:rPr lang="fr-FR" b="1" err="1">
                <a:solidFill>
                  <a:srgbClr val="0C1D3E"/>
                </a:solidFill>
                <a:ea typeface="Calibri" panose="020F0502020204030204" pitchFamily="34" charset="0"/>
                <a:cs typeface="Arial" panose="020B0604020202020204" pitchFamily="34" charset="0"/>
              </a:rPr>
              <a:t>Consectetuer</a:t>
            </a:r>
            <a:r>
              <a:rPr lang="fr-FR" b="1">
                <a:solidFill>
                  <a:srgbClr val="0C1D3E"/>
                </a:solidFill>
                <a:ea typeface="Calibri" panose="020F0502020204030204" pitchFamily="34" charset="0"/>
                <a:cs typeface="Arial" panose="020B0604020202020204" pitchFamily="34" charset="0"/>
              </a:rPr>
              <a:t> </a:t>
            </a:r>
            <a:r>
              <a:rPr lang="fr-FR" b="1" err="1">
                <a:solidFill>
                  <a:srgbClr val="0C1D3E"/>
                </a:solidFill>
                <a:ea typeface="Calibri" panose="020F0502020204030204" pitchFamily="34" charset="0"/>
                <a:cs typeface="Arial" panose="020B0604020202020204" pitchFamily="34" charset="0"/>
              </a:rPr>
              <a:t>elit</a:t>
            </a:r>
            <a:r>
              <a:rPr lang="fr-FR" b="1">
                <a:solidFill>
                  <a:srgbClr val="0C1D3E"/>
                </a:solidFill>
                <a:ea typeface="Calibri" panose="020F0502020204030204" pitchFamily="34" charset="0"/>
                <a:cs typeface="Arial" panose="020B0604020202020204" pitchFamily="34" charset="0"/>
              </a:rPr>
              <a:t> commodo.</a:t>
            </a:r>
            <a:endParaRPr lang="fr-FR"/>
          </a:p>
        </p:txBody>
      </p:sp>
      <p:sp>
        <p:nvSpPr>
          <p:cNvPr id="27" name="Espace réservé du texte 17">
            <a:extLst>
              <a:ext uri="{FF2B5EF4-FFF2-40B4-BE49-F238E27FC236}">
                <a16:creationId xmlns:a16="http://schemas.microsoft.com/office/drawing/2014/main" id="{68490D11-A0FC-14F5-56ED-CCCFF8E86F4A}"/>
              </a:ext>
            </a:extLst>
          </p:cNvPr>
          <p:cNvSpPr>
            <a:spLocks noGrp="1"/>
          </p:cNvSpPr>
          <p:nvPr>
            <p:ph type="body" sz="quarter" idx="18"/>
          </p:nvPr>
        </p:nvSpPr>
        <p:spPr>
          <a:xfrm>
            <a:off x="4352361" y="3838756"/>
            <a:ext cx="2470535" cy="684817"/>
          </a:xfrm>
          <a:prstGeom prst="rect">
            <a:avLst/>
          </a:prstGeom>
        </p:spPr>
        <p:txBody>
          <a:bodyPr/>
          <a:lstStyle>
            <a:lvl1pPr marL="0" indent="0" algn="l">
              <a:buNone/>
              <a:defRPr sz="1400"/>
            </a:lvl1pPr>
            <a:lvl2pPr marL="457200" indent="0">
              <a:buNone/>
              <a:defRPr/>
            </a:lvl2pPr>
          </a:lstStyle>
          <a:p>
            <a:pPr lvl="0"/>
            <a:r>
              <a:rPr lang="fr-FR"/>
              <a:t>Cliquez pour modifier les styles du texte du masque</a:t>
            </a:r>
          </a:p>
        </p:txBody>
      </p:sp>
      <p:sp>
        <p:nvSpPr>
          <p:cNvPr id="28" name="Espace réservé du texte 17">
            <a:extLst>
              <a:ext uri="{FF2B5EF4-FFF2-40B4-BE49-F238E27FC236}">
                <a16:creationId xmlns:a16="http://schemas.microsoft.com/office/drawing/2014/main" id="{C6501A11-B893-0C41-ABA5-71D60DBF4400}"/>
              </a:ext>
            </a:extLst>
          </p:cNvPr>
          <p:cNvSpPr>
            <a:spLocks noGrp="1"/>
          </p:cNvSpPr>
          <p:nvPr>
            <p:ph type="body" sz="quarter" idx="19" hasCustomPrompt="1"/>
          </p:nvPr>
        </p:nvSpPr>
        <p:spPr>
          <a:xfrm>
            <a:off x="4352361" y="4861710"/>
            <a:ext cx="2470535" cy="684817"/>
          </a:xfrm>
          <a:prstGeom prst="rect">
            <a:avLst/>
          </a:prstGeom>
        </p:spPr>
        <p:txBody>
          <a:bodyPr/>
          <a:lstStyle>
            <a:lvl1pPr marL="0" indent="0" algn="l">
              <a:buNone/>
              <a:defRPr sz="1800" b="1"/>
            </a:lvl1pPr>
            <a:lvl2pPr marL="457200" indent="0">
              <a:buNone/>
              <a:defRPr/>
            </a:lvl2pPr>
          </a:lstStyle>
          <a:p>
            <a:r>
              <a:rPr lang="fr-FR" b="1" err="1">
                <a:solidFill>
                  <a:srgbClr val="0C1D3E"/>
                </a:solidFill>
                <a:ea typeface="Calibri" panose="020F0502020204030204" pitchFamily="34" charset="0"/>
                <a:cs typeface="Arial" panose="020B0604020202020204" pitchFamily="34" charset="0"/>
              </a:rPr>
              <a:t>Consectetuer</a:t>
            </a:r>
            <a:r>
              <a:rPr lang="fr-FR" b="1">
                <a:solidFill>
                  <a:srgbClr val="0C1D3E"/>
                </a:solidFill>
                <a:ea typeface="Calibri" panose="020F0502020204030204" pitchFamily="34" charset="0"/>
                <a:cs typeface="Arial" panose="020B0604020202020204" pitchFamily="34" charset="0"/>
              </a:rPr>
              <a:t> </a:t>
            </a:r>
            <a:r>
              <a:rPr lang="fr-FR" b="1" err="1">
                <a:solidFill>
                  <a:srgbClr val="0C1D3E"/>
                </a:solidFill>
                <a:ea typeface="Calibri" panose="020F0502020204030204" pitchFamily="34" charset="0"/>
                <a:cs typeface="Arial" panose="020B0604020202020204" pitchFamily="34" charset="0"/>
              </a:rPr>
              <a:t>elit</a:t>
            </a:r>
            <a:r>
              <a:rPr lang="fr-FR" b="1">
                <a:solidFill>
                  <a:srgbClr val="0C1D3E"/>
                </a:solidFill>
                <a:ea typeface="Calibri" panose="020F0502020204030204" pitchFamily="34" charset="0"/>
                <a:cs typeface="Arial" panose="020B0604020202020204" pitchFamily="34" charset="0"/>
              </a:rPr>
              <a:t> commodo.</a:t>
            </a:r>
            <a:endParaRPr lang="fr-FR"/>
          </a:p>
        </p:txBody>
      </p:sp>
      <p:sp>
        <p:nvSpPr>
          <p:cNvPr id="29" name="Espace réservé du texte 17">
            <a:extLst>
              <a:ext uri="{FF2B5EF4-FFF2-40B4-BE49-F238E27FC236}">
                <a16:creationId xmlns:a16="http://schemas.microsoft.com/office/drawing/2014/main" id="{0CA6DD1C-C962-6C8D-8F14-A88A818053D1}"/>
              </a:ext>
            </a:extLst>
          </p:cNvPr>
          <p:cNvSpPr>
            <a:spLocks noGrp="1"/>
          </p:cNvSpPr>
          <p:nvPr>
            <p:ph type="body" sz="quarter" idx="20"/>
          </p:nvPr>
        </p:nvSpPr>
        <p:spPr>
          <a:xfrm>
            <a:off x="4352361" y="5690560"/>
            <a:ext cx="2470535" cy="684817"/>
          </a:xfrm>
          <a:prstGeom prst="rect">
            <a:avLst/>
          </a:prstGeom>
        </p:spPr>
        <p:txBody>
          <a:bodyPr/>
          <a:lstStyle>
            <a:lvl1pPr marL="0" indent="0" algn="l">
              <a:buNone/>
              <a:defRPr sz="1400"/>
            </a:lvl1pPr>
            <a:lvl2pPr marL="457200" indent="0">
              <a:buNone/>
              <a:defRPr/>
            </a:lvl2pPr>
          </a:lstStyle>
          <a:p>
            <a:pPr lvl="0"/>
            <a:r>
              <a:rPr lang="fr-FR"/>
              <a:t>Cliquez pour modifier les styles du texte du masque</a:t>
            </a:r>
          </a:p>
        </p:txBody>
      </p:sp>
      <p:sp>
        <p:nvSpPr>
          <p:cNvPr id="3" name="Espace réservé pour une image  2">
            <a:extLst>
              <a:ext uri="{FF2B5EF4-FFF2-40B4-BE49-F238E27FC236}">
                <a16:creationId xmlns:a16="http://schemas.microsoft.com/office/drawing/2014/main" id="{2D6422F5-FF60-AFA5-C4DA-195118720581}"/>
              </a:ext>
            </a:extLst>
          </p:cNvPr>
          <p:cNvSpPr>
            <a:spLocks noGrp="1"/>
          </p:cNvSpPr>
          <p:nvPr>
            <p:ph type="pic" sz="quarter" idx="21"/>
          </p:nvPr>
        </p:nvSpPr>
        <p:spPr>
          <a:xfrm>
            <a:off x="7458075" y="438127"/>
            <a:ext cx="4248000" cy="5937250"/>
          </a:xfrm>
          <a:prstGeom prst="rect">
            <a:avLst/>
          </a:prstGeom>
        </p:spPr>
        <p:txBody>
          <a:bodyPr/>
          <a:lstStyle/>
          <a:p>
            <a:endParaRPr lang="fr-BE"/>
          </a:p>
        </p:txBody>
      </p:sp>
    </p:spTree>
    <p:extLst>
      <p:ext uri="{BB962C8B-B14F-4D97-AF65-F5344CB8AC3E}">
        <p14:creationId xmlns:p14="http://schemas.microsoft.com/office/powerpoint/2010/main" val="7156844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Diapositive de titre">
    <p:spTree>
      <p:nvGrpSpPr>
        <p:cNvPr id="1" name=""/>
        <p:cNvGrpSpPr/>
        <p:nvPr/>
      </p:nvGrpSpPr>
      <p:grpSpPr>
        <a:xfrm>
          <a:off x="0" y="0"/>
          <a:ext cx="0" cy="0"/>
          <a:chOff x="0" y="0"/>
          <a:chExt cx="0" cy="0"/>
        </a:xfrm>
      </p:grpSpPr>
      <p:sp>
        <p:nvSpPr>
          <p:cNvPr id="14" name="Espace réservé du texte 13">
            <a:extLst>
              <a:ext uri="{FF2B5EF4-FFF2-40B4-BE49-F238E27FC236}">
                <a16:creationId xmlns:a16="http://schemas.microsoft.com/office/drawing/2014/main" id="{C04BE12B-222A-E03C-0F02-EBCC53644F12}"/>
              </a:ext>
            </a:extLst>
          </p:cNvPr>
          <p:cNvSpPr>
            <a:spLocks noGrp="1"/>
          </p:cNvSpPr>
          <p:nvPr>
            <p:ph type="body" sz="quarter" idx="10" hasCustomPrompt="1"/>
          </p:nvPr>
        </p:nvSpPr>
        <p:spPr>
          <a:xfrm>
            <a:off x="1523495" y="1589305"/>
            <a:ext cx="5576045" cy="230910"/>
          </a:xfrm>
          <a:prstGeom prst="rect">
            <a:avLst/>
          </a:prstGeom>
        </p:spPr>
        <p:txBody>
          <a:bodyPr/>
          <a:lstStyle>
            <a:lvl1pPr marL="0" indent="0" algn="l">
              <a:buNone/>
              <a:defRPr sz="1600" b="1">
                <a:solidFill>
                  <a:srgbClr val="97C62E"/>
                </a:solidFill>
              </a:defRPr>
            </a:lvl1pPr>
            <a:lvl3pPr marL="914400" indent="0">
              <a:buNone/>
              <a:defRPr/>
            </a:lvl3pPr>
          </a:lstStyle>
          <a:p>
            <a:pPr lvl="0"/>
            <a:r>
              <a:rPr lang="fr-FR"/>
              <a:t>SUR TITRE</a:t>
            </a:r>
            <a:endParaRPr lang="fr-BE"/>
          </a:p>
        </p:txBody>
      </p:sp>
      <p:sp>
        <p:nvSpPr>
          <p:cNvPr id="16" name="Espace réservé du texte 15">
            <a:extLst>
              <a:ext uri="{FF2B5EF4-FFF2-40B4-BE49-F238E27FC236}">
                <a16:creationId xmlns:a16="http://schemas.microsoft.com/office/drawing/2014/main" id="{BCB0E257-B783-CD59-EBC7-350045918645}"/>
              </a:ext>
            </a:extLst>
          </p:cNvPr>
          <p:cNvSpPr>
            <a:spLocks noGrp="1"/>
          </p:cNvSpPr>
          <p:nvPr>
            <p:ph type="body" sz="quarter" idx="11" hasCustomPrompt="1"/>
          </p:nvPr>
        </p:nvSpPr>
        <p:spPr>
          <a:xfrm>
            <a:off x="1523495" y="1962407"/>
            <a:ext cx="5576045" cy="684817"/>
          </a:xfrm>
          <a:prstGeom prst="rect">
            <a:avLst/>
          </a:prstGeom>
        </p:spPr>
        <p:txBody>
          <a:bodyPr/>
          <a:lstStyle>
            <a:lvl1pPr marL="0" indent="0" algn="l">
              <a:buNone/>
              <a:defRPr sz="3200" b="1"/>
            </a:lvl1pPr>
          </a:lstStyle>
          <a:p>
            <a:pPr algn="l"/>
            <a:r>
              <a:rPr lang="fr-FR" sz="3200" b="1" err="1">
                <a:solidFill>
                  <a:srgbClr val="0C1D3E"/>
                </a:solidFill>
                <a:effectLst/>
                <a:latin typeface="Arial" panose="020B0604020202020204" pitchFamily="34" charset="0"/>
                <a:ea typeface="Calibri" panose="020F0502020204030204" pitchFamily="34" charset="0"/>
                <a:cs typeface="Arial" panose="020B0604020202020204" pitchFamily="34" charset="0"/>
              </a:rPr>
              <a:t>Title</a:t>
            </a:r>
            <a:r>
              <a:rPr lang="fr-FR" sz="3200" b="1">
                <a:solidFill>
                  <a:srgbClr val="0C1D3E"/>
                </a:solidFill>
                <a:effectLst/>
                <a:latin typeface="Arial" panose="020B0604020202020204" pitchFamily="34" charset="0"/>
                <a:ea typeface="Calibri" panose="020F0502020204030204" pitchFamily="34" charset="0"/>
                <a:cs typeface="Arial" panose="020B0604020202020204" pitchFamily="34" charset="0"/>
              </a:rPr>
              <a:t> </a:t>
            </a:r>
            <a:r>
              <a:rPr lang="fr-FR" sz="3200" b="1" err="1">
                <a:solidFill>
                  <a:srgbClr val="0C1D3E"/>
                </a:solidFill>
                <a:effectLst/>
                <a:latin typeface="Arial" panose="020B0604020202020204" pitchFamily="34" charset="0"/>
                <a:ea typeface="Calibri" panose="020F0502020204030204" pitchFamily="34" charset="0"/>
                <a:cs typeface="Arial" panose="020B0604020202020204" pitchFamily="34" charset="0"/>
              </a:rPr>
              <a:t>text</a:t>
            </a:r>
            <a:r>
              <a:rPr lang="fr-FR" sz="3200" b="1">
                <a:solidFill>
                  <a:srgbClr val="0C1D3E"/>
                </a:solidFill>
                <a:effectLst/>
                <a:latin typeface="Arial" panose="020B0604020202020204" pitchFamily="34" charset="0"/>
                <a:ea typeface="Calibri" panose="020F0502020204030204" pitchFamily="34" charset="0"/>
                <a:cs typeface="Arial" panose="020B0604020202020204" pitchFamily="34" charset="0"/>
              </a:rPr>
              <a:t> &amp; </a:t>
            </a:r>
            <a:r>
              <a:rPr lang="fr-FR" sz="3200" b="1" err="1">
                <a:solidFill>
                  <a:srgbClr val="0C1D3E"/>
                </a:solidFill>
                <a:effectLst/>
                <a:latin typeface="Arial" panose="020B0604020202020204" pitchFamily="34" charset="0"/>
                <a:ea typeface="Calibri" panose="020F0502020204030204" pitchFamily="34" charset="0"/>
                <a:cs typeface="Arial" panose="020B0604020202020204" pitchFamily="34" charset="0"/>
              </a:rPr>
              <a:t>list</a:t>
            </a:r>
            <a:r>
              <a:rPr lang="fr-FR" sz="3200" b="1">
                <a:solidFill>
                  <a:srgbClr val="0C1D3E"/>
                </a:solidFill>
                <a:effectLst/>
                <a:latin typeface="Arial" panose="020B0604020202020204" pitchFamily="34" charset="0"/>
                <a:ea typeface="Calibri" panose="020F0502020204030204" pitchFamily="34" charset="0"/>
                <a:cs typeface="Arial" panose="020B0604020202020204" pitchFamily="34" charset="0"/>
              </a:rPr>
              <a:t> photo.</a:t>
            </a:r>
            <a:endParaRPr lang="fr-BE" sz="3200">
              <a:solidFill>
                <a:srgbClr val="0C1D3E"/>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3" name="Espace réservé du texte 17">
            <a:extLst>
              <a:ext uri="{FF2B5EF4-FFF2-40B4-BE49-F238E27FC236}">
                <a16:creationId xmlns:a16="http://schemas.microsoft.com/office/drawing/2014/main" id="{D87956F5-3286-C8C6-2642-D5B2ADDDDB95}"/>
              </a:ext>
            </a:extLst>
          </p:cNvPr>
          <p:cNvSpPr>
            <a:spLocks noGrp="1"/>
          </p:cNvSpPr>
          <p:nvPr>
            <p:ph type="body" sz="quarter" idx="15" hasCustomPrompt="1"/>
          </p:nvPr>
        </p:nvSpPr>
        <p:spPr>
          <a:xfrm>
            <a:off x="1523495" y="4861710"/>
            <a:ext cx="2600324" cy="684817"/>
          </a:xfrm>
          <a:prstGeom prst="rect">
            <a:avLst/>
          </a:prstGeom>
        </p:spPr>
        <p:txBody>
          <a:bodyPr/>
          <a:lstStyle>
            <a:lvl1pPr marL="0" indent="0" algn="l">
              <a:buNone/>
              <a:defRPr sz="1800" b="1"/>
            </a:lvl1pPr>
            <a:lvl2pPr marL="457200" indent="0">
              <a:buNone/>
              <a:defRPr/>
            </a:lvl2pPr>
          </a:lstStyle>
          <a:p>
            <a:r>
              <a:rPr lang="fr-FR" b="1" err="1">
                <a:solidFill>
                  <a:srgbClr val="0C1D3E"/>
                </a:solidFill>
                <a:ea typeface="Calibri" panose="020F0502020204030204" pitchFamily="34" charset="0"/>
                <a:cs typeface="Arial" panose="020B0604020202020204" pitchFamily="34" charset="0"/>
              </a:rPr>
              <a:t>Consectetuer</a:t>
            </a:r>
            <a:r>
              <a:rPr lang="fr-FR" b="1">
                <a:solidFill>
                  <a:srgbClr val="0C1D3E"/>
                </a:solidFill>
                <a:ea typeface="Calibri" panose="020F0502020204030204" pitchFamily="34" charset="0"/>
                <a:cs typeface="Arial" panose="020B0604020202020204" pitchFamily="34" charset="0"/>
              </a:rPr>
              <a:t> </a:t>
            </a:r>
            <a:r>
              <a:rPr lang="fr-FR" b="1" err="1">
                <a:solidFill>
                  <a:srgbClr val="0C1D3E"/>
                </a:solidFill>
                <a:ea typeface="Calibri" panose="020F0502020204030204" pitchFamily="34" charset="0"/>
                <a:cs typeface="Arial" panose="020B0604020202020204" pitchFamily="34" charset="0"/>
              </a:rPr>
              <a:t>elit</a:t>
            </a:r>
            <a:r>
              <a:rPr lang="fr-FR" b="1">
                <a:solidFill>
                  <a:srgbClr val="0C1D3E"/>
                </a:solidFill>
                <a:ea typeface="Calibri" panose="020F0502020204030204" pitchFamily="34" charset="0"/>
                <a:cs typeface="Arial" panose="020B0604020202020204" pitchFamily="34" charset="0"/>
              </a:rPr>
              <a:t> commodo.</a:t>
            </a:r>
            <a:endParaRPr lang="fr-FR"/>
          </a:p>
        </p:txBody>
      </p:sp>
      <p:sp>
        <p:nvSpPr>
          <p:cNvPr id="15" name="Espace réservé du texte 17">
            <a:extLst>
              <a:ext uri="{FF2B5EF4-FFF2-40B4-BE49-F238E27FC236}">
                <a16:creationId xmlns:a16="http://schemas.microsoft.com/office/drawing/2014/main" id="{EA283651-324B-BCCC-227D-AEB3205E6235}"/>
              </a:ext>
            </a:extLst>
          </p:cNvPr>
          <p:cNvSpPr>
            <a:spLocks noGrp="1"/>
          </p:cNvSpPr>
          <p:nvPr>
            <p:ph type="body" sz="quarter" idx="16"/>
          </p:nvPr>
        </p:nvSpPr>
        <p:spPr>
          <a:xfrm>
            <a:off x="1523495" y="5690560"/>
            <a:ext cx="2600324" cy="684817"/>
          </a:xfrm>
          <a:prstGeom prst="rect">
            <a:avLst/>
          </a:prstGeom>
        </p:spPr>
        <p:txBody>
          <a:bodyPr/>
          <a:lstStyle>
            <a:lvl1pPr marL="0" indent="0" algn="l">
              <a:buNone/>
              <a:defRPr sz="1400"/>
            </a:lvl1pPr>
            <a:lvl2pPr marL="457200" indent="0">
              <a:buNone/>
              <a:defRPr/>
            </a:lvl2pPr>
          </a:lstStyle>
          <a:p>
            <a:pPr lvl="0"/>
            <a:r>
              <a:rPr lang="fr-FR"/>
              <a:t>Cliquez pour modifier les styles du texte du masque</a:t>
            </a:r>
          </a:p>
        </p:txBody>
      </p:sp>
      <p:sp>
        <p:nvSpPr>
          <p:cNvPr id="3" name="Espace réservé pour une image  2">
            <a:extLst>
              <a:ext uri="{FF2B5EF4-FFF2-40B4-BE49-F238E27FC236}">
                <a16:creationId xmlns:a16="http://schemas.microsoft.com/office/drawing/2014/main" id="{2D6422F5-FF60-AFA5-C4DA-195118720581}"/>
              </a:ext>
            </a:extLst>
          </p:cNvPr>
          <p:cNvSpPr>
            <a:spLocks noGrp="1"/>
          </p:cNvSpPr>
          <p:nvPr>
            <p:ph type="pic" sz="quarter" idx="21"/>
          </p:nvPr>
        </p:nvSpPr>
        <p:spPr>
          <a:xfrm>
            <a:off x="1523495" y="2984740"/>
            <a:ext cx="2600324" cy="1732938"/>
          </a:xfrm>
          <a:prstGeom prst="rect">
            <a:avLst/>
          </a:prstGeom>
        </p:spPr>
        <p:txBody>
          <a:bodyPr/>
          <a:lstStyle/>
          <a:p>
            <a:endParaRPr lang="fr-BE"/>
          </a:p>
        </p:txBody>
      </p:sp>
      <p:sp>
        <p:nvSpPr>
          <p:cNvPr id="21" name="Espace réservé du texte 17">
            <a:extLst>
              <a:ext uri="{FF2B5EF4-FFF2-40B4-BE49-F238E27FC236}">
                <a16:creationId xmlns:a16="http://schemas.microsoft.com/office/drawing/2014/main" id="{9AD43C55-2633-DAAA-D1D9-65E561DF38EF}"/>
              </a:ext>
            </a:extLst>
          </p:cNvPr>
          <p:cNvSpPr>
            <a:spLocks noGrp="1"/>
          </p:cNvSpPr>
          <p:nvPr>
            <p:ph type="body" sz="quarter" idx="22" hasCustomPrompt="1"/>
          </p:nvPr>
        </p:nvSpPr>
        <p:spPr>
          <a:xfrm>
            <a:off x="4686513" y="4861710"/>
            <a:ext cx="2600324" cy="684817"/>
          </a:xfrm>
          <a:prstGeom prst="rect">
            <a:avLst/>
          </a:prstGeom>
        </p:spPr>
        <p:txBody>
          <a:bodyPr/>
          <a:lstStyle>
            <a:lvl1pPr marL="0" indent="0" algn="l">
              <a:buNone/>
              <a:defRPr sz="1800" b="1"/>
            </a:lvl1pPr>
            <a:lvl2pPr marL="457200" indent="0">
              <a:buNone/>
              <a:defRPr/>
            </a:lvl2pPr>
          </a:lstStyle>
          <a:p>
            <a:r>
              <a:rPr lang="fr-FR" b="1" err="1">
                <a:solidFill>
                  <a:srgbClr val="0C1D3E"/>
                </a:solidFill>
                <a:ea typeface="Calibri" panose="020F0502020204030204" pitchFamily="34" charset="0"/>
                <a:cs typeface="Arial" panose="020B0604020202020204" pitchFamily="34" charset="0"/>
              </a:rPr>
              <a:t>Consectetuer</a:t>
            </a:r>
            <a:r>
              <a:rPr lang="fr-FR" b="1">
                <a:solidFill>
                  <a:srgbClr val="0C1D3E"/>
                </a:solidFill>
                <a:ea typeface="Calibri" panose="020F0502020204030204" pitchFamily="34" charset="0"/>
                <a:cs typeface="Arial" panose="020B0604020202020204" pitchFamily="34" charset="0"/>
              </a:rPr>
              <a:t> </a:t>
            </a:r>
            <a:r>
              <a:rPr lang="fr-FR" b="1" err="1">
                <a:solidFill>
                  <a:srgbClr val="0C1D3E"/>
                </a:solidFill>
                <a:ea typeface="Calibri" panose="020F0502020204030204" pitchFamily="34" charset="0"/>
                <a:cs typeface="Arial" panose="020B0604020202020204" pitchFamily="34" charset="0"/>
              </a:rPr>
              <a:t>elit</a:t>
            </a:r>
            <a:r>
              <a:rPr lang="fr-FR" b="1">
                <a:solidFill>
                  <a:srgbClr val="0C1D3E"/>
                </a:solidFill>
                <a:ea typeface="Calibri" panose="020F0502020204030204" pitchFamily="34" charset="0"/>
                <a:cs typeface="Arial" panose="020B0604020202020204" pitchFamily="34" charset="0"/>
              </a:rPr>
              <a:t> commodo.</a:t>
            </a:r>
            <a:endParaRPr lang="fr-FR"/>
          </a:p>
        </p:txBody>
      </p:sp>
      <p:sp>
        <p:nvSpPr>
          <p:cNvPr id="22" name="Espace réservé du texte 17">
            <a:extLst>
              <a:ext uri="{FF2B5EF4-FFF2-40B4-BE49-F238E27FC236}">
                <a16:creationId xmlns:a16="http://schemas.microsoft.com/office/drawing/2014/main" id="{12F56D50-EA24-85D9-1915-AA02BC97B71E}"/>
              </a:ext>
            </a:extLst>
          </p:cNvPr>
          <p:cNvSpPr>
            <a:spLocks noGrp="1"/>
          </p:cNvSpPr>
          <p:nvPr>
            <p:ph type="body" sz="quarter" idx="23"/>
          </p:nvPr>
        </p:nvSpPr>
        <p:spPr>
          <a:xfrm>
            <a:off x="4686513" y="5690560"/>
            <a:ext cx="2600324" cy="684817"/>
          </a:xfrm>
          <a:prstGeom prst="rect">
            <a:avLst/>
          </a:prstGeom>
        </p:spPr>
        <p:txBody>
          <a:bodyPr/>
          <a:lstStyle>
            <a:lvl1pPr marL="0" indent="0" algn="l">
              <a:buNone/>
              <a:defRPr sz="1400"/>
            </a:lvl1pPr>
            <a:lvl2pPr marL="457200" indent="0">
              <a:buNone/>
              <a:defRPr/>
            </a:lvl2pPr>
          </a:lstStyle>
          <a:p>
            <a:pPr lvl="0"/>
            <a:r>
              <a:rPr lang="fr-FR"/>
              <a:t>Cliquez pour modifier les styles du texte du masque</a:t>
            </a:r>
          </a:p>
        </p:txBody>
      </p:sp>
      <p:sp>
        <p:nvSpPr>
          <p:cNvPr id="23" name="Espace réservé pour une image  2">
            <a:extLst>
              <a:ext uri="{FF2B5EF4-FFF2-40B4-BE49-F238E27FC236}">
                <a16:creationId xmlns:a16="http://schemas.microsoft.com/office/drawing/2014/main" id="{B9031AE4-1E05-9C73-01C8-277758559FC2}"/>
              </a:ext>
            </a:extLst>
          </p:cNvPr>
          <p:cNvSpPr>
            <a:spLocks noGrp="1"/>
          </p:cNvSpPr>
          <p:nvPr>
            <p:ph type="pic" sz="quarter" idx="24"/>
          </p:nvPr>
        </p:nvSpPr>
        <p:spPr>
          <a:xfrm>
            <a:off x="4686513" y="2984740"/>
            <a:ext cx="2600324" cy="1732938"/>
          </a:xfrm>
          <a:prstGeom prst="rect">
            <a:avLst/>
          </a:prstGeom>
        </p:spPr>
        <p:txBody>
          <a:bodyPr/>
          <a:lstStyle/>
          <a:p>
            <a:endParaRPr lang="fr-BE"/>
          </a:p>
        </p:txBody>
      </p:sp>
      <p:sp>
        <p:nvSpPr>
          <p:cNvPr id="24" name="Espace réservé du texte 17">
            <a:extLst>
              <a:ext uri="{FF2B5EF4-FFF2-40B4-BE49-F238E27FC236}">
                <a16:creationId xmlns:a16="http://schemas.microsoft.com/office/drawing/2014/main" id="{2954B041-C57A-5FDE-B14C-D11BE1250400}"/>
              </a:ext>
            </a:extLst>
          </p:cNvPr>
          <p:cNvSpPr>
            <a:spLocks noGrp="1"/>
          </p:cNvSpPr>
          <p:nvPr>
            <p:ph type="body" sz="quarter" idx="25" hasCustomPrompt="1"/>
          </p:nvPr>
        </p:nvSpPr>
        <p:spPr>
          <a:xfrm>
            <a:off x="7849531" y="4861710"/>
            <a:ext cx="2600324" cy="684817"/>
          </a:xfrm>
          <a:prstGeom prst="rect">
            <a:avLst/>
          </a:prstGeom>
        </p:spPr>
        <p:txBody>
          <a:bodyPr/>
          <a:lstStyle>
            <a:lvl1pPr marL="0" indent="0" algn="l">
              <a:buNone/>
              <a:defRPr sz="1800" b="1"/>
            </a:lvl1pPr>
            <a:lvl2pPr marL="457200" indent="0">
              <a:buNone/>
              <a:defRPr/>
            </a:lvl2pPr>
          </a:lstStyle>
          <a:p>
            <a:r>
              <a:rPr lang="fr-FR" b="1" err="1">
                <a:solidFill>
                  <a:srgbClr val="0C1D3E"/>
                </a:solidFill>
                <a:ea typeface="Calibri" panose="020F0502020204030204" pitchFamily="34" charset="0"/>
                <a:cs typeface="Arial" panose="020B0604020202020204" pitchFamily="34" charset="0"/>
              </a:rPr>
              <a:t>Consectetuer</a:t>
            </a:r>
            <a:r>
              <a:rPr lang="fr-FR" b="1">
                <a:solidFill>
                  <a:srgbClr val="0C1D3E"/>
                </a:solidFill>
                <a:ea typeface="Calibri" panose="020F0502020204030204" pitchFamily="34" charset="0"/>
                <a:cs typeface="Arial" panose="020B0604020202020204" pitchFamily="34" charset="0"/>
              </a:rPr>
              <a:t> </a:t>
            </a:r>
            <a:r>
              <a:rPr lang="fr-FR" b="1" err="1">
                <a:solidFill>
                  <a:srgbClr val="0C1D3E"/>
                </a:solidFill>
                <a:ea typeface="Calibri" panose="020F0502020204030204" pitchFamily="34" charset="0"/>
                <a:cs typeface="Arial" panose="020B0604020202020204" pitchFamily="34" charset="0"/>
              </a:rPr>
              <a:t>elit</a:t>
            </a:r>
            <a:r>
              <a:rPr lang="fr-FR" b="1">
                <a:solidFill>
                  <a:srgbClr val="0C1D3E"/>
                </a:solidFill>
                <a:ea typeface="Calibri" panose="020F0502020204030204" pitchFamily="34" charset="0"/>
                <a:cs typeface="Arial" panose="020B0604020202020204" pitchFamily="34" charset="0"/>
              </a:rPr>
              <a:t> commodo.</a:t>
            </a:r>
            <a:endParaRPr lang="fr-FR"/>
          </a:p>
        </p:txBody>
      </p:sp>
      <p:sp>
        <p:nvSpPr>
          <p:cNvPr id="25" name="Espace réservé du texte 17">
            <a:extLst>
              <a:ext uri="{FF2B5EF4-FFF2-40B4-BE49-F238E27FC236}">
                <a16:creationId xmlns:a16="http://schemas.microsoft.com/office/drawing/2014/main" id="{3B4A8076-022D-C343-C4F8-EE73511CAA27}"/>
              </a:ext>
            </a:extLst>
          </p:cNvPr>
          <p:cNvSpPr>
            <a:spLocks noGrp="1"/>
          </p:cNvSpPr>
          <p:nvPr>
            <p:ph type="body" sz="quarter" idx="26"/>
          </p:nvPr>
        </p:nvSpPr>
        <p:spPr>
          <a:xfrm>
            <a:off x="7849531" y="5690560"/>
            <a:ext cx="2600324" cy="684817"/>
          </a:xfrm>
          <a:prstGeom prst="rect">
            <a:avLst/>
          </a:prstGeom>
        </p:spPr>
        <p:txBody>
          <a:bodyPr/>
          <a:lstStyle>
            <a:lvl1pPr marL="0" indent="0" algn="l">
              <a:buNone/>
              <a:defRPr sz="1400"/>
            </a:lvl1pPr>
            <a:lvl2pPr marL="457200" indent="0">
              <a:buNone/>
              <a:defRPr/>
            </a:lvl2pPr>
          </a:lstStyle>
          <a:p>
            <a:pPr lvl="0"/>
            <a:r>
              <a:rPr lang="fr-FR"/>
              <a:t>Cliquez pour modifier les styles du texte du masque</a:t>
            </a:r>
          </a:p>
        </p:txBody>
      </p:sp>
      <p:sp>
        <p:nvSpPr>
          <p:cNvPr id="30" name="Espace réservé pour une image  2">
            <a:extLst>
              <a:ext uri="{FF2B5EF4-FFF2-40B4-BE49-F238E27FC236}">
                <a16:creationId xmlns:a16="http://schemas.microsoft.com/office/drawing/2014/main" id="{7846AA1B-1307-C7C8-86E5-17AB252C4CE7}"/>
              </a:ext>
            </a:extLst>
          </p:cNvPr>
          <p:cNvSpPr>
            <a:spLocks noGrp="1"/>
          </p:cNvSpPr>
          <p:nvPr>
            <p:ph type="pic" sz="quarter" idx="27"/>
          </p:nvPr>
        </p:nvSpPr>
        <p:spPr>
          <a:xfrm>
            <a:off x="7849531" y="2984740"/>
            <a:ext cx="2600324" cy="1732938"/>
          </a:xfrm>
          <a:prstGeom prst="rect">
            <a:avLst/>
          </a:prstGeom>
        </p:spPr>
        <p:txBody>
          <a:bodyPr/>
          <a:lstStyle/>
          <a:p>
            <a:endParaRPr lang="fr-BE"/>
          </a:p>
        </p:txBody>
      </p:sp>
    </p:spTree>
    <p:extLst>
      <p:ext uri="{BB962C8B-B14F-4D97-AF65-F5344CB8AC3E}">
        <p14:creationId xmlns:p14="http://schemas.microsoft.com/office/powerpoint/2010/main" val="12577381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_Diapositive de titre">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E8476ABF-C079-022D-E0CF-A69E87CAE356}"/>
              </a:ext>
            </a:extLst>
          </p:cNvPr>
          <p:cNvPicPr>
            <a:picLocks noChangeAspect="1"/>
          </p:cNvPicPr>
          <p:nvPr userDrawn="1"/>
        </p:nvPicPr>
        <p:blipFill>
          <a:blip r:embed="rId2">
            <a:extLst>
              <a:ext uri="{28A0092B-C50C-407E-A947-70E740481C1C}">
                <a14:useLocalDpi xmlns:a14="http://schemas.microsoft.com/office/drawing/2010/main" val="0"/>
              </a:ext>
            </a:extLst>
          </a:blip>
          <a:srcRect t="3290" b="3290"/>
          <a:stretch/>
        </p:blipFill>
        <p:spPr>
          <a:xfrm>
            <a:off x="733246" y="1399413"/>
            <a:ext cx="11094301" cy="5086441"/>
          </a:xfrm>
          <a:prstGeom prst="rect">
            <a:avLst/>
          </a:prstGeom>
        </p:spPr>
      </p:pic>
      <p:sp>
        <p:nvSpPr>
          <p:cNvPr id="6" name="ZoneTexte 5">
            <a:extLst>
              <a:ext uri="{FF2B5EF4-FFF2-40B4-BE49-F238E27FC236}">
                <a16:creationId xmlns:a16="http://schemas.microsoft.com/office/drawing/2014/main" id="{8B7D6CE7-6EFC-E926-70C1-A527DCE16BE5}"/>
              </a:ext>
            </a:extLst>
          </p:cNvPr>
          <p:cNvSpPr txBox="1"/>
          <p:nvPr userDrawn="1"/>
        </p:nvSpPr>
        <p:spPr>
          <a:xfrm>
            <a:off x="4196972" y="733245"/>
            <a:ext cx="4149305" cy="523221"/>
          </a:xfrm>
          <a:prstGeom prst="rect">
            <a:avLst/>
          </a:prstGeom>
          <a:noFill/>
        </p:spPr>
        <p:txBody>
          <a:bodyPr wrap="square" rtlCol="0">
            <a:spAutoFit/>
          </a:bodyPr>
          <a:lstStyle/>
          <a:p>
            <a:pPr algn="ctr"/>
            <a:r>
              <a:rPr lang="fr-BE" sz="2800" b="1" i="0" err="1">
                <a:solidFill>
                  <a:srgbClr val="0C1D3E"/>
                </a:solidFill>
                <a:effectLst/>
                <a:latin typeface="Arial" panose="020B0604020202020204" pitchFamily="34" charset="0"/>
              </a:rPr>
              <a:t>Founding</a:t>
            </a:r>
            <a:r>
              <a:rPr lang="fr-BE" sz="2800" b="1" i="0">
                <a:solidFill>
                  <a:srgbClr val="0C1D3E"/>
                </a:solidFill>
                <a:effectLst/>
                <a:latin typeface="Arial" panose="020B0604020202020204" pitchFamily="34" charset="0"/>
              </a:rPr>
              <a:t> </a:t>
            </a:r>
            <a:r>
              <a:rPr lang="fr-BE" sz="2800" b="1" i="0" err="1">
                <a:solidFill>
                  <a:srgbClr val="0C1D3E"/>
                </a:solidFill>
                <a:effectLst/>
                <a:latin typeface="Arial" panose="020B0604020202020204" pitchFamily="34" charset="0"/>
              </a:rPr>
              <a:t>Members</a:t>
            </a:r>
            <a:endParaRPr lang="fr-BE" sz="2800" b="1">
              <a:solidFill>
                <a:srgbClr val="0C1D3E"/>
              </a:solidFill>
              <a:ea typeface="Calibri" panose="020F050202020403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302CDB3-4469-4986-AEAB-22CB2A7DF211}"/>
              </a:ext>
            </a:extLst>
          </p:cNvPr>
          <p:cNvSpPr/>
          <p:nvPr userDrawn="1"/>
        </p:nvSpPr>
        <p:spPr>
          <a:xfrm>
            <a:off x="4036380" y="4911571"/>
            <a:ext cx="1526959" cy="558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5" name="Picture 4">
            <a:extLst>
              <a:ext uri="{FF2B5EF4-FFF2-40B4-BE49-F238E27FC236}">
                <a16:creationId xmlns:a16="http://schemas.microsoft.com/office/drawing/2014/main" id="{026233F4-40D1-47D8-BAB7-F531D74CBAA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352357" y="5030397"/>
            <a:ext cx="895004" cy="320459"/>
          </a:xfrm>
          <a:prstGeom prst="rect">
            <a:avLst/>
          </a:prstGeom>
        </p:spPr>
      </p:pic>
    </p:spTree>
    <p:extLst>
      <p:ext uri="{BB962C8B-B14F-4D97-AF65-F5344CB8AC3E}">
        <p14:creationId xmlns:p14="http://schemas.microsoft.com/office/powerpoint/2010/main" val="28873974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Main template_Title&amp;cont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28618D-6FBD-AD4F-8D43-E09890CBEF3D}"/>
              </a:ext>
            </a:extLst>
          </p:cNvPr>
          <p:cNvSpPr>
            <a:spLocks noGrp="1"/>
          </p:cNvSpPr>
          <p:nvPr>
            <p:ph type="title" hasCustomPrompt="1"/>
          </p:nvPr>
        </p:nvSpPr>
        <p:spPr>
          <a:xfrm>
            <a:off x="838200" y="321582"/>
            <a:ext cx="10515600" cy="1325563"/>
          </a:xfrm>
        </p:spPr>
        <p:txBody>
          <a:bodyPr/>
          <a:lstStyle>
            <a:lvl1pPr>
              <a:defRPr>
                <a:latin typeface="Arial" panose="020B0604020202020204" pitchFamily="34" charset="0"/>
                <a:cs typeface="Arial" panose="020B0604020202020204" pitchFamily="34" charset="0"/>
              </a:defRPr>
            </a:lvl1pPr>
          </a:lstStyle>
          <a:p>
            <a:r>
              <a:rPr lang="fr-FR"/>
              <a:t>LOREM IPSUM</a:t>
            </a:r>
            <a:endParaRPr lang="en-GB"/>
          </a:p>
        </p:txBody>
      </p:sp>
      <p:sp>
        <p:nvSpPr>
          <p:cNvPr id="3" name="Espace réservé du contenu 2">
            <a:extLst>
              <a:ext uri="{FF2B5EF4-FFF2-40B4-BE49-F238E27FC236}">
                <a16:creationId xmlns:a16="http://schemas.microsoft.com/office/drawing/2014/main" id="{EBE44464-339C-4640-A68F-AD5FAC0DB85D}"/>
              </a:ext>
            </a:extLst>
          </p:cNvPr>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err="1"/>
              <a:t>Lorem</a:t>
            </a:r>
            <a:r>
              <a:rPr lang="fr-FR"/>
              <a:t> </a:t>
            </a:r>
            <a:r>
              <a:rPr lang="fr-FR" err="1"/>
              <a:t>ipsum</a:t>
            </a:r>
            <a:endParaRPr lang="fr-FR"/>
          </a:p>
          <a:p>
            <a:pPr lvl="1"/>
            <a:r>
              <a:rPr lang="fr-FR" err="1"/>
              <a:t>Lorem</a:t>
            </a:r>
            <a:r>
              <a:rPr lang="fr-FR"/>
              <a:t> </a:t>
            </a:r>
            <a:r>
              <a:rPr lang="fr-FR" err="1"/>
              <a:t>ipsum</a:t>
            </a:r>
            <a:endParaRPr lang="fr-FR"/>
          </a:p>
          <a:p>
            <a:pPr lvl="2"/>
            <a:r>
              <a:rPr lang="fr-FR" err="1"/>
              <a:t>Lorem</a:t>
            </a:r>
            <a:r>
              <a:rPr lang="fr-FR"/>
              <a:t> </a:t>
            </a:r>
            <a:r>
              <a:rPr lang="fr-FR" err="1"/>
              <a:t>ipsum</a:t>
            </a:r>
            <a:endParaRPr lang="fr-FR"/>
          </a:p>
          <a:p>
            <a:pPr lvl="3"/>
            <a:r>
              <a:rPr lang="fr-FR" err="1"/>
              <a:t>Lorem</a:t>
            </a:r>
            <a:r>
              <a:rPr lang="fr-FR"/>
              <a:t> </a:t>
            </a:r>
            <a:r>
              <a:rPr lang="fr-FR" err="1"/>
              <a:t>ipsum</a:t>
            </a:r>
            <a:endParaRPr lang="fr-FR"/>
          </a:p>
          <a:p>
            <a:pPr lvl="4"/>
            <a:r>
              <a:rPr lang="fr-FR" err="1"/>
              <a:t>Lorem</a:t>
            </a:r>
            <a:r>
              <a:rPr lang="fr-FR"/>
              <a:t> </a:t>
            </a:r>
            <a:r>
              <a:rPr lang="fr-FR" err="1"/>
              <a:t>ipsum</a:t>
            </a:r>
            <a:endParaRPr lang="en-GB"/>
          </a:p>
        </p:txBody>
      </p:sp>
      <p:sp>
        <p:nvSpPr>
          <p:cNvPr id="4" name="Espace réservé de la date 3">
            <a:extLst>
              <a:ext uri="{FF2B5EF4-FFF2-40B4-BE49-F238E27FC236}">
                <a16:creationId xmlns:a16="http://schemas.microsoft.com/office/drawing/2014/main" id="{278A20ED-7568-AC40-8952-FE2ACB258D44}"/>
              </a:ext>
            </a:extLst>
          </p:cNvPr>
          <p:cNvSpPr>
            <a:spLocks noGrp="1"/>
          </p:cNvSpPr>
          <p:nvPr>
            <p:ph type="dt" sz="half" idx="10"/>
          </p:nvPr>
        </p:nvSpPr>
        <p:spPr/>
        <p:txBody>
          <a:bodyPr/>
          <a:lstStyle/>
          <a:p>
            <a:endParaRPr lang="en-GB"/>
          </a:p>
        </p:txBody>
      </p:sp>
      <p:sp>
        <p:nvSpPr>
          <p:cNvPr id="5" name="Espace réservé du pied de page 4">
            <a:extLst>
              <a:ext uri="{FF2B5EF4-FFF2-40B4-BE49-F238E27FC236}">
                <a16:creationId xmlns:a16="http://schemas.microsoft.com/office/drawing/2014/main" id="{C4500258-EA4E-8244-8D0A-94550C2F7CAB}"/>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B4F6F189-3884-AB4B-A72D-2202C1429E1E}"/>
              </a:ext>
            </a:extLst>
          </p:cNvPr>
          <p:cNvSpPr>
            <a:spLocks noGrp="1"/>
          </p:cNvSpPr>
          <p:nvPr>
            <p:ph type="sldNum" sz="quarter" idx="12"/>
          </p:nvPr>
        </p:nvSpPr>
        <p:spPr/>
        <p:txBody>
          <a:bodyPr/>
          <a:lstStyle/>
          <a:p>
            <a:fld id="{6ABB0DC6-0311-9D4C-8333-A8862636E7AD}" type="slidenum">
              <a:rPr lang="en-GB" smtClean="0"/>
              <a:t>‹#›</a:t>
            </a:fld>
            <a:endParaRPr lang="en-GB"/>
          </a:p>
        </p:txBody>
      </p:sp>
    </p:spTree>
    <p:extLst>
      <p:ext uri="{BB962C8B-B14F-4D97-AF65-F5344CB8AC3E}">
        <p14:creationId xmlns:p14="http://schemas.microsoft.com/office/powerpoint/2010/main" val="24692496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2" name="Graphique 4">
            <a:extLst>
              <a:ext uri="{FF2B5EF4-FFF2-40B4-BE49-F238E27FC236}">
                <a16:creationId xmlns:a16="http://schemas.microsoft.com/office/drawing/2014/main" id="{AB2430E2-4329-6940-718D-922DF02B772C}"/>
              </a:ext>
            </a:extLst>
          </p:cNvPr>
          <p:cNvPicPr>
            <a:picLocks noChangeAspect="1"/>
          </p:cNvPicPr>
          <p:nvPr/>
        </p:nvPicPr>
        <p:blipFill>
          <a:blip r:embed="rId2"/>
          <a:srcRect/>
          <a:stretch/>
        </p:blipFill>
        <p:spPr>
          <a:xfrm>
            <a:off x="5472113" y="628650"/>
            <a:ext cx="1247775" cy="942975"/>
          </a:xfrm>
          <a:prstGeom prst="rect">
            <a:avLst/>
          </a:prstGeom>
        </p:spPr>
      </p:pic>
      <p:sp>
        <p:nvSpPr>
          <p:cNvPr id="14" name="Espace réservé du texte 13"/>
          <p:cNvSpPr>
            <a:spLocks noGrp="1"/>
          </p:cNvSpPr>
          <p:nvPr>
            <p:ph type="body" sz="quarter" idx="10"/>
          </p:nvPr>
        </p:nvSpPr>
        <p:spPr>
          <a:xfrm>
            <a:off x="2853532" y="2012951"/>
            <a:ext cx="6484936" cy="490105"/>
          </a:xfrm>
          <a:prstGeom prst="rect">
            <a:avLst/>
          </a:prstGeom>
        </p:spPr>
        <p:txBody>
          <a:bodyPr/>
          <a:lstStyle>
            <a:lvl1pPr marL="0" indent="0" algn="ctr">
              <a:buNone/>
              <a:defRPr sz="1600" b="1">
                <a:solidFill>
                  <a:srgbClr val="97C62E"/>
                </a:solidFill>
              </a:defRPr>
            </a:lvl1pPr>
            <a:lvl3pPr marL="914400" indent="0">
              <a:buNone/>
              <a:defRPr/>
            </a:lvl3pPr>
          </a:lstStyle>
          <a:p>
            <a:pPr lvl="0"/>
            <a:r>
              <a:rPr lang="en-US"/>
              <a:t>Click to edit Master text styles</a:t>
            </a:r>
          </a:p>
        </p:txBody>
      </p:sp>
      <p:sp>
        <p:nvSpPr>
          <p:cNvPr id="16" name="Espace réservé du texte 15"/>
          <p:cNvSpPr>
            <a:spLocks noGrp="1"/>
          </p:cNvSpPr>
          <p:nvPr>
            <p:ph type="body" sz="quarter" idx="11"/>
          </p:nvPr>
        </p:nvSpPr>
        <p:spPr>
          <a:xfrm>
            <a:off x="2853532" y="2669166"/>
            <a:ext cx="6484937" cy="1053089"/>
          </a:xfrm>
          <a:prstGeom prst="rect">
            <a:avLst/>
          </a:prstGeom>
        </p:spPr>
        <p:txBody>
          <a:bodyPr/>
          <a:lstStyle>
            <a:lvl1pPr marL="0" indent="0" algn="ctr">
              <a:buNone/>
              <a:defRPr sz="3200" b="1"/>
            </a:lvl1pPr>
          </a:lstStyle>
          <a:p>
            <a:pPr lvl="0"/>
            <a:r>
              <a:rPr lang="en-US"/>
              <a:t>Click to edit Master text styles</a:t>
            </a:r>
          </a:p>
        </p:txBody>
      </p:sp>
      <p:sp>
        <p:nvSpPr>
          <p:cNvPr id="6" name="Espace réservé du texte 17"/>
          <p:cNvSpPr>
            <a:spLocks noGrp="1"/>
          </p:cNvSpPr>
          <p:nvPr>
            <p:ph type="body" sz="quarter" idx="12"/>
          </p:nvPr>
        </p:nvSpPr>
        <p:spPr>
          <a:xfrm>
            <a:off x="2853531" y="4008438"/>
            <a:ext cx="6484937" cy="1625600"/>
          </a:xfrm>
          <a:prstGeom prst="rect">
            <a:avLst/>
          </a:prstGeom>
        </p:spPr>
        <p:txBody>
          <a:bodyPr/>
          <a:lstStyle>
            <a:lvl1pPr marL="0" indent="0" algn="ctr">
              <a:buNone/>
              <a:defRPr sz="1800"/>
            </a:lvl1pPr>
            <a:lvl2pPr marL="457200" indent="0">
              <a:buNone/>
              <a:defRPr/>
            </a:lvl2pPr>
          </a:lstStyle>
          <a:p>
            <a:pPr lvl="0"/>
            <a:r>
              <a:rPr lang="en-US"/>
              <a:t>Click to edit Master text styles</a:t>
            </a:r>
          </a:p>
        </p:txBody>
      </p:sp>
    </p:spTree>
    <p:extLst>
      <p:ext uri="{BB962C8B-B14F-4D97-AF65-F5344CB8AC3E}">
        <p14:creationId xmlns:p14="http://schemas.microsoft.com/office/powerpoint/2010/main" val="13979514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14" name="Espace réservé du texte 13"/>
          <p:cNvSpPr>
            <a:spLocks noGrp="1"/>
          </p:cNvSpPr>
          <p:nvPr>
            <p:ph type="body" sz="quarter" idx="10"/>
          </p:nvPr>
        </p:nvSpPr>
        <p:spPr>
          <a:xfrm>
            <a:off x="2853532" y="2400878"/>
            <a:ext cx="6484936" cy="490105"/>
          </a:xfrm>
          <a:prstGeom prst="rect">
            <a:avLst/>
          </a:prstGeom>
        </p:spPr>
        <p:txBody>
          <a:bodyPr/>
          <a:lstStyle>
            <a:lvl1pPr marL="0" indent="0" algn="ctr">
              <a:buNone/>
              <a:defRPr sz="1600" b="1">
                <a:solidFill>
                  <a:srgbClr val="97C62E"/>
                </a:solidFill>
              </a:defRPr>
            </a:lvl1pPr>
            <a:lvl3pPr marL="914400" indent="0">
              <a:buNone/>
              <a:defRPr/>
            </a:lvl3pPr>
          </a:lstStyle>
          <a:p>
            <a:pPr lvl="0"/>
            <a:r>
              <a:rPr lang="en-US"/>
              <a:t>Click to edit Master text styles</a:t>
            </a:r>
          </a:p>
        </p:txBody>
      </p:sp>
      <p:sp>
        <p:nvSpPr>
          <p:cNvPr id="16" name="Espace réservé du texte 15"/>
          <p:cNvSpPr>
            <a:spLocks noGrp="1"/>
          </p:cNvSpPr>
          <p:nvPr>
            <p:ph type="body" sz="quarter" idx="11"/>
          </p:nvPr>
        </p:nvSpPr>
        <p:spPr>
          <a:xfrm>
            <a:off x="2853532" y="3057093"/>
            <a:ext cx="6484937" cy="1053089"/>
          </a:xfrm>
          <a:prstGeom prst="rect">
            <a:avLst/>
          </a:prstGeom>
        </p:spPr>
        <p:txBody>
          <a:bodyPr/>
          <a:lstStyle>
            <a:lvl1pPr marL="0" indent="0" algn="ctr">
              <a:buNone/>
              <a:defRPr sz="3200" b="1"/>
            </a:lvl1pPr>
          </a:lstStyle>
          <a:p>
            <a:pPr lvl="0"/>
            <a:r>
              <a:rPr lang="en-US"/>
              <a:t>Click to edit Master text styles</a:t>
            </a:r>
          </a:p>
        </p:txBody>
      </p:sp>
    </p:spTree>
    <p:extLst>
      <p:ext uri="{BB962C8B-B14F-4D97-AF65-F5344CB8AC3E}">
        <p14:creationId xmlns:p14="http://schemas.microsoft.com/office/powerpoint/2010/main" val="40938705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2" name="Graphique 6">
            <a:extLst>
              <a:ext uri="{FF2B5EF4-FFF2-40B4-BE49-F238E27FC236}">
                <a16:creationId xmlns:a16="http://schemas.microsoft.com/office/drawing/2014/main" id="{0C12C497-B0B1-06EE-7852-0BC4738B3023}"/>
              </a:ext>
            </a:extLst>
          </p:cNvPr>
          <p:cNvPicPr>
            <a:picLocks noChangeAspect="1"/>
          </p:cNvPicPr>
          <p:nvPr/>
        </p:nvPicPr>
        <p:blipFill>
          <a:blip r:embed="rId2"/>
          <a:srcRect/>
          <a:stretch/>
        </p:blipFill>
        <p:spPr>
          <a:xfrm>
            <a:off x="5411788" y="628650"/>
            <a:ext cx="1368425" cy="1033463"/>
          </a:xfrm>
          <a:prstGeom prst="rect">
            <a:avLst/>
          </a:prstGeom>
        </p:spPr>
      </p:pic>
      <p:sp>
        <p:nvSpPr>
          <p:cNvPr id="3" name="ZoneTexte 7">
            <a:extLst>
              <a:ext uri="{FF2B5EF4-FFF2-40B4-BE49-F238E27FC236}">
                <a16:creationId xmlns:a16="http://schemas.microsoft.com/office/drawing/2014/main" id="{DD024F70-B675-9FEF-8003-FA825F7AF41E}"/>
              </a:ext>
            </a:extLst>
          </p:cNvPr>
          <p:cNvSpPr txBox="1">
            <a:spLocks noChangeArrowheads="1"/>
          </p:cNvSpPr>
          <p:nvPr/>
        </p:nvSpPr>
        <p:spPr bwMode="auto">
          <a:xfrm>
            <a:off x="4311650" y="3030538"/>
            <a:ext cx="35687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rgbClr val="0C1D3E"/>
                </a:solidFill>
                <a:ea typeface="Calibri" panose="020F0502020204030204" pitchFamily="34" charset="0"/>
                <a:cs typeface="Arial" panose="020B0604020202020204" pitchFamily="34" charset="0"/>
              </a:rPr>
              <a:t>White Atrium Building, 2nd Floor </a:t>
            </a:r>
          </a:p>
          <a:p>
            <a:pPr algn="ctr" eaLnBrk="1" hangingPunct="1"/>
            <a:r>
              <a:rPr lang="en-US" altLang="en-US">
                <a:solidFill>
                  <a:srgbClr val="0C1D3E"/>
                </a:solidFill>
                <a:ea typeface="Calibri" panose="020F0502020204030204" pitchFamily="34" charset="0"/>
                <a:cs typeface="Arial" panose="020B0604020202020204" pitchFamily="34" charset="0"/>
              </a:rPr>
              <a:t>Avenue de la Toison d’Or 56-60</a:t>
            </a:r>
          </a:p>
          <a:p>
            <a:pPr algn="ctr" eaLnBrk="1" hangingPunct="1"/>
            <a:r>
              <a:rPr lang="en-US" altLang="en-US">
                <a:solidFill>
                  <a:srgbClr val="0C1D3E"/>
                </a:solidFill>
                <a:ea typeface="Calibri" panose="020F0502020204030204" pitchFamily="34" charset="0"/>
                <a:cs typeface="Arial" panose="020B0604020202020204" pitchFamily="34" charset="0"/>
              </a:rPr>
              <a:t>B1060, Brussels - Belgium</a:t>
            </a:r>
            <a:endParaRPr lang="fr-BE" altLang="en-US">
              <a:ea typeface="Calibri" panose="020F0502020204030204" pitchFamily="34" charset="0"/>
              <a:cs typeface="Arial" panose="020B0604020202020204" pitchFamily="34" charset="0"/>
            </a:endParaRPr>
          </a:p>
        </p:txBody>
      </p:sp>
      <p:sp>
        <p:nvSpPr>
          <p:cNvPr id="4" name="ZoneTexte 8">
            <a:extLst>
              <a:ext uri="{FF2B5EF4-FFF2-40B4-BE49-F238E27FC236}">
                <a16:creationId xmlns:a16="http://schemas.microsoft.com/office/drawing/2014/main" id="{DE409A65-1B34-8CB3-2A8C-8E86B71A380C}"/>
              </a:ext>
            </a:extLst>
          </p:cNvPr>
          <p:cNvSpPr txBox="1">
            <a:spLocks noChangeArrowheads="1"/>
          </p:cNvSpPr>
          <p:nvPr/>
        </p:nvSpPr>
        <p:spPr bwMode="auto">
          <a:xfrm>
            <a:off x="4311650" y="4117975"/>
            <a:ext cx="3568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fr-BE" altLang="en-US">
                <a:hlinkClick r:id="rId3" tooltip="Cliquez pour ouvrir une nouvelle fenêtre ou onglet&#10;https://eur06.safelinks.protection.outlook.com/?url=http%3A%2F%2Fwww.rail-research.europa.eu%2F&amp;data=05%7C01%7C%7C6a04a5d6bd9d4e4fb10808da29def965..."/>
              </a:rPr>
              <a:t>www.rail-research.europa.eu</a:t>
            </a:r>
            <a:endParaRPr lang="fr-BE" altLang="en-US">
              <a:cs typeface="Arial" panose="020B0604020202020204" pitchFamily="34" charset="0"/>
            </a:endParaRPr>
          </a:p>
        </p:txBody>
      </p:sp>
      <p:grpSp>
        <p:nvGrpSpPr>
          <p:cNvPr id="5" name="Groupe 10">
            <a:extLst>
              <a:ext uri="{FF2B5EF4-FFF2-40B4-BE49-F238E27FC236}">
                <a16:creationId xmlns:a16="http://schemas.microsoft.com/office/drawing/2014/main" id="{83DB49E2-5A4E-2D26-45BE-5119A772F31B}"/>
              </a:ext>
            </a:extLst>
          </p:cNvPr>
          <p:cNvGrpSpPr>
            <a:grpSpLocks/>
          </p:cNvGrpSpPr>
          <p:nvPr/>
        </p:nvGrpSpPr>
        <p:grpSpPr bwMode="auto">
          <a:xfrm>
            <a:off x="5022850" y="5121275"/>
            <a:ext cx="2146300" cy="488950"/>
            <a:chOff x="4973314" y="5122009"/>
            <a:chExt cx="2146684" cy="488226"/>
          </a:xfrm>
        </p:grpSpPr>
        <p:pic>
          <p:nvPicPr>
            <p:cNvPr id="6" name="Graphique 11">
              <a:extLst>
                <a:ext uri="{FF2B5EF4-FFF2-40B4-BE49-F238E27FC236}">
                  <a16:creationId xmlns:a16="http://schemas.microsoft.com/office/drawing/2014/main" id="{C143DC6B-5BB9-058A-BEC1-6371E5D0ACDF}"/>
                </a:ext>
              </a:extLst>
            </p:cNvPr>
            <p:cNvPicPr>
              <a:picLocks noChangeAspect="1"/>
            </p:cNvPicPr>
            <p:nvPr/>
          </p:nvPicPr>
          <p:blipFill>
            <a:blip r:embed="rId4"/>
            <a:stretch>
              <a:fillRect/>
            </a:stretch>
          </p:blipFill>
          <p:spPr>
            <a:xfrm>
              <a:off x="4973314" y="5142616"/>
              <a:ext cx="468397" cy="467619"/>
            </a:xfrm>
            <a:prstGeom prst="rect">
              <a:avLst/>
            </a:prstGeom>
          </p:spPr>
        </p:pic>
        <p:pic>
          <p:nvPicPr>
            <p:cNvPr id="7" name="Graphique 12">
              <a:extLst>
                <a:ext uri="{FF2B5EF4-FFF2-40B4-BE49-F238E27FC236}">
                  <a16:creationId xmlns:a16="http://schemas.microsoft.com/office/drawing/2014/main" id="{2F295695-EB28-C583-D968-D134AAAD354A}"/>
                </a:ext>
              </a:extLst>
            </p:cNvPr>
            <p:cNvPicPr>
              <a:picLocks noChangeAspect="1"/>
            </p:cNvPicPr>
            <p:nvPr/>
          </p:nvPicPr>
          <p:blipFill>
            <a:blip r:embed="rId5"/>
            <a:stretch>
              <a:fillRect/>
            </a:stretch>
          </p:blipFill>
          <p:spPr>
            <a:xfrm>
              <a:off x="6092702" y="5122009"/>
              <a:ext cx="468396" cy="467620"/>
            </a:xfrm>
            <a:prstGeom prst="rect">
              <a:avLst/>
            </a:prstGeom>
          </p:spPr>
        </p:pic>
        <p:pic>
          <p:nvPicPr>
            <p:cNvPr id="8" name="Graphique 14">
              <a:extLst>
                <a:ext uri="{FF2B5EF4-FFF2-40B4-BE49-F238E27FC236}">
                  <a16:creationId xmlns:a16="http://schemas.microsoft.com/office/drawing/2014/main" id="{EC4702CE-59C0-C0A8-F69A-9B21C81D73FF}"/>
                </a:ext>
              </a:extLst>
            </p:cNvPr>
            <p:cNvPicPr>
              <a:picLocks noChangeAspect="1"/>
            </p:cNvPicPr>
            <p:nvPr/>
          </p:nvPicPr>
          <p:blipFill>
            <a:blip r:embed="rId6"/>
            <a:stretch>
              <a:fillRect/>
            </a:stretch>
          </p:blipFill>
          <p:spPr>
            <a:xfrm>
              <a:off x="5532214" y="5142616"/>
              <a:ext cx="468397" cy="467619"/>
            </a:xfrm>
            <a:prstGeom prst="rect">
              <a:avLst/>
            </a:prstGeom>
          </p:spPr>
        </p:pic>
        <p:pic>
          <p:nvPicPr>
            <p:cNvPr id="9" name="Graphique 16">
              <a:extLst>
                <a:ext uri="{FF2B5EF4-FFF2-40B4-BE49-F238E27FC236}">
                  <a16:creationId xmlns:a16="http://schemas.microsoft.com/office/drawing/2014/main" id="{16EF280F-2CF2-C2AA-FEB5-777D7589A10A}"/>
                </a:ext>
              </a:extLst>
            </p:cNvPr>
            <p:cNvPicPr>
              <a:picLocks noChangeAspect="1"/>
            </p:cNvPicPr>
            <p:nvPr/>
          </p:nvPicPr>
          <p:blipFill>
            <a:blip r:embed="rId7"/>
            <a:stretch>
              <a:fillRect/>
            </a:stretch>
          </p:blipFill>
          <p:spPr>
            <a:xfrm>
              <a:off x="6651602" y="5142616"/>
              <a:ext cx="468396" cy="467619"/>
            </a:xfrm>
            <a:prstGeom prst="rect">
              <a:avLst/>
            </a:prstGeom>
          </p:spPr>
        </p:pic>
      </p:grpSp>
      <p:sp>
        <p:nvSpPr>
          <p:cNvPr id="10" name="Sous-titre 2"/>
          <p:cNvSpPr>
            <a:spLocks noGrp="1"/>
          </p:cNvSpPr>
          <p:nvPr>
            <p:ph type="subTitle" idx="1"/>
          </p:nvPr>
        </p:nvSpPr>
        <p:spPr>
          <a:xfrm>
            <a:off x="2974109" y="2009356"/>
            <a:ext cx="6243782" cy="542668"/>
          </a:xfrm>
          <a:prstGeom prst="rect">
            <a:avLst/>
          </a:prstGeom>
        </p:spPr>
        <p:txBody>
          <a:bodyPr>
            <a:noAutofit/>
          </a:bodyPr>
          <a:lstStyle>
            <a:lvl1pPr marL="0" indent="0" algn="ctr">
              <a:buNone/>
              <a:defRPr/>
            </a:lvl1pPr>
          </a:lstStyle>
          <a:p>
            <a:r>
              <a:rPr lang="en-US"/>
              <a:t>Click to edit Master subtitle style</a:t>
            </a:r>
            <a:endParaRPr lang="fr-BE"/>
          </a:p>
        </p:txBody>
      </p:sp>
    </p:spTree>
    <p:extLst>
      <p:ext uri="{BB962C8B-B14F-4D97-AF65-F5344CB8AC3E}">
        <p14:creationId xmlns:p14="http://schemas.microsoft.com/office/powerpoint/2010/main" val="2599675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pic>
        <p:nvPicPr>
          <p:cNvPr id="2" name="Graphique 3">
            <a:extLst>
              <a:ext uri="{FF2B5EF4-FFF2-40B4-BE49-F238E27FC236}">
                <a16:creationId xmlns:a16="http://schemas.microsoft.com/office/drawing/2014/main" id="{AE47458F-7A7E-8FB7-574E-B7A9ED644654}"/>
              </a:ext>
            </a:extLst>
          </p:cNvPr>
          <p:cNvPicPr>
            <a:picLocks noChangeAspect="1"/>
          </p:cNvPicPr>
          <p:nvPr/>
        </p:nvPicPr>
        <p:blipFill>
          <a:blip r:embed="rId2"/>
          <a:srcRect/>
          <a:stretch/>
        </p:blipFill>
        <p:spPr>
          <a:xfrm>
            <a:off x="5411788" y="628650"/>
            <a:ext cx="1368425" cy="1033463"/>
          </a:xfrm>
          <a:prstGeom prst="rect">
            <a:avLst/>
          </a:prstGeom>
        </p:spPr>
      </p:pic>
      <p:sp>
        <p:nvSpPr>
          <p:cNvPr id="3" name="ZoneTexte 4">
            <a:extLst>
              <a:ext uri="{FF2B5EF4-FFF2-40B4-BE49-F238E27FC236}">
                <a16:creationId xmlns:a16="http://schemas.microsoft.com/office/drawing/2014/main" id="{1B1B3D2D-8219-CE69-3557-14ED94F01DB7}"/>
              </a:ext>
            </a:extLst>
          </p:cNvPr>
          <p:cNvSpPr txBox="1">
            <a:spLocks noChangeArrowheads="1"/>
          </p:cNvSpPr>
          <p:nvPr/>
        </p:nvSpPr>
        <p:spPr bwMode="auto">
          <a:xfrm>
            <a:off x="4311650" y="3030538"/>
            <a:ext cx="35687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a:solidFill>
                  <a:schemeClr val="bg1"/>
                </a:solidFill>
                <a:ea typeface="Calibri" panose="020F0502020204030204" pitchFamily="34" charset="0"/>
                <a:cs typeface="Arial" panose="020B0604020202020204" pitchFamily="34" charset="0"/>
              </a:rPr>
              <a:t>White Atrium Building, 2nd Floor </a:t>
            </a:r>
          </a:p>
          <a:p>
            <a:pPr algn="ctr" eaLnBrk="1" hangingPunct="1"/>
            <a:r>
              <a:rPr lang="en-US" altLang="en-US">
                <a:solidFill>
                  <a:schemeClr val="bg1"/>
                </a:solidFill>
                <a:ea typeface="Calibri" panose="020F0502020204030204" pitchFamily="34" charset="0"/>
                <a:cs typeface="Arial" panose="020B0604020202020204" pitchFamily="34" charset="0"/>
              </a:rPr>
              <a:t>Avenue de la Toison d’Or 56-60</a:t>
            </a:r>
          </a:p>
          <a:p>
            <a:pPr algn="ctr" eaLnBrk="1" hangingPunct="1"/>
            <a:r>
              <a:rPr lang="en-US" altLang="en-US">
                <a:solidFill>
                  <a:schemeClr val="bg1"/>
                </a:solidFill>
                <a:ea typeface="Calibri" panose="020F0502020204030204" pitchFamily="34" charset="0"/>
                <a:cs typeface="Arial" panose="020B0604020202020204" pitchFamily="34" charset="0"/>
              </a:rPr>
              <a:t>B1060, Brussels - Belgium</a:t>
            </a:r>
            <a:endParaRPr lang="fr-BE" altLang="en-US">
              <a:solidFill>
                <a:schemeClr val="bg1"/>
              </a:solidFill>
              <a:ea typeface="Calibri" panose="020F0502020204030204" pitchFamily="34" charset="0"/>
              <a:cs typeface="Arial" panose="020B0604020202020204" pitchFamily="34" charset="0"/>
            </a:endParaRPr>
          </a:p>
        </p:txBody>
      </p:sp>
      <p:sp>
        <p:nvSpPr>
          <p:cNvPr id="4" name="ZoneTexte 5">
            <a:extLst>
              <a:ext uri="{FF2B5EF4-FFF2-40B4-BE49-F238E27FC236}">
                <a16:creationId xmlns:a16="http://schemas.microsoft.com/office/drawing/2014/main" id="{7B048F10-231B-BD73-2345-DBA572CD00D0}"/>
              </a:ext>
            </a:extLst>
          </p:cNvPr>
          <p:cNvSpPr txBox="1"/>
          <p:nvPr/>
        </p:nvSpPr>
        <p:spPr>
          <a:xfrm>
            <a:off x="4311650" y="4117975"/>
            <a:ext cx="3568700" cy="368300"/>
          </a:xfrm>
          <a:prstGeom prst="rect">
            <a:avLst/>
          </a:prstGeom>
          <a:noFill/>
        </p:spPr>
        <p:txBody>
          <a:bodyPr>
            <a:spAutoFit/>
          </a:bodyPr>
          <a:lstStyle/>
          <a:p>
            <a:pPr algn="ctr" eaLnBrk="1" fontAlgn="auto" hangingPunct="1">
              <a:spcBef>
                <a:spcPts val="0"/>
              </a:spcBef>
              <a:spcAft>
                <a:spcPts val="0"/>
              </a:spcAft>
              <a:defRPr/>
            </a:pPr>
            <a:r>
              <a:rPr lang="fr-BE">
                <a:solidFill>
                  <a:schemeClr val="bg1"/>
                </a:solidFill>
                <a:hlinkClick r:id="rId3" tooltip="Cliquez pour ouvrir une nouvelle fenêtre ou onglet&#10;https://eur06.safelinks.protection.outlook.com/?url=http%3A%2F%2Fwww.rail-research.europa.eu%2F&amp;data=05%7C01%7C%7C6a04a5d6bd9d4e4fb10808da29def965..."/>
              </a:rPr>
              <a:t>www.rail-research.europa.eu</a:t>
            </a:r>
            <a:endParaRPr lang="fr-BE">
              <a:solidFill>
                <a:schemeClr val="bg1"/>
              </a:solidFill>
              <a:cs typeface="Arial" panose="020B0604020202020204" pitchFamily="34" charset="0"/>
            </a:endParaRPr>
          </a:p>
        </p:txBody>
      </p:sp>
      <p:grpSp>
        <p:nvGrpSpPr>
          <p:cNvPr id="5" name="Groupe 7">
            <a:extLst>
              <a:ext uri="{FF2B5EF4-FFF2-40B4-BE49-F238E27FC236}">
                <a16:creationId xmlns:a16="http://schemas.microsoft.com/office/drawing/2014/main" id="{ABAADF42-DB57-77A4-234A-A7C5B1D65597}"/>
              </a:ext>
            </a:extLst>
          </p:cNvPr>
          <p:cNvGrpSpPr>
            <a:grpSpLocks/>
          </p:cNvGrpSpPr>
          <p:nvPr/>
        </p:nvGrpSpPr>
        <p:grpSpPr bwMode="auto">
          <a:xfrm>
            <a:off x="5022850" y="5121275"/>
            <a:ext cx="2146300" cy="488950"/>
            <a:chOff x="4973314" y="5122009"/>
            <a:chExt cx="2146684" cy="488226"/>
          </a:xfrm>
        </p:grpSpPr>
        <p:pic>
          <p:nvPicPr>
            <p:cNvPr id="6" name="Graphique 8">
              <a:extLst>
                <a:ext uri="{FF2B5EF4-FFF2-40B4-BE49-F238E27FC236}">
                  <a16:creationId xmlns:a16="http://schemas.microsoft.com/office/drawing/2014/main" id="{58DCA5CF-9706-2B9A-6FB9-B6EB54BDD70D}"/>
                </a:ext>
              </a:extLst>
            </p:cNvPr>
            <p:cNvPicPr>
              <a:picLocks noChangeAspect="1"/>
            </p:cNvPicPr>
            <p:nvPr/>
          </p:nvPicPr>
          <p:blipFill>
            <a:blip r:embed="rId4"/>
            <a:stretch>
              <a:fillRect/>
            </a:stretch>
          </p:blipFill>
          <p:spPr>
            <a:xfrm>
              <a:off x="4973314" y="5142616"/>
              <a:ext cx="468397" cy="467619"/>
            </a:xfrm>
            <a:prstGeom prst="rect">
              <a:avLst/>
            </a:prstGeom>
          </p:spPr>
        </p:pic>
        <p:pic>
          <p:nvPicPr>
            <p:cNvPr id="8" name="Graphique 9">
              <a:extLst>
                <a:ext uri="{FF2B5EF4-FFF2-40B4-BE49-F238E27FC236}">
                  <a16:creationId xmlns:a16="http://schemas.microsoft.com/office/drawing/2014/main" id="{0C3B85F2-9FFD-C141-F94E-BEB96534AE2B}"/>
                </a:ext>
              </a:extLst>
            </p:cNvPr>
            <p:cNvPicPr>
              <a:picLocks noChangeAspect="1"/>
            </p:cNvPicPr>
            <p:nvPr/>
          </p:nvPicPr>
          <p:blipFill>
            <a:blip r:embed="rId5"/>
            <a:stretch>
              <a:fillRect/>
            </a:stretch>
          </p:blipFill>
          <p:spPr>
            <a:xfrm>
              <a:off x="6092702" y="5122009"/>
              <a:ext cx="468396" cy="467620"/>
            </a:xfrm>
            <a:prstGeom prst="rect">
              <a:avLst/>
            </a:prstGeom>
          </p:spPr>
        </p:pic>
        <p:pic>
          <p:nvPicPr>
            <p:cNvPr id="9" name="Graphique 10">
              <a:extLst>
                <a:ext uri="{FF2B5EF4-FFF2-40B4-BE49-F238E27FC236}">
                  <a16:creationId xmlns:a16="http://schemas.microsoft.com/office/drawing/2014/main" id="{EDFE378D-3B1A-EB42-3FD0-943ED91ED9C4}"/>
                </a:ext>
              </a:extLst>
            </p:cNvPr>
            <p:cNvPicPr>
              <a:picLocks noChangeAspect="1"/>
            </p:cNvPicPr>
            <p:nvPr/>
          </p:nvPicPr>
          <p:blipFill>
            <a:blip r:embed="rId6"/>
            <a:stretch>
              <a:fillRect/>
            </a:stretch>
          </p:blipFill>
          <p:spPr>
            <a:xfrm>
              <a:off x="5532214" y="5142616"/>
              <a:ext cx="468397" cy="467619"/>
            </a:xfrm>
            <a:prstGeom prst="rect">
              <a:avLst/>
            </a:prstGeom>
          </p:spPr>
        </p:pic>
        <p:pic>
          <p:nvPicPr>
            <p:cNvPr id="10" name="Graphique 11">
              <a:extLst>
                <a:ext uri="{FF2B5EF4-FFF2-40B4-BE49-F238E27FC236}">
                  <a16:creationId xmlns:a16="http://schemas.microsoft.com/office/drawing/2014/main" id="{F4287CDA-7436-BEEF-FDCD-F203AE033863}"/>
                </a:ext>
              </a:extLst>
            </p:cNvPr>
            <p:cNvPicPr>
              <a:picLocks noChangeAspect="1"/>
            </p:cNvPicPr>
            <p:nvPr/>
          </p:nvPicPr>
          <p:blipFill>
            <a:blip r:embed="rId7"/>
            <a:stretch>
              <a:fillRect/>
            </a:stretch>
          </p:blipFill>
          <p:spPr>
            <a:xfrm>
              <a:off x="6651602" y="5142616"/>
              <a:ext cx="468396" cy="467619"/>
            </a:xfrm>
            <a:prstGeom prst="rect">
              <a:avLst/>
            </a:prstGeom>
          </p:spPr>
        </p:pic>
      </p:grpSp>
      <p:sp>
        <p:nvSpPr>
          <p:cNvPr id="7" name="Sous-titre 2"/>
          <p:cNvSpPr>
            <a:spLocks noGrp="1"/>
          </p:cNvSpPr>
          <p:nvPr>
            <p:ph type="subTitle" idx="1"/>
          </p:nvPr>
        </p:nvSpPr>
        <p:spPr>
          <a:xfrm>
            <a:off x="2974109" y="2009356"/>
            <a:ext cx="6243782" cy="542668"/>
          </a:xfrm>
          <a:prstGeom prst="rect">
            <a:avLst/>
          </a:prstGeom>
        </p:spPr>
        <p:txBody>
          <a:bodyPr>
            <a:noAutofit/>
          </a:bodyPr>
          <a:lstStyle/>
          <a:p>
            <a:r>
              <a:rPr lang="fr-FR"/>
              <a:t>Contact us</a:t>
            </a:r>
            <a:endParaRPr lang="fr-BE"/>
          </a:p>
        </p:txBody>
      </p:sp>
    </p:spTree>
    <p:extLst>
      <p:ext uri="{BB962C8B-B14F-4D97-AF65-F5344CB8AC3E}">
        <p14:creationId xmlns:p14="http://schemas.microsoft.com/office/powerpoint/2010/main" val="42876742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D17A17-6582-4013-BD71-A91418DAE240}"/>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BE3EED3-76C3-4F83-A804-A0CBBE4A2F6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CCD43658-5B06-4BF4-9D59-618E256D8F22}"/>
              </a:ext>
            </a:extLst>
          </p:cNvPr>
          <p:cNvSpPr>
            <a:spLocks noGrp="1"/>
          </p:cNvSpPr>
          <p:nvPr>
            <p:ph type="dt" sz="half" idx="10"/>
          </p:nvPr>
        </p:nvSpPr>
        <p:spPr/>
        <p:txBody>
          <a:bodyPr/>
          <a:lstStyle/>
          <a:p>
            <a:endParaRPr lang="de-CH"/>
          </a:p>
        </p:txBody>
      </p:sp>
      <p:sp>
        <p:nvSpPr>
          <p:cNvPr id="5" name="Fußzeilenplatzhalter 4">
            <a:extLst>
              <a:ext uri="{FF2B5EF4-FFF2-40B4-BE49-F238E27FC236}">
                <a16:creationId xmlns:a16="http://schemas.microsoft.com/office/drawing/2014/main" id="{647D8E0A-CF6C-47BA-A053-74CCEE7560AE}"/>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C05C97CA-9F4C-4C8C-9AE9-74556B7905DF}"/>
              </a:ext>
            </a:extLst>
          </p:cNvPr>
          <p:cNvSpPr>
            <a:spLocks noGrp="1"/>
          </p:cNvSpPr>
          <p:nvPr>
            <p:ph type="sldNum" sz="quarter" idx="12"/>
          </p:nvPr>
        </p:nvSpPr>
        <p:spPr/>
        <p:txBody>
          <a:bodyPr/>
          <a:lstStyle/>
          <a:p>
            <a:fld id="{18ED99A9-4805-41F0-935A-C2CD477C990F}" type="slidenum">
              <a:rPr lang="de-CH" smtClean="0"/>
              <a:t>‹#›</a:t>
            </a:fld>
            <a:endParaRPr lang="de-CH"/>
          </a:p>
        </p:txBody>
      </p:sp>
    </p:spTree>
    <p:extLst>
      <p:ext uri="{BB962C8B-B14F-4D97-AF65-F5344CB8AC3E}">
        <p14:creationId xmlns:p14="http://schemas.microsoft.com/office/powerpoint/2010/main" val="7432143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44EE1-2ED7-7EE0-1D8E-3B8D1F9001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3961344-03C1-F034-BD71-D92BD3F224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5133629-BA98-A1FE-0A79-B79E6902A345}"/>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B3DBD3F6-9B0B-CEB9-A01E-0C0D53E706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24FC6F-828E-30F3-83B5-AD85170BF1D8}"/>
              </a:ext>
            </a:extLst>
          </p:cNvPr>
          <p:cNvSpPr>
            <a:spLocks noGrp="1"/>
          </p:cNvSpPr>
          <p:nvPr>
            <p:ph type="sldNum" sz="quarter" idx="12"/>
          </p:nvPr>
        </p:nvSpPr>
        <p:spPr/>
        <p:txBody>
          <a:bodyPr/>
          <a:lstStyle/>
          <a:p>
            <a:fld id="{4A99349F-C867-40DE-9DD7-B508133C2B8B}" type="slidenum">
              <a:rPr lang="en-GB" smtClean="0"/>
              <a:t>‹#›</a:t>
            </a:fld>
            <a:endParaRPr lang="en-GB"/>
          </a:p>
        </p:txBody>
      </p:sp>
    </p:spTree>
    <p:extLst>
      <p:ext uri="{BB962C8B-B14F-4D97-AF65-F5344CB8AC3E}">
        <p14:creationId xmlns:p14="http://schemas.microsoft.com/office/powerpoint/2010/main" val="2406230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6" name="Espace réservé du texte 15"/>
          <p:cNvSpPr>
            <a:spLocks noGrp="1"/>
          </p:cNvSpPr>
          <p:nvPr>
            <p:ph type="body" sz="quarter" idx="11"/>
          </p:nvPr>
        </p:nvSpPr>
        <p:spPr>
          <a:xfrm>
            <a:off x="760520" y="1030253"/>
            <a:ext cx="10670959" cy="732935"/>
          </a:xfrm>
          <a:prstGeom prst="rect">
            <a:avLst/>
          </a:prstGeom>
        </p:spPr>
        <p:txBody>
          <a:bodyPr/>
          <a:lstStyle>
            <a:lvl1pPr marL="0" indent="0" algn="l">
              <a:buNone/>
              <a:defRPr sz="3200" b="1"/>
            </a:lvl1pPr>
          </a:lstStyle>
          <a:p>
            <a:pPr lvl="0"/>
            <a:r>
              <a:rPr lang="en-US"/>
              <a:t>Click to edit Master text styles</a:t>
            </a:r>
          </a:p>
        </p:txBody>
      </p:sp>
      <p:sp>
        <p:nvSpPr>
          <p:cNvPr id="6" name="Espace réservé du texte 17"/>
          <p:cNvSpPr>
            <a:spLocks noGrp="1"/>
          </p:cNvSpPr>
          <p:nvPr>
            <p:ph type="body" sz="quarter" idx="12"/>
          </p:nvPr>
        </p:nvSpPr>
        <p:spPr>
          <a:xfrm>
            <a:off x="763478" y="1935333"/>
            <a:ext cx="10670961" cy="4456589"/>
          </a:xfrm>
          <a:prstGeom prst="rect">
            <a:avLst/>
          </a:prstGeom>
        </p:spPr>
        <p:txBody>
          <a:bodyPr/>
          <a:lstStyle>
            <a:lvl1pPr marL="0" indent="0" algn="l">
              <a:buNone/>
              <a:defRPr sz="1800"/>
            </a:lvl1pPr>
            <a:lvl2pPr marL="4572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331558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14" name="Espace réservé du texte 13"/>
          <p:cNvSpPr>
            <a:spLocks noGrp="1"/>
          </p:cNvSpPr>
          <p:nvPr>
            <p:ph type="body" sz="quarter" idx="10"/>
          </p:nvPr>
        </p:nvSpPr>
        <p:spPr>
          <a:xfrm>
            <a:off x="1523495" y="1589305"/>
            <a:ext cx="6484936" cy="230910"/>
          </a:xfrm>
          <a:prstGeom prst="rect">
            <a:avLst/>
          </a:prstGeom>
        </p:spPr>
        <p:txBody>
          <a:bodyPr/>
          <a:lstStyle>
            <a:lvl1pPr marL="0" indent="0" algn="l">
              <a:buNone/>
              <a:defRPr sz="1600" b="1">
                <a:solidFill>
                  <a:srgbClr val="97C62E"/>
                </a:solidFill>
              </a:defRPr>
            </a:lvl1pPr>
            <a:lvl3pPr marL="914400" indent="0">
              <a:buNone/>
              <a:defRPr/>
            </a:lvl3pPr>
          </a:lstStyle>
          <a:p>
            <a:pPr lvl="0"/>
            <a:r>
              <a:rPr lang="en-US"/>
              <a:t>Click to edit Master text styles</a:t>
            </a:r>
          </a:p>
        </p:txBody>
      </p:sp>
      <p:sp>
        <p:nvSpPr>
          <p:cNvPr id="16" name="Espace réservé du texte 15"/>
          <p:cNvSpPr>
            <a:spLocks noGrp="1"/>
          </p:cNvSpPr>
          <p:nvPr>
            <p:ph type="body" sz="quarter" idx="11"/>
          </p:nvPr>
        </p:nvSpPr>
        <p:spPr>
          <a:xfrm>
            <a:off x="1523495" y="1962407"/>
            <a:ext cx="6484937" cy="1053089"/>
          </a:xfrm>
          <a:prstGeom prst="rect">
            <a:avLst/>
          </a:prstGeom>
        </p:spPr>
        <p:txBody>
          <a:bodyPr/>
          <a:lstStyle>
            <a:lvl1pPr marL="0" indent="0" algn="l">
              <a:buNone/>
              <a:defRPr sz="3200" b="1"/>
            </a:lvl1pPr>
          </a:lstStyle>
          <a:p>
            <a:pPr lvl="0"/>
            <a:r>
              <a:rPr lang="en-US"/>
              <a:t>Click to edit Master text styles</a:t>
            </a:r>
          </a:p>
        </p:txBody>
      </p:sp>
      <p:sp>
        <p:nvSpPr>
          <p:cNvPr id="6" name="Espace réservé du texte 17"/>
          <p:cNvSpPr>
            <a:spLocks noGrp="1"/>
          </p:cNvSpPr>
          <p:nvPr>
            <p:ph type="body" sz="quarter" idx="12"/>
          </p:nvPr>
        </p:nvSpPr>
        <p:spPr>
          <a:xfrm>
            <a:off x="1523495" y="3157687"/>
            <a:ext cx="4877306" cy="3381657"/>
          </a:xfrm>
          <a:prstGeom prst="rect">
            <a:avLst/>
          </a:prstGeom>
        </p:spPr>
        <p:txBody>
          <a:bodyPr/>
          <a:lstStyle>
            <a:lvl1pPr marL="0" indent="0" algn="l">
              <a:buNone/>
              <a:defRPr sz="1800"/>
            </a:lvl1pPr>
            <a:lvl2pPr marL="457200" indent="0">
              <a:buNone/>
              <a:defRPr/>
            </a:lvl2pPr>
          </a:lstStyle>
          <a:p>
            <a:pPr lvl="0"/>
            <a:r>
              <a:rPr lang="fr-FR"/>
              <a:t>Cliquez pour modifier les styles du texte du masque</a:t>
            </a:r>
          </a:p>
        </p:txBody>
      </p:sp>
      <p:sp>
        <p:nvSpPr>
          <p:cNvPr id="5" name="Espace réservé du texte 17"/>
          <p:cNvSpPr>
            <a:spLocks noGrp="1"/>
          </p:cNvSpPr>
          <p:nvPr>
            <p:ph type="body" sz="quarter" idx="13"/>
          </p:nvPr>
        </p:nvSpPr>
        <p:spPr>
          <a:xfrm>
            <a:off x="6663531" y="3157686"/>
            <a:ext cx="4877306" cy="3381657"/>
          </a:xfrm>
          <a:prstGeom prst="rect">
            <a:avLst/>
          </a:prstGeom>
        </p:spPr>
        <p:txBody>
          <a:bodyPr/>
          <a:lstStyle>
            <a:lvl1pPr marL="0" indent="0" algn="l">
              <a:buNone/>
              <a:defRPr sz="1800"/>
            </a:lvl1pPr>
            <a:lvl2pPr marL="4572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3257595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
        <p:nvSpPr>
          <p:cNvPr id="14" name="Espace réservé du texte 13"/>
          <p:cNvSpPr>
            <a:spLocks noGrp="1"/>
          </p:cNvSpPr>
          <p:nvPr>
            <p:ph type="body" sz="quarter" idx="10"/>
          </p:nvPr>
        </p:nvSpPr>
        <p:spPr>
          <a:xfrm>
            <a:off x="1523495" y="1589305"/>
            <a:ext cx="4877306" cy="230910"/>
          </a:xfrm>
          <a:prstGeom prst="rect">
            <a:avLst/>
          </a:prstGeom>
        </p:spPr>
        <p:txBody>
          <a:bodyPr/>
          <a:lstStyle>
            <a:lvl1pPr marL="0" indent="0" algn="l">
              <a:buNone/>
              <a:defRPr sz="1600" b="1">
                <a:solidFill>
                  <a:srgbClr val="97C62E"/>
                </a:solidFill>
              </a:defRPr>
            </a:lvl1pPr>
            <a:lvl3pPr marL="914400" indent="0">
              <a:buNone/>
              <a:defRPr/>
            </a:lvl3pPr>
          </a:lstStyle>
          <a:p>
            <a:pPr lvl="0"/>
            <a:r>
              <a:rPr lang="en-US"/>
              <a:t>Click to edit Master text styles</a:t>
            </a:r>
          </a:p>
        </p:txBody>
      </p:sp>
      <p:sp>
        <p:nvSpPr>
          <p:cNvPr id="16" name="Espace réservé du texte 15"/>
          <p:cNvSpPr>
            <a:spLocks noGrp="1"/>
          </p:cNvSpPr>
          <p:nvPr>
            <p:ph type="body" sz="quarter" idx="11"/>
          </p:nvPr>
        </p:nvSpPr>
        <p:spPr>
          <a:xfrm>
            <a:off x="1523496" y="1962407"/>
            <a:ext cx="4877306" cy="1053089"/>
          </a:xfrm>
          <a:prstGeom prst="rect">
            <a:avLst/>
          </a:prstGeom>
        </p:spPr>
        <p:txBody>
          <a:bodyPr/>
          <a:lstStyle>
            <a:lvl1pPr marL="0" indent="0" algn="l">
              <a:buNone/>
              <a:defRPr sz="3200" b="1"/>
            </a:lvl1pPr>
          </a:lstStyle>
          <a:p>
            <a:pPr lvl="0"/>
            <a:r>
              <a:rPr lang="en-US"/>
              <a:t>Click to edit Master text styles</a:t>
            </a:r>
          </a:p>
        </p:txBody>
      </p:sp>
      <p:sp>
        <p:nvSpPr>
          <p:cNvPr id="6" name="Espace réservé du texte 17"/>
          <p:cNvSpPr>
            <a:spLocks noGrp="1"/>
          </p:cNvSpPr>
          <p:nvPr>
            <p:ph type="body" sz="quarter" idx="12"/>
          </p:nvPr>
        </p:nvSpPr>
        <p:spPr>
          <a:xfrm>
            <a:off x="1523495" y="3157687"/>
            <a:ext cx="4877306" cy="3381657"/>
          </a:xfrm>
          <a:prstGeom prst="rect">
            <a:avLst/>
          </a:prstGeom>
        </p:spPr>
        <p:txBody>
          <a:bodyPr/>
          <a:lstStyle>
            <a:lvl1pPr marL="0" indent="0" algn="l">
              <a:buNone/>
              <a:defRPr sz="1800"/>
            </a:lvl1pPr>
            <a:lvl2pPr marL="457200" indent="0">
              <a:buNone/>
              <a:defRPr/>
            </a:lvl2pPr>
          </a:lstStyle>
          <a:p>
            <a:pPr lvl="0"/>
            <a:r>
              <a:rPr lang="fr-FR"/>
              <a:t>Cliquez pour modifier les styles du texte du masque</a:t>
            </a:r>
          </a:p>
        </p:txBody>
      </p:sp>
      <p:sp>
        <p:nvSpPr>
          <p:cNvPr id="3" name="Espace réservé pour une image  2"/>
          <p:cNvSpPr>
            <a:spLocks noGrp="1"/>
          </p:cNvSpPr>
          <p:nvPr>
            <p:ph type="pic" sz="quarter" idx="13"/>
          </p:nvPr>
        </p:nvSpPr>
        <p:spPr>
          <a:xfrm>
            <a:off x="7332000" y="0"/>
            <a:ext cx="4860000" cy="6858000"/>
          </a:xfrm>
          <a:prstGeom prst="rect">
            <a:avLst/>
          </a:prstGeom>
        </p:spPr>
        <p:txBody>
          <a:bodyPr/>
          <a:lstStyle/>
          <a:p>
            <a:pPr lvl="0"/>
            <a:endParaRPr lang="fr-BE" noProof="0"/>
          </a:p>
        </p:txBody>
      </p:sp>
    </p:spTree>
    <p:extLst>
      <p:ext uri="{BB962C8B-B14F-4D97-AF65-F5344CB8AC3E}">
        <p14:creationId xmlns:p14="http://schemas.microsoft.com/office/powerpoint/2010/main" val="25153373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9.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Layout" Target="../slideLayouts/slideLayout20.xml"/><Relationship Id="rId7"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7.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8.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image" Target="../media/image25.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6.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29.svg"/><Relationship Id="rId5" Type="http://schemas.openxmlformats.org/officeDocument/2006/relationships/slideLayout" Target="../slideLayouts/slideLayout53.xml"/><Relationship Id="rId10" Type="http://schemas.openxmlformats.org/officeDocument/2006/relationships/image" Target="../media/image28.png"/><Relationship Id="rId4" Type="http://schemas.openxmlformats.org/officeDocument/2006/relationships/slideLayout" Target="../slideLayouts/slideLayout52.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9.xml"/><Relationship Id="rId7" Type="http://schemas.openxmlformats.org/officeDocument/2006/relationships/image" Target="../media/image1.jpe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heme" Target="../theme/theme8.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E98B85-F7D9-F385-83D6-A7A5F21A14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727B6-8BC4-440D-A819-9578671E0E39}" type="slidenum">
              <a:rPr lang="en-BE" smtClean="0"/>
              <a:t>‹#›</a:t>
            </a:fld>
            <a:endParaRPr lang="en-BE"/>
          </a:p>
        </p:txBody>
      </p:sp>
    </p:spTree>
  </p:cSld>
  <p:clrMap bg1="lt1" tx1="dk1" bg2="lt2" tx2="dk2" accent1="accent1" accent2="accent2" accent3="accent3" accent4="accent4" accent5="accent5" accent6="accent6" hlink="hlink" folHlink="folHlink"/>
  <p:sldLayoutIdLst>
    <p:sldLayoutId id="2147483730" r:id="rId1"/>
    <p:sldLayoutId id="2147483708" r:id="rId2"/>
    <p:sldLayoutId id="2147483731" r:id="rId3"/>
  </p:sldLayoutIdLst>
  <p:hf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tx1"/>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2" r:id="rId1"/>
    <p:sldLayoutId id="2147483709" r:id="rId2"/>
    <p:sldLayoutId id="2147483733" r:id="rId3"/>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defRPr>
      </a:lvl2pPr>
      <a:lvl3pPr algn="l" rtl="0" fontAlgn="base">
        <a:lnSpc>
          <a:spcPct val="90000"/>
        </a:lnSpc>
        <a:spcBef>
          <a:spcPct val="0"/>
        </a:spcBef>
        <a:spcAft>
          <a:spcPct val="0"/>
        </a:spcAft>
        <a:defRPr sz="4400">
          <a:solidFill>
            <a:schemeClr val="tx1"/>
          </a:solidFill>
          <a:latin typeface="Arial" panose="020B0604020202020204" pitchFamily="34" charset="0"/>
        </a:defRPr>
      </a:lvl3pPr>
      <a:lvl4pPr algn="l" rtl="0" fontAlgn="base">
        <a:lnSpc>
          <a:spcPct val="90000"/>
        </a:lnSpc>
        <a:spcBef>
          <a:spcPct val="0"/>
        </a:spcBef>
        <a:spcAft>
          <a:spcPct val="0"/>
        </a:spcAft>
        <a:defRPr sz="4400">
          <a:solidFill>
            <a:schemeClr val="tx1"/>
          </a:solidFill>
          <a:latin typeface="Arial" panose="020B0604020202020204" pitchFamily="34" charset="0"/>
        </a:defRPr>
      </a:lvl4pPr>
      <a:lvl5pPr algn="l" rtl="0" fontAlgn="base">
        <a:lnSpc>
          <a:spcPct val="90000"/>
        </a:lnSpc>
        <a:spcBef>
          <a:spcPct val="0"/>
        </a:spcBef>
        <a:spcAft>
          <a:spcPct val="0"/>
        </a:spcAft>
        <a:defRPr sz="4400">
          <a:solidFill>
            <a:schemeClr val="tx1"/>
          </a:solidFill>
          <a:latin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6CFBA0-FAC3-75CA-8B7E-2B3A31C33C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99102A-D6EC-4898-9993-A974728026F4}" type="slidenum">
              <a:rPr lang="en-BE" smtClean="0"/>
              <a:t>‹#›</a:t>
            </a:fld>
            <a:endParaRPr lang="en-BE"/>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34" r:id="rId7"/>
    <p:sldLayoutId id="2147483774" r:id="rId8"/>
    <p:sldLayoutId id="2147483775" r:id="rId9"/>
    <p:sldLayoutId id="2147483776" r:id="rId10"/>
    <p:sldLayoutId id="2147483777" r:id="rId11"/>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defRPr>
      </a:lvl2pPr>
      <a:lvl3pPr algn="l" rtl="0" fontAlgn="base">
        <a:lnSpc>
          <a:spcPct val="90000"/>
        </a:lnSpc>
        <a:spcBef>
          <a:spcPct val="0"/>
        </a:spcBef>
        <a:spcAft>
          <a:spcPct val="0"/>
        </a:spcAft>
        <a:defRPr sz="4400">
          <a:solidFill>
            <a:schemeClr val="tx1"/>
          </a:solidFill>
          <a:latin typeface="Arial" panose="020B0604020202020204" pitchFamily="34" charset="0"/>
        </a:defRPr>
      </a:lvl3pPr>
      <a:lvl4pPr algn="l" rtl="0" fontAlgn="base">
        <a:lnSpc>
          <a:spcPct val="90000"/>
        </a:lnSpc>
        <a:spcBef>
          <a:spcPct val="0"/>
        </a:spcBef>
        <a:spcAft>
          <a:spcPct val="0"/>
        </a:spcAft>
        <a:defRPr sz="4400">
          <a:solidFill>
            <a:schemeClr val="tx1"/>
          </a:solidFill>
          <a:latin typeface="Arial" panose="020B0604020202020204" pitchFamily="34" charset="0"/>
        </a:defRPr>
      </a:lvl4pPr>
      <a:lvl5pPr algn="l" rtl="0" fontAlgn="base">
        <a:lnSpc>
          <a:spcPct val="90000"/>
        </a:lnSpc>
        <a:spcBef>
          <a:spcPct val="0"/>
        </a:spcBef>
        <a:spcAft>
          <a:spcPct val="0"/>
        </a:spcAft>
        <a:defRPr sz="4400">
          <a:solidFill>
            <a:schemeClr val="tx1"/>
          </a:solidFill>
          <a:latin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defRPr>
      </a:lvl2pPr>
      <a:lvl3pPr algn="l" rtl="0" fontAlgn="base">
        <a:lnSpc>
          <a:spcPct val="90000"/>
        </a:lnSpc>
        <a:spcBef>
          <a:spcPct val="0"/>
        </a:spcBef>
        <a:spcAft>
          <a:spcPct val="0"/>
        </a:spcAft>
        <a:defRPr sz="4400">
          <a:solidFill>
            <a:schemeClr val="tx1"/>
          </a:solidFill>
          <a:latin typeface="Arial" panose="020B0604020202020204" pitchFamily="34" charset="0"/>
        </a:defRPr>
      </a:lvl3pPr>
      <a:lvl4pPr algn="l" rtl="0" fontAlgn="base">
        <a:lnSpc>
          <a:spcPct val="90000"/>
        </a:lnSpc>
        <a:spcBef>
          <a:spcPct val="0"/>
        </a:spcBef>
        <a:spcAft>
          <a:spcPct val="0"/>
        </a:spcAft>
        <a:defRPr sz="4400">
          <a:solidFill>
            <a:schemeClr val="tx1"/>
          </a:solidFill>
          <a:latin typeface="Arial" panose="020B0604020202020204" pitchFamily="34" charset="0"/>
        </a:defRPr>
      </a:lvl4pPr>
      <a:lvl5pPr algn="l" rtl="0" fontAlgn="base">
        <a:lnSpc>
          <a:spcPct val="90000"/>
        </a:lnSpc>
        <a:spcBef>
          <a:spcPct val="0"/>
        </a:spcBef>
        <a:spcAft>
          <a:spcPct val="0"/>
        </a:spcAft>
        <a:defRPr sz="4400">
          <a:solidFill>
            <a:schemeClr val="tx1"/>
          </a:solidFill>
          <a:latin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3C3FCB4F-DC7F-4F23-681B-721653E01E6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LOREM IPSUM</a:t>
            </a:r>
            <a:endParaRPr lang="en-GB" altLang="en-US"/>
          </a:p>
        </p:txBody>
      </p:sp>
      <p:sp>
        <p:nvSpPr>
          <p:cNvPr id="1027" name="Espace réservé du texte 2">
            <a:extLst>
              <a:ext uri="{FF2B5EF4-FFF2-40B4-BE49-F238E27FC236}">
                <a16:creationId xmlns:a16="http://schemas.microsoft.com/office/drawing/2014/main" id="{595B7B94-164C-6233-A7CA-B6D70212E3A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Lorem ipsum</a:t>
            </a:r>
          </a:p>
          <a:p>
            <a:pPr lvl="1"/>
            <a:r>
              <a:rPr lang="fr-FR" altLang="en-US"/>
              <a:t>Lorem ispum</a:t>
            </a:r>
          </a:p>
          <a:p>
            <a:pPr lvl="2"/>
            <a:r>
              <a:rPr lang="fr-FR" altLang="en-US"/>
              <a:t>Lorem ipsum</a:t>
            </a:r>
          </a:p>
          <a:p>
            <a:pPr lvl="3"/>
            <a:r>
              <a:rPr lang="fr-FR" altLang="en-US"/>
              <a:t>Lorem ipsum</a:t>
            </a:r>
          </a:p>
          <a:p>
            <a:pPr lvl="4"/>
            <a:r>
              <a:rPr lang="fr-FR" altLang="en-US"/>
              <a:t>Lorem ipsum </a:t>
            </a:r>
            <a:endParaRPr lang="en-GB" altLang="en-US"/>
          </a:p>
        </p:txBody>
      </p:sp>
      <p:sp>
        <p:nvSpPr>
          <p:cNvPr id="4" name="Espace réservé de la date 3">
            <a:extLst>
              <a:ext uri="{FF2B5EF4-FFF2-40B4-BE49-F238E27FC236}">
                <a16:creationId xmlns:a16="http://schemas.microsoft.com/office/drawing/2014/main" id="{95360135-637D-BB3D-9BC9-5A76630D4B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endParaRPr lang="en-GB"/>
          </a:p>
        </p:txBody>
      </p:sp>
      <p:sp>
        <p:nvSpPr>
          <p:cNvPr id="5" name="Espace réservé du pied de page 4">
            <a:extLst>
              <a:ext uri="{FF2B5EF4-FFF2-40B4-BE49-F238E27FC236}">
                <a16:creationId xmlns:a16="http://schemas.microsoft.com/office/drawing/2014/main" id="{685C7822-452F-2FFC-B35F-66F7E8BA88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Espace réservé du numéro de diapositive 5">
            <a:extLst>
              <a:ext uri="{FF2B5EF4-FFF2-40B4-BE49-F238E27FC236}">
                <a16:creationId xmlns:a16="http://schemas.microsoft.com/office/drawing/2014/main" id="{1D5C1FBB-571B-D272-0E1C-B7B0E4B5D2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A7189A55-582A-453F-8C7D-2BAC7CFBE341}" type="slidenum">
              <a:rPr lang="en-GB"/>
              <a:pPr>
                <a:defRPr/>
              </a:pPr>
              <a:t>‹#›</a:t>
            </a:fld>
            <a:endParaRPr lang="en-GB"/>
          </a:p>
        </p:txBody>
      </p:sp>
      <p:pic>
        <p:nvPicPr>
          <p:cNvPr id="1031" name="Picture 7">
            <a:extLst>
              <a:ext uri="{FF2B5EF4-FFF2-40B4-BE49-F238E27FC236}">
                <a16:creationId xmlns:a16="http://schemas.microsoft.com/office/drawing/2014/main" id="{ABEB9A78-127F-8F4C-9A1B-81B8E263B484}"/>
              </a:ext>
            </a:extLst>
          </p:cNvPr>
          <p:cNvPicPr>
            <a:picLocks noChangeAspect="1" noChangeArrowheads="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a:off x="10852150" y="136525"/>
            <a:ext cx="900113"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5" r:id="rId9"/>
    <p:sldLayoutId id="2147483736" r:id="rId10"/>
    <p:sldLayoutId id="2147483737" r:id="rId11"/>
  </p:sldLayoutIdLst>
  <p:hf hdr="0" ftr="0" dt="0"/>
  <p:txStyles>
    <p:titleStyle>
      <a:lvl1pPr algn="l" rtl="0" fontAlgn="base">
        <a:lnSpc>
          <a:spcPct val="90000"/>
        </a:lnSpc>
        <a:spcBef>
          <a:spcPct val="0"/>
        </a:spcBef>
        <a:spcAft>
          <a:spcPct val="0"/>
        </a:spcAft>
        <a:defRPr sz="4400" b="1" kern="1200">
          <a:solidFill>
            <a:srgbClr val="0A1D3E"/>
          </a:solidFill>
          <a:latin typeface="Arial" panose="020B0604020202020204" pitchFamily="34" charset="0"/>
          <a:ea typeface="+mj-ea"/>
          <a:cs typeface="Arial" panose="020B0604020202020204" pitchFamily="34" charset="0"/>
        </a:defRPr>
      </a:lvl1pPr>
      <a:lvl2pPr algn="l" rtl="0" fontAlgn="base">
        <a:lnSpc>
          <a:spcPct val="90000"/>
        </a:lnSpc>
        <a:spcBef>
          <a:spcPct val="0"/>
        </a:spcBef>
        <a:spcAft>
          <a:spcPct val="0"/>
        </a:spcAft>
        <a:defRPr sz="4400" b="1">
          <a:solidFill>
            <a:srgbClr val="0A1D3E"/>
          </a:solidFill>
          <a:latin typeface="Arial" panose="020B0604020202020204" pitchFamily="34" charset="0"/>
          <a:cs typeface="Arial" panose="020B0604020202020204" pitchFamily="34" charset="0"/>
        </a:defRPr>
      </a:lvl2pPr>
      <a:lvl3pPr algn="l" rtl="0" fontAlgn="base">
        <a:lnSpc>
          <a:spcPct val="90000"/>
        </a:lnSpc>
        <a:spcBef>
          <a:spcPct val="0"/>
        </a:spcBef>
        <a:spcAft>
          <a:spcPct val="0"/>
        </a:spcAft>
        <a:defRPr sz="4400" b="1">
          <a:solidFill>
            <a:srgbClr val="0A1D3E"/>
          </a:solidFill>
          <a:latin typeface="Arial" panose="020B0604020202020204" pitchFamily="34" charset="0"/>
          <a:cs typeface="Arial" panose="020B0604020202020204" pitchFamily="34" charset="0"/>
        </a:defRPr>
      </a:lvl3pPr>
      <a:lvl4pPr algn="l" rtl="0" fontAlgn="base">
        <a:lnSpc>
          <a:spcPct val="90000"/>
        </a:lnSpc>
        <a:spcBef>
          <a:spcPct val="0"/>
        </a:spcBef>
        <a:spcAft>
          <a:spcPct val="0"/>
        </a:spcAft>
        <a:defRPr sz="4400" b="1">
          <a:solidFill>
            <a:srgbClr val="0A1D3E"/>
          </a:solidFill>
          <a:latin typeface="Arial" panose="020B0604020202020204" pitchFamily="34" charset="0"/>
          <a:cs typeface="Arial" panose="020B0604020202020204" pitchFamily="34" charset="0"/>
        </a:defRPr>
      </a:lvl4pPr>
      <a:lvl5pPr algn="l" rtl="0" fontAlgn="base">
        <a:lnSpc>
          <a:spcPct val="90000"/>
        </a:lnSpc>
        <a:spcBef>
          <a:spcPct val="0"/>
        </a:spcBef>
        <a:spcAft>
          <a:spcPct val="0"/>
        </a:spcAft>
        <a:defRPr sz="4400" b="1">
          <a:solidFill>
            <a:srgbClr val="0A1D3E"/>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400" b="1">
          <a:solidFill>
            <a:srgbClr val="0A1D3E"/>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400" b="1">
          <a:solidFill>
            <a:srgbClr val="0A1D3E"/>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400" b="1">
          <a:solidFill>
            <a:srgbClr val="0A1D3E"/>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400" b="1">
          <a:solidFill>
            <a:srgbClr val="0A1D3E"/>
          </a:solidFill>
          <a:latin typeface="Arial" panose="020B0604020202020204" pitchFamily="34" charset="0"/>
          <a:cs typeface="Arial"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rgbClr val="0A1D3E"/>
          </a:solidFill>
          <a:latin typeface="Arial" panose="020B0604020202020204" pitchFamily="34" charset="0"/>
          <a:ea typeface="+mn-ea"/>
          <a:cs typeface="Arial" panose="020B060402020202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rgbClr val="0A1D3E"/>
          </a:solidFill>
          <a:latin typeface="Arial" panose="020B0604020202020204" pitchFamily="34" charset="0"/>
          <a:ea typeface="+mn-ea"/>
          <a:cs typeface="Arial" panose="020B060402020202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rgbClr val="0A1D3E"/>
          </a:solidFill>
          <a:latin typeface="Arial" panose="020B0604020202020204" pitchFamily="34" charset="0"/>
          <a:ea typeface="+mn-ea"/>
          <a:cs typeface="Arial" panose="020B060402020202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rgbClr val="0A1D3E"/>
          </a:solidFill>
          <a:latin typeface="Arial" panose="020B0604020202020204" pitchFamily="34" charset="0"/>
          <a:ea typeface="+mn-ea"/>
          <a:cs typeface="Arial" panose="020B060402020202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rgbClr val="0A1D3E"/>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Espace réservé du titre 1">
            <a:extLst>
              <a:ext uri="{FF2B5EF4-FFF2-40B4-BE49-F238E27FC236}">
                <a16:creationId xmlns:a16="http://schemas.microsoft.com/office/drawing/2014/main" id="{D63BF254-8F98-45C5-A4E3-CDE70A034508}"/>
              </a:ext>
            </a:extLst>
          </p:cNvPr>
          <p:cNvSpPr>
            <a:spLocks noGrp="1"/>
          </p:cNvSpPr>
          <p:nvPr>
            <p:ph type="title"/>
          </p:nvPr>
        </p:nvSpPr>
        <p:spPr>
          <a:xfrm>
            <a:off x="838200" y="365125"/>
            <a:ext cx="10515600" cy="396875"/>
          </a:xfrm>
          <a:prstGeom prst="rect">
            <a:avLst/>
          </a:prstGeom>
        </p:spPr>
        <p:txBody>
          <a:bodyPr vert="horz" lIns="91440" tIns="45720" rIns="91440" bIns="45720" rtlCol="0" anchor="ctr">
            <a:noAutofit/>
          </a:bodyPr>
          <a:lstStyle/>
          <a:p>
            <a:r>
              <a:rPr lang="fr-FR"/>
              <a:t>Modifiez le style du titre</a:t>
            </a:r>
          </a:p>
        </p:txBody>
      </p:sp>
      <p:sp>
        <p:nvSpPr>
          <p:cNvPr id="8" name="Espace réservé du texte 2">
            <a:extLst>
              <a:ext uri="{FF2B5EF4-FFF2-40B4-BE49-F238E27FC236}">
                <a16:creationId xmlns:a16="http://schemas.microsoft.com/office/drawing/2014/main" id="{8A116987-3C0F-4DF6-B124-23DDC2466D16}"/>
              </a:ext>
            </a:extLst>
          </p:cNvPr>
          <p:cNvSpPr>
            <a:spLocks noGrp="1"/>
          </p:cNvSpPr>
          <p:nvPr>
            <p:ph type="body" idx="1"/>
          </p:nvPr>
        </p:nvSpPr>
        <p:spPr>
          <a:xfrm>
            <a:off x="838200" y="833120"/>
            <a:ext cx="10515600" cy="534384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4" name="Espace réservé du pied de page 4">
            <a:extLst>
              <a:ext uri="{FF2B5EF4-FFF2-40B4-BE49-F238E27FC236}">
                <a16:creationId xmlns:a16="http://schemas.microsoft.com/office/drawing/2014/main" id="{742C782A-B3BB-9B42-937F-60ED963DE8C9}"/>
              </a:ext>
            </a:extLst>
          </p:cNvPr>
          <p:cNvSpPr>
            <a:spLocks noGrp="1"/>
          </p:cNvSpPr>
          <p:nvPr>
            <p:ph type="ftr" sz="quarter" idx="3"/>
          </p:nvPr>
        </p:nvSpPr>
        <p:spPr>
          <a:xfrm>
            <a:off x="838454" y="6356350"/>
            <a:ext cx="7349829"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marL="4763"/>
            <a:endParaRPr lang="fr-FR"/>
          </a:p>
        </p:txBody>
      </p:sp>
      <p:sp>
        <p:nvSpPr>
          <p:cNvPr id="16" name="Espace réservé du numéro de diapositive 5">
            <a:extLst>
              <a:ext uri="{FF2B5EF4-FFF2-40B4-BE49-F238E27FC236}">
                <a16:creationId xmlns:a16="http://schemas.microsoft.com/office/drawing/2014/main" id="{1BD1D231-A1DF-A24D-AED3-DB208DC7A99E}"/>
              </a:ext>
            </a:extLst>
          </p:cNvPr>
          <p:cNvSpPr>
            <a:spLocks noGrp="1"/>
          </p:cNvSpPr>
          <p:nvPr>
            <p:ph type="sldNum" sz="quarter" idx="4"/>
          </p:nvPr>
        </p:nvSpPr>
        <p:spPr>
          <a:xfrm>
            <a:off x="330513" y="6356350"/>
            <a:ext cx="616512" cy="365125"/>
          </a:xfrm>
          <a:prstGeom prst="rect">
            <a:avLst/>
          </a:prstGeom>
        </p:spPr>
        <p:txBody>
          <a:bodyPr anchor="ctr"/>
          <a:lstStyle>
            <a:lvl1pPr>
              <a:defRPr sz="1000">
                <a:solidFill>
                  <a:srgbClr val="898989"/>
                </a:solidFill>
              </a:defRPr>
            </a:lvl1pPr>
          </a:lstStyle>
          <a:p>
            <a:fld id="{5D80662B-379A-B749-8E33-179EA102E40C}" type="slidenum">
              <a:rPr lang="fr-FR" smtClean="0"/>
              <a:pPr/>
              <a:t>‹#›</a:t>
            </a:fld>
            <a:r>
              <a:rPr lang="fr-FR"/>
              <a:t>   |</a:t>
            </a:r>
          </a:p>
        </p:txBody>
      </p:sp>
      <p:pic>
        <p:nvPicPr>
          <p:cNvPr id="6" name="Image 5">
            <a:extLst>
              <a:ext uri="{FF2B5EF4-FFF2-40B4-BE49-F238E27FC236}">
                <a16:creationId xmlns:a16="http://schemas.microsoft.com/office/drawing/2014/main" id="{7B4D20DE-092D-A2BF-4DA2-C4B876AADDF9}"/>
              </a:ext>
            </a:extLst>
          </p:cNvPr>
          <p:cNvPicPr>
            <a:picLocks noChangeAspect="1"/>
          </p:cNvPicPr>
          <p:nvPr userDrawn="1"/>
        </p:nvPicPr>
        <p:blipFill>
          <a:blip r:embed="rId16"/>
          <a:stretch>
            <a:fillRect/>
          </a:stretch>
        </p:blipFill>
        <p:spPr>
          <a:xfrm>
            <a:off x="10662185" y="6364730"/>
            <a:ext cx="1080000" cy="255789"/>
          </a:xfrm>
          <a:prstGeom prst="rect">
            <a:avLst/>
          </a:prstGeom>
        </p:spPr>
      </p:pic>
    </p:spTree>
    <p:extLst>
      <p:ext uri="{BB962C8B-B14F-4D97-AF65-F5344CB8AC3E}">
        <p14:creationId xmlns:p14="http://schemas.microsoft.com/office/powerpoint/2010/main" val="135446451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Lst>
  <p:hf hdr="0" ftr="0" dt="0"/>
  <p:txStyles>
    <p:titleStyle>
      <a:lvl1pPr algn="l" defTabSz="914400" rtl="0" eaLnBrk="1" latinLnBrk="0" hangingPunct="1">
        <a:lnSpc>
          <a:spcPct val="90000"/>
        </a:lnSpc>
        <a:spcBef>
          <a:spcPct val="0"/>
        </a:spcBef>
        <a:buNone/>
        <a:defRPr sz="200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extLst>
              <a:ext uri="{96DAC541-7B7A-43D3-8B79-37D633B846F1}">
                <asvg:svgBlip xmlns:asvg="http://schemas.microsoft.com/office/drawing/2016/SVG/main" r:embed="rId11"/>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418B4D-5276-66D8-F13E-A21300E83A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0C3DED-D2A6-44D8-A6F2-1475CB704CA9}" type="slidenum">
              <a:rPr lang="en-BE" smtClean="0"/>
              <a:t>‹#›</a:t>
            </a:fld>
            <a:endParaRPr lang="en-BE"/>
          </a:p>
        </p:txBody>
      </p:sp>
    </p:spTree>
    <p:extLst>
      <p:ext uri="{BB962C8B-B14F-4D97-AF65-F5344CB8AC3E}">
        <p14:creationId xmlns:p14="http://schemas.microsoft.com/office/powerpoint/2010/main" val="2150737660"/>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762693"/>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1" r:id="rId4"/>
    <p:sldLayoutId id="2147483773" r:id="rId5"/>
  </p:sldLayoutIdLst>
  <p:hf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tx1"/>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 Id="rId4" Type="http://schemas.openxmlformats.org/officeDocument/2006/relationships/image" Target="../media/image30.jpg"/></Relationships>
</file>

<file path=ppt/slides/_rels/slide1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33.png"/></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jp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48.svg"/></Relationships>
</file>

<file path=ppt/slides/_rels/slide25.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15.xml"/><Relationship Id="rId4" Type="http://schemas.openxmlformats.org/officeDocument/2006/relationships/image" Target="../media/image49.emf"/></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xml"/><Relationship Id="rId1" Type="http://schemas.openxmlformats.org/officeDocument/2006/relationships/tags" Target="../tags/tag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16.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37.jpg"/><Relationship Id="rId4" Type="http://schemas.openxmlformats.org/officeDocument/2006/relationships/image" Target="../media/image3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0.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Placeholder 5">
            <a:extLst>
              <a:ext uri="{FF2B5EF4-FFF2-40B4-BE49-F238E27FC236}">
                <a16:creationId xmlns:a16="http://schemas.microsoft.com/office/drawing/2014/main" id="{6288EBAD-7BFE-026F-8DF5-FD66677933C9}"/>
              </a:ext>
            </a:extLst>
          </p:cNvPr>
          <p:cNvSpPr>
            <a:spLocks noGrp="1" noChangeArrowheads="1"/>
          </p:cNvSpPr>
          <p:nvPr>
            <p:ph type="body" sz="quarter" idx="11"/>
          </p:nvPr>
        </p:nvSpPr>
        <p:spPr bwMode="auto">
          <a:xfrm>
            <a:off x="2418525" y="2626421"/>
            <a:ext cx="7773040" cy="1054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WORKSHOP 1</a:t>
            </a:r>
          </a:p>
          <a:p>
            <a:r>
              <a:rPr lang="en-GB" altLang="en-US" dirty="0"/>
              <a:t>Standardisation and TSI Input Plan</a:t>
            </a:r>
          </a:p>
        </p:txBody>
      </p:sp>
      <p:pic>
        <p:nvPicPr>
          <p:cNvPr id="2" name="Picture 1" descr="A logo for a company&#10;&#10;Description automatically generated">
            <a:extLst>
              <a:ext uri="{FF2B5EF4-FFF2-40B4-BE49-F238E27FC236}">
                <a16:creationId xmlns:a16="http://schemas.microsoft.com/office/drawing/2014/main" id="{0262FBF8-44FE-565D-BEB6-3AFD895CAA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9618" y="572781"/>
            <a:ext cx="1378854" cy="900912"/>
          </a:xfrm>
          <a:prstGeom prst="rect">
            <a:avLst/>
          </a:prstGeom>
        </p:spPr>
      </p:pic>
      <p:sp>
        <p:nvSpPr>
          <p:cNvPr id="3" name="Text Placeholder 4">
            <a:extLst>
              <a:ext uri="{FF2B5EF4-FFF2-40B4-BE49-F238E27FC236}">
                <a16:creationId xmlns:a16="http://schemas.microsoft.com/office/drawing/2014/main" id="{C5035984-4B09-7E36-A8AB-D9C21CD0F420}"/>
              </a:ext>
            </a:extLst>
          </p:cNvPr>
          <p:cNvSpPr>
            <a:spLocks noGrp="1"/>
          </p:cNvSpPr>
          <p:nvPr>
            <p:ph type="body" sz="quarter" idx="10"/>
          </p:nvPr>
        </p:nvSpPr>
        <p:spPr>
          <a:xfrm>
            <a:off x="2853532" y="2012951"/>
            <a:ext cx="6484936" cy="490105"/>
          </a:xfrm>
        </p:spPr>
        <p:txBody>
          <a:bodyPr/>
          <a:lstStyle/>
          <a:p>
            <a:r>
              <a:rPr lang="en-GB" sz="1800" dirty="0">
                <a:effectLst/>
                <a:latin typeface="Arial" panose="020B0604020202020204" pitchFamily="34" charset="0"/>
                <a:ea typeface="Calibri" panose="020F0502020204030204" pitchFamily="34" charset="0"/>
              </a:rPr>
              <a:t>ERTMS Conference 2024 - Workshops</a:t>
            </a:r>
            <a:endParaRPr lang="en-GB" dirty="0"/>
          </a:p>
        </p:txBody>
      </p:sp>
      <p:sp>
        <p:nvSpPr>
          <p:cNvPr id="5" name="Text Placeholder 6">
            <a:extLst>
              <a:ext uri="{FF2B5EF4-FFF2-40B4-BE49-F238E27FC236}">
                <a16:creationId xmlns:a16="http://schemas.microsoft.com/office/drawing/2014/main" id="{E6CE8228-3BFB-144E-4BC1-56C4E8ED8B14}"/>
              </a:ext>
            </a:extLst>
          </p:cNvPr>
          <p:cNvSpPr txBox="1">
            <a:spLocks/>
          </p:cNvSpPr>
          <p:nvPr/>
        </p:nvSpPr>
        <p:spPr>
          <a:xfrm>
            <a:off x="2853532" y="4204595"/>
            <a:ext cx="6484937" cy="1127933"/>
          </a:xfrm>
          <a:prstGeom prst="rect">
            <a:avLst/>
          </a:prstGeom>
        </p:spPr>
        <p:txBody>
          <a:bodyPr/>
          <a:lstStyle>
            <a:lvl1pPr marL="0" indent="0" algn="ctr" rtl="0" eaLnBrk="1" fontAlgn="base" hangingPunct="1">
              <a:lnSpc>
                <a:spcPct val="90000"/>
              </a:lnSpc>
              <a:spcBef>
                <a:spcPts val="1000"/>
              </a:spcBef>
              <a:spcAft>
                <a:spcPct val="0"/>
              </a:spcAft>
              <a:buFont typeface="Arial" panose="020B0604020202020204" pitchFamily="34" charset="0"/>
              <a:buNone/>
              <a:defRPr sz="1800" kern="1200">
                <a:solidFill>
                  <a:schemeClr val="tx1"/>
                </a:solidFill>
                <a:latin typeface="+mn-lt"/>
                <a:ea typeface="+mn-ea"/>
                <a:cs typeface="+mn-cs"/>
              </a:defRPr>
            </a:lvl1pPr>
            <a:lvl2pPr marL="457200" indent="0" algn="l" rtl="0" eaLnBrk="1" fontAlgn="base" hangingPunct="1">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Valenciennes 23/04/2024</a:t>
            </a:r>
          </a:p>
          <a:p>
            <a:r>
              <a:rPr lang="en-GB" dirty="0"/>
              <a:t>Antoine Defossez, Soenke Kraft, Daniel Windisch, Friedemann </a:t>
            </a:r>
            <a:r>
              <a:rPr lang="en-GB" dirty="0" err="1"/>
              <a:t>Bitsch</a:t>
            </a:r>
            <a:r>
              <a:rPr lang="en-GB" dirty="0"/>
              <a:t>, Marc </a:t>
            </a:r>
            <a:r>
              <a:rPr lang="en-GB" dirty="0" err="1"/>
              <a:t>Sarrat</a:t>
            </a:r>
            <a:endParaRPr lang="en-GB" dirty="0"/>
          </a:p>
        </p:txBody>
      </p:sp>
    </p:spTree>
    <p:extLst>
      <p:ext uri="{BB962C8B-B14F-4D97-AF65-F5344CB8AC3E}">
        <p14:creationId xmlns:p14="http://schemas.microsoft.com/office/powerpoint/2010/main" val="1652054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iagram of a process&#10;&#10;Description automatically generated">
            <a:extLst>
              <a:ext uri="{FF2B5EF4-FFF2-40B4-BE49-F238E27FC236}">
                <a16:creationId xmlns:a16="http://schemas.microsoft.com/office/drawing/2014/main" id="{C46B2DE7-F20B-51A5-887D-3BADB81233E5}"/>
              </a:ext>
            </a:extLst>
          </p:cNvPr>
          <p:cNvPicPr>
            <a:picLocks noChangeAspect="1"/>
          </p:cNvPicPr>
          <p:nvPr/>
        </p:nvPicPr>
        <p:blipFill>
          <a:blip r:embed="rId2"/>
          <a:stretch>
            <a:fillRect/>
          </a:stretch>
        </p:blipFill>
        <p:spPr>
          <a:xfrm>
            <a:off x="992448" y="1212511"/>
            <a:ext cx="5549900" cy="5448300"/>
          </a:xfrm>
          <a:prstGeom prst="rect">
            <a:avLst/>
          </a:prstGeom>
        </p:spPr>
      </p:pic>
      <p:sp>
        <p:nvSpPr>
          <p:cNvPr id="7" name="Text Placeholder 1">
            <a:extLst>
              <a:ext uri="{FF2B5EF4-FFF2-40B4-BE49-F238E27FC236}">
                <a16:creationId xmlns:a16="http://schemas.microsoft.com/office/drawing/2014/main" id="{A696E307-C2E0-F2DB-01CC-82A42B7BD8B1}"/>
              </a:ext>
            </a:extLst>
          </p:cNvPr>
          <p:cNvSpPr txBox="1">
            <a:spLocks/>
          </p:cNvSpPr>
          <p:nvPr/>
        </p:nvSpPr>
        <p:spPr>
          <a:xfrm>
            <a:off x="1897682" y="337149"/>
            <a:ext cx="8105497" cy="7329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dirty="0">
                <a:ln>
                  <a:noFill/>
                </a:ln>
                <a:solidFill>
                  <a:srgbClr val="0C1D3E"/>
                </a:solidFill>
                <a:effectLst/>
                <a:uLnTx/>
                <a:uFillTx/>
                <a:latin typeface="Arial"/>
                <a:ea typeface="+mn-ea"/>
                <a:cs typeface="+mn-cs"/>
              </a:rPr>
              <a:t>Topic input to TSI revision / ERA side</a:t>
            </a:r>
          </a:p>
        </p:txBody>
      </p:sp>
      <p:pic>
        <p:nvPicPr>
          <p:cNvPr id="2" name="Picture 1" descr="A logo for a company&#10;&#10;Description automatically generated">
            <a:extLst>
              <a:ext uri="{FF2B5EF4-FFF2-40B4-BE49-F238E27FC236}">
                <a16:creationId xmlns:a16="http://schemas.microsoft.com/office/drawing/2014/main" id="{311DCF01-8C0E-78AD-46B4-371C52EEE9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9361" y="288696"/>
            <a:ext cx="938340" cy="613090"/>
          </a:xfrm>
          <a:prstGeom prst="rect">
            <a:avLst/>
          </a:prstGeom>
        </p:spPr>
      </p:pic>
      <p:sp>
        <p:nvSpPr>
          <p:cNvPr id="10" name="Oval 9">
            <a:extLst>
              <a:ext uri="{FF2B5EF4-FFF2-40B4-BE49-F238E27FC236}">
                <a16:creationId xmlns:a16="http://schemas.microsoft.com/office/drawing/2014/main" id="{2D86AA31-97DF-DB88-91F1-65E481A6162E}"/>
              </a:ext>
            </a:extLst>
          </p:cNvPr>
          <p:cNvSpPr/>
          <p:nvPr/>
        </p:nvSpPr>
        <p:spPr>
          <a:xfrm>
            <a:off x="4190412" y="2689455"/>
            <a:ext cx="1158240" cy="670560"/>
          </a:xfrm>
          <a:prstGeom prst="ellipse">
            <a:avLst/>
          </a:prstGeom>
          <a:noFill/>
          <a:ln w="31750" cap="flat" cmpd="sng" algn="ctr">
            <a:solidFill>
              <a:srgbClr val="5B9BD5">
                <a:shade val="50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endParaRPr lang="en-GB" dirty="0"/>
          </a:p>
        </p:txBody>
      </p:sp>
      <p:sp>
        <p:nvSpPr>
          <p:cNvPr id="14" name="TextBox 10">
            <a:extLst>
              <a:ext uri="{FF2B5EF4-FFF2-40B4-BE49-F238E27FC236}">
                <a16:creationId xmlns:a16="http://schemas.microsoft.com/office/drawing/2014/main" id="{1D7264CC-D55F-45FA-0E8F-F7613441972D}"/>
              </a:ext>
            </a:extLst>
          </p:cNvPr>
          <p:cNvSpPr txBox="1"/>
          <p:nvPr/>
        </p:nvSpPr>
        <p:spPr>
          <a:xfrm>
            <a:off x="6542348" y="2857654"/>
            <a:ext cx="4544834" cy="923330"/>
          </a:xfrm>
          <a:prstGeom prst="rect">
            <a:avLst/>
          </a:prstGeom>
          <a:solidFill>
            <a:srgbClr val="5B9BD5">
              <a:lumMod val="40000"/>
              <a:lumOff val="60000"/>
            </a:srgbClr>
          </a:solidFill>
        </p:spPr>
        <p:txBody>
          <a:bodyPr wrap="square" rtlCol="0">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GB" dirty="0">
                <a:latin typeface="Arial" panose="020B0604020202020204" pitchFamily="34" charset="0"/>
                <a:cs typeface="Arial" panose="020B0604020202020204" pitchFamily="34" charset="0"/>
              </a:rPr>
              <a:t>Phase 1 - Creation of the Change Request</a:t>
            </a:r>
          </a:p>
          <a:p>
            <a:endParaRPr lang="en-GB"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CR pre-assessment template</a:t>
            </a:r>
            <a:endParaRPr lang="en-GB" dirty="0">
              <a:latin typeface="Arial" panose="020B0604020202020204" pitchFamily="34" charset="0"/>
              <a:cs typeface="Arial" panose="020B0604020202020204" pitchFamily="34" charset="0"/>
            </a:endParaRPr>
          </a:p>
        </p:txBody>
      </p:sp>
      <p:sp>
        <p:nvSpPr>
          <p:cNvPr id="15" name="TextBox 11">
            <a:extLst>
              <a:ext uri="{FF2B5EF4-FFF2-40B4-BE49-F238E27FC236}">
                <a16:creationId xmlns:a16="http://schemas.microsoft.com/office/drawing/2014/main" id="{F11839BD-2AAF-E9E2-E832-7ECAB27A21B4}"/>
              </a:ext>
            </a:extLst>
          </p:cNvPr>
          <p:cNvSpPr txBox="1"/>
          <p:nvPr/>
        </p:nvSpPr>
        <p:spPr>
          <a:xfrm>
            <a:off x="6542347" y="4443527"/>
            <a:ext cx="5386893" cy="1477328"/>
          </a:xfrm>
          <a:prstGeom prst="rect">
            <a:avLst/>
          </a:prstGeom>
          <a:solidFill>
            <a:srgbClr val="70AD47">
              <a:lumMod val="40000"/>
              <a:lumOff val="60000"/>
            </a:srgbClr>
          </a:solidFill>
        </p:spPr>
        <p:txBody>
          <a:bodyPr wrap="square" rtlCol="0">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GB" dirty="0">
                <a:latin typeface="Arial" panose="020B0604020202020204" pitchFamily="34" charset="0"/>
                <a:cs typeface="Arial" panose="020B0604020202020204" pitchFamily="34" charset="0"/>
              </a:rPr>
              <a:t>Phase 2 - Development of the solution (</a:t>
            </a:r>
            <a:r>
              <a:rPr lang="en-GB" dirty="0" err="1">
                <a:latin typeface="Arial" panose="020B0604020202020204" pitchFamily="34" charset="0"/>
                <a:cs typeface="Arial" panose="020B0604020202020204" pitchFamily="34" charset="0"/>
              </a:rPr>
              <a:t>EU-Rail</a:t>
            </a:r>
            <a:r>
              <a:rPr lang="en-GB" dirty="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Possible cross-participation (e.g. DAC)</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Proposal finally submitted to the WP according to the CCM process</a:t>
            </a:r>
          </a:p>
        </p:txBody>
      </p:sp>
      <p:sp>
        <p:nvSpPr>
          <p:cNvPr id="17" name="Oval 16">
            <a:extLst>
              <a:ext uri="{FF2B5EF4-FFF2-40B4-BE49-F238E27FC236}">
                <a16:creationId xmlns:a16="http://schemas.microsoft.com/office/drawing/2014/main" id="{C83260D7-5CBA-77E0-470A-75A637A68BF1}"/>
              </a:ext>
            </a:extLst>
          </p:cNvPr>
          <p:cNvSpPr/>
          <p:nvPr/>
        </p:nvSpPr>
        <p:spPr>
          <a:xfrm>
            <a:off x="4190412" y="5310209"/>
            <a:ext cx="1158240" cy="670560"/>
          </a:xfrm>
          <a:prstGeom prst="ellipse">
            <a:avLst/>
          </a:prstGeom>
          <a:noFill/>
          <a:ln w="31750" cap="flat" cmpd="sng" algn="ctr">
            <a:solidFill>
              <a:srgbClr val="5B9BD5">
                <a:shade val="50000"/>
              </a:srgb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endParaRPr lang="en-GB" dirty="0"/>
          </a:p>
        </p:txBody>
      </p:sp>
    </p:spTree>
    <p:extLst>
      <p:ext uri="{BB962C8B-B14F-4D97-AF65-F5344CB8AC3E}">
        <p14:creationId xmlns:p14="http://schemas.microsoft.com/office/powerpoint/2010/main" val="3855780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400E31D8-7C26-4CA8-6062-46AE8EC760DE}"/>
              </a:ext>
            </a:extLst>
          </p:cNvPr>
          <p:cNvSpPr txBox="1">
            <a:spLocks/>
          </p:cNvSpPr>
          <p:nvPr/>
        </p:nvSpPr>
        <p:spPr>
          <a:xfrm>
            <a:off x="1894096" y="288696"/>
            <a:ext cx="8311450" cy="7329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srgbClr val="0C1D3E"/>
                </a:solidFill>
                <a:effectLst/>
                <a:uLnTx/>
                <a:uFillTx/>
                <a:latin typeface="Arial"/>
                <a:ea typeface="+mn-ea"/>
                <a:cs typeface="+mn-cs"/>
              </a:rPr>
              <a:t>Change Requests entry points </a:t>
            </a:r>
          </a:p>
        </p:txBody>
      </p:sp>
      <p:pic>
        <p:nvPicPr>
          <p:cNvPr id="18" name="Picture 17" descr="A logo for a company&#10;&#10;Description automatically generated">
            <a:extLst>
              <a:ext uri="{FF2B5EF4-FFF2-40B4-BE49-F238E27FC236}">
                <a16:creationId xmlns:a16="http://schemas.microsoft.com/office/drawing/2014/main" id="{B66D14CE-0E43-A506-D7AB-946B0AFD8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9361" y="288696"/>
            <a:ext cx="938340" cy="613090"/>
          </a:xfrm>
          <a:prstGeom prst="rect">
            <a:avLst/>
          </a:prstGeom>
        </p:spPr>
      </p:pic>
      <p:cxnSp>
        <p:nvCxnSpPr>
          <p:cNvPr id="74" name="Straight Arrow Connector 73">
            <a:extLst>
              <a:ext uri="{FF2B5EF4-FFF2-40B4-BE49-F238E27FC236}">
                <a16:creationId xmlns:a16="http://schemas.microsoft.com/office/drawing/2014/main" id="{3E2BFF9B-34D3-756E-74A2-EF2B4188CFDB}"/>
              </a:ext>
            </a:extLst>
          </p:cNvPr>
          <p:cNvCxnSpPr>
            <a:cxnSpLocks/>
            <a:stCxn id="99" idx="0"/>
            <a:endCxn id="84" idx="4"/>
          </p:cNvCxnSpPr>
          <p:nvPr/>
        </p:nvCxnSpPr>
        <p:spPr>
          <a:xfrm flipH="1" flipV="1">
            <a:off x="2621607" y="3459645"/>
            <a:ext cx="595391" cy="762859"/>
          </a:xfrm>
          <a:prstGeom prst="straightConnector1">
            <a:avLst/>
          </a:prstGeom>
          <a:noFill/>
          <a:ln w="12700" cap="flat" cmpd="sng" algn="ctr">
            <a:solidFill>
              <a:srgbClr val="5B9BD5"/>
            </a:solidFill>
            <a:prstDash val="solid"/>
            <a:miter lim="800000"/>
            <a:tailEnd type="triangle"/>
          </a:ln>
          <a:effectLst/>
        </p:spPr>
        <p:style>
          <a:lnRef idx="2">
            <a:schemeClr val="accent1"/>
          </a:lnRef>
          <a:fillRef idx="0">
            <a:schemeClr val="accent1"/>
          </a:fillRef>
          <a:effectRef idx="1">
            <a:schemeClr val="accent1"/>
          </a:effectRef>
          <a:fontRef idx="minor">
            <a:schemeClr val="tx1"/>
          </a:fontRef>
        </p:style>
      </p:cxnSp>
      <p:sp>
        <p:nvSpPr>
          <p:cNvPr id="78" name="Rectangle 77">
            <a:extLst>
              <a:ext uri="{FF2B5EF4-FFF2-40B4-BE49-F238E27FC236}">
                <a16:creationId xmlns:a16="http://schemas.microsoft.com/office/drawing/2014/main" id="{A11142F6-61BC-1835-1944-E7679EFFB0B4}"/>
              </a:ext>
            </a:extLst>
          </p:cNvPr>
          <p:cNvSpPr/>
          <p:nvPr/>
        </p:nvSpPr>
        <p:spPr>
          <a:xfrm>
            <a:off x="1919315" y="4222504"/>
            <a:ext cx="828369" cy="731520"/>
          </a:xfrm>
          <a:prstGeom prst="rect">
            <a:avLst/>
          </a:prstGeom>
          <a:solidFill>
            <a:srgbClr val="4472C4">
              <a:lumMod val="75000"/>
            </a:srgbClr>
          </a:solidFill>
          <a:ln w="6350" cap="flat" cmpd="sng" algn="ctr">
            <a:solidFill>
              <a:srgbClr val="5B9BD5"/>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fr-BE" sz="1600" dirty="0"/>
              <a:t>TWG </a:t>
            </a:r>
            <a:r>
              <a:rPr lang="fr-BE" sz="1600" dirty="0" err="1"/>
              <a:t>Freight</a:t>
            </a:r>
            <a:endParaRPr lang="en-GB" sz="1600" dirty="0"/>
          </a:p>
        </p:txBody>
      </p:sp>
      <p:cxnSp>
        <p:nvCxnSpPr>
          <p:cNvPr id="79" name="Straight Arrow Connector 78">
            <a:extLst>
              <a:ext uri="{FF2B5EF4-FFF2-40B4-BE49-F238E27FC236}">
                <a16:creationId xmlns:a16="http://schemas.microsoft.com/office/drawing/2014/main" id="{AA3DCF21-E7BE-6EAE-C6F4-F0F04A103797}"/>
              </a:ext>
            </a:extLst>
          </p:cNvPr>
          <p:cNvCxnSpPr>
            <a:cxnSpLocks/>
            <a:stCxn id="78" idx="0"/>
            <a:endCxn id="84" idx="4"/>
          </p:cNvCxnSpPr>
          <p:nvPr/>
        </p:nvCxnSpPr>
        <p:spPr>
          <a:xfrm flipV="1">
            <a:off x="2333500" y="3459645"/>
            <a:ext cx="288107" cy="762859"/>
          </a:xfrm>
          <a:prstGeom prst="straightConnector1">
            <a:avLst/>
          </a:prstGeom>
          <a:noFill/>
          <a:ln w="12700" cap="flat" cmpd="sng" algn="ctr">
            <a:solidFill>
              <a:srgbClr val="5B9BD5"/>
            </a:solidFill>
            <a:prstDash val="solid"/>
            <a:miter lim="800000"/>
            <a:tailEnd type="triangle"/>
          </a:ln>
          <a:effectLst/>
        </p:spPr>
        <p:style>
          <a:lnRef idx="2">
            <a:schemeClr val="accent1"/>
          </a:lnRef>
          <a:fillRef idx="0">
            <a:schemeClr val="accent1"/>
          </a:fillRef>
          <a:effectRef idx="1">
            <a:schemeClr val="accent1"/>
          </a:effectRef>
          <a:fontRef idx="minor">
            <a:schemeClr val="tx1"/>
          </a:fontRef>
        </p:style>
      </p:cxnSp>
      <p:sp>
        <p:nvSpPr>
          <p:cNvPr id="80" name="Rectangle 79">
            <a:extLst>
              <a:ext uri="{FF2B5EF4-FFF2-40B4-BE49-F238E27FC236}">
                <a16:creationId xmlns:a16="http://schemas.microsoft.com/office/drawing/2014/main" id="{9A5BE121-F74E-FBAD-2FF5-27E475C888F0}"/>
              </a:ext>
            </a:extLst>
          </p:cNvPr>
          <p:cNvSpPr/>
          <p:nvPr/>
        </p:nvSpPr>
        <p:spPr>
          <a:xfrm>
            <a:off x="6715853" y="3009929"/>
            <a:ext cx="749771" cy="731520"/>
          </a:xfrm>
          <a:prstGeom prst="rect">
            <a:avLst/>
          </a:prstGeom>
          <a:solidFill>
            <a:srgbClr val="4472C4">
              <a:lumMod val="75000"/>
            </a:srgbClr>
          </a:solidFill>
          <a:ln w="6350" cap="flat" cmpd="sng" algn="ctr">
            <a:solidFill>
              <a:srgbClr val="5B9BD5"/>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fr-BE" sz="1600" dirty="0"/>
              <a:t>WG</a:t>
            </a:r>
          </a:p>
          <a:p>
            <a:pPr algn="ctr"/>
            <a:r>
              <a:rPr lang="fr-BE" sz="1400" dirty="0"/>
              <a:t>Standards</a:t>
            </a:r>
            <a:endParaRPr lang="en-GB" sz="1600" dirty="0"/>
          </a:p>
        </p:txBody>
      </p:sp>
      <p:cxnSp>
        <p:nvCxnSpPr>
          <p:cNvPr id="81" name="Straight Arrow Connector 80">
            <a:extLst>
              <a:ext uri="{FF2B5EF4-FFF2-40B4-BE49-F238E27FC236}">
                <a16:creationId xmlns:a16="http://schemas.microsoft.com/office/drawing/2014/main" id="{F1CFDC38-424B-6DDF-F471-05FBD76987FB}"/>
              </a:ext>
            </a:extLst>
          </p:cNvPr>
          <p:cNvCxnSpPr>
            <a:cxnSpLocks/>
            <a:stCxn id="84" idx="6"/>
            <a:endCxn id="85" idx="2"/>
          </p:cNvCxnSpPr>
          <p:nvPr/>
        </p:nvCxnSpPr>
        <p:spPr>
          <a:xfrm>
            <a:off x="3215967" y="2865285"/>
            <a:ext cx="7481034" cy="52910"/>
          </a:xfrm>
          <a:prstGeom prst="straightConnector1">
            <a:avLst/>
          </a:prstGeom>
          <a:solidFill>
            <a:srgbClr val="5B9BD5"/>
          </a:solidFill>
          <a:ln w="44450" cap="flat" cmpd="sng" algn="ctr">
            <a:solidFill>
              <a:srgbClr val="5B9BD5">
                <a:shade val="50000"/>
              </a:srgbClr>
            </a:solidFill>
            <a:prstDash val="solid"/>
            <a:miter lim="800000"/>
            <a:headEnd type="triangle"/>
            <a:tailEnd type="triangle"/>
          </a:ln>
          <a:effectLst/>
        </p:spPr>
        <p:style>
          <a:lnRef idx="2">
            <a:schemeClr val="accent1">
              <a:shade val="50000"/>
            </a:schemeClr>
          </a:lnRef>
          <a:fillRef idx="1">
            <a:schemeClr val="accent1"/>
          </a:fillRef>
          <a:effectRef idx="0">
            <a:schemeClr val="accent1"/>
          </a:effectRef>
          <a:fontRef idx="minor">
            <a:schemeClr val="lt1"/>
          </a:fontRef>
        </p:style>
      </p:cxnSp>
      <p:sp>
        <p:nvSpPr>
          <p:cNvPr id="82" name="Oval 81">
            <a:extLst>
              <a:ext uri="{FF2B5EF4-FFF2-40B4-BE49-F238E27FC236}">
                <a16:creationId xmlns:a16="http://schemas.microsoft.com/office/drawing/2014/main" id="{12D68754-363D-6A57-E903-13025ED30003}"/>
              </a:ext>
            </a:extLst>
          </p:cNvPr>
          <p:cNvSpPr/>
          <p:nvPr/>
        </p:nvSpPr>
        <p:spPr>
          <a:xfrm>
            <a:off x="8432594" y="2329746"/>
            <a:ext cx="1188720" cy="1187925"/>
          </a:xfrm>
          <a:prstGeom prst="ellipse">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fr-BE" sz="2000" dirty="0"/>
              <a:t>CCS WP</a:t>
            </a:r>
            <a:endParaRPr lang="en-GB" sz="2000" dirty="0"/>
          </a:p>
        </p:txBody>
      </p:sp>
      <p:sp>
        <p:nvSpPr>
          <p:cNvPr id="84" name="Oval 83">
            <a:extLst>
              <a:ext uri="{FF2B5EF4-FFF2-40B4-BE49-F238E27FC236}">
                <a16:creationId xmlns:a16="http://schemas.microsoft.com/office/drawing/2014/main" id="{96A5BC84-F3A7-FBAE-5F09-847CB55800CE}"/>
              </a:ext>
            </a:extLst>
          </p:cNvPr>
          <p:cNvSpPr/>
          <p:nvPr/>
        </p:nvSpPr>
        <p:spPr>
          <a:xfrm>
            <a:off x="2027247" y="2270925"/>
            <a:ext cx="1188720" cy="1188720"/>
          </a:xfrm>
          <a:prstGeom prst="ellipse">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fr-BE" sz="2000" dirty="0" err="1"/>
              <a:t>TSIs</a:t>
            </a:r>
            <a:r>
              <a:rPr lang="fr-BE" sz="2000" dirty="0"/>
              <a:t> WP</a:t>
            </a:r>
            <a:endParaRPr lang="en-GB" sz="2000" dirty="0"/>
          </a:p>
        </p:txBody>
      </p:sp>
      <p:sp>
        <p:nvSpPr>
          <p:cNvPr id="85" name="Oval 84">
            <a:extLst>
              <a:ext uri="{FF2B5EF4-FFF2-40B4-BE49-F238E27FC236}">
                <a16:creationId xmlns:a16="http://schemas.microsoft.com/office/drawing/2014/main" id="{6FAC0FC0-65B8-8849-CEDC-EEEB46C8B13C}"/>
              </a:ext>
            </a:extLst>
          </p:cNvPr>
          <p:cNvSpPr/>
          <p:nvPr/>
        </p:nvSpPr>
        <p:spPr>
          <a:xfrm>
            <a:off x="10697001" y="2323835"/>
            <a:ext cx="1188720" cy="1188720"/>
          </a:xfrm>
          <a:prstGeom prst="ellipse">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fr-BE" dirty="0"/>
              <a:t>TELEM</a:t>
            </a:r>
            <a:r>
              <a:rPr lang="fr-BE" sz="2000" dirty="0"/>
              <a:t> WP</a:t>
            </a:r>
            <a:endParaRPr lang="en-GB" sz="2000" dirty="0"/>
          </a:p>
        </p:txBody>
      </p:sp>
      <p:sp>
        <p:nvSpPr>
          <p:cNvPr id="86" name="Rectangle 85">
            <a:extLst>
              <a:ext uri="{FF2B5EF4-FFF2-40B4-BE49-F238E27FC236}">
                <a16:creationId xmlns:a16="http://schemas.microsoft.com/office/drawing/2014/main" id="{AEE536B8-750B-5181-F3B7-876D3C078AD6}"/>
              </a:ext>
            </a:extLst>
          </p:cNvPr>
          <p:cNvSpPr/>
          <p:nvPr/>
        </p:nvSpPr>
        <p:spPr>
          <a:xfrm>
            <a:off x="6702750" y="4492920"/>
            <a:ext cx="731520" cy="731520"/>
          </a:xfrm>
          <a:prstGeom prst="rect">
            <a:avLst/>
          </a:prstGeom>
          <a:solidFill>
            <a:srgbClr val="4472C4">
              <a:lumMod val="75000"/>
            </a:srgbClr>
          </a:solidFill>
          <a:ln w="6350" cap="flat" cmpd="sng" algn="ctr">
            <a:solidFill>
              <a:srgbClr val="5B9BD5"/>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fr-BE" dirty="0"/>
              <a:t>Ope</a:t>
            </a:r>
          </a:p>
          <a:p>
            <a:pPr algn="ctr"/>
            <a:r>
              <a:rPr lang="fr-BE" dirty="0" err="1"/>
              <a:t>Harm</a:t>
            </a:r>
            <a:endParaRPr lang="en-GB" dirty="0"/>
          </a:p>
        </p:txBody>
      </p:sp>
      <p:sp>
        <p:nvSpPr>
          <p:cNvPr id="88" name="Rectangle 87">
            <a:extLst>
              <a:ext uri="{FF2B5EF4-FFF2-40B4-BE49-F238E27FC236}">
                <a16:creationId xmlns:a16="http://schemas.microsoft.com/office/drawing/2014/main" id="{946C00DA-B5AD-B0BA-1732-6B48DBF4F8D2}"/>
              </a:ext>
            </a:extLst>
          </p:cNvPr>
          <p:cNvSpPr/>
          <p:nvPr/>
        </p:nvSpPr>
        <p:spPr>
          <a:xfrm>
            <a:off x="8621597" y="3697963"/>
            <a:ext cx="796199" cy="731520"/>
          </a:xfrm>
          <a:prstGeom prst="rect">
            <a:avLst/>
          </a:prstGeom>
          <a:solidFill>
            <a:srgbClr val="4472C4">
              <a:lumMod val="75000"/>
            </a:srgbClr>
          </a:solidFill>
          <a:ln w="6350" cap="flat" cmpd="sng" algn="ctr">
            <a:solidFill>
              <a:srgbClr val="5B9BD5"/>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fr-BE" sz="1600" dirty="0"/>
              <a:t>ERTMS CG</a:t>
            </a:r>
            <a:endParaRPr lang="en-GB" sz="1600" dirty="0"/>
          </a:p>
        </p:txBody>
      </p:sp>
      <p:cxnSp>
        <p:nvCxnSpPr>
          <p:cNvPr id="89" name="Straight Arrow Connector 88">
            <a:extLst>
              <a:ext uri="{FF2B5EF4-FFF2-40B4-BE49-F238E27FC236}">
                <a16:creationId xmlns:a16="http://schemas.microsoft.com/office/drawing/2014/main" id="{25C40CF1-8BDE-EB09-A9C1-FBC807AEBB43}"/>
              </a:ext>
            </a:extLst>
          </p:cNvPr>
          <p:cNvCxnSpPr>
            <a:stCxn id="88" idx="0"/>
            <a:endCxn id="82" idx="4"/>
          </p:cNvCxnSpPr>
          <p:nvPr/>
        </p:nvCxnSpPr>
        <p:spPr>
          <a:xfrm flipV="1">
            <a:off x="9019696" y="3517671"/>
            <a:ext cx="7258" cy="180293"/>
          </a:xfrm>
          <a:prstGeom prst="straightConnector1">
            <a:avLst/>
          </a:prstGeom>
          <a:noFill/>
          <a:ln w="12700" cap="flat" cmpd="sng" algn="ctr">
            <a:solidFill>
              <a:srgbClr val="5B9BD5"/>
            </a:solidFill>
            <a:prstDash val="solid"/>
            <a:miter lim="800000"/>
            <a:tailEnd type="triangle"/>
          </a:ln>
          <a:effectLst/>
        </p:spPr>
        <p:style>
          <a:lnRef idx="2">
            <a:schemeClr val="accent1"/>
          </a:lnRef>
          <a:fillRef idx="0">
            <a:schemeClr val="accent1"/>
          </a:fillRef>
          <a:effectRef idx="1">
            <a:schemeClr val="accent1"/>
          </a:effectRef>
          <a:fontRef idx="minor">
            <a:schemeClr val="tx1"/>
          </a:fontRef>
        </p:style>
      </p:cxnSp>
      <p:grpSp>
        <p:nvGrpSpPr>
          <p:cNvPr id="90" name="Group 89">
            <a:extLst>
              <a:ext uri="{FF2B5EF4-FFF2-40B4-BE49-F238E27FC236}">
                <a16:creationId xmlns:a16="http://schemas.microsoft.com/office/drawing/2014/main" id="{F076C5DD-F510-8400-8A87-E63939767310}"/>
              </a:ext>
            </a:extLst>
          </p:cNvPr>
          <p:cNvGrpSpPr/>
          <p:nvPr/>
        </p:nvGrpSpPr>
        <p:grpSpPr>
          <a:xfrm>
            <a:off x="8265441" y="5476921"/>
            <a:ext cx="1547130" cy="929607"/>
            <a:chOff x="6394603" y="5537377"/>
            <a:chExt cx="1547130" cy="929607"/>
          </a:xfrm>
        </p:grpSpPr>
        <p:sp>
          <p:nvSpPr>
            <p:cNvPr id="124" name="Rectangle 123">
              <a:extLst>
                <a:ext uri="{FF2B5EF4-FFF2-40B4-BE49-F238E27FC236}">
                  <a16:creationId xmlns:a16="http://schemas.microsoft.com/office/drawing/2014/main" id="{DF31B98B-BAE8-631A-ACAF-A6CBA1EC9960}"/>
                </a:ext>
              </a:extLst>
            </p:cNvPr>
            <p:cNvSpPr/>
            <p:nvPr/>
          </p:nvSpPr>
          <p:spPr>
            <a:xfrm>
              <a:off x="6419143" y="5735464"/>
              <a:ext cx="731520" cy="731520"/>
            </a:xfrm>
            <a:prstGeom prst="rect">
              <a:avLst/>
            </a:prstGeom>
            <a:solidFill>
              <a:srgbClr val="4472C4">
                <a:lumMod val="75000"/>
              </a:srgbClr>
            </a:solidFill>
            <a:ln w="6350" cap="flat" cmpd="sng" algn="ctr">
              <a:solidFill>
                <a:srgbClr val="5B9BD5"/>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fr-BE" dirty="0"/>
                <a:t>EECT ETCS</a:t>
              </a:r>
              <a:endParaRPr lang="en-GB" dirty="0"/>
            </a:p>
          </p:txBody>
        </p:sp>
        <p:sp>
          <p:nvSpPr>
            <p:cNvPr id="125" name="Rectangle 124">
              <a:extLst>
                <a:ext uri="{FF2B5EF4-FFF2-40B4-BE49-F238E27FC236}">
                  <a16:creationId xmlns:a16="http://schemas.microsoft.com/office/drawing/2014/main" id="{9FBC7DBD-F521-DB0C-DAA2-E589ABC4008E}"/>
                </a:ext>
              </a:extLst>
            </p:cNvPr>
            <p:cNvSpPr/>
            <p:nvPr/>
          </p:nvSpPr>
          <p:spPr>
            <a:xfrm>
              <a:off x="7169881" y="5735464"/>
              <a:ext cx="731520" cy="731520"/>
            </a:xfrm>
            <a:prstGeom prst="rect">
              <a:avLst/>
            </a:prstGeom>
            <a:solidFill>
              <a:srgbClr val="4472C4">
                <a:lumMod val="75000"/>
              </a:srgbClr>
            </a:solidFill>
            <a:ln w="6350" cap="flat" cmpd="sng" algn="ctr">
              <a:solidFill>
                <a:srgbClr val="5B9BD5"/>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fr-BE" dirty="0"/>
                <a:t>EECT Radio</a:t>
              </a:r>
              <a:endParaRPr lang="en-GB" dirty="0"/>
            </a:p>
          </p:txBody>
        </p:sp>
        <p:sp>
          <p:nvSpPr>
            <p:cNvPr id="126" name="Right Brace 125">
              <a:extLst>
                <a:ext uri="{FF2B5EF4-FFF2-40B4-BE49-F238E27FC236}">
                  <a16:creationId xmlns:a16="http://schemas.microsoft.com/office/drawing/2014/main" id="{3DDE0983-3570-575D-E429-E335134C5F46}"/>
                </a:ext>
              </a:extLst>
            </p:cNvPr>
            <p:cNvSpPr/>
            <p:nvPr/>
          </p:nvSpPr>
          <p:spPr>
            <a:xfrm rot="16200000">
              <a:off x="7044103" y="4887877"/>
              <a:ext cx="248130" cy="1547130"/>
            </a:xfrm>
            <a:prstGeom prst="rightBrace">
              <a:avLst>
                <a:gd name="adj1" fmla="val 8333"/>
                <a:gd name="adj2" fmla="val 49832"/>
              </a:avLst>
            </a:prstGeom>
            <a:noFill/>
            <a:ln w="12700" cap="flat" cmpd="sng" algn="ctr">
              <a:solidFill>
                <a:srgbClr val="5B9BD5"/>
              </a:solidFill>
              <a:prstDash val="solid"/>
              <a:miter lim="800000"/>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pPr algn="ctr"/>
              <a:endParaRPr lang="en-GB"/>
            </a:p>
          </p:txBody>
        </p:sp>
      </p:grpSp>
      <p:sp>
        <p:nvSpPr>
          <p:cNvPr id="91" name="Rectangle 90">
            <a:extLst>
              <a:ext uri="{FF2B5EF4-FFF2-40B4-BE49-F238E27FC236}">
                <a16:creationId xmlns:a16="http://schemas.microsoft.com/office/drawing/2014/main" id="{11F070D5-5F42-90AA-74A8-3B26199E45B4}"/>
              </a:ext>
            </a:extLst>
          </p:cNvPr>
          <p:cNvSpPr/>
          <p:nvPr/>
        </p:nvSpPr>
        <p:spPr>
          <a:xfrm>
            <a:off x="6700934" y="5316174"/>
            <a:ext cx="731520" cy="731520"/>
          </a:xfrm>
          <a:prstGeom prst="rect">
            <a:avLst/>
          </a:prstGeom>
          <a:solidFill>
            <a:srgbClr val="4472C4">
              <a:lumMod val="75000"/>
            </a:srgbClr>
          </a:solidFill>
          <a:ln w="6350" cap="flat" cmpd="sng" algn="ctr">
            <a:solidFill>
              <a:srgbClr val="5B9BD5"/>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fr-BE" sz="1600" dirty="0"/>
              <a:t>Train </a:t>
            </a:r>
            <a:r>
              <a:rPr lang="fr-BE" sz="1600" dirty="0" err="1"/>
              <a:t>Detect</a:t>
            </a:r>
            <a:endParaRPr lang="en-GB" sz="1600" dirty="0"/>
          </a:p>
        </p:txBody>
      </p:sp>
      <p:cxnSp>
        <p:nvCxnSpPr>
          <p:cNvPr id="92" name="Straight Arrow Connector 91">
            <a:extLst>
              <a:ext uri="{FF2B5EF4-FFF2-40B4-BE49-F238E27FC236}">
                <a16:creationId xmlns:a16="http://schemas.microsoft.com/office/drawing/2014/main" id="{B96DF8A6-36A8-076F-30B3-9A945096804F}"/>
              </a:ext>
            </a:extLst>
          </p:cNvPr>
          <p:cNvCxnSpPr>
            <a:cxnSpLocks/>
            <a:stCxn id="126" idx="1"/>
            <a:endCxn id="88" idx="2"/>
          </p:cNvCxnSpPr>
          <p:nvPr/>
        </p:nvCxnSpPr>
        <p:spPr>
          <a:xfrm flipH="1" flipV="1">
            <a:off x="9019697" y="4429483"/>
            <a:ext cx="16710" cy="1047438"/>
          </a:xfrm>
          <a:prstGeom prst="straightConnector1">
            <a:avLst/>
          </a:prstGeom>
          <a:noFill/>
          <a:ln w="12700" cap="flat" cmpd="sng" algn="ctr">
            <a:solidFill>
              <a:srgbClr val="5B9BD5"/>
            </a:solidFill>
            <a:prstDash val="solid"/>
            <a:miter lim="800000"/>
            <a:tailEnd type="triangle"/>
          </a:ln>
          <a:effectLst/>
        </p:spPr>
        <p:style>
          <a:lnRef idx="2">
            <a:schemeClr val="accent1"/>
          </a:lnRef>
          <a:fillRef idx="0">
            <a:schemeClr val="accent1"/>
          </a:fillRef>
          <a:effectRef idx="1">
            <a:schemeClr val="accent1"/>
          </a:effectRef>
          <a:fontRef idx="minor">
            <a:schemeClr val="tx1"/>
          </a:fontRef>
        </p:style>
      </p:cxnSp>
      <p:sp>
        <p:nvSpPr>
          <p:cNvPr id="93" name="Rectangle 92">
            <a:extLst>
              <a:ext uri="{FF2B5EF4-FFF2-40B4-BE49-F238E27FC236}">
                <a16:creationId xmlns:a16="http://schemas.microsoft.com/office/drawing/2014/main" id="{B7E145B4-745B-5535-37C8-A8366A1BA48E}"/>
              </a:ext>
            </a:extLst>
          </p:cNvPr>
          <p:cNvSpPr/>
          <p:nvPr/>
        </p:nvSpPr>
        <p:spPr>
          <a:xfrm>
            <a:off x="9167978" y="4627772"/>
            <a:ext cx="731520" cy="731520"/>
          </a:xfrm>
          <a:prstGeom prst="rect">
            <a:avLst/>
          </a:prstGeom>
          <a:solidFill>
            <a:srgbClr val="4472C4">
              <a:lumMod val="75000"/>
            </a:srgbClr>
          </a:solidFill>
          <a:ln w="6350" cap="flat" cmpd="sng" algn="ctr">
            <a:solidFill>
              <a:srgbClr val="5B9BD5"/>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fr-BE" sz="1200" dirty="0" err="1"/>
              <a:t>Coord</a:t>
            </a:r>
            <a:endParaRPr lang="fr-BE" sz="1200" dirty="0"/>
          </a:p>
          <a:p>
            <a:pPr algn="ctr"/>
            <a:r>
              <a:rPr lang="fr-BE" sz="1200" dirty="0"/>
              <a:t>Radio</a:t>
            </a:r>
            <a:endParaRPr lang="en-GB" sz="1200" dirty="0"/>
          </a:p>
        </p:txBody>
      </p:sp>
      <p:cxnSp>
        <p:nvCxnSpPr>
          <p:cNvPr id="94" name="Straight Arrow Connector 93">
            <a:extLst>
              <a:ext uri="{FF2B5EF4-FFF2-40B4-BE49-F238E27FC236}">
                <a16:creationId xmlns:a16="http://schemas.microsoft.com/office/drawing/2014/main" id="{327010FC-C85D-53B9-E8E1-C4495FA5A1FD}"/>
              </a:ext>
            </a:extLst>
          </p:cNvPr>
          <p:cNvCxnSpPr>
            <a:cxnSpLocks/>
            <a:stCxn id="93" idx="0"/>
            <a:endCxn id="88" idx="2"/>
          </p:cNvCxnSpPr>
          <p:nvPr/>
        </p:nvCxnSpPr>
        <p:spPr>
          <a:xfrm flipH="1" flipV="1">
            <a:off x="9019697" y="4429483"/>
            <a:ext cx="514041" cy="198289"/>
          </a:xfrm>
          <a:prstGeom prst="straightConnector1">
            <a:avLst/>
          </a:prstGeom>
          <a:noFill/>
          <a:ln w="12700" cap="flat" cmpd="sng" algn="ctr">
            <a:solidFill>
              <a:srgbClr val="5B9BD5"/>
            </a:solidFill>
            <a:prstDash val="solid"/>
            <a:miter lim="800000"/>
            <a:tailEnd type="triangle"/>
          </a:ln>
          <a:effectLst/>
        </p:spPr>
        <p:style>
          <a:lnRef idx="2">
            <a:schemeClr val="accent1"/>
          </a:lnRef>
          <a:fillRef idx="0">
            <a:schemeClr val="accent1"/>
          </a:fillRef>
          <a:effectRef idx="1">
            <a:schemeClr val="accent1"/>
          </a:effectRef>
          <a:fontRef idx="minor">
            <a:schemeClr val="tx1"/>
          </a:fontRef>
        </p:style>
      </p:cxnSp>
      <p:sp>
        <p:nvSpPr>
          <p:cNvPr id="97" name="Rectangle 96">
            <a:extLst>
              <a:ext uri="{FF2B5EF4-FFF2-40B4-BE49-F238E27FC236}">
                <a16:creationId xmlns:a16="http://schemas.microsoft.com/office/drawing/2014/main" id="{037B7DD6-8071-E873-EE00-59A1B5BE75E3}"/>
              </a:ext>
            </a:extLst>
          </p:cNvPr>
          <p:cNvSpPr/>
          <p:nvPr/>
        </p:nvSpPr>
        <p:spPr>
          <a:xfrm>
            <a:off x="10925601" y="3915698"/>
            <a:ext cx="731520" cy="731520"/>
          </a:xfrm>
          <a:prstGeom prst="rect">
            <a:avLst/>
          </a:prstGeom>
          <a:solidFill>
            <a:srgbClr val="4472C4">
              <a:lumMod val="75000"/>
            </a:srgbClr>
          </a:solidFill>
          <a:ln w="6350" cap="flat" cmpd="sng" algn="ctr">
            <a:solidFill>
              <a:srgbClr val="5B9BD5"/>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fr-BE" sz="1600" b="1" i="1" dirty="0" err="1"/>
              <a:t>WGs</a:t>
            </a:r>
            <a:endParaRPr lang="en-GB" sz="1600" b="1" i="1" dirty="0"/>
          </a:p>
        </p:txBody>
      </p:sp>
      <p:cxnSp>
        <p:nvCxnSpPr>
          <p:cNvPr id="98" name="Straight Arrow Connector 97">
            <a:extLst>
              <a:ext uri="{FF2B5EF4-FFF2-40B4-BE49-F238E27FC236}">
                <a16:creationId xmlns:a16="http://schemas.microsoft.com/office/drawing/2014/main" id="{14481D0A-B37A-6902-7754-BEA976465D96}"/>
              </a:ext>
            </a:extLst>
          </p:cNvPr>
          <p:cNvCxnSpPr>
            <a:cxnSpLocks/>
            <a:stCxn id="97" idx="0"/>
            <a:endCxn id="85" idx="4"/>
          </p:cNvCxnSpPr>
          <p:nvPr/>
        </p:nvCxnSpPr>
        <p:spPr>
          <a:xfrm flipV="1">
            <a:off x="11291361" y="3512555"/>
            <a:ext cx="0" cy="403143"/>
          </a:xfrm>
          <a:prstGeom prst="straightConnector1">
            <a:avLst/>
          </a:prstGeom>
          <a:noFill/>
          <a:ln w="12700" cap="flat" cmpd="sng" algn="ctr">
            <a:solidFill>
              <a:srgbClr val="5B9BD5"/>
            </a:solidFill>
            <a:prstDash val="solid"/>
            <a:miter lim="800000"/>
            <a:tailEnd type="triangle"/>
          </a:ln>
          <a:effectLst/>
        </p:spPr>
        <p:style>
          <a:lnRef idx="2">
            <a:schemeClr val="accent1"/>
          </a:lnRef>
          <a:fillRef idx="0">
            <a:schemeClr val="accent1"/>
          </a:fillRef>
          <a:effectRef idx="1">
            <a:schemeClr val="accent1"/>
          </a:effectRef>
          <a:fontRef idx="minor">
            <a:schemeClr val="tx1"/>
          </a:fontRef>
        </p:style>
      </p:cxnSp>
      <p:sp>
        <p:nvSpPr>
          <p:cNvPr id="99" name="Rectangle 98">
            <a:extLst>
              <a:ext uri="{FF2B5EF4-FFF2-40B4-BE49-F238E27FC236}">
                <a16:creationId xmlns:a16="http://schemas.microsoft.com/office/drawing/2014/main" id="{AE732B28-D1A1-99A7-E7BD-DA6A92A0CA35}"/>
              </a:ext>
            </a:extLst>
          </p:cNvPr>
          <p:cNvSpPr/>
          <p:nvPr/>
        </p:nvSpPr>
        <p:spPr>
          <a:xfrm>
            <a:off x="2792658" y="4222504"/>
            <a:ext cx="848680" cy="731520"/>
          </a:xfrm>
          <a:prstGeom prst="rect">
            <a:avLst/>
          </a:prstGeom>
          <a:solidFill>
            <a:srgbClr val="4472C4">
              <a:lumMod val="75000"/>
            </a:srgbClr>
          </a:solidFill>
          <a:ln w="6350" cap="flat" cmpd="sng" algn="ctr">
            <a:solidFill>
              <a:srgbClr val="5B9BD5"/>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fr-BE" dirty="0"/>
              <a:t>TWG</a:t>
            </a:r>
            <a:endParaRPr lang="en-GB" dirty="0"/>
          </a:p>
        </p:txBody>
      </p:sp>
      <p:cxnSp>
        <p:nvCxnSpPr>
          <p:cNvPr id="101" name="Straight Arrow Connector 100">
            <a:extLst>
              <a:ext uri="{FF2B5EF4-FFF2-40B4-BE49-F238E27FC236}">
                <a16:creationId xmlns:a16="http://schemas.microsoft.com/office/drawing/2014/main" id="{3B734135-A16D-ECF3-60AA-442831AF780D}"/>
              </a:ext>
            </a:extLst>
          </p:cNvPr>
          <p:cNvCxnSpPr>
            <a:cxnSpLocks/>
            <a:stCxn id="86" idx="1"/>
            <a:endCxn id="112" idx="5"/>
          </p:cNvCxnSpPr>
          <p:nvPr/>
        </p:nvCxnSpPr>
        <p:spPr>
          <a:xfrm flipH="1" flipV="1">
            <a:off x="4477833" y="3327169"/>
            <a:ext cx="2224917" cy="1531511"/>
          </a:xfrm>
          <a:prstGeom prst="straightConnector1">
            <a:avLst/>
          </a:prstGeom>
          <a:noFill/>
          <a:ln w="6350" cap="flat" cmpd="sng" algn="ctr">
            <a:solidFill>
              <a:srgbClr val="5B9BD5"/>
            </a:solidFill>
            <a:prstDash val="lgDash"/>
            <a:miter lim="800000"/>
            <a:tailEnd type="triangle"/>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a:extLst>
              <a:ext uri="{FF2B5EF4-FFF2-40B4-BE49-F238E27FC236}">
                <a16:creationId xmlns:a16="http://schemas.microsoft.com/office/drawing/2014/main" id="{C64C576B-BF3D-524E-67DC-B2DE72E32BB4}"/>
              </a:ext>
            </a:extLst>
          </p:cNvPr>
          <p:cNvCxnSpPr>
            <a:cxnSpLocks/>
            <a:stCxn id="91" idx="1"/>
            <a:endCxn id="84" idx="4"/>
          </p:cNvCxnSpPr>
          <p:nvPr/>
        </p:nvCxnSpPr>
        <p:spPr>
          <a:xfrm flipH="1" flipV="1">
            <a:off x="2621607" y="3459645"/>
            <a:ext cx="4079327" cy="2222289"/>
          </a:xfrm>
          <a:prstGeom prst="straightConnector1">
            <a:avLst/>
          </a:prstGeom>
          <a:noFill/>
          <a:ln w="6350" cap="flat" cmpd="sng" algn="ctr">
            <a:solidFill>
              <a:srgbClr val="5B9BD5"/>
            </a:solidFill>
            <a:prstDash val="lgDash"/>
            <a:miter lim="800000"/>
            <a:tailEnd type="triangle"/>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a:extLst>
              <a:ext uri="{FF2B5EF4-FFF2-40B4-BE49-F238E27FC236}">
                <a16:creationId xmlns:a16="http://schemas.microsoft.com/office/drawing/2014/main" id="{7A519365-945C-D3D1-434F-AB8650CFEE26}"/>
              </a:ext>
            </a:extLst>
          </p:cNvPr>
          <p:cNvCxnSpPr>
            <a:cxnSpLocks/>
            <a:stCxn id="86" idx="3"/>
            <a:endCxn id="82" idx="3"/>
          </p:cNvCxnSpPr>
          <p:nvPr/>
        </p:nvCxnSpPr>
        <p:spPr>
          <a:xfrm flipV="1">
            <a:off x="7434270" y="3343703"/>
            <a:ext cx="1172408" cy="1514977"/>
          </a:xfrm>
          <a:prstGeom prst="straightConnector1">
            <a:avLst/>
          </a:prstGeom>
          <a:noFill/>
          <a:ln w="12700" cap="flat" cmpd="sng" algn="ctr">
            <a:solidFill>
              <a:srgbClr val="5B9BD5"/>
            </a:solidFill>
            <a:prstDash val="solid"/>
            <a:miter lim="800000"/>
            <a:tailEnd type="triangle"/>
          </a:ln>
          <a:effectLst/>
        </p:spPr>
        <p:style>
          <a:lnRef idx="2">
            <a:schemeClr val="accent1"/>
          </a:lnRef>
          <a:fillRef idx="0">
            <a:schemeClr val="accent1"/>
          </a:fillRef>
          <a:effectRef idx="1">
            <a:schemeClr val="accent1"/>
          </a:effectRef>
          <a:fontRef idx="minor">
            <a:schemeClr val="tx1"/>
          </a:fontRef>
        </p:style>
      </p:cxnSp>
      <p:cxnSp>
        <p:nvCxnSpPr>
          <p:cNvPr id="104" name="Straight Arrow Connector 103">
            <a:extLst>
              <a:ext uri="{FF2B5EF4-FFF2-40B4-BE49-F238E27FC236}">
                <a16:creationId xmlns:a16="http://schemas.microsoft.com/office/drawing/2014/main" id="{0A167FCE-9E2A-FD39-5891-0DC6C1591267}"/>
              </a:ext>
            </a:extLst>
          </p:cNvPr>
          <p:cNvCxnSpPr>
            <a:cxnSpLocks/>
            <a:stCxn id="91" idx="3"/>
            <a:endCxn id="82" idx="3"/>
          </p:cNvCxnSpPr>
          <p:nvPr/>
        </p:nvCxnSpPr>
        <p:spPr>
          <a:xfrm flipV="1">
            <a:off x="7432454" y="3343703"/>
            <a:ext cx="1174224" cy="2338231"/>
          </a:xfrm>
          <a:prstGeom prst="straightConnector1">
            <a:avLst/>
          </a:prstGeom>
          <a:noFill/>
          <a:ln w="12700" cap="flat" cmpd="sng" algn="ctr">
            <a:solidFill>
              <a:srgbClr val="5B9BD5"/>
            </a:solidFill>
            <a:prstDash val="solid"/>
            <a:miter lim="800000"/>
            <a:tailEnd type="triangle"/>
          </a:ln>
          <a:effectLst/>
        </p:spPr>
        <p:style>
          <a:lnRef idx="2">
            <a:schemeClr val="accent1"/>
          </a:lnRef>
          <a:fillRef idx="0">
            <a:schemeClr val="accent1"/>
          </a:fillRef>
          <a:effectRef idx="1">
            <a:schemeClr val="accent1"/>
          </a:effectRef>
          <a:fontRef idx="minor">
            <a:schemeClr val="tx1"/>
          </a:fontRef>
        </p:style>
      </p:cxnSp>
      <p:sp>
        <p:nvSpPr>
          <p:cNvPr id="110" name="Oval 109">
            <a:extLst>
              <a:ext uri="{FF2B5EF4-FFF2-40B4-BE49-F238E27FC236}">
                <a16:creationId xmlns:a16="http://schemas.microsoft.com/office/drawing/2014/main" id="{798C0D8F-B71C-6E63-B0DB-5B6F861B8094}"/>
              </a:ext>
            </a:extLst>
          </p:cNvPr>
          <p:cNvSpPr/>
          <p:nvPr/>
        </p:nvSpPr>
        <p:spPr>
          <a:xfrm>
            <a:off x="532784" y="4065734"/>
            <a:ext cx="1095266" cy="1012653"/>
          </a:xfrm>
          <a:prstGeom prst="ellipse">
            <a:avLst/>
          </a:prstGeom>
          <a:solidFill>
            <a:srgbClr val="70AD47">
              <a:lumMod val="75000"/>
            </a:srgbClr>
          </a:solidFill>
          <a:ln w="6350"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fr-BE" sz="1400" dirty="0"/>
              <a:t>FP5/SP </a:t>
            </a:r>
            <a:r>
              <a:rPr lang="fr-BE" sz="1400" dirty="0" err="1"/>
              <a:t>task</a:t>
            </a:r>
            <a:r>
              <a:rPr lang="fr-BE" sz="1400" dirty="0"/>
              <a:t> 4</a:t>
            </a:r>
            <a:endParaRPr lang="en-GB" dirty="0"/>
          </a:p>
        </p:txBody>
      </p:sp>
      <p:cxnSp>
        <p:nvCxnSpPr>
          <p:cNvPr id="111" name="Straight Arrow Connector 110">
            <a:extLst>
              <a:ext uri="{FF2B5EF4-FFF2-40B4-BE49-F238E27FC236}">
                <a16:creationId xmlns:a16="http://schemas.microsoft.com/office/drawing/2014/main" id="{3A459D1C-7AA7-3879-707A-688FB2F3E993}"/>
              </a:ext>
            </a:extLst>
          </p:cNvPr>
          <p:cNvCxnSpPr>
            <a:cxnSpLocks/>
            <a:stCxn id="78" idx="1"/>
            <a:endCxn id="110" idx="6"/>
          </p:cNvCxnSpPr>
          <p:nvPr/>
        </p:nvCxnSpPr>
        <p:spPr>
          <a:xfrm flipH="1" flipV="1">
            <a:off x="1628050" y="4572061"/>
            <a:ext cx="291265" cy="16203"/>
          </a:xfrm>
          <a:prstGeom prst="straightConnector1">
            <a:avLst/>
          </a:prstGeom>
          <a:solidFill>
            <a:srgbClr val="5B9BD5"/>
          </a:solidFill>
          <a:ln w="44450" cap="flat" cmpd="sng" algn="ctr">
            <a:solidFill>
              <a:srgbClr val="5B9BD5">
                <a:shade val="50000"/>
              </a:srgbClr>
            </a:solidFill>
            <a:prstDash val="solid"/>
            <a:miter lim="800000"/>
            <a:headEnd type="triangle"/>
            <a:tailEnd type="triangle"/>
          </a:ln>
          <a:effectLst/>
        </p:spPr>
        <p:style>
          <a:lnRef idx="2">
            <a:schemeClr val="accent1">
              <a:shade val="50000"/>
            </a:schemeClr>
          </a:lnRef>
          <a:fillRef idx="1">
            <a:schemeClr val="accent1"/>
          </a:fillRef>
          <a:effectRef idx="0">
            <a:schemeClr val="accent1"/>
          </a:effectRef>
          <a:fontRef idx="minor">
            <a:schemeClr val="lt1"/>
          </a:fontRef>
        </p:style>
      </p:cxnSp>
      <p:sp>
        <p:nvSpPr>
          <p:cNvPr id="112" name="Oval 111">
            <a:extLst>
              <a:ext uri="{FF2B5EF4-FFF2-40B4-BE49-F238E27FC236}">
                <a16:creationId xmlns:a16="http://schemas.microsoft.com/office/drawing/2014/main" id="{8C788445-6BF0-7B73-81CB-D28ACB218FBE}"/>
              </a:ext>
            </a:extLst>
          </p:cNvPr>
          <p:cNvSpPr/>
          <p:nvPr/>
        </p:nvSpPr>
        <p:spPr>
          <a:xfrm>
            <a:off x="3463197" y="2312533"/>
            <a:ext cx="1188720" cy="1188720"/>
          </a:xfrm>
          <a:prstGeom prst="ellipse">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fr-BE" sz="2000" dirty="0"/>
              <a:t>OPE WP</a:t>
            </a:r>
            <a:endParaRPr lang="en-GB" sz="2000" dirty="0"/>
          </a:p>
        </p:txBody>
      </p:sp>
      <p:sp>
        <p:nvSpPr>
          <p:cNvPr id="113" name="Rectangle 112">
            <a:extLst>
              <a:ext uri="{FF2B5EF4-FFF2-40B4-BE49-F238E27FC236}">
                <a16:creationId xmlns:a16="http://schemas.microsoft.com/office/drawing/2014/main" id="{C66BDAAA-5029-B1A0-6BEF-5628DAEA06A0}"/>
              </a:ext>
            </a:extLst>
          </p:cNvPr>
          <p:cNvSpPr/>
          <p:nvPr/>
        </p:nvSpPr>
        <p:spPr>
          <a:xfrm>
            <a:off x="5129445" y="2759796"/>
            <a:ext cx="1407931" cy="388590"/>
          </a:xfrm>
          <a:prstGeom prst="rect">
            <a:avLst/>
          </a:prstGeom>
          <a:solidFill>
            <a:srgbClr val="FFC000"/>
          </a:solidFill>
          <a:ln w="12700" cap="flat" cmpd="sng" algn="ctr">
            <a:solidFill>
              <a:srgbClr val="FFC000">
                <a:shade val="50000"/>
              </a:srgbClr>
            </a:solidFill>
            <a:prstDash val="solid"/>
            <a:miter lim="800000"/>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fr-BE" dirty="0"/>
              <a:t>‘Tiger’ Team</a:t>
            </a:r>
            <a:endParaRPr lang="en-GB" dirty="0"/>
          </a:p>
        </p:txBody>
      </p:sp>
      <p:cxnSp>
        <p:nvCxnSpPr>
          <p:cNvPr id="138" name="Straight Arrow Connector 137">
            <a:extLst>
              <a:ext uri="{FF2B5EF4-FFF2-40B4-BE49-F238E27FC236}">
                <a16:creationId xmlns:a16="http://schemas.microsoft.com/office/drawing/2014/main" id="{547BA73D-E2D9-77FD-CD6A-2106BEB2DBBA}"/>
              </a:ext>
            </a:extLst>
          </p:cNvPr>
          <p:cNvCxnSpPr>
            <a:cxnSpLocks/>
            <a:stCxn id="80" idx="3"/>
            <a:endCxn id="85" idx="3"/>
          </p:cNvCxnSpPr>
          <p:nvPr/>
        </p:nvCxnSpPr>
        <p:spPr>
          <a:xfrm flipV="1">
            <a:off x="7465624" y="3338471"/>
            <a:ext cx="3405461" cy="37218"/>
          </a:xfrm>
          <a:prstGeom prst="straightConnector1">
            <a:avLst/>
          </a:prstGeom>
          <a:noFill/>
          <a:ln w="12700" cap="flat" cmpd="sng" algn="ctr">
            <a:solidFill>
              <a:srgbClr val="5B9BD5"/>
            </a:solidFill>
            <a:prstDash val="solid"/>
            <a:miter lim="800000"/>
            <a:tailEnd type="triangle"/>
          </a:ln>
          <a:effectLst/>
        </p:spPr>
        <p:style>
          <a:lnRef idx="2">
            <a:schemeClr val="accent1"/>
          </a:lnRef>
          <a:fillRef idx="0">
            <a:schemeClr val="accent1"/>
          </a:fillRef>
          <a:effectRef idx="1">
            <a:schemeClr val="accent1"/>
          </a:effectRef>
          <a:fontRef idx="minor">
            <a:schemeClr val="tx1"/>
          </a:fontRef>
        </p:style>
      </p:cxnSp>
      <p:cxnSp>
        <p:nvCxnSpPr>
          <p:cNvPr id="149" name="Straight Arrow Connector 148">
            <a:extLst>
              <a:ext uri="{FF2B5EF4-FFF2-40B4-BE49-F238E27FC236}">
                <a16:creationId xmlns:a16="http://schemas.microsoft.com/office/drawing/2014/main" id="{D765F026-DD50-25E7-916E-D610EFA184AB}"/>
              </a:ext>
            </a:extLst>
          </p:cNvPr>
          <p:cNvCxnSpPr>
            <a:cxnSpLocks/>
            <a:stCxn id="80" idx="1"/>
            <a:endCxn id="84" idx="5"/>
          </p:cNvCxnSpPr>
          <p:nvPr/>
        </p:nvCxnSpPr>
        <p:spPr>
          <a:xfrm flipH="1" flipV="1">
            <a:off x="3041883" y="3285561"/>
            <a:ext cx="3673970" cy="90128"/>
          </a:xfrm>
          <a:prstGeom prst="straightConnector1">
            <a:avLst/>
          </a:prstGeom>
          <a:noFill/>
          <a:ln w="12700" cap="flat" cmpd="sng" algn="ctr">
            <a:solidFill>
              <a:srgbClr val="5B9BD5"/>
            </a:solidFill>
            <a:prstDash val="solid"/>
            <a:miter lim="800000"/>
            <a:tailEnd type="triangle"/>
          </a:ln>
          <a:effectLst/>
        </p:spPr>
        <p:style>
          <a:lnRef idx="2">
            <a:schemeClr val="accent1"/>
          </a:lnRef>
          <a:fillRef idx="0">
            <a:schemeClr val="accent1"/>
          </a:fillRef>
          <a:effectRef idx="1">
            <a:schemeClr val="accent1"/>
          </a:effectRef>
          <a:fontRef idx="minor">
            <a:schemeClr val="tx1"/>
          </a:fontRef>
        </p:style>
      </p:cxnSp>
      <p:sp>
        <p:nvSpPr>
          <p:cNvPr id="5" name="Arrow: Left 4">
            <a:extLst>
              <a:ext uri="{FF2B5EF4-FFF2-40B4-BE49-F238E27FC236}">
                <a16:creationId xmlns:a16="http://schemas.microsoft.com/office/drawing/2014/main" id="{7703A51C-004C-8F92-0825-78E7BF5D05C9}"/>
              </a:ext>
            </a:extLst>
          </p:cNvPr>
          <p:cNvSpPr/>
          <p:nvPr/>
        </p:nvSpPr>
        <p:spPr>
          <a:xfrm>
            <a:off x="9812571" y="5906814"/>
            <a:ext cx="1058514" cy="56257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rrow: Up 5">
            <a:extLst>
              <a:ext uri="{FF2B5EF4-FFF2-40B4-BE49-F238E27FC236}">
                <a16:creationId xmlns:a16="http://schemas.microsoft.com/office/drawing/2014/main" id="{6CC5BFC5-BBFE-C580-4CB0-C8D2372F18FF}"/>
              </a:ext>
            </a:extLst>
          </p:cNvPr>
          <p:cNvSpPr/>
          <p:nvPr/>
        </p:nvSpPr>
        <p:spPr>
          <a:xfrm>
            <a:off x="11039393" y="4676395"/>
            <a:ext cx="503936" cy="998613"/>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rrow: Down 9">
            <a:extLst>
              <a:ext uri="{FF2B5EF4-FFF2-40B4-BE49-F238E27FC236}">
                <a16:creationId xmlns:a16="http://schemas.microsoft.com/office/drawing/2014/main" id="{20AC9B0B-A3D6-449F-CCF0-7C2E9170F988}"/>
              </a:ext>
            </a:extLst>
          </p:cNvPr>
          <p:cNvSpPr/>
          <p:nvPr/>
        </p:nvSpPr>
        <p:spPr>
          <a:xfrm>
            <a:off x="11032710" y="1304929"/>
            <a:ext cx="651641" cy="101890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1" name="Arrow: Down 10">
            <a:extLst>
              <a:ext uri="{FF2B5EF4-FFF2-40B4-BE49-F238E27FC236}">
                <a16:creationId xmlns:a16="http://schemas.microsoft.com/office/drawing/2014/main" id="{024CB196-AAAC-F73D-C8E3-22924902A797}"/>
              </a:ext>
            </a:extLst>
          </p:cNvPr>
          <p:cNvSpPr/>
          <p:nvPr/>
        </p:nvSpPr>
        <p:spPr>
          <a:xfrm>
            <a:off x="8693875" y="1299192"/>
            <a:ext cx="651641" cy="101890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2" name="Arrow: Down 11">
            <a:extLst>
              <a:ext uri="{FF2B5EF4-FFF2-40B4-BE49-F238E27FC236}">
                <a16:creationId xmlns:a16="http://schemas.microsoft.com/office/drawing/2014/main" id="{494D9389-0A27-3C47-69BA-2B169DA71A03}"/>
              </a:ext>
            </a:extLst>
          </p:cNvPr>
          <p:cNvSpPr/>
          <p:nvPr/>
        </p:nvSpPr>
        <p:spPr>
          <a:xfrm>
            <a:off x="2307966" y="1261290"/>
            <a:ext cx="651641" cy="101890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spTree>
    <p:extLst>
      <p:ext uri="{BB962C8B-B14F-4D97-AF65-F5344CB8AC3E}">
        <p14:creationId xmlns:p14="http://schemas.microsoft.com/office/powerpoint/2010/main" val="2798285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A696E307-C2E0-F2DB-01CC-82A42B7BD8B1}"/>
              </a:ext>
            </a:extLst>
          </p:cNvPr>
          <p:cNvSpPr txBox="1">
            <a:spLocks/>
          </p:cNvSpPr>
          <p:nvPr/>
        </p:nvSpPr>
        <p:spPr>
          <a:xfrm>
            <a:off x="1897682" y="337149"/>
            <a:ext cx="8105497" cy="7329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srgbClr val="0C1D3E"/>
                </a:solidFill>
                <a:effectLst/>
                <a:uLnTx/>
                <a:uFillTx/>
                <a:latin typeface="Arial"/>
                <a:ea typeface="+mn-ea"/>
                <a:cs typeface="+mn-cs"/>
              </a:rPr>
              <a:t>Content of the pre-assessment template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3200" b="1" i="0" u="none" strike="noStrike" kern="1200" cap="none" spc="0" normalizeH="0" baseline="0" noProof="0" dirty="0">
              <a:ln>
                <a:noFill/>
              </a:ln>
              <a:solidFill>
                <a:srgbClr val="0C1D3E"/>
              </a:solidFill>
              <a:effectLst/>
              <a:uLnTx/>
              <a:uFillTx/>
              <a:latin typeface="Arial"/>
              <a:ea typeface="+mn-ea"/>
              <a:cs typeface="+mn-cs"/>
            </a:endParaRPr>
          </a:p>
        </p:txBody>
      </p:sp>
      <p:pic>
        <p:nvPicPr>
          <p:cNvPr id="2" name="Picture 1" descr="A logo for a company&#10;&#10;Description automatically generated">
            <a:extLst>
              <a:ext uri="{FF2B5EF4-FFF2-40B4-BE49-F238E27FC236}">
                <a16:creationId xmlns:a16="http://schemas.microsoft.com/office/drawing/2014/main" id="{311DCF01-8C0E-78AD-46B4-371C52EEE9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9361" y="288696"/>
            <a:ext cx="938340" cy="613090"/>
          </a:xfrm>
          <a:prstGeom prst="rect">
            <a:avLst/>
          </a:prstGeom>
        </p:spPr>
      </p:pic>
      <p:sp>
        <p:nvSpPr>
          <p:cNvPr id="3" name="TextBox 2">
            <a:extLst>
              <a:ext uri="{FF2B5EF4-FFF2-40B4-BE49-F238E27FC236}">
                <a16:creationId xmlns:a16="http://schemas.microsoft.com/office/drawing/2014/main" id="{0F5B8106-1BFC-E7AA-CF7B-5C69AF6246C8}"/>
              </a:ext>
            </a:extLst>
          </p:cNvPr>
          <p:cNvSpPr txBox="1"/>
          <p:nvPr/>
        </p:nvSpPr>
        <p:spPr>
          <a:xfrm>
            <a:off x="810086" y="1704889"/>
            <a:ext cx="10452859" cy="4026743"/>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400" dirty="0">
                <a:solidFill>
                  <a:srgbClr val="0C1D3E"/>
                </a:solidFill>
                <a:latin typeface="Arial"/>
              </a:rPr>
              <a:t>The pre-assessment template is  Annex B of System Pillar document: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2400" b="1" dirty="0">
                <a:solidFill>
                  <a:srgbClr val="0C1D3E"/>
                </a:solidFill>
                <a:latin typeface="Arial"/>
              </a:rPr>
              <a:t>EU-RAIL and Harmonisation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sz="2400" b="1" dirty="0">
              <a:solidFill>
                <a:srgbClr val="0C1D3E"/>
              </a:solidFill>
              <a:latin typeface="Arial"/>
            </a:endParaRP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lang="en-US" sz="2400" dirty="0">
                <a:solidFill>
                  <a:srgbClr val="0C1D3E"/>
                </a:solidFill>
                <a:latin typeface="Arial"/>
              </a:rPr>
              <a:t>Context and problem definition</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lang="en-US" sz="2400" dirty="0">
                <a:solidFill>
                  <a:srgbClr val="0C1D3E"/>
                </a:solidFill>
                <a:latin typeface="Arial"/>
              </a:rPr>
              <a:t>Objectives	</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lang="en-US" sz="2400" dirty="0">
                <a:solidFill>
                  <a:srgbClr val="0C1D3E"/>
                </a:solidFill>
                <a:latin typeface="Arial"/>
              </a:rPr>
              <a:t>CR Proposed Solution</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lang="en-US" sz="2400" dirty="0">
                <a:solidFill>
                  <a:srgbClr val="0C1D3E"/>
                </a:solidFill>
                <a:latin typeface="Arial"/>
              </a:rPr>
              <a:t>Economic assessment</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lang="en-US" sz="2400" dirty="0">
                <a:solidFill>
                  <a:srgbClr val="0C1D3E"/>
                </a:solidFill>
                <a:latin typeface="Arial"/>
              </a:rPr>
              <a:t>Evaluation of the CR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dirty="0">
              <a:solidFill>
                <a:srgbClr val="0C1D3E"/>
              </a:solidFill>
              <a:latin typeface="Arial"/>
            </a:endParaRPr>
          </a:p>
        </p:txBody>
      </p:sp>
    </p:spTree>
    <p:extLst>
      <p:ext uri="{BB962C8B-B14F-4D97-AF65-F5344CB8AC3E}">
        <p14:creationId xmlns:p14="http://schemas.microsoft.com/office/powerpoint/2010/main" val="3130722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A696E307-C2E0-F2DB-01CC-82A42B7BD8B1}"/>
              </a:ext>
            </a:extLst>
          </p:cNvPr>
          <p:cNvSpPr txBox="1">
            <a:spLocks/>
          </p:cNvSpPr>
          <p:nvPr/>
        </p:nvSpPr>
        <p:spPr>
          <a:xfrm>
            <a:off x="1897682" y="337149"/>
            <a:ext cx="8105497" cy="7329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kumimoji="0" lang="en-GB" sz="3200" b="1" i="0" u="none" strike="noStrike" kern="1200" cap="none" spc="0" normalizeH="0" baseline="0" noProof="0" dirty="0">
                <a:ln>
                  <a:noFill/>
                </a:ln>
                <a:solidFill>
                  <a:srgbClr val="0C1D3E"/>
                </a:solidFill>
                <a:effectLst/>
                <a:uLnTx/>
                <a:uFillTx/>
                <a:latin typeface="Arial"/>
                <a:ea typeface="+mn-ea"/>
                <a:cs typeface="+mn-cs"/>
              </a:rPr>
              <a:t>Content of the pre-assessment template</a:t>
            </a:r>
          </a:p>
          <a:p>
            <a:pPr fontAlgn="auto">
              <a:spcAft>
                <a:spcPts val="0"/>
              </a:spcAft>
              <a:defRPr/>
            </a:pPr>
            <a:r>
              <a:rPr lang="en-US" dirty="0">
                <a:solidFill>
                  <a:srgbClr val="0C1D3E"/>
                </a:solidFill>
              </a:rPr>
              <a:t>Context and problem definition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3200" b="1" i="0" u="none" strike="noStrike" kern="1200" cap="none" spc="0" normalizeH="0" baseline="0" noProof="0" dirty="0">
              <a:ln>
                <a:noFill/>
              </a:ln>
              <a:solidFill>
                <a:srgbClr val="0C1D3E"/>
              </a:solidFill>
              <a:effectLst/>
              <a:uLnTx/>
              <a:uFillTx/>
              <a:latin typeface="Arial"/>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3200" b="1" i="0" u="none" strike="noStrike" kern="1200" cap="none" spc="0" normalizeH="0" baseline="0" noProof="0" dirty="0">
              <a:ln>
                <a:noFill/>
              </a:ln>
              <a:solidFill>
                <a:srgbClr val="0C1D3E"/>
              </a:solidFill>
              <a:effectLst/>
              <a:uLnTx/>
              <a:uFillTx/>
              <a:latin typeface="Arial"/>
              <a:ea typeface="+mn-ea"/>
              <a:cs typeface="+mn-cs"/>
            </a:endParaRPr>
          </a:p>
        </p:txBody>
      </p:sp>
      <p:pic>
        <p:nvPicPr>
          <p:cNvPr id="2" name="Picture 1" descr="A logo for a company&#10;&#10;Description automatically generated">
            <a:extLst>
              <a:ext uri="{FF2B5EF4-FFF2-40B4-BE49-F238E27FC236}">
                <a16:creationId xmlns:a16="http://schemas.microsoft.com/office/drawing/2014/main" id="{311DCF01-8C0E-78AD-46B4-371C52EEE9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9361" y="288696"/>
            <a:ext cx="938340" cy="613090"/>
          </a:xfrm>
          <a:prstGeom prst="rect">
            <a:avLst/>
          </a:prstGeom>
        </p:spPr>
      </p:pic>
      <p:sp>
        <p:nvSpPr>
          <p:cNvPr id="3" name="TextBox 2">
            <a:extLst>
              <a:ext uri="{FF2B5EF4-FFF2-40B4-BE49-F238E27FC236}">
                <a16:creationId xmlns:a16="http://schemas.microsoft.com/office/drawing/2014/main" id="{0F5B8106-1BFC-E7AA-CF7B-5C69AF6246C8}"/>
              </a:ext>
            </a:extLst>
          </p:cNvPr>
          <p:cNvSpPr txBox="1"/>
          <p:nvPr/>
        </p:nvSpPr>
        <p:spPr>
          <a:xfrm>
            <a:off x="810086" y="1704889"/>
            <a:ext cx="10452859" cy="4487382"/>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endParaRPr lang="en-US" sz="2400" dirty="0">
              <a:solidFill>
                <a:srgbClr val="0C1D3E"/>
              </a:solidFill>
              <a:latin typeface="Arial"/>
            </a:endParaRPr>
          </a:p>
          <a:p>
            <a:pPr marR="0" lvl="0" algn="l" defTabSz="914400" rtl="0" eaLnBrk="1" fontAlgn="auto" latinLnBrk="0" hangingPunct="1">
              <a:lnSpc>
                <a:spcPct val="90000"/>
              </a:lnSpc>
              <a:spcBef>
                <a:spcPts val="1000"/>
              </a:spcBef>
              <a:spcAft>
                <a:spcPts val="0"/>
              </a:spcAft>
              <a:buClrTx/>
              <a:buSzTx/>
              <a:tabLst/>
              <a:defRPr/>
            </a:pPr>
            <a:r>
              <a:rPr lang="en-US" sz="2400" dirty="0">
                <a:solidFill>
                  <a:srgbClr val="0C1D3E"/>
                </a:solidFill>
                <a:latin typeface="Arial"/>
              </a:rPr>
              <a:t>1.1. Problem and problem drivers</a:t>
            </a:r>
          </a:p>
          <a:p>
            <a:pPr marR="0" lvl="0" algn="l" defTabSz="914400" rtl="0" eaLnBrk="1" fontAlgn="auto" latinLnBrk="0" hangingPunct="1">
              <a:lnSpc>
                <a:spcPct val="90000"/>
              </a:lnSpc>
              <a:spcBef>
                <a:spcPts val="1000"/>
              </a:spcBef>
              <a:spcAft>
                <a:spcPts val="0"/>
              </a:spcAft>
              <a:buClrTx/>
              <a:buSzTx/>
              <a:tabLst/>
              <a:defRPr/>
            </a:pPr>
            <a:r>
              <a:rPr lang="en-US" sz="2400" dirty="0">
                <a:solidFill>
                  <a:srgbClr val="0C1D3E"/>
                </a:solidFill>
                <a:latin typeface="Arial"/>
              </a:rPr>
              <a:t>1.2. Documents and References</a:t>
            </a:r>
          </a:p>
          <a:p>
            <a:pPr marR="0" lvl="0" algn="l" defTabSz="914400" rtl="0" eaLnBrk="1" fontAlgn="auto" latinLnBrk="0" hangingPunct="1">
              <a:lnSpc>
                <a:spcPct val="90000"/>
              </a:lnSpc>
              <a:spcBef>
                <a:spcPts val="1000"/>
              </a:spcBef>
              <a:spcAft>
                <a:spcPts val="0"/>
              </a:spcAft>
              <a:buClrTx/>
              <a:buSzTx/>
              <a:tabLst/>
              <a:defRPr/>
            </a:pPr>
            <a:r>
              <a:rPr lang="en-US" sz="2400" dirty="0">
                <a:solidFill>
                  <a:srgbClr val="0C1D3E"/>
                </a:solidFill>
                <a:latin typeface="Arial"/>
              </a:rPr>
              <a:t>1.3. Baseline scenario</a:t>
            </a:r>
          </a:p>
          <a:p>
            <a:pPr marR="0" lvl="0" algn="l" defTabSz="914400" rtl="0" eaLnBrk="1" fontAlgn="auto" latinLnBrk="0" hangingPunct="1">
              <a:lnSpc>
                <a:spcPct val="90000"/>
              </a:lnSpc>
              <a:spcBef>
                <a:spcPts val="1000"/>
              </a:spcBef>
              <a:spcAft>
                <a:spcPts val="0"/>
              </a:spcAft>
              <a:buClrTx/>
              <a:buSzTx/>
              <a:tabLst/>
              <a:defRPr/>
            </a:pPr>
            <a:r>
              <a:rPr lang="en-US" sz="2400" dirty="0">
                <a:solidFill>
                  <a:srgbClr val="0C1D3E"/>
                </a:solidFill>
                <a:latin typeface="Arial"/>
              </a:rPr>
              <a:t>1.4. Main assumptions</a:t>
            </a:r>
          </a:p>
          <a:p>
            <a:pPr marR="0" lvl="0" algn="l" defTabSz="914400" rtl="0" eaLnBrk="1" fontAlgn="auto" latinLnBrk="0" hangingPunct="1">
              <a:lnSpc>
                <a:spcPct val="90000"/>
              </a:lnSpc>
              <a:spcBef>
                <a:spcPts val="1000"/>
              </a:spcBef>
              <a:spcAft>
                <a:spcPts val="0"/>
              </a:spcAft>
              <a:buClrTx/>
              <a:buSzTx/>
              <a:tabLst/>
              <a:defRPr/>
            </a:pPr>
            <a:r>
              <a:rPr lang="en-US" sz="2400" dirty="0">
                <a:solidFill>
                  <a:srgbClr val="0C1D3E"/>
                </a:solidFill>
                <a:latin typeface="Arial"/>
              </a:rPr>
              <a:t>1.5. Stakeholders affected</a:t>
            </a:r>
          </a:p>
          <a:p>
            <a:pPr marR="0" lvl="0" algn="l" defTabSz="914400" rtl="0" eaLnBrk="1" fontAlgn="auto" latinLnBrk="0" hangingPunct="1">
              <a:lnSpc>
                <a:spcPct val="90000"/>
              </a:lnSpc>
              <a:spcBef>
                <a:spcPts val="1000"/>
              </a:spcBef>
              <a:spcAft>
                <a:spcPts val="0"/>
              </a:spcAft>
              <a:buClrTx/>
              <a:buSzTx/>
              <a:tabLst/>
              <a:defRPr/>
            </a:pPr>
            <a:r>
              <a:rPr lang="en-US" sz="2400" dirty="0">
                <a:solidFill>
                  <a:srgbClr val="0C1D3E"/>
                </a:solidFill>
                <a:latin typeface="Arial"/>
              </a:rPr>
              <a:t>1.6. Subsystems impacted</a:t>
            </a:r>
          </a:p>
          <a:p>
            <a:pPr marR="0" lvl="0" algn="l" defTabSz="914400" rtl="0" eaLnBrk="1" fontAlgn="auto" latinLnBrk="0" hangingPunct="1">
              <a:lnSpc>
                <a:spcPct val="90000"/>
              </a:lnSpc>
              <a:spcBef>
                <a:spcPts val="1000"/>
              </a:spcBef>
              <a:spcAft>
                <a:spcPts val="0"/>
              </a:spcAft>
              <a:buClrTx/>
              <a:buSzTx/>
              <a:tabLst/>
              <a:defRPr/>
            </a:pPr>
            <a:r>
              <a:rPr lang="en-US" sz="2400" dirty="0">
                <a:solidFill>
                  <a:srgbClr val="0C1D3E"/>
                </a:solidFill>
                <a:latin typeface="Arial"/>
              </a:rPr>
              <a:t>1.7. TSIs and registers impacted</a:t>
            </a:r>
          </a:p>
          <a:p>
            <a:pPr marR="0" lvl="0" algn="l" defTabSz="914400" rtl="0" eaLnBrk="1" fontAlgn="auto" latinLnBrk="0" hangingPunct="1">
              <a:lnSpc>
                <a:spcPct val="90000"/>
              </a:lnSpc>
              <a:spcBef>
                <a:spcPts val="1000"/>
              </a:spcBef>
              <a:spcAft>
                <a:spcPts val="0"/>
              </a:spcAft>
              <a:buClrTx/>
              <a:buSzTx/>
              <a:tabLst/>
              <a:defRPr/>
            </a:pPr>
            <a:r>
              <a:rPr lang="en-US" sz="2400" dirty="0">
                <a:solidFill>
                  <a:srgbClr val="0C1D3E"/>
                </a:solidFill>
                <a:latin typeface="Arial"/>
              </a:rPr>
              <a:t>1.8. Activity/Function impacted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dirty="0">
              <a:solidFill>
                <a:srgbClr val="0C1D3E"/>
              </a:solidFill>
              <a:latin typeface="Arial"/>
            </a:endParaRPr>
          </a:p>
        </p:txBody>
      </p:sp>
    </p:spTree>
    <p:extLst>
      <p:ext uri="{BB962C8B-B14F-4D97-AF65-F5344CB8AC3E}">
        <p14:creationId xmlns:p14="http://schemas.microsoft.com/office/powerpoint/2010/main" val="3017600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A696E307-C2E0-F2DB-01CC-82A42B7BD8B1}"/>
              </a:ext>
            </a:extLst>
          </p:cNvPr>
          <p:cNvSpPr txBox="1">
            <a:spLocks/>
          </p:cNvSpPr>
          <p:nvPr/>
        </p:nvSpPr>
        <p:spPr>
          <a:xfrm>
            <a:off x="1897682" y="337149"/>
            <a:ext cx="8105497" cy="7329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kumimoji="0" lang="en-GB" sz="3200" b="1" i="0" u="none" strike="noStrike" kern="1200" cap="none" spc="0" normalizeH="0" baseline="0" noProof="0" dirty="0">
                <a:ln>
                  <a:noFill/>
                </a:ln>
                <a:solidFill>
                  <a:srgbClr val="0C1D3E"/>
                </a:solidFill>
                <a:effectLst/>
                <a:uLnTx/>
                <a:uFillTx/>
                <a:latin typeface="Arial"/>
                <a:ea typeface="+mn-ea"/>
                <a:cs typeface="+mn-cs"/>
              </a:rPr>
              <a:t>Content of the pre-assessment template</a:t>
            </a:r>
          </a:p>
          <a:p>
            <a:pPr fontAlgn="auto">
              <a:spcAft>
                <a:spcPts val="0"/>
              </a:spcAft>
              <a:defRPr/>
            </a:pPr>
            <a:r>
              <a:rPr lang="en-US" dirty="0">
                <a:solidFill>
                  <a:srgbClr val="0C1D3E"/>
                </a:solidFill>
              </a:rPr>
              <a:t>CR Proposed Solution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3200" b="1" i="0" u="none" strike="noStrike" kern="1200" cap="none" spc="0" normalizeH="0" baseline="0" noProof="0" dirty="0">
              <a:ln>
                <a:noFill/>
              </a:ln>
              <a:solidFill>
                <a:srgbClr val="0C1D3E"/>
              </a:solidFill>
              <a:effectLst/>
              <a:uLnTx/>
              <a:uFillTx/>
              <a:latin typeface="Arial"/>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3200" b="1" i="0" u="none" strike="noStrike" kern="1200" cap="none" spc="0" normalizeH="0" baseline="0" noProof="0" dirty="0">
              <a:ln>
                <a:noFill/>
              </a:ln>
              <a:solidFill>
                <a:srgbClr val="0C1D3E"/>
              </a:solidFill>
              <a:effectLst/>
              <a:uLnTx/>
              <a:uFillTx/>
              <a:latin typeface="Arial"/>
              <a:ea typeface="+mn-ea"/>
              <a:cs typeface="+mn-cs"/>
            </a:endParaRPr>
          </a:p>
        </p:txBody>
      </p:sp>
      <p:pic>
        <p:nvPicPr>
          <p:cNvPr id="2" name="Picture 1" descr="A logo for a company&#10;&#10;Description automatically generated">
            <a:extLst>
              <a:ext uri="{FF2B5EF4-FFF2-40B4-BE49-F238E27FC236}">
                <a16:creationId xmlns:a16="http://schemas.microsoft.com/office/drawing/2014/main" id="{311DCF01-8C0E-78AD-46B4-371C52EEE9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9361" y="288696"/>
            <a:ext cx="938340" cy="613090"/>
          </a:xfrm>
          <a:prstGeom prst="rect">
            <a:avLst/>
          </a:prstGeom>
        </p:spPr>
      </p:pic>
      <p:sp>
        <p:nvSpPr>
          <p:cNvPr id="3" name="TextBox 2">
            <a:extLst>
              <a:ext uri="{FF2B5EF4-FFF2-40B4-BE49-F238E27FC236}">
                <a16:creationId xmlns:a16="http://schemas.microsoft.com/office/drawing/2014/main" id="{0F5B8106-1BFC-E7AA-CF7B-5C69AF6246C8}"/>
              </a:ext>
            </a:extLst>
          </p:cNvPr>
          <p:cNvSpPr txBox="1"/>
          <p:nvPr/>
        </p:nvSpPr>
        <p:spPr>
          <a:xfrm>
            <a:off x="810086" y="1704889"/>
            <a:ext cx="10452859" cy="3437864"/>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Tx/>
              <a:buSzTx/>
              <a:tabLst/>
              <a:defRPr/>
            </a:pPr>
            <a:endParaRPr lang="en-US" sz="2400" dirty="0">
              <a:solidFill>
                <a:srgbClr val="0C1D3E"/>
              </a:solidFill>
              <a:latin typeface="Arial"/>
            </a:endParaRPr>
          </a:p>
          <a:p>
            <a:pPr marR="0" lvl="0" algn="l" defTabSz="914400" rtl="0" eaLnBrk="1" fontAlgn="auto" latinLnBrk="0" hangingPunct="1">
              <a:lnSpc>
                <a:spcPct val="90000"/>
              </a:lnSpc>
              <a:spcBef>
                <a:spcPts val="1000"/>
              </a:spcBef>
              <a:spcAft>
                <a:spcPts val="0"/>
              </a:spcAft>
              <a:buClrTx/>
              <a:buSzTx/>
              <a:tabLst/>
              <a:defRPr/>
            </a:pPr>
            <a:endParaRPr lang="en-US" sz="2400" dirty="0">
              <a:solidFill>
                <a:srgbClr val="0C1D3E"/>
              </a:solidFill>
              <a:latin typeface="Arial"/>
            </a:endParaRPr>
          </a:p>
          <a:p>
            <a:pPr marR="0" lvl="0" algn="l" defTabSz="914400" rtl="0" eaLnBrk="1" fontAlgn="auto" latinLnBrk="0" hangingPunct="1">
              <a:lnSpc>
                <a:spcPct val="90000"/>
              </a:lnSpc>
              <a:spcBef>
                <a:spcPts val="1000"/>
              </a:spcBef>
              <a:spcAft>
                <a:spcPts val="0"/>
              </a:spcAft>
              <a:buClrTx/>
              <a:buSzTx/>
              <a:tabLst/>
              <a:defRPr/>
            </a:pPr>
            <a:r>
              <a:rPr lang="en-US" sz="2400" dirty="0">
                <a:solidFill>
                  <a:srgbClr val="0C1D3E"/>
                </a:solidFill>
                <a:latin typeface="Arial"/>
              </a:rPr>
              <a:t>3.1. Description</a:t>
            </a:r>
          </a:p>
          <a:p>
            <a:pPr marL="623888" lvl="0" indent="-623888" eaLnBrk="1" fontAlgn="auto" hangingPunct="1">
              <a:lnSpc>
                <a:spcPct val="90000"/>
              </a:lnSpc>
              <a:spcBef>
                <a:spcPts val="1000"/>
              </a:spcBef>
              <a:spcAft>
                <a:spcPts val="0"/>
              </a:spcAft>
              <a:defRPr/>
            </a:pPr>
            <a:r>
              <a:rPr lang="en-US" sz="2400" dirty="0">
                <a:solidFill>
                  <a:srgbClr val="0C1D3E"/>
                </a:solidFill>
                <a:latin typeface="Arial"/>
              </a:rPr>
              <a:t>3.2. Regulatory impact linked to transition &amp; migration (backward compatibility, </a:t>
            </a:r>
            <a:r>
              <a:rPr lang="en-US" sz="2400" dirty="0" err="1">
                <a:solidFill>
                  <a:srgbClr val="0C1D3E"/>
                </a:solidFill>
                <a:latin typeface="Arial"/>
              </a:rPr>
              <a:t>categorisation</a:t>
            </a:r>
            <a:r>
              <a:rPr lang="en-US" sz="2400" dirty="0">
                <a:solidFill>
                  <a:srgbClr val="0C1D3E"/>
                </a:solidFill>
                <a:latin typeface="Arial"/>
              </a:rPr>
              <a:t>) </a:t>
            </a:r>
          </a:p>
          <a:p>
            <a:pPr lvl="0" eaLnBrk="1" fontAlgn="auto" hangingPunct="1">
              <a:lnSpc>
                <a:spcPct val="90000"/>
              </a:lnSpc>
              <a:spcBef>
                <a:spcPts val="1000"/>
              </a:spcBef>
              <a:spcAft>
                <a:spcPts val="0"/>
              </a:spcAft>
              <a:defRPr/>
            </a:pPr>
            <a:r>
              <a:rPr lang="en-US" sz="2400" dirty="0">
                <a:solidFill>
                  <a:srgbClr val="0C1D3E"/>
                </a:solidFill>
                <a:latin typeface="Arial"/>
              </a:rPr>
              <a:t>3.3. Maturity (technology readiness level and specification availability)</a:t>
            </a:r>
          </a:p>
          <a:p>
            <a:pPr marR="0" lvl="0" algn="l" defTabSz="914400" rtl="0" eaLnBrk="1" fontAlgn="auto" latinLnBrk="0" hangingPunct="1">
              <a:lnSpc>
                <a:spcPct val="90000"/>
              </a:lnSpc>
              <a:spcBef>
                <a:spcPts val="1000"/>
              </a:spcBef>
              <a:spcAft>
                <a:spcPts val="0"/>
              </a:spcAft>
              <a:buClrTx/>
              <a:buSzTx/>
              <a:tabLst/>
              <a:defRPr/>
            </a:pPr>
            <a:r>
              <a:rPr lang="en-US" sz="2400" dirty="0">
                <a:solidFill>
                  <a:srgbClr val="0C1D3E"/>
                </a:solidFill>
                <a:latin typeface="Arial"/>
              </a:rPr>
              <a:t>3.4. Documentation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dirty="0">
              <a:solidFill>
                <a:srgbClr val="0C1D3E"/>
              </a:solidFill>
              <a:latin typeface="Arial"/>
            </a:endParaRPr>
          </a:p>
        </p:txBody>
      </p:sp>
    </p:spTree>
    <p:extLst>
      <p:ext uri="{BB962C8B-B14F-4D97-AF65-F5344CB8AC3E}">
        <p14:creationId xmlns:p14="http://schemas.microsoft.com/office/powerpoint/2010/main" val="2869427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B8B093-C58C-BC49-432F-C823B1420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7048" y="2166853"/>
            <a:ext cx="6659497" cy="3560723"/>
          </a:xfrm>
          <a:prstGeom prst="rect">
            <a:avLst/>
          </a:prstGeom>
        </p:spPr>
      </p:pic>
      <p:sp>
        <p:nvSpPr>
          <p:cNvPr id="8" name="Oval 7">
            <a:extLst>
              <a:ext uri="{FF2B5EF4-FFF2-40B4-BE49-F238E27FC236}">
                <a16:creationId xmlns:a16="http://schemas.microsoft.com/office/drawing/2014/main" id="{94D03140-AB24-3005-1665-BC12FE117D67}"/>
              </a:ext>
            </a:extLst>
          </p:cNvPr>
          <p:cNvSpPr/>
          <p:nvPr/>
        </p:nvSpPr>
        <p:spPr>
          <a:xfrm>
            <a:off x="724753" y="2831978"/>
            <a:ext cx="1500326" cy="7457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System Pillar</a:t>
            </a:r>
            <a:endParaRPr lang="en-IE" sz="1400"/>
          </a:p>
        </p:txBody>
      </p:sp>
      <p:sp>
        <p:nvSpPr>
          <p:cNvPr id="9" name="Oval 8">
            <a:extLst>
              <a:ext uri="{FF2B5EF4-FFF2-40B4-BE49-F238E27FC236}">
                <a16:creationId xmlns:a16="http://schemas.microsoft.com/office/drawing/2014/main" id="{32AF21EC-DD7E-B4DA-41CE-FBF80546C9FC}"/>
              </a:ext>
            </a:extLst>
          </p:cNvPr>
          <p:cNvSpPr/>
          <p:nvPr/>
        </p:nvSpPr>
        <p:spPr>
          <a:xfrm>
            <a:off x="724753" y="4688891"/>
            <a:ext cx="1500326" cy="7457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t>Innovation</a:t>
            </a:r>
          </a:p>
          <a:p>
            <a:pPr algn="ctr"/>
            <a:r>
              <a:rPr lang="en-GB" sz="1400"/>
              <a:t>Pillar</a:t>
            </a:r>
            <a:endParaRPr lang="en-IE" sz="1400"/>
          </a:p>
        </p:txBody>
      </p:sp>
      <p:sp>
        <p:nvSpPr>
          <p:cNvPr id="10" name="Rectangle 9">
            <a:extLst>
              <a:ext uri="{FF2B5EF4-FFF2-40B4-BE49-F238E27FC236}">
                <a16:creationId xmlns:a16="http://schemas.microsoft.com/office/drawing/2014/main" id="{EA6B1540-0813-377D-4B19-C6CC90A0FEBD}"/>
              </a:ext>
            </a:extLst>
          </p:cNvPr>
          <p:cNvSpPr/>
          <p:nvPr/>
        </p:nvSpPr>
        <p:spPr>
          <a:xfrm>
            <a:off x="2698555" y="2654426"/>
            <a:ext cx="1026850" cy="300065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TextBox 10">
            <a:extLst>
              <a:ext uri="{FF2B5EF4-FFF2-40B4-BE49-F238E27FC236}">
                <a16:creationId xmlns:a16="http://schemas.microsoft.com/office/drawing/2014/main" id="{A153C681-9394-6963-E78C-D234A02FE432}"/>
              </a:ext>
            </a:extLst>
          </p:cNvPr>
          <p:cNvSpPr txBox="1"/>
          <p:nvPr/>
        </p:nvSpPr>
        <p:spPr>
          <a:xfrm>
            <a:off x="2698555" y="3939307"/>
            <a:ext cx="1152618" cy="430887"/>
          </a:xfrm>
          <a:prstGeom prst="rect">
            <a:avLst/>
          </a:prstGeom>
          <a:noFill/>
        </p:spPr>
        <p:txBody>
          <a:bodyPr wrap="square" rtlCol="0">
            <a:spAutoFit/>
          </a:bodyPr>
          <a:lstStyle/>
          <a:p>
            <a:pPr algn="l"/>
            <a:r>
              <a:rPr lang="en-GB" sz="1050" b="1" dirty="0">
                <a:solidFill>
                  <a:srgbClr val="0C1D3E"/>
                </a:solidFill>
                <a:ea typeface="Calibri" panose="020F0502020204030204" pitchFamily="34" charset="0"/>
                <a:cs typeface="Arial" panose="020B0604020202020204" pitchFamily="34" charset="0"/>
              </a:rPr>
              <a:t>Classification of topics</a:t>
            </a:r>
            <a:endParaRPr lang="en-IE" sz="1050" b="1" dirty="0">
              <a:solidFill>
                <a:srgbClr val="0C1D3E"/>
              </a:solidFill>
              <a:ea typeface="Calibri" panose="020F050202020403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10C5A021-294A-1050-C227-5AA4D7F3565A}"/>
              </a:ext>
            </a:extLst>
          </p:cNvPr>
          <p:cNvCxnSpPr>
            <a:cxnSpLocks/>
          </p:cNvCxnSpPr>
          <p:nvPr/>
        </p:nvCxnSpPr>
        <p:spPr>
          <a:xfrm>
            <a:off x="2226928" y="3204840"/>
            <a:ext cx="46644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548A72A-D811-F5EC-3C43-A0694B512164}"/>
              </a:ext>
            </a:extLst>
          </p:cNvPr>
          <p:cNvCxnSpPr>
            <a:cxnSpLocks/>
          </p:cNvCxnSpPr>
          <p:nvPr/>
        </p:nvCxnSpPr>
        <p:spPr>
          <a:xfrm>
            <a:off x="2225079" y="5060272"/>
            <a:ext cx="46644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FB23CFE-AF95-794D-78BE-96B0E71C1EAE}"/>
              </a:ext>
            </a:extLst>
          </p:cNvPr>
          <p:cNvSpPr txBox="1"/>
          <p:nvPr/>
        </p:nvSpPr>
        <p:spPr>
          <a:xfrm>
            <a:off x="661113" y="3770029"/>
            <a:ext cx="1500326" cy="769441"/>
          </a:xfrm>
          <a:prstGeom prst="rect">
            <a:avLst/>
          </a:prstGeom>
          <a:noFill/>
        </p:spPr>
        <p:txBody>
          <a:bodyPr wrap="square" rtlCol="0">
            <a:spAutoFit/>
          </a:bodyPr>
          <a:lstStyle/>
          <a:p>
            <a:pPr algn="l"/>
            <a:r>
              <a:rPr lang="en-GB" sz="1100" b="1" dirty="0">
                <a:solidFill>
                  <a:srgbClr val="0C1D3E"/>
                </a:solidFill>
                <a:ea typeface="Calibri" panose="020F0502020204030204" pitchFamily="34" charset="0"/>
                <a:cs typeface="Arial" panose="020B0604020202020204" pitchFamily="34" charset="0"/>
              </a:rPr>
              <a:t>Delivery of potential harmonisation topics</a:t>
            </a:r>
            <a:endParaRPr lang="en-IE" sz="1100" b="1" dirty="0">
              <a:solidFill>
                <a:srgbClr val="0C1D3E"/>
              </a:solidFill>
              <a:ea typeface="Calibri" panose="020F0502020204030204" pitchFamily="34" charset="0"/>
              <a:cs typeface="Arial" panose="020B0604020202020204" pitchFamily="34" charset="0"/>
            </a:endParaRPr>
          </a:p>
        </p:txBody>
      </p:sp>
      <p:sp>
        <p:nvSpPr>
          <p:cNvPr id="16" name="Text Placeholder 1">
            <a:extLst>
              <a:ext uri="{FF2B5EF4-FFF2-40B4-BE49-F238E27FC236}">
                <a16:creationId xmlns:a16="http://schemas.microsoft.com/office/drawing/2014/main" id="{66BC66CD-13B2-951C-73CE-5B16C5E7FE27}"/>
              </a:ext>
            </a:extLst>
          </p:cNvPr>
          <p:cNvSpPr txBox="1">
            <a:spLocks/>
          </p:cNvSpPr>
          <p:nvPr/>
        </p:nvSpPr>
        <p:spPr>
          <a:xfrm>
            <a:off x="1855248" y="283867"/>
            <a:ext cx="8105497" cy="7329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srgbClr val="0C1D3E"/>
                </a:solidFill>
                <a:effectLst/>
                <a:uLnTx/>
                <a:uFillTx/>
                <a:latin typeface="Arial"/>
                <a:ea typeface="+mn-ea"/>
                <a:cs typeface="+mn-cs"/>
              </a:rPr>
              <a:t>Structure of STIP</a:t>
            </a:r>
          </a:p>
        </p:txBody>
      </p:sp>
      <p:sp>
        <p:nvSpPr>
          <p:cNvPr id="17" name="TextBox 16">
            <a:extLst>
              <a:ext uri="{FF2B5EF4-FFF2-40B4-BE49-F238E27FC236}">
                <a16:creationId xmlns:a16="http://schemas.microsoft.com/office/drawing/2014/main" id="{A1C4BC85-D1C5-D892-45F2-FBEEEAA87C4C}"/>
              </a:ext>
            </a:extLst>
          </p:cNvPr>
          <p:cNvSpPr txBox="1"/>
          <p:nvPr/>
        </p:nvSpPr>
        <p:spPr>
          <a:xfrm>
            <a:off x="661113" y="1088161"/>
            <a:ext cx="8015784" cy="1323439"/>
          </a:xfrm>
          <a:prstGeom prst="rect">
            <a:avLst/>
          </a:prstGeom>
          <a:noFill/>
        </p:spPr>
        <p:txBody>
          <a:bodyPr wrap="none" rtlCol="0">
            <a:spAutoFit/>
          </a:bodyPr>
          <a:lstStyle/>
          <a:p>
            <a:pPr algn="l"/>
            <a:r>
              <a:rPr lang="en-GB" sz="1600" b="1">
                <a:solidFill>
                  <a:srgbClr val="0C1D3E"/>
                </a:solidFill>
                <a:ea typeface="Calibri" panose="020F0502020204030204" pitchFamily="34" charset="0"/>
                <a:cs typeface="Arial" panose="020B0604020202020204" pitchFamily="34" charset="0"/>
              </a:rPr>
              <a:t>Topics in the STIP are structured according to:</a:t>
            </a:r>
          </a:p>
          <a:p>
            <a:pPr marL="285750" indent="-285750" algn="l">
              <a:buFont typeface="Wingdings" panose="05000000000000000000" pitchFamily="2" charset="2"/>
              <a:buChar char="q"/>
            </a:pPr>
            <a:r>
              <a:rPr lang="en-GB" sz="1600">
                <a:solidFill>
                  <a:srgbClr val="0C1D3E"/>
                </a:solidFill>
                <a:ea typeface="Calibri" panose="020F0502020204030204" pitchFamily="34" charset="0"/>
                <a:cs typeface="Arial" panose="020B0604020202020204" pitchFamily="34" charset="0"/>
              </a:rPr>
              <a:t>Topic category (technical domain, subsystem, …)</a:t>
            </a:r>
          </a:p>
          <a:p>
            <a:pPr marL="285750" indent="-285750" algn="l">
              <a:buFont typeface="Wingdings" panose="05000000000000000000" pitchFamily="2" charset="2"/>
              <a:buChar char="q"/>
            </a:pPr>
            <a:r>
              <a:rPr lang="en-GB" sz="1600">
                <a:solidFill>
                  <a:srgbClr val="0C1D3E"/>
                </a:solidFill>
                <a:ea typeface="Calibri" panose="020F0502020204030204" pitchFamily="34" charset="0"/>
                <a:cs typeface="Arial" panose="020B0604020202020204" pitchFamily="34" charset="0"/>
              </a:rPr>
              <a:t>Harmonisation channel (TSI, EN standard, SP document, others)</a:t>
            </a:r>
          </a:p>
          <a:p>
            <a:pPr marL="285750" indent="-285750" algn="l">
              <a:buFont typeface="Wingdings" panose="05000000000000000000" pitchFamily="2" charset="2"/>
              <a:buChar char="q"/>
            </a:pPr>
            <a:r>
              <a:rPr lang="en-GB" sz="1600">
                <a:solidFill>
                  <a:srgbClr val="0C1D3E"/>
                </a:solidFill>
                <a:ea typeface="Calibri" panose="020F0502020204030204" pitchFamily="34" charset="0"/>
                <a:cs typeface="Arial" panose="020B0604020202020204" pitchFamily="34" charset="0"/>
              </a:rPr>
              <a:t>Time perspective (year of delivery to TSI CCM process/NWIP ESO, SP publication)</a:t>
            </a:r>
          </a:p>
          <a:p>
            <a:pPr marL="285750" indent="-285750" algn="l">
              <a:buFont typeface="Wingdings" panose="05000000000000000000" pitchFamily="2" charset="2"/>
              <a:buChar char="q"/>
            </a:pPr>
            <a:endParaRPr lang="en-IE" sz="1600" b="1" err="1">
              <a:solidFill>
                <a:srgbClr val="0C1D3E"/>
              </a:solidFill>
              <a:ea typeface="Calibri" panose="020F050202020403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7C10CE3B-8793-1A17-4FE3-6FF32487DCC2}"/>
              </a:ext>
            </a:extLst>
          </p:cNvPr>
          <p:cNvSpPr/>
          <p:nvPr/>
        </p:nvSpPr>
        <p:spPr>
          <a:xfrm>
            <a:off x="4412201" y="5823751"/>
            <a:ext cx="5877017" cy="843379"/>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a:extLst>
              <a:ext uri="{FF2B5EF4-FFF2-40B4-BE49-F238E27FC236}">
                <a16:creationId xmlns:a16="http://schemas.microsoft.com/office/drawing/2014/main" id="{688422C3-38E9-3093-103B-D244E326D26A}"/>
              </a:ext>
            </a:extLst>
          </p:cNvPr>
          <p:cNvSpPr/>
          <p:nvPr/>
        </p:nvSpPr>
        <p:spPr>
          <a:xfrm>
            <a:off x="2698555" y="5823750"/>
            <a:ext cx="1611918" cy="84338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Box 3">
            <a:extLst>
              <a:ext uri="{FF2B5EF4-FFF2-40B4-BE49-F238E27FC236}">
                <a16:creationId xmlns:a16="http://schemas.microsoft.com/office/drawing/2014/main" id="{CEB2E4A0-FF3C-F9D5-0019-4E8970DB0113}"/>
              </a:ext>
            </a:extLst>
          </p:cNvPr>
          <p:cNvSpPr txBox="1"/>
          <p:nvPr/>
        </p:nvSpPr>
        <p:spPr>
          <a:xfrm>
            <a:off x="2928205" y="6035286"/>
            <a:ext cx="1152618" cy="415498"/>
          </a:xfrm>
          <a:prstGeom prst="rect">
            <a:avLst/>
          </a:prstGeom>
          <a:noFill/>
        </p:spPr>
        <p:txBody>
          <a:bodyPr wrap="square" rtlCol="0">
            <a:spAutoFit/>
          </a:bodyPr>
          <a:lstStyle/>
          <a:p>
            <a:pPr algn="l"/>
            <a:r>
              <a:rPr lang="en-GB" sz="1050" b="1" dirty="0">
                <a:solidFill>
                  <a:srgbClr val="0C1D3E"/>
                </a:solidFill>
                <a:ea typeface="Calibri" panose="020F0502020204030204" pitchFamily="34" charset="0"/>
                <a:cs typeface="Arial" panose="020B0604020202020204" pitchFamily="34" charset="0"/>
              </a:rPr>
              <a:t>EC request for TSI revisions</a:t>
            </a:r>
            <a:endParaRPr lang="en-IE" sz="1050" b="1" dirty="0">
              <a:solidFill>
                <a:srgbClr val="0C1D3E"/>
              </a:solidFill>
              <a:ea typeface="Calibri" panose="020F050202020403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1B50DE7C-23DD-D6F6-D44F-4EC1385E46BB}"/>
              </a:ext>
            </a:extLst>
          </p:cNvPr>
          <p:cNvSpPr/>
          <p:nvPr/>
        </p:nvSpPr>
        <p:spPr>
          <a:xfrm flipH="1">
            <a:off x="6096000" y="5769839"/>
            <a:ext cx="279741" cy="962343"/>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Rounded Corners 5">
            <a:extLst>
              <a:ext uri="{FF2B5EF4-FFF2-40B4-BE49-F238E27FC236}">
                <a16:creationId xmlns:a16="http://schemas.microsoft.com/office/drawing/2014/main" id="{329AD43D-760B-A946-CE40-30C25D22C58E}"/>
              </a:ext>
            </a:extLst>
          </p:cNvPr>
          <p:cNvSpPr/>
          <p:nvPr/>
        </p:nvSpPr>
        <p:spPr>
          <a:xfrm flipH="1">
            <a:off x="7526784" y="5761863"/>
            <a:ext cx="279741" cy="962343"/>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Rounded Corners 14">
            <a:extLst>
              <a:ext uri="{FF2B5EF4-FFF2-40B4-BE49-F238E27FC236}">
                <a16:creationId xmlns:a16="http://schemas.microsoft.com/office/drawing/2014/main" id="{C7F2940C-BA3A-CD11-9B76-2F3A8F7619C7}"/>
              </a:ext>
            </a:extLst>
          </p:cNvPr>
          <p:cNvSpPr/>
          <p:nvPr/>
        </p:nvSpPr>
        <p:spPr>
          <a:xfrm flipH="1">
            <a:off x="8908001" y="5761862"/>
            <a:ext cx="279741" cy="962343"/>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TextBox 17">
            <a:extLst>
              <a:ext uri="{FF2B5EF4-FFF2-40B4-BE49-F238E27FC236}">
                <a16:creationId xmlns:a16="http://schemas.microsoft.com/office/drawing/2014/main" id="{6835DB44-7DD3-46D1-B5F8-7D44503D10C6}"/>
              </a:ext>
            </a:extLst>
          </p:cNvPr>
          <p:cNvSpPr txBox="1"/>
          <p:nvPr/>
        </p:nvSpPr>
        <p:spPr>
          <a:xfrm rot="16200000">
            <a:off x="5972248" y="6112510"/>
            <a:ext cx="524503" cy="276999"/>
          </a:xfrm>
          <a:prstGeom prst="rect">
            <a:avLst/>
          </a:prstGeom>
          <a:noFill/>
        </p:spPr>
        <p:txBody>
          <a:bodyPr wrap="none" rtlCol="0">
            <a:spAutoFit/>
          </a:bodyPr>
          <a:lstStyle/>
          <a:p>
            <a:pPr algn="l"/>
            <a:r>
              <a:rPr lang="en-GB" sz="1200" b="1" dirty="0">
                <a:solidFill>
                  <a:srgbClr val="0C1D3E"/>
                </a:solidFill>
                <a:ea typeface="Calibri" panose="020F0502020204030204" pitchFamily="34" charset="0"/>
                <a:cs typeface="Arial" panose="020B0604020202020204" pitchFamily="34" charset="0"/>
              </a:rPr>
              <a:t>2027</a:t>
            </a:r>
            <a:endParaRPr lang="en-IE" sz="1200" b="1" dirty="0" err="1">
              <a:solidFill>
                <a:srgbClr val="0C1D3E"/>
              </a:solidFill>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DC503CD3-BBC5-D65D-C865-E1A86A6DA8B3}"/>
              </a:ext>
            </a:extLst>
          </p:cNvPr>
          <p:cNvSpPr txBox="1"/>
          <p:nvPr/>
        </p:nvSpPr>
        <p:spPr>
          <a:xfrm rot="16200000">
            <a:off x="7400290" y="6087906"/>
            <a:ext cx="524503" cy="276999"/>
          </a:xfrm>
          <a:prstGeom prst="rect">
            <a:avLst/>
          </a:prstGeom>
          <a:noFill/>
        </p:spPr>
        <p:txBody>
          <a:bodyPr wrap="none" rtlCol="0">
            <a:spAutoFit/>
          </a:bodyPr>
          <a:lstStyle/>
          <a:p>
            <a:pPr algn="l"/>
            <a:r>
              <a:rPr lang="en-GB" sz="1200" b="1" dirty="0">
                <a:solidFill>
                  <a:srgbClr val="0C1D3E"/>
                </a:solidFill>
                <a:ea typeface="Calibri" panose="020F0502020204030204" pitchFamily="34" charset="0"/>
                <a:cs typeface="Arial" panose="020B0604020202020204" pitchFamily="34" charset="0"/>
              </a:rPr>
              <a:t>2032</a:t>
            </a:r>
            <a:endParaRPr lang="en-IE" sz="1200" b="1" dirty="0" err="1">
              <a:solidFill>
                <a:srgbClr val="0C1D3E"/>
              </a:solidFill>
              <a:ea typeface="Calibri" panose="020F050202020403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96A517A1-65F5-BFA0-FEE6-61F60335ADE4}"/>
              </a:ext>
            </a:extLst>
          </p:cNvPr>
          <p:cNvSpPr/>
          <p:nvPr/>
        </p:nvSpPr>
        <p:spPr>
          <a:xfrm>
            <a:off x="5007006" y="2654426"/>
            <a:ext cx="222118" cy="4077756"/>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TextBox 22">
            <a:extLst>
              <a:ext uri="{FF2B5EF4-FFF2-40B4-BE49-F238E27FC236}">
                <a16:creationId xmlns:a16="http://schemas.microsoft.com/office/drawing/2014/main" id="{0DFF0718-4DC6-6AD8-5DB3-5DAA5B0454DC}"/>
              </a:ext>
            </a:extLst>
          </p:cNvPr>
          <p:cNvSpPr txBox="1"/>
          <p:nvPr/>
        </p:nvSpPr>
        <p:spPr>
          <a:xfrm>
            <a:off x="5210022" y="5921732"/>
            <a:ext cx="816746" cy="577081"/>
          </a:xfrm>
          <a:prstGeom prst="rect">
            <a:avLst/>
          </a:prstGeom>
          <a:noFill/>
        </p:spPr>
        <p:txBody>
          <a:bodyPr wrap="square" rtlCol="0">
            <a:spAutoFit/>
          </a:bodyPr>
          <a:lstStyle/>
          <a:p>
            <a:pPr algn="l"/>
            <a:r>
              <a:rPr lang="en-GB" sz="1050" b="1" dirty="0">
                <a:solidFill>
                  <a:srgbClr val="0C1D3E"/>
                </a:solidFill>
                <a:ea typeface="Calibri" panose="020F0502020204030204" pitchFamily="34" charset="0"/>
                <a:cs typeface="Arial" panose="020B0604020202020204" pitchFamily="34" charset="0"/>
              </a:rPr>
              <a:t>Input for TSI revision</a:t>
            </a:r>
            <a:endParaRPr lang="en-IE" sz="1050" b="1" dirty="0" err="1">
              <a:solidFill>
                <a:srgbClr val="0C1D3E"/>
              </a:solidFill>
              <a:ea typeface="Calibri" panose="020F0502020204030204" pitchFamily="34" charset="0"/>
              <a:cs typeface="Arial" panose="020B0604020202020204" pitchFamily="34" charset="0"/>
            </a:endParaRPr>
          </a:p>
        </p:txBody>
      </p:sp>
      <p:sp>
        <p:nvSpPr>
          <p:cNvPr id="19" name="Arrow: Up-Down 18">
            <a:extLst>
              <a:ext uri="{FF2B5EF4-FFF2-40B4-BE49-F238E27FC236}">
                <a16:creationId xmlns:a16="http://schemas.microsoft.com/office/drawing/2014/main" id="{8C8851ED-3612-8CD1-F49B-FFCF4F9BE318}"/>
              </a:ext>
            </a:extLst>
          </p:cNvPr>
          <p:cNvSpPr/>
          <p:nvPr/>
        </p:nvSpPr>
        <p:spPr>
          <a:xfrm>
            <a:off x="5013342" y="5476876"/>
            <a:ext cx="195309" cy="585926"/>
          </a:xfrm>
          <a:prstGeom prst="up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2" name="Picture 21" descr="A logo for a company&#10;&#10;Description automatically generated">
            <a:extLst>
              <a:ext uri="{FF2B5EF4-FFF2-40B4-BE49-F238E27FC236}">
                <a16:creationId xmlns:a16="http://schemas.microsoft.com/office/drawing/2014/main" id="{AC0E687F-9744-1973-E7FD-1201787015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9361" y="288696"/>
            <a:ext cx="938340" cy="613090"/>
          </a:xfrm>
          <a:prstGeom prst="rect">
            <a:avLst/>
          </a:prstGeom>
        </p:spPr>
      </p:pic>
    </p:spTree>
    <p:extLst>
      <p:ext uri="{BB962C8B-B14F-4D97-AF65-F5344CB8AC3E}">
        <p14:creationId xmlns:p14="http://schemas.microsoft.com/office/powerpoint/2010/main" val="1883516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D551924-F708-BFC8-D0D8-774197D5B963}"/>
              </a:ext>
            </a:extLst>
          </p:cNvPr>
          <p:cNvSpPr txBox="1"/>
          <p:nvPr/>
        </p:nvSpPr>
        <p:spPr>
          <a:xfrm>
            <a:off x="773772" y="1534794"/>
            <a:ext cx="5705857" cy="107721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600" b="1" dirty="0">
                <a:solidFill>
                  <a:srgbClr val="0C1D3E"/>
                </a:solidFill>
                <a:ea typeface="Calibri" panose="020F0502020204030204" pitchFamily="34" charset="0"/>
                <a:cs typeface="Arial" panose="020B0604020202020204" pitchFamily="34" charset="0"/>
              </a:rPr>
              <a:t>1. </a:t>
            </a:r>
            <a:r>
              <a:rPr kumimoji="0" lang="en-GB" sz="1600" b="1" i="0" u="none" strike="noStrike" kern="1200" cap="none" spc="0" normalizeH="0" baseline="0" noProof="0" dirty="0">
                <a:ln>
                  <a:noFill/>
                </a:ln>
                <a:solidFill>
                  <a:srgbClr val="0C1D3E"/>
                </a:solidFill>
                <a:effectLst/>
                <a:uLnTx/>
                <a:uFillTx/>
                <a:latin typeface="Arial" panose="020B0604020202020204" pitchFamily="34" charset="0"/>
                <a:ea typeface="Calibri" panose="020F0502020204030204" pitchFamily="34" charset="0"/>
                <a:cs typeface="Arial" panose="020B0604020202020204" pitchFamily="34" charset="0"/>
              </a:rPr>
              <a:t>Classification of topics in categories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C1D3E"/>
                </a:solidFill>
                <a:effectLst/>
                <a:uLnTx/>
                <a:uFillTx/>
                <a:latin typeface="Arial" panose="020B0604020202020204" pitchFamily="34" charset="0"/>
                <a:ea typeface="Calibri" panose="020F0502020204030204" pitchFamily="34" charset="0"/>
                <a:cs typeface="Arial" panose="020B0604020202020204" pitchFamily="34" charset="0"/>
              </a:rPr>
              <a:t>260 topics received from </a:t>
            </a:r>
            <a:r>
              <a:rPr lang="en-GB" sz="1600" dirty="0">
                <a:solidFill>
                  <a:srgbClr val="0C1D3E"/>
                </a:solidFill>
                <a:latin typeface="Arial" panose="020B0604020202020204" pitchFamily="34" charset="0"/>
                <a:ea typeface="Calibri" panose="020F0502020204030204" pitchFamily="34" charset="0"/>
                <a:cs typeface="Arial" panose="020B0604020202020204" pitchFamily="34" charset="0"/>
              </a:rPr>
              <a:t>FPs, and SP</a:t>
            </a:r>
          </a:p>
          <a:p>
            <a:pPr marL="285750" indent="-285750" eaLnBrk="0" fontAlgn="base" hangingPunct="0">
              <a:spcBef>
                <a:spcPct val="0"/>
              </a:spcBef>
              <a:spcAft>
                <a:spcPct val="0"/>
              </a:spcAft>
              <a:buFont typeface="Arial" panose="020B0604020202020204" pitchFamily="34" charset="0"/>
              <a:buChar char="•"/>
            </a:pPr>
            <a:r>
              <a:rPr lang="en-GB" sz="1600" dirty="0">
                <a:solidFill>
                  <a:srgbClr val="0C1D3E"/>
                </a:solidFill>
                <a:latin typeface="Arial" panose="020B0604020202020204" pitchFamily="34" charset="0"/>
                <a:ea typeface="Calibri" panose="020F0502020204030204" pitchFamily="34" charset="0"/>
                <a:cs typeface="Arial" panose="020B0604020202020204" pitchFamily="34" charset="0"/>
              </a:rPr>
              <a:t>Consolidated into </a:t>
            </a:r>
            <a:r>
              <a:rPr lang="en-GB" sz="1600" dirty="0">
                <a:solidFill>
                  <a:srgbClr val="0C1D3E"/>
                </a:solidFill>
                <a:ea typeface="Calibri" panose="020F0502020204030204" pitchFamily="34" charset="0"/>
                <a:cs typeface="Arial" panose="020B0604020202020204" pitchFamily="34" charset="0"/>
              </a:rPr>
              <a:t>31</a:t>
            </a:r>
            <a:r>
              <a:rPr lang="en-GB" sz="1600" dirty="0">
                <a:solidFill>
                  <a:srgbClr val="0C1D3E"/>
                </a:solidFill>
                <a:latin typeface="Arial" panose="020B0604020202020204" pitchFamily="34" charset="0"/>
                <a:ea typeface="Calibri" panose="020F0502020204030204" pitchFamily="34" charset="0"/>
                <a:cs typeface="Arial" panose="020B0604020202020204" pitchFamily="34" charset="0"/>
              </a:rPr>
              <a:t> categories </a:t>
            </a:r>
          </a:p>
          <a:p>
            <a:pPr eaLnBrk="0" fontAlgn="base" hangingPunct="0">
              <a:spcBef>
                <a:spcPct val="0"/>
              </a:spcBef>
              <a:spcAft>
                <a:spcPct val="0"/>
              </a:spcAft>
            </a:pPr>
            <a:endParaRPr kumimoji="0" lang="en-GB" sz="1600" b="0" i="0" u="none" strike="noStrike" kern="1200" cap="none" spc="0" normalizeH="0" baseline="0" noProof="0" dirty="0">
              <a:ln>
                <a:noFill/>
              </a:ln>
              <a:solidFill>
                <a:srgbClr val="0C1D3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00BA827-0194-8668-C55B-B47926A6866E}"/>
              </a:ext>
            </a:extLst>
          </p:cNvPr>
          <p:cNvSpPr txBox="1"/>
          <p:nvPr/>
        </p:nvSpPr>
        <p:spPr>
          <a:xfrm>
            <a:off x="773772" y="2797418"/>
            <a:ext cx="4834854" cy="2062103"/>
          </a:xfrm>
          <a:prstGeom prst="rect">
            <a:avLst/>
          </a:prstGeom>
          <a:noFill/>
        </p:spPr>
        <p:txBody>
          <a:bodyPr wrap="square">
            <a:spAutoFit/>
          </a:bodyPr>
          <a:lstStyle/>
          <a:p>
            <a:pPr marL="0" marR="0" lvl="0" indent="0" defTabSz="914400" latinLnBrk="0">
              <a:lnSpc>
                <a:spcPct val="100000"/>
              </a:lnSpc>
              <a:buClrTx/>
              <a:buSzTx/>
              <a:buFontTx/>
              <a:buNone/>
              <a:tabLst/>
              <a:defRPr/>
            </a:pPr>
            <a:r>
              <a:rPr lang="en-GB" sz="1600" b="1">
                <a:solidFill>
                  <a:srgbClr val="0C1D3E"/>
                </a:solidFill>
                <a:cs typeface="Arial" panose="020B0604020202020204" pitchFamily="34" charset="0"/>
              </a:rPr>
              <a:t>2. Consolidation of topics within each category</a:t>
            </a:r>
          </a:p>
          <a:p>
            <a:pPr marL="285750" marR="0" lvl="0" indent="-285750" defTabSz="914400" latinLnBrk="0">
              <a:lnSpc>
                <a:spcPct val="100000"/>
              </a:lnSpc>
              <a:buClrTx/>
              <a:buSzTx/>
              <a:buFont typeface="Arial" panose="020B0604020202020204" pitchFamily="34" charset="0"/>
              <a:buChar char="•"/>
              <a:tabLst/>
              <a:defRPr/>
            </a:pPr>
            <a:r>
              <a:rPr lang="en-IE" sz="1600">
                <a:solidFill>
                  <a:srgbClr val="0C1D3E"/>
                </a:solidFill>
                <a:cs typeface="Arial" panose="020B0604020202020204" pitchFamily="34" charset="0"/>
              </a:rPr>
              <a:t>To ensure overall consistency, some topics were amended, merged with other topics or in some cases removed. </a:t>
            </a:r>
          </a:p>
          <a:p>
            <a:pPr marL="285750" marR="0" lvl="0" indent="-285750" defTabSz="914400" latinLnBrk="0">
              <a:lnSpc>
                <a:spcPct val="100000"/>
              </a:lnSpc>
              <a:buClrTx/>
              <a:buSzTx/>
              <a:buFont typeface="Arial" panose="020B0604020202020204" pitchFamily="34" charset="0"/>
              <a:buChar char="•"/>
              <a:tabLst/>
              <a:defRPr/>
            </a:pPr>
            <a:r>
              <a:rPr lang="en-IE" sz="1600">
                <a:solidFill>
                  <a:srgbClr val="0C1D3E"/>
                </a:solidFill>
                <a:cs typeface="Arial" panose="020B0604020202020204" pitchFamily="34" charset="0"/>
              </a:rPr>
              <a:t>Amendments concern: date of delivery (consistency with other topics), merging of overlapping inputs, modification of channel for consistency</a:t>
            </a:r>
          </a:p>
        </p:txBody>
      </p:sp>
      <p:pic>
        <p:nvPicPr>
          <p:cNvPr id="12" name="Picture 11">
            <a:extLst>
              <a:ext uri="{FF2B5EF4-FFF2-40B4-BE49-F238E27FC236}">
                <a16:creationId xmlns:a16="http://schemas.microsoft.com/office/drawing/2014/main" id="{BD846B74-0AA5-3E86-7189-3A4FA0DC7E7C}"/>
              </a:ext>
            </a:extLst>
          </p:cNvPr>
          <p:cNvPicPr>
            <a:picLocks noChangeAspect="1"/>
          </p:cNvPicPr>
          <p:nvPr/>
        </p:nvPicPr>
        <p:blipFill>
          <a:blip r:embed="rId2"/>
          <a:stretch>
            <a:fillRect/>
          </a:stretch>
        </p:blipFill>
        <p:spPr>
          <a:xfrm>
            <a:off x="5749479" y="1485040"/>
            <a:ext cx="885219" cy="939050"/>
          </a:xfrm>
          <a:prstGeom prst="rect">
            <a:avLst/>
          </a:prstGeom>
        </p:spPr>
      </p:pic>
      <p:pic>
        <p:nvPicPr>
          <p:cNvPr id="13" name="Picture 12">
            <a:extLst>
              <a:ext uri="{FF2B5EF4-FFF2-40B4-BE49-F238E27FC236}">
                <a16:creationId xmlns:a16="http://schemas.microsoft.com/office/drawing/2014/main" id="{41233AAB-9C4A-B2B9-7F72-71938B6BF32F}"/>
              </a:ext>
            </a:extLst>
          </p:cNvPr>
          <p:cNvPicPr>
            <a:picLocks noChangeAspect="1"/>
          </p:cNvPicPr>
          <p:nvPr/>
        </p:nvPicPr>
        <p:blipFill>
          <a:blip r:embed="rId3"/>
          <a:stretch>
            <a:fillRect/>
          </a:stretch>
        </p:blipFill>
        <p:spPr>
          <a:xfrm rot="5400000">
            <a:off x="5759447" y="3286083"/>
            <a:ext cx="885219" cy="905156"/>
          </a:xfrm>
          <a:prstGeom prst="rect">
            <a:avLst/>
          </a:prstGeom>
        </p:spPr>
      </p:pic>
      <p:sp>
        <p:nvSpPr>
          <p:cNvPr id="15" name="Rectangle: Rounded Corners 14">
            <a:extLst>
              <a:ext uri="{FF2B5EF4-FFF2-40B4-BE49-F238E27FC236}">
                <a16:creationId xmlns:a16="http://schemas.microsoft.com/office/drawing/2014/main" id="{AE04A881-D5D8-34FD-568C-7492D9AB5625}"/>
              </a:ext>
            </a:extLst>
          </p:cNvPr>
          <p:cNvSpPr/>
          <p:nvPr/>
        </p:nvSpPr>
        <p:spPr>
          <a:xfrm>
            <a:off x="5608626" y="3245717"/>
            <a:ext cx="1303902" cy="983494"/>
          </a:xfrm>
          <a:prstGeom prst="roundRect">
            <a:avLst>
              <a:gd name="adj" fmla="val 8627"/>
            </a:avLst>
          </a:prstGeom>
          <a:noFill/>
          <a:ln>
            <a:solidFill>
              <a:srgbClr val="0C1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noFill/>
            </a:endParaRPr>
          </a:p>
        </p:txBody>
      </p:sp>
      <p:cxnSp>
        <p:nvCxnSpPr>
          <p:cNvPr id="17" name="Straight Connector 16">
            <a:extLst>
              <a:ext uri="{FF2B5EF4-FFF2-40B4-BE49-F238E27FC236}">
                <a16:creationId xmlns:a16="http://schemas.microsoft.com/office/drawing/2014/main" id="{517D11A8-4E8F-5812-9361-167B68C233CB}"/>
              </a:ext>
            </a:extLst>
          </p:cNvPr>
          <p:cNvCxnSpPr>
            <a:cxnSpLocks/>
          </p:cNvCxnSpPr>
          <p:nvPr/>
        </p:nvCxnSpPr>
        <p:spPr>
          <a:xfrm flipV="1">
            <a:off x="5633793" y="2398923"/>
            <a:ext cx="775396" cy="8719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E7ACD65-BE01-8FB6-BC73-7D5E27A54A5B}"/>
              </a:ext>
            </a:extLst>
          </p:cNvPr>
          <p:cNvCxnSpPr>
            <a:cxnSpLocks/>
          </p:cNvCxnSpPr>
          <p:nvPr/>
        </p:nvCxnSpPr>
        <p:spPr>
          <a:xfrm flipH="1" flipV="1">
            <a:off x="6620085" y="2398923"/>
            <a:ext cx="292443" cy="8971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6B627F2-EC26-932F-2C30-8EBDD96DA95D}"/>
              </a:ext>
            </a:extLst>
          </p:cNvPr>
          <p:cNvSpPr txBox="1"/>
          <p:nvPr/>
        </p:nvSpPr>
        <p:spPr>
          <a:xfrm>
            <a:off x="5729680" y="1853110"/>
            <a:ext cx="444617" cy="261610"/>
          </a:xfrm>
          <a:prstGeom prst="rect">
            <a:avLst/>
          </a:prstGeom>
          <a:noFill/>
        </p:spPr>
        <p:txBody>
          <a:bodyPr wrap="square" rtlCol="0">
            <a:spAutoFit/>
          </a:bodyPr>
          <a:lstStyle/>
          <a:p>
            <a:pPr algn="l"/>
            <a:r>
              <a:rPr lang="en-GB" sz="1050" b="1">
                <a:solidFill>
                  <a:srgbClr val="0C1D3E"/>
                </a:solidFill>
                <a:ea typeface="Calibri" panose="020F0502020204030204" pitchFamily="34" charset="0"/>
                <a:cs typeface="Arial" panose="020B0604020202020204" pitchFamily="34" charset="0"/>
              </a:rPr>
              <a:t>260</a:t>
            </a:r>
            <a:endParaRPr lang="en-IE" sz="1050" b="1" err="1">
              <a:solidFill>
                <a:srgbClr val="0C1D3E"/>
              </a:solidFill>
              <a:ea typeface="Calibri" panose="020F050202020403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EE34BA4-DD1D-713B-B584-49E653C85557}"/>
              </a:ext>
            </a:extLst>
          </p:cNvPr>
          <p:cNvSpPr txBox="1"/>
          <p:nvPr/>
        </p:nvSpPr>
        <p:spPr>
          <a:xfrm>
            <a:off x="6581025" y="1446491"/>
            <a:ext cx="444617" cy="261610"/>
          </a:xfrm>
          <a:prstGeom prst="rect">
            <a:avLst/>
          </a:prstGeom>
          <a:noFill/>
        </p:spPr>
        <p:txBody>
          <a:bodyPr wrap="square" rtlCol="0">
            <a:spAutoFit/>
          </a:bodyPr>
          <a:lstStyle/>
          <a:p>
            <a:pPr algn="l"/>
            <a:r>
              <a:rPr lang="en-GB" sz="1050" b="1">
                <a:solidFill>
                  <a:srgbClr val="0C1D3E"/>
                </a:solidFill>
                <a:ea typeface="Calibri" panose="020F0502020204030204" pitchFamily="34" charset="0"/>
                <a:cs typeface="Arial" panose="020B0604020202020204" pitchFamily="34" charset="0"/>
              </a:rPr>
              <a:t>C1</a:t>
            </a:r>
            <a:endParaRPr lang="en-IE" sz="1050" b="1" err="1">
              <a:solidFill>
                <a:srgbClr val="0C1D3E"/>
              </a:solidFill>
              <a:ea typeface="Calibri" panose="020F050202020403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E80F17A9-1FBC-F033-8A01-CC9499FDFBDF}"/>
              </a:ext>
            </a:extLst>
          </p:cNvPr>
          <p:cNvSpPr txBox="1"/>
          <p:nvPr/>
        </p:nvSpPr>
        <p:spPr>
          <a:xfrm>
            <a:off x="6590270" y="1827086"/>
            <a:ext cx="444617" cy="261610"/>
          </a:xfrm>
          <a:prstGeom prst="rect">
            <a:avLst/>
          </a:prstGeom>
          <a:noFill/>
        </p:spPr>
        <p:txBody>
          <a:bodyPr wrap="square" rtlCol="0">
            <a:spAutoFit/>
          </a:bodyPr>
          <a:lstStyle/>
          <a:p>
            <a:pPr algn="l"/>
            <a:r>
              <a:rPr lang="en-GB" sz="1050" b="1">
                <a:solidFill>
                  <a:srgbClr val="0C1D3E"/>
                </a:solidFill>
                <a:ea typeface="Calibri" panose="020F0502020204030204" pitchFamily="34" charset="0"/>
                <a:cs typeface="Arial" panose="020B0604020202020204" pitchFamily="34" charset="0"/>
              </a:rPr>
              <a:t>C2</a:t>
            </a:r>
            <a:endParaRPr lang="en-IE" sz="1050" b="1" err="1">
              <a:solidFill>
                <a:srgbClr val="0C1D3E"/>
              </a:solidFill>
              <a:ea typeface="Calibri" panose="020F050202020403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8502E8F0-01E5-D284-88ED-6EBD1F04C3B6}"/>
              </a:ext>
            </a:extLst>
          </p:cNvPr>
          <p:cNvSpPr txBox="1"/>
          <p:nvPr/>
        </p:nvSpPr>
        <p:spPr>
          <a:xfrm>
            <a:off x="6577825" y="2207681"/>
            <a:ext cx="444617" cy="261610"/>
          </a:xfrm>
          <a:prstGeom prst="rect">
            <a:avLst/>
          </a:prstGeom>
          <a:noFill/>
        </p:spPr>
        <p:txBody>
          <a:bodyPr wrap="square" rtlCol="0">
            <a:spAutoFit/>
          </a:bodyPr>
          <a:lstStyle/>
          <a:p>
            <a:pPr algn="l"/>
            <a:r>
              <a:rPr lang="en-GB" sz="1050" b="1">
                <a:solidFill>
                  <a:srgbClr val="0C1D3E"/>
                </a:solidFill>
                <a:ea typeface="Calibri" panose="020F0502020204030204" pitchFamily="34" charset="0"/>
                <a:cs typeface="Arial" panose="020B0604020202020204" pitchFamily="34" charset="0"/>
              </a:rPr>
              <a:t>C…</a:t>
            </a:r>
            <a:endParaRPr lang="en-IE" sz="1050" b="1" err="1">
              <a:solidFill>
                <a:srgbClr val="0C1D3E"/>
              </a:solidFill>
              <a:ea typeface="Calibri" panose="020F050202020403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ECB9E916-4802-2B6B-AFDA-D28B51800977}"/>
              </a:ext>
            </a:extLst>
          </p:cNvPr>
          <p:cNvSpPr txBox="1"/>
          <p:nvPr/>
        </p:nvSpPr>
        <p:spPr>
          <a:xfrm>
            <a:off x="6294812" y="3344830"/>
            <a:ext cx="566025" cy="253916"/>
          </a:xfrm>
          <a:prstGeom prst="rect">
            <a:avLst/>
          </a:prstGeom>
          <a:noFill/>
        </p:spPr>
        <p:txBody>
          <a:bodyPr wrap="square" rtlCol="0">
            <a:spAutoFit/>
          </a:bodyPr>
          <a:lstStyle/>
          <a:p>
            <a:pPr algn="l"/>
            <a:r>
              <a:rPr lang="en-GB" sz="1050" b="1">
                <a:solidFill>
                  <a:srgbClr val="0C1D3E"/>
                </a:solidFill>
                <a:ea typeface="Calibri" panose="020F0502020204030204" pitchFamily="34" charset="0"/>
                <a:cs typeface="Arial" panose="020B0604020202020204" pitchFamily="34" charset="0"/>
              </a:rPr>
              <a:t>Dates</a:t>
            </a:r>
            <a:endParaRPr lang="en-IE" sz="1050" b="1" err="1">
              <a:solidFill>
                <a:srgbClr val="0C1D3E"/>
              </a:solidFill>
              <a:ea typeface="Calibri" panose="020F050202020403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EC4992AC-E248-6078-4768-DDD7F52C6ACA}"/>
              </a:ext>
            </a:extLst>
          </p:cNvPr>
          <p:cNvSpPr txBox="1"/>
          <p:nvPr/>
        </p:nvSpPr>
        <p:spPr>
          <a:xfrm>
            <a:off x="6201108" y="3929756"/>
            <a:ext cx="777282" cy="253916"/>
          </a:xfrm>
          <a:prstGeom prst="rect">
            <a:avLst/>
          </a:prstGeom>
          <a:noFill/>
        </p:spPr>
        <p:txBody>
          <a:bodyPr wrap="square" rtlCol="0">
            <a:spAutoFit/>
          </a:bodyPr>
          <a:lstStyle/>
          <a:p>
            <a:pPr algn="l"/>
            <a:r>
              <a:rPr lang="en-GB" sz="1050" b="1">
                <a:solidFill>
                  <a:srgbClr val="0C1D3E"/>
                </a:solidFill>
                <a:ea typeface="Calibri" panose="020F0502020204030204" pitchFamily="34" charset="0"/>
                <a:cs typeface="Arial" panose="020B0604020202020204" pitchFamily="34" charset="0"/>
              </a:rPr>
              <a:t>Channel</a:t>
            </a:r>
            <a:endParaRPr lang="en-IE" sz="1050" b="1" err="1">
              <a:solidFill>
                <a:srgbClr val="0C1D3E"/>
              </a:solidFill>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6ECB36FF-F5B7-0753-4C1E-AAA401D47BF9}"/>
              </a:ext>
            </a:extLst>
          </p:cNvPr>
          <p:cNvSpPr txBox="1"/>
          <p:nvPr/>
        </p:nvSpPr>
        <p:spPr>
          <a:xfrm>
            <a:off x="10102788" y="2612012"/>
            <a:ext cx="1116524" cy="369332"/>
          </a:xfrm>
          <a:prstGeom prst="rect">
            <a:avLst/>
          </a:prstGeom>
          <a:noFill/>
        </p:spPr>
        <p:txBody>
          <a:bodyPr wrap="none" rtlCol="0">
            <a:spAutoFit/>
          </a:bodyPr>
          <a:lstStyle/>
          <a:p>
            <a:pPr algn="l"/>
            <a:r>
              <a:rPr lang="en-GB" b="1" dirty="0">
                <a:solidFill>
                  <a:srgbClr val="FF0000"/>
                </a:solidFill>
                <a:ea typeface="Calibri" panose="020F0502020204030204" pitchFamily="34" charset="0"/>
                <a:cs typeface="Arial" panose="020B0604020202020204" pitchFamily="34" charset="0"/>
              </a:rPr>
              <a:t>UPDATE</a:t>
            </a:r>
            <a:endParaRPr lang="en-IE" b="1" dirty="0" err="1">
              <a:solidFill>
                <a:srgbClr val="FF0000"/>
              </a:solidFill>
              <a:ea typeface="Calibri" panose="020F050202020403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E2CBF514-5091-C662-8B09-D6A3F929B1FB}"/>
              </a:ext>
            </a:extLst>
          </p:cNvPr>
          <p:cNvGraphicFramePr>
            <a:graphicFrameLocks noGrp="1"/>
          </p:cNvGraphicFramePr>
          <p:nvPr>
            <p:extLst>
              <p:ext uri="{D42A27DB-BD31-4B8C-83A1-F6EECF244321}">
                <p14:modId xmlns:p14="http://schemas.microsoft.com/office/powerpoint/2010/main" val="547113632"/>
              </p:ext>
            </p:extLst>
          </p:nvPr>
        </p:nvGraphicFramePr>
        <p:xfrm>
          <a:off x="7162898" y="933216"/>
          <a:ext cx="4820638" cy="5478175"/>
        </p:xfrm>
        <a:graphic>
          <a:graphicData uri="http://schemas.openxmlformats.org/drawingml/2006/table">
            <a:tbl>
              <a:tblPr firstRow="1" firstCol="1" bandRow="1">
                <a:tableStyleId>{5C22544A-7EE6-4342-B048-85BDC9FD1C3A}</a:tableStyleId>
              </a:tblPr>
              <a:tblGrid>
                <a:gridCol w="352265">
                  <a:extLst>
                    <a:ext uri="{9D8B030D-6E8A-4147-A177-3AD203B41FA5}">
                      <a16:colId xmlns:a16="http://schemas.microsoft.com/office/drawing/2014/main" val="259445694"/>
                    </a:ext>
                  </a:extLst>
                </a:gridCol>
                <a:gridCol w="1844392">
                  <a:extLst>
                    <a:ext uri="{9D8B030D-6E8A-4147-A177-3AD203B41FA5}">
                      <a16:colId xmlns:a16="http://schemas.microsoft.com/office/drawing/2014/main" val="1333688682"/>
                    </a:ext>
                  </a:extLst>
                </a:gridCol>
                <a:gridCol w="2623981">
                  <a:extLst>
                    <a:ext uri="{9D8B030D-6E8A-4147-A177-3AD203B41FA5}">
                      <a16:colId xmlns:a16="http://schemas.microsoft.com/office/drawing/2014/main" val="4161507954"/>
                    </a:ext>
                  </a:extLst>
                </a:gridCol>
              </a:tblGrid>
              <a:tr h="250085">
                <a:tc gridSpan="3">
                  <a:txBody>
                    <a:bodyPr/>
                    <a:lstStyle/>
                    <a:p>
                      <a:pPr algn="ctr" fontAlgn="auto">
                        <a:lnSpc>
                          <a:spcPct val="120000"/>
                        </a:lnSpc>
                        <a:spcAft>
                          <a:spcPts val="850"/>
                        </a:spcAft>
                      </a:pPr>
                      <a:r>
                        <a:rPr lang="en-IE" sz="1100" dirty="0">
                          <a:solidFill>
                            <a:schemeClr val="tx1"/>
                          </a:solidFill>
                          <a:effectLst/>
                        </a:rPr>
                        <a:t>Category for topic classification</a:t>
                      </a:r>
                      <a:endParaRPr lang="en-IE" sz="1050" dirty="0">
                        <a:solidFill>
                          <a:schemeClr val="tx1"/>
                        </a:solidFill>
                        <a:effectLst/>
                        <a:latin typeface="Gotham Narrow Book"/>
                        <a:ea typeface="Calibri" panose="020F0502020204030204" pitchFamily="34" charset="0"/>
                        <a:cs typeface="Gotham Narrow Book"/>
                      </a:endParaRPr>
                    </a:p>
                  </a:txBody>
                  <a:tcPr marL="29883" marR="29883" marT="0" marB="0" anchor="b">
                    <a:noFill/>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1387289963"/>
                  </a:ext>
                </a:extLst>
              </a:tr>
              <a:tr h="136418">
                <a:tc gridSpan="2">
                  <a:txBody>
                    <a:bodyPr/>
                    <a:lstStyle/>
                    <a:p>
                      <a:pPr fontAlgn="auto">
                        <a:lnSpc>
                          <a:spcPct val="120000"/>
                        </a:lnSpc>
                        <a:spcAft>
                          <a:spcPts val="850"/>
                        </a:spcAft>
                      </a:pPr>
                      <a:r>
                        <a:rPr lang="en-IE" sz="900" dirty="0">
                          <a:solidFill>
                            <a:schemeClr val="tx1"/>
                          </a:solidFill>
                          <a:effectLst/>
                        </a:rPr>
                        <a:t>Category</a:t>
                      </a:r>
                      <a:endParaRPr lang="en-IE" sz="800" dirty="0">
                        <a:solidFill>
                          <a:schemeClr val="tx1"/>
                        </a:solidFill>
                        <a:effectLst/>
                        <a:latin typeface="Gotham Narrow Book"/>
                        <a:ea typeface="Calibri" panose="020F0502020204030204" pitchFamily="34" charset="0"/>
                        <a:cs typeface="Gotham Narrow Book"/>
                      </a:endParaRPr>
                    </a:p>
                  </a:txBody>
                  <a:tcPr marL="29883" marR="29883" marT="0" marB="0" anchor="b">
                    <a:solidFill>
                      <a:schemeClr val="bg1">
                        <a:lumMod val="75000"/>
                      </a:schemeClr>
                    </a:solidFill>
                  </a:tcPr>
                </a:tc>
                <a:tc hMerge="1">
                  <a:txBody>
                    <a:bodyPr/>
                    <a:lstStyle/>
                    <a:p>
                      <a:endParaRPr lang="en-IE"/>
                    </a:p>
                  </a:txBody>
                  <a:tcPr/>
                </a:tc>
                <a:tc>
                  <a:txBody>
                    <a:bodyPr/>
                    <a:lstStyle/>
                    <a:p>
                      <a:pPr fontAlgn="auto">
                        <a:lnSpc>
                          <a:spcPct val="120000"/>
                        </a:lnSpc>
                        <a:spcAft>
                          <a:spcPts val="850"/>
                        </a:spcAft>
                      </a:pPr>
                      <a:r>
                        <a:rPr lang="en-IE" sz="900" b="1" dirty="0">
                          <a:effectLst/>
                        </a:rPr>
                        <a:t>Description</a:t>
                      </a:r>
                      <a:endParaRPr lang="en-IE" sz="800" b="1" dirty="0">
                        <a:solidFill>
                          <a:srgbClr val="0C1D3E"/>
                        </a:solidFill>
                        <a:effectLst/>
                        <a:latin typeface="Gotham Narrow Book"/>
                        <a:ea typeface="Calibri" panose="020F0502020204030204" pitchFamily="34" charset="0"/>
                        <a:cs typeface="Gotham Narrow Book"/>
                      </a:endParaRPr>
                    </a:p>
                  </a:txBody>
                  <a:tcPr marL="29883" marR="29883" marT="0" marB="0">
                    <a:solidFill>
                      <a:schemeClr val="bg1">
                        <a:lumMod val="75000"/>
                      </a:schemeClr>
                    </a:solidFill>
                  </a:tcPr>
                </a:tc>
                <a:extLst>
                  <a:ext uri="{0D108BD9-81ED-4DB2-BD59-A6C34878D82A}">
                    <a16:rowId xmlns:a16="http://schemas.microsoft.com/office/drawing/2014/main" val="3008246831"/>
                  </a:ext>
                </a:extLst>
              </a:tr>
              <a:tr h="0">
                <a:tc gridSpan="2">
                  <a:txBody>
                    <a:bodyPr/>
                    <a:lstStyle/>
                    <a:p>
                      <a:pPr fontAlgn="auto">
                        <a:lnSpc>
                          <a:spcPct val="120000"/>
                        </a:lnSpc>
                        <a:spcAft>
                          <a:spcPts val="850"/>
                        </a:spcAft>
                      </a:pPr>
                      <a:r>
                        <a:rPr lang="en-GB" sz="900" dirty="0">
                          <a:solidFill>
                            <a:schemeClr val="tx1"/>
                          </a:solidFill>
                          <a:effectLst/>
                        </a:rPr>
                        <a:t>Main section </a:t>
                      </a:r>
                      <a:endParaRPr lang="en-IE" sz="800" dirty="0">
                        <a:solidFill>
                          <a:schemeClr val="tx1"/>
                        </a:solidFill>
                        <a:effectLst/>
                        <a:latin typeface="Gotham Narrow Book"/>
                        <a:ea typeface="Calibri" panose="020F0502020204030204" pitchFamily="34" charset="0"/>
                        <a:cs typeface="Gotham Narrow Book"/>
                      </a:endParaRPr>
                    </a:p>
                  </a:txBody>
                  <a:tcPr marL="29883" marR="29883" marT="0" marB="0">
                    <a:solidFill>
                      <a:schemeClr val="bg1">
                        <a:lumMod val="75000"/>
                      </a:schemeClr>
                    </a:solidFill>
                  </a:tcPr>
                </a:tc>
                <a:tc hMerge="1">
                  <a:txBody>
                    <a:bodyPr/>
                    <a:lstStyle/>
                    <a:p>
                      <a:endParaRPr lang="en-IE"/>
                    </a:p>
                  </a:txBody>
                  <a:tcPr/>
                </a:tc>
                <a:tc>
                  <a:txBody>
                    <a:bodyPr/>
                    <a:lstStyle/>
                    <a:p>
                      <a:pPr fontAlgn="auto">
                        <a:lnSpc>
                          <a:spcPct val="120000"/>
                        </a:lnSpc>
                        <a:spcAft>
                          <a:spcPts val="850"/>
                        </a:spcAft>
                      </a:pPr>
                      <a:r>
                        <a:rPr lang="en-GB" sz="700" dirty="0">
                          <a:effectLst/>
                        </a:rPr>
                        <a:t> </a:t>
                      </a:r>
                      <a:endParaRPr lang="en-IE" sz="600" dirty="0">
                        <a:solidFill>
                          <a:srgbClr val="0C1D3E"/>
                        </a:solidFill>
                        <a:effectLst/>
                        <a:latin typeface="Gotham Narrow Book"/>
                        <a:ea typeface="Calibri" panose="020F0502020204030204" pitchFamily="34" charset="0"/>
                        <a:cs typeface="Gotham Narrow Book"/>
                      </a:endParaRPr>
                    </a:p>
                  </a:txBody>
                  <a:tcPr marL="29883" marR="29883" marT="0" marB="0">
                    <a:solidFill>
                      <a:schemeClr val="bg1">
                        <a:lumMod val="75000"/>
                      </a:schemeClr>
                    </a:solidFill>
                  </a:tcPr>
                </a:tc>
                <a:extLst>
                  <a:ext uri="{0D108BD9-81ED-4DB2-BD59-A6C34878D82A}">
                    <a16:rowId xmlns:a16="http://schemas.microsoft.com/office/drawing/2014/main" val="4168599597"/>
                  </a:ext>
                </a:extLst>
              </a:tr>
              <a:tr h="95566">
                <a:tc>
                  <a:txBody>
                    <a:bodyPr/>
                    <a:lstStyle/>
                    <a:p>
                      <a:pPr fontAlgn="auto">
                        <a:lnSpc>
                          <a:spcPct val="120000"/>
                        </a:lnSpc>
                        <a:spcAft>
                          <a:spcPts val="850"/>
                        </a:spcAft>
                      </a:pPr>
                      <a:r>
                        <a:rPr lang="en-GB" sz="700">
                          <a:solidFill>
                            <a:schemeClr val="tx1"/>
                          </a:solidFill>
                          <a:effectLst/>
                        </a:rPr>
                        <a:t>C1</a:t>
                      </a:r>
                      <a:endParaRPr lang="en-IE" sz="600">
                        <a:solidFill>
                          <a:schemeClr val="tx1"/>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GB" sz="700">
                          <a:effectLst/>
                        </a:rPr>
                        <a:t>Operational harmonisation</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GB" sz="700">
                          <a:effectLst/>
                        </a:rPr>
                        <a:t>Topics related to operational processes and rules</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extLst>
                  <a:ext uri="{0D108BD9-81ED-4DB2-BD59-A6C34878D82A}">
                    <a16:rowId xmlns:a16="http://schemas.microsoft.com/office/drawing/2014/main" val="799272908"/>
                  </a:ext>
                </a:extLst>
              </a:tr>
              <a:tr h="194255">
                <a:tc>
                  <a:txBody>
                    <a:bodyPr/>
                    <a:lstStyle/>
                    <a:p>
                      <a:pPr fontAlgn="auto">
                        <a:lnSpc>
                          <a:spcPct val="120000"/>
                        </a:lnSpc>
                        <a:spcAft>
                          <a:spcPts val="850"/>
                        </a:spcAft>
                      </a:pPr>
                      <a:r>
                        <a:rPr lang="en-GB" sz="700">
                          <a:solidFill>
                            <a:schemeClr val="tx1"/>
                          </a:solidFill>
                          <a:effectLst/>
                        </a:rPr>
                        <a:t>C2</a:t>
                      </a:r>
                      <a:endParaRPr lang="en-IE" sz="600">
                        <a:solidFill>
                          <a:schemeClr val="tx1"/>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GB" sz="700">
                          <a:effectLst/>
                        </a:rPr>
                        <a:t>Evolvability and maintainability</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GB" sz="700">
                          <a:effectLst/>
                        </a:rPr>
                        <a:t>Topics aiming at enhanced compatibility between versions and easy maintainability</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extLst>
                  <a:ext uri="{0D108BD9-81ED-4DB2-BD59-A6C34878D82A}">
                    <a16:rowId xmlns:a16="http://schemas.microsoft.com/office/drawing/2014/main" val="1138518781"/>
                  </a:ext>
                </a:extLst>
              </a:tr>
              <a:tr h="95566">
                <a:tc>
                  <a:txBody>
                    <a:bodyPr/>
                    <a:lstStyle/>
                    <a:p>
                      <a:pPr fontAlgn="auto">
                        <a:lnSpc>
                          <a:spcPct val="120000"/>
                        </a:lnSpc>
                        <a:spcAft>
                          <a:spcPts val="850"/>
                        </a:spcAft>
                      </a:pPr>
                      <a:r>
                        <a:rPr lang="en-GB" sz="700">
                          <a:solidFill>
                            <a:schemeClr val="tx1"/>
                          </a:solidFill>
                          <a:effectLst/>
                        </a:rPr>
                        <a:t>C3</a:t>
                      </a:r>
                      <a:endParaRPr lang="en-IE" sz="600">
                        <a:solidFill>
                          <a:schemeClr val="tx1"/>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GB" sz="700">
                          <a:effectLst/>
                        </a:rPr>
                        <a:t>TMS and CMS</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GB" sz="700">
                          <a:effectLst/>
                        </a:rPr>
                        <a:t>Topics related to enhanced European TMS and CMS </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extLst>
                  <a:ext uri="{0D108BD9-81ED-4DB2-BD59-A6C34878D82A}">
                    <a16:rowId xmlns:a16="http://schemas.microsoft.com/office/drawing/2014/main" val="3491288130"/>
                  </a:ext>
                </a:extLst>
              </a:tr>
              <a:tr h="95566">
                <a:tc>
                  <a:txBody>
                    <a:bodyPr/>
                    <a:lstStyle/>
                    <a:p>
                      <a:pPr fontAlgn="auto">
                        <a:lnSpc>
                          <a:spcPct val="120000"/>
                        </a:lnSpc>
                        <a:spcAft>
                          <a:spcPts val="850"/>
                        </a:spcAft>
                      </a:pPr>
                      <a:r>
                        <a:rPr lang="en-GB" sz="700">
                          <a:solidFill>
                            <a:schemeClr val="tx1"/>
                          </a:solidFill>
                          <a:effectLst/>
                        </a:rPr>
                        <a:t>C4</a:t>
                      </a:r>
                      <a:endParaRPr lang="en-IE" sz="600">
                        <a:solidFill>
                          <a:schemeClr val="tx1"/>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GB" sz="700">
                          <a:effectLst/>
                        </a:rPr>
                        <a:t>ATO GoA2</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GB" sz="700">
                          <a:effectLst/>
                        </a:rPr>
                        <a:t>Topics related to ATO until GoA2</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extLst>
                  <a:ext uri="{0D108BD9-81ED-4DB2-BD59-A6C34878D82A}">
                    <a16:rowId xmlns:a16="http://schemas.microsoft.com/office/drawing/2014/main" val="2442240941"/>
                  </a:ext>
                </a:extLst>
              </a:tr>
              <a:tr h="95331">
                <a:tc>
                  <a:txBody>
                    <a:bodyPr/>
                    <a:lstStyle/>
                    <a:p>
                      <a:pPr fontAlgn="auto">
                        <a:lnSpc>
                          <a:spcPct val="120000"/>
                        </a:lnSpc>
                        <a:spcAft>
                          <a:spcPts val="850"/>
                        </a:spcAft>
                      </a:pPr>
                      <a:r>
                        <a:rPr lang="en-GB" sz="700">
                          <a:solidFill>
                            <a:schemeClr val="tx1"/>
                          </a:solidFill>
                          <a:effectLst/>
                        </a:rPr>
                        <a:t>C5</a:t>
                      </a:r>
                      <a:endParaRPr lang="en-IE" sz="600">
                        <a:solidFill>
                          <a:schemeClr val="tx1"/>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GB" sz="700">
                          <a:effectLst/>
                        </a:rPr>
                        <a:t>ATO GoA3/4</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GB" sz="700">
                          <a:effectLst/>
                        </a:rPr>
                        <a:t>Topics related to ATO until GoA3/4</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extLst>
                  <a:ext uri="{0D108BD9-81ED-4DB2-BD59-A6C34878D82A}">
                    <a16:rowId xmlns:a16="http://schemas.microsoft.com/office/drawing/2014/main" val="4043050804"/>
                  </a:ext>
                </a:extLst>
              </a:tr>
              <a:tr h="200605">
                <a:tc>
                  <a:txBody>
                    <a:bodyPr/>
                    <a:lstStyle/>
                    <a:p>
                      <a:pPr fontAlgn="auto">
                        <a:lnSpc>
                          <a:spcPct val="120000"/>
                        </a:lnSpc>
                        <a:spcAft>
                          <a:spcPts val="850"/>
                        </a:spcAft>
                      </a:pPr>
                      <a:r>
                        <a:rPr lang="en-GB" sz="700">
                          <a:solidFill>
                            <a:schemeClr val="tx1"/>
                          </a:solidFill>
                          <a:effectLst/>
                        </a:rPr>
                        <a:t>C6</a:t>
                      </a:r>
                      <a:endParaRPr lang="en-IE" sz="600">
                        <a:solidFill>
                          <a:schemeClr val="tx1"/>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GB" sz="700" dirty="0">
                          <a:effectLst/>
                        </a:rPr>
                        <a:t>Remote supervision and control</a:t>
                      </a:r>
                      <a:endParaRPr lang="en-IE" sz="600" dirty="0">
                        <a:solidFill>
                          <a:srgbClr val="0C1D3E"/>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GB" sz="700">
                          <a:effectLst/>
                        </a:rPr>
                        <a:t>RTO as application independent  from ATO Goa3/4 (can come earlier) specific applications, e.g. shunting yards,      </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extLst>
                  <a:ext uri="{0D108BD9-81ED-4DB2-BD59-A6C34878D82A}">
                    <a16:rowId xmlns:a16="http://schemas.microsoft.com/office/drawing/2014/main" val="2359608711"/>
                  </a:ext>
                </a:extLst>
              </a:tr>
              <a:tr h="194255">
                <a:tc>
                  <a:txBody>
                    <a:bodyPr/>
                    <a:lstStyle/>
                    <a:p>
                      <a:pPr fontAlgn="auto">
                        <a:lnSpc>
                          <a:spcPct val="120000"/>
                        </a:lnSpc>
                        <a:spcAft>
                          <a:spcPts val="850"/>
                        </a:spcAft>
                      </a:pPr>
                      <a:r>
                        <a:rPr lang="en-GB" sz="700">
                          <a:solidFill>
                            <a:schemeClr val="tx1"/>
                          </a:solidFill>
                          <a:effectLst/>
                        </a:rPr>
                        <a:t>C7</a:t>
                      </a:r>
                      <a:endParaRPr lang="en-IE" sz="600">
                        <a:solidFill>
                          <a:schemeClr val="tx1"/>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GB" sz="700" dirty="0">
                          <a:effectLst/>
                        </a:rPr>
                        <a:t>ASTP</a:t>
                      </a:r>
                      <a:endParaRPr lang="en-IE" sz="600" dirty="0">
                        <a:solidFill>
                          <a:srgbClr val="0C1D3E"/>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GB" sz="700">
                          <a:effectLst/>
                        </a:rPr>
                        <a:t>Topics related to enhanced odometry and localisation systems</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extLst>
                  <a:ext uri="{0D108BD9-81ED-4DB2-BD59-A6C34878D82A}">
                    <a16:rowId xmlns:a16="http://schemas.microsoft.com/office/drawing/2014/main" val="307749235"/>
                  </a:ext>
                </a:extLst>
              </a:tr>
              <a:tr h="95331">
                <a:tc>
                  <a:txBody>
                    <a:bodyPr/>
                    <a:lstStyle/>
                    <a:p>
                      <a:pPr fontAlgn="auto">
                        <a:lnSpc>
                          <a:spcPct val="120000"/>
                        </a:lnSpc>
                        <a:spcAft>
                          <a:spcPts val="850"/>
                        </a:spcAft>
                      </a:pPr>
                      <a:r>
                        <a:rPr lang="en-GB" sz="700">
                          <a:solidFill>
                            <a:schemeClr val="tx1"/>
                          </a:solidFill>
                          <a:effectLst/>
                        </a:rPr>
                        <a:t>C8</a:t>
                      </a:r>
                      <a:endParaRPr lang="en-IE" sz="600">
                        <a:solidFill>
                          <a:schemeClr val="tx1"/>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GB" sz="700">
                          <a:effectLst/>
                        </a:rPr>
                        <a:t>FDFTO</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GB" sz="700">
                          <a:effectLst/>
                        </a:rPr>
                        <a:t>Topics related to enhanced freight traffic including DAC</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extLst>
                  <a:ext uri="{0D108BD9-81ED-4DB2-BD59-A6C34878D82A}">
                    <a16:rowId xmlns:a16="http://schemas.microsoft.com/office/drawing/2014/main" val="3549099752"/>
                  </a:ext>
                </a:extLst>
              </a:tr>
              <a:tr h="95566">
                <a:tc>
                  <a:txBody>
                    <a:bodyPr/>
                    <a:lstStyle/>
                    <a:p>
                      <a:pPr fontAlgn="auto">
                        <a:lnSpc>
                          <a:spcPct val="120000"/>
                        </a:lnSpc>
                        <a:spcAft>
                          <a:spcPts val="850"/>
                        </a:spcAft>
                      </a:pPr>
                      <a:r>
                        <a:rPr lang="en-GB" sz="700">
                          <a:solidFill>
                            <a:schemeClr val="tx1"/>
                          </a:solidFill>
                          <a:effectLst/>
                        </a:rPr>
                        <a:t>C9</a:t>
                      </a:r>
                      <a:endParaRPr lang="en-IE" sz="600">
                        <a:solidFill>
                          <a:schemeClr val="tx1"/>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GB" sz="700">
                          <a:effectLst/>
                        </a:rPr>
                        <a:t>FRMCS</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GB" sz="700">
                          <a:effectLst/>
                        </a:rPr>
                        <a:t>Topics related to new radio system </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extLst>
                  <a:ext uri="{0D108BD9-81ED-4DB2-BD59-A6C34878D82A}">
                    <a16:rowId xmlns:a16="http://schemas.microsoft.com/office/drawing/2014/main" val="3659796427"/>
                  </a:ext>
                </a:extLst>
              </a:tr>
              <a:tr h="95566">
                <a:tc>
                  <a:txBody>
                    <a:bodyPr/>
                    <a:lstStyle/>
                    <a:p>
                      <a:pPr fontAlgn="auto">
                        <a:lnSpc>
                          <a:spcPct val="120000"/>
                        </a:lnSpc>
                        <a:spcAft>
                          <a:spcPts val="850"/>
                        </a:spcAft>
                      </a:pPr>
                      <a:r>
                        <a:rPr lang="en-GB" sz="700">
                          <a:solidFill>
                            <a:schemeClr val="tx1"/>
                          </a:solidFill>
                          <a:effectLst/>
                        </a:rPr>
                        <a:t>C10</a:t>
                      </a:r>
                      <a:endParaRPr lang="en-IE" sz="600">
                        <a:solidFill>
                          <a:schemeClr val="tx1"/>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GB" sz="700">
                          <a:effectLst/>
                        </a:rPr>
                        <a:t>Onboard</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GB" sz="700">
                          <a:effectLst/>
                        </a:rPr>
                        <a:t>Topics related to CCS onboard systems</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extLst>
                  <a:ext uri="{0D108BD9-81ED-4DB2-BD59-A6C34878D82A}">
                    <a16:rowId xmlns:a16="http://schemas.microsoft.com/office/drawing/2014/main" val="1079364154"/>
                  </a:ext>
                </a:extLst>
              </a:tr>
              <a:tr h="95566">
                <a:tc>
                  <a:txBody>
                    <a:bodyPr/>
                    <a:lstStyle/>
                    <a:p>
                      <a:pPr fontAlgn="auto">
                        <a:lnSpc>
                          <a:spcPct val="120000"/>
                        </a:lnSpc>
                        <a:spcAft>
                          <a:spcPts val="850"/>
                        </a:spcAft>
                      </a:pPr>
                      <a:r>
                        <a:rPr lang="en-GB" sz="700">
                          <a:solidFill>
                            <a:schemeClr val="tx1"/>
                          </a:solidFill>
                          <a:effectLst/>
                        </a:rPr>
                        <a:t>C11</a:t>
                      </a:r>
                      <a:endParaRPr lang="en-IE" sz="600">
                        <a:solidFill>
                          <a:schemeClr val="tx1"/>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GB" sz="700">
                          <a:effectLst/>
                        </a:rPr>
                        <a:t>Cybersecurity</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GB" sz="700">
                          <a:effectLst/>
                        </a:rPr>
                        <a:t>Topics for cybersecurity in CCS systems</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extLst>
                  <a:ext uri="{0D108BD9-81ED-4DB2-BD59-A6C34878D82A}">
                    <a16:rowId xmlns:a16="http://schemas.microsoft.com/office/drawing/2014/main" val="141424889"/>
                  </a:ext>
                </a:extLst>
              </a:tr>
              <a:tr h="95566">
                <a:tc>
                  <a:txBody>
                    <a:bodyPr/>
                    <a:lstStyle/>
                    <a:p>
                      <a:pPr fontAlgn="auto">
                        <a:lnSpc>
                          <a:spcPct val="120000"/>
                        </a:lnSpc>
                        <a:spcAft>
                          <a:spcPts val="850"/>
                        </a:spcAft>
                      </a:pPr>
                      <a:r>
                        <a:rPr lang="en-GB" sz="700">
                          <a:solidFill>
                            <a:schemeClr val="tx1"/>
                          </a:solidFill>
                          <a:effectLst/>
                        </a:rPr>
                        <a:t>C12</a:t>
                      </a:r>
                      <a:endParaRPr lang="en-IE" sz="600">
                        <a:solidFill>
                          <a:schemeClr val="tx1"/>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GB" sz="700">
                          <a:effectLst/>
                        </a:rPr>
                        <a:t>Safety management</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GB" sz="700">
                          <a:effectLst/>
                        </a:rPr>
                        <a:t>Topics related to safety in CCS</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extLst>
                  <a:ext uri="{0D108BD9-81ED-4DB2-BD59-A6C34878D82A}">
                    <a16:rowId xmlns:a16="http://schemas.microsoft.com/office/drawing/2014/main" val="1168251750"/>
                  </a:ext>
                </a:extLst>
              </a:tr>
              <a:tr h="95566">
                <a:tc>
                  <a:txBody>
                    <a:bodyPr/>
                    <a:lstStyle/>
                    <a:p>
                      <a:pPr fontAlgn="auto">
                        <a:lnSpc>
                          <a:spcPct val="120000"/>
                        </a:lnSpc>
                        <a:spcAft>
                          <a:spcPts val="850"/>
                        </a:spcAft>
                      </a:pPr>
                      <a:r>
                        <a:rPr lang="en-GB" sz="700">
                          <a:solidFill>
                            <a:schemeClr val="tx1"/>
                          </a:solidFill>
                          <a:effectLst/>
                        </a:rPr>
                        <a:t>C13</a:t>
                      </a:r>
                      <a:endParaRPr lang="en-IE" sz="600">
                        <a:solidFill>
                          <a:schemeClr val="tx1"/>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GB" sz="700">
                          <a:effectLst/>
                        </a:rPr>
                        <a:t>PRAM</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GB" sz="700">
                          <a:effectLst/>
                        </a:rPr>
                        <a:t>PRAM topics</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extLst>
                  <a:ext uri="{0D108BD9-81ED-4DB2-BD59-A6C34878D82A}">
                    <a16:rowId xmlns:a16="http://schemas.microsoft.com/office/drawing/2014/main" val="3953572698"/>
                  </a:ext>
                </a:extLst>
              </a:tr>
              <a:tr h="95566">
                <a:tc>
                  <a:txBody>
                    <a:bodyPr/>
                    <a:lstStyle/>
                    <a:p>
                      <a:pPr fontAlgn="auto">
                        <a:lnSpc>
                          <a:spcPct val="120000"/>
                        </a:lnSpc>
                        <a:spcAft>
                          <a:spcPts val="850"/>
                        </a:spcAft>
                      </a:pPr>
                      <a:r>
                        <a:rPr lang="en-GB" sz="700">
                          <a:solidFill>
                            <a:schemeClr val="tx1"/>
                          </a:solidFill>
                          <a:effectLst/>
                        </a:rPr>
                        <a:t>C14</a:t>
                      </a:r>
                      <a:endParaRPr lang="en-IE" sz="600">
                        <a:solidFill>
                          <a:schemeClr val="tx1"/>
                        </a:solidFill>
                        <a:effectLst/>
                        <a:latin typeface="Gotham Narrow Book"/>
                        <a:ea typeface="Calibri" panose="020F0502020204030204" pitchFamily="34" charset="0"/>
                        <a:cs typeface="Gotham Narrow Book"/>
                      </a:endParaRPr>
                    </a:p>
                  </a:txBody>
                  <a:tcPr marL="29883" marR="29883" marT="0" marB="0" anchor="b"/>
                </a:tc>
                <a:tc>
                  <a:txBody>
                    <a:bodyPr/>
                    <a:lstStyle/>
                    <a:p>
                      <a:pPr fontAlgn="auto">
                        <a:lnSpc>
                          <a:spcPct val="120000"/>
                        </a:lnSpc>
                        <a:spcAft>
                          <a:spcPts val="850"/>
                        </a:spcAft>
                      </a:pPr>
                      <a:r>
                        <a:rPr lang="en-GB" sz="700">
                          <a:effectLst/>
                        </a:rPr>
                        <a:t>Trackside assets</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nchor="b"/>
                </a:tc>
                <a:tc>
                  <a:txBody>
                    <a:bodyPr/>
                    <a:lstStyle/>
                    <a:p>
                      <a:pPr fontAlgn="auto">
                        <a:lnSpc>
                          <a:spcPct val="120000"/>
                        </a:lnSpc>
                        <a:spcAft>
                          <a:spcPts val="850"/>
                        </a:spcAft>
                      </a:pPr>
                      <a:r>
                        <a:rPr lang="en-GB" sz="700">
                          <a:effectLst/>
                        </a:rPr>
                        <a:t>Topics related to CCS trackside assets</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extLst>
                  <a:ext uri="{0D108BD9-81ED-4DB2-BD59-A6C34878D82A}">
                    <a16:rowId xmlns:a16="http://schemas.microsoft.com/office/drawing/2014/main" val="1356782147"/>
                  </a:ext>
                </a:extLst>
              </a:tr>
              <a:tr h="194255">
                <a:tc>
                  <a:txBody>
                    <a:bodyPr/>
                    <a:lstStyle/>
                    <a:p>
                      <a:pPr fontAlgn="auto">
                        <a:lnSpc>
                          <a:spcPct val="120000"/>
                        </a:lnSpc>
                        <a:spcAft>
                          <a:spcPts val="850"/>
                        </a:spcAft>
                      </a:pPr>
                      <a:r>
                        <a:rPr lang="en-GB" sz="700">
                          <a:solidFill>
                            <a:schemeClr val="tx1"/>
                          </a:solidFill>
                          <a:effectLst/>
                        </a:rPr>
                        <a:t>C15</a:t>
                      </a:r>
                      <a:endParaRPr lang="en-IE" sz="600">
                        <a:solidFill>
                          <a:schemeClr val="tx1"/>
                        </a:solidFill>
                        <a:effectLst/>
                        <a:latin typeface="Gotham Narrow Book"/>
                        <a:ea typeface="Calibri" panose="020F0502020204030204" pitchFamily="34" charset="0"/>
                        <a:cs typeface="Gotham Narrow Book"/>
                      </a:endParaRPr>
                    </a:p>
                  </a:txBody>
                  <a:tcPr marL="29883" marR="29883" marT="0" marB="0" anchor="b"/>
                </a:tc>
                <a:tc>
                  <a:txBody>
                    <a:bodyPr/>
                    <a:lstStyle/>
                    <a:p>
                      <a:pPr fontAlgn="auto">
                        <a:lnSpc>
                          <a:spcPct val="120000"/>
                        </a:lnSpc>
                        <a:spcAft>
                          <a:spcPts val="850"/>
                        </a:spcAft>
                      </a:pPr>
                      <a:r>
                        <a:rPr lang="en-GB" sz="700">
                          <a:effectLst/>
                        </a:rPr>
                        <a:t>Traffic CS </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nchor="ctr"/>
                </a:tc>
                <a:tc>
                  <a:txBody>
                    <a:bodyPr/>
                    <a:lstStyle/>
                    <a:p>
                      <a:pPr fontAlgn="auto">
                        <a:lnSpc>
                          <a:spcPct val="120000"/>
                        </a:lnSpc>
                        <a:spcAft>
                          <a:spcPts val="850"/>
                        </a:spcAft>
                      </a:pPr>
                      <a:r>
                        <a:rPr lang="en-GB" sz="700">
                          <a:effectLst/>
                        </a:rPr>
                        <a:t>Topics related to enhanced Traffic CS and interfaces to TMS/CMS</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extLst>
                  <a:ext uri="{0D108BD9-81ED-4DB2-BD59-A6C34878D82A}">
                    <a16:rowId xmlns:a16="http://schemas.microsoft.com/office/drawing/2014/main" val="2040834922"/>
                  </a:ext>
                </a:extLst>
              </a:tr>
              <a:tr h="194255">
                <a:tc>
                  <a:txBody>
                    <a:bodyPr/>
                    <a:lstStyle/>
                    <a:p>
                      <a:pPr fontAlgn="auto">
                        <a:lnSpc>
                          <a:spcPct val="120000"/>
                        </a:lnSpc>
                        <a:spcAft>
                          <a:spcPts val="850"/>
                        </a:spcAft>
                      </a:pPr>
                      <a:r>
                        <a:rPr lang="en-GB" sz="700">
                          <a:solidFill>
                            <a:schemeClr val="tx1"/>
                          </a:solidFill>
                          <a:effectLst/>
                        </a:rPr>
                        <a:t>C16</a:t>
                      </a:r>
                      <a:endParaRPr lang="en-IE" sz="600">
                        <a:solidFill>
                          <a:schemeClr val="tx1"/>
                        </a:solidFill>
                        <a:effectLst/>
                        <a:latin typeface="Gotham Narrow Book"/>
                        <a:ea typeface="Calibri" panose="020F0502020204030204" pitchFamily="34" charset="0"/>
                        <a:cs typeface="Gotham Narrow Book"/>
                      </a:endParaRPr>
                    </a:p>
                  </a:txBody>
                  <a:tcPr marL="29883" marR="29883" marT="0" marB="0" anchor="b"/>
                </a:tc>
                <a:tc>
                  <a:txBody>
                    <a:bodyPr/>
                    <a:lstStyle/>
                    <a:p>
                      <a:pPr fontAlgn="auto">
                        <a:lnSpc>
                          <a:spcPct val="120000"/>
                        </a:lnSpc>
                        <a:spcAft>
                          <a:spcPts val="850"/>
                        </a:spcAft>
                      </a:pPr>
                      <a:r>
                        <a:rPr lang="en-GB" sz="700">
                          <a:effectLst/>
                        </a:rPr>
                        <a:t>Driving control, Adhesion management </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nchor="b"/>
                </a:tc>
                <a:tc>
                  <a:txBody>
                    <a:bodyPr/>
                    <a:lstStyle/>
                    <a:p>
                      <a:pPr fontAlgn="auto">
                        <a:lnSpc>
                          <a:spcPct val="120000"/>
                        </a:lnSpc>
                        <a:spcAft>
                          <a:spcPts val="850"/>
                        </a:spcAft>
                      </a:pPr>
                      <a:r>
                        <a:rPr lang="en-GB" sz="700" dirty="0">
                          <a:effectLst/>
                        </a:rPr>
                        <a:t>Topics related to adhesion management and driving control</a:t>
                      </a:r>
                      <a:endParaRPr lang="en-IE" sz="600" dirty="0">
                        <a:solidFill>
                          <a:srgbClr val="0C1D3E"/>
                        </a:solidFill>
                        <a:effectLst/>
                        <a:latin typeface="Gotham Narrow Book"/>
                        <a:ea typeface="Calibri" panose="020F0502020204030204" pitchFamily="34" charset="0"/>
                        <a:cs typeface="Gotham Narrow Book"/>
                      </a:endParaRPr>
                    </a:p>
                  </a:txBody>
                  <a:tcPr marL="29883" marR="29883" marT="0" marB="0"/>
                </a:tc>
                <a:extLst>
                  <a:ext uri="{0D108BD9-81ED-4DB2-BD59-A6C34878D82A}">
                    <a16:rowId xmlns:a16="http://schemas.microsoft.com/office/drawing/2014/main" val="1816081260"/>
                  </a:ext>
                </a:extLst>
              </a:tr>
              <a:tr h="194255">
                <a:tc>
                  <a:txBody>
                    <a:bodyPr/>
                    <a:lstStyle/>
                    <a:p>
                      <a:pPr fontAlgn="auto">
                        <a:lnSpc>
                          <a:spcPct val="120000"/>
                        </a:lnSpc>
                        <a:spcAft>
                          <a:spcPts val="850"/>
                        </a:spcAft>
                      </a:pPr>
                      <a:r>
                        <a:rPr lang="en-GB" sz="700">
                          <a:solidFill>
                            <a:schemeClr val="tx1"/>
                          </a:solidFill>
                          <a:effectLst/>
                        </a:rPr>
                        <a:t>C17</a:t>
                      </a:r>
                      <a:endParaRPr lang="en-IE" sz="600">
                        <a:solidFill>
                          <a:schemeClr val="tx1"/>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GB" sz="700">
                          <a:effectLst/>
                        </a:rPr>
                        <a:t>Energy management and supply</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GB" sz="700">
                          <a:effectLst/>
                        </a:rPr>
                        <a:t>Topics related to energy management and operational measures</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extLst>
                  <a:ext uri="{0D108BD9-81ED-4DB2-BD59-A6C34878D82A}">
                    <a16:rowId xmlns:a16="http://schemas.microsoft.com/office/drawing/2014/main" val="3009571106"/>
                  </a:ext>
                </a:extLst>
              </a:tr>
              <a:tr h="95566">
                <a:tc>
                  <a:txBody>
                    <a:bodyPr/>
                    <a:lstStyle/>
                    <a:p>
                      <a:pPr fontAlgn="auto">
                        <a:lnSpc>
                          <a:spcPct val="120000"/>
                        </a:lnSpc>
                        <a:spcAft>
                          <a:spcPts val="850"/>
                        </a:spcAft>
                      </a:pPr>
                      <a:r>
                        <a:rPr lang="en-GB" sz="700">
                          <a:solidFill>
                            <a:schemeClr val="tx1"/>
                          </a:solidFill>
                          <a:effectLst/>
                        </a:rPr>
                        <a:t>C18</a:t>
                      </a:r>
                      <a:endParaRPr lang="en-IE" sz="600">
                        <a:solidFill>
                          <a:schemeClr val="tx1"/>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GB" sz="700">
                          <a:effectLst/>
                        </a:rPr>
                        <a:t>Bridge dynamics</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GB" sz="700">
                          <a:effectLst/>
                        </a:rPr>
                        <a:t>Topics related to vehicle-bridge dynamical interaction</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extLst>
                  <a:ext uri="{0D108BD9-81ED-4DB2-BD59-A6C34878D82A}">
                    <a16:rowId xmlns:a16="http://schemas.microsoft.com/office/drawing/2014/main" val="2316308822"/>
                  </a:ext>
                </a:extLst>
              </a:tr>
              <a:tr h="95566">
                <a:tc>
                  <a:txBody>
                    <a:bodyPr/>
                    <a:lstStyle/>
                    <a:p>
                      <a:pPr fontAlgn="auto">
                        <a:lnSpc>
                          <a:spcPct val="120000"/>
                        </a:lnSpc>
                        <a:spcAft>
                          <a:spcPts val="850"/>
                        </a:spcAft>
                      </a:pPr>
                      <a:r>
                        <a:rPr lang="en-GB" sz="700">
                          <a:solidFill>
                            <a:schemeClr val="tx1"/>
                          </a:solidFill>
                          <a:effectLst/>
                        </a:rPr>
                        <a:t>C19</a:t>
                      </a:r>
                      <a:endParaRPr lang="en-IE" sz="600">
                        <a:solidFill>
                          <a:schemeClr val="tx1"/>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fr-BE" sz="700">
                          <a:effectLst/>
                        </a:rPr>
                        <a:t>Alternative propulsion, traction energy</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GB" sz="700">
                          <a:effectLst/>
                        </a:rPr>
                        <a:t>Topics related to battery and hydrogen train</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extLst>
                  <a:ext uri="{0D108BD9-81ED-4DB2-BD59-A6C34878D82A}">
                    <a16:rowId xmlns:a16="http://schemas.microsoft.com/office/drawing/2014/main" val="2013614822"/>
                  </a:ext>
                </a:extLst>
              </a:tr>
              <a:tr h="95566">
                <a:tc>
                  <a:txBody>
                    <a:bodyPr/>
                    <a:lstStyle/>
                    <a:p>
                      <a:pPr fontAlgn="auto">
                        <a:lnSpc>
                          <a:spcPct val="120000"/>
                        </a:lnSpc>
                        <a:spcAft>
                          <a:spcPts val="850"/>
                        </a:spcAft>
                      </a:pPr>
                      <a:r>
                        <a:rPr lang="fr-BE" sz="700">
                          <a:solidFill>
                            <a:schemeClr val="tx1"/>
                          </a:solidFill>
                          <a:effectLst/>
                        </a:rPr>
                        <a:t>C20</a:t>
                      </a:r>
                      <a:endParaRPr lang="en-IE" sz="600">
                        <a:solidFill>
                          <a:schemeClr val="tx1"/>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GB" sz="700">
                          <a:effectLst/>
                        </a:rPr>
                        <a:t>TCMS</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GB" sz="700">
                          <a:effectLst/>
                        </a:rPr>
                        <a:t>Topics related to TCMS</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extLst>
                  <a:ext uri="{0D108BD9-81ED-4DB2-BD59-A6C34878D82A}">
                    <a16:rowId xmlns:a16="http://schemas.microsoft.com/office/drawing/2014/main" val="421184176"/>
                  </a:ext>
                </a:extLst>
              </a:tr>
              <a:tr h="194255">
                <a:tc>
                  <a:txBody>
                    <a:bodyPr/>
                    <a:lstStyle/>
                    <a:p>
                      <a:pPr fontAlgn="auto">
                        <a:lnSpc>
                          <a:spcPct val="120000"/>
                        </a:lnSpc>
                        <a:spcAft>
                          <a:spcPts val="850"/>
                        </a:spcAft>
                      </a:pPr>
                      <a:r>
                        <a:rPr lang="fr-BE" sz="700">
                          <a:solidFill>
                            <a:schemeClr val="tx1"/>
                          </a:solidFill>
                          <a:effectLst/>
                        </a:rPr>
                        <a:t>C21</a:t>
                      </a:r>
                      <a:endParaRPr lang="en-IE" sz="600">
                        <a:solidFill>
                          <a:schemeClr val="tx1"/>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GB" sz="700">
                          <a:effectLst/>
                        </a:rPr>
                        <a:t>Subsystem Components</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GB" sz="700">
                          <a:effectLst/>
                        </a:rPr>
                        <a:t>Topics considering e.g. braking, environmental conditions etc.</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extLst>
                  <a:ext uri="{0D108BD9-81ED-4DB2-BD59-A6C34878D82A}">
                    <a16:rowId xmlns:a16="http://schemas.microsoft.com/office/drawing/2014/main" val="2161200621"/>
                  </a:ext>
                </a:extLst>
              </a:tr>
              <a:tr h="95566">
                <a:tc>
                  <a:txBody>
                    <a:bodyPr/>
                    <a:lstStyle/>
                    <a:p>
                      <a:pPr fontAlgn="auto">
                        <a:lnSpc>
                          <a:spcPct val="120000"/>
                        </a:lnSpc>
                        <a:spcAft>
                          <a:spcPts val="850"/>
                        </a:spcAft>
                      </a:pPr>
                      <a:r>
                        <a:rPr lang="fr-BE" sz="700">
                          <a:solidFill>
                            <a:schemeClr val="tx1"/>
                          </a:solidFill>
                          <a:effectLst/>
                        </a:rPr>
                        <a:t>C22</a:t>
                      </a:r>
                      <a:endParaRPr lang="en-IE" sz="600">
                        <a:solidFill>
                          <a:schemeClr val="tx1"/>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GB" sz="700">
                          <a:effectLst/>
                        </a:rPr>
                        <a:t>Reduction environmental impact</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IE" sz="700">
                          <a:effectLst/>
                        </a:rPr>
                        <a:t>Topics considering noise, air quality and climate change</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extLst>
                  <a:ext uri="{0D108BD9-81ED-4DB2-BD59-A6C34878D82A}">
                    <a16:rowId xmlns:a16="http://schemas.microsoft.com/office/drawing/2014/main" val="2953321744"/>
                  </a:ext>
                </a:extLst>
              </a:tr>
              <a:tr h="95566">
                <a:tc>
                  <a:txBody>
                    <a:bodyPr/>
                    <a:lstStyle/>
                    <a:p>
                      <a:pPr fontAlgn="auto">
                        <a:lnSpc>
                          <a:spcPct val="120000"/>
                        </a:lnSpc>
                        <a:spcAft>
                          <a:spcPts val="850"/>
                        </a:spcAft>
                      </a:pPr>
                      <a:r>
                        <a:rPr lang="fr-BE" sz="700">
                          <a:solidFill>
                            <a:schemeClr val="tx1"/>
                          </a:solidFill>
                          <a:effectLst/>
                        </a:rPr>
                        <a:t>C23</a:t>
                      </a:r>
                      <a:endParaRPr lang="en-IE" sz="600">
                        <a:solidFill>
                          <a:schemeClr val="tx1"/>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GB" sz="700">
                          <a:effectLst/>
                        </a:rPr>
                        <a:t>Composite materials</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GB" sz="700">
                          <a:effectLst/>
                        </a:rPr>
                        <a:t>Use of composite materials for lightweight design</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extLst>
                  <a:ext uri="{0D108BD9-81ED-4DB2-BD59-A6C34878D82A}">
                    <a16:rowId xmlns:a16="http://schemas.microsoft.com/office/drawing/2014/main" val="486085516"/>
                  </a:ext>
                </a:extLst>
              </a:tr>
              <a:tr h="95331">
                <a:tc>
                  <a:txBody>
                    <a:bodyPr/>
                    <a:lstStyle/>
                    <a:p>
                      <a:pPr fontAlgn="auto">
                        <a:lnSpc>
                          <a:spcPct val="120000"/>
                        </a:lnSpc>
                        <a:spcAft>
                          <a:spcPts val="850"/>
                        </a:spcAft>
                      </a:pPr>
                      <a:r>
                        <a:rPr lang="fr-BE" sz="700" dirty="0">
                          <a:solidFill>
                            <a:schemeClr val="tx1"/>
                          </a:solidFill>
                          <a:effectLst/>
                        </a:rPr>
                        <a:t>C24</a:t>
                      </a:r>
                      <a:endParaRPr lang="en-IE" sz="600" dirty="0">
                        <a:solidFill>
                          <a:schemeClr val="tx1"/>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GB" sz="700" dirty="0">
                          <a:effectLst/>
                        </a:rPr>
                        <a:t>ETCS CR enhancement</a:t>
                      </a:r>
                      <a:endParaRPr lang="en-IE" sz="600" dirty="0">
                        <a:solidFill>
                          <a:srgbClr val="0C1D3E"/>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GB" sz="700" dirty="0">
                          <a:effectLst/>
                        </a:rPr>
                        <a:t>ETCS CR enhancements from ERA assessed by the SP</a:t>
                      </a:r>
                      <a:endParaRPr lang="en-IE" sz="600" dirty="0">
                        <a:solidFill>
                          <a:srgbClr val="0C1D3E"/>
                        </a:solidFill>
                        <a:effectLst/>
                        <a:latin typeface="Gotham Narrow Book"/>
                        <a:ea typeface="Calibri" panose="020F0502020204030204" pitchFamily="34" charset="0"/>
                        <a:cs typeface="Gotham Narrow Book"/>
                      </a:endParaRPr>
                    </a:p>
                  </a:txBody>
                  <a:tcPr marL="29883" marR="29883" marT="0" marB="0"/>
                </a:tc>
                <a:extLst>
                  <a:ext uri="{0D108BD9-81ED-4DB2-BD59-A6C34878D82A}">
                    <a16:rowId xmlns:a16="http://schemas.microsoft.com/office/drawing/2014/main" val="1272815251"/>
                  </a:ext>
                </a:extLst>
              </a:tr>
              <a:tr h="95566">
                <a:tc gridSpan="2">
                  <a:txBody>
                    <a:bodyPr/>
                    <a:lstStyle/>
                    <a:p>
                      <a:pPr fontAlgn="auto">
                        <a:lnSpc>
                          <a:spcPct val="120000"/>
                        </a:lnSpc>
                        <a:spcAft>
                          <a:spcPts val="850"/>
                        </a:spcAft>
                      </a:pPr>
                      <a:r>
                        <a:rPr lang="en-GB" sz="900" dirty="0">
                          <a:solidFill>
                            <a:schemeClr val="tx1"/>
                          </a:solidFill>
                          <a:effectLst/>
                        </a:rPr>
                        <a:t>Additional topics</a:t>
                      </a:r>
                      <a:endParaRPr lang="en-IE" sz="800" dirty="0">
                        <a:solidFill>
                          <a:schemeClr val="tx1"/>
                        </a:solidFill>
                        <a:effectLst/>
                        <a:latin typeface="Gotham Narrow Book"/>
                        <a:ea typeface="Calibri" panose="020F0502020204030204" pitchFamily="34" charset="0"/>
                        <a:cs typeface="Gotham Narrow Book"/>
                      </a:endParaRPr>
                    </a:p>
                  </a:txBody>
                  <a:tcPr marL="29883" marR="29883" marT="0" marB="0" anchor="b">
                    <a:solidFill>
                      <a:schemeClr val="bg1">
                        <a:lumMod val="75000"/>
                      </a:schemeClr>
                    </a:solidFill>
                  </a:tcPr>
                </a:tc>
                <a:tc hMerge="1">
                  <a:txBody>
                    <a:bodyPr/>
                    <a:lstStyle/>
                    <a:p>
                      <a:endParaRPr lang="en-IE"/>
                    </a:p>
                  </a:txBody>
                  <a:tcPr/>
                </a:tc>
                <a:tc>
                  <a:txBody>
                    <a:bodyPr/>
                    <a:lstStyle/>
                    <a:p>
                      <a:pPr fontAlgn="auto">
                        <a:lnSpc>
                          <a:spcPct val="120000"/>
                        </a:lnSpc>
                        <a:spcAft>
                          <a:spcPts val="850"/>
                        </a:spcAft>
                      </a:pPr>
                      <a:r>
                        <a:rPr lang="en-GB" sz="700" dirty="0">
                          <a:effectLst/>
                        </a:rPr>
                        <a:t> </a:t>
                      </a:r>
                      <a:endParaRPr lang="en-IE" sz="600" dirty="0">
                        <a:solidFill>
                          <a:srgbClr val="0C1D3E"/>
                        </a:solidFill>
                        <a:effectLst/>
                        <a:latin typeface="Gotham Narrow Book"/>
                        <a:ea typeface="Calibri" panose="020F0502020204030204" pitchFamily="34" charset="0"/>
                        <a:cs typeface="Gotham Narrow Book"/>
                      </a:endParaRPr>
                    </a:p>
                  </a:txBody>
                  <a:tcPr marL="29883" marR="29883" marT="0" marB="0">
                    <a:solidFill>
                      <a:schemeClr val="bg1">
                        <a:lumMod val="75000"/>
                      </a:schemeClr>
                    </a:solidFill>
                  </a:tcPr>
                </a:tc>
                <a:extLst>
                  <a:ext uri="{0D108BD9-81ED-4DB2-BD59-A6C34878D82A}">
                    <a16:rowId xmlns:a16="http://schemas.microsoft.com/office/drawing/2014/main" val="2077434112"/>
                  </a:ext>
                </a:extLst>
              </a:tr>
              <a:tr h="194255">
                <a:tc>
                  <a:txBody>
                    <a:bodyPr/>
                    <a:lstStyle/>
                    <a:p>
                      <a:pPr fontAlgn="auto">
                        <a:lnSpc>
                          <a:spcPct val="120000"/>
                        </a:lnSpc>
                        <a:spcAft>
                          <a:spcPts val="850"/>
                        </a:spcAft>
                      </a:pPr>
                      <a:r>
                        <a:rPr lang="en-GB" sz="700">
                          <a:solidFill>
                            <a:schemeClr val="tx1"/>
                          </a:solidFill>
                          <a:effectLst/>
                        </a:rPr>
                        <a:t>C25</a:t>
                      </a:r>
                      <a:endParaRPr lang="en-IE" sz="600">
                        <a:solidFill>
                          <a:schemeClr val="tx1"/>
                        </a:solidFill>
                        <a:effectLst/>
                        <a:latin typeface="Gotham Narrow Book"/>
                        <a:ea typeface="Calibri" panose="020F0502020204030204" pitchFamily="34" charset="0"/>
                        <a:cs typeface="Gotham Narrow Book"/>
                      </a:endParaRPr>
                    </a:p>
                  </a:txBody>
                  <a:tcPr marL="29883" marR="29883" marT="0" marB="0" anchor="b"/>
                </a:tc>
                <a:tc>
                  <a:txBody>
                    <a:bodyPr/>
                    <a:lstStyle/>
                    <a:p>
                      <a:pPr fontAlgn="auto">
                        <a:lnSpc>
                          <a:spcPct val="120000"/>
                        </a:lnSpc>
                        <a:spcAft>
                          <a:spcPts val="850"/>
                        </a:spcAft>
                      </a:pPr>
                      <a:r>
                        <a:rPr lang="en-GB" sz="700">
                          <a:effectLst/>
                        </a:rPr>
                        <a:t>Digital asset management, data spaces and models</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nchor="ctr"/>
                </a:tc>
                <a:tc>
                  <a:txBody>
                    <a:bodyPr/>
                    <a:lstStyle/>
                    <a:p>
                      <a:pPr fontAlgn="auto">
                        <a:lnSpc>
                          <a:spcPct val="120000"/>
                        </a:lnSpc>
                        <a:spcAft>
                          <a:spcPts val="850"/>
                        </a:spcAft>
                      </a:pPr>
                      <a:r>
                        <a:rPr lang="en-GB" sz="700">
                          <a:effectLst/>
                        </a:rPr>
                        <a:t>Topics related to data spaces, data models and asset engineering</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extLst>
                  <a:ext uri="{0D108BD9-81ED-4DB2-BD59-A6C34878D82A}">
                    <a16:rowId xmlns:a16="http://schemas.microsoft.com/office/drawing/2014/main" val="4040398538"/>
                  </a:ext>
                </a:extLst>
              </a:tr>
              <a:tr h="194255">
                <a:tc>
                  <a:txBody>
                    <a:bodyPr/>
                    <a:lstStyle/>
                    <a:p>
                      <a:pPr fontAlgn="auto">
                        <a:lnSpc>
                          <a:spcPct val="120000"/>
                        </a:lnSpc>
                        <a:spcAft>
                          <a:spcPts val="850"/>
                        </a:spcAft>
                      </a:pPr>
                      <a:r>
                        <a:rPr lang="en-GB" sz="700">
                          <a:solidFill>
                            <a:schemeClr val="tx1"/>
                          </a:solidFill>
                          <a:effectLst/>
                        </a:rPr>
                        <a:t>C26</a:t>
                      </a:r>
                      <a:endParaRPr lang="en-IE" sz="600">
                        <a:solidFill>
                          <a:schemeClr val="tx1"/>
                        </a:solidFill>
                        <a:effectLst/>
                        <a:latin typeface="Gotham Narrow Book"/>
                        <a:ea typeface="Calibri" panose="020F0502020204030204" pitchFamily="34" charset="0"/>
                        <a:cs typeface="Gotham Narrow Book"/>
                      </a:endParaRPr>
                    </a:p>
                  </a:txBody>
                  <a:tcPr marL="29883" marR="29883" marT="0" marB="0" anchor="b"/>
                </a:tc>
                <a:tc>
                  <a:txBody>
                    <a:bodyPr/>
                    <a:lstStyle/>
                    <a:p>
                      <a:pPr fontAlgn="auto">
                        <a:lnSpc>
                          <a:spcPct val="120000"/>
                        </a:lnSpc>
                        <a:spcAft>
                          <a:spcPts val="850"/>
                        </a:spcAft>
                      </a:pPr>
                      <a:r>
                        <a:rPr lang="en-GB" sz="700">
                          <a:effectLst/>
                        </a:rPr>
                        <a:t>Digital Twin</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nchor="b"/>
                </a:tc>
                <a:tc>
                  <a:txBody>
                    <a:bodyPr/>
                    <a:lstStyle/>
                    <a:p>
                      <a:pPr fontAlgn="auto">
                        <a:lnSpc>
                          <a:spcPct val="120000"/>
                        </a:lnSpc>
                        <a:spcAft>
                          <a:spcPts val="850"/>
                        </a:spcAft>
                      </a:pPr>
                      <a:r>
                        <a:rPr lang="en-GB" sz="700">
                          <a:effectLst/>
                        </a:rPr>
                        <a:t>Topics related to Digital twin modelling and digital register</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extLst>
                  <a:ext uri="{0D108BD9-81ED-4DB2-BD59-A6C34878D82A}">
                    <a16:rowId xmlns:a16="http://schemas.microsoft.com/office/drawing/2014/main" val="3458468613"/>
                  </a:ext>
                </a:extLst>
              </a:tr>
              <a:tr h="95566">
                <a:tc>
                  <a:txBody>
                    <a:bodyPr/>
                    <a:lstStyle/>
                    <a:p>
                      <a:pPr fontAlgn="auto">
                        <a:lnSpc>
                          <a:spcPct val="120000"/>
                        </a:lnSpc>
                        <a:spcAft>
                          <a:spcPts val="850"/>
                        </a:spcAft>
                      </a:pPr>
                      <a:r>
                        <a:rPr lang="en-GB" sz="700">
                          <a:solidFill>
                            <a:schemeClr val="tx1"/>
                          </a:solidFill>
                          <a:effectLst/>
                        </a:rPr>
                        <a:t>C27</a:t>
                      </a:r>
                      <a:endParaRPr lang="en-IE" sz="600">
                        <a:solidFill>
                          <a:schemeClr val="tx1"/>
                        </a:solidFill>
                        <a:effectLst/>
                        <a:latin typeface="Gotham Narrow Book"/>
                        <a:ea typeface="Calibri" panose="020F0502020204030204" pitchFamily="34" charset="0"/>
                        <a:cs typeface="Gotham Narrow Book"/>
                      </a:endParaRPr>
                    </a:p>
                  </a:txBody>
                  <a:tcPr marL="29883" marR="29883" marT="0" marB="0" anchor="b"/>
                </a:tc>
                <a:tc>
                  <a:txBody>
                    <a:bodyPr/>
                    <a:lstStyle/>
                    <a:p>
                      <a:pPr fontAlgn="auto">
                        <a:lnSpc>
                          <a:spcPct val="120000"/>
                        </a:lnSpc>
                        <a:spcAft>
                          <a:spcPts val="850"/>
                        </a:spcAft>
                      </a:pPr>
                      <a:r>
                        <a:rPr lang="en-GB" sz="700">
                          <a:effectLst/>
                        </a:rPr>
                        <a:t>Virtual certification</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nchor="b"/>
                </a:tc>
                <a:tc>
                  <a:txBody>
                    <a:bodyPr/>
                    <a:lstStyle/>
                    <a:p>
                      <a:pPr fontAlgn="auto">
                        <a:lnSpc>
                          <a:spcPct val="120000"/>
                        </a:lnSpc>
                        <a:spcAft>
                          <a:spcPts val="850"/>
                        </a:spcAft>
                      </a:pPr>
                      <a:r>
                        <a:rPr lang="en-GB" sz="700">
                          <a:effectLst/>
                        </a:rPr>
                        <a:t>Methods for virtual certification and implementation</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extLst>
                  <a:ext uri="{0D108BD9-81ED-4DB2-BD59-A6C34878D82A}">
                    <a16:rowId xmlns:a16="http://schemas.microsoft.com/office/drawing/2014/main" val="1782371067"/>
                  </a:ext>
                </a:extLst>
              </a:tr>
              <a:tr h="95566">
                <a:tc>
                  <a:txBody>
                    <a:bodyPr/>
                    <a:lstStyle/>
                    <a:p>
                      <a:pPr fontAlgn="auto">
                        <a:lnSpc>
                          <a:spcPct val="120000"/>
                        </a:lnSpc>
                        <a:spcAft>
                          <a:spcPts val="850"/>
                        </a:spcAft>
                      </a:pPr>
                      <a:r>
                        <a:rPr lang="en-GB" sz="700">
                          <a:solidFill>
                            <a:schemeClr val="tx1"/>
                          </a:solidFill>
                          <a:effectLst/>
                        </a:rPr>
                        <a:t>C28</a:t>
                      </a:r>
                      <a:endParaRPr lang="en-IE" sz="600">
                        <a:solidFill>
                          <a:schemeClr val="tx1"/>
                        </a:solidFill>
                        <a:effectLst/>
                        <a:latin typeface="Gotham Narrow Book"/>
                        <a:ea typeface="Calibri" panose="020F0502020204030204" pitchFamily="34" charset="0"/>
                        <a:cs typeface="Gotham Narrow Book"/>
                      </a:endParaRPr>
                    </a:p>
                  </a:txBody>
                  <a:tcPr marL="29883" marR="29883" marT="0" marB="0" anchor="b"/>
                </a:tc>
                <a:tc>
                  <a:txBody>
                    <a:bodyPr/>
                    <a:lstStyle/>
                    <a:p>
                      <a:pPr fontAlgn="auto">
                        <a:lnSpc>
                          <a:spcPct val="120000"/>
                        </a:lnSpc>
                        <a:spcAft>
                          <a:spcPts val="850"/>
                        </a:spcAft>
                      </a:pPr>
                      <a:r>
                        <a:rPr lang="en-GB" sz="700">
                          <a:effectLst/>
                        </a:rPr>
                        <a:t>Zero-Onsite-Testing</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nchor="b"/>
                </a:tc>
                <a:tc>
                  <a:txBody>
                    <a:bodyPr/>
                    <a:lstStyle/>
                    <a:p>
                      <a:pPr fontAlgn="auto">
                        <a:lnSpc>
                          <a:spcPct val="120000"/>
                        </a:lnSpc>
                        <a:spcAft>
                          <a:spcPts val="850"/>
                        </a:spcAft>
                      </a:pPr>
                      <a:r>
                        <a:rPr lang="en-GB" sz="700">
                          <a:effectLst/>
                        </a:rPr>
                        <a:t>Use of simulations and lab testing procedures</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extLst>
                  <a:ext uri="{0D108BD9-81ED-4DB2-BD59-A6C34878D82A}">
                    <a16:rowId xmlns:a16="http://schemas.microsoft.com/office/drawing/2014/main" val="1513344223"/>
                  </a:ext>
                </a:extLst>
              </a:tr>
              <a:tr h="194255">
                <a:tc>
                  <a:txBody>
                    <a:bodyPr/>
                    <a:lstStyle/>
                    <a:p>
                      <a:pPr fontAlgn="auto">
                        <a:lnSpc>
                          <a:spcPct val="120000"/>
                        </a:lnSpc>
                        <a:spcAft>
                          <a:spcPts val="850"/>
                        </a:spcAft>
                      </a:pPr>
                      <a:r>
                        <a:rPr lang="en-GB" sz="700">
                          <a:solidFill>
                            <a:schemeClr val="tx1"/>
                          </a:solidFill>
                          <a:effectLst/>
                        </a:rPr>
                        <a:t>C29</a:t>
                      </a:r>
                      <a:endParaRPr lang="en-IE" sz="600">
                        <a:solidFill>
                          <a:schemeClr val="tx1"/>
                        </a:solidFill>
                        <a:effectLst/>
                        <a:latin typeface="Gotham Narrow Book"/>
                        <a:ea typeface="Calibri" panose="020F0502020204030204" pitchFamily="34" charset="0"/>
                        <a:cs typeface="Gotham Narrow Book"/>
                      </a:endParaRPr>
                    </a:p>
                  </a:txBody>
                  <a:tcPr marL="29883" marR="29883" marT="0" marB="0" anchor="b"/>
                </a:tc>
                <a:tc>
                  <a:txBody>
                    <a:bodyPr/>
                    <a:lstStyle/>
                    <a:p>
                      <a:pPr fontAlgn="auto">
                        <a:lnSpc>
                          <a:spcPct val="120000"/>
                        </a:lnSpc>
                        <a:spcAft>
                          <a:spcPts val="850"/>
                        </a:spcAft>
                      </a:pPr>
                      <a:r>
                        <a:rPr lang="en-GB" sz="700">
                          <a:effectLst/>
                        </a:rPr>
                        <a:t>Drones</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nchor="b"/>
                </a:tc>
                <a:tc>
                  <a:txBody>
                    <a:bodyPr/>
                    <a:lstStyle/>
                    <a:p>
                      <a:pPr fontAlgn="auto">
                        <a:lnSpc>
                          <a:spcPct val="120000"/>
                        </a:lnSpc>
                        <a:spcAft>
                          <a:spcPts val="850"/>
                        </a:spcAft>
                      </a:pPr>
                      <a:r>
                        <a:rPr lang="en-GB" sz="700">
                          <a:effectLst/>
                        </a:rPr>
                        <a:t>Topics related to the use of drones in railway applications</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extLst>
                  <a:ext uri="{0D108BD9-81ED-4DB2-BD59-A6C34878D82A}">
                    <a16:rowId xmlns:a16="http://schemas.microsoft.com/office/drawing/2014/main" val="2849419987"/>
                  </a:ext>
                </a:extLst>
              </a:tr>
              <a:tr h="194255">
                <a:tc>
                  <a:txBody>
                    <a:bodyPr/>
                    <a:lstStyle/>
                    <a:p>
                      <a:pPr fontAlgn="auto">
                        <a:lnSpc>
                          <a:spcPct val="120000"/>
                        </a:lnSpc>
                        <a:spcAft>
                          <a:spcPts val="850"/>
                        </a:spcAft>
                      </a:pPr>
                      <a:r>
                        <a:rPr lang="en-GB" sz="700">
                          <a:solidFill>
                            <a:schemeClr val="tx1"/>
                          </a:solidFill>
                          <a:effectLst/>
                        </a:rPr>
                        <a:t>C30</a:t>
                      </a:r>
                      <a:endParaRPr lang="en-IE" sz="600">
                        <a:solidFill>
                          <a:schemeClr val="tx1"/>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GB" sz="700">
                          <a:effectLst/>
                        </a:rPr>
                        <a:t>Field force applications </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GB" sz="700">
                          <a:effectLst/>
                        </a:rPr>
                        <a:t>Topics related to field forces (maintenance staff and machines)</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extLst>
                  <a:ext uri="{0D108BD9-81ED-4DB2-BD59-A6C34878D82A}">
                    <a16:rowId xmlns:a16="http://schemas.microsoft.com/office/drawing/2014/main" val="1054452979"/>
                  </a:ext>
                </a:extLst>
              </a:tr>
              <a:tr h="194255">
                <a:tc>
                  <a:txBody>
                    <a:bodyPr/>
                    <a:lstStyle/>
                    <a:p>
                      <a:pPr fontAlgn="auto">
                        <a:lnSpc>
                          <a:spcPct val="120000"/>
                        </a:lnSpc>
                        <a:spcAft>
                          <a:spcPts val="850"/>
                        </a:spcAft>
                      </a:pPr>
                      <a:r>
                        <a:rPr lang="en-GB" sz="700" dirty="0">
                          <a:solidFill>
                            <a:schemeClr val="tx1"/>
                          </a:solidFill>
                          <a:effectLst/>
                        </a:rPr>
                        <a:t>C31</a:t>
                      </a:r>
                      <a:endParaRPr lang="en-IE" sz="600" dirty="0">
                        <a:solidFill>
                          <a:schemeClr val="tx1"/>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GB" sz="700">
                          <a:effectLst/>
                        </a:rPr>
                        <a:t>Diagnosis, monitoring</a:t>
                      </a:r>
                      <a:endParaRPr lang="en-IE" sz="600">
                        <a:solidFill>
                          <a:srgbClr val="0C1D3E"/>
                        </a:solidFill>
                        <a:effectLst/>
                        <a:latin typeface="Gotham Narrow Book"/>
                        <a:ea typeface="Calibri" panose="020F0502020204030204" pitchFamily="34" charset="0"/>
                        <a:cs typeface="Gotham Narrow Book"/>
                      </a:endParaRPr>
                    </a:p>
                  </a:txBody>
                  <a:tcPr marL="29883" marR="29883" marT="0" marB="0"/>
                </a:tc>
                <a:tc>
                  <a:txBody>
                    <a:bodyPr/>
                    <a:lstStyle/>
                    <a:p>
                      <a:pPr fontAlgn="auto">
                        <a:lnSpc>
                          <a:spcPct val="120000"/>
                        </a:lnSpc>
                        <a:spcAft>
                          <a:spcPts val="850"/>
                        </a:spcAft>
                      </a:pPr>
                      <a:r>
                        <a:rPr lang="en-GB" sz="700" dirty="0">
                          <a:effectLst/>
                        </a:rPr>
                        <a:t>Topics related to diagnosis, condition-based maintenance in railway applications</a:t>
                      </a:r>
                      <a:endParaRPr lang="en-IE" sz="600" dirty="0">
                        <a:solidFill>
                          <a:srgbClr val="0C1D3E"/>
                        </a:solidFill>
                        <a:effectLst/>
                        <a:latin typeface="Gotham Narrow Book"/>
                        <a:ea typeface="Calibri" panose="020F0502020204030204" pitchFamily="34" charset="0"/>
                        <a:cs typeface="Gotham Narrow Book"/>
                      </a:endParaRPr>
                    </a:p>
                  </a:txBody>
                  <a:tcPr marL="29883" marR="29883" marT="0" marB="0"/>
                </a:tc>
                <a:extLst>
                  <a:ext uri="{0D108BD9-81ED-4DB2-BD59-A6C34878D82A}">
                    <a16:rowId xmlns:a16="http://schemas.microsoft.com/office/drawing/2014/main" val="2353185627"/>
                  </a:ext>
                </a:extLst>
              </a:tr>
            </a:tbl>
          </a:graphicData>
        </a:graphic>
      </p:graphicFrame>
      <p:sp>
        <p:nvSpPr>
          <p:cNvPr id="7" name="Rectangle 1">
            <a:extLst>
              <a:ext uri="{FF2B5EF4-FFF2-40B4-BE49-F238E27FC236}">
                <a16:creationId xmlns:a16="http://schemas.microsoft.com/office/drawing/2014/main" id="{9F167008-A323-776E-8FED-E44ED93AAD12}"/>
              </a:ext>
            </a:extLst>
          </p:cNvPr>
          <p:cNvSpPr>
            <a:spLocks noChangeArrowheads="1"/>
          </p:cNvSpPr>
          <p:nvPr/>
        </p:nvSpPr>
        <p:spPr bwMode="auto">
          <a:xfrm>
            <a:off x="4762500" y="1476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IE" altLang="en-US" sz="1800" b="0" i="0" u="none" strike="noStrike" cap="none" normalizeH="0" baseline="0">
                <a:ln>
                  <a:noFill/>
                </a:ln>
                <a:solidFill>
                  <a:schemeClr val="tx1"/>
                </a:solidFill>
                <a:effectLst/>
                <a:latin typeface="Arial" panose="020B0604020202020204" pitchFamily="34" charset="0"/>
              </a:rPr>
            </a:br>
            <a:endParaRPr kumimoji="0" lang="en-IE" altLang="en-US" sz="1800" b="0" i="0" u="none" strike="noStrike" cap="none" normalizeH="0" baseline="0">
              <a:ln>
                <a:noFill/>
              </a:ln>
              <a:solidFill>
                <a:schemeClr val="tx1"/>
              </a:solidFill>
              <a:effectLst/>
              <a:latin typeface="Arial" panose="020B0604020202020204" pitchFamily="34" charset="0"/>
            </a:endParaRPr>
          </a:p>
        </p:txBody>
      </p:sp>
      <p:pic>
        <p:nvPicPr>
          <p:cNvPr id="4" name="Picture 3" descr="A logo for a company&#10;&#10;Description automatically generated">
            <a:extLst>
              <a:ext uri="{FF2B5EF4-FFF2-40B4-BE49-F238E27FC236}">
                <a16:creationId xmlns:a16="http://schemas.microsoft.com/office/drawing/2014/main" id="{6F1E1B66-CA29-1EDA-84F4-825C2F0F1C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9361" y="288696"/>
            <a:ext cx="938340" cy="613090"/>
          </a:xfrm>
          <a:prstGeom prst="rect">
            <a:avLst/>
          </a:prstGeom>
        </p:spPr>
      </p:pic>
      <p:sp>
        <p:nvSpPr>
          <p:cNvPr id="5" name="Text Placeholder 1">
            <a:extLst>
              <a:ext uri="{FF2B5EF4-FFF2-40B4-BE49-F238E27FC236}">
                <a16:creationId xmlns:a16="http://schemas.microsoft.com/office/drawing/2014/main" id="{D668FCF2-2380-BF69-1660-6B63C5009EC7}"/>
              </a:ext>
            </a:extLst>
          </p:cNvPr>
          <p:cNvSpPr txBox="1">
            <a:spLocks/>
          </p:cNvSpPr>
          <p:nvPr/>
        </p:nvSpPr>
        <p:spPr>
          <a:xfrm>
            <a:off x="1855248" y="283867"/>
            <a:ext cx="8105497" cy="7329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srgbClr val="0C1D3E"/>
                </a:solidFill>
                <a:effectLst/>
                <a:uLnTx/>
                <a:uFillTx/>
                <a:latin typeface="Arial"/>
                <a:ea typeface="+mn-ea"/>
                <a:cs typeface="+mn-cs"/>
              </a:rPr>
              <a:t>Structure of STIP</a:t>
            </a:r>
          </a:p>
        </p:txBody>
      </p:sp>
    </p:spTree>
    <p:extLst>
      <p:ext uri="{BB962C8B-B14F-4D97-AF65-F5344CB8AC3E}">
        <p14:creationId xmlns:p14="http://schemas.microsoft.com/office/powerpoint/2010/main" val="1891833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2C6E3558-FC97-C60C-76D3-BC05E9F51107}"/>
              </a:ext>
            </a:extLst>
          </p:cNvPr>
          <p:cNvSpPr txBox="1">
            <a:spLocks/>
          </p:cNvSpPr>
          <p:nvPr/>
        </p:nvSpPr>
        <p:spPr>
          <a:xfrm>
            <a:off x="1897682" y="337149"/>
            <a:ext cx="8105497" cy="7329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srgbClr val="0C1D3E"/>
                </a:solidFill>
                <a:effectLst/>
                <a:uLnTx/>
                <a:uFillTx/>
                <a:latin typeface="Arial"/>
                <a:ea typeface="+mn-ea"/>
                <a:cs typeface="+mn-cs"/>
              </a:rPr>
              <a:t>Link with TSI request</a:t>
            </a:r>
          </a:p>
        </p:txBody>
      </p:sp>
      <p:sp>
        <p:nvSpPr>
          <p:cNvPr id="8" name="TextBox 7">
            <a:extLst>
              <a:ext uri="{FF2B5EF4-FFF2-40B4-BE49-F238E27FC236}">
                <a16:creationId xmlns:a16="http://schemas.microsoft.com/office/drawing/2014/main" id="{99BD8938-57BB-2850-B266-306E2E910629}"/>
              </a:ext>
            </a:extLst>
          </p:cNvPr>
          <p:cNvSpPr txBox="1"/>
          <p:nvPr/>
        </p:nvSpPr>
        <p:spPr>
          <a:xfrm>
            <a:off x="727969" y="1992349"/>
            <a:ext cx="4215223" cy="1477328"/>
          </a:xfrm>
          <a:prstGeom prst="rect">
            <a:avLst/>
          </a:prstGeom>
          <a:noFill/>
        </p:spPr>
        <p:txBody>
          <a:bodyPr wrap="square">
            <a:spAutoFit/>
          </a:bodyPr>
          <a:lstStyle/>
          <a:p>
            <a:pPr marL="285750" indent="-2857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Harmonization of ETCS engineering rules and operations-related system requirements  to enable harmonization of operational rules</a:t>
            </a:r>
            <a:br>
              <a:rPr lang="en-US" sz="1800" b="0" i="0" u="none" strike="noStrike" dirty="0">
                <a:solidFill>
                  <a:srgbClr val="000000"/>
                </a:solidFill>
                <a:effectLst/>
                <a:latin typeface="Calibri" panose="020F0502020204030204" pitchFamily="34" charset="0"/>
              </a:rPr>
            </a:br>
            <a:endParaRPr lang="en-IE" dirty="0"/>
          </a:p>
        </p:txBody>
      </p:sp>
      <p:sp>
        <p:nvSpPr>
          <p:cNvPr id="10" name="TextBox 9">
            <a:extLst>
              <a:ext uri="{FF2B5EF4-FFF2-40B4-BE49-F238E27FC236}">
                <a16:creationId xmlns:a16="http://schemas.microsoft.com/office/drawing/2014/main" id="{2158E491-10F8-9B21-A5D6-E7F0B6CC4009}"/>
              </a:ext>
            </a:extLst>
          </p:cNvPr>
          <p:cNvSpPr txBox="1"/>
          <p:nvPr/>
        </p:nvSpPr>
        <p:spPr>
          <a:xfrm>
            <a:off x="727969" y="1582095"/>
            <a:ext cx="4139955" cy="369332"/>
          </a:xfrm>
          <a:prstGeom prst="rect">
            <a:avLst/>
          </a:prstGeom>
          <a:noFill/>
        </p:spPr>
        <p:txBody>
          <a:bodyPr wrap="square">
            <a:spAutoFit/>
          </a:bodyPr>
          <a:lstStyle/>
          <a:p>
            <a:pPr marL="285750" indent="-285750">
              <a:buFont typeface="Arial" panose="020B0604020202020204" pitchFamily="34" charset="0"/>
              <a:buChar char="•"/>
            </a:pPr>
            <a:r>
              <a:rPr lang="en-IE" sz="1800" b="0" i="0" u="none" strike="noStrike" dirty="0">
                <a:solidFill>
                  <a:srgbClr val="000000"/>
                </a:solidFill>
                <a:effectLst/>
                <a:latin typeface="Calibri" panose="020F0502020204030204" pitchFamily="34" charset="0"/>
              </a:rPr>
              <a:t>Stepwise CCS system evolution </a:t>
            </a:r>
            <a:endParaRPr lang="en-IE" dirty="0"/>
          </a:p>
        </p:txBody>
      </p:sp>
      <p:sp>
        <p:nvSpPr>
          <p:cNvPr id="12" name="TextBox 11">
            <a:extLst>
              <a:ext uri="{FF2B5EF4-FFF2-40B4-BE49-F238E27FC236}">
                <a16:creationId xmlns:a16="http://schemas.microsoft.com/office/drawing/2014/main" id="{8D8DBAF3-B09B-F891-CE28-B209D1547DD7}"/>
              </a:ext>
            </a:extLst>
          </p:cNvPr>
          <p:cNvSpPr txBox="1"/>
          <p:nvPr/>
        </p:nvSpPr>
        <p:spPr>
          <a:xfrm>
            <a:off x="727969" y="3189153"/>
            <a:ext cx="6094520" cy="369332"/>
          </a:xfrm>
          <a:prstGeom prst="rect">
            <a:avLst/>
          </a:prstGeom>
          <a:noFill/>
        </p:spPr>
        <p:txBody>
          <a:bodyPr wrap="square">
            <a:spAutoFit/>
          </a:bodyPr>
          <a:lstStyle/>
          <a:p>
            <a:pPr marL="285750" indent="-285750">
              <a:buFont typeface="Arial" panose="020B0604020202020204" pitchFamily="34" charset="0"/>
              <a:buChar char="•"/>
            </a:pPr>
            <a:r>
              <a:rPr lang="en-IE" sz="1800" b="0" i="0" u="none" strike="noStrike" dirty="0">
                <a:solidFill>
                  <a:srgbClr val="000000"/>
                </a:solidFill>
                <a:effectLst/>
                <a:latin typeface="Calibri" panose="020F0502020204030204" pitchFamily="34" charset="0"/>
              </a:rPr>
              <a:t>CCS trackside enhancements </a:t>
            </a:r>
            <a:endParaRPr lang="en-IE" dirty="0"/>
          </a:p>
        </p:txBody>
      </p:sp>
      <p:sp>
        <p:nvSpPr>
          <p:cNvPr id="14" name="TextBox 13">
            <a:extLst>
              <a:ext uri="{FF2B5EF4-FFF2-40B4-BE49-F238E27FC236}">
                <a16:creationId xmlns:a16="http://schemas.microsoft.com/office/drawing/2014/main" id="{0BDBC150-DD45-5BF5-DA87-FE00FDBE9EAB}"/>
              </a:ext>
            </a:extLst>
          </p:cNvPr>
          <p:cNvSpPr txBox="1"/>
          <p:nvPr/>
        </p:nvSpPr>
        <p:spPr>
          <a:xfrm>
            <a:off x="727969" y="3510599"/>
            <a:ext cx="4618609" cy="646331"/>
          </a:xfrm>
          <a:prstGeom prst="rect">
            <a:avLst/>
          </a:prstGeom>
          <a:noFill/>
        </p:spPr>
        <p:txBody>
          <a:bodyPr wrap="square">
            <a:spAutoFit/>
          </a:bodyPr>
          <a:lstStyle/>
          <a:p>
            <a:pPr marL="285750" indent="-2857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Additional on-board CCS equipment modularity (incl. CCS-RST interface)</a:t>
            </a:r>
            <a:r>
              <a:rPr lang="en-US" dirty="0"/>
              <a:t> </a:t>
            </a:r>
            <a:endParaRPr lang="en-IE" dirty="0"/>
          </a:p>
        </p:txBody>
      </p:sp>
      <p:sp>
        <p:nvSpPr>
          <p:cNvPr id="16" name="TextBox 15">
            <a:extLst>
              <a:ext uri="{FF2B5EF4-FFF2-40B4-BE49-F238E27FC236}">
                <a16:creationId xmlns:a16="http://schemas.microsoft.com/office/drawing/2014/main" id="{85C4E514-F0B2-2BA3-B82A-26AA6DD2AD06}"/>
              </a:ext>
            </a:extLst>
          </p:cNvPr>
          <p:cNvSpPr txBox="1"/>
          <p:nvPr/>
        </p:nvSpPr>
        <p:spPr>
          <a:xfrm>
            <a:off x="727969" y="4197852"/>
            <a:ext cx="4215223" cy="923330"/>
          </a:xfrm>
          <a:prstGeom prst="rect">
            <a:avLst/>
          </a:prstGeom>
          <a:noFill/>
        </p:spPr>
        <p:txBody>
          <a:bodyPr wrap="square">
            <a:spAutoFit/>
          </a:bodyPr>
          <a:lstStyle/>
          <a:p>
            <a:pPr marL="285750" indent="-2857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Further harmonization of operational rules for radio based ETCS-alone operation</a:t>
            </a:r>
            <a:r>
              <a:rPr lang="en-US" dirty="0"/>
              <a:t> </a:t>
            </a:r>
            <a:endParaRPr lang="en-IE" dirty="0"/>
          </a:p>
        </p:txBody>
      </p:sp>
      <p:sp>
        <p:nvSpPr>
          <p:cNvPr id="18" name="TextBox 17">
            <a:extLst>
              <a:ext uri="{FF2B5EF4-FFF2-40B4-BE49-F238E27FC236}">
                <a16:creationId xmlns:a16="http://schemas.microsoft.com/office/drawing/2014/main" id="{DB5E510B-72A8-54A7-B74F-21B017CCFC75}"/>
              </a:ext>
            </a:extLst>
          </p:cNvPr>
          <p:cNvSpPr txBox="1"/>
          <p:nvPr/>
        </p:nvSpPr>
        <p:spPr>
          <a:xfrm>
            <a:off x="727969" y="5162104"/>
            <a:ext cx="4761390" cy="369332"/>
          </a:xfrm>
          <a:prstGeom prst="rect">
            <a:avLst/>
          </a:prstGeom>
          <a:noFill/>
        </p:spPr>
        <p:txBody>
          <a:bodyPr wrap="square">
            <a:spAutoFit/>
          </a:bodyPr>
          <a:lstStyle/>
          <a:p>
            <a:pPr marL="285750" indent="-285750">
              <a:buFont typeface="Arial" panose="020B0604020202020204" pitchFamily="34" charset="0"/>
              <a:buChar char="•"/>
            </a:pPr>
            <a:r>
              <a:rPr lang="en-IE" sz="1800" b="0" i="0" u="none" strike="noStrike" dirty="0">
                <a:solidFill>
                  <a:srgbClr val="000000"/>
                </a:solidFill>
                <a:effectLst/>
                <a:latin typeface="Calibri" panose="020F0502020204030204" pitchFamily="34" charset="0"/>
              </a:rPr>
              <a:t>Dynamic compatibility (bridge dynamics) </a:t>
            </a:r>
            <a:endParaRPr lang="en-IE" dirty="0"/>
          </a:p>
        </p:txBody>
      </p:sp>
      <p:sp>
        <p:nvSpPr>
          <p:cNvPr id="20" name="TextBox 19">
            <a:extLst>
              <a:ext uri="{FF2B5EF4-FFF2-40B4-BE49-F238E27FC236}">
                <a16:creationId xmlns:a16="http://schemas.microsoft.com/office/drawing/2014/main" id="{9FC95CC7-82C3-2CB6-8C71-E464EC8F5BAF}"/>
              </a:ext>
            </a:extLst>
          </p:cNvPr>
          <p:cNvSpPr txBox="1"/>
          <p:nvPr/>
        </p:nvSpPr>
        <p:spPr>
          <a:xfrm>
            <a:off x="727969" y="5572358"/>
            <a:ext cx="2652204" cy="369332"/>
          </a:xfrm>
          <a:prstGeom prst="rect">
            <a:avLst/>
          </a:prstGeom>
          <a:noFill/>
        </p:spPr>
        <p:txBody>
          <a:bodyPr wrap="square">
            <a:spAutoFit/>
          </a:bodyPr>
          <a:lstStyle/>
          <a:p>
            <a:pPr marL="285750" indent="-285750">
              <a:buFont typeface="Arial" panose="020B0604020202020204" pitchFamily="34" charset="0"/>
              <a:buChar char="•"/>
            </a:pPr>
            <a:r>
              <a:rPr lang="en-IE" sz="1800" b="0" i="0" u="none" strike="noStrike" dirty="0">
                <a:solidFill>
                  <a:srgbClr val="000000"/>
                </a:solidFill>
                <a:effectLst/>
                <a:latin typeface="Calibri" panose="020F0502020204030204" pitchFamily="34" charset="0"/>
              </a:rPr>
              <a:t>ERTMS reliability</a:t>
            </a:r>
            <a:r>
              <a:rPr lang="en-IE" dirty="0"/>
              <a:t> </a:t>
            </a:r>
          </a:p>
        </p:txBody>
      </p:sp>
      <p:sp>
        <p:nvSpPr>
          <p:cNvPr id="22" name="TextBox 21">
            <a:extLst>
              <a:ext uri="{FF2B5EF4-FFF2-40B4-BE49-F238E27FC236}">
                <a16:creationId xmlns:a16="http://schemas.microsoft.com/office/drawing/2014/main" id="{4DB7F50A-7926-B467-2593-0156258C81B8}"/>
              </a:ext>
            </a:extLst>
          </p:cNvPr>
          <p:cNvSpPr txBox="1"/>
          <p:nvPr/>
        </p:nvSpPr>
        <p:spPr>
          <a:xfrm>
            <a:off x="727969" y="5982612"/>
            <a:ext cx="4139955" cy="923330"/>
          </a:xfrm>
          <a:prstGeom prst="rect">
            <a:avLst/>
          </a:prstGeom>
          <a:noFill/>
        </p:spPr>
        <p:txBody>
          <a:bodyPr wrap="square">
            <a:spAutoFit/>
          </a:bodyPr>
          <a:lstStyle/>
          <a:p>
            <a:pPr marL="285750" indent="-2857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Replacing on-track tests by testing in laboratories and virtual testing (simulation)</a:t>
            </a:r>
            <a:r>
              <a:rPr lang="en-US" dirty="0"/>
              <a:t> </a:t>
            </a:r>
            <a:endParaRPr lang="en-IE" dirty="0"/>
          </a:p>
        </p:txBody>
      </p:sp>
      <p:sp>
        <p:nvSpPr>
          <p:cNvPr id="24" name="TextBox 23">
            <a:extLst>
              <a:ext uri="{FF2B5EF4-FFF2-40B4-BE49-F238E27FC236}">
                <a16:creationId xmlns:a16="http://schemas.microsoft.com/office/drawing/2014/main" id="{257BB6BA-6816-6ED9-7FB1-5B9C05CCD376}"/>
              </a:ext>
            </a:extLst>
          </p:cNvPr>
          <p:cNvSpPr txBox="1"/>
          <p:nvPr/>
        </p:nvSpPr>
        <p:spPr>
          <a:xfrm>
            <a:off x="5032900" y="1614408"/>
            <a:ext cx="3821390" cy="923330"/>
          </a:xfrm>
          <a:prstGeom prst="rect">
            <a:avLst/>
          </a:prstGeom>
          <a:noFill/>
        </p:spPr>
        <p:txBody>
          <a:bodyPr wrap="square">
            <a:spAutoFit/>
          </a:bodyPr>
          <a:lstStyle/>
          <a:p>
            <a:pPr marL="285750" indent="-2857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Certification and vehicle authorization in the context of large deployments</a:t>
            </a:r>
            <a:r>
              <a:rPr lang="en-US" dirty="0"/>
              <a:t> </a:t>
            </a:r>
            <a:endParaRPr lang="en-IE" dirty="0"/>
          </a:p>
        </p:txBody>
      </p:sp>
      <p:sp>
        <p:nvSpPr>
          <p:cNvPr id="26" name="TextBox 25">
            <a:extLst>
              <a:ext uri="{FF2B5EF4-FFF2-40B4-BE49-F238E27FC236}">
                <a16:creationId xmlns:a16="http://schemas.microsoft.com/office/drawing/2014/main" id="{98E1AF7D-56AE-3F83-2E03-C81911DCD81E}"/>
              </a:ext>
            </a:extLst>
          </p:cNvPr>
          <p:cNvSpPr txBox="1"/>
          <p:nvPr/>
        </p:nvSpPr>
        <p:spPr>
          <a:xfrm>
            <a:off x="5032900" y="2468140"/>
            <a:ext cx="911026" cy="369332"/>
          </a:xfrm>
          <a:prstGeom prst="rect">
            <a:avLst/>
          </a:prstGeom>
          <a:noFill/>
        </p:spPr>
        <p:txBody>
          <a:bodyPr wrap="square">
            <a:spAutoFit/>
          </a:bodyPr>
          <a:lstStyle/>
          <a:p>
            <a:pPr marL="285750" indent="-2857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DAC</a:t>
            </a:r>
            <a:endParaRPr lang="en-IE" dirty="0"/>
          </a:p>
        </p:txBody>
      </p:sp>
      <p:sp>
        <p:nvSpPr>
          <p:cNvPr id="2" name="TextBox 1">
            <a:extLst>
              <a:ext uri="{FF2B5EF4-FFF2-40B4-BE49-F238E27FC236}">
                <a16:creationId xmlns:a16="http://schemas.microsoft.com/office/drawing/2014/main" id="{15DF1863-967E-1237-6529-4B9383595E26}"/>
              </a:ext>
            </a:extLst>
          </p:cNvPr>
          <p:cNvSpPr txBox="1"/>
          <p:nvPr/>
        </p:nvSpPr>
        <p:spPr>
          <a:xfrm>
            <a:off x="727969" y="1108879"/>
            <a:ext cx="7682552" cy="369332"/>
          </a:xfrm>
          <a:prstGeom prst="rect">
            <a:avLst/>
          </a:prstGeom>
          <a:noFill/>
        </p:spPr>
        <p:txBody>
          <a:bodyPr wrap="none" rtlCol="0">
            <a:spAutoFit/>
          </a:bodyPr>
          <a:lstStyle/>
          <a:p>
            <a:pPr algn="l"/>
            <a:r>
              <a:rPr lang="en-GB" b="1" dirty="0">
                <a:solidFill>
                  <a:srgbClr val="0C1D3E"/>
                </a:solidFill>
                <a:ea typeface="Calibri" panose="020F0502020204030204" pitchFamily="34" charset="0"/>
                <a:cs typeface="Arial" panose="020B0604020202020204" pitchFamily="34" charset="0"/>
              </a:rPr>
              <a:t>STIP topics are aligned with the TSI enhancement of the EC request:</a:t>
            </a:r>
            <a:endParaRPr lang="en-IE" b="1" dirty="0" err="1">
              <a:solidFill>
                <a:srgbClr val="0C1D3E"/>
              </a:solidFill>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B4401F41-304B-82F2-C365-7F05A7341C7F}"/>
              </a:ext>
            </a:extLst>
          </p:cNvPr>
          <p:cNvSpPr txBox="1"/>
          <p:nvPr/>
        </p:nvSpPr>
        <p:spPr>
          <a:xfrm>
            <a:off x="5032898" y="2900753"/>
            <a:ext cx="1367901" cy="369332"/>
          </a:xfrm>
          <a:prstGeom prst="rect">
            <a:avLst/>
          </a:prstGeom>
          <a:noFill/>
        </p:spPr>
        <p:txBody>
          <a:bodyPr wrap="square">
            <a:spAutoFit/>
          </a:bodyPr>
          <a:lstStyle/>
          <a:p>
            <a:pPr marL="285750" indent="-2857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FRMCS</a:t>
            </a:r>
            <a:endParaRPr lang="en-IE" dirty="0"/>
          </a:p>
        </p:txBody>
      </p:sp>
      <p:sp>
        <p:nvSpPr>
          <p:cNvPr id="4" name="TextBox 3">
            <a:extLst>
              <a:ext uri="{FF2B5EF4-FFF2-40B4-BE49-F238E27FC236}">
                <a16:creationId xmlns:a16="http://schemas.microsoft.com/office/drawing/2014/main" id="{58BA4CC6-0298-7FE0-287B-8229A387C68B}"/>
              </a:ext>
            </a:extLst>
          </p:cNvPr>
          <p:cNvSpPr txBox="1"/>
          <p:nvPr/>
        </p:nvSpPr>
        <p:spPr>
          <a:xfrm>
            <a:off x="5032898" y="3301856"/>
            <a:ext cx="2215912" cy="369332"/>
          </a:xfrm>
          <a:prstGeom prst="rect">
            <a:avLst/>
          </a:prstGeom>
          <a:noFill/>
        </p:spPr>
        <p:txBody>
          <a:bodyPr wrap="square">
            <a:spAutoFit/>
          </a:bodyPr>
          <a:lstStyle/>
          <a:p>
            <a:pPr marL="285750" indent="-2857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ATO GoA3/4</a:t>
            </a:r>
            <a:endParaRPr lang="en-IE" dirty="0"/>
          </a:p>
        </p:txBody>
      </p:sp>
      <p:sp>
        <p:nvSpPr>
          <p:cNvPr id="5" name="TextBox 4">
            <a:extLst>
              <a:ext uri="{FF2B5EF4-FFF2-40B4-BE49-F238E27FC236}">
                <a16:creationId xmlns:a16="http://schemas.microsoft.com/office/drawing/2014/main" id="{2D296739-CEEB-286A-3942-6F51AFD350B8}"/>
              </a:ext>
            </a:extLst>
          </p:cNvPr>
          <p:cNvSpPr txBox="1"/>
          <p:nvPr/>
        </p:nvSpPr>
        <p:spPr>
          <a:xfrm>
            <a:off x="5032898" y="3731750"/>
            <a:ext cx="3712750" cy="369332"/>
          </a:xfrm>
          <a:prstGeom prst="rect">
            <a:avLst/>
          </a:prstGeom>
          <a:noFill/>
        </p:spPr>
        <p:txBody>
          <a:bodyPr wrap="square">
            <a:spAutoFit/>
          </a:bodyPr>
          <a:lstStyle/>
          <a:p>
            <a:pPr marL="285750" indent="-2857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Advanced Safe Train Positioning</a:t>
            </a:r>
            <a:endParaRPr lang="en-IE" dirty="0"/>
          </a:p>
        </p:txBody>
      </p:sp>
      <p:sp>
        <p:nvSpPr>
          <p:cNvPr id="7" name="TextBox 6">
            <a:extLst>
              <a:ext uri="{FF2B5EF4-FFF2-40B4-BE49-F238E27FC236}">
                <a16:creationId xmlns:a16="http://schemas.microsoft.com/office/drawing/2014/main" id="{61E59A22-D6FE-EB99-DD46-D36C0F177316}"/>
              </a:ext>
            </a:extLst>
          </p:cNvPr>
          <p:cNvSpPr txBox="1"/>
          <p:nvPr/>
        </p:nvSpPr>
        <p:spPr>
          <a:xfrm>
            <a:off x="5032897" y="4124949"/>
            <a:ext cx="3129593" cy="369332"/>
          </a:xfrm>
          <a:prstGeom prst="rect">
            <a:avLst/>
          </a:prstGeom>
          <a:noFill/>
        </p:spPr>
        <p:txBody>
          <a:bodyPr wrap="square">
            <a:spAutoFit/>
          </a:bodyPr>
          <a:lstStyle/>
          <a:p>
            <a:pPr marL="285750" indent="-2857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Improving DMI</a:t>
            </a:r>
            <a:endParaRPr lang="en-IE" dirty="0"/>
          </a:p>
        </p:txBody>
      </p:sp>
      <p:sp>
        <p:nvSpPr>
          <p:cNvPr id="9" name="TextBox 8">
            <a:extLst>
              <a:ext uri="{FF2B5EF4-FFF2-40B4-BE49-F238E27FC236}">
                <a16:creationId xmlns:a16="http://schemas.microsoft.com/office/drawing/2014/main" id="{E52243B1-EEF4-4B97-0005-4ADF55323BED}"/>
              </a:ext>
            </a:extLst>
          </p:cNvPr>
          <p:cNvSpPr txBox="1"/>
          <p:nvPr/>
        </p:nvSpPr>
        <p:spPr>
          <a:xfrm>
            <a:off x="5032897" y="4549776"/>
            <a:ext cx="3129593" cy="369332"/>
          </a:xfrm>
          <a:prstGeom prst="rect">
            <a:avLst/>
          </a:prstGeom>
          <a:noFill/>
        </p:spPr>
        <p:txBody>
          <a:bodyPr wrap="square">
            <a:spAutoFit/>
          </a:bodyPr>
          <a:lstStyle/>
          <a:p>
            <a:pPr marL="285750" indent="-2857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Energy saving measures</a:t>
            </a:r>
            <a:endParaRPr lang="en-IE" dirty="0"/>
          </a:p>
        </p:txBody>
      </p:sp>
      <p:sp>
        <p:nvSpPr>
          <p:cNvPr id="11" name="TextBox 10">
            <a:extLst>
              <a:ext uri="{FF2B5EF4-FFF2-40B4-BE49-F238E27FC236}">
                <a16:creationId xmlns:a16="http://schemas.microsoft.com/office/drawing/2014/main" id="{3FDE2F2B-5E47-C51D-1BC2-FE28169756EA}"/>
              </a:ext>
            </a:extLst>
          </p:cNvPr>
          <p:cNvSpPr txBox="1"/>
          <p:nvPr/>
        </p:nvSpPr>
        <p:spPr>
          <a:xfrm>
            <a:off x="5032897" y="4921598"/>
            <a:ext cx="3129593" cy="369332"/>
          </a:xfrm>
          <a:prstGeom prst="rect">
            <a:avLst/>
          </a:prstGeom>
          <a:noFill/>
        </p:spPr>
        <p:txBody>
          <a:bodyPr wrap="square">
            <a:spAutoFit/>
          </a:bodyPr>
          <a:lstStyle/>
          <a:p>
            <a:pPr marL="285750" indent="-2857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Alternative propulsion</a:t>
            </a:r>
            <a:endParaRPr lang="en-IE" dirty="0"/>
          </a:p>
        </p:txBody>
      </p:sp>
      <p:sp>
        <p:nvSpPr>
          <p:cNvPr id="13" name="TextBox 12">
            <a:extLst>
              <a:ext uri="{FF2B5EF4-FFF2-40B4-BE49-F238E27FC236}">
                <a16:creationId xmlns:a16="http://schemas.microsoft.com/office/drawing/2014/main" id="{EF7495A9-6841-A0F1-A61C-2A0DF57C54CB}"/>
              </a:ext>
            </a:extLst>
          </p:cNvPr>
          <p:cNvSpPr txBox="1"/>
          <p:nvPr/>
        </p:nvSpPr>
        <p:spPr>
          <a:xfrm>
            <a:off x="9012559" y="1582095"/>
            <a:ext cx="3179441" cy="369332"/>
          </a:xfrm>
          <a:prstGeom prst="rect">
            <a:avLst/>
          </a:prstGeom>
          <a:noFill/>
        </p:spPr>
        <p:txBody>
          <a:bodyPr wrap="square">
            <a:spAutoFit/>
          </a:bodyPr>
          <a:lstStyle/>
          <a:p>
            <a:pPr marL="285750" indent="-2857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New materials</a:t>
            </a:r>
            <a:endParaRPr lang="en-IE" dirty="0"/>
          </a:p>
        </p:txBody>
      </p:sp>
      <p:sp>
        <p:nvSpPr>
          <p:cNvPr id="15" name="TextBox 14">
            <a:extLst>
              <a:ext uri="{FF2B5EF4-FFF2-40B4-BE49-F238E27FC236}">
                <a16:creationId xmlns:a16="http://schemas.microsoft.com/office/drawing/2014/main" id="{C41D90CF-3329-D738-9DEC-17842928061A}"/>
              </a:ext>
            </a:extLst>
          </p:cNvPr>
          <p:cNvSpPr txBox="1"/>
          <p:nvPr/>
        </p:nvSpPr>
        <p:spPr>
          <a:xfrm>
            <a:off x="9012559" y="2187238"/>
            <a:ext cx="3179441" cy="369332"/>
          </a:xfrm>
          <a:prstGeom prst="rect">
            <a:avLst/>
          </a:prstGeom>
          <a:noFill/>
        </p:spPr>
        <p:txBody>
          <a:bodyPr wrap="square">
            <a:spAutoFit/>
          </a:bodyPr>
          <a:lstStyle/>
          <a:p>
            <a:pPr marL="285750" indent="-2857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Integration of ERA registers</a:t>
            </a:r>
            <a:endParaRPr lang="en-IE" dirty="0"/>
          </a:p>
        </p:txBody>
      </p:sp>
      <p:sp>
        <p:nvSpPr>
          <p:cNvPr id="17" name="TextBox 16">
            <a:extLst>
              <a:ext uri="{FF2B5EF4-FFF2-40B4-BE49-F238E27FC236}">
                <a16:creationId xmlns:a16="http://schemas.microsoft.com/office/drawing/2014/main" id="{B247B452-145D-72B6-CF59-36B3A8432CC1}"/>
              </a:ext>
            </a:extLst>
          </p:cNvPr>
          <p:cNvSpPr txBox="1"/>
          <p:nvPr/>
        </p:nvSpPr>
        <p:spPr>
          <a:xfrm>
            <a:off x="9012558" y="2714994"/>
            <a:ext cx="3179441" cy="369332"/>
          </a:xfrm>
          <a:prstGeom prst="rect">
            <a:avLst/>
          </a:prstGeom>
          <a:noFill/>
        </p:spPr>
        <p:txBody>
          <a:bodyPr wrap="square">
            <a:spAutoFit/>
          </a:bodyPr>
          <a:lstStyle/>
          <a:p>
            <a:pPr marL="285750" indent="-2857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Cybersecurity</a:t>
            </a:r>
            <a:endParaRPr lang="en-IE" dirty="0"/>
          </a:p>
        </p:txBody>
      </p:sp>
      <p:sp>
        <p:nvSpPr>
          <p:cNvPr id="19" name="TextBox 18">
            <a:extLst>
              <a:ext uri="{FF2B5EF4-FFF2-40B4-BE49-F238E27FC236}">
                <a16:creationId xmlns:a16="http://schemas.microsoft.com/office/drawing/2014/main" id="{7D3B5DED-232E-CEE3-1B6E-82056381869A}"/>
              </a:ext>
            </a:extLst>
          </p:cNvPr>
          <p:cNvSpPr txBox="1"/>
          <p:nvPr/>
        </p:nvSpPr>
        <p:spPr>
          <a:xfrm>
            <a:off x="9014792" y="3199176"/>
            <a:ext cx="3179441" cy="646331"/>
          </a:xfrm>
          <a:prstGeom prst="rect">
            <a:avLst/>
          </a:prstGeom>
          <a:noFill/>
        </p:spPr>
        <p:txBody>
          <a:bodyPr wrap="square">
            <a:spAutoFit/>
          </a:bodyPr>
          <a:lstStyle/>
          <a:p>
            <a:pPr marL="285750" indent="-2857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Digital infrastructure information</a:t>
            </a:r>
            <a:endParaRPr lang="en-IE" dirty="0"/>
          </a:p>
        </p:txBody>
      </p:sp>
      <p:sp>
        <p:nvSpPr>
          <p:cNvPr id="21" name="TextBox 20">
            <a:extLst>
              <a:ext uri="{FF2B5EF4-FFF2-40B4-BE49-F238E27FC236}">
                <a16:creationId xmlns:a16="http://schemas.microsoft.com/office/drawing/2014/main" id="{FF84F694-5006-132F-5C2D-DA02172A031F}"/>
              </a:ext>
            </a:extLst>
          </p:cNvPr>
          <p:cNvSpPr txBox="1"/>
          <p:nvPr/>
        </p:nvSpPr>
        <p:spPr>
          <a:xfrm>
            <a:off x="9012557" y="3781305"/>
            <a:ext cx="3179441" cy="369332"/>
          </a:xfrm>
          <a:prstGeom prst="rect">
            <a:avLst/>
          </a:prstGeom>
          <a:noFill/>
        </p:spPr>
        <p:txBody>
          <a:bodyPr wrap="square">
            <a:spAutoFit/>
          </a:bodyPr>
          <a:lstStyle/>
          <a:p>
            <a:pPr marL="285750" indent="-2857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Digital capacity management</a:t>
            </a:r>
            <a:endParaRPr lang="en-IE" dirty="0"/>
          </a:p>
        </p:txBody>
      </p:sp>
      <p:sp>
        <p:nvSpPr>
          <p:cNvPr id="23" name="TextBox 22">
            <a:extLst>
              <a:ext uri="{FF2B5EF4-FFF2-40B4-BE49-F238E27FC236}">
                <a16:creationId xmlns:a16="http://schemas.microsoft.com/office/drawing/2014/main" id="{0ABF3437-7AAC-4797-5EAF-89554160FF02}"/>
              </a:ext>
            </a:extLst>
          </p:cNvPr>
          <p:cNvSpPr txBox="1"/>
          <p:nvPr/>
        </p:nvSpPr>
        <p:spPr>
          <a:xfrm>
            <a:off x="9012556" y="4110505"/>
            <a:ext cx="3179441" cy="369332"/>
          </a:xfrm>
          <a:prstGeom prst="rect">
            <a:avLst/>
          </a:prstGeom>
          <a:noFill/>
        </p:spPr>
        <p:txBody>
          <a:bodyPr wrap="square">
            <a:spAutoFit/>
          </a:bodyPr>
          <a:lstStyle/>
          <a:p>
            <a:pPr marL="285750" indent="-28575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Digital traffic management</a:t>
            </a:r>
            <a:endParaRPr lang="en-IE" dirty="0"/>
          </a:p>
        </p:txBody>
      </p:sp>
      <p:pic>
        <p:nvPicPr>
          <p:cNvPr id="25" name="Picture 24" descr="A logo for a company&#10;&#10;Description automatically generated">
            <a:extLst>
              <a:ext uri="{FF2B5EF4-FFF2-40B4-BE49-F238E27FC236}">
                <a16:creationId xmlns:a16="http://schemas.microsoft.com/office/drawing/2014/main" id="{47E55933-168F-95E3-3267-B3DA08C937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9361" y="288696"/>
            <a:ext cx="938340" cy="613090"/>
          </a:xfrm>
          <a:prstGeom prst="rect">
            <a:avLst/>
          </a:prstGeom>
        </p:spPr>
      </p:pic>
    </p:spTree>
    <p:extLst>
      <p:ext uri="{BB962C8B-B14F-4D97-AF65-F5344CB8AC3E}">
        <p14:creationId xmlns:p14="http://schemas.microsoft.com/office/powerpoint/2010/main" val="1327348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Brace 1">
            <a:extLst>
              <a:ext uri="{FF2B5EF4-FFF2-40B4-BE49-F238E27FC236}">
                <a16:creationId xmlns:a16="http://schemas.microsoft.com/office/drawing/2014/main" id="{D550160F-3211-4A5A-0A91-DD104E361EF2}"/>
              </a:ext>
            </a:extLst>
          </p:cNvPr>
          <p:cNvSpPr/>
          <p:nvPr/>
        </p:nvSpPr>
        <p:spPr>
          <a:xfrm rot="16200000">
            <a:off x="4796790" y="119132"/>
            <a:ext cx="509207" cy="3373515"/>
          </a:xfrm>
          <a:prstGeom prst="rightBrace">
            <a:avLst>
              <a:gd name="adj1" fmla="val 8333"/>
              <a:gd name="adj2" fmla="val 5053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3" name="TextBox 2">
            <a:extLst>
              <a:ext uri="{FF2B5EF4-FFF2-40B4-BE49-F238E27FC236}">
                <a16:creationId xmlns:a16="http://schemas.microsoft.com/office/drawing/2014/main" id="{C34ACD3B-68B2-437F-7594-4BCDA6808F26}"/>
              </a:ext>
            </a:extLst>
          </p:cNvPr>
          <p:cNvSpPr txBox="1"/>
          <p:nvPr/>
        </p:nvSpPr>
        <p:spPr>
          <a:xfrm>
            <a:off x="3665767" y="1262945"/>
            <a:ext cx="3072384" cy="307777"/>
          </a:xfrm>
          <a:prstGeom prst="rect">
            <a:avLst/>
          </a:prstGeom>
          <a:noFill/>
        </p:spPr>
        <p:txBody>
          <a:bodyPr wrap="square" rtlCol="0">
            <a:spAutoFit/>
          </a:bodyPr>
          <a:lstStyle/>
          <a:p>
            <a:pPr algn="l"/>
            <a:r>
              <a:rPr lang="en-GB" sz="1400" b="1">
                <a:solidFill>
                  <a:srgbClr val="0C1D3E"/>
                </a:solidFill>
                <a:ea typeface="Calibri" panose="020F0502020204030204" pitchFamily="34" charset="0"/>
                <a:cs typeface="Arial" panose="020B0604020202020204" pitchFamily="34" charset="0"/>
              </a:rPr>
              <a:t>Summary for overview on topics</a:t>
            </a:r>
            <a:endParaRPr lang="en-IE" sz="1400" b="1">
              <a:solidFill>
                <a:srgbClr val="0C1D3E"/>
              </a:solidFill>
              <a:ea typeface="Calibri" panose="020F0502020204030204" pitchFamily="34" charset="0"/>
              <a:cs typeface="Arial" panose="020B0604020202020204" pitchFamily="34" charset="0"/>
            </a:endParaRPr>
          </a:p>
        </p:txBody>
      </p:sp>
      <p:sp>
        <p:nvSpPr>
          <p:cNvPr id="4" name="Right Brace 3">
            <a:extLst>
              <a:ext uri="{FF2B5EF4-FFF2-40B4-BE49-F238E27FC236}">
                <a16:creationId xmlns:a16="http://schemas.microsoft.com/office/drawing/2014/main" id="{BB4CE2B7-681D-A81B-C23C-0ED4860A88C7}"/>
              </a:ext>
            </a:extLst>
          </p:cNvPr>
          <p:cNvSpPr/>
          <p:nvPr/>
        </p:nvSpPr>
        <p:spPr>
          <a:xfrm rot="16200000">
            <a:off x="9667044" y="-381604"/>
            <a:ext cx="507504" cy="4376692"/>
          </a:xfrm>
          <a:prstGeom prst="rightBrace">
            <a:avLst>
              <a:gd name="adj1" fmla="val 8333"/>
              <a:gd name="adj2" fmla="val 5053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5" name="TextBox 4">
            <a:extLst>
              <a:ext uri="{FF2B5EF4-FFF2-40B4-BE49-F238E27FC236}">
                <a16:creationId xmlns:a16="http://schemas.microsoft.com/office/drawing/2014/main" id="{32F22268-6412-C8B5-E0D8-9B840EB7FB70}"/>
              </a:ext>
            </a:extLst>
          </p:cNvPr>
          <p:cNvSpPr txBox="1"/>
          <p:nvPr/>
        </p:nvSpPr>
        <p:spPr>
          <a:xfrm>
            <a:off x="8817983" y="1047502"/>
            <a:ext cx="3072384" cy="523220"/>
          </a:xfrm>
          <a:prstGeom prst="rect">
            <a:avLst/>
          </a:prstGeom>
          <a:noFill/>
        </p:spPr>
        <p:txBody>
          <a:bodyPr wrap="square" rtlCol="0">
            <a:spAutoFit/>
          </a:bodyPr>
          <a:lstStyle/>
          <a:p>
            <a:pPr algn="l"/>
            <a:r>
              <a:rPr lang="en-GB" sz="1400" b="1">
                <a:solidFill>
                  <a:srgbClr val="0C1D3E"/>
                </a:solidFill>
                <a:ea typeface="Calibri" panose="020F0502020204030204" pitchFamily="34" charset="0"/>
                <a:cs typeface="Arial" panose="020B0604020202020204" pitchFamily="34" charset="0"/>
              </a:rPr>
              <a:t>Detailed information from tasks/domains/FPs</a:t>
            </a:r>
            <a:endParaRPr lang="en-IE" sz="1400" b="1">
              <a:solidFill>
                <a:srgbClr val="0C1D3E"/>
              </a:solidFill>
              <a:ea typeface="Calibri" panose="020F050202020403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F20018D6-BCFF-0F56-D5D8-CEC907751DCE}"/>
              </a:ext>
            </a:extLst>
          </p:cNvPr>
          <p:cNvPicPr>
            <a:picLocks noChangeAspect="1"/>
          </p:cNvPicPr>
          <p:nvPr/>
        </p:nvPicPr>
        <p:blipFill>
          <a:blip r:embed="rId2"/>
          <a:stretch>
            <a:fillRect/>
          </a:stretch>
        </p:blipFill>
        <p:spPr>
          <a:xfrm>
            <a:off x="585926" y="2060495"/>
            <a:ext cx="11523216" cy="4421275"/>
          </a:xfrm>
          <a:prstGeom prst="rect">
            <a:avLst/>
          </a:prstGeom>
        </p:spPr>
      </p:pic>
      <p:sp>
        <p:nvSpPr>
          <p:cNvPr id="6" name="Text Placeholder 5">
            <a:extLst>
              <a:ext uri="{FF2B5EF4-FFF2-40B4-BE49-F238E27FC236}">
                <a16:creationId xmlns:a16="http://schemas.microsoft.com/office/drawing/2014/main" id="{86CC4810-CC27-6D3A-7A23-A06D67D52D72}"/>
              </a:ext>
            </a:extLst>
          </p:cNvPr>
          <p:cNvSpPr txBox="1">
            <a:spLocks/>
          </p:cNvSpPr>
          <p:nvPr/>
        </p:nvSpPr>
        <p:spPr>
          <a:xfrm>
            <a:off x="1799322" y="293285"/>
            <a:ext cx="9903614" cy="732935"/>
          </a:xfrm>
          <a:prstGeom prst="rect">
            <a:avLst/>
          </a:prstGeom>
        </p:spPr>
        <p:txBody>
          <a:bodyPr/>
          <a:lstStyle>
            <a:lvl1pPr marL="0" indent="0" algn="l" rtl="0" fontAlgn="base">
              <a:lnSpc>
                <a:spcPct val="90000"/>
              </a:lnSpc>
              <a:spcBef>
                <a:spcPts val="1000"/>
              </a:spcBef>
              <a:spcAft>
                <a:spcPct val="0"/>
              </a:spcAft>
              <a:buFont typeface="Arial" panose="020B0604020202020204" pitchFamily="34" charset="0"/>
              <a:buNone/>
              <a:defRPr sz="3200" b="1"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US"/>
              <a:t>Use of STIP Table</a:t>
            </a:r>
            <a:endParaRPr lang="en-GB"/>
          </a:p>
        </p:txBody>
      </p:sp>
      <p:pic>
        <p:nvPicPr>
          <p:cNvPr id="7" name="Picture 6" descr="A logo for a company&#10;&#10;Description automatically generated">
            <a:extLst>
              <a:ext uri="{FF2B5EF4-FFF2-40B4-BE49-F238E27FC236}">
                <a16:creationId xmlns:a16="http://schemas.microsoft.com/office/drawing/2014/main" id="{5C6BA242-DF7B-F38A-5110-BB6D07C504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9361" y="288696"/>
            <a:ext cx="938340" cy="613090"/>
          </a:xfrm>
          <a:prstGeom prst="rect">
            <a:avLst/>
          </a:prstGeom>
        </p:spPr>
      </p:pic>
    </p:spTree>
    <p:extLst>
      <p:ext uri="{BB962C8B-B14F-4D97-AF65-F5344CB8AC3E}">
        <p14:creationId xmlns:p14="http://schemas.microsoft.com/office/powerpoint/2010/main" val="3548019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Brace 1">
            <a:extLst>
              <a:ext uri="{FF2B5EF4-FFF2-40B4-BE49-F238E27FC236}">
                <a16:creationId xmlns:a16="http://schemas.microsoft.com/office/drawing/2014/main" id="{FB0B521C-EAF7-5844-3DC4-7AD9E64EB297}"/>
              </a:ext>
            </a:extLst>
          </p:cNvPr>
          <p:cNvSpPr/>
          <p:nvPr/>
        </p:nvSpPr>
        <p:spPr>
          <a:xfrm rot="16200000">
            <a:off x="6166424" y="-4318463"/>
            <a:ext cx="334330" cy="11564421"/>
          </a:xfrm>
          <a:prstGeom prst="rightBrace">
            <a:avLst>
              <a:gd name="adj1" fmla="val 8333"/>
              <a:gd name="adj2" fmla="val 5053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3" name="TextBox 2">
            <a:extLst>
              <a:ext uri="{FF2B5EF4-FFF2-40B4-BE49-F238E27FC236}">
                <a16:creationId xmlns:a16="http://schemas.microsoft.com/office/drawing/2014/main" id="{61459AD2-7459-7A8C-EBAA-7480FF9BE555}"/>
              </a:ext>
            </a:extLst>
          </p:cNvPr>
          <p:cNvSpPr txBox="1"/>
          <p:nvPr/>
        </p:nvSpPr>
        <p:spPr>
          <a:xfrm>
            <a:off x="3855409" y="898643"/>
            <a:ext cx="5977918" cy="369332"/>
          </a:xfrm>
          <a:prstGeom prst="rect">
            <a:avLst/>
          </a:prstGeom>
          <a:noFill/>
        </p:spPr>
        <p:txBody>
          <a:bodyPr wrap="square" rtlCol="0">
            <a:spAutoFit/>
          </a:bodyPr>
          <a:lstStyle/>
          <a:p>
            <a:pPr algn="l"/>
            <a:r>
              <a:rPr lang="en-GB" b="1">
                <a:solidFill>
                  <a:srgbClr val="0C1D3E"/>
                </a:solidFill>
                <a:ea typeface="Calibri" panose="020F0502020204030204" pitchFamily="34" charset="0"/>
                <a:cs typeface="Arial" panose="020B0604020202020204" pitchFamily="34" charset="0"/>
              </a:rPr>
              <a:t>Detailed information from tasks/domains/FPs</a:t>
            </a:r>
            <a:endParaRPr lang="en-IE" b="1" err="1">
              <a:solidFill>
                <a:srgbClr val="0C1D3E"/>
              </a:solidFill>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9AD22E7-E9D4-0B25-A7F7-F3B649E54D35}"/>
              </a:ext>
            </a:extLst>
          </p:cNvPr>
          <p:cNvPicPr>
            <a:picLocks noChangeAspect="1"/>
          </p:cNvPicPr>
          <p:nvPr/>
        </p:nvPicPr>
        <p:blipFill>
          <a:blip r:embed="rId2"/>
          <a:stretch>
            <a:fillRect/>
          </a:stretch>
        </p:blipFill>
        <p:spPr>
          <a:xfrm>
            <a:off x="551378" y="1610284"/>
            <a:ext cx="11564422" cy="5046814"/>
          </a:xfrm>
          <a:prstGeom prst="rect">
            <a:avLst/>
          </a:prstGeom>
        </p:spPr>
      </p:pic>
      <p:sp>
        <p:nvSpPr>
          <p:cNvPr id="4" name="Text Placeholder 5">
            <a:extLst>
              <a:ext uri="{FF2B5EF4-FFF2-40B4-BE49-F238E27FC236}">
                <a16:creationId xmlns:a16="http://schemas.microsoft.com/office/drawing/2014/main" id="{8E60027A-3FCB-14D1-9B71-8371463E4883}"/>
              </a:ext>
            </a:extLst>
          </p:cNvPr>
          <p:cNvSpPr txBox="1">
            <a:spLocks/>
          </p:cNvSpPr>
          <p:nvPr/>
        </p:nvSpPr>
        <p:spPr>
          <a:xfrm>
            <a:off x="1799322" y="293285"/>
            <a:ext cx="9903614" cy="732935"/>
          </a:xfrm>
          <a:prstGeom prst="rect">
            <a:avLst/>
          </a:prstGeom>
        </p:spPr>
        <p:txBody>
          <a:bodyPr/>
          <a:lstStyle>
            <a:lvl1pPr marL="0" indent="0" algn="l" rtl="0" fontAlgn="base">
              <a:lnSpc>
                <a:spcPct val="90000"/>
              </a:lnSpc>
              <a:spcBef>
                <a:spcPts val="1000"/>
              </a:spcBef>
              <a:spcAft>
                <a:spcPct val="0"/>
              </a:spcAft>
              <a:buFont typeface="Arial" panose="020B0604020202020204" pitchFamily="34" charset="0"/>
              <a:buNone/>
              <a:defRPr sz="3200" b="1"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US" dirty="0"/>
              <a:t>Use of STIP Table</a:t>
            </a:r>
            <a:endParaRPr lang="en-GB" dirty="0"/>
          </a:p>
        </p:txBody>
      </p:sp>
      <p:pic>
        <p:nvPicPr>
          <p:cNvPr id="6" name="Picture 5" descr="A logo for a company&#10;&#10;Description automatically generated">
            <a:extLst>
              <a:ext uri="{FF2B5EF4-FFF2-40B4-BE49-F238E27FC236}">
                <a16:creationId xmlns:a16="http://schemas.microsoft.com/office/drawing/2014/main" id="{DAD6D966-B37E-CE32-4DC2-193EFA203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9361" y="288696"/>
            <a:ext cx="938340" cy="613090"/>
          </a:xfrm>
          <a:prstGeom prst="rect">
            <a:avLst/>
          </a:prstGeom>
        </p:spPr>
      </p:pic>
    </p:spTree>
    <p:extLst>
      <p:ext uri="{BB962C8B-B14F-4D97-AF65-F5344CB8AC3E}">
        <p14:creationId xmlns:p14="http://schemas.microsoft.com/office/powerpoint/2010/main" val="1756057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C7C074BA-5144-1045-0017-93EBD5B287D3}"/>
              </a:ext>
            </a:extLst>
          </p:cNvPr>
          <p:cNvSpPr/>
          <p:nvPr/>
        </p:nvSpPr>
        <p:spPr>
          <a:xfrm>
            <a:off x="6451107" y="3894265"/>
            <a:ext cx="4296793" cy="1849588"/>
          </a:xfrm>
          <a:prstGeom prst="roundRect">
            <a:avLst>
              <a:gd name="adj" fmla="val 7436"/>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Rounded Corners 16">
            <a:extLst>
              <a:ext uri="{FF2B5EF4-FFF2-40B4-BE49-F238E27FC236}">
                <a16:creationId xmlns:a16="http://schemas.microsoft.com/office/drawing/2014/main" id="{A0F56FCE-34AD-87F1-0C4A-E50A29A786FB}"/>
              </a:ext>
            </a:extLst>
          </p:cNvPr>
          <p:cNvSpPr/>
          <p:nvPr/>
        </p:nvSpPr>
        <p:spPr>
          <a:xfrm>
            <a:off x="10086843" y="3548037"/>
            <a:ext cx="966931" cy="1174166"/>
          </a:xfrm>
          <a:prstGeom prst="roundRect">
            <a:avLst>
              <a:gd name="adj" fmla="val 1024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8" name="Picture 17">
            <a:extLst>
              <a:ext uri="{FF2B5EF4-FFF2-40B4-BE49-F238E27FC236}">
                <a16:creationId xmlns:a16="http://schemas.microsoft.com/office/drawing/2014/main" id="{1AF178ED-C6B0-7608-1811-BF68987079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3842" y="3619936"/>
            <a:ext cx="732935" cy="732935"/>
          </a:xfrm>
          <a:prstGeom prst="rect">
            <a:avLst/>
          </a:prstGeom>
        </p:spPr>
      </p:pic>
      <p:sp>
        <p:nvSpPr>
          <p:cNvPr id="19" name="TextBox 18">
            <a:extLst>
              <a:ext uri="{FF2B5EF4-FFF2-40B4-BE49-F238E27FC236}">
                <a16:creationId xmlns:a16="http://schemas.microsoft.com/office/drawing/2014/main" id="{6D07442A-A1CC-10DB-C0A7-B935E13C3243}"/>
              </a:ext>
            </a:extLst>
          </p:cNvPr>
          <p:cNvSpPr txBox="1"/>
          <p:nvPr/>
        </p:nvSpPr>
        <p:spPr>
          <a:xfrm>
            <a:off x="10086843" y="4352871"/>
            <a:ext cx="966931" cy="369332"/>
          </a:xfrm>
          <a:prstGeom prst="rect">
            <a:avLst/>
          </a:prstGeom>
          <a:noFill/>
        </p:spPr>
        <p:txBody>
          <a:bodyPr wrap="none" rtlCol="0">
            <a:spAutoFit/>
          </a:bodyPr>
          <a:lstStyle/>
          <a:p>
            <a:pPr algn="l"/>
            <a:r>
              <a:rPr lang="en-GB" b="1" dirty="0">
                <a:solidFill>
                  <a:srgbClr val="0C1D3E"/>
                </a:solidFill>
                <a:ea typeface="Calibri" panose="020F0502020204030204" pitchFamily="34" charset="0"/>
                <a:cs typeface="Arial" panose="020B0604020202020204" pitchFamily="34" charset="0"/>
              </a:rPr>
              <a:t>20 Min.</a:t>
            </a:r>
            <a:endParaRPr lang="en-IE" b="1" dirty="0" err="1">
              <a:solidFill>
                <a:srgbClr val="0C1D3E"/>
              </a:solidFill>
              <a:ea typeface="Calibri" panose="020F050202020403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B654E38E-1F23-822C-3F82-5C36802DAD93}"/>
              </a:ext>
            </a:extLst>
          </p:cNvPr>
          <p:cNvSpPr/>
          <p:nvPr/>
        </p:nvSpPr>
        <p:spPr>
          <a:xfrm>
            <a:off x="6451107" y="2046102"/>
            <a:ext cx="4296793" cy="1389557"/>
          </a:xfrm>
          <a:prstGeom prst="roundRect">
            <a:avLst>
              <a:gd name="adj" fmla="val 7436"/>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Rectangle: Rounded Corners 12">
            <a:extLst>
              <a:ext uri="{FF2B5EF4-FFF2-40B4-BE49-F238E27FC236}">
                <a16:creationId xmlns:a16="http://schemas.microsoft.com/office/drawing/2014/main" id="{E44E6E5F-7F53-D92C-4A7C-52A959AF4010}"/>
              </a:ext>
            </a:extLst>
          </p:cNvPr>
          <p:cNvSpPr/>
          <p:nvPr/>
        </p:nvSpPr>
        <p:spPr>
          <a:xfrm>
            <a:off x="10086843" y="1699874"/>
            <a:ext cx="966931" cy="1174166"/>
          </a:xfrm>
          <a:prstGeom prst="roundRect">
            <a:avLst>
              <a:gd name="adj" fmla="val 1024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4" name="Picture 13">
            <a:extLst>
              <a:ext uri="{FF2B5EF4-FFF2-40B4-BE49-F238E27FC236}">
                <a16:creationId xmlns:a16="http://schemas.microsoft.com/office/drawing/2014/main" id="{0C15C714-CCF7-9607-CB48-59CA4BF78D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3842" y="1771773"/>
            <a:ext cx="732935" cy="732935"/>
          </a:xfrm>
          <a:prstGeom prst="rect">
            <a:avLst/>
          </a:prstGeom>
        </p:spPr>
      </p:pic>
      <p:sp>
        <p:nvSpPr>
          <p:cNvPr id="15" name="TextBox 14">
            <a:extLst>
              <a:ext uri="{FF2B5EF4-FFF2-40B4-BE49-F238E27FC236}">
                <a16:creationId xmlns:a16="http://schemas.microsoft.com/office/drawing/2014/main" id="{A24FCCC2-4FC9-9A63-80AD-ABCFCFD1D033}"/>
              </a:ext>
            </a:extLst>
          </p:cNvPr>
          <p:cNvSpPr txBox="1"/>
          <p:nvPr/>
        </p:nvSpPr>
        <p:spPr>
          <a:xfrm>
            <a:off x="10086843" y="2504708"/>
            <a:ext cx="966931" cy="369332"/>
          </a:xfrm>
          <a:prstGeom prst="rect">
            <a:avLst/>
          </a:prstGeom>
          <a:noFill/>
        </p:spPr>
        <p:txBody>
          <a:bodyPr wrap="none" rtlCol="0">
            <a:spAutoFit/>
          </a:bodyPr>
          <a:lstStyle/>
          <a:p>
            <a:pPr algn="l"/>
            <a:r>
              <a:rPr lang="en-GB" b="1" dirty="0">
                <a:solidFill>
                  <a:srgbClr val="0C1D3E"/>
                </a:solidFill>
                <a:ea typeface="Calibri" panose="020F0502020204030204" pitchFamily="34" charset="0"/>
                <a:cs typeface="Arial" panose="020B0604020202020204" pitchFamily="34" charset="0"/>
              </a:rPr>
              <a:t>20 Min.</a:t>
            </a:r>
            <a:endParaRPr lang="en-IE" b="1" dirty="0" err="1">
              <a:solidFill>
                <a:srgbClr val="0C1D3E"/>
              </a:solidFill>
              <a:ea typeface="Calibri" panose="020F050202020403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B0046F9A-5C10-569C-695C-CFA3D9F71DAF}"/>
              </a:ext>
            </a:extLst>
          </p:cNvPr>
          <p:cNvSpPr/>
          <p:nvPr/>
        </p:nvSpPr>
        <p:spPr>
          <a:xfrm>
            <a:off x="1420427" y="2032985"/>
            <a:ext cx="4296793" cy="3710867"/>
          </a:xfrm>
          <a:prstGeom prst="roundRect">
            <a:avLst>
              <a:gd name="adj" fmla="val 5522"/>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Rounded Corners 9">
            <a:extLst>
              <a:ext uri="{FF2B5EF4-FFF2-40B4-BE49-F238E27FC236}">
                <a16:creationId xmlns:a16="http://schemas.microsoft.com/office/drawing/2014/main" id="{8789663A-9ACD-3216-045A-35E9F845B4FB}"/>
              </a:ext>
            </a:extLst>
          </p:cNvPr>
          <p:cNvSpPr/>
          <p:nvPr/>
        </p:nvSpPr>
        <p:spPr>
          <a:xfrm>
            <a:off x="5056163" y="1686758"/>
            <a:ext cx="966931" cy="1174166"/>
          </a:xfrm>
          <a:prstGeom prst="roundRect">
            <a:avLst>
              <a:gd name="adj" fmla="val 1024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 Placeholder 1">
            <a:extLst>
              <a:ext uri="{FF2B5EF4-FFF2-40B4-BE49-F238E27FC236}">
                <a16:creationId xmlns:a16="http://schemas.microsoft.com/office/drawing/2014/main" id="{F6B7D847-09E1-05D9-5A97-88F311C8DCBE}"/>
              </a:ext>
            </a:extLst>
          </p:cNvPr>
          <p:cNvSpPr txBox="1">
            <a:spLocks/>
          </p:cNvSpPr>
          <p:nvPr/>
        </p:nvSpPr>
        <p:spPr>
          <a:xfrm>
            <a:off x="2263418" y="305727"/>
            <a:ext cx="9011224" cy="7329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3200" b="1" dirty="0">
                <a:solidFill>
                  <a:srgbClr val="0C1D3E"/>
                </a:solidFill>
                <a:ea typeface="Calibri" panose="020F0502020204030204" pitchFamily="34" charset="0"/>
                <a:cs typeface="Arial" panose="020B0604020202020204" pitchFamily="34" charset="0"/>
              </a:rPr>
              <a:t>Agenda</a:t>
            </a:r>
          </a:p>
          <a:p>
            <a:pPr algn="l"/>
            <a:endParaRPr lang="en-GB" b="1" dirty="0">
              <a:solidFill>
                <a:srgbClr val="0C1D3E"/>
              </a:solidFill>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0B3D796F-90DB-111E-7F40-F7047F5C25A1}"/>
              </a:ext>
            </a:extLst>
          </p:cNvPr>
          <p:cNvSpPr txBox="1"/>
          <p:nvPr/>
        </p:nvSpPr>
        <p:spPr>
          <a:xfrm>
            <a:off x="1574589" y="2140716"/>
            <a:ext cx="3865821" cy="3416320"/>
          </a:xfrm>
          <a:prstGeom prst="rect">
            <a:avLst/>
          </a:prstGeom>
          <a:noFill/>
        </p:spPr>
        <p:txBody>
          <a:bodyPr wrap="square" rtlCol="0">
            <a:spAutoFit/>
          </a:bodyPr>
          <a:lstStyle/>
          <a:p>
            <a:pPr algn="l">
              <a:lnSpc>
                <a:spcPct val="150000"/>
              </a:lnSpc>
            </a:pPr>
            <a:r>
              <a:rPr lang="en-GB" b="1" dirty="0">
                <a:solidFill>
                  <a:srgbClr val="0C1D3E"/>
                </a:solidFill>
                <a:ea typeface="Calibri" panose="020F0502020204030204" pitchFamily="34" charset="0"/>
                <a:cs typeface="Arial" panose="020B0604020202020204" pitchFamily="34" charset="0"/>
              </a:rPr>
              <a:t>Standardisation and TSI input Plan  - Overview</a:t>
            </a:r>
          </a:p>
          <a:p>
            <a:pPr marL="285750" indent="-285750" algn="l">
              <a:lnSpc>
                <a:spcPct val="150000"/>
              </a:lnSpc>
              <a:buFont typeface="Wingdings" panose="05000000000000000000" pitchFamily="2" charset="2"/>
              <a:buChar char="q"/>
            </a:pPr>
            <a:r>
              <a:rPr lang="en-GB" sz="1600" b="1" dirty="0">
                <a:solidFill>
                  <a:srgbClr val="0C1D3E"/>
                </a:solidFill>
                <a:ea typeface="Calibri" panose="020F0502020204030204" pitchFamily="34" charset="0"/>
                <a:cs typeface="Arial" panose="020B0604020202020204" pitchFamily="34" charset="0"/>
              </a:rPr>
              <a:t>Context and goal</a:t>
            </a:r>
          </a:p>
          <a:p>
            <a:pPr marL="285750" indent="-285750" algn="l">
              <a:lnSpc>
                <a:spcPct val="150000"/>
              </a:lnSpc>
              <a:buFont typeface="Wingdings" panose="05000000000000000000" pitchFamily="2" charset="2"/>
              <a:buChar char="q"/>
            </a:pPr>
            <a:r>
              <a:rPr lang="en-GB" sz="1600" b="1" dirty="0">
                <a:solidFill>
                  <a:srgbClr val="0C1D3E"/>
                </a:solidFill>
                <a:ea typeface="Calibri" panose="020F0502020204030204" pitchFamily="34" charset="0"/>
                <a:cs typeface="Arial" panose="020B0604020202020204" pitchFamily="34" charset="0"/>
              </a:rPr>
              <a:t>STIP process</a:t>
            </a:r>
          </a:p>
          <a:p>
            <a:pPr marL="285750" indent="-285750" algn="l">
              <a:lnSpc>
                <a:spcPct val="150000"/>
              </a:lnSpc>
              <a:buFont typeface="Wingdings" panose="05000000000000000000" pitchFamily="2" charset="2"/>
              <a:buChar char="q"/>
            </a:pPr>
            <a:r>
              <a:rPr lang="en-GB" sz="1600" b="1" dirty="0">
                <a:solidFill>
                  <a:srgbClr val="0C1D3E"/>
                </a:solidFill>
                <a:ea typeface="Calibri" panose="020F0502020204030204" pitchFamily="34" charset="0"/>
                <a:cs typeface="Arial" panose="020B0604020202020204" pitchFamily="34" charset="0"/>
              </a:rPr>
              <a:t>Topic input to TSI revision</a:t>
            </a:r>
          </a:p>
          <a:p>
            <a:pPr marL="285750" indent="-285750" algn="l">
              <a:lnSpc>
                <a:spcPct val="150000"/>
              </a:lnSpc>
              <a:buFont typeface="Wingdings" panose="05000000000000000000" pitchFamily="2" charset="2"/>
              <a:buChar char="q"/>
            </a:pPr>
            <a:r>
              <a:rPr lang="en-GB" sz="1600" b="1" dirty="0">
                <a:solidFill>
                  <a:srgbClr val="0C1D3E"/>
                </a:solidFill>
                <a:ea typeface="Calibri" panose="020F0502020204030204" pitchFamily="34" charset="0"/>
                <a:cs typeface="Arial" panose="020B0604020202020204" pitchFamily="34" charset="0"/>
              </a:rPr>
              <a:t>Structure of STIP</a:t>
            </a:r>
          </a:p>
          <a:p>
            <a:pPr marL="285750" indent="-285750" algn="l">
              <a:lnSpc>
                <a:spcPct val="150000"/>
              </a:lnSpc>
              <a:buFont typeface="Wingdings" panose="05000000000000000000" pitchFamily="2" charset="2"/>
              <a:buChar char="q"/>
            </a:pPr>
            <a:r>
              <a:rPr lang="en-GB" sz="1600" b="1" dirty="0">
                <a:solidFill>
                  <a:srgbClr val="0C1D3E"/>
                </a:solidFill>
                <a:ea typeface="Calibri" panose="020F0502020204030204" pitchFamily="34" charset="0"/>
                <a:cs typeface="Arial" panose="020B0604020202020204" pitchFamily="34" charset="0"/>
              </a:rPr>
              <a:t>Revision and approval</a:t>
            </a:r>
          </a:p>
          <a:p>
            <a:pPr marL="285750" indent="-285750" algn="l">
              <a:lnSpc>
                <a:spcPct val="150000"/>
              </a:lnSpc>
              <a:buFont typeface="Wingdings" panose="05000000000000000000" pitchFamily="2" charset="2"/>
              <a:buChar char="q"/>
            </a:pPr>
            <a:r>
              <a:rPr lang="en-GB" sz="1600" b="1" u="sng" dirty="0">
                <a:solidFill>
                  <a:srgbClr val="0C1D3E"/>
                </a:solidFill>
                <a:ea typeface="Calibri" panose="020F0502020204030204" pitchFamily="34" charset="0"/>
                <a:cs typeface="Arial" panose="020B0604020202020204" pitchFamily="34" charset="0"/>
              </a:rPr>
              <a:t>Q+A session</a:t>
            </a:r>
          </a:p>
          <a:p>
            <a:pPr marL="342900" indent="-342900" algn="l">
              <a:buAutoNum type="arabicPeriod"/>
            </a:pPr>
            <a:endParaRPr lang="en-IE" b="1" dirty="0">
              <a:solidFill>
                <a:srgbClr val="0C1D3E"/>
              </a:solidFill>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FBA08B0A-D92C-3882-721D-B5D51C36B3F8}"/>
              </a:ext>
            </a:extLst>
          </p:cNvPr>
          <p:cNvSpPr txBox="1"/>
          <p:nvPr/>
        </p:nvSpPr>
        <p:spPr>
          <a:xfrm>
            <a:off x="6756981" y="2096442"/>
            <a:ext cx="2390398" cy="1523494"/>
          </a:xfrm>
          <a:prstGeom prst="rect">
            <a:avLst/>
          </a:prstGeom>
          <a:noFill/>
        </p:spPr>
        <p:txBody>
          <a:bodyPr wrap="none" rtlCol="0">
            <a:spAutoFit/>
          </a:bodyPr>
          <a:lstStyle/>
          <a:p>
            <a:pPr algn="l">
              <a:lnSpc>
                <a:spcPct val="150000"/>
              </a:lnSpc>
            </a:pPr>
            <a:r>
              <a:rPr lang="en-GB" b="1" dirty="0">
                <a:solidFill>
                  <a:srgbClr val="0C1D3E"/>
                </a:solidFill>
                <a:ea typeface="Calibri" panose="020F0502020204030204" pitchFamily="34" charset="0"/>
                <a:cs typeface="Arial" panose="020B0604020202020204" pitchFamily="34" charset="0"/>
              </a:rPr>
              <a:t>Onboard modularity</a:t>
            </a:r>
          </a:p>
          <a:p>
            <a:pPr marL="285750" indent="-285750" algn="l">
              <a:lnSpc>
                <a:spcPct val="150000"/>
              </a:lnSpc>
              <a:buFont typeface="Wingdings" panose="05000000000000000000" pitchFamily="2" charset="2"/>
              <a:buChar char="q"/>
            </a:pPr>
            <a:r>
              <a:rPr lang="en-GB" sz="1600" b="1" dirty="0">
                <a:solidFill>
                  <a:srgbClr val="0C1D3E"/>
                </a:solidFill>
                <a:cs typeface="Arial" panose="020B0604020202020204" pitchFamily="34" charset="0"/>
              </a:rPr>
              <a:t>Topic presentation</a:t>
            </a:r>
          </a:p>
          <a:p>
            <a:pPr marL="285750" indent="-285750" algn="l">
              <a:lnSpc>
                <a:spcPct val="150000"/>
              </a:lnSpc>
              <a:buFont typeface="Wingdings" panose="05000000000000000000" pitchFamily="2" charset="2"/>
              <a:buChar char="q"/>
            </a:pPr>
            <a:r>
              <a:rPr lang="en-GB" sz="1600" b="1" u="sng" dirty="0">
                <a:solidFill>
                  <a:srgbClr val="0C1D3E"/>
                </a:solidFill>
                <a:ea typeface="Calibri" panose="020F0502020204030204" pitchFamily="34" charset="0"/>
                <a:cs typeface="Arial" panose="020B0604020202020204" pitchFamily="34" charset="0"/>
              </a:rPr>
              <a:t>Q+A session</a:t>
            </a:r>
          </a:p>
          <a:p>
            <a:pPr marL="342900" indent="-342900" algn="l">
              <a:buAutoNum type="arabicPeriod"/>
            </a:pPr>
            <a:endParaRPr lang="en-IE" b="1" dirty="0">
              <a:solidFill>
                <a:srgbClr val="0C1D3E"/>
              </a:solidFill>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0327D53-FD4C-31B3-43B5-6554475B55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3162" y="1758657"/>
            <a:ext cx="732935" cy="732935"/>
          </a:xfrm>
          <a:prstGeom prst="rect">
            <a:avLst/>
          </a:prstGeom>
        </p:spPr>
      </p:pic>
      <p:sp>
        <p:nvSpPr>
          <p:cNvPr id="9" name="TextBox 8">
            <a:extLst>
              <a:ext uri="{FF2B5EF4-FFF2-40B4-BE49-F238E27FC236}">
                <a16:creationId xmlns:a16="http://schemas.microsoft.com/office/drawing/2014/main" id="{522008EF-C4F1-BAFB-3DF2-1F7030AB2E1E}"/>
              </a:ext>
            </a:extLst>
          </p:cNvPr>
          <p:cNvSpPr txBox="1"/>
          <p:nvPr/>
        </p:nvSpPr>
        <p:spPr>
          <a:xfrm>
            <a:off x="5056163" y="2491592"/>
            <a:ext cx="966931" cy="369332"/>
          </a:xfrm>
          <a:prstGeom prst="rect">
            <a:avLst/>
          </a:prstGeom>
          <a:noFill/>
        </p:spPr>
        <p:txBody>
          <a:bodyPr wrap="none" rtlCol="0">
            <a:spAutoFit/>
          </a:bodyPr>
          <a:lstStyle/>
          <a:p>
            <a:pPr algn="l"/>
            <a:r>
              <a:rPr lang="en-GB" b="1" dirty="0">
                <a:solidFill>
                  <a:srgbClr val="0C1D3E"/>
                </a:solidFill>
                <a:ea typeface="Calibri" panose="020F0502020204030204" pitchFamily="34" charset="0"/>
                <a:cs typeface="Arial" panose="020B0604020202020204" pitchFamily="34" charset="0"/>
              </a:rPr>
              <a:t>50 Min.</a:t>
            </a:r>
            <a:endParaRPr lang="en-IE" b="1" dirty="0" err="1">
              <a:solidFill>
                <a:srgbClr val="0C1D3E"/>
              </a:solidFill>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71E6EE8-D95A-6B28-EF66-454E3F490A97}"/>
              </a:ext>
            </a:extLst>
          </p:cNvPr>
          <p:cNvSpPr txBox="1"/>
          <p:nvPr/>
        </p:nvSpPr>
        <p:spPr>
          <a:xfrm>
            <a:off x="6817574" y="3966164"/>
            <a:ext cx="3563858" cy="1938992"/>
          </a:xfrm>
          <a:prstGeom prst="rect">
            <a:avLst/>
          </a:prstGeom>
          <a:noFill/>
        </p:spPr>
        <p:txBody>
          <a:bodyPr wrap="square" rtlCol="0">
            <a:spAutoFit/>
          </a:bodyPr>
          <a:lstStyle/>
          <a:p>
            <a:pPr algn="l">
              <a:lnSpc>
                <a:spcPct val="150000"/>
              </a:lnSpc>
            </a:pPr>
            <a:r>
              <a:rPr lang="en-GB" b="1" dirty="0">
                <a:solidFill>
                  <a:srgbClr val="0C1D3E"/>
                </a:solidFill>
                <a:ea typeface="Calibri" panose="020F0502020204030204" pitchFamily="34" charset="0"/>
                <a:cs typeface="Arial" panose="020B0604020202020204" pitchFamily="34" charset="0"/>
              </a:rPr>
              <a:t>Advanced Safe Train Positioning (ASTP)</a:t>
            </a:r>
          </a:p>
          <a:p>
            <a:pPr marL="285750" indent="-285750" algn="l">
              <a:lnSpc>
                <a:spcPct val="150000"/>
              </a:lnSpc>
              <a:buFont typeface="Wingdings" panose="05000000000000000000" pitchFamily="2" charset="2"/>
              <a:buChar char="q"/>
            </a:pPr>
            <a:r>
              <a:rPr lang="en-GB" sz="1600" b="1" dirty="0">
                <a:solidFill>
                  <a:srgbClr val="0C1D3E"/>
                </a:solidFill>
                <a:cs typeface="Arial" panose="020B0604020202020204" pitchFamily="34" charset="0"/>
              </a:rPr>
              <a:t>Topic presentation</a:t>
            </a:r>
          </a:p>
          <a:p>
            <a:pPr marL="285750" indent="-285750" algn="l">
              <a:lnSpc>
                <a:spcPct val="150000"/>
              </a:lnSpc>
              <a:buFont typeface="Wingdings" panose="05000000000000000000" pitchFamily="2" charset="2"/>
              <a:buChar char="q"/>
            </a:pPr>
            <a:r>
              <a:rPr lang="en-GB" sz="1600" b="1" u="sng" dirty="0">
                <a:solidFill>
                  <a:srgbClr val="0C1D3E"/>
                </a:solidFill>
                <a:ea typeface="Calibri" panose="020F0502020204030204" pitchFamily="34" charset="0"/>
                <a:cs typeface="Arial" panose="020B0604020202020204" pitchFamily="34" charset="0"/>
              </a:rPr>
              <a:t>Q+A session</a:t>
            </a:r>
          </a:p>
          <a:p>
            <a:pPr marL="342900" indent="-342900" algn="l">
              <a:buAutoNum type="arabicPeriod"/>
            </a:pPr>
            <a:endParaRPr lang="en-IE" b="1" dirty="0">
              <a:solidFill>
                <a:srgbClr val="0C1D3E"/>
              </a:solidFill>
              <a:ea typeface="Calibri" panose="020F050202020403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5921F035-73DC-169D-5138-54A6E317C2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0953" y="4891595"/>
            <a:ext cx="568171" cy="568171"/>
          </a:xfrm>
          <a:prstGeom prst="rect">
            <a:avLst/>
          </a:prstGeom>
        </p:spPr>
      </p:pic>
      <p:pic>
        <p:nvPicPr>
          <p:cNvPr id="23" name="Picture 22">
            <a:extLst>
              <a:ext uri="{FF2B5EF4-FFF2-40B4-BE49-F238E27FC236}">
                <a16:creationId xmlns:a16="http://schemas.microsoft.com/office/drawing/2014/main" id="{DB279942-AC97-9B5C-BDB9-122AAC3313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0625" y="2874040"/>
            <a:ext cx="568171" cy="568171"/>
          </a:xfrm>
          <a:prstGeom prst="rect">
            <a:avLst/>
          </a:prstGeom>
        </p:spPr>
      </p:pic>
      <p:pic>
        <p:nvPicPr>
          <p:cNvPr id="24" name="Picture 23">
            <a:extLst>
              <a:ext uri="{FF2B5EF4-FFF2-40B4-BE49-F238E27FC236}">
                <a16:creationId xmlns:a16="http://schemas.microsoft.com/office/drawing/2014/main" id="{02C06AAB-DD04-B02D-9F42-E8CA7582BA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3126" y="5175681"/>
            <a:ext cx="568171" cy="568171"/>
          </a:xfrm>
          <a:prstGeom prst="rect">
            <a:avLst/>
          </a:prstGeom>
        </p:spPr>
      </p:pic>
      <p:pic>
        <p:nvPicPr>
          <p:cNvPr id="26" name="Picture 25">
            <a:extLst>
              <a:ext uri="{FF2B5EF4-FFF2-40B4-BE49-F238E27FC236}">
                <a16:creationId xmlns:a16="http://schemas.microsoft.com/office/drawing/2014/main" id="{3048D579-CF38-B2F1-A3A1-442F1B6D12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5661" y="2858189"/>
            <a:ext cx="709929" cy="709929"/>
          </a:xfrm>
          <a:prstGeom prst="rect">
            <a:avLst/>
          </a:prstGeom>
        </p:spPr>
      </p:pic>
      <p:pic>
        <p:nvPicPr>
          <p:cNvPr id="29" name="Picture 28">
            <a:extLst>
              <a:ext uri="{FF2B5EF4-FFF2-40B4-BE49-F238E27FC236}">
                <a16:creationId xmlns:a16="http://schemas.microsoft.com/office/drawing/2014/main" id="{B90B5B46-9C19-8AE3-77A0-98FCBC9A27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1576" y="2534979"/>
            <a:ext cx="411801" cy="411801"/>
          </a:xfrm>
          <a:prstGeom prst="rect">
            <a:avLst/>
          </a:prstGeom>
        </p:spPr>
      </p:pic>
      <p:pic>
        <p:nvPicPr>
          <p:cNvPr id="30" name="Picture 29">
            <a:extLst>
              <a:ext uri="{FF2B5EF4-FFF2-40B4-BE49-F238E27FC236}">
                <a16:creationId xmlns:a16="http://schemas.microsoft.com/office/drawing/2014/main" id="{523BCEB2-ABEB-2FB3-7D0A-C3B90EF5AE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9996" y="4808477"/>
            <a:ext cx="411801" cy="411801"/>
          </a:xfrm>
          <a:prstGeom prst="rect">
            <a:avLst/>
          </a:prstGeom>
        </p:spPr>
      </p:pic>
      <p:sp>
        <p:nvSpPr>
          <p:cNvPr id="2" name="TextBox 1">
            <a:extLst>
              <a:ext uri="{FF2B5EF4-FFF2-40B4-BE49-F238E27FC236}">
                <a16:creationId xmlns:a16="http://schemas.microsoft.com/office/drawing/2014/main" id="{361BD178-52D0-75DE-4CBF-EC07A96DED59}"/>
              </a:ext>
            </a:extLst>
          </p:cNvPr>
          <p:cNvSpPr txBox="1"/>
          <p:nvPr/>
        </p:nvSpPr>
        <p:spPr>
          <a:xfrm>
            <a:off x="1508945" y="5756570"/>
            <a:ext cx="2182008" cy="261610"/>
          </a:xfrm>
          <a:prstGeom prst="rect">
            <a:avLst/>
          </a:prstGeom>
          <a:noFill/>
        </p:spPr>
        <p:txBody>
          <a:bodyPr wrap="none" rtlCol="0">
            <a:spAutoFit/>
          </a:bodyPr>
          <a:lstStyle/>
          <a:p>
            <a:pPr algn="l"/>
            <a:r>
              <a:rPr lang="en-GB" sz="1100" dirty="0">
                <a:solidFill>
                  <a:srgbClr val="0070C0"/>
                </a:solidFill>
                <a:ea typeface="Calibri" panose="020F0502020204030204" pitchFamily="34" charset="0"/>
                <a:cs typeface="Arial" panose="020B0604020202020204" pitchFamily="34" charset="0"/>
              </a:rPr>
              <a:t>Antoine Defossez, Soenke Kraft</a:t>
            </a:r>
            <a:endParaRPr lang="en-IE" sz="1100" dirty="0" err="1">
              <a:solidFill>
                <a:srgbClr val="0070C0"/>
              </a:solidFill>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68D6F871-D33E-FB1F-B6D6-A6BEBBAF7F6C}"/>
              </a:ext>
            </a:extLst>
          </p:cNvPr>
          <p:cNvSpPr txBox="1"/>
          <p:nvPr/>
        </p:nvSpPr>
        <p:spPr>
          <a:xfrm>
            <a:off x="6420225" y="3417232"/>
            <a:ext cx="2452916" cy="261610"/>
          </a:xfrm>
          <a:prstGeom prst="rect">
            <a:avLst/>
          </a:prstGeom>
          <a:noFill/>
        </p:spPr>
        <p:txBody>
          <a:bodyPr wrap="none" rtlCol="0">
            <a:spAutoFit/>
          </a:bodyPr>
          <a:lstStyle/>
          <a:p>
            <a:pPr algn="l"/>
            <a:r>
              <a:rPr lang="en-GB" sz="1100" dirty="0">
                <a:solidFill>
                  <a:srgbClr val="0070C0"/>
                </a:solidFill>
                <a:ea typeface="Calibri" panose="020F0502020204030204" pitchFamily="34" charset="0"/>
                <a:cs typeface="Arial" panose="020B0604020202020204" pitchFamily="34" charset="0"/>
              </a:rPr>
              <a:t>Daniel Windisch, Friedemann </a:t>
            </a:r>
            <a:r>
              <a:rPr lang="en-GB" sz="1100" dirty="0" err="1">
                <a:solidFill>
                  <a:srgbClr val="0070C0"/>
                </a:solidFill>
                <a:ea typeface="Calibri" panose="020F0502020204030204" pitchFamily="34" charset="0"/>
                <a:cs typeface="Arial" panose="020B0604020202020204" pitchFamily="34" charset="0"/>
              </a:rPr>
              <a:t>Bitsch</a:t>
            </a:r>
            <a:endParaRPr lang="en-IE" sz="1100" dirty="0" err="1">
              <a:solidFill>
                <a:srgbClr val="0070C0"/>
              </a:solidFill>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77930185-F662-DCEA-D7FE-5B606B735BB9}"/>
              </a:ext>
            </a:extLst>
          </p:cNvPr>
          <p:cNvSpPr txBox="1"/>
          <p:nvPr/>
        </p:nvSpPr>
        <p:spPr>
          <a:xfrm>
            <a:off x="6420225" y="5753538"/>
            <a:ext cx="918841" cy="261610"/>
          </a:xfrm>
          <a:prstGeom prst="rect">
            <a:avLst/>
          </a:prstGeom>
          <a:noFill/>
        </p:spPr>
        <p:txBody>
          <a:bodyPr wrap="none" rtlCol="0">
            <a:spAutoFit/>
          </a:bodyPr>
          <a:lstStyle/>
          <a:p>
            <a:pPr algn="l"/>
            <a:r>
              <a:rPr lang="en-GB" sz="1100" dirty="0">
                <a:solidFill>
                  <a:srgbClr val="0070C0"/>
                </a:solidFill>
                <a:ea typeface="Calibri" panose="020F0502020204030204" pitchFamily="34" charset="0"/>
                <a:cs typeface="Arial" panose="020B0604020202020204" pitchFamily="34" charset="0"/>
              </a:rPr>
              <a:t>Marc </a:t>
            </a:r>
            <a:r>
              <a:rPr lang="en-GB" sz="1100" dirty="0" err="1">
                <a:solidFill>
                  <a:srgbClr val="0070C0"/>
                </a:solidFill>
                <a:ea typeface="Calibri" panose="020F0502020204030204" pitchFamily="34" charset="0"/>
                <a:cs typeface="Arial" panose="020B0604020202020204" pitchFamily="34" charset="0"/>
              </a:rPr>
              <a:t>Sarrat</a:t>
            </a:r>
            <a:endParaRPr lang="en-IE" sz="1100" dirty="0" err="1">
              <a:solidFill>
                <a:srgbClr val="0070C0"/>
              </a:solidFill>
              <a:ea typeface="Calibri" panose="020F0502020204030204" pitchFamily="34" charset="0"/>
              <a:cs typeface="Arial" panose="020B0604020202020204" pitchFamily="34" charset="0"/>
            </a:endParaRPr>
          </a:p>
        </p:txBody>
      </p:sp>
      <p:pic>
        <p:nvPicPr>
          <p:cNvPr id="21" name="Picture 20" descr="A logo for a company&#10;&#10;Description automatically generated">
            <a:extLst>
              <a:ext uri="{FF2B5EF4-FFF2-40B4-BE49-F238E27FC236}">
                <a16:creationId xmlns:a16="http://schemas.microsoft.com/office/drawing/2014/main" id="{1E376FE7-9E2C-A632-D804-ED9B54B554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9361" y="288696"/>
            <a:ext cx="938340" cy="613090"/>
          </a:xfrm>
          <a:prstGeom prst="rect">
            <a:avLst/>
          </a:prstGeom>
        </p:spPr>
      </p:pic>
    </p:spTree>
    <p:extLst>
      <p:ext uri="{BB962C8B-B14F-4D97-AF65-F5344CB8AC3E}">
        <p14:creationId xmlns:p14="http://schemas.microsoft.com/office/powerpoint/2010/main" val="4025881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Right 6">
            <a:extLst>
              <a:ext uri="{FF2B5EF4-FFF2-40B4-BE49-F238E27FC236}">
                <a16:creationId xmlns:a16="http://schemas.microsoft.com/office/drawing/2014/main" id="{C9B03FF2-51E0-E7CD-05B0-E3A18F34DC29}"/>
              </a:ext>
            </a:extLst>
          </p:cNvPr>
          <p:cNvSpPr/>
          <p:nvPr/>
        </p:nvSpPr>
        <p:spPr>
          <a:xfrm>
            <a:off x="895466" y="5232031"/>
            <a:ext cx="11142654" cy="823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Flowchart: Merge 7">
            <a:extLst>
              <a:ext uri="{FF2B5EF4-FFF2-40B4-BE49-F238E27FC236}">
                <a16:creationId xmlns:a16="http://schemas.microsoft.com/office/drawing/2014/main" id="{A9105690-50CD-3A9C-8B89-9903EE9A7A4E}"/>
              </a:ext>
            </a:extLst>
          </p:cNvPr>
          <p:cNvSpPr/>
          <p:nvPr/>
        </p:nvSpPr>
        <p:spPr>
          <a:xfrm>
            <a:off x="3803415" y="5094262"/>
            <a:ext cx="371383" cy="321815"/>
          </a:xfrm>
          <a:prstGeom prst="flowChartMerg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Flowchart: Merge 10">
            <a:extLst>
              <a:ext uri="{FF2B5EF4-FFF2-40B4-BE49-F238E27FC236}">
                <a16:creationId xmlns:a16="http://schemas.microsoft.com/office/drawing/2014/main" id="{03A2F205-6D5F-E223-989C-026CD8C402A9}"/>
              </a:ext>
            </a:extLst>
          </p:cNvPr>
          <p:cNvSpPr/>
          <p:nvPr/>
        </p:nvSpPr>
        <p:spPr>
          <a:xfrm>
            <a:off x="10791978" y="5107831"/>
            <a:ext cx="371383" cy="321815"/>
          </a:xfrm>
          <a:prstGeom prst="flowChartMerg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TextBox 11">
            <a:extLst>
              <a:ext uri="{FF2B5EF4-FFF2-40B4-BE49-F238E27FC236}">
                <a16:creationId xmlns:a16="http://schemas.microsoft.com/office/drawing/2014/main" id="{D7DFB9C1-1BC6-1720-9AD3-0506EAD6A35E}"/>
              </a:ext>
            </a:extLst>
          </p:cNvPr>
          <p:cNvSpPr txBox="1"/>
          <p:nvPr/>
        </p:nvSpPr>
        <p:spPr>
          <a:xfrm>
            <a:off x="3335118" y="4574917"/>
            <a:ext cx="1254709" cy="523220"/>
          </a:xfrm>
          <a:prstGeom prst="rect">
            <a:avLst/>
          </a:prstGeom>
          <a:noFill/>
        </p:spPr>
        <p:txBody>
          <a:bodyPr wrap="square">
            <a:spAutoFit/>
          </a:bodyPr>
          <a:lstStyle/>
          <a:p>
            <a:r>
              <a:rPr lang="en-IE" sz="1400" dirty="0">
                <a:effectLst/>
                <a:ea typeface="Times New Roman" panose="02020603050405020304" pitchFamily="18" charset="0"/>
              </a:rPr>
              <a:t>Comments to be provided </a:t>
            </a:r>
            <a:endParaRPr lang="en-IE" sz="1400" dirty="0"/>
          </a:p>
        </p:txBody>
      </p:sp>
      <p:sp>
        <p:nvSpPr>
          <p:cNvPr id="15" name="TextBox 14">
            <a:extLst>
              <a:ext uri="{FF2B5EF4-FFF2-40B4-BE49-F238E27FC236}">
                <a16:creationId xmlns:a16="http://schemas.microsoft.com/office/drawing/2014/main" id="{1A585885-19A5-5F79-63EB-75855362D2A3}"/>
              </a:ext>
            </a:extLst>
          </p:cNvPr>
          <p:cNvSpPr txBox="1"/>
          <p:nvPr/>
        </p:nvSpPr>
        <p:spPr>
          <a:xfrm>
            <a:off x="10294983" y="4375932"/>
            <a:ext cx="1671964" cy="738664"/>
          </a:xfrm>
          <a:prstGeom prst="rect">
            <a:avLst/>
          </a:prstGeom>
          <a:noFill/>
        </p:spPr>
        <p:txBody>
          <a:bodyPr wrap="square">
            <a:spAutoFit/>
          </a:bodyPr>
          <a:lstStyle/>
          <a:p>
            <a:r>
              <a:rPr lang="en-IE" sz="1400" dirty="0">
                <a:effectLst/>
                <a:ea typeface="Times New Roman" panose="02020603050405020304" pitchFamily="18" charset="0"/>
              </a:rPr>
              <a:t>Approval at System Pillar Steering Group</a:t>
            </a:r>
            <a:endParaRPr lang="en-IE" sz="1400" dirty="0"/>
          </a:p>
        </p:txBody>
      </p:sp>
      <p:sp>
        <p:nvSpPr>
          <p:cNvPr id="16" name="Rectangle 15">
            <a:extLst>
              <a:ext uri="{FF2B5EF4-FFF2-40B4-BE49-F238E27FC236}">
                <a16:creationId xmlns:a16="http://schemas.microsoft.com/office/drawing/2014/main" id="{E2CC6AA5-1D88-954B-4150-37CCCE8516FF}"/>
              </a:ext>
            </a:extLst>
          </p:cNvPr>
          <p:cNvSpPr/>
          <p:nvPr/>
        </p:nvSpPr>
        <p:spPr>
          <a:xfrm>
            <a:off x="3352873" y="4571039"/>
            <a:ext cx="1236954" cy="523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TextBox 16">
            <a:extLst>
              <a:ext uri="{FF2B5EF4-FFF2-40B4-BE49-F238E27FC236}">
                <a16:creationId xmlns:a16="http://schemas.microsoft.com/office/drawing/2014/main" id="{62F92D2B-2EA7-30F1-608E-04CABF210160}"/>
              </a:ext>
            </a:extLst>
          </p:cNvPr>
          <p:cNvSpPr txBox="1"/>
          <p:nvPr/>
        </p:nvSpPr>
        <p:spPr>
          <a:xfrm>
            <a:off x="3548921" y="5491532"/>
            <a:ext cx="880369" cy="307777"/>
          </a:xfrm>
          <a:prstGeom prst="rect">
            <a:avLst/>
          </a:prstGeom>
          <a:noFill/>
        </p:spPr>
        <p:txBody>
          <a:bodyPr wrap="none" rtlCol="0">
            <a:spAutoFit/>
          </a:bodyPr>
          <a:lstStyle/>
          <a:p>
            <a:pPr algn="l"/>
            <a:r>
              <a:rPr lang="en-GB" sz="1400" b="1">
                <a:solidFill>
                  <a:srgbClr val="0C1D3E"/>
                </a:solidFill>
                <a:ea typeface="Calibri" panose="020F0502020204030204" pitchFamily="34" charset="0"/>
                <a:cs typeface="Arial" panose="020B0604020202020204" pitchFamily="34" charset="0"/>
              </a:rPr>
              <a:t>09/02/24</a:t>
            </a:r>
            <a:endParaRPr lang="en-IE" sz="1400" b="1" err="1">
              <a:solidFill>
                <a:srgbClr val="0C1D3E"/>
              </a:solidFill>
              <a:ea typeface="Calibri" panose="020F050202020403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0AC6D8AE-77CC-8B07-3D21-C70AC6F2C18E}"/>
              </a:ext>
            </a:extLst>
          </p:cNvPr>
          <p:cNvSpPr txBox="1"/>
          <p:nvPr/>
        </p:nvSpPr>
        <p:spPr>
          <a:xfrm>
            <a:off x="10546752" y="5492829"/>
            <a:ext cx="880369" cy="307777"/>
          </a:xfrm>
          <a:prstGeom prst="rect">
            <a:avLst/>
          </a:prstGeom>
          <a:noFill/>
        </p:spPr>
        <p:txBody>
          <a:bodyPr wrap="none" rtlCol="0">
            <a:spAutoFit/>
          </a:bodyPr>
          <a:lstStyle/>
          <a:p>
            <a:pPr algn="l"/>
            <a:r>
              <a:rPr lang="en-GB" sz="1400" b="1" dirty="0">
                <a:solidFill>
                  <a:srgbClr val="0C1D3E"/>
                </a:solidFill>
                <a:ea typeface="Calibri" panose="020F0502020204030204" pitchFamily="34" charset="0"/>
                <a:cs typeface="Arial" panose="020B0604020202020204" pitchFamily="34" charset="0"/>
              </a:rPr>
              <a:t>29/05/24</a:t>
            </a:r>
            <a:endParaRPr lang="en-IE" sz="1400" b="1" dirty="0">
              <a:solidFill>
                <a:srgbClr val="0C1D3E"/>
              </a:solidFill>
              <a:ea typeface="Calibri" panose="020F050202020403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06BD01C8-8D54-BE17-9D70-AD55083CA124}"/>
              </a:ext>
            </a:extLst>
          </p:cNvPr>
          <p:cNvSpPr/>
          <p:nvPr/>
        </p:nvSpPr>
        <p:spPr>
          <a:xfrm>
            <a:off x="10294983" y="4366745"/>
            <a:ext cx="1337696" cy="7386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Rectangle: Rounded Corners 28">
            <a:extLst>
              <a:ext uri="{FF2B5EF4-FFF2-40B4-BE49-F238E27FC236}">
                <a16:creationId xmlns:a16="http://schemas.microsoft.com/office/drawing/2014/main" id="{B87138C0-38B0-8A36-68BB-40B724C961F0}"/>
              </a:ext>
            </a:extLst>
          </p:cNvPr>
          <p:cNvSpPr/>
          <p:nvPr/>
        </p:nvSpPr>
        <p:spPr>
          <a:xfrm>
            <a:off x="4171108" y="5909170"/>
            <a:ext cx="1997903" cy="646331"/>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TextBox 29">
            <a:extLst>
              <a:ext uri="{FF2B5EF4-FFF2-40B4-BE49-F238E27FC236}">
                <a16:creationId xmlns:a16="http://schemas.microsoft.com/office/drawing/2014/main" id="{0B89B49B-6BD4-2BA1-3272-3FF178B87B6D}"/>
              </a:ext>
            </a:extLst>
          </p:cNvPr>
          <p:cNvSpPr txBox="1"/>
          <p:nvPr/>
        </p:nvSpPr>
        <p:spPr>
          <a:xfrm>
            <a:off x="4397867" y="5991598"/>
            <a:ext cx="1587582" cy="461665"/>
          </a:xfrm>
          <a:prstGeom prst="rect">
            <a:avLst/>
          </a:prstGeom>
          <a:noFill/>
        </p:spPr>
        <p:txBody>
          <a:bodyPr wrap="square">
            <a:spAutoFit/>
          </a:bodyPr>
          <a:lstStyle/>
          <a:p>
            <a:pPr marR="0" lvl="0" algn="l" defTabSz="914400" rtl="0" eaLnBrk="0" fontAlgn="base" latinLnBrk="0" hangingPunct="0">
              <a:lnSpc>
                <a:spcPct val="100000"/>
              </a:lnSpc>
              <a:spcBef>
                <a:spcPct val="0"/>
              </a:spcBef>
              <a:spcAft>
                <a:spcPct val="0"/>
              </a:spcAft>
              <a:buClrTx/>
              <a:buSzTx/>
              <a:tabLst/>
              <a:defRPr/>
            </a:pPr>
            <a:r>
              <a:rPr lang="en-GB" sz="1200">
                <a:solidFill>
                  <a:srgbClr val="0C1D3E"/>
                </a:solidFill>
                <a:ea typeface="Calibri" panose="020F0502020204030204" pitchFamily="34" charset="0"/>
                <a:cs typeface="Arial" panose="020B0604020202020204" pitchFamily="34" charset="0"/>
              </a:rPr>
              <a:t>Comment resolution and alignment</a:t>
            </a:r>
            <a:endParaRPr lang="en-IE" sz="1200">
              <a:effectLst/>
              <a:ea typeface="Times New Roman" panose="02020603050405020304" pitchFamily="18" charset="0"/>
              <a:cs typeface="Calibri" panose="020F0502020204030204" pitchFamily="34" charset="0"/>
            </a:endParaRPr>
          </a:p>
        </p:txBody>
      </p:sp>
      <p:sp>
        <p:nvSpPr>
          <p:cNvPr id="31" name="Rectangle: Rounded Corners 30">
            <a:extLst>
              <a:ext uri="{FF2B5EF4-FFF2-40B4-BE49-F238E27FC236}">
                <a16:creationId xmlns:a16="http://schemas.microsoft.com/office/drawing/2014/main" id="{E4918D7E-C5ED-BEF8-2E72-F188E390695B}"/>
              </a:ext>
            </a:extLst>
          </p:cNvPr>
          <p:cNvSpPr/>
          <p:nvPr/>
        </p:nvSpPr>
        <p:spPr>
          <a:xfrm>
            <a:off x="6323307" y="5915087"/>
            <a:ext cx="1297578" cy="646331"/>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TextBox 31">
            <a:extLst>
              <a:ext uri="{FF2B5EF4-FFF2-40B4-BE49-F238E27FC236}">
                <a16:creationId xmlns:a16="http://schemas.microsoft.com/office/drawing/2014/main" id="{E13084BF-C482-6DEC-DE19-E1BA25E46B76}"/>
              </a:ext>
            </a:extLst>
          </p:cNvPr>
          <p:cNvSpPr txBox="1"/>
          <p:nvPr/>
        </p:nvSpPr>
        <p:spPr>
          <a:xfrm>
            <a:off x="6352573" y="6007419"/>
            <a:ext cx="1297578" cy="461665"/>
          </a:xfrm>
          <a:prstGeom prst="rect">
            <a:avLst/>
          </a:prstGeom>
          <a:noFill/>
        </p:spPr>
        <p:txBody>
          <a:bodyPr wrap="square">
            <a:spAutoFit/>
          </a:bodyPr>
          <a:lstStyle/>
          <a:p>
            <a:pPr marR="0" lvl="0" algn="l" defTabSz="914400" rtl="0" eaLnBrk="0" fontAlgn="base" latinLnBrk="0" hangingPunct="0">
              <a:lnSpc>
                <a:spcPct val="100000"/>
              </a:lnSpc>
              <a:spcBef>
                <a:spcPct val="0"/>
              </a:spcBef>
              <a:spcAft>
                <a:spcPct val="0"/>
              </a:spcAft>
              <a:buClrTx/>
              <a:buSzTx/>
              <a:tabLst/>
              <a:defRPr/>
            </a:pPr>
            <a:r>
              <a:rPr lang="en-GB" sz="1200" dirty="0">
                <a:solidFill>
                  <a:srgbClr val="0C1D3E"/>
                </a:solidFill>
                <a:ea typeface="Calibri" panose="020F0502020204030204" pitchFamily="34" charset="0"/>
                <a:cs typeface="Arial" panose="020B0604020202020204" pitchFamily="34" charset="0"/>
              </a:rPr>
              <a:t>Consolidation of STIP V1.0</a:t>
            </a:r>
            <a:endParaRPr lang="en-IE" sz="1200" dirty="0">
              <a:effectLst/>
              <a:ea typeface="Times New Roman" panose="02020603050405020304" pitchFamily="18" charset="0"/>
              <a:cs typeface="Calibri" panose="020F0502020204030204" pitchFamily="34" charset="0"/>
            </a:endParaRPr>
          </a:p>
        </p:txBody>
      </p:sp>
      <p:sp>
        <p:nvSpPr>
          <p:cNvPr id="33" name="TextBox 32">
            <a:extLst>
              <a:ext uri="{FF2B5EF4-FFF2-40B4-BE49-F238E27FC236}">
                <a16:creationId xmlns:a16="http://schemas.microsoft.com/office/drawing/2014/main" id="{14C0D630-8802-FCC9-C354-F9EB97E20B66}"/>
              </a:ext>
            </a:extLst>
          </p:cNvPr>
          <p:cNvSpPr txBox="1"/>
          <p:nvPr/>
        </p:nvSpPr>
        <p:spPr>
          <a:xfrm>
            <a:off x="585558" y="1030901"/>
            <a:ext cx="11275226" cy="3416320"/>
          </a:xfrm>
          <a:prstGeom prst="rect">
            <a:avLst/>
          </a:prstGeom>
          <a:noFill/>
        </p:spPr>
        <p:txBody>
          <a:bodyPr wrap="square">
            <a:spAutoFit/>
          </a:bodyPr>
          <a:lstStyle/>
          <a:p>
            <a:r>
              <a:rPr lang="en-IE" kern="100" dirty="0">
                <a:effectLst/>
                <a:latin typeface="Calibri" panose="020F0502020204030204" pitchFamily="34" charset="0"/>
                <a:ea typeface="Calibri" panose="020F0502020204030204" pitchFamily="34" charset="0"/>
                <a:cs typeface="Times New Roman" panose="02020603050405020304" pitchFamily="18" charset="0"/>
              </a:rPr>
              <a:t>Following the deadline for receipt of comments of 9 February on the EU-RAIL Standardisation and TSI Input Plan, an initial assessment of the input  was made. In total </a:t>
            </a:r>
            <a:r>
              <a:rPr lang="en-IE" kern="100" dirty="0">
                <a:effectLst/>
                <a:latin typeface="Calibri" panose="020F0502020204030204" pitchFamily="34" charset="0"/>
                <a:ea typeface="Times New Roman" panose="02020603050405020304" pitchFamily="18" charset="0"/>
                <a:cs typeface="Times New Roman" panose="02020603050405020304" pitchFamily="18" charset="0"/>
              </a:rPr>
              <a:t>over 1200 comments were received. In order to properly process these, and amend and update the STIP, the revision and approval process follows the planning:  </a:t>
            </a:r>
            <a:endParaRPr lang="en-IE"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IE" kern="1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IE"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IE" kern="100" dirty="0">
                <a:effectLst/>
                <a:latin typeface="Calibri" panose="020F0502020204030204" pitchFamily="34" charset="0"/>
                <a:ea typeface="Calibri" panose="020F0502020204030204" pitchFamily="34" charset="0"/>
                <a:cs typeface="Times New Roman" panose="02020603050405020304" pitchFamily="18" charset="0"/>
              </a:rPr>
              <a:t>First STIP Draft V1.0: 21</a:t>
            </a:r>
            <a:r>
              <a:rPr lang="en-IE" kern="1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IE" kern="100" dirty="0">
                <a:effectLst/>
                <a:latin typeface="Calibri" panose="020F0502020204030204" pitchFamily="34" charset="0"/>
                <a:ea typeface="Calibri" panose="020F0502020204030204" pitchFamily="34" charset="0"/>
                <a:cs typeface="Times New Roman" panose="02020603050405020304" pitchFamily="18" charset="0"/>
              </a:rPr>
              <a:t> of December 2023</a:t>
            </a:r>
          </a:p>
          <a:p>
            <a:pPr marL="342900" lvl="0" indent="-342900">
              <a:buFont typeface="Symbol" panose="05050102010706020507" pitchFamily="18" charset="2"/>
              <a:buChar char=""/>
            </a:pPr>
            <a:r>
              <a:rPr lang="en-IE" kern="100" dirty="0">
                <a:effectLst/>
                <a:latin typeface="Calibri" panose="020F0502020204030204" pitchFamily="34" charset="0"/>
                <a:ea typeface="Calibri" panose="020F0502020204030204" pitchFamily="34" charset="0"/>
                <a:cs typeface="Times New Roman" panose="02020603050405020304" pitchFamily="18" charset="0"/>
              </a:rPr>
              <a:t>Comments from sector: 9</a:t>
            </a:r>
            <a:r>
              <a:rPr lang="en-IE"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IE" kern="100" dirty="0">
                <a:effectLst/>
                <a:latin typeface="Calibri" panose="020F0502020204030204" pitchFamily="34" charset="0"/>
                <a:ea typeface="Calibri" panose="020F0502020204030204" pitchFamily="34" charset="0"/>
                <a:cs typeface="Times New Roman" panose="02020603050405020304" pitchFamily="18" charset="0"/>
              </a:rPr>
              <a:t> of February </a:t>
            </a:r>
          </a:p>
          <a:p>
            <a:pPr marL="342900" lvl="0" indent="-342900">
              <a:buFont typeface="Symbol" panose="05050102010706020507" pitchFamily="18" charset="2"/>
              <a:buChar char=""/>
            </a:pPr>
            <a:r>
              <a:rPr lang="en-IE" kern="100" dirty="0">
                <a:effectLst/>
                <a:latin typeface="Calibri" panose="020F0502020204030204" pitchFamily="34" charset="0"/>
                <a:ea typeface="Calibri" panose="020F0502020204030204" pitchFamily="34" charset="0"/>
                <a:cs typeface="Times New Roman" panose="02020603050405020304" pitchFamily="18" charset="0"/>
              </a:rPr>
              <a:t>Issuance of STIP to SP-Steering Group: 17</a:t>
            </a:r>
            <a:r>
              <a:rPr lang="en-IE"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IE" kern="100" dirty="0">
                <a:effectLst/>
                <a:latin typeface="Calibri" panose="020F0502020204030204" pitchFamily="34" charset="0"/>
                <a:ea typeface="Calibri" panose="020F0502020204030204" pitchFamily="34" charset="0"/>
                <a:cs typeface="Times New Roman" panose="02020603050405020304" pitchFamily="18" charset="0"/>
              </a:rPr>
              <a:t> April</a:t>
            </a:r>
          </a:p>
          <a:p>
            <a:pPr marL="342900" indent="-342900">
              <a:buFont typeface="Symbol" panose="05050102010706020507" pitchFamily="18" charset="2"/>
              <a:buChar char=""/>
            </a:pPr>
            <a:r>
              <a:rPr lang="en-IE" kern="100" dirty="0">
                <a:effectLst/>
                <a:latin typeface="Calibri" panose="020F0502020204030204" pitchFamily="34" charset="0"/>
                <a:ea typeface="Calibri" panose="020F0502020204030204" pitchFamily="34" charset="0"/>
                <a:cs typeface="Times New Roman" panose="02020603050405020304" pitchFamily="18" charset="0"/>
              </a:rPr>
              <a:t>(optional) Comments from sector on very critical issues that could prevent approval: </a:t>
            </a:r>
            <a:r>
              <a:rPr lang="en-IE" kern="100" dirty="0">
                <a:latin typeface="Calibri" panose="020F0502020204030204" pitchFamily="34" charset="0"/>
                <a:ea typeface="Calibri" panose="020F0502020204030204" pitchFamily="34" charset="0"/>
                <a:cs typeface="Times New Roman" panose="02020603050405020304" pitchFamily="18" charset="0"/>
              </a:rPr>
              <a:t>14</a:t>
            </a:r>
            <a:r>
              <a:rPr lang="en-IE" kern="1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IE" kern="100" dirty="0">
                <a:effectLst/>
                <a:latin typeface="Calibri" panose="020F0502020204030204" pitchFamily="34" charset="0"/>
                <a:ea typeface="Calibri" panose="020F0502020204030204" pitchFamily="34" charset="0"/>
                <a:cs typeface="Times New Roman" panose="02020603050405020304" pitchFamily="18" charset="0"/>
              </a:rPr>
              <a:t> of May </a:t>
            </a:r>
          </a:p>
          <a:p>
            <a:pPr marL="342900" lvl="0" indent="-342900">
              <a:buFont typeface="Symbol" panose="05050102010706020507" pitchFamily="18" charset="2"/>
              <a:buChar char=""/>
            </a:pPr>
            <a:r>
              <a:rPr lang="en-IE" kern="100" dirty="0">
                <a:effectLst/>
                <a:latin typeface="Calibri" panose="020F0502020204030204" pitchFamily="34" charset="0"/>
                <a:ea typeface="Calibri" panose="020F0502020204030204" pitchFamily="34" charset="0"/>
                <a:cs typeface="Times New Roman" panose="02020603050405020304" pitchFamily="18" charset="0"/>
              </a:rPr>
              <a:t>Indented Approval of STIP at the SP Steering Group</a:t>
            </a:r>
            <a:r>
              <a:rPr lang="en-IE" kern="100" dirty="0">
                <a:latin typeface="Calibri" panose="020F0502020204030204" pitchFamily="34" charset="0"/>
                <a:ea typeface="Calibri" panose="020F0502020204030204" pitchFamily="34" charset="0"/>
                <a:cs typeface="Times New Roman" panose="02020603050405020304" pitchFamily="18" charset="0"/>
              </a:rPr>
              <a:t>: 29</a:t>
            </a:r>
            <a:r>
              <a:rPr lang="en-IE" kern="100" baseline="30000" dirty="0">
                <a:latin typeface="Calibri" panose="020F0502020204030204" pitchFamily="34" charset="0"/>
                <a:ea typeface="Calibri" panose="020F0502020204030204" pitchFamily="34" charset="0"/>
                <a:cs typeface="Times New Roman" panose="02020603050405020304" pitchFamily="18" charset="0"/>
              </a:rPr>
              <a:t>th</a:t>
            </a:r>
            <a:r>
              <a:rPr lang="en-IE" kern="100" dirty="0">
                <a:latin typeface="Calibri" panose="020F0502020204030204" pitchFamily="34" charset="0"/>
                <a:ea typeface="Calibri" panose="020F0502020204030204" pitchFamily="34" charset="0"/>
                <a:cs typeface="Times New Roman" panose="02020603050405020304" pitchFamily="18" charset="0"/>
              </a:rPr>
              <a:t> of May</a:t>
            </a:r>
          </a:p>
          <a:p>
            <a:pPr marL="342900" lvl="0" indent="-342900">
              <a:buFont typeface="Symbol" panose="05050102010706020507" pitchFamily="18" charset="2"/>
              <a:buChar char=""/>
            </a:pPr>
            <a:endParaRPr lang="en-IE" kern="100" dirty="0">
              <a:latin typeface="Calibri" panose="020F0502020204030204" pitchFamily="34" charset="0"/>
              <a:ea typeface="Times New Roman" panose="02020603050405020304" pitchFamily="18" charset="0"/>
              <a:cs typeface="Times New Roman" panose="02020603050405020304" pitchFamily="18" charset="0"/>
            </a:endParaRPr>
          </a:p>
          <a:p>
            <a:pPr lvl="0"/>
            <a:r>
              <a:rPr lang="en-IE" kern="100" dirty="0">
                <a:effectLst/>
                <a:latin typeface="Calibri" panose="020F0502020204030204" pitchFamily="34" charset="0"/>
                <a:ea typeface="Times New Roman" panose="02020603050405020304" pitchFamily="18" charset="0"/>
                <a:cs typeface="Times New Roman" panose="02020603050405020304" pitchFamily="18" charset="0"/>
              </a:rPr>
              <a:t>The t</a:t>
            </a:r>
            <a:r>
              <a:rPr lang="en-IE" dirty="0">
                <a:effectLst/>
                <a:latin typeface="Calibri" panose="020F0502020204030204" pitchFamily="34" charset="0"/>
                <a:ea typeface="Times New Roman" panose="02020603050405020304" pitchFamily="18" charset="0"/>
              </a:rPr>
              <a:t>iming of review process was agreed with ERA and EC, and allows an appropriate iteration on those issues linked to the TSI mandate. </a:t>
            </a:r>
          </a:p>
        </p:txBody>
      </p:sp>
      <p:sp>
        <p:nvSpPr>
          <p:cNvPr id="46" name="Rectangle: Rounded Corners 45">
            <a:extLst>
              <a:ext uri="{FF2B5EF4-FFF2-40B4-BE49-F238E27FC236}">
                <a16:creationId xmlns:a16="http://schemas.microsoft.com/office/drawing/2014/main" id="{55D90043-92F5-9DB7-A7EA-0DC8C06A2DBC}"/>
              </a:ext>
            </a:extLst>
          </p:cNvPr>
          <p:cNvSpPr/>
          <p:nvPr/>
        </p:nvSpPr>
        <p:spPr>
          <a:xfrm>
            <a:off x="7952967" y="5909170"/>
            <a:ext cx="2936394" cy="646331"/>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7" name="TextBox 46">
            <a:extLst>
              <a:ext uri="{FF2B5EF4-FFF2-40B4-BE49-F238E27FC236}">
                <a16:creationId xmlns:a16="http://schemas.microsoft.com/office/drawing/2014/main" id="{BBABFFA2-9EEE-5560-CDB3-A37A0C1E2776}"/>
              </a:ext>
            </a:extLst>
          </p:cNvPr>
          <p:cNvSpPr txBox="1"/>
          <p:nvPr/>
        </p:nvSpPr>
        <p:spPr>
          <a:xfrm>
            <a:off x="8482622" y="6074751"/>
            <a:ext cx="1496074" cy="276999"/>
          </a:xfrm>
          <a:prstGeom prst="rect">
            <a:avLst/>
          </a:prstGeom>
          <a:noFill/>
        </p:spPr>
        <p:txBody>
          <a:bodyPr wrap="square">
            <a:spAutoFit/>
          </a:bodyPr>
          <a:lstStyle/>
          <a:p>
            <a:pPr marR="0" lvl="0" algn="l" defTabSz="914400" rtl="0" eaLnBrk="0" fontAlgn="base" latinLnBrk="0" hangingPunct="0">
              <a:lnSpc>
                <a:spcPct val="100000"/>
              </a:lnSpc>
              <a:spcBef>
                <a:spcPct val="0"/>
              </a:spcBef>
              <a:spcAft>
                <a:spcPct val="0"/>
              </a:spcAft>
              <a:buClrTx/>
              <a:buSzTx/>
              <a:tabLst/>
              <a:defRPr/>
            </a:pPr>
            <a:r>
              <a:rPr lang="en-GB" sz="1200" dirty="0">
                <a:solidFill>
                  <a:srgbClr val="0C1D3E"/>
                </a:solidFill>
                <a:ea typeface="Calibri" panose="020F0502020204030204" pitchFamily="34" charset="0"/>
                <a:cs typeface="Arial" panose="020B0604020202020204" pitchFamily="34" charset="0"/>
              </a:rPr>
              <a:t>Review by sector</a:t>
            </a:r>
            <a:endParaRPr lang="en-IE" sz="1200" dirty="0">
              <a:effectLst/>
              <a:ea typeface="Times New Roman" panose="02020603050405020304" pitchFamily="18" charset="0"/>
              <a:cs typeface="Calibri" panose="020F0502020204030204" pitchFamily="34" charset="0"/>
            </a:endParaRPr>
          </a:p>
        </p:txBody>
      </p:sp>
      <p:sp>
        <p:nvSpPr>
          <p:cNvPr id="48" name="Flowchart: Merge 47">
            <a:extLst>
              <a:ext uri="{FF2B5EF4-FFF2-40B4-BE49-F238E27FC236}">
                <a16:creationId xmlns:a16="http://schemas.microsoft.com/office/drawing/2014/main" id="{08812093-1E8D-45EB-CDE6-FF5A7414DE9E}"/>
              </a:ext>
            </a:extLst>
          </p:cNvPr>
          <p:cNvSpPr/>
          <p:nvPr/>
        </p:nvSpPr>
        <p:spPr>
          <a:xfrm>
            <a:off x="7581584" y="5112437"/>
            <a:ext cx="371383" cy="321815"/>
          </a:xfrm>
          <a:prstGeom prst="flowChartMerg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9" name="TextBox 48">
            <a:extLst>
              <a:ext uri="{FF2B5EF4-FFF2-40B4-BE49-F238E27FC236}">
                <a16:creationId xmlns:a16="http://schemas.microsoft.com/office/drawing/2014/main" id="{F2ACBB82-F20A-494C-6D08-F3459BF1DB59}"/>
              </a:ext>
            </a:extLst>
          </p:cNvPr>
          <p:cNvSpPr txBox="1"/>
          <p:nvPr/>
        </p:nvSpPr>
        <p:spPr>
          <a:xfrm>
            <a:off x="7143146" y="4282647"/>
            <a:ext cx="1447934" cy="738664"/>
          </a:xfrm>
          <a:prstGeom prst="rect">
            <a:avLst/>
          </a:prstGeom>
          <a:noFill/>
        </p:spPr>
        <p:txBody>
          <a:bodyPr wrap="square">
            <a:spAutoFit/>
          </a:bodyPr>
          <a:lstStyle/>
          <a:p>
            <a:r>
              <a:rPr lang="en-IE" sz="1400" dirty="0"/>
              <a:t>Issuance of STIP V1.0 to SP-STG</a:t>
            </a:r>
          </a:p>
        </p:txBody>
      </p:sp>
      <p:sp>
        <p:nvSpPr>
          <p:cNvPr id="50" name="Rectangle 49">
            <a:extLst>
              <a:ext uri="{FF2B5EF4-FFF2-40B4-BE49-F238E27FC236}">
                <a16:creationId xmlns:a16="http://schemas.microsoft.com/office/drawing/2014/main" id="{6C78E8C9-04BF-20BB-D666-22FE815803D0}"/>
              </a:ext>
            </a:extLst>
          </p:cNvPr>
          <p:cNvSpPr/>
          <p:nvPr/>
        </p:nvSpPr>
        <p:spPr>
          <a:xfrm>
            <a:off x="7096275" y="4189113"/>
            <a:ext cx="1337696" cy="9257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TextBox 50">
            <a:extLst>
              <a:ext uri="{FF2B5EF4-FFF2-40B4-BE49-F238E27FC236}">
                <a16:creationId xmlns:a16="http://schemas.microsoft.com/office/drawing/2014/main" id="{5FD540BB-082D-662A-DE55-E2A7B88AB189}"/>
              </a:ext>
            </a:extLst>
          </p:cNvPr>
          <p:cNvSpPr txBox="1"/>
          <p:nvPr/>
        </p:nvSpPr>
        <p:spPr>
          <a:xfrm>
            <a:off x="7317946" y="5502472"/>
            <a:ext cx="880369" cy="307777"/>
          </a:xfrm>
          <a:prstGeom prst="rect">
            <a:avLst/>
          </a:prstGeom>
          <a:noFill/>
        </p:spPr>
        <p:txBody>
          <a:bodyPr wrap="none" rtlCol="0">
            <a:spAutoFit/>
          </a:bodyPr>
          <a:lstStyle/>
          <a:p>
            <a:pPr algn="l"/>
            <a:r>
              <a:rPr lang="en-GB" sz="1400" b="1" dirty="0">
                <a:solidFill>
                  <a:srgbClr val="0C1D3E"/>
                </a:solidFill>
                <a:ea typeface="Calibri" panose="020F0502020204030204" pitchFamily="34" charset="0"/>
                <a:cs typeface="Arial" panose="020B0604020202020204" pitchFamily="34" charset="0"/>
              </a:rPr>
              <a:t>17/04/24</a:t>
            </a:r>
            <a:endParaRPr lang="en-IE" sz="1400" b="1" dirty="0">
              <a:solidFill>
                <a:srgbClr val="0C1D3E"/>
              </a:solidFill>
              <a:ea typeface="Calibri" panose="020F0502020204030204" pitchFamily="34" charset="0"/>
              <a:cs typeface="Arial" panose="020B0604020202020204" pitchFamily="34" charset="0"/>
            </a:endParaRPr>
          </a:p>
        </p:txBody>
      </p:sp>
      <p:sp>
        <p:nvSpPr>
          <p:cNvPr id="52" name="Text Placeholder 5">
            <a:extLst>
              <a:ext uri="{FF2B5EF4-FFF2-40B4-BE49-F238E27FC236}">
                <a16:creationId xmlns:a16="http://schemas.microsoft.com/office/drawing/2014/main" id="{7444A8B6-AE57-551F-7F06-7D82F6350F72}"/>
              </a:ext>
            </a:extLst>
          </p:cNvPr>
          <p:cNvSpPr txBox="1">
            <a:spLocks/>
          </p:cNvSpPr>
          <p:nvPr/>
        </p:nvSpPr>
        <p:spPr>
          <a:xfrm>
            <a:off x="1799322" y="293285"/>
            <a:ext cx="9903614" cy="732935"/>
          </a:xfrm>
          <a:prstGeom prst="rect">
            <a:avLst/>
          </a:prstGeom>
        </p:spPr>
        <p:txBody>
          <a:bodyPr/>
          <a:lstStyle>
            <a:lvl1pPr marL="0" indent="0" algn="l" rtl="0" fontAlgn="base">
              <a:lnSpc>
                <a:spcPct val="90000"/>
              </a:lnSpc>
              <a:spcBef>
                <a:spcPts val="1000"/>
              </a:spcBef>
              <a:spcAft>
                <a:spcPct val="0"/>
              </a:spcAft>
              <a:buFont typeface="Arial" panose="020B0604020202020204" pitchFamily="34" charset="0"/>
              <a:buNone/>
              <a:defRPr sz="3200" b="1"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r>
              <a:rPr lang="en-US" dirty="0"/>
              <a:t>Review and approval</a:t>
            </a:r>
            <a:endParaRPr lang="en-GB" dirty="0"/>
          </a:p>
        </p:txBody>
      </p:sp>
      <p:pic>
        <p:nvPicPr>
          <p:cNvPr id="53" name="Picture 52" descr="A logo for a company&#10;&#10;Description automatically generated">
            <a:extLst>
              <a:ext uri="{FF2B5EF4-FFF2-40B4-BE49-F238E27FC236}">
                <a16:creationId xmlns:a16="http://schemas.microsoft.com/office/drawing/2014/main" id="{33C281D5-898E-459B-33BE-806E7BA55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9361" y="288696"/>
            <a:ext cx="938340" cy="613090"/>
          </a:xfrm>
          <a:prstGeom prst="rect">
            <a:avLst/>
          </a:prstGeom>
        </p:spPr>
      </p:pic>
      <p:sp>
        <p:nvSpPr>
          <p:cNvPr id="2" name="Flowchart: Merge 1">
            <a:extLst>
              <a:ext uri="{FF2B5EF4-FFF2-40B4-BE49-F238E27FC236}">
                <a16:creationId xmlns:a16="http://schemas.microsoft.com/office/drawing/2014/main" id="{180CC68E-FE68-C943-C70A-ACC8F9C15F80}"/>
              </a:ext>
            </a:extLst>
          </p:cNvPr>
          <p:cNvSpPr/>
          <p:nvPr/>
        </p:nvSpPr>
        <p:spPr>
          <a:xfrm>
            <a:off x="1281864" y="5085583"/>
            <a:ext cx="371383" cy="321815"/>
          </a:xfrm>
          <a:prstGeom prst="flowChartMerg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a:extLst>
              <a:ext uri="{FF2B5EF4-FFF2-40B4-BE49-F238E27FC236}">
                <a16:creationId xmlns:a16="http://schemas.microsoft.com/office/drawing/2014/main" id="{29B1CA51-5EF5-CACF-61BE-57F50BDB57D7}"/>
              </a:ext>
            </a:extLst>
          </p:cNvPr>
          <p:cNvSpPr txBox="1"/>
          <p:nvPr/>
        </p:nvSpPr>
        <p:spPr>
          <a:xfrm>
            <a:off x="813567" y="4566238"/>
            <a:ext cx="1254709" cy="523220"/>
          </a:xfrm>
          <a:prstGeom prst="rect">
            <a:avLst/>
          </a:prstGeom>
          <a:noFill/>
        </p:spPr>
        <p:txBody>
          <a:bodyPr wrap="square">
            <a:spAutoFit/>
          </a:bodyPr>
          <a:lstStyle/>
          <a:p>
            <a:r>
              <a:rPr lang="en-IE" sz="1400" dirty="0">
                <a:effectLst/>
                <a:ea typeface="Times New Roman" panose="02020603050405020304" pitchFamily="18" charset="0"/>
              </a:rPr>
              <a:t>STIP draft V1.0</a:t>
            </a:r>
            <a:endParaRPr lang="en-IE" sz="1400" dirty="0"/>
          </a:p>
        </p:txBody>
      </p:sp>
      <p:sp>
        <p:nvSpPr>
          <p:cNvPr id="4" name="Rectangle 3">
            <a:extLst>
              <a:ext uri="{FF2B5EF4-FFF2-40B4-BE49-F238E27FC236}">
                <a16:creationId xmlns:a16="http://schemas.microsoft.com/office/drawing/2014/main" id="{5E753E88-8138-ED9A-D275-893016A974BB}"/>
              </a:ext>
            </a:extLst>
          </p:cNvPr>
          <p:cNvSpPr/>
          <p:nvPr/>
        </p:nvSpPr>
        <p:spPr>
          <a:xfrm>
            <a:off x="831322" y="4562360"/>
            <a:ext cx="1236954" cy="5232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extBox 4">
            <a:extLst>
              <a:ext uri="{FF2B5EF4-FFF2-40B4-BE49-F238E27FC236}">
                <a16:creationId xmlns:a16="http://schemas.microsoft.com/office/drawing/2014/main" id="{778EAAE7-E941-33CF-203C-FAE035C16923}"/>
              </a:ext>
            </a:extLst>
          </p:cNvPr>
          <p:cNvSpPr txBox="1"/>
          <p:nvPr/>
        </p:nvSpPr>
        <p:spPr>
          <a:xfrm>
            <a:off x="1027370" y="5482853"/>
            <a:ext cx="880369" cy="307777"/>
          </a:xfrm>
          <a:prstGeom prst="rect">
            <a:avLst/>
          </a:prstGeom>
          <a:noFill/>
        </p:spPr>
        <p:txBody>
          <a:bodyPr wrap="none" rtlCol="0">
            <a:spAutoFit/>
          </a:bodyPr>
          <a:lstStyle/>
          <a:p>
            <a:pPr algn="l"/>
            <a:r>
              <a:rPr lang="en-GB" sz="1400" b="1" dirty="0">
                <a:solidFill>
                  <a:srgbClr val="0C1D3E"/>
                </a:solidFill>
                <a:ea typeface="Calibri" panose="020F0502020204030204" pitchFamily="34" charset="0"/>
                <a:cs typeface="Arial" panose="020B0604020202020204" pitchFamily="34" charset="0"/>
              </a:rPr>
              <a:t>21/12/23</a:t>
            </a:r>
            <a:endParaRPr lang="en-IE" sz="1400" b="1" dirty="0">
              <a:solidFill>
                <a:srgbClr val="0C1D3E"/>
              </a:solidFill>
              <a:ea typeface="Calibri" panose="020F0502020204030204" pitchFamily="34" charset="0"/>
              <a:cs typeface="Arial" panose="020B0604020202020204" pitchFamily="34" charset="0"/>
            </a:endParaRPr>
          </a:p>
        </p:txBody>
      </p:sp>
      <p:sp>
        <p:nvSpPr>
          <p:cNvPr id="54" name="Rectangle: Rounded Corners 53">
            <a:extLst>
              <a:ext uri="{FF2B5EF4-FFF2-40B4-BE49-F238E27FC236}">
                <a16:creationId xmlns:a16="http://schemas.microsoft.com/office/drawing/2014/main" id="{4445DD09-ABCA-4E46-A906-23EC8F5B834E}"/>
              </a:ext>
            </a:extLst>
          </p:cNvPr>
          <p:cNvSpPr/>
          <p:nvPr/>
        </p:nvSpPr>
        <p:spPr>
          <a:xfrm>
            <a:off x="1506354" y="5909170"/>
            <a:ext cx="2297061" cy="646331"/>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TextBox 54">
            <a:extLst>
              <a:ext uri="{FF2B5EF4-FFF2-40B4-BE49-F238E27FC236}">
                <a16:creationId xmlns:a16="http://schemas.microsoft.com/office/drawing/2014/main" id="{12C925E9-31C8-28B1-DF15-44A0A5E73936}"/>
              </a:ext>
            </a:extLst>
          </p:cNvPr>
          <p:cNvSpPr txBox="1"/>
          <p:nvPr/>
        </p:nvSpPr>
        <p:spPr>
          <a:xfrm>
            <a:off x="1907739" y="6089848"/>
            <a:ext cx="1825300" cy="276999"/>
          </a:xfrm>
          <a:prstGeom prst="rect">
            <a:avLst/>
          </a:prstGeom>
          <a:noFill/>
        </p:spPr>
        <p:txBody>
          <a:bodyPr wrap="square">
            <a:spAutoFit/>
          </a:bodyPr>
          <a:lstStyle/>
          <a:p>
            <a:pPr marR="0" lvl="0" algn="l" defTabSz="914400" rtl="0" eaLnBrk="0" fontAlgn="base" latinLnBrk="0" hangingPunct="0">
              <a:lnSpc>
                <a:spcPct val="100000"/>
              </a:lnSpc>
              <a:spcBef>
                <a:spcPct val="0"/>
              </a:spcBef>
              <a:spcAft>
                <a:spcPct val="0"/>
              </a:spcAft>
              <a:buClrTx/>
              <a:buSzTx/>
              <a:tabLst/>
              <a:defRPr/>
            </a:pPr>
            <a:r>
              <a:rPr lang="en-GB" sz="1200" dirty="0">
                <a:solidFill>
                  <a:srgbClr val="0C1D3E"/>
                </a:solidFill>
                <a:ea typeface="Calibri" panose="020F0502020204030204" pitchFamily="34" charset="0"/>
                <a:cs typeface="Arial" panose="020B0604020202020204" pitchFamily="34" charset="0"/>
              </a:rPr>
              <a:t>Review by the sector</a:t>
            </a:r>
            <a:endParaRPr lang="en-IE" sz="1200" dirty="0">
              <a:effectLst/>
              <a:ea typeface="Times New Roman" panose="02020603050405020304" pitchFamily="18" charset="0"/>
              <a:cs typeface="Calibri" panose="020F0502020204030204" pitchFamily="34" charset="0"/>
            </a:endParaRPr>
          </a:p>
        </p:txBody>
      </p:sp>
      <p:sp>
        <p:nvSpPr>
          <p:cNvPr id="6" name="Flowchart: Merge 5">
            <a:extLst>
              <a:ext uri="{FF2B5EF4-FFF2-40B4-BE49-F238E27FC236}">
                <a16:creationId xmlns:a16="http://schemas.microsoft.com/office/drawing/2014/main" id="{3D7FF6DD-B13C-CFEA-6D6A-9C58F65C7D8F}"/>
              </a:ext>
            </a:extLst>
          </p:cNvPr>
          <p:cNvSpPr/>
          <p:nvPr/>
        </p:nvSpPr>
        <p:spPr>
          <a:xfrm>
            <a:off x="9215639" y="5101696"/>
            <a:ext cx="371383" cy="321815"/>
          </a:xfrm>
          <a:prstGeom prst="flowChartMerg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34C4302E-7C11-DAB5-387A-90A6273E8CDE}"/>
              </a:ext>
            </a:extLst>
          </p:cNvPr>
          <p:cNvSpPr txBox="1"/>
          <p:nvPr/>
        </p:nvSpPr>
        <p:spPr>
          <a:xfrm>
            <a:off x="8970413" y="5486694"/>
            <a:ext cx="880369" cy="307777"/>
          </a:xfrm>
          <a:prstGeom prst="rect">
            <a:avLst/>
          </a:prstGeom>
          <a:noFill/>
        </p:spPr>
        <p:txBody>
          <a:bodyPr wrap="none" rtlCol="0">
            <a:spAutoFit/>
          </a:bodyPr>
          <a:lstStyle/>
          <a:p>
            <a:pPr algn="l"/>
            <a:r>
              <a:rPr lang="en-GB" sz="1400" b="1" dirty="0">
                <a:solidFill>
                  <a:srgbClr val="0C1D3E"/>
                </a:solidFill>
                <a:ea typeface="Calibri" panose="020F0502020204030204" pitchFamily="34" charset="0"/>
                <a:cs typeface="Arial" panose="020B0604020202020204" pitchFamily="34" charset="0"/>
              </a:rPr>
              <a:t>14/05/24</a:t>
            </a:r>
            <a:endParaRPr lang="en-IE" sz="1400" b="1" dirty="0">
              <a:solidFill>
                <a:srgbClr val="0C1D3E"/>
              </a:solidFill>
              <a:ea typeface="Calibri" panose="020F050202020403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B1D88C18-5677-1509-6F4E-743218E3C424}"/>
              </a:ext>
            </a:extLst>
          </p:cNvPr>
          <p:cNvSpPr/>
          <p:nvPr/>
        </p:nvSpPr>
        <p:spPr>
          <a:xfrm>
            <a:off x="8718644" y="4360610"/>
            <a:ext cx="1337696" cy="7386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TextBox 12">
            <a:extLst>
              <a:ext uri="{FF2B5EF4-FFF2-40B4-BE49-F238E27FC236}">
                <a16:creationId xmlns:a16="http://schemas.microsoft.com/office/drawing/2014/main" id="{D7E2B7D7-91D9-3FBA-6509-2FB24B190651}"/>
              </a:ext>
            </a:extLst>
          </p:cNvPr>
          <p:cNvSpPr txBox="1"/>
          <p:nvPr/>
        </p:nvSpPr>
        <p:spPr>
          <a:xfrm>
            <a:off x="8686293" y="4371794"/>
            <a:ext cx="1254709" cy="738664"/>
          </a:xfrm>
          <a:prstGeom prst="rect">
            <a:avLst/>
          </a:prstGeom>
          <a:noFill/>
        </p:spPr>
        <p:txBody>
          <a:bodyPr wrap="square">
            <a:spAutoFit/>
          </a:bodyPr>
          <a:lstStyle/>
          <a:p>
            <a:r>
              <a:rPr lang="en-IE" sz="1400" dirty="0">
                <a:effectLst/>
                <a:ea typeface="Times New Roman" panose="02020603050405020304" pitchFamily="18" charset="0"/>
              </a:rPr>
              <a:t>(</a:t>
            </a:r>
            <a:r>
              <a:rPr lang="en-IE" sz="1400">
                <a:effectLst/>
                <a:ea typeface="Times New Roman" panose="02020603050405020304" pitchFamily="18" charset="0"/>
              </a:rPr>
              <a:t>optional)</a:t>
            </a:r>
            <a:r>
              <a:rPr lang="en-IE" sz="1400">
                <a:ea typeface="Times New Roman" panose="02020603050405020304" pitchFamily="18" charset="0"/>
              </a:rPr>
              <a:t> </a:t>
            </a:r>
            <a:r>
              <a:rPr lang="en-IE" sz="1400">
                <a:effectLst/>
                <a:ea typeface="Times New Roman" panose="02020603050405020304" pitchFamily="18" charset="0"/>
              </a:rPr>
              <a:t>Comments </a:t>
            </a:r>
            <a:r>
              <a:rPr lang="en-IE" sz="1400" dirty="0">
                <a:effectLst/>
                <a:ea typeface="Times New Roman" panose="02020603050405020304" pitchFamily="18" charset="0"/>
              </a:rPr>
              <a:t>to be provided </a:t>
            </a:r>
            <a:endParaRPr lang="en-IE" sz="1400" dirty="0"/>
          </a:p>
        </p:txBody>
      </p:sp>
    </p:spTree>
    <p:extLst>
      <p:ext uri="{BB962C8B-B14F-4D97-AF65-F5344CB8AC3E}">
        <p14:creationId xmlns:p14="http://schemas.microsoft.com/office/powerpoint/2010/main" val="3222721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3BFE4EC-9876-8BC5-10C7-0A361F43C87E}"/>
              </a:ext>
            </a:extLst>
          </p:cNvPr>
          <p:cNvPicPr>
            <a:picLocks noChangeAspect="1"/>
          </p:cNvPicPr>
          <p:nvPr/>
        </p:nvPicPr>
        <p:blipFill rotWithShape="1">
          <a:blip r:embed="rId2">
            <a:extLst>
              <a:ext uri="{28A0092B-C50C-407E-A947-70E740481C1C}">
                <a14:useLocalDpi xmlns:a14="http://schemas.microsoft.com/office/drawing/2010/main" val="0"/>
              </a:ext>
            </a:extLst>
          </a:blip>
          <a:srcRect b="15867"/>
          <a:stretch/>
        </p:blipFill>
        <p:spPr>
          <a:xfrm>
            <a:off x="4011880" y="1469254"/>
            <a:ext cx="4168239" cy="3776593"/>
          </a:xfrm>
          <a:prstGeom prst="rect">
            <a:avLst/>
          </a:prstGeom>
        </p:spPr>
      </p:pic>
      <p:sp>
        <p:nvSpPr>
          <p:cNvPr id="6" name="Text Placeholder 5">
            <a:extLst>
              <a:ext uri="{FF2B5EF4-FFF2-40B4-BE49-F238E27FC236}">
                <a16:creationId xmlns:a16="http://schemas.microsoft.com/office/drawing/2014/main" id="{02479A20-E3C2-164C-58DD-D213DD78C19C}"/>
              </a:ext>
            </a:extLst>
          </p:cNvPr>
          <p:cNvSpPr txBox="1">
            <a:spLocks/>
          </p:cNvSpPr>
          <p:nvPr/>
        </p:nvSpPr>
        <p:spPr>
          <a:xfrm>
            <a:off x="1845042" y="283198"/>
            <a:ext cx="9903614" cy="732935"/>
          </a:xfrm>
          <a:prstGeom prst="rect">
            <a:avLst/>
          </a:prstGeom>
        </p:spPr>
        <p:txBody>
          <a:bodyPr/>
          <a:lstStyle>
            <a:lvl1pPr marL="0" indent="0" algn="l" rtl="0" fontAlgn="base">
              <a:lnSpc>
                <a:spcPct val="90000"/>
              </a:lnSpc>
              <a:spcBef>
                <a:spcPts val="1000"/>
              </a:spcBef>
              <a:spcAft>
                <a:spcPct val="0"/>
              </a:spcAft>
              <a:buFont typeface="Arial" panose="020B0604020202020204" pitchFamily="34" charset="0"/>
              <a:buNone/>
              <a:defRPr sz="3200" b="1"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sz="3200" b="1" i="0" u="none" strike="noStrike" kern="1200" cap="none" spc="0" normalizeH="0" baseline="0" noProof="0">
                <a:ln>
                  <a:noFill/>
                </a:ln>
                <a:solidFill>
                  <a:srgbClr val="0C1D3E"/>
                </a:solidFill>
                <a:effectLst/>
                <a:uLnTx/>
                <a:uFillTx/>
                <a:latin typeface="Arial"/>
                <a:ea typeface="+mn-ea"/>
                <a:cs typeface="+mn-cs"/>
              </a:rPr>
              <a:t>Questions + Discussion</a:t>
            </a:r>
            <a:endParaRPr kumimoji="0" lang="en-GB" sz="3200" b="1" i="0" u="none" strike="noStrike" kern="1200" cap="none" spc="0" normalizeH="0" baseline="0" noProof="0">
              <a:ln>
                <a:noFill/>
              </a:ln>
              <a:solidFill>
                <a:srgbClr val="0C1D3E"/>
              </a:solidFill>
              <a:effectLst/>
              <a:uLnTx/>
              <a:uFillTx/>
              <a:latin typeface="Arial"/>
              <a:ea typeface="+mn-ea"/>
              <a:cs typeface="+mn-cs"/>
            </a:endParaRPr>
          </a:p>
        </p:txBody>
      </p:sp>
      <p:sp>
        <p:nvSpPr>
          <p:cNvPr id="7" name="TextBox 6">
            <a:extLst>
              <a:ext uri="{FF2B5EF4-FFF2-40B4-BE49-F238E27FC236}">
                <a16:creationId xmlns:a16="http://schemas.microsoft.com/office/drawing/2014/main" id="{4C476DFA-7234-AE9C-552E-A24627220EE4}"/>
              </a:ext>
            </a:extLst>
          </p:cNvPr>
          <p:cNvSpPr txBox="1"/>
          <p:nvPr/>
        </p:nvSpPr>
        <p:spPr>
          <a:xfrm>
            <a:off x="4738550" y="1469254"/>
            <a:ext cx="1915909" cy="369332"/>
          </a:xfrm>
          <a:prstGeom prst="rect">
            <a:avLst/>
          </a:prstGeom>
          <a:noFill/>
        </p:spPr>
        <p:txBody>
          <a:bodyPr wrap="none" rtlCol="0">
            <a:spAutoFit/>
          </a:bodyPr>
          <a:lstStyle/>
          <a:p>
            <a:pPr algn="l"/>
            <a:r>
              <a:rPr lang="en-GB" b="1">
                <a:solidFill>
                  <a:srgbClr val="0C1D3E"/>
                </a:solidFill>
                <a:ea typeface="Calibri" panose="020F0502020204030204" pitchFamily="34" charset="0"/>
                <a:cs typeface="Arial" panose="020B0604020202020204" pitchFamily="34" charset="0"/>
              </a:rPr>
              <a:t>Any questions?</a:t>
            </a:r>
            <a:endParaRPr lang="en-IE" b="1" err="1">
              <a:solidFill>
                <a:srgbClr val="0C1D3E"/>
              </a:solidFill>
              <a:ea typeface="Calibri" panose="020F0502020204030204" pitchFamily="34" charset="0"/>
              <a:cs typeface="Arial" panose="020B0604020202020204" pitchFamily="34" charset="0"/>
            </a:endParaRPr>
          </a:p>
        </p:txBody>
      </p:sp>
      <p:pic>
        <p:nvPicPr>
          <p:cNvPr id="3" name="Picture 2" descr="A logo for a company&#10;&#10;Description automatically generated">
            <a:extLst>
              <a:ext uri="{FF2B5EF4-FFF2-40B4-BE49-F238E27FC236}">
                <a16:creationId xmlns:a16="http://schemas.microsoft.com/office/drawing/2014/main" id="{23883044-A13E-C2B0-B592-8F5C7FF90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9361" y="288696"/>
            <a:ext cx="938340" cy="613090"/>
          </a:xfrm>
          <a:prstGeom prst="rect">
            <a:avLst/>
          </a:prstGeom>
        </p:spPr>
      </p:pic>
    </p:spTree>
    <p:extLst>
      <p:ext uri="{BB962C8B-B14F-4D97-AF65-F5344CB8AC3E}">
        <p14:creationId xmlns:p14="http://schemas.microsoft.com/office/powerpoint/2010/main" val="1022682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3C4EF502-BAB9-4CF8-7C62-887DA37183F2}"/>
              </a:ext>
            </a:extLst>
          </p:cNvPr>
          <p:cNvSpPr txBox="1">
            <a:spLocks/>
          </p:cNvSpPr>
          <p:nvPr/>
        </p:nvSpPr>
        <p:spPr>
          <a:xfrm>
            <a:off x="1897682" y="337149"/>
            <a:ext cx="8105497" cy="7329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srgbClr val="0C1D3E"/>
                </a:solidFill>
                <a:effectLst/>
                <a:uLnTx/>
                <a:uFillTx/>
                <a:latin typeface="Arial"/>
                <a:ea typeface="+mn-ea"/>
                <a:cs typeface="+mn-cs"/>
              </a:rPr>
              <a:t>Discussion Points</a:t>
            </a:r>
            <a:endParaRPr kumimoji="0" lang="en-GB" sz="3200" b="1" i="0" u="none" strike="noStrike" kern="1200" cap="none" spc="0" normalizeH="0" baseline="0" noProof="0" dirty="0">
              <a:ln>
                <a:noFill/>
              </a:ln>
              <a:solidFill>
                <a:srgbClr val="FF0000"/>
              </a:solidFill>
              <a:effectLst/>
              <a:uLnTx/>
              <a:uFillTx/>
              <a:latin typeface="Arial"/>
              <a:ea typeface="+mn-ea"/>
              <a:cs typeface="+mn-cs"/>
            </a:endParaRPr>
          </a:p>
        </p:txBody>
      </p:sp>
      <p:graphicFrame>
        <p:nvGraphicFramePr>
          <p:cNvPr id="7" name="Table 6">
            <a:extLst>
              <a:ext uri="{FF2B5EF4-FFF2-40B4-BE49-F238E27FC236}">
                <a16:creationId xmlns:a16="http://schemas.microsoft.com/office/drawing/2014/main" id="{4083E2C9-C56E-FF2B-0EB7-243570CB38EA}"/>
              </a:ext>
            </a:extLst>
          </p:cNvPr>
          <p:cNvGraphicFramePr>
            <a:graphicFrameLocks noGrp="1"/>
          </p:cNvGraphicFramePr>
          <p:nvPr>
            <p:extLst>
              <p:ext uri="{D42A27DB-BD31-4B8C-83A1-F6EECF244321}">
                <p14:modId xmlns:p14="http://schemas.microsoft.com/office/powerpoint/2010/main" val="3338012011"/>
              </p:ext>
            </p:extLst>
          </p:nvPr>
        </p:nvGraphicFramePr>
        <p:xfrm>
          <a:off x="704041" y="1070084"/>
          <a:ext cx="11254180" cy="5518216"/>
        </p:xfrm>
        <a:graphic>
          <a:graphicData uri="http://schemas.openxmlformats.org/drawingml/2006/table">
            <a:tbl>
              <a:tblPr firstRow="1" firstCol="1" bandRow="1">
                <a:tableStyleId>{5C22544A-7EE6-4342-B048-85BDC9FD1C3A}</a:tableStyleId>
              </a:tblPr>
              <a:tblGrid>
                <a:gridCol w="2554064">
                  <a:extLst>
                    <a:ext uri="{9D8B030D-6E8A-4147-A177-3AD203B41FA5}">
                      <a16:colId xmlns:a16="http://schemas.microsoft.com/office/drawing/2014/main" val="1774838379"/>
                    </a:ext>
                  </a:extLst>
                </a:gridCol>
                <a:gridCol w="8700116">
                  <a:extLst>
                    <a:ext uri="{9D8B030D-6E8A-4147-A177-3AD203B41FA5}">
                      <a16:colId xmlns:a16="http://schemas.microsoft.com/office/drawing/2014/main" val="2997196400"/>
                    </a:ext>
                  </a:extLst>
                </a:gridCol>
              </a:tblGrid>
              <a:tr h="81610">
                <a:tc>
                  <a:txBody>
                    <a:bodyPr/>
                    <a:lstStyle/>
                    <a:p>
                      <a:pPr>
                        <a:lnSpc>
                          <a:spcPct val="120000"/>
                        </a:lnSpc>
                        <a:spcAft>
                          <a:spcPts val="850"/>
                        </a:spcAft>
                      </a:pPr>
                      <a:r>
                        <a:rPr lang="en-GB" sz="1600">
                          <a:solidFill>
                            <a:schemeClr val="tx1"/>
                          </a:solidFill>
                          <a:effectLst/>
                        </a:rPr>
                        <a:t>Question in comments</a:t>
                      </a:r>
                      <a:endParaRPr lang="en-IE" sz="1600">
                        <a:solidFill>
                          <a:schemeClr val="tx1"/>
                        </a:solidFill>
                        <a:effectLst/>
                        <a:latin typeface="Gotham Narrow Book"/>
                        <a:ea typeface="Calibri" panose="020F0502020204030204" pitchFamily="34" charset="0"/>
                        <a:cs typeface="Gotham Narrow Book"/>
                      </a:endParaRPr>
                    </a:p>
                  </a:txBody>
                  <a:tcPr marL="27689" marR="27689" marT="0" marB="0">
                    <a:solidFill>
                      <a:schemeClr val="bg1">
                        <a:lumMod val="75000"/>
                      </a:schemeClr>
                    </a:solidFill>
                  </a:tcPr>
                </a:tc>
                <a:tc>
                  <a:txBody>
                    <a:bodyPr/>
                    <a:lstStyle/>
                    <a:p>
                      <a:pPr>
                        <a:lnSpc>
                          <a:spcPct val="120000"/>
                        </a:lnSpc>
                        <a:spcAft>
                          <a:spcPts val="850"/>
                        </a:spcAft>
                      </a:pPr>
                      <a:r>
                        <a:rPr lang="en-GB" sz="1600" dirty="0">
                          <a:solidFill>
                            <a:schemeClr val="tx1"/>
                          </a:solidFill>
                          <a:effectLst/>
                        </a:rPr>
                        <a:t>Answer </a:t>
                      </a:r>
                      <a:endParaRPr lang="en-IE" sz="1600" dirty="0">
                        <a:solidFill>
                          <a:schemeClr val="tx1"/>
                        </a:solidFill>
                        <a:effectLst/>
                        <a:latin typeface="Gotham Narrow Book"/>
                        <a:ea typeface="Calibri" panose="020F0502020204030204" pitchFamily="34" charset="0"/>
                        <a:cs typeface="Gotham Narrow Book"/>
                      </a:endParaRPr>
                    </a:p>
                  </a:txBody>
                  <a:tcPr marL="27689" marR="27689" marT="0" marB="0">
                    <a:solidFill>
                      <a:schemeClr val="bg1">
                        <a:lumMod val="75000"/>
                      </a:schemeClr>
                    </a:solidFill>
                  </a:tcPr>
                </a:tc>
                <a:extLst>
                  <a:ext uri="{0D108BD9-81ED-4DB2-BD59-A6C34878D82A}">
                    <a16:rowId xmlns:a16="http://schemas.microsoft.com/office/drawing/2014/main" val="2097767196"/>
                  </a:ext>
                </a:extLst>
              </a:tr>
              <a:tr h="893006">
                <a:tc>
                  <a:txBody>
                    <a:bodyPr/>
                    <a:lstStyle/>
                    <a:p>
                      <a:pPr>
                        <a:lnSpc>
                          <a:spcPct val="120000"/>
                        </a:lnSpc>
                        <a:spcAft>
                          <a:spcPts val="850"/>
                        </a:spcAft>
                      </a:pPr>
                      <a:r>
                        <a:rPr lang="en-GB" sz="1200">
                          <a:solidFill>
                            <a:schemeClr val="tx1"/>
                          </a:solidFill>
                          <a:effectLst/>
                        </a:rPr>
                        <a:t>What are the outcomes represented in the STIP?</a:t>
                      </a:r>
                      <a:endParaRPr lang="en-IE" sz="1200">
                        <a:solidFill>
                          <a:schemeClr val="tx1"/>
                        </a:solidFill>
                        <a:effectLst/>
                        <a:latin typeface="Gotham Narrow Book"/>
                        <a:ea typeface="Calibri" panose="020F0502020204030204" pitchFamily="34" charset="0"/>
                        <a:cs typeface="Gotham Narrow Book"/>
                      </a:endParaRPr>
                    </a:p>
                  </a:txBody>
                  <a:tcPr marL="27689" marR="27689" marT="0" marB="0">
                    <a:solidFill>
                      <a:schemeClr val="bg1">
                        <a:lumMod val="85000"/>
                      </a:schemeClr>
                    </a:solidFill>
                  </a:tcPr>
                </a:tc>
                <a:tc>
                  <a:txBody>
                    <a:bodyPr/>
                    <a:lstStyle/>
                    <a:p>
                      <a:pPr>
                        <a:lnSpc>
                          <a:spcPct val="120000"/>
                        </a:lnSpc>
                        <a:spcAft>
                          <a:spcPts val="850"/>
                        </a:spcAft>
                      </a:pPr>
                      <a:r>
                        <a:rPr lang="en-GB" sz="1200" dirty="0">
                          <a:effectLst/>
                        </a:rPr>
                        <a:t>The STIP reflects the programme and the outputs of EU-RAIL based on the legal framework set out in the Single Basic Act and agreed by the EU-RAIL Governing Board. The outputs of the programme relevant for harmonisation are included in the STIP, including topics both for short term harmonisation (TSI2027) and for medium and long term harmonisation. </a:t>
                      </a:r>
                      <a:endParaRPr lang="en-IE" sz="1200" dirty="0">
                        <a:solidFill>
                          <a:srgbClr val="0C1D3E"/>
                        </a:solidFill>
                        <a:effectLst/>
                        <a:latin typeface="Gotham Narrow Book"/>
                        <a:ea typeface="Calibri" panose="020F0502020204030204" pitchFamily="34" charset="0"/>
                        <a:cs typeface="Gotham Narrow Book"/>
                      </a:endParaRPr>
                    </a:p>
                  </a:txBody>
                  <a:tcPr marL="27689" marR="27689" marT="0" marB="0"/>
                </a:tc>
                <a:extLst>
                  <a:ext uri="{0D108BD9-81ED-4DB2-BD59-A6C34878D82A}">
                    <a16:rowId xmlns:a16="http://schemas.microsoft.com/office/drawing/2014/main" val="1780999579"/>
                  </a:ext>
                </a:extLst>
              </a:tr>
              <a:tr h="893006">
                <a:tc>
                  <a:txBody>
                    <a:bodyPr/>
                    <a:lstStyle/>
                    <a:p>
                      <a:pPr>
                        <a:lnSpc>
                          <a:spcPct val="120000"/>
                        </a:lnSpc>
                        <a:spcAft>
                          <a:spcPts val="850"/>
                        </a:spcAft>
                      </a:pPr>
                      <a:r>
                        <a:rPr lang="en-GB" sz="1200">
                          <a:solidFill>
                            <a:schemeClr val="tx1"/>
                          </a:solidFill>
                          <a:effectLst/>
                        </a:rPr>
                        <a:t>What is the meaning of the dates in the STIP?</a:t>
                      </a:r>
                      <a:endParaRPr lang="en-IE" sz="1200">
                        <a:solidFill>
                          <a:schemeClr val="tx1"/>
                        </a:solidFill>
                        <a:effectLst/>
                        <a:latin typeface="Gotham Narrow Book"/>
                        <a:ea typeface="Calibri" panose="020F0502020204030204" pitchFamily="34" charset="0"/>
                        <a:cs typeface="Gotham Narrow Book"/>
                      </a:endParaRPr>
                    </a:p>
                  </a:txBody>
                  <a:tcPr marL="27689" marR="27689" marT="0" marB="0">
                    <a:solidFill>
                      <a:schemeClr val="bg1">
                        <a:lumMod val="85000"/>
                      </a:schemeClr>
                    </a:solidFill>
                  </a:tcPr>
                </a:tc>
                <a:tc>
                  <a:txBody>
                    <a:bodyPr/>
                    <a:lstStyle/>
                    <a:p>
                      <a:pPr>
                        <a:lnSpc>
                          <a:spcPct val="120000"/>
                        </a:lnSpc>
                        <a:spcAft>
                          <a:spcPts val="850"/>
                        </a:spcAft>
                      </a:pPr>
                      <a:r>
                        <a:rPr lang="en-GB" sz="1200" dirty="0">
                          <a:effectLst/>
                        </a:rPr>
                        <a:t>The meaning of the dates is described in the cover page and section 2.3. In principle, the date indicate when a STIP topic is mature enough to become an input to the existing harmonisation processes (TSI, EN standard). The question if harmonisation work should start before or after testing activities need to be answered case-by-case by the sector considering risk assessment. </a:t>
                      </a:r>
                      <a:endParaRPr lang="en-IE" sz="1200" dirty="0">
                        <a:solidFill>
                          <a:srgbClr val="0C1D3E"/>
                        </a:solidFill>
                        <a:effectLst/>
                        <a:latin typeface="Gotham Narrow Book"/>
                        <a:ea typeface="Calibri" panose="020F0502020204030204" pitchFamily="34" charset="0"/>
                        <a:cs typeface="Gotham Narrow Book"/>
                      </a:endParaRPr>
                    </a:p>
                  </a:txBody>
                  <a:tcPr marL="27689" marR="27689" marT="0" marB="0"/>
                </a:tc>
                <a:extLst>
                  <a:ext uri="{0D108BD9-81ED-4DB2-BD59-A6C34878D82A}">
                    <a16:rowId xmlns:a16="http://schemas.microsoft.com/office/drawing/2014/main" val="299214078"/>
                  </a:ext>
                </a:extLst>
              </a:tr>
              <a:tr h="949354">
                <a:tc>
                  <a:txBody>
                    <a:bodyPr/>
                    <a:lstStyle/>
                    <a:p>
                      <a:pPr>
                        <a:lnSpc>
                          <a:spcPct val="120000"/>
                        </a:lnSpc>
                        <a:spcAft>
                          <a:spcPts val="850"/>
                        </a:spcAft>
                      </a:pPr>
                      <a:r>
                        <a:rPr lang="en-GB" sz="1200" dirty="0">
                          <a:solidFill>
                            <a:schemeClr val="tx1"/>
                          </a:solidFill>
                          <a:effectLst/>
                        </a:rPr>
                        <a:t>Is there a prioritisation of the STIP topics?</a:t>
                      </a:r>
                      <a:endParaRPr lang="en-IE" sz="1200" dirty="0">
                        <a:solidFill>
                          <a:schemeClr val="tx1"/>
                        </a:solidFill>
                        <a:effectLst/>
                        <a:latin typeface="Gotham Narrow Book"/>
                        <a:ea typeface="Calibri" panose="020F0502020204030204" pitchFamily="34" charset="0"/>
                        <a:cs typeface="Gotham Narrow Book"/>
                      </a:endParaRPr>
                    </a:p>
                  </a:txBody>
                  <a:tcPr marL="27689" marR="27689" marT="0" marB="0">
                    <a:solidFill>
                      <a:schemeClr val="bg1">
                        <a:lumMod val="85000"/>
                      </a:schemeClr>
                    </a:solidFill>
                  </a:tcPr>
                </a:tc>
                <a:tc>
                  <a:txBody>
                    <a:bodyPr/>
                    <a:lstStyle/>
                    <a:p>
                      <a:pPr>
                        <a:lnSpc>
                          <a:spcPct val="120000"/>
                        </a:lnSpc>
                        <a:spcAft>
                          <a:spcPts val="850"/>
                        </a:spcAft>
                      </a:pPr>
                      <a:r>
                        <a:rPr lang="en-GB" sz="1200">
                          <a:effectLst/>
                        </a:rPr>
                        <a:t>The STIP reflects the programme and the outputs of EU-RAIL based on the legal framework set out in the Single Basic Act and agreed by the EU-RAIL Governing Board.</a:t>
                      </a:r>
                      <a:endParaRPr lang="en-IE" sz="1200">
                        <a:effectLst/>
                      </a:endParaRPr>
                    </a:p>
                    <a:p>
                      <a:pPr>
                        <a:lnSpc>
                          <a:spcPct val="120000"/>
                        </a:lnSpc>
                        <a:spcAft>
                          <a:spcPts val="850"/>
                        </a:spcAft>
                      </a:pPr>
                      <a:r>
                        <a:rPr lang="en-GB" sz="1200">
                          <a:effectLst/>
                        </a:rPr>
                        <a:t>There is an indirect prioritisation in terms of timing of development and proposed harmonisation channel. But a direct prioritisation beyond this has not been currently proposed.</a:t>
                      </a:r>
                      <a:endParaRPr lang="en-IE" sz="1200">
                        <a:solidFill>
                          <a:srgbClr val="0C1D3E"/>
                        </a:solidFill>
                        <a:effectLst/>
                        <a:latin typeface="Gotham Narrow Book"/>
                        <a:ea typeface="Calibri" panose="020F0502020204030204" pitchFamily="34" charset="0"/>
                        <a:cs typeface="Gotham Narrow Book"/>
                      </a:endParaRPr>
                    </a:p>
                  </a:txBody>
                  <a:tcPr marL="27689" marR="27689" marT="0" marB="0"/>
                </a:tc>
                <a:extLst>
                  <a:ext uri="{0D108BD9-81ED-4DB2-BD59-A6C34878D82A}">
                    <a16:rowId xmlns:a16="http://schemas.microsoft.com/office/drawing/2014/main" val="3477040509"/>
                  </a:ext>
                </a:extLst>
              </a:tr>
              <a:tr h="1456477">
                <a:tc>
                  <a:txBody>
                    <a:bodyPr/>
                    <a:lstStyle/>
                    <a:p>
                      <a:pPr>
                        <a:lnSpc>
                          <a:spcPct val="120000"/>
                        </a:lnSpc>
                        <a:spcAft>
                          <a:spcPts val="850"/>
                        </a:spcAft>
                      </a:pPr>
                      <a:r>
                        <a:rPr lang="en-GB" sz="1200">
                          <a:solidFill>
                            <a:schemeClr val="tx1"/>
                          </a:solidFill>
                          <a:effectLst/>
                        </a:rPr>
                        <a:t>When should topics be mandatory?</a:t>
                      </a:r>
                      <a:endParaRPr lang="en-IE" sz="1200">
                        <a:solidFill>
                          <a:schemeClr val="tx1"/>
                        </a:solidFill>
                        <a:effectLst/>
                        <a:latin typeface="Gotham Narrow Book"/>
                        <a:ea typeface="Calibri" panose="020F0502020204030204" pitchFamily="34" charset="0"/>
                        <a:cs typeface="Gotham Narrow Book"/>
                      </a:endParaRPr>
                    </a:p>
                  </a:txBody>
                  <a:tcPr marL="27689" marR="27689" marT="0" marB="0">
                    <a:solidFill>
                      <a:schemeClr val="bg1">
                        <a:lumMod val="85000"/>
                      </a:schemeClr>
                    </a:solidFill>
                  </a:tcPr>
                </a:tc>
                <a:tc>
                  <a:txBody>
                    <a:bodyPr/>
                    <a:lstStyle/>
                    <a:p>
                      <a:pPr>
                        <a:lnSpc>
                          <a:spcPct val="120000"/>
                        </a:lnSpc>
                        <a:spcAft>
                          <a:spcPts val="850"/>
                        </a:spcAft>
                      </a:pPr>
                      <a:r>
                        <a:rPr lang="en-GB" sz="1200">
                          <a:effectLst/>
                        </a:rPr>
                        <a:t>The decision for mandatory topics should consider among others interoperability, safety, requirements for authorisation. </a:t>
                      </a:r>
                      <a:endParaRPr lang="en-IE" sz="1200">
                        <a:effectLst/>
                      </a:endParaRPr>
                    </a:p>
                    <a:p>
                      <a:pPr>
                        <a:lnSpc>
                          <a:spcPct val="120000"/>
                        </a:lnSpc>
                        <a:spcAft>
                          <a:spcPts val="850"/>
                        </a:spcAft>
                      </a:pPr>
                      <a:r>
                        <a:rPr lang="en-GB" sz="1200">
                          <a:effectLst/>
                        </a:rPr>
                        <a:t>The decision on the allocation to a particular harmonisation channel is part of the assessment and endorsement by the sector of the STIP. </a:t>
                      </a:r>
                      <a:endParaRPr lang="en-IE" sz="1200">
                        <a:effectLst/>
                      </a:endParaRPr>
                    </a:p>
                    <a:p>
                      <a:pPr>
                        <a:lnSpc>
                          <a:spcPct val="120000"/>
                        </a:lnSpc>
                        <a:spcAft>
                          <a:spcPts val="850"/>
                        </a:spcAft>
                      </a:pPr>
                      <a:r>
                        <a:rPr lang="en-GB" sz="1200">
                          <a:effectLst/>
                        </a:rPr>
                        <a:t>In addition, the decision on harmonisation channel in certain cases is determined by processes outside of EU-RAIL, for example the EC request on the TSI revision. In these cases, the STIP aligns to the external processes to the extent possible. </a:t>
                      </a:r>
                      <a:endParaRPr lang="en-IE" sz="1200">
                        <a:solidFill>
                          <a:srgbClr val="0C1D3E"/>
                        </a:solidFill>
                        <a:effectLst/>
                        <a:latin typeface="Gotham Narrow Book"/>
                        <a:ea typeface="Calibri" panose="020F0502020204030204" pitchFamily="34" charset="0"/>
                        <a:cs typeface="Gotham Narrow Book"/>
                      </a:endParaRPr>
                    </a:p>
                  </a:txBody>
                  <a:tcPr marL="27689" marR="27689" marT="0" marB="0"/>
                </a:tc>
                <a:extLst>
                  <a:ext uri="{0D108BD9-81ED-4DB2-BD59-A6C34878D82A}">
                    <a16:rowId xmlns:a16="http://schemas.microsoft.com/office/drawing/2014/main" val="3234844134"/>
                  </a:ext>
                </a:extLst>
              </a:tr>
              <a:tr h="1039508">
                <a:tc>
                  <a:txBody>
                    <a:bodyPr/>
                    <a:lstStyle/>
                    <a:p>
                      <a:pPr>
                        <a:lnSpc>
                          <a:spcPct val="120000"/>
                        </a:lnSpc>
                        <a:spcAft>
                          <a:spcPts val="850"/>
                        </a:spcAft>
                      </a:pPr>
                      <a:r>
                        <a:rPr lang="en-IE" sz="1200" dirty="0">
                          <a:solidFill>
                            <a:schemeClr val="tx1"/>
                          </a:solidFill>
                          <a:effectLst/>
                        </a:rPr>
                        <a:t>Are the STIP topics assessed from an economical perspective using CBA?</a:t>
                      </a:r>
                      <a:endParaRPr lang="en-IE" sz="1200" dirty="0">
                        <a:solidFill>
                          <a:schemeClr val="tx1"/>
                        </a:solidFill>
                        <a:effectLst/>
                        <a:latin typeface="Gotham Narrow Book"/>
                        <a:ea typeface="Calibri" panose="020F0502020204030204" pitchFamily="34" charset="0"/>
                        <a:cs typeface="Gotham Narrow Book"/>
                      </a:endParaRPr>
                    </a:p>
                  </a:txBody>
                  <a:tcPr marL="27689" marR="27689" marT="0" marB="0">
                    <a:solidFill>
                      <a:schemeClr val="bg1">
                        <a:lumMod val="85000"/>
                      </a:schemeClr>
                    </a:solidFill>
                  </a:tcPr>
                </a:tc>
                <a:tc>
                  <a:txBody>
                    <a:bodyPr/>
                    <a:lstStyle/>
                    <a:p>
                      <a:pPr>
                        <a:lnSpc>
                          <a:spcPct val="120000"/>
                        </a:lnSpc>
                        <a:spcAft>
                          <a:spcPts val="850"/>
                        </a:spcAft>
                      </a:pPr>
                      <a:r>
                        <a:rPr lang="en-GB" sz="1200" dirty="0">
                          <a:effectLst/>
                        </a:rPr>
                        <a:t>The STIP reflects the programme and the outputs of EU-RAIL based on the legal framework set out in the Single Basic Act and agreed by the EU-RAIL Governing Board.</a:t>
                      </a:r>
                      <a:endParaRPr lang="en-IE" sz="1200" dirty="0">
                        <a:effectLst/>
                      </a:endParaRPr>
                    </a:p>
                    <a:p>
                      <a:pPr>
                        <a:lnSpc>
                          <a:spcPct val="120000"/>
                        </a:lnSpc>
                        <a:spcAft>
                          <a:spcPts val="850"/>
                        </a:spcAft>
                      </a:pPr>
                      <a:r>
                        <a:rPr lang="en-GB" sz="1200" dirty="0">
                          <a:effectLst/>
                        </a:rPr>
                        <a:t>An economic assessment of every output and element of work would not be feasible. For large and specific outputs, for example DAC, economic analysis may form a part of the work to be carried out within EU-RAIL. </a:t>
                      </a:r>
                      <a:endParaRPr lang="en-IE" sz="1200" dirty="0">
                        <a:solidFill>
                          <a:srgbClr val="0C1D3E"/>
                        </a:solidFill>
                        <a:effectLst/>
                        <a:latin typeface="Gotham Narrow Book"/>
                        <a:ea typeface="Calibri" panose="020F0502020204030204" pitchFamily="34" charset="0"/>
                        <a:cs typeface="Gotham Narrow Book"/>
                      </a:endParaRPr>
                    </a:p>
                  </a:txBody>
                  <a:tcPr marL="27689" marR="27689" marT="0" marB="0"/>
                </a:tc>
                <a:extLst>
                  <a:ext uri="{0D108BD9-81ED-4DB2-BD59-A6C34878D82A}">
                    <a16:rowId xmlns:a16="http://schemas.microsoft.com/office/drawing/2014/main" val="979022438"/>
                  </a:ext>
                </a:extLst>
              </a:tr>
            </a:tbl>
          </a:graphicData>
        </a:graphic>
      </p:graphicFrame>
      <p:sp>
        <p:nvSpPr>
          <p:cNvPr id="8" name="Rectangle 1">
            <a:extLst>
              <a:ext uri="{FF2B5EF4-FFF2-40B4-BE49-F238E27FC236}">
                <a16:creationId xmlns:a16="http://schemas.microsoft.com/office/drawing/2014/main" id="{34F317E0-247F-382D-2F1A-ED4772EDFFD7}"/>
              </a:ext>
            </a:extLst>
          </p:cNvPr>
          <p:cNvSpPr>
            <a:spLocks noChangeArrowheads="1"/>
          </p:cNvSpPr>
          <p:nvPr/>
        </p:nvSpPr>
        <p:spPr bwMode="auto">
          <a:xfrm>
            <a:off x="5116513" y="1701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IE" altLang="en-US" sz="1800" b="0" i="0" u="none" strike="noStrike" cap="none" normalizeH="0" baseline="0">
                <a:ln>
                  <a:noFill/>
                </a:ln>
                <a:solidFill>
                  <a:schemeClr val="tx1"/>
                </a:solidFill>
                <a:effectLst/>
                <a:latin typeface="Arial" panose="020B0604020202020204" pitchFamily="34" charset="0"/>
              </a:rPr>
            </a:br>
            <a:endParaRPr kumimoji="0" lang="en-IE" altLang="en-US" sz="1800" b="0" i="0" u="none" strike="noStrike" cap="none" normalizeH="0" baseline="0">
              <a:ln>
                <a:noFill/>
              </a:ln>
              <a:solidFill>
                <a:schemeClr val="tx1"/>
              </a:solidFill>
              <a:effectLst/>
              <a:latin typeface="Arial" panose="020B0604020202020204" pitchFamily="34" charset="0"/>
            </a:endParaRPr>
          </a:p>
        </p:txBody>
      </p:sp>
      <p:pic>
        <p:nvPicPr>
          <p:cNvPr id="2" name="Picture 1" descr="A logo for a company&#10;&#10;Description automatically generated">
            <a:extLst>
              <a:ext uri="{FF2B5EF4-FFF2-40B4-BE49-F238E27FC236}">
                <a16:creationId xmlns:a16="http://schemas.microsoft.com/office/drawing/2014/main" id="{505FE052-675A-52E5-C96A-0FCAACB12E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9361" y="288696"/>
            <a:ext cx="938340" cy="613090"/>
          </a:xfrm>
          <a:prstGeom prst="rect">
            <a:avLst/>
          </a:prstGeom>
        </p:spPr>
      </p:pic>
      <p:pic>
        <p:nvPicPr>
          <p:cNvPr id="3" name="Picture 2">
            <a:extLst>
              <a:ext uri="{FF2B5EF4-FFF2-40B4-BE49-F238E27FC236}">
                <a16:creationId xmlns:a16="http://schemas.microsoft.com/office/drawing/2014/main" id="{DFC53086-125B-7EDF-4260-1155796D5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1961" y="131744"/>
            <a:ext cx="938340" cy="938340"/>
          </a:xfrm>
          <a:prstGeom prst="rect">
            <a:avLst/>
          </a:prstGeom>
        </p:spPr>
      </p:pic>
    </p:spTree>
    <p:extLst>
      <p:ext uri="{BB962C8B-B14F-4D97-AF65-F5344CB8AC3E}">
        <p14:creationId xmlns:p14="http://schemas.microsoft.com/office/powerpoint/2010/main" val="2827673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4011257-7E09-4196-91A3-1D9B7A489F42}"/>
              </a:ext>
            </a:extLst>
          </p:cNvPr>
          <p:cNvSpPr>
            <a:spLocks noGrp="1"/>
          </p:cNvSpPr>
          <p:nvPr>
            <p:ph type="body" sz="quarter" idx="10"/>
          </p:nvPr>
        </p:nvSpPr>
        <p:spPr/>
        <p:txBody>
          <a:bodyPr/>
          <a:lstStyle/>
          <a:p>
            <a:r>
              <a:rPr lang="en-GB" sz="1800" dirty="0">
                <a:effectLst/>
                <a:latin typeface="Arial" panose="020B0604020202020204" pitchFamily="34" charset="0"/>
                <a:ea typeface="Calibri" panose="020F0502020204030204" pitchFamily="34" charset="0"/>
              </a:rPr>
              <a:t>ERTMS Conference 2024 - Workshops</a:t>
            </a:r>
            <a:endParaRPr lang="en-GB" dirty="0"/>
          </a:p>
        </p:txBody>
      </p:sp>
      <p:sp>
        <p:nvSpPr>
          <p:cNvPr id="6" name="Text Placeholder 5">
            <a:extLst>
              <a:ext uri="{FF2B5EF4-FFF2-40B4-BE49-F238E27FC236}">
                <a16:creationId xmlns:a16="http://schemas.microsoft.com/office/drawing/2014/main" id="{8FB7F728-1FE2-4DBF-BF1E-D0ACD6CC557B}"/>
              </a:ext>
            </a:extLst>
          </p:cNvPr>
          <p:cNvSpPr>
            <a:spLocks noGrp="1"/>
          </p:cNvSpPr>
          <p:nvPr>
            <p:ph type="body" sz="quarter" idx="11"/>
          </p:nvPr>
        </p:nvSpPr>
        <p:spPr>
          <a:xfrm>
            <a:off x="1798820" y="2630775"/>
            <a:ext cx="8469240" cy="1060402"/>
          </a:xfrm>
        </p:spPr>
        <p:txBody>
          <a:bodyPr/>
          <a:lstStyle/>
          <a:p>
            <a:r>
              <a:rPr lang="en-GB" dirty="0"/>
              <a:t>Workshop 1</a:t>
            </a:r>
          </a:p>
          <a:p>
            <a:r>
              <a:rPr lang="en-US" dirty="0"/>
              <a:t>Outputs of EU Rail | </a:t>
            </a:r>
            <a:br>
              <a:rPr lang="en-US" dirty="0"/>
            </a:br>
            <a:r>
              <a:rPr lang="en-US" dirty="0" err="1"/>
              <a:t>Standardisation</a:t>
            </a:r>
            <a:r>
              <a:rPr lang="en-US" dirty="0"/>
              <a:t> and TSI Input Plan – </a:t>
            </a:r>
            <a:br>
              <a:rPr lang="en-US" dirty="0"/>
            </a:br>
            <a:r>
              <a:rPr lang="en-US" dirty="0"/>
              <a:t>On-board Modularity</a:t>
            </a:r>
            <a:endParaRPr lang="en-GB" dirty="0"/>
          </a:p>
        </p:txBody>
      </p:sp>
      <p:sp>
        <p:nvSpPr>
          <p:cNvPr id="7" name="Text Placeholder 6">
            <a:extLst>
              <a:ext uri="{FF2B5EF4-FFF2-40B4-BE49-F238E27FC236}">
                <a16:creationId xmlns:a16="http://schemas.microsoft.com/office/drawing/2014/main" id="{AE338F51-0E89-4A52-A572-ED4F82C15F65}"/>
              </a:ext>
            </a:extLst>
          </p:cNvPr>
          <p:cNvSpPr>
            <a:spLocks noGrp="1"/>
          </p:cNvSpPr>
          <p:nvPr>
            <p:ph type="body" sz="quarter" idx="12"/>
          </p:nvPr>
        </p:nvSpPr>
        <p:spPr>
          <a:xfrm>
            <a:off x="2853530" y="4879297"/>
            <a:ext cx="6484937" cy="1127933"/>
          </a:xfrm>
        </p:spPr>
        <p:txBody>
          <a:bodyPr/>
          <a:lstStyle/>
          <a:p>
            <a:r>
              <a:rPr lang="en-GB" dirty="0"/>
              <a:t>Valenciennes 23/04/2024</a:t>
            </a:r>
          </a:p>
          <a:p>
            <a:r>
              <a:rPr lang="en-GB" dirty="0"/>
              <a:t>Daniel Windisch, Friedemann Bitsch</a:t>
            </a:r>
          </a:p>
        </p:txBody>
      </p:sp>
    </p:spTree>
    <p:extLst>
      <p:ext uri="{BB962C8B-B14F-4D97-AF65-F5344CB8AC3E}">
        <p14:creationId xmlns:p14="http://schemas.microsoft.com/office/powerpoint/2010/main" val="1202381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B27E641-C403-C37C-C2FC-77BA0D91C939}"/>
              </a:ext>
            </a:extLst>
          </p:cNvPr>
          <p:cNvSpPr txBox="1">
            <a:spLocks/>
          </p:cNvSpPr>
          <p:nvPr/>
        </p:nvSpPr>
        <p:spPr>
          <a:xfrm>
            <a:off x="1895516" y="280681"/>
            <a:ext cx="9535963" cy="732935"/>
          </a:xfr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200" b="1" dirty="0"/>
              <a:t>Motivation of </a:t>
            </a:r>
            <a:r>
              <a:rPr lang="fr-FR" sz="3200" b="1" dirty="0" err="1"/>
              <a:t>Modularity</a:t>
            </a:r>
            <a:endParaRPr lang="en-US" sz="3200" b="1" dirty="0"/>
          </a:p>
        </p:txBody>
      </p:sp>
      <p:sp>
        <p:nvSpPr>
          <p:cNvPr id="18" name="Text Placeholder 5">
            <a:extLst>
              <a:ext uri="{FF2B5EF4-FFF2-40B4-BE49-F238E27FC236}">
                <a16:creationId xmlns:a16="http://schemas.microsoft.com/office/drawing/2014/main" id="{BD70FDD4-BEFA-4459-A0DC-441C9B34BBEE}"/>
              </a:ext>
            </a:extLst>
          </p:cNvPr>
          <p:cNvSpPr txBox="1">
            <a:spLocks/>
          </p:cNvSpPr>
          <p:nvPr/>
        </p:nvSpPr>
        <p:spPr>
          <a:xfrm>
            <a:off x="641788" y="1282918"/>
            <a:ext cx="11016000" cy="4841257"/>
          </a:xfrm>
          <a:prstGeom prst="rect">
            <a:avLst/>
          </a:prstGeom>
          <a:solidFill>
            <a:srgbClr val="E6E6E6"/>
          </a:solidFill>
        </p:spPr>
        <p:txBody>
          <a:bodyPr vert="horz" lIns="0" tIns="0" rIns="0" bIns="0" rtlCol="0">
            <a:noAutofit/>
          </a:bodyPr>
          <a:lstStyle>
            <a:lvl1pPr marL="216000" indent="-216000" algn="l" defTabSz="914400" rtl="0" eaLnBrk="1" latinLnBrk="0" hangingPunct="1">
              <a:lnSpc>
                <a:spcPct val="114000"/>
              </a:lnSpc>
              <a:spcBef>
                <a:spcPts val="1600"/>
              </a:spcBef>
              <a:buClrTx/>
              <a:buFontTx/>
              <a:buBlip>
                <a:blip r:embed="rId3">
                  <a:extLst>
                    <a:ext uri="{96DAC541-7B7A-43D3-8B79-37D633B846F1}">
                      <asvg:svgBlip xmlns:asvg="http://schemas.microsoft.com/office/drawing/2016/SVG/main" r:embed="rId4"/>
                    </a:ext>
                  </a:extLst>
                </a:blip>
              </a:buBlip>
              <a:defRPr sz="1800" b="1" kern="1200">
                <a:solidFill>
                  <a:schemeClr val="bg2"/>
                </a:solidFill>
                <a:latin typeface="+mn-lt"/>
                <a:ea typeface="+mn-ea"/>
                <a:cs typeface="+mn-cs"/>
              </a:defRPr>
            </a:lvl1pPr>
            <a:lvl2pPr marL="216000" indent="-216000" algn="l" defTabSz="914400" rtl="0" eaLnBrk="1" latinLnBrk="0" hangingPunct="1">
              <a:lnSpc>
                <a:spcPct val="114000"/>
              </a:lnSpc>
              <a:spcBef>
                <a:spcPts val="600"/>
              </a:spcBef>
              <a:buClr>
                <a:schemeClr val="accent3"/>
              </a:buClr>
              <a:buFont typeface="Wingdings 3" panose="05040102010807070707" pitchFamily="18" charset="2"/>
              <a:buChar char="ê"/>
              <a:defRPr sz="1400" kern="1200">
                <a:solidFill>
                  <a:schemeClr val="tx2"/>
                </a:solidFill>
                <a:latin typeface="+mn-lt"/>
                <a:ea typeface="+mn-ea"/>
                <a:cs typeface="+mn-cs"/>
              </a:defRPr>
            </a:lvl2pPr>
            <a:lvl3pPr marL="540000" indent="-180000" algn="l" defTabSz="914400" rtl="0" eaLnBrk="1" latinLnBrk="0" hangingPunct="1">
              <a:lnSpc>
                <a:spcPct val="114000"/>
              </a:lnSpc>
              <a:spcBef>
                <a:spcPts val="600"/>
              </a:spcBef>
              <a:buFont typeface="Century Gothic" panose="020B0502020202020204" pitchFamily="34" charset="0"/>
              <a:buChar char="–"/>
              <a:defRPr sz="1200" kern="1200">
                <a:solidFill>
                  <a:schemeClr val="tx1"/>
                </a:solidFill>
                <a:latin typeface="+mn-lt"/>
                <a:ea typeface="+mn-ea"/>
                <a:cs typeface="+mn-cs"/>
              </a:defRPr>
            </a:lvl3pPr>
            <a:lvl4pPr marL="720000" indent="-144000" algn="l" defTabSz="914400" rtl="0" eaLnBrk="1" latinLnBrk="0" hangingPunct="1">
              <a:lnSpc>
                <a:spcPct val="114000"/>
              </a:lnSpc>
              <a:spcBef>
                <a:spcPts val="300"/>
              </a:spcBef>
              <a:buClr>
                <a:schemeClr val="accent3"/>
              </a:buClr>
              <a:buFont typeface="Arial" panose="020B0604020202020204" pitchFamily="34" charset="0"/>
              <a:buChar char="›"/>
              <a:defRPr sz="1100" kern="1200">
                <a:solidFill>
                  <a:schemeClr val="accent3"/>
                </a:solidFill>
                <a:latin typeface="+mn-lt"/>
                <a:ea typeface="+mn-ea"/>
                <a:cs typeface="+mn-cs"/>
              </a:defRPr>
            </a:lvl4pPr>
            <a:lvl5pPr marL="936000" indent="-108000" algn="l" defTabSz="914400" rtl="0" eaLnBrk="1" latinLnBrk="0" hangingPunct="1">
              <a:lnSpc>
                <a:spcPct val="114000"/>
              </a:lnSpc>
              <a:spcBef>
                <a:spcPts val="300"/>
              </a:spcBef>
              <a:buFont typeface="Wingdings 3" panose="05040102010807070707" pitchFamily="18" charset="2"/>
              <a:buChar char=""/>
              <a:defRPr sz="10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Aft>
                <a:spcPts val="600"/>
              </a:spcAft>
              <a:buClr>
                <a:srgbClr val="00AB8E"/>
              </a:buClr>
            </a:pPr>
            <a:r>
              <a:rPr lang="en-US" sz="1800" dirty="0"/>
              <a:t>Modularity is a parameter of the system architecture. It allows to </a:t>
            </a:r>
            <a:r>
              <a:rPr lang="en-US" sz="1800" b="1" dirty="0"/>
              <a:t>breakdown a large complex system into smaller and manageable sub-systems </a:t>
            </a:r>
            <a:r>
              <a:rPr lang="en-US" sz="1800" dirty="0"/>
              <a:t>(less complex sub-systems). </a:t>
            </a:r>
          </a:p>
          <a:p>
            <a:pPr lvl="1">
              <a:spcAft>
                <a:spcPts val="600"/>
              </a:spcAft>
              <a:buClr>
                <a:srgbClr val="00AB8E"/>
              </a:buClr>
            </a:pPr>
            <a:r>
              <a:rPr lang="en-GB" sz="1800" dirty="0"/>
              <a:t>Modularity in turn means </a:t>
            </a:r>
            <a:r>
              <a:rPr lang="en-GB" sz="1800" b="1" dirty="0"/>
              <a:t>well-defined interfaces, </a:t>
            </a:r>
            <a:r>
              <a:rPr lang="en-GB" sz="1800" dirty="0"/>
              <a:t>paving the way for </a:t>
            </a:r>
            <a:r>
              <a:rPr lang="en-GB" sz="1800" b="1" dirty="0"/>
              <a:t>harmonisation</a:t>
            </a:r>
            <a:r>
              <a:rPr lang="en-GB" sz="1800" dirty="0"/>
              <a:t>.</a:t>
            </a:r>
          </a:p>
          <a:p>
            <a:pPr lvl="1">
              <a:spcAft>
                <a:spcPts val="600"/>
              </a:spcAft>
              <a:buClr>
                <a:srgbClr val="00AB8E"/>
              </a:buClr>
            </a:pPr>
            <a:r>
              <a:rPr lang="en-US" sz="1800" dirty="0"/>
              <a:t>The above two points immediately leads to </a:t>
            </a:r>
            <a:r>
              <a:rPr lang="en-US" sz="1800" b="1" dirty="0"/>
              <a:t>simplification of system integration</a:t>
            </a:r>
            <a:r>
              <a:rPr lang="en-US" sz="1800" dirty="0"/>
              <a:t>. </a:t>
            </a:r>
          </a:p>
          <a:p>
            <a:pPr lvl="1">
              <a:spcAft>
                <a:spcPts val="600"/>
              </a:spcAft>
              <a:buClr>
                <a:srgbClr val="00AB8E"/>
              </a:buClr>
            </a:pPr>
            <a:r>
              <a:rPr lang="en-GB" sz="1800" dirty="0"/>
              <a:t>Individual elements can be </a:t>
            </a:r>
            <a:r>
              <a:rPr lang="en-GB" sz="1800" b="1" dirty="0"/>
              <a:t>more easily manageable </a:t>
            </a:r>
            <a:r>
              <a:rPr lang="en-GB" sz="1800" dirty="0"/>
              <a:t>as their functionality is limited and more specifically defined. </a:t>
            </a:r>
          </a:p>
          <a:p>
            <a:pPr lvl="1">
              <a:spcAft>
                <a:spcPts val="600"/>
              </a:spcAft>
              <a:buClr>
                <a:srgbClr val="00AB8E"/>
              </a:buClr>
            </a:pPr>
            <a:r>
              <a:rPr lang="en-GB" sz="1800" dirty="0"/>
              <a:t>Modularity can be applied to </a:t>
            </a:r>
            <a:r>
              <a:rPr lang="en-GB" sz="1800" b="1" dirty="0"/>
              <a:t>various topics</a:t>
            </a:r>
            <a:r>
              <a:rPr lang="en-GB" sz="1800" dirty="0"/>
              <a:t>, e.g. network layers, functionality, sub-systems, … .</a:t>
            </a:r>
          </a:p>
          <a:p>
            <a:pPr lvl="1">
              <a:spcAft>
                <a:spcPts val="600"/>
              </a:spcAft>
              <a:buClr>
                <a:srgbClr val="00AB8E"/>
              </a:buClr>
            </a:pPr>
            <a:r>
              <a:rPr lang="en-US" sz="1800" dirty="0"/>
              <a:t>Results can improve </a:t>
            </a:r>
            <a:r>
              <a:rPr lang="en-US" sz="1800" b="1" dirty="0"/>
              <a:t>exchangeability, migration, upgradeability </a:t>
            </a:r>
            <a:r>
              <a:rPr lang="en-US" sz="1800" dirty="0"/>
              <a:t>and </a:t>
            </a:r>
            <a:r>
              <a:rPr lang="en-US" sz="1800" b="1" dirty="0"/>
              <a:t>competition in the market</a:t>
            </a:r>
            <a:r>
              <a:rPr lang="de-DE" sz="1800" dirty="0"/>
              <a:t>.</a:t>
            </a:r>
          </a:p>
          <a:p>
            <a:pPr lvl="1">
              <a:buClr>
                <a:srgbClr val="00AB8E"/>
              </a:buClr>
            </a:pPr>
            <a:endParaRPr lang="en-US" sz="1800" dirty="0"/>
          </a:p>
          <a:p>
            <a:pPr lvl="1">
              <a:buClr>
                <a:srgbClr val="00AB8E"/>
              </a:buClr>
            </a:pPr>
            <a:endParaRPr lang="en-GB" sz="1800" dirty="0"/>
          </a:p>
          <a:p>
            <a:pPr lvl="1">
              <a:buClr>
                <a:srgbClr val="00AB8E"/>
              </a:buClr>
            </a:pPr>
            <a:endParaRPr lang="en-US" dirty="0"/>
          </a:p>
          <a:p>
            <a:pPr marL="216000" marR="0" lvl="0" indent="-216000" algn="l" defTabSz="914400" rtl="0" eaLnBrk="1" fontAlgn="auto" latinLnBrk="0" hangingPunct="1">
              <a:lnSpc>
                <a:spcPct val="114000"/>
              </a:lnSpc>
              <a:spcBef>
                <a:spcPts val="1600"/>
              </a:spcBef>
              <a:spcAft>
                <a:spcPts val="0"/>
              </a:spcAft>
              <a:buClrTx/>
              <a:buSzTx/>
              <a:buFontTx/>
              <a:buBlip>
                <a:blip r:embed="rId3">
                  <a:extLst>
                    <a:ext uri="{96DAC541-7B7A-43D3-8B79-37D633B846F1}">
                      <asvg:svgBlip xmlns:asvg="http://schemas.microsoft.com/office/drawing/2016/SVG/main" r:embed="rId4"/>
                    </a:ext>
                  </a:extLst>
                </a:blip>
              </a:buBlip>
              <a:tabLst/>
              <a:defRPr/>
            </a:pPr>
            <a:endParaRPr kumimoji="0" lang="en-GB" sz="1600" b="1" i="0" u="none" strike="noStrike" kern="1200" cap="none" spc="0" normalizeH="0" baseline="0" noProof="0" dirty="0">
              <a:ln>
                <a:noFill/>
              </a:ln>
              <a:solidFill>
                <a:srgbClr val="00BBDD"/>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772320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B27E641-C403-C37C-C2FC-77BA0D91C939}"/>
              </a:ext>
            </a:extLst>
          </p:cNvPr>
          <p:cNvSpPr txBox="1">
            <a:spLocks/>
          </p:cNvSpPr>
          <p:nvPr/>
        </p:nvSpPr>
        <p:spPr>
          <a:xfrm>
            <a:off x="1895516" y="280681"/>
            <a:ext cx="9535963" cy="732935"/>
          </a:xfr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0C1D3E"/>
                </a:solidFill>
                <a:effectLst/>
                <a:uLnTx/>
                <a:uFillTx/>
                <a:latin typeface="Arial"/>
                <a:ea typeface="+mn-ea"/>
                <a:cs typeface="+mn-cs"/>
              </a:rPr>
              <a:t>CCS On-</a:t>
            </a:r>
            <a:r>
              <a:rPr kumimoji="0" lang="fr-FR" sz="3200" b="1" i="0" u="none" strike="noStrike" kern="1200" cap="none" spc="0" normalizeH="0" baseline="0" noProof="0" dirty="0" err="1">
                <a:ln>
                  <a:noFill/>
                </a:ln>
                <a:solidFill>
                  <a:srgbClr val="0C1D3E"/>
                </a:solidFill>
                <a:effectLst/>
                <a:uLnTx/>
                <a:uFillTx/>
                <a:latin typeface="Arial"/>
                <a:ea typeface="+mn-ea"/>
                <a:cs typeface="+mn-cs"/>
              </a:rPr>
              <a:t>board</a:t>
            </a:r>
            <a:r>
              <a:rPr kumimoji="0" lang="fr-FR" sz="3200" b="1" i="0" u="none" strike="noStrike" kern="1200" cap="none" spc="0" normalizeH="0" baseline="0" noProof="0" dirty="0">
                <a:ln>
                  <a:noFill/>
                </a:ln>
                <a:solidFill>
                  <a:srgbClr val="0C1D3E"/>
                </a:solidFill>
                <a:effectLst/>
                <a:uLnTx/>
                <a:uFillTx/>
                <a:latin typeface="Arial"/>
                <a:ea typeface="+mn-ea"/>
                <a:cs typeface="+mn-cs"/>
              </a:rPr>
              <a:t> </a:t>
            </a:r>
            <a:r>
              <a:rPr kumimoji="0" lang="fr-FR" sz="3200" b="1" i="0" u="none" strike="noStrike" kern="1200" cap="none" spc="0" normalizeH="0" baseline="0" noProof="0" dirty="0" err="1">
                <a:ln>
                  <a:noFill/>
                </a:ln>
                <a:solidFill>
                  <a:srgbClr val="0C1D3E"/>
                </a:solidFill>
                <a:effectLst/>
                <a:uLnTx/>
                <a:uFillTx/>
                <a:latin typeface="Arial"/>
                <a:ea typeface="+mn-ea"/>
                <a:cs typeface="+mn-cs"/>
              </a:rPr>
              <a:t>Modularity</a:t>
            </a:r>
            <a:r>
              <a:rPr kumimoji="0" lang="fr-FR" sz="3200" b="1" i="0" u="none" strike="noStrike" kern="1200" cap="none" spc="0" normalizeH="0" baseline="0" noProof="0" dirty="0">
                <a:ln>
                  <a:noFill/>
                </a:ln>
                <a:solidFill>
                  <a:srgbClr val="0C1D3E"/>
                </a:solidFill>
                <a:effectLst/>
                <a:uLnTx/>
                <a:uFillTx/>
                <a:latin typeface="Arial"/>
                <a:ea typeface="+mn-ea"/>
                <a:cs typeface="+mn-cs"/>
              </a:rPr>
              <a:t> of TSI CCS 2023</a:t>
            </a:r>
            <a:endParaRPr kumimoji="0" lang="en-US" sz="3200" b="1" i="0" u="none" strike="noStrike" kern="1200" cap="none" spc="0" normalizeH="0" baseline="0" noProof="0" dirty="0">
              <a:ln>
                <a:noFill/>
              </a:ln>
              <a:solidFill>
                <a:srgbClr val="0C1D3E"/>
              </a:solidFill>
              <a:effectLst/>
              <a:uLnTx/>
              <a:uFillTx/>
              <a:latin typeface="Arial"/>
              <a:ea typeface="+mn-ea"/>
              <a:cs typeface="+mn-cs"/>
            </a:endParaRPr>
          </a:p>
        </p:txBody>
      </p:sp>
      <p:sp>
        <p:nvSpPr>
          <p:cNvPr id="18" name="Text Placeholder 5">
            <a:extLst>
              <a:ext uri="{FF2B5EF4-FFF2-40B4-BE49-F238E27FC236}">
                <a16:creationId xmlns:a16="http://schemas.microsoft.com/office/drawing/2014/main" id="{BD70FDD4-BEFA-4459-A0DC-441C9B34BBEE}"/>
              </a:ext>
            </a:extLst>
          </p:cNvPr>
          <p:cNvSpPr txBox="1">
            <a:spLocks/>
          </p:cNvSpPr>
          <p:nvPr/>
        </p:nvSpPr>
        <p:spPr>
          <a:xfrm>
            <a:off x="641788" y="1282918"/>
            <a:ext cx="11016000" cy="4095373"/>
          </a:xfrm>
          <a:prstGeom prst="rect">
            <a:avLst/>
          </a:prstGeom>
          <a:solidFill>
            <a:srgbClr val="E6E6E6"/>
          </a:solidFill>
        </p:spPr>
        <p:txBody>
          <a:bodyPr vert="horz" lIns="0" tIns="0" rIns="0" bIns="0" rtlCol="0">
            <a:noAutofit/>
          </a:bodyPr>
          <a:lstStyle>
            <a:lvl1pPr marL="216000" indent="-216000" algn="l" defTabSz="914400" rtl="0" eaLnBrk="1" latinLnBrk="0" hangingPunct="1">
              <a:lnSpc>
                <a:spcPct val="114000"/>
              </a:lnSpc>
              <a:spcBef>
                <a:spcPts val="1600"/>
              </a:spcBef>
              <a:buClrTx/>
              <a:buFontTx/>
              <a:buBlip>
                <a:blip r:embed="rId2">
                  <a:extLst>
                    <a:ext uri="{96DAC541-7B7A-43D3-8B79-37D633B846F1}">
                      <asvg:svgBlip xmlns:asvg="http://schemas.microsoft.com/office/drawing/2016/SVG/main" r:embed="rId3"/>
                    </a:ext>
                  </a:extLst>
                </a:blip>
              </a:buBlip>
              <a:defRPr sz="1800" b="1" kern="1200">
                <a:solidFill>
                  <a:schemeClr val="bg2"/>
                </a:solidFill>
                <a:latin typeface="+mn-lt"/>
                <a:ea typeface="+mn-ea"/>
                <a:cs typeface="+mn-cs"/>
              </a:defRPr>
            </a:lvl1pPr>
            <a:lvl2pPr marL="216000" indent="-216000" algn="l" defTabSz="914400" rtl="0" eaLnBrk="1" latinLnBrk="0" hangingPunct="1">
              <a:lnSpc>
                <a:spcPct val="114000"/>
              </a:lnSpc>
              <a:spcBef>
                <a:spcPts val="600"/>
              </a:spcBef>
              <a:buClr>
                <a:schemeClr val="accent3"/>
              </a:buClr>
              <a:buFont typeface="Wingdings 3" panose="05040102010807070707" pitchFamily="18" charset="2"/>
              <a:buChar char="ê"/>
              <a:defRPr sz="1400" kern="1200">
                <a:solidFill>
                  <a:schemeClr val="tx2"/>
                </a:solidFill>
                <a:latin typeface="+mn-lt"/>
                <a:ea typeface="+mn-ea"/>
                <a:cs typeface="+mn-cs"/>
              </a:defRPr>
            </a:lvl2pPr>
            <a:lvl3pPr marL="540000" indent="-180000" algn="l" defTabSz="914400" rtl="0" eaLnBrk="1" latinLnBrk="0" hangingPunct="1">
              <a:lnSpc>
                <a:spcPct val="114000"/>
              </a:lnSpc>
              <a:spcBef>
                <a:spcPts val="600"/>
              </a:spcBef>
              <a:buFont typeface="Century Gothic" panose="020B0502020202020204" pitchFamily="34" charset="0"/>
              <a:buChar char="–"/>
              <a:defRPr sz="1200" kern="1200">
                <a:solidFill>
                  <a:schemeClr val="tx1"/>
                </a:solidFill>
                <a:latin typeface="+mn-lt"/>
                <a:ea typeface="+mn-ea"/>
                <a:cs typeface="+mn-cs"/>
              </a:defRPr>
            </a:lvl3pPr>
            <a:lvl4pPr marL="720000" indent="-144000" algn="l" defTabSz="914400" rtl="0" eaLnBrk="1" latinLnBrk="0" hangingPunct="1">
              <a:lnSpc>
                <a:spcPct val="114000"/>
              </a:lnSpc>
              <a:spcBef>
                <a:spcPts val="300"/>
              </a:spcBef>
              <a:buClr>
                <a:schemeClr val="accent3"/>
              </a:buClr>
              <a:buFont typeface="Arial" panose="020B0604020202020204" pitchFamily="34" charset="0"/>
              <a:buChar char="›"/>
              <a:defRPr sz="1100" kern="1200">
                <a:solidFill>
                  <a:schemeClr val="accent3"/>
                </a:solidFill>
                <a:latin typeface="+mn-lt"/>
                <a:ea typeface="+mn-ea"/>
                <a:cs typeface="+mn-cs"/>
              </a:defRPr>
            </a:lvl4pPr>
            <a:lvl5pPr marL="936000" indent="-108000" algn="l" defTabSz="914400" rtl="0" eaLnBrk="1" latinLnBrk="0" hangingPunct="1">
              <a:lnSpc>
                <a:spcPct val="114000"/>
              </a:lnSpc>
              <a:spcBef>
                <a:spcPts val="300"/>
              </a:spcBef>
              <a:buFont typeface="Wingdings 3" panose="05040102010807070707" pitchFamily="18" charset="2"/>
              <a:buChar char=""/>
              <a:defRPr sz="10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6000" marR="0" lvl="0" indent="-216000" algn="l" defTabSz="914400" rtl="0" eaLnBrk="1" fontAlgn="auto" latinLnBrk="0" hangingPunct="1">
              <a:lnSpc>
                <a:spcPct val="114000"/>
              </a:lnSpc>
              <a:spcBef>
                <a:spcPts val="1600"/>
              </a:spcBef>
              <a:spcAft>
                <a:spcPts val="0"/>
              </a:spcAft>
              <a:buClrTx/>
              <a:buSzTx/>
              <a:buFontTx/>
              <a:buBlip>
                <a:blip r:embed="rId2">
                  <a:extLst>
                    <a:ext uri="{96DAC541-7B7A-43D3-8B79-37D633B846F1}">
                      <asvg:svgBlip xmlns:asvg="http://schemas.microsoft.com/office/drawing/2016/SVG/main" r:embed="rId3"/>
                    </a:ext>
                  </a:extLst>
                </a:blip>
              </a:buBlip>
              <a:tabLst/>
              <a:defRPr/>
            </a:pPr>
            <a:r>
              <a:rPr kumimoji="0" lang="en-US" sz="1600" b="1" i="0" u="none" strike="noStrike" kern="1200" cap="none" spc="0" normalizeH="0" baseline="0" noProof="0" dirty="0">
                <a:ln>
                  <a:noFill/>
                </a:ln>
                <a:solidFill>
                  <a:srgbClr val="00BBDD"/>
                </a:solidFill>
                <a:effectLst/>
                <a:uLnTx/>
                <a:uFillTx/>
                <a:latin typeface="Arial"/>
                <a:ea typeface="+mn-ea"/>
                <a:cs typeface="+mn-cs"/>
              </a:rPr>
              <a:t>CCS On-Board Modularity (see Subset-147)</a:t>
            </a:r>
          </a:p>
          <a:p>
            <a:pPr marL="216000" marR="0" lvl="1" indent="-216000" algn="l" defTabSz="914400" rtl="0" eaLnBrk="1" fontAlgn="auto" latinLnBrk="0" hangingPunct="1">
              <a:lnSpc>
                <a:spcPct val="114000"/>
              </a:lnSpc>
              <a:spcBef>
                <a:spcPts val="600"/>
              </a:spcBef>
              <a:spcAft>
                <a:spcPts val="0"/>
              </a:spcAft>
              <a:buClr>
                <a:srgbClr val="00AB8E"/>
              </a:buClr>
              <a:buSzTx/>
              <a:buFont typeface="Wingdings 3" panose="05040102010807070707" pitchFamily="18" charset="2"/>
              <a:buChar char="ê"/>
              <a:tabLst/>
              <a:defRPr/>
            </a:pPr>
            <a:r>
              <a:rPr kumimoji="0" lang="en-US" sz="1400" b="0" i="0" u="none" strike="noStrike" kern="1200" cap="none" spc="0" normalizeH="0" baseline="0" noProof="0" dirty="0">
                <a:ln>
                  <a:noFill/>
                </a:ln>
                <a:solidFill>
                  <a:srgbClr val="242A75"/>
                </a:solidFill>
                <a:effectLst/>
                <a:uLnTx/>
                <a:uFillTx/>
                <a:latin typeface="Arial"/>
                <a:ea typeface="+mn-ea"/>
                <a:cs typeface="+mn-cs"/>
              </a:rPr>
              <a:t>Subset-119: ETCS On-board / Rolling Stock</a:t>
            </a:r>
          </a:p>
          <a:p>
            <a:pPr marL="216000" marR="0" lvl="1" indent="-216000" algn="l" defTabSz="914400" rtl="0" eaLnBrk="1" fontAlgn="auto" latinLnBrk="0" hangingPunct="1">
              <a:lnSpc>
                <a:spcPct val="114000"/>
              </a:lnSpc>
              <a:spcBef>
                <a:spcPts val="600"/>
              </a:spcBef>
              <a:spcAft>
                <a:spcPts val="0"/>
              </a:spcAft>
              <a:buClr>
                <a:srgbClr val="00AB8E"/>
              </a:buClr>
              <a:buSzTx/>
              <a:buFont typeface="Wingdings 3" panose="05040102010807070707" pitchFamily="18" charset="2"/>
              <a:buChar char="ê"/>
              <a:tabLst/>
              <a:defRPr/>
            </a:pPr>
            <a:r>
              <a:rPr kumimoji="0" lang="en-US" sz="1400" b="0" i="0" u="none" strike="noStrike" kern="1200" cap="none" spc="0" normalizeH="0" baseline="0" noProof="0" dirty="0">
                <a:ln>
                  <a:noFill/>
                </a:ln>
                <a:solidFill>
                  <a:srgbClr val="242A75"/>
                </a:solidFill>
                <a:effectLst/>
                <a:uLnTx/>
                <a:uFillTx/>
                <a:latin typeface="Arial"/>
                <a:ea typeface="+mn-ea"/>
                <a:cs typeface="+mn-cs"/>
              </a:rPr>
              <a:t>Subset-139: ATO On-board / Rolling Stock</a:t>
            </a:r>
          </a:p>
          <a:p>
            <a:pPr marL="216000" marR="0" lvl="1" indent="-216000" algn="l" defTabSz="914400" rtl="0" eaLnBrk="1" fontAlgn="auto" latinLnBrk="0" hangingPunct="1">
              <a:lnSpc>
                <a:spcPct val="114000"/>
              </a:lnSpc>
              <a:spcBef>
                <a:spcPts val="600"/>
              </a:spcBef>
              <a:spcAft>
                <a:spcPts val="0"/>
              </a:spcAft>
              <a:buClr>
                <a:srgbClr val="00AB8E"/>
              </a:buClr>
              <a:buSzTx/>
              <a:buFont typeface="Wingdings 3" panose="05040102010807070707" pitchFamily="18" charset="2"/>
              <a:buChar char="ê"/>
              <a:tabLst/>
              <a:defRPr/>
            </a:pPr>
            <a:r>
              <a:rPr kumimoji="0" lang="en-US" sz="1400" b="0" i="0" u="none" strike="noStrike" kern="1200" cap="none" spc="0" normalizeH="0" baseline="0" noProof="0" dirty="0">
                <a:ln>
                  <a:noFill/>
                </a:ln>
                <a:solidFill>
                  <a:srgbClr val="242A75"/>
                </a:solidFill>
                <a:effectLst/>
                <a:uLnTx/>
                <a:uFillTx/>
                <a:latin typeface="Arial"/>
                <a:ea typeface="+mn-ea"/>
                <a:cs typeface="+mn-cs"/>
              </a:rPr>
              <a:t>Subset-130: ATO On-board / ETCS On-board</a:t>
            </a:r>
          </a:p>
          <a:p>
            <a:pPr marL="216000" marR="0" lvl="1" indent="-216000" algn="l" defTabSz="914400" rtl="0" eaLnBrk="1" fontAlgn="auto" latinLnBrk="0" hangingPunct="1">
              <a:lnSpc>
                <a:spcPct val="114000"/>
              </a:lnSpc>
              <a:spcBef>
                <a:spcPts val="600"/>
              </a:spcBef>
              <a:spcAft>
                <a:spcPts val="0"/>
              </a:spcAft>
              <a:buClr>
                <a:srgbClr val="00AB8E"/>
              </a:buClr>
              <a:buSzTx/>
              <a:buFont typeface="Wingdings 3" panose="05040102010807070707" pitchFamily="18" charset="2"/>
              <a:buChar char="ê"/>
              <a:tabLst/>
              <a:defRPr/>
            </a:pPr>
            <a:r>
              <a:rPr kumimoji="0" lang="en-US" sz="1400" b="0" i="0" u="none" strike="noStrike" kern="1200" cap="none" spc="0" normalizeH="0" baseline="0" noProof="0" dirty="0">
                <a:ln>
                  <a:noFill/>
                </a:ln>
                <a:solidFill>
                  <a:srgbClr val="242A75"/>
                </a:solidFill>
                <a:effectLst/>
                <a:uLnTx/>
                <a:uFillTx/>
                <a:latin typeface="Arial"/>
                <a:ea typeface="+mn-ea"/>
                <a:cs typeface="+mn-cs"/>
              </a:rPr>
              <a:t>[Subset-121: ETCS On-board / Train Display System </a:t>
            </a:r>
            <a:br>
              <a:rPr kumimoji="0" lang="en-US" sz="1400" b="0" i="0" u="none" strike="noStrike" kern="1200" cap="none" spc="0" normalizeH="0" baseline="0" noProof="0" dirty="0">
                <a:ln>
                  <a:noFill/>
                </a:ln>
                <a:solidFill>
                  <a:srgbClr val="242A75"/>
                </a:solidFill>
                <a:effectLst/>
                <a:uLnTx/>
                <a:uFillTx/>
                <a:latin typeface="Arial"/>
                <a:ea typeface="+mn-ea"/>
                <a:cs typeface="+mn-cs"/>
              </a:rPr>
            </a:br>
            <a:r>
              <a:rPr kumimoji="0" lang="en-US" sz="1400" b="0" i="0" u="none" strike="noStrike" kern="1200" cap="none" spc="0" normalizeH="0" baseline="0" noProof="0" dirty="0">
                <a:ln>
                  <a:noFill/>
                </a:ln>
                <a:solidFill>
                  <a:srgbClr val="242A75"/>
                </a:solidFill>
                <a:effectLst/>
                <a:uLnTx/>
                <a:uFillTx/>
                <a:latin typeface="Arial"/>
                <a:ea typeface="+mn-ea"/>
                <a:cs typeface="+mn-cs"/>
              </a:rPr>
              <a:t>– not contained in TSI 2023]</a:t>
            </a:r>
          </a:p>
          <a:p>
            <a:pPr marL="216000" marR="0" lvl="1" indent="-216000" algn="l" defTabSz="914400" rtl="0" eaLnBrk="1" fontAlgn="auto" latinLnBrk="0" hangingPunct="1">
              <a:lnSpc>
                <a:spcPct val="114000"/>
              </a:lnSpc>
              <a:spcBef>
                <a:spcPts val="600"/>
              </a:spcBef>
              <a:spcAft>
                <a:spcPts val="0"/>
              </a:spcAft>
              <a:buClr>
                <a:srgbClr val="00AB8E"/>
              </a:buClr>
              <a:buSzTx/>
              <a:buFont typeface="Wingdings 3" panose="05040102010807070707" pitchFamily="18" charset="2"/>
              <a:buChar char="ê"/>
              <a:tabLst/>
              <a:defRPr/>
            </a:pPr>
            <a:r>
              <a:rPr kumimoji="0" lang="en-US" sz="1400" b="0" i="0" u="none" strike="noStrike" kern="1200" cap="none" spc="0" normalizeH="0" baseline="0" noProof="0" dirty="0">
                <a:ln>
                  <a:noFill/>
                </a:ln>
                <a:solidFill>
                  <a:srgbClr val="242A75"/>
                </a:solidFill>
                <a:effectLst/>
                <a:uLnTx/>
                <a:uFillTx/>
                <a:latin typeface="Arial"/>
                <a:ea typeface="+mn-ea"/>
                <a:cs typeface="+mn-cs"/>
              </a:rPr>
              <a:t>Subset-126: ATO-OB / ATO-TS </a:t>
            </a:r>
          </a:p>
          <a:p>
            <a:pPr marL="216000" marR="0" lvl="1" indent="-216000" algn="l" defTabSz="914400" rtl="0" eaLnBrk="1" fontAlgn="auto" latinLnBrk="0" hangingPunct="1">
              <a:lnSpc>
                <a:spcPct val="114000"/>
              </a:lnSpc>
              <a:spcBef>
                <a:spcPts val="600"/>
              </a:spcBef>
              <a:spcAft>
                <a:spcPts val="0"/>
              </a:spcAft>
              <a:buClr>
                <a:srgbClr val="00AB8E"/>
              </a:buClr>
              <a:buSzTx/>
              <a:buFont typeface="Wingdings 3" panose="05040102010807070707" pitchFamily="18" charset="2"/>
              <a:buChar char="ê"/>
              <a:tabLst/>
              <a:defRPr/>
            </a:pPr>
            <a:r>
              <a:rPr kumimoji="0" lang="en-US" sz="1400" b="0" i="0" u="none" strike="noStrike" kern="1200" cap="none" spc="0" normalizeH="0" baseline="0" noProof="0" dirty="0">
                <a:ln>
                  <a:noFill/>
                </a:ln>
                <a:solidFill>
                  <a:srgbClr val="242A75"/>
                </a:solidFill>
                <a:effectLst/>
                <a:uLnTx/>
                <a:uFillTx/>
                <a:latin typeface="Arial"/>
                <a:ea typeface="+mn-ea"/>
                <a:cs typeface="+mn-cs"/>
              </a:rPr>
              <a:t>Subset-147: Basis for on-board modularity. </a:t>
            </a:r>
            <a:br>
              <a:rPr kumimoji="0" lang="en-US" sz="1400" b="0" i="0" u="none" strike="noStrike" kern="1200" cap="none" spc="0" normalizeH="0" baseline="0" noProof="0" dirty="0">
                <a:ln>
                  <a:noFill/>
                </a:ln>
                <a:solidFill>
                  <a:srgbClr val="242A75"/>
                </a:solidFill>
                <a:effectLst/>
                <a:uLnTx/>
                <a:uFillTx/>
                <a:latin typeface="Arial"/>
                <a:ea typeface="+mn-ea"/>
                <a:cs typeface="+mn-cs"/>
              </a:rPr>
            </a:br>
            <a:r>
              <a:rPr kumimoji="0" lang="en-US" sz="1400" b="0" i="0" u="none" strike="noStrike" kern="1200" cap="none" spc="0" normalizeH="0" baseline="0" noProof="0" dirty="0">
                <a:ln>
                  <a:noFill/>
                </a:ln>
                <a:solidFill>
                  <a:srgbClr val="242A75"/>
                </a:solidFill>
                <a:effectLst/>
                <a:uLnTx/>
                <a:uFillTx/>
                <a:latin typeface="Arial"/>
                <a:ea typeface="+mn-ea"/>
                <a:cs typeface="+mn-cs"/>
              </a:rPr>
              <a:t>First version of CCS Consist Network Communication </a:t>
            </a:r>
            <a:br>
              <a:rPr kumimoji="0" lang="en-US" sz="1400" b="0" i="0" u="none" strike="noStrike" kern="1200" cap="none" spc="0" normalizeH="0" baseline="0" noProof="0" dirty="0">
                <a:ln>
                  <a:noFill/>
                </a:ln>
                <a:solidFill>
                  <a:srgbClr val="242A75"/>
                </a:solidFill>
                <a:effectLst/>
                <a:uLnTx/>
                <a:uFillTx/>
                <a:latin typeface="Arial"/>
                <a:ea typeface="+mn-ea"/>
                <a:cs typeface="+mn-cs"/>
              </a:rPr>
            </a:br>
            <a:r>
              <a:rPr kumimoji="0" lang="en-US" sz="1400" b="0" i="0" u="none" strike="noStrike" kern="1200" cap="none" spc="0" normalizeH="0" baseline="0" noProof="0" dirty="0">
                <a:ln>
                  <a:noFill/>
                </a:ln>
                <a:solidFill>
                  <a:srgbClr val="242A75"/>
                </a:solidFill>
                <a:effectLst/>
                <a:uLnTx/>
                <a:uFillTx/>
                <a:latin typeface="Arial"/>
                <a:ea typeface="+mn-ea"/>
                <a:cs typeface="+mn-cs"/>
              </a:rPr>
              <a:t>Layers</a:t>
            </a:r>
          </a:p>
          <a:p>
            <a:pPr marL="216000" marR="0" lvl="1" indent="-216000" algn="l" defTabSz="914400" rtl="0" eaLnBrk="1" fontAlgn="auto" latinLnBrk="0" hangingPunct="1">
              <a:lnSpc>
                <a:spcPct val="114000"/>
              </a:lnSpc>
              <a:spcBef>
                <a:spcPts val="600"/>
              </a:spcBef>
              <a:spcAft>
                <a:spcPts val="0"/>
              </a:spcAft>
              <a:buClr>
                <a:srgbClr val="00AB8E"/>
              </a:buClr>
              <a:buSzTx/>
              <a:buFont typeface="Wingdings 3" panose="05040102010807070707" pitchFamily="18" charset="2"/>
              <a:buChar char="ê"/>
              <a:tabLst/>
              <a:defRPr/>
            </a:pPr>
            <a:endParaRPr kumimoji="0" lang="en-US" sz="1400" b="0" i="0" u="none" strike="noStrike" kern="1200" cap="none" spc="0" normalizeH="0" baseline="0" noProof="0" dirty="0">
              <a:ln>
                <a:noFill/>
              </a:ln>
              <a:solidFill>
                <a:srgbClr val="242A75"/>
              </a:solidFill>
              <a:effectLst/>
              <a:uLnTx/>
              <a:uFillTx/>
              <a:latin typeface="Arial"/>
              <a:ea typeface="+mn-ea"/>
              <a:cs typeface="+mn-cs"/>
            </a:endParaRPr>
          </a:p>
          <a:p>
            <a:pPr marL="36000" marR="0" lvl="1" indent="0" algn="l" defTabSz="914400" rtl="0" eaLnBrk="1" fontAlgn="auto" latinLnBrk="0" hangingPunct="1">
              <a:lnSpc>
                <a:spcPct val="114000"/>
              </a:lnSpc>
              <a:spcBef>
                <a:spcPts val="600"/>
              </a:spcBef>
              <a:spcAft>
                <a:spcPts val="0"/>
              </a:spcAft>
              <a:buClr>
                <a:srgbClr val="00AB8E"/>
              </a:buClr>
              <a:buSzTx/>
              <a:buFont typeface="Wingdings 3" panose="05040102010807070707" pitchFamily="18" charset="2"/>
              <a:buNone/>
              <a:tabLst/>
              <a:defRPr/>
            </a:pPr>
            <a:r>
              <a:rPr kumimoji="0" lang="en-GB" sz="1400" b="0" i="0" u="none" strike="noStrike" kern="1200" cap="none" spc="0" normalizeH="0" baseline="0" dirty="0">
                <a:ln>
                  <a:noFill/>
                </a:ln>
                <a:solidFill>
                  <a:srgbClr val="242A75"/>
                </a:solidFill>
                <a:effectLst/>
                <a:uLnTx/>
                <a:uFillTx/>
                <a:latin typeface="Arial"/>
                <a:ea typeface="+mn-ea"/>
                <a:cs typeface="+mn-cs"/>
              </a:rPr>
              <a:t>This will </a:t>
            </a:r>
            <a:r>
              <a:rPr kumimoji="0" lang="en-GB" sz="1400" b="1" i="0" u="none" strike="noStrike" kern="1200" cap="none" spc="0" normalizeH="0" baseline="0" dirty="0">
                <a:ln>
                  <a:noFill/>
                </a:ln>
                <a:solidFill>
                  <a:srgbClr val="242A75"/>
                </a:solidFill>
                <a:effectLst/>
                <a:uLnTx/>
                <a:uFillTx/>
                <a:latin typeface="Arial"/>
                <a:ea typeface="+mn-ea"/>
                <a:cs typeface="+mn-cs"/>
              </a:rPr>
              <a:t>facilitate integration on the vehicles </a:t>
            </a:r>
            <a:r>
              <a:rPr kumimoji="0" lang="en-GB" sz="1400" b="0" i="0" u="none" strike="noStrike" kern="1200" cap="none" spc="0" normalizeH="0" baseline="0" dirty="0">
                <a:ln>
                  <a:noFill/>
                </a:ln>
                <a:solidFill>
                  <a:srgbClr val="242A75"/>
                </a:solidFill>
                <a:effectLst/>
                <a:uLnTx/>
                <a:uFillTx/>
                <a:latin typeface="Arial"/>
                <a:ea typeface="+mn-ea"/>
                <a:cs typeface="+mn-cs"/>
              </a:rPr>
              <a:t>and help </a:t>
            </a:r>
            <a:br>
              <a:rPr kumimoji="0" lang="en-GB" sz="1400" b="0" i="0" u="none" strike="noStrike" kern="1200" cap="none" spc="0" normalizeH="0" baseline="0" dirty="0">
                <a:ln>
                  <a:noFill/>
                </a:ln>
                <a:solidFill>
                  <a:srgbClr val="242A75"/>
                </a:solidFill>
                <a:effectLst/>
                <a:uLnTx/>
                <a:uFillTx/>
                <a:latin typeface="Arial"/>
                <a:ea typeface="+mn-ea"/>
                <a:cs typeface="+mn-cs"/>
              </a:rPr>
            </a:br>
            <a:r>
              <a:rPr kumimoji="0" lang="en-GB" sz="1400" b="0" i="0" u="none" strike="noStrike" kern="1200" cap="none" spc="0" normalizeH="0" baseline="0" dirty="0">
                <a:ln>
                  <a:noFill/>
                </a:ln>
                <a:solidFill>
                  <a:srgbClr val="242A75"/>
                </a:solidFill>
                <a:effectLst/>
                <a:uLnTx/>
                <a:uFillTx/>
                <a:latin typeface="Arial"/>
                <a:ea typeface="+mn-ea"/>
                <a:cs typeface="+mn-cs"/>
              </a:rPr>
              <a:t>to </a:t>
            </a:r>
            <a:r>
              <a:rPr kumimoji="0" lang="en-GB" sz="1400" b="1" i="0" u="none" strike="noStrike" kern="1200" cap="none" spc="0" normalizeH="0" baseline="0" dirty="0">
                <a:ln>
                  <a:noFill/>
                </a:ln>
                <a:solidFill>
                  <a:srgbClr val="242A75"/>
                </a:solidFill>
                <a:effectLst/>
                <a:uLnTx/>
                <a:uFillTx/>
                <a:latin typeface="Arial"/>
                <a:ea typeface="+mn-ea"/>
                <a:cs typeface="+mn-cs"/>
              </a:rPr>
              <a:t>decrease costs </a:t>
            </a:r>
            <a:r>
              <a:rPr kumimoji="0" lang="en-GB" sz="1400" b="0" i="0" u="none" strike="noStrike" kern="1200" cap="none" spc="0" normalizeH="0" baseline="0" dirty="0">
                <a:ln>
                  <a:noFill/>
                </a:ln>
                <a:solidFill>
                  <a:srgbClr val="242A75"/>
                </a:solidFill>
                <a:effectLst/>
                <a:uLnTx/>
                <a:uFillTx/>
                <a:latin typeface="Arial"/>
                <a:ea typeface="+mn-ea"/>
                <a:cs typeface="+mn-cs"/>
              </a:rPr>
              <a:t>including approval process cost. </a:t>
            </a:r>
          </a:p>
          <a:p>
            <a:pPr marL="36000" marR="0" lvl="1" indent="0" algn="l" defTabSz="914400" rtl="0" eaLnBrk="1" fontAlgn="auto" latinLnBrk="0" hangingPunct="1">
              <a:lnSpc>
                <a:spcPct val="114000"/>
              </a:lnSpc>
              <a:spcBef>
                <a:spcPts val="600"/>
              </a:spcBef>
              <a:spcAft>
                <a:spcPts val="0"/>
              </a:spcAft>
              <a:buClr>
                <a:srgbClr val="00AB8E"/>
              </a:buClr>
              <a:buSzTx/>
              <a:buFont typeface="Wingdings 3" panose="05040102010807070707" pitchFamily="18" charset="2"/>
              <a:buNone/>
              <a:tabLst/>
              <a:defRPr/>
            </a:pPr>
            <a:r>
              <a:rPr kumimoji="0" lang="en-GB" sz="1400" b="0" i="0" u="none" strike="noStrike" kern="1200" cap="none" spc="0" normalizeH="0" baseline="0" dirty="0">
                <a:ln>
                  <a:noFill/>
                </a:ln>
                <a:solidFill>
                  <a:srgbClr val="242A75"/>
                </a:solidFill>
                <a:effectLst/>
                <a:uLnTx/>
                <a:uFillTx/>
                <a:latin typeface="Arial"/>
                <a:ea typeface="+mn-ea"/>
                <a:cs typeface="+mn-cs"/>
              </a:rPr>
              <a:t>This should be a major contribution for optimising </a:t>
            </a:r>
            <a:br>
              <a:rPr kumimoji="0" lang="en-GB" sz="1400" b="0" i="0" u="none" strike="noStrike" kern="1200" cap="none" spc="0" normalizeH="0" baseline="0" dirty="0">
                <a:ln>
                  <a:noFill/>
                </a:ln>
                <a:solidFill>
                  <a:srgbClr val="242A75"/>
                </a:solidFill>
                <a:effectLst/>
                <a:uLnTx/>
                <a:uFillTx/>
                <a:latin typeface="Arial"/>
                <a:ea typeface="+mn-ea"/>
                <a:cs typeface="+mn-cs"/>
              </a:rPr>
            </a:br>
            <a:r>
              <a:rPr kumimoji="0" lang="en-GB" sz="1400" b="0" i="0" u="none" strike="noStrike" kern="1200" cap="none" spc="0" normalizeH="0" baseline="0" dirty="0">
                <a:ln>
                  <a:noFill/>
                </a:ln>
                <a:solidFill>
                  <a:srgbClr val="242A75"/>
                </a:solidFill>
                <a:effectLst/>
                <a:uLnTx/>
                <a:uFillTx/>
                <a:latin typeface="Arial"/>
                <a:ea typeface="+mn-ea"/>
                <a:cs typeface="+mn-cs"/>
              </a:rPr>
              <a:t>deployment times.</a:t>
            </a:r>
          </a:p>
          <a:p>
            <a:pPr marL="540000" marR="0" lvl="2" indent="-180000" algn="l" defTabSz="914400" rtl="0" eaLnBrk="1" fontAlgn="auto" latinLnBrk="0" hangingPunct="1">
              <a:lnSpc>
                <a:spcPct val="114000"/>
              </a:lnSpc>
              <a:spcBef>
                <a:spcPts val="600"/>
              </a:spcBef>
              <a:spcAft>
                <a:spcPts val="0"/>
              </a:spcAft>
              <a:buClrTx/>
              <a:buSzTx/>
              <a:buFont typeface="Century Gothic" panose="020B0502020202020204" pitchFamily="34" charset="0"/>
              <a:buChar char="–"/>
              <a:tabLst/>
              <a:defRPr/>
            </a:pPr>
            <a:endParaRPr kumimoji="0" lang="en-GB" sz="1200" b="0" i="0" u="none" strike="noStrike" kern="1200" cap="none" spc="0" normalizeH="0" baseline="0" noProof="0" dirty="0">
              <a:ln>
                <a:noFill/>
              </a:ln>
              <a:solidFill>
                <a:srgbClr val="181A22"/>
              </a:solidFill>
              <a:effectLst/>
              <a:uLnTx/>
              <a:uFillTx/>
              <a:latin typeface="Century Gothic" panose="020F0302020204030204"/>
              <a:ea typeface="+mn-ea"/>
              <a:cs typeface="+mn-cs"/>
            </a:endParaRPr>
          </a:p>
          <a:p>
            <a:pPr marL="216000" marR="0" lvl="0" indent="-216000" algn="l" defTabSz="914400" rtl="0" eaLnBrk="1" fontAlgn="auto" latinLnBrk="0" hangingPunct="1">
              <a:lnSpc>
                <a:spcPct val="114000"/>
              </a:lnSpc>
              <a:spcBef>
                <a:spcPts val="1600"/>
              </a:spcBef>
              <a:spcAft>
                <a:spcPts val="0"/>
              </a:spcAft>
              <a:buClrTx/>
              <a:buSzTx/>
              <a:buFontTx/>
              <a:buBlip>
                <a:blip r:embed="rId2">
                  <a:extLst>
                    <a:ext uri="{96DAC541-7B7A-43D3-8B79-37D633B846F1}">
                      <asvg:svgBlip xmlns:asvg="http://schemas.microsoft.com/office/drawing/2016/SVG/main" r:embed="rId3"/>
                    </a:ext>
                  </a:extLst>
                </a:blip>
              </a:buBlip>
              <a:tabLst/>
              <a:defRPr/>
            </a:pPr>
            <a:endParaRPr kumimoji="0" lang="en-GB" sz="1600" b="1" i="0" u="none" strike="noStrike" kern="1200" cap="none" spc="0" normalizeH="0" baseline="0" noProof="0" dirty="0">
              <a:ln>
                <a:noFill/>
              </a:ln>
              <a:solidFill>
                <a:srgbClr val="00BBDD"/>
              </a:solidFill>
              <a:effectLst/>
              <a:uLnTx/>
              <a:uFillTx/>
              <a:latin typeface="Century Gothic" panose="020F0302020204030204"/>
              <a:ea typeface="+mn-ea"/>
              <a:cs typeface="+mn-cs"/>
            </a:endParaRPr>
          </a:p>
          <a:p>
            <a:pPr marL="216000" marR="0" lvl="0" indent="-216000" algn="l" defTabSz="914400" rtl="0" eaLnBrk="1" fontAlgn="auto" latinLnBrk="0" hangingPunct="1">
              <a:lnSpc>
                <a:spcPct val="114000"/>
              </a:lnSpc>
              <a:spcBef>
                <a:spcPts val="1600"/>
              </a:spcBef>
              <a:spcAft>
                <a:spcPts val="0"/>
              </a:spcAft>
              <a:buClrTx/>
              <a:buSzTx/>
              <a:buFontTx/>
              <a:buBlip>
                <a:blip r:embed="rId2">
                  <a:extLst>
                    <a:ext uri="{96DAC541-7B7A-43D3-8B79-37D633B846F1}">
                      <asvg:svgBlip xmlns:asvg="http://schemas.microsoft.com/office/drawing/2016/SVG/main" r:embed="rId3"/>
                    </a:ext>
                  </a:extLst>
                </a:blip>
              </a:buBlip>
              <a:tabLst/>
              <a:defRPr/>
            </a:pPr>
            <a:endParaRPr kumimoji="0" lang="en-GB" sz="1600" b="1" i="0" u="none" strike="noStrike" kern="1200" cap="none" spc="0" normalizeH="0" baseline="0" noProof="0" dirty="0">
              <a:ln>
                <a:noFill/>
              </a:ln>
              <a:solidFill>
                <a:srgbClr val="00BBDD"/>
              </a:solidFill>
              <a:effectLst/>
              <a:uLnTx/>
              <a:uFillTx/>
              <a:latin typeface="Century Gothic" panose="020F0302020204030204"/>
              <a:ea typeface="+mn-ea"/>
              <a:cs typeface="+mn-cs"/>
            </a:endParaRPr>
          </a:p>
        </p:txBody>
      </p:sp>
      <p:grpSp>
        <p:nvGrpSpPr>
          <p:cNvPr id="19" name="Gruppieren 18">
            <a:extLst>
              <a:ext uri="{FF2B5EF4-FFF2-40B4-BE49-F238E27FC236}">
                <a16:creationId xmlns:a16="http://schemas.microsoft.com/office/drawing/2014/main" id="{5B4821A7-5E47-40A5-BC04-0528628649A6}"/>
              </a:ext>
            </a:extLst>
          </p:cNvPr>
          <p:cNvGrpSpPr/>
          <p:nvPr/>
        </p:nvGrpSpPr>
        <p:grpSpPr>
          <a:xfrm>
            <a:off x="5442507" y="1357006"/>
            <a:ext cx="6632620" cy="4645439"/>
            <a:chOff x="3152293" y="1011399"/>
            <a:chExt cx="8493155" cy="5155475"/>
          </a:xfrm>
        </p:grpSpPr>
        <p:pic>
          <p:nvPicPr>
            <p:cNvPr id="20" name="Grafik 19">
              <a:extLst>
                <a:ext uri="{FF2B5EF4-FFF2-40B4-BE49-F238E27FC236}">
                  <a16:creationId xmlns:a16="http://schemas.microsoft.com/office/drawing/2014/main" id="{1BD392C4-487D-4B45-8674-09B9C960077F}"/>
                </a:ext>
              </a:extLst>
            </p:cNvPr>
            <p:cNvPicPr>
              <a:picLocks noChangeAspect="1"/>
            </p:cNvPicPr>
            <p:nvPr/>
          </p:nvPicPr>
          <p:blipFill>
            <a:blip r:embed="rId4"/>
            <a:stretch>
              <a:fillRect/>
            </a:stretch>
          </p:blipFill>
          <p:spPr>
            <a:xfrm>
              <a:off x="3152293" y="1011399"/>
              <a:ext cx="8493155" cy="5130044"/>
            </a:xfrm>
            <a:prstGeom prst="rect">
              <a:avLst/>
            </a:prstGeom>
          </p:spPr>
        </p:pic>
        <p:sp>
          <p:nvSpPr>
            <p:cNvPr id="21" name="Rechteck 20">
              <a:extLst>
                <a:ext uri="{FF2B5EF4-FFF2-40B4-BE49-F238E27FC236}">
                  <a16:creationId xmlns:a16="http://schemas.microsoft.com/office/drawing/2014/main" id="{9C9311B1-087A-4057-8AF0-2FD02EDBC460}"/>
                </a:ext>
              </a:extLst>
            </p:cNvPr>
            <p:cNvSpPr/>
            <p:nvPr/>
          </p:nvSpPr>
          <p:spPr>
            <a:xfrm>
              <a:off x="7620001" y="5524500"/>
              <a:ext cx="1240367" cy="237067"/>
            </a:xfrm>
            <a:prstGeom prst="rect">
              <a:avLst/>
            </a:prstGeom>
            <a:solidFill>
              <a:srgbClr val="FFD965"/>
            </a:solidFill>
            <a:ln w="6350" cap="flat" cmpd="sng" algn="ctr">
              <a:no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dirty="0">
                  <a:ln>
                    <a:noFill/>
                  </a:ln>
                  <a:solidFill>
                    <a:srgbClr val="253746"/>
                  </a:solidFill>
                  <a:effectLst/>
                  <a:uLnTx/>
                  <a:uFillTx/>
                  <a:latin typeface="Calibri" panose="020F0502020204030204" pitchFamily="34" charset="0"/>
                  <a:ea typeface="+mn-ea"/>
                  <a:cs typeface="Calibri" panose="020F0502020204030204" pitchFamily="34" charset="0"/>
                </a:rPr>
                <a:t>Train Display System (TDS)</a:t>
              </a:r>
            </a:p>
          </p:txBody>
        </p:sp>
        <p:sp>
          <p:nvSpPr>
            <p:cNvPr id="22" name="Rechteck 21">
              <a:extLst>
                <a:ext uri="{FF2B5EF4-FFF2-40B4-BE49-F238E27FC236}">
                  <a16:creationId xmlns:a16="http://schemas.microsoft.com/office/drawing/2014/main" id="{667790B4-AE2D-4F23-A4ED-4FF2C711A55A}"/>
                </a:ext>
              </a:extLst>
            </p:cNvPr>
            <p:cNvSpPr/>
            <p:nvPr/>
          </p:nvSpPr>
          <p:spPr>
            <a:xfrm>
              <a:off x="10168467" y="3457887"/>
              <a:ext cx="1240367" cy="237067"/>
            </a:xfrm>
            <a:prstGeom prst="rect">
              <a:avLst/>
            </a:prstGeom>
            <a:solidFill>
              <a:srgbClr val="FFD965"/>
            </a:solidFill>
            <a:ln w="6350" cap="flat" cmpd="sng" algn="ctr">
              <a:no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0" cap="none" spc="0" normalizeH="0" baseline="0" noProof="0" dirty="0">
                  <a:ln>
                    <a:noFill/>
                  </a:ln>
                  <a:solidFill>
                    <a:srgbClr val="253746"/>
                  </a:solidFill>
                  <a:effectLst/>
                  <a:uLnTx/>
                  <a:uFillTx/>
                  <a:latin typeface="Calibri" panose="020F0502020204030204" pitchFamily="34" charset="0"/>
                  <a:ea typeface="+mn-ea"/>
                  <a:cs typeface="Calibri" panose="020F0502020204030204" pitchFamily="34" charset="0"/>
                </a:rPr>
                <a:t>On-board Recording Device (ORD)</a:t>
              </a:r>
            </a:p>
          </p:txBody>
        </p:sp>
        <p:sp>
          <p:nvSpPr>
            <p:cNvPr id="23" name="Rechteck 22">
              <a:extLst>
                <a:ext uri="{FF2B5EF4-FFF2-40B4-BE49-F238E27FC236}">
                  <a16:creationId xmlns:a16="http://schemas.microsoft.com/office/drawing/2014/main" id="{19164200-7532-4B57-9F6C-C54EB02E732A}"/>
                </a:ext>
              </a:extLst>
            </p:cNvPr>
            <p:cNvSpPr/>
            <p:nvPr/>
          </p:nvSpPr>
          <p:spPr>
            <a:xfrm>
              <a:off x="7229043" y="4008457"/>
              <a:ext cx="1938803" cy="2158417"/>
            </a:xfrm>
            <a:prstGeom prst="rect">
              <a:avLst/>
            </a:prstGeom>
            <a:solidFill>
              <a:srgbClr val="E6E6E6">
                <a:alpha val="58000"/>
              </a:srgbClr>
            </a:solidFill>
            <a:ln w="6350" cap="flat" cmpd="sng" algn="ctr">
              <a:no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a:ln>
                  <a:noFill/>
                </a:ln>
                <a:solidFill>
                  <a:srgbClr val="FFFFFF"/>
                </a:solidFill>
                <a:effectLst/>
                <a:uLnTx/>
                <a:uFillTx/>
                <a:latin typeface="Century Gothic" panose="020F0302020204030204"/>
                <a:ea typeface="+mn-ea"/>
                <a:cs typeface="+mn-cs"/>
              </a:endParaRPr>
            </a:p>
          </p:txBody>
        </p:sp>
      </p:grpSp>
      <p:sp>
        <p:nvSpPr>
          <p:cNvPr id="24" name="Rechteck 23">
            <a:extLst>
              <a:ext uri="{FF2B5EF4-FFF2-40B4-BE49-F238E27FC236}">
                <a16:creationId xmlns:a16="http://schemas.microsoft.com/office/drawing/2014/main" id="{098541DA-AA2E-4021-A379-E26CE31C6603}"/>
              </a:ext>
            </a:extLst>
          </p:cNvPr>
          <p:cNvSpPr/>
          <p:nvPr/>
        </p:nvSpPr>
        <p:spPr>
          <a:xfrm>
            <a:off x="9679420" y="3668268"/>
            <a:ext cx="968649" cy="376072"/>
          </a:xfrm>
          <a:prstGeom prst="rect">
            <a:avLst/>
          </a:prstGeom>
          <a:solidFill>
            <a:srgbClr val="E6E6E6">
              <a:alpha val="58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229192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3" name="Gerade Verbindung 59">
            <a:extLst>
              <a:ext uri="{FF2B5EF4-FFF2-40B4-BE49-F238E27FC236}">
                <a16:creationId xmlns:a16="http://schemas.microsoft.com/office/drawing/2014/main" id="{2806D438-C937-4E86-8EAF-19D1AA47B8B3}"/>
              </a:ext>
            </a:extLst>
          </p:cNvPr>
          <p:cNvCxnSpPr>
            <a:cxnSpLocks/>
          </p:cNvCxnSpPr>
          <p:nvPr/>
        </p:nvCxnSpPr>
        <p:spPr>
          <a:xfrm>
            <a:off x="7029419" y="2572722"/>
            <a:ext cx="4486766" cy="0"/>
          </a:xfrm>
          <a:prstGeom prst="line">
            <a:avLst/>
          </a:prstGeom>
          <a:noFill/>
          <a:ln w="12700" cap="flat" cmpd="sng" algn="ctr">
            <a:solidFill>
              <a:sysClr val="windowText" lastClr="000000">
                <a:lumMod val="50000"/>
                <a:lumOff val="50000"/>
              </a:sysClr>
            </a:solidFill>
            <a:prstDash val="dash"/>
            <a:miter lim="800000"/>
          </a:ln>
          <a:effectLst/>
        </p:spPr>
      </p:cxnSp>
      <p:cxnSp>
        <p:nvCxnSpPr>
          <p:cNvPr id="134" name="Gerade Verbindung 60">
            <a:extLst>
              <a:ext uri="{FF2B5EF4-FFF2-40B4-BE49-F238E27FC236}">
                <a16:creationId xmlns:a16="http://schemas.microsoft.com/office/drawing/2014/main" id="{6FC3653F-4B55-4B01-B7F5-B41C0C964E84}"/>
              </a:ext>
            </a:extLst>
          </p:cNvPr>
          <p:cNvCxnSpPr>
            <a:cxnSpLocks/>
          </p:cNvCxnSpPr>
          <p:nvPr/>
        </p:nvCxnSpPr>
        <p:spPr>
          <a:xfrm>
            <a:off x="7029419" y="3235508"/>
            <a:ext cx="4486766" cy="0"/>
          </a:xfrm>
          <a:prstGeom prst="line">
            <a:avLst/>
          </a:prstGeom>
          <a:noFill/>
          <a:ln w="12700" cap="flat" cmpd="sng" algn="ctr">
            <a:solidFill>
              <a:sysClr val="windowText" lastClr="000000">
                <a:lumMod val="50000"/>
                <a:lumOff val="50000"/>
              </a:sysClr>
            </a:solidFill>
            <a:prstDash val="dash"/>
            <a:miter lim="800000"/>
          </a:ln>
          <a:effectLst/>
        </p:spPr>
      </p:cxnSp>
      <p:cxnSp>
        <p:nvCxnSpPr>
          <p:cNvPr id="135" name="Gerade Verbindung 20">
            <a:extLst>
              <a:ext uri="{FF2B5EF4-FFF2-40B4-BE49-F238E27FC236}">
                <a16:creationId xmlns:a16="http://schemas.microsoft.com/office/drawing/2014/main" id="{9D0753AA-3BD6-4CE9-8E1A-F258F2757E0B}"/>
              </a:ext>
            </a:extLst>
          </p:cNvPr>
          <p:cNvCxnSpPr>
            <a:cxnSpLocks/>
          </p:cNvCxnSpPr>
          <p:nvPr/>
        </p:nvCxnSpPr>
        <p:spPr>
          <a:xfrm>
            <a:off x="1005940" y="2572722"/>
            <a:ext cx="4486766" cy="0"/>
          </a:xfrm>
          <a:prstGeom prst="line">
            <a:avLst/>
          </a:prstGeom>
          <a:noFill/>
          <a:ln w="12700" cap="flat" cmpd="sng" algn="ctr">
            <a:solidFill>
              <a:sysClr val="windowText" lastClr="000000">
                <a:lumMod val="50000"/>
                <a:lumOff val="50000"/>
              </a:sysClr>
            </a:solidFill>
            <a:prstDash val="dash"/>
            <a:miter lim="800000"/>
          </a:ln>
          <a:effectLst/>
        </p:spPr>
      </p:cxnSp>
      <p:cxnSp>
        <p:nvCxnSpPr>
          <p:cNvPr id="136" name="Gerade Verbindung 21">
            <a:extLst>
              <a:ext uri="{FF2B5EF4-FFF2-40B4-BE49-F238E27FC236}">
                <a16:creationId xmlns:a16="http://schemas.microsoft.com/office/drawing/2014/main" id="{EE7EF0F0-943C-44A6-A936-2BDB2E4E2589}"/>
              </a:ext>
            </a:extLst>
          </p:cNvPr>
          <p:cNvCxnSpPr>
            <a:cxnSpLocks/>
          </p:cNvCxnSpPr>
          <p:nvPr/>
        </p:nvCxnSpPr>
        <p:spPr>
          <a:xfrm>
            <a:off x="1005940" y="3235508"/>
            <a:ext cx="4486766" cy="0"/>
          </a:xfrm>
          <a:prstGeom prst="line">
            <a:avLst/>
          </a:prstGeom>
          <a:noFill/>
          <a:ln w="12700" cap="flat" cmpd="sng" algn="ctr">
            <a:solidFill>
              <a:sysClr val="windowText" lastClr="000000">
                <a:lumMod val="50000"/>
                <a:lumOff val="50000"/>
              </a:sysClr>
            </a:solidFill>
            <a:prstDash val="dash"/>
            <a:miter lim="800000"/>
          </a:ln>
          <a:effectLst/>
        </p:spPr>
      </p:cxnSp>
      <p:sp>
        <p:nvSpPr>
          <p:cNvPr id="137" name="Espace réservé du texte 1">
            <a:extLst>
              <a:ext uri="{FF2B5EF4-FFF2-40B4-BE49-F238E27FC236}">
                <a16:creationId xmlns:a16="http://schemas.microsoft.com/office/drawing/2014/main" id="{523B3539-5027-443B-B6B7-659D29F675B8}"/>
              </a:ext>
            </a:extLst>
          </p:cNvPr>
          <p:cNvSpPr txBox="1">
            <a:spLocks/>
          </p:cNvSpPr>
          <p:nvPr/>
        </p:nvSpPr>
        <p:spPr>
          <a:xfrm>
            <a:off x="1991360" y="262845"/>
            <a:ext cx="9967814" cy="786809"/>
          </a:xfrm>
          <a:prstGeom prst="rect">
            <a:avLst/>
          </a:prstGeom>
        </p:spPr>
        <p:txBody>
          <a:bodyPr/>
          <a:lstStyle>
            <a:lvl1pPr marL="0" indent="0" algn="l" defTabSz="914400" rtl="0" eaLnBrk="1" latinLnBrk="0" hangingPunct="1">
              <a:lnSpc>
                <a:spcPct val="90000"/>
              </a:lnSpc>
              <a:spcBef>
                <a:spcPts val="1000"/>
              </a:spcBef>
              <a:buClr>
                <a:srgbClr val="C0504D"/>
              </a:buClr>
              <a:buSzPct val="60000"/>
              <a:buFont typeface="Wingdings" pitchFamily="2" charset="2"/>
              <a:buNone/>
              <a:defRPr sz="2800" b="1" kern="1200">
                <a:solidFill>
                  <a:schemeClr val="bg2">
                    <a:lumMod val="25000"/>
                  </a:schemeClr>
                </a:solidFill>
                <a:latin typeface="+mn-lt"/>
                <a:ea typeface="+mn-ea"/>
                <a:cs typeface="+mn-cs"/>
              </a:defRPr>
            </a:lvl1pPr>
            <a:lvl2pPr marL="648000" indent="-216000" algn="l" defTabSz="914400" rtl="0" eaLnBrk="1" latinLnBrk="0" hangingPunct="1">
              <a:lnSpc>
                <a:spcPct val="100000"/>
              </a:lnSpc>
              <a:spcBef>
                <a:spcPts val="0"/>
              </a:spcBef>
              <a:buClr>
                <a:srgbClr val="632523"/>
              </a:buClr>
              <a:buSzPct val="70000"/>
              <a:buFont typeface="Wingdings" pitchFamily="2" charset="2"/>
              <a:buChar char="Ø"/>
              <a:defRPr sz="2800" kern="1200">
                <a:solidFill>
                  <a:schemeClr val="bg2">
                    <a:lumMod val="25000"/>
                  </a:schemeClr>
                </a:solidFill>
                <a:latin typeface="+mn-lt"/>
                <a:ea typeface="+mn-ea"/>
                <a:cs typeface="+mn-cs"/>
              </a:defRPr>
            </a:lvl2pPr>
            <a:lvl3pPr marL="1116000" indent="-216000" algn="l" defTabSz="914400" rtl="0" eaLnBrk="1" latinLnBrk="0" hangingPunct="1">
              <a:lnSpc>
                <a:spcPct val="100000"/>
              </a:lnSpc>
              <a:spcBef>
                <a:spcPts val="0"/>
              </a:spcBef>
              <a:buClr>
                <a:srgbClr val="632523"/>
              </a:buClr>
              <a:buSzPct val="90000"/>
              <a:buFont typeface="Arial" panose="020B0604020202020204" pitchFamily="34" charset="0"/>
              <a:buChar char="•"/>
              <a:defRPr sz="2400" kern="1200">
                <a:solidFill>
                  <a:schemeClr val="bg2">
                    <a:lumMod val="25000"/>
                  </a:schemeClr>
                </a:solidFill>
                <a:latin typeface="+mn-lt"/>
                <a:ea typeface="+mn-ea"/>
                <a:cs typeface="+mn-cs"/>
              </a:defRPr>
            </a:lvl3pPr>
            <a:lvl4pPr marL="1584000" indent="-216000" algn="l" defTabSz="914400" rtl="0" eaLnBrk="1" latinLnBrk="0" hangingPunct="1">
              <a:lnSpc>
                <a:spcPct val="100000"/>
              </a:lnSpc>
              <a:spcBef>
                <a:spcPts val="0"/>
              </a:spcBef>
              <a:buClr>
                <a:srgbClr val="632523"/>
              </a:buClr>
              <a:buSzPct val="80000"/>
              <a:buFont typeface="Wingdings" pitchFamily="2" charset="2"/>
              <a:buChar char="§"/>
              <a:defRPr sz="2000" kern="1200">
                <a:solidFill>
                  <a:schemeClr val="bg2">
                    <a:lumMod val="25000"/>
                  </a:schemeClr>
                </a:solidFill>
                <a:latin typeface="+mn-lt"/>
                <a:ea typeface="+mn-ea"/>
                <a:cs typeface="+mn-cs"/>
              </a:defRPr>
            </a:lvl4pPr>
            <a:lvl5pPr marL="2016000" indent="-216000" algn="l" defTabSz="914400" rtl="0" eaLnBrk="1" latinLnBrk="0" hangingPunct="1">
              <a:lnSpc>
                <a:spcPct val="100000"/>
              </a:lnSpc>
              <a:spcBef>
                <a:spcPts val="0"/>
              </a:spcBef>
              <a:buClr>
                <a:srgbClr val="632523"/>
              </a:buClr>
              <a:buFontTx/>
              <a:buChar char="‒"/>
              <a:defRPr sz="20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C0504D"/>
              </a:buClr>
              <a:buSzPct val="60000"/>
              <a:buFont typeface="Wingdings" pitchFamily="2" charset="2"/>
              <a:buNone/>
              <a:tabLst>
                <a:tab pos="1017588" algn="l"/>
              </a:tabLst>
              <a:defRPr/>
            </a:pPr>
            <a:r>
              <a:rPr lang="en-US" sz="3200" dirty="0">
                <a:solidFill>
                  <a:schemeClr val="tx1"/>
                </a:solidFill>
              </a:rPr>
              <a:t>Overall approach of a </a:t>
            </a:r>
            <a:br>
              <a:rPr lang="en-US" sz="3200" dirty="0">
                <a:solidFill>
                  <a:schemeClr val="tx1"/>
                </a:solidFill>
              </a:rPr>
            </a:br>
            <a:r>
              <a:rPr lang="en-US" sz="3200" dirty="0">
                <a:solidFill>
                  <a:schemeClr val="tx1"/>
                </a:solidFill>
              </a:rPr>
              <a:t>Common Onboard Communication Network</a:t>
            </a:r>
          </a:p>
        </p:txBody>
      </p:sp>
      <p:sp>
        <p:nvSpPr>
          <p:cNvPr id="138" name="Rechteck 137">
            <a:extLst>
              <a:ext uri="{FF2B5EF4-FFF2-40B4-BE49-F238E27FC236}">
                <a16:creationId xmlns:a16="http://schemas.microsoft.com/office/drawing/2014/main" id="{783A42C5-76A3-454C-8877-EB9202EF7521}"/>
              </a:ext>
            </a:extLst>
          </p:cNvPr>
          <p:cNvSpPr/>
          <p:nvPr/>
        </p:nvSpPr>
        <p:spPr>
          <a:xfrm>
            <a:off x="2539278" y="2038810"/>
            <a:ext cx="349805" cy="533912"/>
          </a:xfrm>
          <a:prstGeom prst="rect">
            <a:avLst/>
          </a:prstGeom>
          <a:solidFill>
            <a:srgbClr val="4472C4">
              <a:lumMod val="50000"/>
            </a:srgbClr>
          </a:solidFill>
          <a:ln w="12700" cap="flat" cmpd="sng" algn="ctr">
            <a:solidFill>
              <a:srgbClr val="4472C4">
                <a:shade val="15000"/>
              </a:srgb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mj-lt"/>
                <a:ea typeface="+mn-ea"/>
                <a:cs typeface="Arial" panose="020B0604020202020204" pitchFamily="34" charset="0"/>
              </a:rPr>
              <a:t>xxx</a:t>
            </a:r>
          </a:p>
        </p:txBody>
      </p:sp>
      <p:sp>
        <p:nvSpPr>
          <p:cNvPr id="139" name="Rechteck 138">
            <a:extLst>
              <a:ext uri="{FF2B5EF4-FFF2-40B4-BE49-F238E27FC236}">
                <a16:creationId xmlns:a16="http://schemas.microsoft.com/office/drawing/2014/main" id="{7A168923-21CD-4846-B3C4-776DDC34608C}"/>
              </a:ext>
            </a:extLst>
          </p:cNvPr>
          <p:cNvSpPr/>
          <p:nvPr/>
        </p:nvSpPr>
        <p:spPr>
          <a:xfrm>
            <a:off x="3468511" y="2038810"/>
            <a:ext cx="349805" cy="533912"/>
          </a:xfrm>
          <a:prstGeom prst="rect">
            <a:avLst/>
          </a:prstGeom>
          <a:solidFill>
            <a:srgbClr val="4472C4">
              <a:lumMod val="75000"/>
            </a:srgbClr>
          </a:solidFill>
          <a:ln w="12700" cap="flat" cmpd="sng" algn="ctr">
            <a:solidFill>
              <a:srgbClr val="4472C4">
                <a:shade val="15000"/>
              </a:srgb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prstClr val="white"/>
                </a:solidFill>
                <a:effectLst/>
                <a:uLnTx/>
                <a:uFillTx/>
                <a:latin typeface="+mj-lt"/>
                <a:ea typeface="+mn-ea"/>
                <a:cs typeface="Arial" panose="020B0604020202020204" pitchFamily="34" charset="0"/>
              </a:rPr>
              <a:t>yyy</a:t>
            </a:r>
            <a:endParaRPr kumimoji="0" lang="en-US" sz="800" b="0" i="0" u="none" strike="noStrike" kern="0" cap="none" spc="0" normalizeH="0" baseline="0" noProof="0" dirty="0">
              <a:ln>
                <a:noFill/>
              </a:ln>
              <a:solidFill>
                <a:prstClr val="white"/>
              </a:solidFill>
              <a:effectLst/>
              <a:uLnTx/>
              <a:uFillTx/>
              <a:latin typeface="+mj-lt"/>
              <a:ea typeface="+mn-ea"/>
              <a:cs typeface="Arial" panose="020B0604020202020204" pitchFamily="34" charset="0"/>
            </a:endParaRPr>
          </a:p>
        </p:txBody>
      </p:sp>
      <p:sp>
        <p:nvSpPr>
          <p:cNvPr id="140" name="Rechteck 139">
            <a:extLst>
              <a:ext uri="{FF2B5EF4-FFF2-40B4-BE49-F238E27FC236}">
                <a16:creationId xmlns:a16="http://schemas.microsoft.com/office/drawing/2014/main" id="{B3732425-08A0-4C4E-8B34-873C330C2F10}"/>
              </a:ext>
            </a:extLst>
          </p:cNvPr>
          <p:cNvSpPr/>
          <p:nvPr/>
        </p:nvSpPr>
        <p:spPr>
          <a:xfrm>
            <a:off x="4397743" y="2038810"/>
            <a:ext cx="349805" cy="533912"/>
          </a:xfrm>
          <a:prstGeom prst="rect">
            <a:avLst/>
          </a:prstGeom>
          <a:solidFill>
            <a:srgbClr val="4472C4">
              <a:lumMod val="60000"/>
              <a:lumOff val="40000"/>
            </a:srgbClr>
          </a:solidFill>
          <a:ln w="12700" cap="flat" cmpd="sng" algn="ctr">
            <a:solidFill>
              <a:srgbClr val="4472C4">
                <a:shade val="15000"/>
              </a:srgb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prstClr val="black"/>
                </a:solidFill>
                <a:effectLst/>
                <a:uLnTx/>
                <a:uFillTx/>
                <a:latin typeface="+mj-lt"/>
                <a:ea typeface="+mn-ea"/>
                <a:cs typeface="Arial" panose="020B0604020202020204" pitchFamily="34" charset="0"/>
              </a:rPr>
              <a:t>zzz</a:t>
            </a:r>
            <a:endParaRPr kumimoji="0" lang="en-US" sz="800" b="0" i="0" u="none" strike="noStrike" kern="0" cap="none" spc="0" normalizeH="0" baseline="0" noProof="0" dirty="0">
              <a:ln>
                <a:noFill/>
              </a:ln>
              <a:solidFill>
                <a:prstClr val="black"/>
              </a:solidFill>
              <a:effectLst/>
              <a:uLnTx/>
              <a:uFillTx/>
              <a:latin typeface="+mj-lt"/>
              <a:ea typeface="+mn-ea"/>
              <a:cs typeface="Arial" panose="020B0604020202020204" pitchFamily="34" charset="0"/>
            </a:endParaRPr>
          </a:p>
        </p:txBody>
      </p:sp>
      <p:sp>
        <p:nvSpPr>
          <p:cNvPr id="141" name="Rechteck 140">
            <a:extLst>
              <a:ext uri="{FF2B5EF4-FFF2-40B4-BE49-F238E27FC236}">
                <a16:creationId xmlns:a16="http://schemas.microsoft.com/office/drawing/2014/main" id="{F438CEFE-52FE-4F0B-A73F-9A9E1CC4850E}"/>
              </a:ext>
            </a:extLst>
          </p:cNvPr>
          <p:cNvSpPr/>
          <p:nvPr/>
        </p:nvSpPr>
        <p:spPr>
          <a:xfrm>
            <a:off x="2539278" y="2572722"/>
            <a:ext cx="349805" cy="662786"/>
          </a:xfrm>
          <a:prstGeom prst="rect">
            <a:avLst/>
          </a:prstGeom>
          <a:solidFill>
            <a:srgbClr val="ED7D31">
              <a:lumMod val="75000"/>
            </a:srgbClr>
          </a:solidFill>
          <a:ln w="12700" cap="flat" cmpd="sng" algn="ctr">
            <a:solidFill>
              <a:srgbClr val="4472C4">
                <a:shade val="15000"/>
              </a:srgb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j-lt"/>
              <a:ea typeface="+mn-ea"/>
              <a:cs typeface="Arial" panose="020B0604020202020204" pitchFamily="34" charset="0"/>
            </a:endParaRPr>
          </a:p>
        </p:txBody>
      </p:sp>
      <p:sp>
        <p:nvSpPr>
          <p:cNvPr id="142" name="Rechteck 141">
            <a:extLst>
              <a:ext uri="{FF2B5EF4-FFF2-40B4-BE49-F238E27FC236}">
                <a16:creationId xmlns:a16="http://schemas.microsoft.com/office/drawing/2014/main" id="{1AB72A8B-45B2-4375-949F-481DD1E30139}"/>
              </a:ext>
            </a:extLst>
          </p:cNvPr>
          <p:cNvSpPr/>
          <p:nvPr/>
        </p:nvSpPr>
        <p:spPr>
          <a:xfrm>
            <a:off x="3468511" y="2572722"/>
            <a:ext cx="349805" cy="662786"/>
          </a:xfrm>
          <a:prstGeom prst="rect">
            <a:avLst/>
          </a:prstGeom>
          <a:solidFill>
            <a:srgbClr val="A5A5A5">
              <a:lumMod val="75000"/>
            </a:srgbClr>
          </a:solidFill>
          <a:ln w="12700" cap="flat" cmpd="sng" algn="ctr">
            <a:solidFill>
              <a:srgbClr val="4472C4">
                <a:shade val="15000"/>
              </a:srgb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j-lt"/>
              <a:ea typeface="+mn-ea"/>
              <a:cs typeface="Arial" panose="020B0604020202020204" pitchFamily="34" charset="0"/>
            </a:endParaRPr>
          </a:p>
        </p:txBody>
      </p:sp>
      <p:sp>
        <p:nvSpPr>
          <p:cNvPr id="143" name="Rechteck 142">
            <a:extLst>
              <a:ext uri="{FF2B5EF4-FFF2-40B4-BE49-F238E27FC236}">
                <a16:creationId xmlns:a16="http://schemas.microsoft.com/office/drawing/2014/main" id="{6D4D6B39-ED63-441E-8C0C-BDC3FBC637C8}"/>
              </a:ext>
            </a:extLst>
          </p:cNvPr>
          <p:cNvSpPr/>
          <p:nvPr/>
        </p:nvSpPr>
        <p:spPr>
          <a:xfrm>
            <a:off x="4397742" y="2572722"/>
            <a:ext cx="349805" cy="662786"/>
          </a:xfrm>
          <a:prstGeom prst="rect">
            <a:avLst/>
          </a:prstGeom>
          <a:solidFill>
            <a:srgbClr val="0C1D3E"/>
          </a:solidFill>
          <a:ln w="12700" cap="flat" cmpd="sng" algn="ctr">
            <a:solidFill>
              <a:srgbClr val="4472C4">
                <a:shade val="15000"/>
              </a:srgb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j-lt"/>
              <a:ea typeface="+mn-ea"/>
              <a:cs typeface="Arial" panose="020B0604020202020204" pitchFamily="34" charset="0"/>
            </a:endParaRPr>
          </a:p>
        </p:txBody>
      </p:sp>
      <p:sp>
        <p:nvSpPr>
          <p:cNvPr id="144" name="Rechteck 143">
            <a:extLst>
              <a:ext uri="{FF2B5EF4-FFF2-40B4-BE49-F238E27FC236}">
                <a16:creationId xmlns:a16="http://schemas.microsoft.com/office/drawing/2014/main" id="{3672C503-CB56-4563-AD10-23120016817E}"/>
              </a:ext>
            </a:extLst>
          </p:cNvPr>
          <p:cNvSpPr/>
          <p:nvPr/>
        </p:nvSpPr>
        <p:spPr>
          <a:xfrm>
            <a:off x="2539277" y="3235508"/>
            <a:ext cx="349805" cy="365216"/>
          </a:xfrm>
          <a:prstGeom prst="rect">
            <a:avLst/>
          </a:prstGeom>
          <a:solidFill>
            <a:srgbClr val="FFC000">
              <a:lumMod val="60000"/>
              <a:lumOff val="40000"/>
            </a:srgbClr>
          </a:solidFill>
          <a:ln w="12700" cap="flat" cmpd="sng" algn="ctr">
            <a:solidFill>
              <a:srgbClr val="4472C4">
                <a:shade val="15000"/>
              </a:srgb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mj-lt"/>
                <a:ea typeface="+mn-ea"/>
                <a:cs typeface="Arial" panose="020B0604020202020204" pitchFamily="34" charset="0"/>
              </a:rPr>
              <a:t>Eth</a:t>
            </a:r>
          </a:p>
        </p:txBody>
      </p:sp>
      <p:sp>
        <p:nvSpPr>
          <p:cNvPr id="145" name="Rechteck 144">
            <a:extLst>
              <a:ext uri="{FF2B5EF4-FFF2-40B4-BE49-F238E27FC236}">
                <a16:creationId xmlns:a16="http://schemas.microsoft.com/office/drawing/2014/main" id="{65025025-3D63-4848-890E-D870580EEBFB}"/>
              </a:ext>
            </a:extLst>
          </p:cNvPr>
          <p:cNvSpPr/>
          <p:nvPr/>
        </p:nvSpPr>
        <p:spPr>
          <a:xfrm>
            <a:off x="3468510" y="3235508"/>
            <a:ext cx="349805" cy="365216"/>
          </a:xfrm>
          <a:prstGeom prst="rect">
            <a:avLst/>
          </a:prstGeom>
          <a:solidFill>
            <a:srgbClr val="5B9BD5">
              <a:lumMod val="75000"/>
            </a:srgbClr>
          </a:solidFill>
          <a:ln w="12700" cap="flat" cmpd="sng" algn="ctr">
            <a:solidFill>
              <a:srgbClr val="4472C4">
                <a:shade val="15000"/>
              </a:srgb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mj-lt"/>
                <a:ea typeface="+mn-ea"/>
                <a:cs typeface="Arial" panose="020B0604020202020204" pitchFamily="34" charset="0"/>
              </a:rPr>
              <a:t>MVB</a:t>
            </a:r>
          </a:p>
        </p:txBody>
      </p:sp>
      <p:sp>
        <p:nvSpPr>
          <p:cNvPr id="146" name="Rechteck 145">
            <a:extLst>
              <a:ext uri="{FF2B5EF4-FFF2-40B4-BE49-F238E27FC236}">
                <a16:creationId xmlns:a16="http://schemas.microsoft.com/office/drawing/2014/main" id="{0B3513BD-7EFC-4EC4-8FC0-6FB43B564393}"/>
              </a:ext>
            </a:extLst>
          </p:cNvPr>
          <p:cNvSpPr/>
          <p:nvPr/>
        </p:nvSpPr>
        <p:spPr>
          <a:xfrm>
            <a:off x="4397742" y="3235508"/>
            <a:ext cx="349805" cy="365216"/>
          </a:xfrm>
          <a:prstGeom prst="rect">
            <a:avLst/>
          </a:prstGeom>
          <a:solidFill>
            <a:srgbClr val="5B9BD5">
              <a:lumMod val="75000"/>
            </a:srgbClr>
          </a:solidFill>
          <a:ln w="12700" cap="flat" cmpd="sng" algn="ctr">
            <a:solidFill>
              <a:srgbClr val="4472C4">
                <a:shade val="15000"/>
              </a:srgb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mj-lt"/>
                <a:ea typeface="+mn-ea"/>
                <a:cs typeface="Arial" panose="020B0604020202020204" pitchFamily="34" charset="0"/>
              </a:rPr>
              <a:t>MVB</a:t>
            </a:r>
          </a:p>
        </p:txBody>
      </p:sp>
      <p:sp>
        <p:nvSpPr>
          <p:cNvPr id="147" name="Rechteck 146">
            <a:extLst>
              <a:ext uri="{FF2B5EF4-FFF2-40B4-BE49-F238E27FC236}">
                <a16:creationId xmlns:a16="http://schemas.microsoft.com/office/drawing/2014/main" id="{2C71924A-9EF1-4DBC-9CDE-647E1AC5B5CF}"/>
              </a:ext>
            </a:extLst>
          </p:cNvPr>
          <p:cNvSpPr/>
          <p:nvPr/>
        </p:nvSpPr>
        <p:spPr>
          <a:xfrm>
            <a:off x="4802265" y="2572722"/>
            <a:ext cx="349805" cy="662786"/>
          </a:xfrm>
          <a:prstGeom prst="rect">
            <a:avLst/>
          </a:prstGeom>
          <a:solidFill>
            <a:srgbClr val="00B0F0"/>
          </a:solidFill>
          <a:ln w="12700" cap="flat" cmpd="sng" algn="ctr">
            <a:solidFill>
              <a:srgbClr val="4472C4">
                <a:shade val="15000"/>
              </a:srgb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mj-lt"/>
              <a:ea typeface="+mn-ea"/>
              <a:cs typeface="Arial" panose="020B0604020202020204" pitchFamily="34" charset="0"/>
            </a:endParaRPr>
          </a:p>
        </p:txBody>
      </p:sp>
      <p:sp>
        <p:nvSpPr>
          <p:cNvPr id="148" name="Rechteck 147">
            <a:extLst>
              <a:ext uri="{FF2B5EF4-FFF2-40B4-BE49-F238E27FC236}">
                <a16:creationId xmlns:a16="http://schemas.microsoft.com/office/drawing/2014/main" id="{82CBD6A8-1AED-41A7-AD39-006BAF908350}"/>
              </a:ext>
            </a:extLst>
          </p:cNvPr>
          <p:cNvSpPr/>
          <p:nvPr/>
        </p:nvSpPr>
        <p:spPr>
          <a:xfrm>
            <a:off x="4802265" y="3235508"/>
            <a:ext cx="349805" cy="365216"/>
          </a:xfrm>
          <a:prstGeom prst="rect">
            <a:avLst/>
          </a:prstGeom>
          <a:solidFill>
            <a:srgbClr val="FFC000">
              <a:lumMod val="60000"/>
              <a:lumOff val="40000"/>
            </a:srgbClr>
          </a:solidFill>
          <a:ln w="12700" cap="flat" cmpd="sng" algn="ctr">
            <a:solidFill>
              <a:srgbClr val="4472C4">
                <a:shade val="15000"/>
              </a:srgb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mj-lt"/>
                <a:ea typeface="+mn-ea"/>
                <a:cs typeface="Arial" panose="020B0604020202020204" pitchFamily="34" charset="0"/>
              </a:rPr>
              <a:t>Eth</a:t>
            </a:r>
          </a:p>
        </p:txBody>
      </p:sp>
      <p:sp>
        <p:nvSpPr>
          <p:cNvPr id="149" name="Rechteck 148">
            <a:extLst>
              <a:ext uri="{FF2B5EF4-FFF2-40B4-BE49-F238E27FC236}">
                <a16:creationId xmlns:a16="http://schemas.microsoft.com/office/drawing/2014/main" id="{3C0FC7EF-9B83-47CA-B3ED-F23104A0FCB3}"/>
              </a:ext>
            </a:extLst>
          </p:cNvPr>
          <p:cNvSpPr/>
          <p:nvPr/>
        </p:nvSpPr>
        <p:spPr>
          <a:xfrm>
            <a:off x="4802264" y="2038810"/>
            <a:ext cx="349805" cy="533912"/>
          </a:xfrm>
          <a:prstGeom prst="rect">
            <a:avLst/>
          </a:prstGeom>
          <a:solidFill>
            <a:srgbClr val="4472C4">
              <a:lumMod val="60000"/>
              <a:lumOff val="40000"/>
            </a:srgbClr>
          </a:solidFill>
          <a:ln w="12700" cap="flat" cmpd="sng" algn="ctr">
            <a:solidFill>
              <a:srgbClr val="4472C4">
                <a:shade val="15000"/>
              </a:srgb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prstClr val="black"/>
                </a:solidFill>
                <a:effectLst/>
                <a:uLnTx/>
                <a:uFillTx/>
                <a:latin typeface="+mj-lt"/>
                <a:ea typeface="+mn-ea"/>
                <a:cs typeface="Arial" panose="020B0604020202020204" pitchFamily="34" charset="0"/>
              </a:rPr>
              <a:t>zzz</a:t>
            </a:r>
            <a:endParaRPr kumimoji="0" lang="en-US" sz="800" b="0" i="0" u="none" strike="noStrike" kern="0" cap="none" spc="0" normalizeH="0" baseline="0" noProof="0" dirty="0">
              <a:ln>
                <a:noFill/>
              </a:ln>
              <a:solidFill>
                <a:prstClr val="black"/>
              </a:solidFill>
              <a:effectLst/>
              <a:uLnTx/>
              <a:uFillTx/>
              <a:latin typeface="+mj-lt"/>
              <a:ea typeface="+mn-ea"/>
              <a:cs typeface="Arial" panose="020B0604020202020204" pitchFamily="34" charset="0"/>
            </a:endParaRPr>
          </a:p>
        </p:txBody>
      </p:sp>
      <p:sp>
        <p:nvSpPr>
          <p:cNvPr id="150" name="Textfeld 149">
            <a:extLst>
              <a:ext uri="{FF2B5EF4-FFF2-40B4-BE49-F238E27FC236}">
                <a16:creationId xmlns:a16="http://schemas.microsoft.com/office/drawing/2014/main" id="{FA1B0458-B425-4FD5-9FDB-DF47C9BF76CC}"/>
              </a:ext>
            </a:extLst>
          </p:cNvPr>
          <p:cNvSpPr txBox="1"/>
          <p:nvPr/>
        </p:nvSpPr>
        <p:spPr>
          <a:xfrm>
            <a:off x="2314869" y="1417378"/>
            <a:ext cx="798617" cy="338554"/>
          </a:xfrm>
          <a:prstGeom prst="rect">
            <a:avLst/>
          </a:prstGeom>
          <a:noFill/>
        </p:spPr>
        <p:txBody>
          <a:bodyPr wrap="none" rtlCol="0">
            <a:spAutoFit/>
          </a:bodyPr>
          <a:lstStyle/>
          <a:p>
            <a:pPr algn="ctr"/>
            <a:r>
              <a:rPr lang="en-US" sz="1600" b="1" dirty="0" err="1">
                <a:solidFill>
                  <a:prstClr val="black">
                    <a:lumMod val="75000"/>
                    <a:lumOff val="25000"/>
                  </a:prstClr>
                </a:solidFill>
                <a:cs typeface="Arial" panose="020B0604020202020204" pitchFamily="34" charset="0"/>
              </a:rPr>
              <a:t>SSxxx</a:t>
            </a:r>
            <a:endParaRPr lang="en-US" sz="1600" b="1" dirty="0">
              <a:solidFill>
                <a:prstClr val="black">
                  <a:lumMod val="75000"/>
                  <a:lumOff val="25000"/>
                </a:prstClr>
              </a:solidFill>
              <a:cs typeface="Arial" panose="020B0604020202020204" pitchFamily="34" charset="0"/>
            </a:endParaRPr>
          </a:p>
        </p:txBody>
      </p:sp>
      <p:sp>
        <p:nvSpPr>
          <p:cNvPr id="151" name="Textfeld 150">
            <a:extLst>
              <a:ext uri="{FF2B5EF4-FFF2-40B4-BE49-F238E27FC236}">
                <a16:creationId xmlns:a16="http://schemas.microsoft.com/office/drawing/2014/main" id="{B9137367-B75C-4DF5-8E97-C13A9763F920}"/>
              </a:ext>
            </a:extLst>
          </p:cNvPr>
          <p:cNvSpPr txBox="1"/>
          <p:nvPr/>
        </p:nvSpPr>
        <p:spPr>
          <a:xfrm>
            <a:off x="3244102" y="1414869"/>
            <a:ext cx="798617" cy="338554"/>
          </a:xfrm>
          <a:prstGeom prst="rect">
            <a:avLst/>
          </a:prstGeom>
          <a:noFill/>
        </p:spPr>
        <p:txBody>
          <a:bodyPr wrap="none" rtlCol="0">
            <a:spAutoFit/>
          </a:bodyPr>
          <a:lstStyle/>
          <a:p>
            <a:pPr algn="ctr"/>
            <a:r>
              <a:rPr lang="en-US" sz="1600" b="1" dirty="0" err="1">
                <a:solidFill>
                  <a:prstClr val="black">
                    <a:lumMod val="75000"/>
                    <a:lumOff val="25000"/>
                  </a:prstClr>
                </a:solidFill>
                <a:cs typeface="Arial" panose="020B0604020202020204" pitchFamily="34" charset="0"/>
              </a:rPr>
              <a:t>SSyyy</a:t>
            </a:r>
            <a:endParaRPr lang="en-US" sz="1600" b="1" dirty="0">
              <a:solidFill>
                <a:prstClr val="black">
                  <a:lumMod val="75000"/>
                  <a:lumOff val="25000"/>
                </a:prstClr>
              </a:solidFill>
              <a:cs typeface="Arial" panose="020B0604020202020204" pitchFamily="34" charset="0"/>
            </a:endParaRPr>
          </a:p>
        </p:txBody>
      </p:sp>
      <p:sp>
        <p:nvSpPr>
          <p:cNvPr id="152" name="Textfeld 151">
            <a:extLst>
              <a:ext uri="{FF2B5EF4-FFF2-40B4-BE49-F238E27FC236}">
                <a16:creationId xmlns:a16="http://schemas.microsoft.com/office/drawing/2014/main" id="{4CD45020-FC68-44AE-B2E0-0E7784F4B7A8}"/>
              </a:ext>
            </a:extLst>
          </p:cNvPr>
          <p:cNvSpPr txBox="1"/>
          <p:nvPr/>
        </p:nvSpPr>
        <p:spPr>
          <a:xfrm>
            <a:off x="4365070" y="1420604"/>
            <a:ext cx="764953" cy="338554"/>
          </a:xfrm>
          <a:prstGeom prst="rect">
            <a:avLst/>
          </a:prstGeom>
          <a:noFill/>
        </p:spPr>
        <p:txBody>
          <a:bodyPr wrap="none" rtlCol="0">
            <a:spAutoFit/>
          </a:bodyPr>
          <a:lstStyle/>
          <a:p>
            <a:pPr algn="ctr"/>
            <a:r>
              <a:rPr lang="en-US" sz="1600" b="1" dirty="0" err="1">
                <a:solidFill>
                  <a:prstClr val="black">
                    <a:lumMod val="75000"/>
                    <a:lumOff val="25000"/>
                  </a:prstClr>
                </a:solidFill>
                <a:cs typeface="Arial" panose="020B0604020202020204" pitchFamily="34" charset="0"/>
              </a:rPr>
              <a:t>SSzzz</a:t>
            </a:r>
            <a:endParaRPr lang="en-US" sz="1600" b="1" dirty="0">
              <a:solidFill>
                <a:prstClr val="black">
                  <a:lumMod val="75000"/>
                  <a:lumOff val="25000"/>
                </a:prstClr>
              </a:solidFill>
              <a:cs typeface="Arial" panose="020B0604020202020204" pitchFamily="34" charset="0"/>
            </a:endParaRPr>
          </a:p>
        </p:txBody>
      </p:sp>
      <p:sp>
        <p:nvSpPr>
          <p:cNvPr id="153" name="Dreieck 18">
            <a:extLst>
              <a:ext uri="{FF2B5EF4-FFF2-40B4-BE49-F238E27FC236}">
                <a16:creationId xmlns:a16="http://schemas.microsoft.com/office/drawing/2014/main" id="{6620930D-00D7-4852-805B-8EC57B61F7D9}"/>
              </a:ext>
            </a:extLst>
          </p:cNvPr>
          <p:cNvSpPr/>
          <p:nvPr/>
        </p:nvSpPr>
        <p:spPr>
          <a:xfrm rot="5400000">
            <a:off x="3959365" y="3553319"/>
            <a:ext cx="4611844" cy="515501"/>
          </a:xfrm>
          <a:prstGeom prst="triangle">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154" name="Rechteck 153">
            <a:extLst>
              <a:ext uri="{FF2B5EF4-FFF2-40B4-BE49-F238E27FC236}">
                <a16:creationId xmlns:a16="http://schemas.microsoft.com/office/drawing/2014/main" id="{E31FC651-6DC5-4AEE-8F4F-24FFCD10C754}"/>
              </a:ext>
            </a:extLst>
          </p:cNvPr>
          <p:cNvSpPr/>
          <p:nvPr/>
        </p:nvSpPr>
        <p:spPr>
          <a:xfrm>
            <a:off x="7324294" y="3235508"/>
            <a:ext cx="1523786" cy="365216"/>
          </a:xfrm>
          <a:prstGeom prst="rect">
            <a:avLst/>
          </a:prstGeom>
          <a:solidFill>
            <a:srgbClr val="FFC000">
              <a:lumMod val="60000"/>
              <a:lumOff val="40000"/>
            </a:srgbClr>
          </a:solidFill>
          <a:ln w="12700" cap="flat" cmpd="sng" algn="ctr">
            <a:solidFill>
              <a:srgbClr val="4472C4">
                <a:shade val="15000"/>
              </a:srgb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latin typeface="+mj-lt"/>
                <a:ea typeface="+mn-ea"/>
                <a:cs typeface="Arial" panose="020B0604020202020204" pitchFamily="34" charset="0"/>
              </a:rPr>
              <a:t>Ethernet</a:t>
            </a:r>
            <a:endParaRPr kumimoji="0" lang="en-US" sz="800" b="0" i="0" u="none" strike="noStrike" kern="0" cap="none" spc="0" normalizeH="0" baseline="0" noProof="0" dirty="0">
              <a:ln>
                <a:noFill/>
              </a:ln>
              <a:solidFill>
                <a:prstClr val="black"/>
              </a:solidFill>
              <a:effectLst/>
              <a:uLnTx/>
              <a:uFillTx/>
              <a:latin typeface="+mj-lt"/>
              <a:ea typeface="+mn-ea"/>
              <a:cs typeface="Arial" panose="020B0604020202020204" pitchFamily="34" charset="0"/>
            </a:endParaRPr>
          </a:p>
        </p:txBody>
      </p:sp>
      <p:sp>
        <p:nvSpPr>
          <p:cNvPr id="155" name="Rechteck 154">
            <a:extLst>
              <a:ext uri="{FF2B5EF4-FFF2-40B4-BE49-F238E27FC236}">
                <a16:creationId xmlns:a16="http://schemas.microsoft.com/office/drawing/2014/main" id="{0E728213-5668-4295-AE66-078BA11F70FD}"/>
              </a:ext>
            </a:extLst>
          </p:cNvPr>
          <p:cNvSpPr/>
          <p:nvPr/>
        </p:nvSpPr>
        <p:spPr>
          <a:xfrm>
            <a:off x="7324294" y="2572722"/>
            <a:ext cx="1523786" cy="662786"/>
          </a:xfrm>
          <a:prstGeom prst="rect">
            <a:avLst/>
          </a:prstGeom>
          <a:solidFill>
            <a:srgbClr val="7030A0"/>
          </a:solidFill>
          <a:ln w="12700" cap="flat" cmpd="sng" algn="ctr">
            <a:solidFill>
              <a:srgbClr val="4472C4">
                <a:shade val="15000"/>
              </a:srgb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mj-lt"/>
                <a:ea typeface="+mn-ea"/>
                <a:cs typeface="Arial" panose="020B0604020202020204" pitchFamily="34" charset="0"/>
              </a:rPr>
              <a:t>Results of WP23+24</a:t>
            </a:r>
          </a:p>
        </p:txBody>
      </p:sp>
      <p:sp>
        <p:nvSpPr>
          <p:cNvPr id="156" name="Rechteck 155">
            <a:extLst>
              <a:ext uri="{FF2B5EF4-FFF2-40B4-BE49-F238E27FC236}">
                <a16:creationId xmlns:a16="http://schemas.microsoft.com/office/drawing/2014/main" id="{B935AC5F-40A4-4835-968E-DA310E00F8E9}"/>
              </a:ext>
            </a:extLst>
          </p:cNvPr>
          <p:cNvSpPr/>
          <p:nvPr/>
        </p:nvSpPr>
        <p:spPr>
          <a:xfrm>
            <a:off x="7418486" y="2038810"/>
            <a:ext cx="349805" cy="533912"/>
          </a:xfrm>
          <a:prstGeom prst="rect">
            <a:avLst/>
          </a:prstGeom>
          <a:solidFill>
            <a:srgbClr val="4472C4">
              <a:lumMod val="50000"/>
            </a:srgbClr>
          </a:solidFill>
          <a:ln w="12700" cap="flat" cmpd="sng" algn="ctr">
            <a:solidFill>
              <a:srgbClr val="4472C4">
                <a:shade val="15000"/>
              </a:srgb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prstClr val="white"/>
                </a:solidFill>
                <a:effectLst/>
                <a:uLnTx/>
                <a:uFillTx/>
                <a:latin typeface="+mj-lt"/>
                <a:ea typeface="+mn-ea"/>
                <a:cs typeface="Arial" panose="020B0604020202020204" pitchFamily="34" charset="0"/>
              </a:rPr>
              <a:t>SSxxx</a:t>
            </a:r>
            <a:endParaRPr kumimoji="0" lang="en-US" sz="800" b="0" i="0" u="none" strike="noStrike" kern="0" cap="none" spc="0" normalizeH="0" baseline="0" noProof="0" dirty="0">
              <a:ln>
                <a:noFill/>
              </a:ln>
              <a:solidFill>
                <a:prstClr val="white"/>
              </a:solidFill>
              <a:effectLst/>
              <a:uLnTx/>
              <a:uFillTx/>
              <a:latin typeface="+mj-lt"/>
              <a:ea typeface="+mn-ea"/>
              <a:cs typeface="Arial" panose="020B0604020202020204" pitchFamily="34" charset="0"/>
            </a:endParaRPr>
          </a:p>
        </p:txBody>
      </p:sp>
      <p:sp>
        <p:nvSpPr>
          <p:cNvPr id="157" name="Rechteck 156">
            <a:extLst>
              <a:ext uri="{FF2B5EF4-FFF2-40B4-BE49-F238E27FC236}">
                <a16:creationId xmlns:a16="http://schemas.microsoft.com/office/drawing/2014/main" id="{92C26949-341B-4848-A96F-AF8AE377C75D}"/>
              </a:ext>
            </a:extLst>
          </p:cNvPr>
          <p:cNvSpPr/>
          <p:nvPr/>
        </p:nvSpPr>
        <p:spPr>
          <a:xfrm>
            <a:off x="7900143" y="2038810"/>
            <a:ext cx="349805" cy="533912"/>
          </a:xfrm>
          <a:prstGeom prst="rect">
            <a:avLst/>
          </a:prstGeom>
          <a:solidFill>
            <a:srgbClr val="4472C4">
              <a:lumMod val="75000"/>
            </a:srgbClr>
          </a:solidFill>
          <a:ln w="12700" cap="flat" cmpd="sng" algn="ctr">
            <a:solidFill>
              <a:srgbClr val="4472C4">
                <a:shade val="15000"/>
              </a:srgb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prstClr val="white"/>
                </a:solidFill>
                <a:effectLst/>
                <a:uLnTx/>
                <a:uFillTx/>
                <a:latin typeface="+mj-lt"/>
                <a:ea typeface="+mn-ea"/>
                <a:cs typeface="Arial" panose="020B0604020202020204" pitchFamily="34" charset="0"/>
              </a:rPr>
              <a:t>SSyyy</a:t>
            </a:r>
            <a:endParaRPr kumimoji="0" lang="en-US" sz="800" b="0" i="0" u="none" strike="noStrike" kern="0" cap="none" spc="0" normalizeH="0" baseline="0" noProof="0" dirty="0">
              <a:ln>
                <a:noFill/>
              </a:ln>
              <a:solidFill>
                <a:prstClr val="white"/>
              </a:solidFill>
              <a:effectLst/>
              <a:uLnTx/>
              <a:uFillTx/>
              <a:latin typeface="+mj-lt"/>
              <a:ea typeface="+mn-ea"/>
              <a:cs typeface="Arial" panose="020B0604020202020204" pitchFamily="34" charset="0"/>
            </a:endParaRPr>
          </a:p>
        </p:txBody>
      </p:sp>
      <p:sp>
        <p:nvSpPr>
          <p:cNvPr id="158" name="Rechteck 157">
            <a:extLst>
              <a:ext uri="{FF2B5EF4-FFF2-40B4-BE49-F238E27FC236}">
                <a16:creationId xmlns:a16="http://schemas.microsoft.com/office/drawing/2014/main" id="{C0E29FEE-C641-4E22-9CAA-B5D0643A1237}"/>
              </a:ext>
            </a:extLst>
          </p:cNvPr>
          <p:cNvSpPr/>
          <p:nvPr/>
        </p:nvSpPr>
        <p:spPr>
          <a:xfrm>
            <a:off x="8381337" y="2038810"/>
            <a:ext cx="349805" cy="533912"/>
          </a:xfrm>
          <a:prstGeom prst="rect">
            <a:avLst/>
          </a:prstGeom>
          <a:solidFill>
            <a:srgbClr val="4472C4">
              <a:lumMod val="60000"/>
              <a:lumOff val="40000"/>
            </a:srgbClr>
          </a:solidFill>
          <a:ln w="12700" cap="flat" cmpd="sng" algn="ctr">
            <a:solidFill>
              <a:srgbClr val="4472C4">
                <a:shade val="15000"/>
              </a:srgbClr>
            </a:solidFill>
            <a:prstDash val="solid"/>
            <a:miter lim="800000"/>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err="1">
                <a:ln>
                  <a:noFill/>
                </a:ln>
                <a:solidFill>
                  <a:prstClr val="black"/>
                </a:solidFill>
                <a:effectLst/>
                <a:uLnTx/>
                <a:uFillTx/>
                <a:latin typeface="+mj-lt"/>
                <a:ea typeface="+mn-ea"/>
                <a:cs typeface="Arial" panose="020B0604020202020204" pitchFamily="34" charset="0"/>
              </a:rPr>
              <a:t>SSzzz</a:t>
            </a:r>
            <a:endParaRPr kumimoji="0" lang="en-US" sz="800" b="0" i="0" u="none" strike="noStrike" kern="0" cap="none" spc="0" normalizeH="0" baseline="0" noProof="0" dirty="0">
              <a:ln>
                <a:noFill/>
              </a:ln>
              <a:solidFill>
                <a:prstClr val="black"/>
              </a:solidFill>
              <a:effectLst/>
              <a:uLnTx/>
              <a:uFillTx/>
              <a:latin typeface="+mj-lt"/>
              <a:ea typeface="+mn-ea"/>
              <a:cs typeface="Arial" panose="020B0604020202020204" pitchFamily="34" charset="0"/>
            </a:endParaRPr>
          </a:p>
        </p:txBody>
      </p:sp>
      <p:sp>
        <p:nvSpPr>
          <p:cNvPr id="159" name="Textfeld 158">
            <a:extLst>
              <a:ext uri="{FF2B5EF4-FFF2-40B4-BE49-F238E27FC236}">
                <a16:creationId xmlns:a16="http://schemas.microsoft.com/office/drawing/2014/main" id="{4D7C4C55-9C60-4F81-B30C-1033EACFD823}"/>
              </a:ext>
            </a:extLst>
          </p:cNvPr>
          <p:cNvSpPr txBox="1"/>
          <p:nvPr/>
        </p:nvSpPr>
        <p:spPr>
          <a:xfrm>
            <a:off x="1064767" y="2074934"/>
            <a:ext cx="1024639" cy="461665"/>
          </a:xfrm>
          <a:prstGeom prst="rect">
            <a:avLst/>
          </a:prstGeom>
          <a:noFill/>
          <a:ln>
            <a:noFill/>
          </a:ln>
        </p:spPr>
        <p:txBody>
          <a:bodyPr wrap="none" rtlCol="0">
            <a:spAutoFit/>
          </a:bodyPr>
          <a:lstStyle/>
          <a:p>
            <a:pPr algn="r"/>
            <a:r>
              <a:rPr lang="en-US" sz="1200" b="1" dirty="0">
                <a:solidFill>
                  <a:prstClr val="black">
                    <a:lumMod val="75000"/>
                    <a:lumOff val="25000"/>
                  </a:prstClr>
                </a:solidFill>
                <a:latin typeface="+mj-lt"/>
                <a:cs typeface="Arial" panose="020B0604020202020204" pitchFamily="34" charset="0"/>
              </a:rPr>
              <a:t>Application</a:t>
            </a:r>
            <a:br>
              <a:rPr lang="en-US" sz="1200" b="1" dirty="0">
                <a:solidFill>
                  <a:prstClr val="black">
                    <a:lumMod val="75000"/>
                    <a:lumOff val="25000"/>
                  </a:prstClr>
                </a:solidFill>
                <a:latin typeface="+mj-lt"/>
                <a:cs typeface="Arial" panose="020B0604020202020204" pitchFamily="34" charset="0"/>
              </a:rPr>
            </a:br>
            <a:r>
              <a:rPr lang="en-US" sz="1200" b="1" dirty="0">
                <a:solidFill>
                  <a:prstClr val="black">
                    <a:lumMod val="75000"/>
                    <a:lumOff val="25000"/>
                  </a:prstClr>
                </a:solidFill>
                <a:latin typeface="+mj-lt"/>
                <a:cs typeface="Arial" panose="020B0604020202020204" pitchFamily="34" charset="0"/>
              </a:rPr>
              <a:t>layer</a:t>
            </a:r>
          </a:p>
        </p:txBody>
      </p:sp>
      <p:sp>
        <p:nvSpPr>
          <p:cNvPr id="160" name="Textfeld 159">
            <a:extLst>
              <a:ext uri="{FF2B5EF4-FFF2-40B4-BE49-F238E27FC236}">
                <a16:creationId xmlns:a16="http://schemas.microsoft.com/office/drawing/2014/main" id="{659D31E6-19A2-48EF-B5DF-E19609325730}"/>
              </a:ext>
            </a:extLst>
          </p:cNvPr>
          <p:cNvSpPr txBox="1"/>
          <p:nvPr/>
        </p:nvSpPr>
        <p:spPr>
          <a:xfrm>
            <a:off x="930114" y="2765616"/>
            <a:ext cx="1159292" cy="276999"/>
          </a:xfrm>
          <a:prstGeom prst="rect">
            <a:avLst/>
          </a:prstGeom>
          <a:noFill/>
          <a:ln>
            <a:noFill/>
          </a:ln>
        </p:spPr>
        <p:txBody>
          <a:bodyPr wrap="none" rtlCol="0">
            <a:spAutoFit/>
          </a:bodyPr>
          <a:lstStyle/>
          <a:p>
            <a:pPr algn="r"/>
            <a:r>
              <a:rPr lang="en-US" sz="1200" b="1" dirty="0">
                <a:solidFill>
                  <a:prstClr val="black">
                    <a:lumMod val="75000"/>
                    <a:lumOff val="25000"/>
                  </a:prstClr>
                </a:solidFill>
                <a:latin typeface="+mj-lt"/>
                <a:cs typeface="Arial" panose="020B0604020202020204" pitchFamily="34" charset="0"/>
              </a:rPr>
              <a:t>Middle layers</a:t>
            </a:r>
          </a:p>
        </p:txBody>
      </p:sp>
      <p:sp>
        <p:nvSpPr>
          <p:cNvPr id="161" name="Textfeld 160">
            <a:extLst>
              <a:ext uri="{FF2B5EF4-FFF2-40B4-BE49-F238E27FC236}">
                <a16:creationId xmlns:a16="http://schemas.microsoft.com/office/drawing/2014/main" id="{589AB86A-3B09-47D9-9058-0C9A5273E04E}"/>
              </a:ext>
            </a:extLst>
          </p:cNvPr>
          <p:cNvSpPr txBox="1"/>
          <p:nvPr/>
        </p:nvSpPr>
        <p:spPr>
          <a:xfrm>
            <a:off x="965380" y="3280745"/>
            <a:ext cx="1124026" cy="276999"/>
          </a:xfrm>
          <a:prstGeom prst="rect">
            <a:avLst/>
          </a:prstGeom>
          <a:noFill/>
          <a:ln>
            <a:noFill/>
          </a:ln>
        </p:spPr>
        <p:txBody>
          <a:bodyPr wrap="none" rtlCol="0">
            <a:spAutoFit/>
          </a:bodyPr>
          <a:lstStyle/>
          <a:p>
            <a:pPr algn="r"/>
            <a:r>
              <a:rPr lang="en-US" sz="1200" b="1" dirty="0">
                <a:solidFill>
                  <a:prstClr val="black">
                    <a:lumMod val="75000"/>
                    <a:lumOff val="25000"/>
                  </a:prstClr>
                </a:solidFill>
                <a:latin typeface="+mj-lt"/>
                <a:cs typeface="Arial" panose="020B0604020202020204" pitchFamily="34" charset="0"/>
              </a:rPr>
              <a:t>Lower layers</a:t>
            </a:r>
          </a:p>
        </p:txBody>
      </p:sp>
      <p:sp>
        <p:nvSpPr>
          <p:cNvPr id="162" name="cdtRectangle 116 Id3079">
            <a:extLst>
              <a:ext uri="{FF2B5EF4-FFF2-40B4-BE49-F238E27FC236}">
                <a16:creationId xmlns:a16="http://schemas.microsoft.com/office/drawing/2014/main" id="{43B38984-53B9-423E-9FCF-F55D79AA9189}"/>
              </a:ext>
            </a:extLst>
          </p:cNvPr>
          <p:cNvSpPr txBox="1">
            <a:spLocks noChangeArrowheads="1"/>
          </p:cNvSpPr>
          <p:nvPr>
            <p:custDataLst>
              <p:tags r:id="rId1"/>
            </p:custDataLst>
          </p:nvPr>
        </p:nvSpPr>
        <p:spPr bwMode="auto">
          <a:xfrm>
            <a:off x="1005940" y="4440111"/>
            <a:ext cx="4400029" cy="1588618"/>
          </a:xfrm>
          <a:prstGeom prst="rect">
            <a:avLst/>
          </a:prstGeom>
          <a:noFill/>
          <a:ln w="9525" cmpd="sng">
            <a:noFill/>
            <a:prstDash val="solid"/>
            <a:miter lim="800000"/>
            <a:headEnd/>
            <a:tailEnd/>
          </a:ln>
          <a:extLst>
            <a:ext uri="{91240B29-F687-4F45-9708-019B960494DF}">
              <a14:hiddenLine xmlns:a14="http://schemas.microsoft.com/office/drawing/2010/main" w="9525" cmpd="sng">
                <a:solidFill>
                  <a:srgbClr val="879BAA">
                    <a:lumMod val="100000"/>
                  </a:srgbClr>
                </a:solidFill>
                <a:prstDash val="solid"/>
                <a:miter lim="800000"/>
                <a:headEnd/>
                <a:tailEnd/>
              </a14:hiddenLine>
            </a:ext>
          </a:extLst>
        </p:spPr>
        <p:txBody>
          <a:bodyPr vert="horz" wrap="square" lIns="0" tIns="72000" rIns="0" bIns="72000" numCol="1" anchor="t" anchorCtr="0" compatLnSpc="1">
            <a:prstTxWarp prst="textNoShape">
              <a:avLst/>
            </a:prstTxWarp>
          </a:bodyPr>
          <a:lstStyle>
            <a:lvl1pPr marL="0" indent="0" algn="l" rtl="0" eaLnBrk="1" fontAlgn="base" hangingPunct="1">
              <a:lnSpc>
                <a:spcPct val="110000"/>
              </a:lnSpc>
              <a:spcBef>
                <a:spcPct val="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2pPr>
            <a:lvl3pPr marL="358775"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3pPr>
            <a:lvl4pPr marL="538163"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4pPr>
            <a:lvl5pPr marL="720000" indent="-180000" algn="l" rtl="0" eaLnBrk="1" fontAlgn="base" hangingPunct="1">
              <a:lnSpc>
                <a:spcPct val="110000"/>
              </a:lnSpc>
              <a:spcBef>
                <a:spcPct val="0"/>
              </a:spcBef>
              <a:spcAft>
                <a:spcPct val="0"/>
              </a:spcAft>
              <a:buClr>
                <a:srgbClr val="879BAA"/>
              </a:buClr>
              <a:buChar char="•"/>
              <a:tabLst/>
              <a:defRPr baseline="0">
                <a:solidFill>
                  <a:schemeClr val="tx1"/>
                </a:solidFill>
                <a:latin typeface="Arial" pitchFamily="34" charset="0"/>
                <a:ea typeface="+mn-ea"/>
                <a:cs typeface="Arial" pitchFamily="34" charset="0"/>
              </a:defRPr>
            </a:lvl5pPr>
            <a:lvl6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6pPr>
            <a:lvl7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7pPr>
            <a:lvl8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8pPr>
            <a:lvl9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9pPr>
          </a:lstStyle>
          <a:p>
            <a:pPr marL="139564" marR="0" lvl="1" indent="-140040" algn="l" defTabSz="914400" rtl="0" eaLnBrk="1" fontAlgn="base" latinLnBrk="0" hangingPunct="1">
              <a:lnSpc>
                <a:spcPct val="110000"/>
              </a:lnSpc>
              <a:spcBef>
                <a:spcPts val="600"/>
              </a:spcBef>
              <a:spcAft>
                <a:spcPct val="0"/>
              </a:spcAft>
              <a:buClr>
                <a:srgbClr val="879BAA"/>
              </a:buClr>
              <a:buSzTx/>
              <a:buFontTx/>
              <a:buChar char="•"/>
              <a:tabLst/>
              <a:defRPr/>
            </a:pPr>
            <a:r>
              <a:rPr kumimoji="0" lang="en-US" sz="1400" b="0" i="0" u="none" strike="noStrike" kern="0" cap="none" spc="0" normalizeH="0" baseline="0" noProof="0" dirty="0">
                <a:ln>
                  <a:noFill/>
                </a:ln>
                <a:solidFill>
                  <a:prstClr val="black"/>
                </a:solidFill>
                <a:effectLst/>
                <a:uLnTx/>
                <a:uFillTx/>
                <a:latin typeface="Arial" pitchFamily="34" charset="0"/>
                <a:ea typeface="+mn-ea"/>
                <a:cs typeface="Arial" pitchFamily="34" charset="0"/>
              </a:rPr>
              <a:t>Many subsets describe more than the application layer of the communication stack</a:t>
            </a:r>
          </a:p>
          <a:p>
            <a:pPr marL="139564" marR="0" lvl="1" indent="-140040" algn="l" defTabSz="914400" rtl="0" eaLnBrk="1" fontAlgn="base" latinLnBrk="0" hangingPunct="1">
              <a:lnSpc>
                <a:spcPct val="110000"/>
              </a:lnSpc>
              <a:spcBef>
                <a:spcPts val="600"/>
              </a:spcBef>
              <a:spcAft>
                <a:spcPct val="0"/>
              </a:spcAft>
              <a:buClr>
                <a:srgbClr val="879BAA"/>
              </a:buClr>
              <a:buSzTx/>
              <a:buFontTx/>
              <a:buChar char="•"/>
              <a:tabLst/>
              <a:defRPr/>
            </a:pPr>
            <a:r>
              <a:rPr kumimoji="0" lang="en-US" sz="1400" b="0" i="0" u="none" strike="noStrike" kern="0" cap="none" spc="0" normalizeH="0" baseline="0" noProof="0" dirty="0">
                <a:ln>
                  <a:noFill/>
                </a:ln>
                <a:solidFill>
                  <a:prstClr val="black"/>
                </a:solidFill>
                <a:effectLst/>
                <a:uLnTx/>
                <a:uFillTx/>
                <a:latin typeface="Arial" pitchFamily="34" charset="0"/>
                <a:ea typeface="+mn-ea"/>
                <a:cs typeface="Arial" pitchFamily="34" charset="0"/>
              </a:rPr>
              <a:t>Lower layers and middle layers not harmonized between the subsets</a:t>
            </a:r>
          </a:p>
          <a:p>
            <a:pPr marL="139564" marR="0" lvl="1" indent="-140040" algn="l" defTabSz="914400" rtl="0" eaLnBrk="1" fontAlgn="base" latinLnBrk="0" hangingPunct="1">
              <a:lnSpc>
                <a:spcPct val="110000"/>
              </a:lnSpc>
              <a:spcBef>
                <a:spcPts val="600"/>
              </a:spcBef>
              <a:spcAft>
                <a:spcPct val="0"/>
              </a:spcAft>
              <a:buClr>
                <a:srgbClr val="879BAA"/>
              </a:buClr>
              <a:buSzTx/>
              <a:buFontTx/>
              <a:buChar char="•"/>
              <a:tabLst/>
              <a:defRPr/>
            </a:pPr>
            <a:r>
              <a:rPr kumimoji="0" lang="en-US" sz="1400" b="0" i="0" u="none" strike="noStrike" kern="0" cap="none" spc="0" normalizeH="0" baseline="0" noProof="0" dirty="0">
                <a:ln>
                  <a:noFill/>
                </a:ln>
                <a:solidFill>
                  <a:prstClr val="black"/>
                </a:solidFill>
                <a:effectLst/>
                <a:uLnTx/>
                <a:uFillTx/>
                <a:latin typeface="Arial" pitchFamily="34" charset="0"/>
                <a:ea typeface="+mn-ea"/>
                <a:cs typeface="Arial" pitchFamily="34" charset="0"/>
              </a:rPr>
              <a:t>Even for the same subset different solutions from different vendors were possible</a:t>
            </a:r>
          </a:p>
        </p:txBody>
      </p:sp>
      <p:grpSp>
        <p:nvGrpSpPr>
          <p:cNvPr id="163" name="Gruppieren 162">
            <a:extLst>
              <a:ext uri="{FF2B5EF4-FFF2-40B4-BE49-F238E27FC236}">
                <a16:creationId xmlns:a16="http://schemas.microsoft.com/office/drawing/2014/main" id="{24561335-D2BF-44BE-B172-802DE7698191}"/>
              </a:ext>
            </a:extLst>
          </p:cNvPr>
          <p:cNvGrpSpPr/>
          <p:nvPr/>
        </p:nvGrpSpPr>
        <p:grpSpPr>
          <a:xfrm>
            <a:off x="1005940" y="4082189"/>
            <a:ext cx="4400029" cy="357922"/>
            <a:chOff x="2592769" y="1771650"/>
            <a:chExt cx="4102922" cy="360363"/>
          </a:xfrm>
        </p:grpSpPr>
        <p:sp>
          <p:nvSpPr>
            <p:cNvPr id="164" name="Line 10">
              <a:extLst>
                <a:ext uri="{FF2B5EF4-FFF2-40B4-BE49-F238E27FC236}">
                  <a16:creationId xmlns:a16="http://schemas.microsoft.com/office/drawing/2014/main" id="{8C80905D-A9DE-46CC-AB55-0CE2DDF847D4}"/>
                </a:ext>
              </a:extLst>
            </p:cNvPr>
            <p:cNvSpPr>
              <a:spLocks noChangeShapeType="1"/>
            </p:cNvSpPr>
            <p:nvPr/>
          </p:nvSpPr>
          <p:spPr bwMode="gray">
            <a:xfrm>
              <a:off x="2592769" y="2125662"/>
              <a:ext cx="4102922" cy="0"/>
            </a:xfrm>
            <a:prstGeom prst="line">
              <a:avLst/>
            </a:prstGeom>
            <a:noFill/>
            <a:ln w="9525">
              <a:solidFill>
                <a:srgbClr val="879BAA"/>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dirty="0">
                <a:solidFill>
                  <a:srgbClr val="00646E"/>
                </a:solidFill>
                <a:cs typeface="Arial" panose="020B0604020202020204" pitchFamily="34" charset="0"/>
              </a:endParaRPr>
            </a:p>
          </p:txBody>
        </p:sp>
        <p:sp>
          <p:nvSpPr>
            <p:cNvPr id="165" name="Rectangle 9">
              <a:extLst>
                <a:ext uri="{FF2B5EF4-FFF2-40B4-BE49-F238E27FC236}">
                  <a16:creationId xmlns:a16="http://schemas.microsoft.com/office/drawing/2014/main" id="{67CF0D10-CC42-4DCF-BE73-9BBEADA1CF77}"/>
                </a:ext>
              </a:extLst>
            </p:cNvPr>
            <p:cNvSpPr>
              <a:spLocks noChangeArrowheads="1"/>
            </p:cNvSpPr>
            <p:nvPr/>
          </p:nvSpPr>
          <p:spPr bwMode="gray">
            <a:xfrm>
              <a:off x="2592769" y="1771650"/>
              <a:ext cx="410292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p>
              <a:pPr eaLnBrk="0" hangingPunct="0">
                <a:buFont typeface="Wingdings" pitchFamily="2" charset="2"/>
                <a:buNone/>
              </a:pPr>
              <a:r>
                <a:rPr lang="en-US" sz="1400" b="1" dirty="0">
                  <a:solidFill>
                    <a:srgbClr val="00646E"/>
                  </a:solidFill>
                  <a:cs typeface="Arial" panose="020B0604020202020204" pitchFamily="34" charset="0"/>
                </a:rPr>
                <a:t>Before TSI2023</a:t>
              </a:r>
            </a:p>
          </p:txBody>
        </p:sp>
      </p:grpSp>
      <p:sp>
        <p:nvSpPr>
          <p:cNvPr id="166" name="cdtRectangle 116 Id3079">
            <a:extLst>
              <a:ext uri="{FF2B5EF4-FFF2-40B4-BE49-F238E27FC236}">
                <a16:creationId xmlns:a16="http://schemas.microsoft.com/office/drawing/2014/main" id="{71A0D2A3-57C7-4C04-A576-D4DBDB4C9F7D}"/>
              </a:ext>
            </a:extLst>
          </p:cNvPr>
          <p:cNvSpPr txBox="1">
            <a:spLocks noChangeArrowheads="1"/>
          </p:cNvSpPr>
          <p:nvPr>
            <p:custDataLst>
              <p:tags r:id="rId2"/>
            </p:custDataLst>
          </p:nvPr>
        </p:nvSpPr>
        <p:spPr bwMode="auto">
          <a:xfrm>
            <a:off x="6922814" y="4440111"/>
            <a:ext cx="4400029" cy="1588607"/>
          </a:xfrm>
          <a:prstGeom prst="rect">
            <a:avLst/>
          </a:prstGeom>
          <a:noFill/>
          <a:ln w="9525" cmpd="sng">
            <a:noFill/>
            <a:prstDash val="solid"/>
            <a:miter lim="800000"/>
            <a:headEnd/>
            <a:tailEnd/>
          </a:ln>
          <a:extLst>
            <a:ext uri="{91240B29-F687-4F45-9708-019B960494DF}">
              <a14:hiddenLine xmlns:a14="http://schemas.microsoft.com/office/drawing/2010/main" w="9525" cmpd="sng">
                <a:solidFill>
                  <a:srgbClr val="879BAA">
                    <a:lumMod val="100000"/>
                  </a:srgbClr>
                </a:solidFill>
                <a:prstDash val="solid"/>
                <a:miter lim="800000"/>
                <a:headEnd/>
                <a:tailEnd/>
              </a14:hiddenLine>
            </a:ext>
          </a:extLst>
        </p:spPr>
        <p:txBody>
          <a:bodyPr vert="horz" wrap="square" lIns="0" tIns="72000" rIns="0" bIns="72000" numCol="1" anchor="t" anchorCtr="0" compatLnSpc="1">
            <a:prstTxWarp prst="textNoShape">
              <a:avLst/>
            </a:prstTxWarp>
          </a:bodyPr>
          <a:lstStyle>
            <a:lvl1pPr marL="0" indent="0" algn="l" rtl="0" eaLnBrk="1" fontAlgn="base" hangingPunct="1">
              <a:lnSpc>
                <a:spcPct val="110000"/>
              </a:lnSpc>
              <a:spcBef>
                <a:spcPct val="0"/>
              </a:spcBef>
              <a:spcAft>
                <a:spcPct val="0"/>
              </a:spcAft>
              <a:buClr>
                <a:schemeClr val="accent1"/>
              </a:buClr>
              <a:buFont typeface="Arial" pitchFamily="34" charset="0"/>
              <a:buNone/>
              <a:tabLst/>
              <a:defRPr>
                <a:solidFill>
                  <a:schemeClr val="tx1"/>
                </a:solidFill>
                <a:latin typeface="Arial" pitchFamily="34" charset="0"/>
                <a:ea typeface="+mn-ea"/>
                <a:cs typeface="Arial" pitchFamily="34" charset="0"/>
              </a:defRPr>
            </a:lvl1pPr>
            <a:lvl2pPr marL="179388"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2pPr>
            <a:lvl3pPr marL="358775"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3pPr>
            <a:lvl4pPr marL="538163" indent="-180000" algn="l" rtl="0" eaLnBrk="1" fontAlgn="base" hangingPunct="1">
              <a:lnSpc>
                <a:spcPct val="110000"/>
              </a:lnSpc>
              <a:spcBef>
                <a:spcPct val="0"/>
              </a:spcBef>
              <a:spcAft>
                <a:spcPct val="0"/>
              </a:spcAft>
              <a:buClr>
                <a:srgbClr val="879BAA"/>
              </a:buClr>
              <a:buChar char="•"/>
              <a:tabLst/>
              <a:defRPr>
                <a:solidFill>
                  <a:schemeClr val="tx1"/>
                </a:solidFill>
                <a:latin typeface="Arial" pitchFamily="34" charset="0"/>
                <a:ea typeface="+mn-ea"/>
                <a:cs typeface="Arial" pitchFamily="34" charset="0"/>
              </a:defRPr>
            </a:lvl4pPr>
            <a:lvl5pPr marL="720000" indent="-180000" algn="l" rtl="0" eaLnBrk="1" fontAlgn="base" hangingPunct="1">
              <a:lnSpc>
                <a:spcPct val="110000"/>
              </a:lnSpc>
              <a:spcBef>
                <a:spcPct val="0"/>
              </a:spcBef>
              <a:spcAft>
                <a:spcPct val="0"/>
              </a:spcAft>
              <a:buClr>
                <a:srgbClr val="879BAA"/>
              </a:buClr>
              <a:buChar char="•"/>
              <a:tabLst/>
              <a:defRPr baseline="0">
                <a:solidFill>
                  <a:schemeClr val="tx1"/>
                </a:solidFill>
                <a:latin typeface="Arial" pitchFamily="34" charset="0"/>
                <a:ea typeface="+mn-ea"/>
                <a:cs typeface="Arial" pitchFamily="34" charset="0"/>
              </a:defRPr>
            </a:lvl5pPr>
            <a:lvl6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6pPr>
            <a:lvl7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7pPr>
            <a:lvl8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8pPr>
            <a:lvl9pPr marL="720000" indent="0" algn="l" rtl="0" eaLnBrk="1" fontAlgn="base" hangingPunct="1">
              <a:lnSpc>
                <a:spcPct val="110000"/>
              </a:lnSpc>
              <a:spcBef>
                <a:spcPct val="0"/>
              </a:spcBef>
              <a:spcAft>
                <a:spcPct val="0"/>
              </a:spcAft>
              <a:buClr>
                <a:schemeClr val="accent1"/>
              </a:buClr>
              <a:buFont typeface="Wingdings" charset="0"/>
              <a:buNone/>
              <a:defRPr>
                <a:solidFill>
                  <a:schemeClr val="tx1"/>
                </a:solidFill>
                <a:latin typeface="+mn-lt"/>
                <a:ea typeface="+mn-ea"/>
              </a:defRPr>
            </a:lvl9pPr>
          </a:lstStyle>
          <a:p>
            <a:pPr marL="139564" marR="0" lvl="1" indent="-140040" algn="l" defTabSz="914400" rtl="0" eaLnBrk="1" fontAlgn="base" latinLnBrk="0" hangingPunct="1">
              <a:lnSpc>
                <a:spcPct val="110000"/>
              </a:lnSpc>
              <a:spcBef>
                <a:spcPts val="600"/>
              </a:spcBef>
              <a:spcAft>
                <a:spcPct val="0"/>
              </a:spcAft>
              <a:buClr>
                <a:srgbClr val="879BAA"/>
              </a:buClr>
              <a:buSzTx/>
              <a:buFontTx/>
              <a:buChar char="•"/>
              <a:tabLst/>
              <a:defRPr/>
            </a:pPr>
            <a:r>
              <a:rPr kumimoji="0" lang="en-US" sz="1400" b="0" i="0" u="none" strike="noStrike" kern="0" cap="none" spc="0" normalizeH="0" baseline="0" noProof="0" dirty="0">
                <a:ln>
                  <a:noFill/>
                </a:ln>
                <a:solidFill>
                  <a:prstClr val="black"/>
                </a:solidFill>
                <a:effectLst/>
                <a:uLnTx/>
                <a:uFillTx/>
                <a:latin typeface="Arial" pitchFamily="34" charset="0"/>
                <a:ea typeface="+mn-ea"/>
                <a:cs typeface="Arial" pitchFamily="34" charset="0"/>
              </a:rPr>
              <a:t>Provide a harmonized specification for </a:t>
            </a:r>
            <a:br>
              <a:rPr kumimoji="0" lang="en-US" sz="1400" b="0" i="0" u="none" strike="noStrike" kern="0" cap="none" spc="0" normalizeH="0" baseline="0" noProof="0" dirty="0">
                <a:ln>
                  <a:noFill/>
                </a:ln>
                <a:solidFill>
                  <a:prstClr val="black"/>
                </a:solidFill>
                <a:effectLst/>
                <a:uLnTx/>
                <a:uFillTx/>
                <a:latin typeface="Arial" pitchFamily="34" charset="0"/>
                <a:ea typeface="+mn-ea"/>
                <a:cs typeface="Arial" pitchFamily="34" charset="0"/>
              </a:rPr>
            </a:br>
            <a:r>
              <a:rPr kumimoji="0" lang="en-US" sz="1400" b="0" i="0" u="none" strike="noStrike" kern="0" cap="none" spc="0" normalizeH="0" baseline="0" noProof="0" dirty="0">
                <a:ln>
                  <a:noFill/>
                </a:ln>
                <a:solidFill>
                  <a:prstClr val="black"/>
                </a:solidFill>
                <a:effectLst/>
                <a:uLnTx/>
                <a:uFillTx/>
                <a:latin typeface="Arial" pitchFamily="34" charset="0"/>
                <a:ea typeface="+mn-ea"/>
                <a:cs typeface="Arial" pitchFamily="34" charset="0"/>
              </a:rPr>
              <a:t>lower and middle layers of the communication stack</a:t>
            </a:r>
          </a:p>
          <a:p>
            <a:pPr marL="139564" marR="0" lvl="1" indent="-140040" algn="l" defTabSz="914400" rtl="0" eaLnBrk="1" fontAlgn="base" latinLnBrk="0" hangingPunct="1">
              <a:lnSpc>
                <a:spcPct val="110000"/>
              </a:lnSpc>
              <a:spcBef>
                <a:spcPts val="600"/>
              </a:spcBef>
              <a:spcAft>
                <a:spcPct val="0"/>
              </a:spcAft>
              <a:buClr>
                <a:srgbClr val="879BAA"/>
              </a:buClr>
              <a:buSzTx/>
              <a:buFontTx/>
              <a:buChar char="•"/>
              <a:tabLst/>
              <a:defRPr/>
            </a:pPr>
            <a:r>
              <a:rPr kumimoji="0" lang="en-US" sz="1400" b="0" i="0" u="none" strike="noStrike" kern="0" cap="none" spc="0" normalizeH="0" baseline="0" noProof="0" dirty="0">
                <a:ln>
                  <a:noFill/>
                </a:ln>
                <a:solidFill>
                  <a:prstClr val="black"/>
                </a:solidFill>
                <a:effectLst/>
                <a:uLnTx/>
                <a:uFillTx/>
                <a:latin typeface="Arial" pitchFamily="34" charset="0"/>
                <a:ea typeface="+mn-ea"/>
                <a:cs typeface="Arial" pitchFamily="34" charset="0"/>
              </a:rPr>
              <a:t>Lower layers already defined in TSI2023 SS147</a:t>
            </a:r>
          </a:p>
          <a:p>
            <a:pPr marL="139564" marR="0" lvl="1" indent="-140040" algn="l" defTabSz="914400" rtl="0" eaLnBrk="1" fontAlgn="base" latinLnBrk="0" hangingPunct="1">
              <a:lnSpc>
                <a:spcPct val="110000"/>
              </a:lnSpc>
              <a:spcBef>
                <a:spcPts val="600"/>
              </a:spcBef>
              <a:spcAft>
                <a:spcPct val="0"/>
              </a:spcAft>
              <a:buClr>
                <a:srgbClr val="879BAA"/>
              </a:buClr>
              <a:buSzTx/>
              <a:buFontTx/>
              <a:buChar char="•"/>
              <a:tabLst/>
              <a:defRPr/>
            </a:pPr>
            <a:r>
              <a:rPr kumimoji="0" lang="en-US" sz="1400" b="0" i="0" u="none" strike="noStrike" kern="0" cap="none" spc="0" normalizeH="0" baseline="0" noProof="0" dirty="0">
                <a:ln>
                  <a:noFill/>
                </a:ln>
                <a:solidFill>
                  <a:prstClr val="black"/>
                </a:solidFill>
                <a:effectLst/>
                <a:uLnTx/>
                <a:uFillTx/>
                <a:latin typeface="Arial" pitchFamily="34" charset="0"/>
                <a:ea typeface="+mn-ea"/>
                <a:cs typeface="Arial" pitchFamily="34" charset="0"/>
              </a:rPr>
              <a:t>WP23+24: Extend SS147 to middle layers</a:t>
            </a:r>
          </a:p>
          <a:p>
            <a:pPr marL="139564" marR="0" lvl="1" indent="-140040" algn="l" defTabSz="914400" rtl="0" eaLnBrk="1" fontAlgn="base" latinLnBrk="0" hangingPunct="1">
              <a:lnSpc>
                <a:spcPct val="110000"/>
              </a:lnSpc>
              <a:spcBef>
                <a:spcPts val="600"/>
              </a:spcBef>
              <a:spcAft>
                <a:spcPct val="0"/>
              </a:spcAft>
              <a:buClr>
                <a:srgbClr val="879BAA"/>
              </a:buClr>
              <a:buSzTx/>
              <a:buFontTx/>
              <a:buChar char="•"/>
              <a:tabLst/>
              <a:defRPr/>
            </a:pPr>
            <a:endParaRPr kumimoji="0" lang="en-US" sz="1400" b="0"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grpSp>
        <p:nvGrpSpPr>
          <p:cNvPr id="167" name="Gruppieren 166">
            <a:extLst>
              <a:ext uri="{FF2B5EF4-FFF2-40B4-BE49-F238E27FC236}">
                <a16:creationId xmlns:a16="http://schemas.microsoft.com/office/drawing/2014/main" id="{D3AAFB33-35F9-4690-A122-305722CCFB1B}"/>
              </a:ext>
            </a:extLst>
          </p:cNvPr>
          <p:cNvGrpSpPr/>
          <p:nvPr/>
        </p:nvGrpSpPr>
        <p:grpSpPr>
          <a:xfrm>
            <a:off x="6922814" y="4082189"/>
            <a:ext cx="4400029" cy="357922"/>
            <a:chOff x="2592769" y="1771650"/>
            <a:chExt cx="4102922" cy="360363"/>
          </a:xfrm>
        </p:grpSpPr>
        <p:sp>
          <p:nvSpPr>
            <p:cNvPr id="168" name="Line 10">
              <a:extLst>
                <a:ext uri="{FF2B5EF4-FFF2-40B4-BE49-F238E27FC236}">
                  <a16:creationId xmlns:a16="http://schemas.microsoft.com/office/drawing/2014/main" id="{1A07901F-086F-4275-9086-4184CC84E97B}"/>
                </a:ext>
              </a:extLst>
            </p:cNvPr>
            <p:cNvSpPr>
              <a:spLocks noChangeShapeType="1"/>
            </p:cNvSpPr>
            <p:nvPr/>
          </p:nvSpPr>
          <p:spPr bwMode="gray">
            <a:xfrm>
              <a:off x="2592769" y="2125662"/>
              <a:ext cx="4102922" cy="0"/>
            </a:xfrm>
            <a:prstGeom prst="line">
              <a:avLst/>
            </a:prstGeom>
            <a:noFill/>
            <a:ln w="9525">
              <a:solidFill>
                <a:srgbClr val="879BAA"/>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dirty="0">
                <a:solidFill>
                  <a:srgbClr val="00646E"/>
                </a:solidFill>
                <a:cs typeface="Arial" panose="020B0604020202020204" pitchFamily="34" charset="0"/>
              </a:endParaRPr>
            </a:p>
          </p:txBody>
        </p:sp>
        <p:sp>
          <p:nvSpPr>
            <p:cNvPr id="169" name="Rectangle 9">
              <a:extLst>
                <a:ext uri="{FF2B5EF4-FFF2-40B4-BE49-F238E27FC236}">
                  <a16:creationId xmlns:a16="http://schemas.microsoft.com/office/drawing/2014/main" id="{61C1D1CF-DB51-447C-BBCB-8B5836262F6A}"/>
                </a:ext>
              </a:extLst>
            </p:cNvPr>
            <p:cNvSpPr>
              <a:spLocks noChangeArrowheads="1"/>
            </p:cNvSpPr>
            <p:nvPr/>
          </p:nvSpPr>
          <p:spPr bwMode="gray">
            <a:xfrm>
              <a:off x="2592769" y="1771650"/>
              <a:ext cx="410292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p>
              <a:pPr eaLnBrk="0" hangingPunct="0">
                <a:buFont typeface="Wingdings" pitchFamily="2" charset="2"/>
                <a:buNone/>
              </a:pPr>
              <a:r>
                <a:rPr lang="en-US" sz="1400" b="1" dirty="0">
                  <a:solidFill>
                    <a:srgbClr val="00646E"/>
                  </a:solidFill>
                  <a:cs typeface="Arial" panose="020B0604020202020204" pitchFamily="34" charset="0"/>
                </a:rPr>
                <a:t>Target: Common Onboard Communication Network</a:t>
              </a:r>
            </a:p>
          </p:txBody>
        </p:sp>
      </p:grpSp>
      <p:sp>
        <p:nvSpPr>
          <p:cNvPr id="170" name="Textfeld 169">
            <a:extLst>
              <a:ext uri="{FF2B5EF4-FFF2-40B4-BE49-F238E27FC236}">
                <a16:creationId xmlns:a16="http://schemas.microsoft.com/office/drawing/2014/main" id="{0957E5A5-5B49-4A10-B795-9E617C7C4319}"/>
              </a:ext>
            </a:extLst>
          </p:cNvPr>
          <p:cNvSpPr txBox="1"/>
          <p:nvPr/>
        </p:nvSpPr>
        <p:spPr>
          <a:xfrm>
            <a:off x="7296327" y="1420218"/>
            <a:ext cx="3799438" cy="338554"/>
          </a:xfrm>
          <a:prstGeom prst="rect">
            <a:avLst/>
          </a:prstGeom>
          <a:noFill/>
        </p:spPr>
        <p:txBody>
          <a:bodyPr wrap="none" rtlCol="0">
            <a:spAutoFit/>
          </a:bodyPr>
          <a:lstStyle/>
          <a:p>
            <a:pPr algn="ctr"/>
            <a:r>
              <a:rPr lang="en-US" sz="1600" b="1" dirty="0">
                <a:solidFill>
                  <a:prstClr val="black">
                    <a:lumMod val="75000"/>
                    <a:lumOff val="25000"/>
                  </a:prstClr>
                </a:solidFill>
                <a:cs typeface="Arial" panose="020B0604020202020204" pitchFamily="34" charset="0"/>
              </a:rPr>
              <a:t>Overall approach described in SS150</a:t>
            </a:r>
          </a:p>
        </p:txBody>
      </p:sp>
      <p:sp>
        <p:nvSpPr>
          <p:cNvPr id="171" name="Textfeld 170">
            <a:extLst>
              <a:ext uri="{FF2B5EF4-FFF2-40B4-BE49-F238E27FC236}">
                <a16:creationId xmlns:a16="http://schemas.microsoft.com/office/drawing/2014/main" id="{8A9C50AD-5176-42E0-8F60-62C2649EF87B}"/>
              </a:ext>
            </a:extLst>
          </p:cNvPr>
          <p:cNvSpPr txBox="1"/>
          <p:nvPr/>
        </p:nvSpPr>
        <p:spPr>
          <a:xfrm>
            <a:off x="10219049" y="2074934"/>
            <a:ext cx="1024639" cy="461665"/>
          </a:xfrm>
          <a:prstGeom prst="rect">
            <a:avLst/>
          </a:prstGeom>
          <a:noFill/>
          <a:ln>
            <a:noFill/>
          </a:ln>
        </p:spPr>
        <p:txBody>
          <a:bodyPr wrap="none" rtlCol="0">
            <a:spAutoFit/>
          </a:bodyPr>
          <a:lstStyle/>
          <a:p>
            <a:r>
              <a:rPr lang="en-US" sz="1200" b="1" dirty="0">
                <a:solidFill>
                  <a:prstClr val="black">
                    <a:lumMod val="75000"/>
                    <a:lumOff val="25000"/>
                  </a:prstClr>
                </a:solidFill>
                <a:latin typeface="+mj-lt"/>
                <a:cs typeface="Arial" panose="020B0604020202020204" pitchFamily="34" charset="0"/>
              </a:rPr>
              <a:t>Application</a:t>
            </a:r>
            <a:br>
              <a:rPr lang="en-US" sz="1200" b="1" dirty="0">
                <a:solidFill>
                  <a:prstClr val="black">
                    <a:lumMod val="75000"/>
                    <a:lumOff val="25000"/>
                  </a:prstClr>
                </a:solidFill>
                <a:latin typeface="+mj-lt"/>
                <a:cs typeface="Arial" panose="020B0604020202020204" pitchFamily="34" charset="0"/>
              </a:rPr>
            </a:br>
            <a:r>
              <a:rPr lang="en-US" sz="1200" b="1" dirty="0">
                <a:solidFill>
                  <a:prstClr val="black">
                    <a:lumMod val="75000"/>
                    <a:lumOff val="25000"/>
                  </a:prstClr>
                </a:solidFill>
                <a:latin typeface="+mj-lt"/>
                <a:cs typeface="Arial" panose="020B0604020202020204" pitchFamily="34" charset="0"/>
              </a:rPr>
              <a:t>layer</a:t>
            </a:r>
          </a:p>
        </p:txBody>
      </p:sp>
      <p:sp>
        <p:nvSpPr>
          <p:cNvPr id="172" name="Textfeld 171">
            <a:extLst>
              <a:ext uri="{FF2B5EF4-FFF2-40B4-BE49-F238E27FC236}">
                <a16:creationId xmlns:a16="http://schemas.microsoft.com/office/drawing/2014/main" id="{4E9BD3C7-9A16-47A4-A7EC-7B1E9006A182}"/>
              </a:ext>
            </a:extLst>
          </p:cNvPr>
          <p:cNvSpPr txBox="1"/>
          <p:nvPr/>
        </p:nvSpPr>
        <p:spPr>
          <a:xfrm>
            <a:off x="10219049" y="2765616"/>
            <a:ext cx="1159292" cy="276999"/>
          </a:xfrm>
          <a:prstGeom prst="rect">
            <a:avLst/>
          </a:prstGeom>
          <a:noFill/>
          <a:ln>
            <a:noFill/>
          </a:ln>
        </p:spPr>
        <p:txBody>
          <a:bodyPr wrap="none" rtlCol="0">
            <a:spAutoFit/>
          </a:bodyPr>
          <a:lstStyle/>
          <a:p>
            <a:r>
              <a:rPr lang="en-US" sz="1200" b="1" dirty="0">
                <a:solidFill>
                  <a:prstClr val="black">
                    <a:lumMod val="75000"/>
                    <a:lumOff val="25000"/>
                  </a:prstClr>
                </a:solidFill>
                <a:latin typeface="+mj-lt"/>
                <a:cs typeface="Arial" panose="020B0604020202020204" pitchFamily="34" charset="0"/>
              </a:rPr>
              <a:t>Middle layers</a:t>
            </a:r>
          </a:p>
        </p:txBody>
      </p:sp>
      <p:sp>
        <p:nvSpPr>
          <p:cNvPr id="173" name="Textfeld 172">
            <a:extLst>
              <a:ext uri="{FF2B5EF4-FFF2-40B4-BE49-F238E27FC236}">
                <a16:creationId xmlns:a16="http://schemas.microsoft.com/office/drawing/2014/main" id="{D07EF0A6-B314-42F3-9265-FE1528714438}"/>
              </a:ext>
            </a:extLst>
          </p:cNvPr>
          <p:cNvSpPr txBox="1"/>
          <p:nvPr/>
        </p:nvSpPr>
        <p:spPr>
          <a:xfrm>
            <a:off x="10219049" y="3280745"/>
            <a:ext cx="1124026" cy="276999"/>
          </a:xfrm>
          <a:prstGeom prst="rect">
            <a:avLst/>
          </a:prstGeom>
          <a:noFill/>
          <a:ln>
            <a:noFill/>
          </a:ln>
        </p:spPr>
        <p:txBody>
          <a:bodyPr wrap="none" rtlCol="0">
            <a:spAutoFit/>
          </a:bodyPr>
          <a:lstStyle/>
          <a:p>
            <a:r>
              <a:rPr lang="en-US" sz="1200" b="1" dirty="0">
                <a:solidFill>
                  <a:prstClr val="black">
                    <a:lumMod val="75000"/>
                    <a:lumOff val="25000"/>
                  </a:prstClr>
                </a:solidFill>
                <a:latin typeface="+mj-lt"/>
                <a:cs typeface="Arial" panose="020B0604020202020204" pitchFamily="34" charset="0"/>
              </a:rPr>
              <a:t>Lower layers</a:t>
            </a:r>
          </a:p>
        </p:txBody>
      </p:sp>
      <p:sp>
        <p:nvSpPr>
          <p:cNvPr id="174" name="Textfeld 173">
            <a:extLst>
              <a:ext uri="{FF2B5EF4-FFF2-40B4-BE49-F238E27FC236}">
                <a16:creationId xmlns:a16="http://schemas.microsoft.com/office/drawing/2014/main" id="{4BF95A6C-CBFC-4B7C-B2AF-5CD2CD43B9D9}"/>
              </a:ext>
            </a:extLst>
          </p:cNvPr>
          <p:cNvSpPr txBox="1"/>
          <p:nvPr/>
        </p:nvSpPr>
        <p:spPr>
          <a:xfrm>
            <a:off x="8855076" y="3279616"/>
            <a:ext cx="962123" cy="276999"/>
          </a:xfrm>
          <a:prstGeom prst="rect">
            <a:avLst/>
          </a:prstGeom>
          <a:noFill/>
          <a:ln>
            <a:noFill/>
          </a:ln>
        </p:spPr>
        <p:txBody>
          <a:bodyPr wrap="none" rtlCol="0">
            <a:spAutoFit/>
          </a:bodyPr>
          <a:lstStyle/>
          <a:p>
            <a:r>
              <a:rPr lang="en-US" sz="1200" b="1" dirty="0">
                <a:solidFill>
                  <a:srgbClr val="00B050"/>
                </a:solidFill>
                <a:latin typeface="+mj-lt"/>
                <a:cs typeface="Arial" panose="020B0604020202020204" pitchFamily="34" charset="0"/>
                <a:sym typeface="Wingdings" pitchFamily="2" charset="2"/>
              </a:rPr>
              <a:t> TSI2023</a:t>
            </a:r>
            <a:endParaRPr lang="en-US" sz="1200" b="1" dirty="0">
              <a:solidFill>
                <a:srgbClr val="00B050"/>
              </a:solidFill>
              <a:latin typeface="+mj-lt"/>
              <a:cs typeface="Arial" panose="020B0604020202020204" pitchFamily="34" charset="0"/>
            </a:endParaRPr>
          </a:p>
        </p:txBody>
      </p:sp>
      <p:sp>
        <p:nvSpPr>
          <p:cNvPr id="175" name="Textfeld 174">
            <a:extLst>
              <a:ext uri="{FF2B5EF4-FFF2-40B4-BE49-F238E27FC236}">
                <a16:creationId xmlns:a16="http://schemas.microsoft.com/office/drawing/2014/main" id="{65B5C75C-9B54-47FA-A0E8-BE041D7FDA4A}"/>
              </a:ext>
            </a:extLst>
          </p:cNvPr>
          <p:cNvSpPr txBox="1"/>
          <p:nvPr/>
        </p:nvSpPr>
        <p:spPr>
          <a:xfrm>
            <a:off x="8848080" y="2761884"/>
            <a:ext cx="997389" cy="276999"/>
          </a:xfrm>
          <a:prstGeom prst="rect">
            <a:avLst/>
          </a:prstGeom>
          <a:noFill/>
          <a:ln>
            <a:noFill/>
          </a:ln>
        </p:spPr>
        <p:txBody>
          <a:bodyPr wrap="none" rtlCol="0">
            <a:spAutoFit/>
          </a:bodyPr>
          <a:lstStyle/>
          <a:p>
            <a:r>
              <a:rPr lang="en-US" sz="1200" b="1" dirty="0">
                <a:solidFill>
                  <a:prstClr val="black">
                    <a:lumMod val="75000"/>
                    <a:lumOff val="25000"/>
                  </a:prstClr>
                </a:solidFill>
                <a:latin typeface="+mj-lt"/>
                <a:cs typeface="Arial" panose="020B0604020202020204" pitchFamily="34" charset="0"/>
                <a:sym typeface="Wingdings" pitchFamily="2" charset="2"/>
              </a:rPr>
              <a:t> Next TSI</a:t>
            </a:r>
            <a:endParaRPr lang="en-US" sz="1200" b="1" dirty="0">
              <a:solidFill>
                <a:prstClr val="black">
                  <a:lumMod val="75000"/>
                  <a:lumOff val="25000"/>
                </a:prstClr>
              </a:solidFill>
              <a:latin typeface="+mj-lt"/>
              <a:cs typeface="Arial" panose="020B0604020202020204" pitchFamily="34" charset="0"/>
            </a:endParaRPr>
          </a:p>
        </p:txBody>
      </p:sp>
    </p:spTree>
    <p:extLst>
      <p:ext uri="{BB962C8B-B14F-4D97-AF65-F5344CB8AC3E}">
        <p14:creationId xmlns:p14="http://schemas.microsoft.com/office/powerpoint/2010/main" val="2924275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B27E641-C403-C37C-C2FC-77BA0D91C939}"/>
              </a:ext>
            </a:extLst>
          </p:cNvPr>
          <p:cNvSpPr txBox="1">
            <a:spLocks/>
          </p:cNvSpPr>
          <p:nvPr/>
        </p:nvSpPr>
        <p:spPr>
          <a:xfrm>
            <a:off x="1895516" y="280681"/>
            <a:ext cx="9535963" cy="732935"/>
          </a:xfr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t>Topics of STIP for On-board Modularity (1/2)</a:t>
            </a:r>
          </a:p>
        </p:txBody>
      </p:sp>
      <p:cxnSp>
        <p:nvCxnSpPr>
          <p:cNvPr id="4" name="Gerader Verbinder 3">
            <a:extLst>
              <a:ext uri="{FF2B5EF4-FFF2-40B4-BE49-F238E27FC236}">
                <a16:creationId xmlns:a16="http://schemas.microsoft.com/office/drawing/2014/main" id="{1F4053A8-E4DC-46C5-9D26-BE19FF39DF37}"/>
              </a:ext>
            </a:extLst>
          </p:cNvPr>
          <p:cNvCxnSpPr/>
          <p:nvPr/>
        </p:nvCxnSpPr>
        <p:spPr>
          <a:xfrm>
            <a:off x="693484" y="3632433"/>
            <a:ext cx="1115735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0DD7C380-9BA6-4DAE-8BC3-9F62086E8304}"/>
              </a:ext>
            </a:extLst>
          </p:cNvPr>
          <p:cNvSpPr/>
          <p:nvPr/>
        </p:nvSpPr>
        <p:spPr>
          <a:xfrm>
            <a:off x="2336481" y="4633131"/>
            <a:ext cx="1820411" cy="732934"/>
          </a:xfrm>
          <a:prstGeom prst="rect">
            <a:avLst/>
          </a:prstGeom>
          <a:solidFill>
            <a:srgbClr val="FFD9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ETCS On-board</a:t>
            </a:r>
          </a:p>
        </p:txBody>
      </p:sp>
      <p:cxnSp>
        <p:nvCxnSpPr>
          <p:cNvPr id="9" name="Gerade Verbindung mit Pfeil 8">
            <a:extLst>
              <a:ext uri="{FF2B5EF4-FFF2-40B4-BE49-F238E27FC236}">
                <a16:creationId xmlns:a16="http://schemas.microsoft.com/office/drawing/2014/main" id="{ADC9EF43-1C62-4052-A145-82B105D19B1A}"/>
              </a:ext>
            </a:extLst>
          </p:cNvPr>
          <p:cNvCxnSpPr>
            <a:cxnSpLocks/>
          </p:cNvCxnSpPr>
          <p:nvPr/>
        </p:nvCxnSpPr>
        <p:spPr>
          <a:xfrm>
            <a:off x="3956808" y="3632433"/>
            <a:ext cx="0" cy="1000698"/>
          </a:xfrm>
          <a:prstGeom prst="straightConnector1">
            <a:avLst/>
          </a:prstGeom>
          <a:ln w="38100"/>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24B19765-9364-453F-84E9-ED890456D196}"/>
              </a:ext>
            </a:extLst>
          </p:cNvPr>
          <p:cNvSpPr txBox="1"/>
          <p:nvPr/>
        </p:nvSpPr>
        <p:spPr>
          <a:xfrm>
            <a:off x="906239" y="1950797"/>
            <a:ext cx="3270386" cy="1384995"/>
          </a:xfrm>
          <a:prstGeom prst="rect">
            <a:avLst/>
          </a:prstGeom>
          <a:noFill/>
        </p:spPr>
        <p:txBody>
          <a:bodyPr wrap="square" rtlCol="0">
            <a:spAutoFit/>
          </a:bodyPr>
          <a:lstStyle/>
          <a:p>
            <a:pPr algn="r"/>
            <a:r>
              <a:rPr lang="en-GB" sz="1400" dirty="0">
                <a:solidFill>
                  <a:srgbClr val="0C1D3E"/>
                </a:solidFill>
                <a:ea typeface="Calibri" panose="020F0502020204030204" pitchFamily="34" charset="0"/>
                <a:cs typeface="Arial" panose="020B0604020202020204" pitchFamily="34" charset="0"/>
              </a:rPr>
              <a:t>TI Enhancement</a:t>
            </a:r>
            <a:br>
              <a:rPr lang="en-GB" sz="1400" dirty="0">
                <a:solidFill>
                  <a:srgbClr val="0C1D3E"/>
                </a:solidFill>
                <a:ea typeface="Calibri" panose="020F0502020204030204" pitchFamily="34" charset="0"/>
                <a:cs typeface="Arial" panose="020B0604020202020204" pitchFamily="34" charset="0"/>
              </a:rPr>
            </a:br>
            <a:r>
              <a:rPr lang="en-GB" sz="1400" dirty="0">
                <a:solidFill>
                  <a:srgbClr val="0C1D3E"/>
                </a:solidFill>
                <a:ea typeface="Calibri" panose="020F0502020204030204" pitchFamily="34" charset="0"/>
                <a:cs typeface="Arial" panose="020B0604020202020204" pitchFamily="34" charset="0"/>
              </a:rPr>
              <a:t>(S-034/-119/-139) – </a:t>
            </a:r>
            <a:r>
              <a:rPr lang="en-GB" sz="1400" dirty="0">
                <a:solidFill>
                  <a:srgbClr val="0070C0"/>
                </a:solidFill>
                <a:ea typeface="Calibri" panose="020F0502020204030204" pitchFamily="34" charset="0"/>
                <a:cs typeface="Arial" panose="020B0604020202020204" pitchFamily="34" charset="0"/>
              </a:rPr>
              <a:t>STIP 71</a:t>
            </a:r>
          </a:p>
          <a:p>
            <a:pPr algn="r"/>
            <a:endParaRPr lang="en-GB" sz="1400" dirty="0">
              <a:solidFill>
                <a:srgbClr val="0070C0"/>
              </a:solidFill>
              <a:ea typeface="Calibri" panose="020F0502020204030204" pitchFamily="34" charset="0"/>
              <a:cs typeface="Arial" panose="020B0604020202020204" pitchFamily="34" charset="0"/>
            </a:endParaRPr>
          </a:p>
          <a:p>
            <a:pPr algn="r"/>
            <a:r>
              <a:rPr lang="en-GB" sz="1400" dirty="0">
                <a:ea typeface="Calibri" panose="020F0502020204030204" pitchFamily="34" charset="0"/>
                <a:cs typeface="Arial" panose="020B0604020202020204" pitchFamily="34" charset="0"/>
              </a:rPr>
              <a:t>TI Adaptation for integrity handling and </a:t>
            </a:r>
            <a:r>
              <a:rPr lang="en-US" sz="1400" dirty="0">
                <a:ea typeface="Calibri" panose="020F0502020204030204" pitchFamily="34" charset="0"/>
                <a:cs typeface="Arial" panose="020B0604020202020204" pitchFamily="34" charset="0"/>
              </a:rPr>
              <a:t>train length / overall consist length</a:t>
            </a:r>
            <a:br>
              <a:rPr lang="en-GB" sz="1400" dirty="0">
                <a:ea typeface="Calibri" panose="020F0502020204030204" pitchFamily="34" charset="0"/>
                <a:cs typeface="Arial" panose="020B0604020202020204" pitchFamily="34" charset="0"/>
              </a:rPr>
            </a:br>
            <a:r>
              <a:rPr lang="en-GB" sz="1400" dirty="0">
                <a:ea typeface="Calibri" panose="020F0502020204030204" pitchFamily="34" charset="0"/>
                <a:cs typeface="Arial" panose="020B0604020202020204" pitchFamily="34" charset="0"/>
              </a:rPr>
              <a:t>(S-034/-119)</a:t>
            </a:r>
            <a:r>
              <a:rPr lang="en-GB" sz="1400" dirty="0">
                <a:solidFill>
                  <a:srgbClr val="0C1D3E"/>
                </a:solidFill>
                <a:ea typeface="Calibri" panose="020F0502020204030204" pitchFamily="34" charset="0"/>
                <a:cs typeface="Arial" panose="020B0604020202020204" pitchFamily="34" charset="0"/>
              </a:rPr>
              <a:t> – </a:t>
            </a:r>
            <a:r>
              <a:rPr lang="en-GB" sz="1400" dirty="0">
                <a:solidFill>
                  <a:srgbClr val="0070C0"/>
                </a:solidFill>
                <a:ea typeface="Calibri" panose="020F0502020204030204" pitchFamily="34" charset="0"/>
                <a:cs typeface="Arial" panose="020B0604020202020204" pitchFamily="34" charset="0"/>
              </a:rPr>
              <a:t>STIP 73</a:t>
            </a:r>
            <a:r>
              <a:rPr lang="en-GB" sz="1400" dirty="0">
                <a:ea typeface="Calibri" panose="020F0502020204030204" pitchFamily="34" charset="0"/>
                <a:cs typeface="Arial" panose="020B0604020202020204" pitchFamily="34" charset="0"/>
              </a:rPr>
              <a:t> </a:t>
            </a:r>
          </a:p>
        </p:txBody>
      </p:sp>
      <p:sp>
        <p:nvSpPr>
          <p:cNvPr id="28" name="Rechteck 27">
            <a:extLst>
              <a:ext uri="{FF2B5EF4-FFF2-40B4-BE49-F238E27FC236}">
                <a16:creationId xmlns:a16="http://schemas.microsoft.com/office/drawing/2014/main" id="{5FC46DC6-8D7D-4A62-9EE7-18DD270E2656}"/>
              </a:ext>
            </a:extLst>
          </p:cNvPr>
          <p:cNvSpPr/>
          <p:nvPr/>
        </p:nvSpPr>
        <p:spPr>
          <a:xfrm>
            <a:off x="4496986" y="4633131"/>
            <a:ext cx="1820411" cy="732934"/>
          </a:xfrm>
          <a:prstGeom prst="rect">
            <a:avLst/>
          </a:prstGeom>
          <a:solidFill>
            <a:srgbClr val="FFD9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Train Display  System (Multi DS) – </a:t>
            </a:r>
            <a:r>
              <a:rPr lang="en-GB" sz="1400" dirty="0">
                <a:solidFill>
                  <a:srgbClr val="0070C0"/>
                </a:solidFill>
                <a:cs typeface="Arial" panose="020B0604020202020204" pitchFamily="34" charset="0"/>
              </a:rPr>
              <a:t>STIP 70</a:t>
            </a:r>
          </a:p>
        </p:txBody>
      </p:sp>
      <p:cxnSp>
        <p:nvCxnSpPr>
          <p:cNvPr id="31" name="Gerade Verbindung mit Pfeil 30">
            <a:extLst>
              <a:ext uri="{FF2B5EF4-FFF2-40B4-BE49-F238E27FC236}">
                <a16:creationId xmlns:a16="http://schemas.microsoft.com/office/drawing/2014/main" id="{7097E8D4-8067-4904-BC62-46960AD75938}"/>
              </a:ext>
            </a:extLst>
          </p:cNvPr>
          <p:cNvCxnSpPr>
            <a:cxnSpLocks/>
          </p:cNvCxnSpPr>
          <p:nvPr/>
        </p:nvCxnSpPr>
        <p:spPr>
          <a:xfrm flipH="1">
            <a:off x="6096000" y="3632433"/>
            <a:ext cx="15381" cy="1000698"/>
          </a:xfrm>
          <a:prstGeom prst="straightConnector1">
            <a:avLst/>
          </a:prstGeom>
          <a:ln w="38100"/>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B024E26B-6857-4C16-ADCB-0FB706E10C19}"/>
              </a:ext>
            </a:extLst>
          </p:cNvPr>
          <p:cNvSpPr txBox="1"/>
          <p:nvPr/>
        </p:nvSpPr>
        <p:spPr>
          <a:xfrm>
            <a:off x="4548240" y="3675262"/>
            <a:ext cx="1547760" cy="738664"/>
          </a:xfrm>
          <a:prstGeom prst="rect">
            <a:avLst/>
          </a:prstGeom>
          <a:noFill/>
        </p:spPr>
        <p:txBody>
          <a:bodyPr wrap="square" rtlCol="0">
            <a:spAutoFit/>
          </a:bodyPr>
          <a:lstStyle/>
          <a:p>
            <a:pPr algn="r"/>
            <a:r>
              <a:rPr lang="en-GB" sz="1400" dirty="0">
                <a:solidFill>
                  <a:srgbClr val="0C1D3E"/>
                </a:solidFill>
                <a:ea typeface="Calibri" panose="020F0502020204030204" pitchFamily="34" charset="0"/>
                <a:cs typeface="Arial" panose="020B0604020202020204" pitchFamily="34" charset="0"/>
              </a:rPr>
              <a:t>TDS FFFIS update (S-121) </a:t>
            </a:r>
            <a:br>
              <a:rPr lang="en-GB" sz="1400" dirty="0">
                <a:solidFill>
                  <a:srgbClr val="0C1D3E"/>
                </a:solidFill>
                <a:ea typeface="Calibri" panose="020F0502020204030204" pitchFamily="34" charset="0"/>
                <a:cs typeface="Arial" panose="020B0604020202020204" pitchFamily="34" charset="0"/>
              </a:rPr>
            </a:br>
            <a:r>
              <a:rPr lang="en-GB" sz="1400" dirty="0">
                <a:solidFill>
                  <a:srgbClr val="0C1D3E"/>
                </a:solidFill>
                <a:ea typeface="Calibri" panose="020F0502020204030204" pitchFamily="34" charset="0"/>
                <a:cs typeface="Arial" panose="020B0604020202020204" pitchFamily="34" charset="0"/>
              </a:rPr>
              <a:t>– </a:t>
            </a:r>
            <a:r>
              <a:rPr lang="en-GB" sz="1400" dirty="0">
                <a:solidFill>
                  <a:srgbClr val="0070C0"/>
                </a:solidFill>
                <a:ea typeface="Calibri" panose="020F0502020204030204" pitchFamily="34" charset="0"/>
                <a:cs typeface="Arial" panose="020B0604020202020204" pitchFamily="34" charset="0"/>
              </a:rPr>
              <a:t>STIP 69</a:t>
            </a:r>
            <a:endParaRPr lang="en-GB" sz="1400" dirty="0">
              <a:solidFill>
                <a:srgbClr val="0C1D3E"/>
              </a:solidFill>
              <a:ea typeface="Calibri" panose="020F0502020204030204" pitchFamily="34" charset="0"/>
              <a:cs typeface="Arial" panose="020B0604020202020204" pitchFamily="34" charset="0"/>
            </a:endParaRPr>
          </a:p>
        </p:txBody>
      </p:sp>
      <p:sp>
        <p:nvSpPr>
          <p:cNvPr id="33" name="Textfeld 32">
            <a:extLst>
              <a:ext uri="{FF2B5EF4-FFF2-40B4-BE49-F238E27FC236}">
                <a16:creationId xmlns:a16="http://schemas.microsoft.com/office/drawing/2014/main" id="{9853F474-888A-455C-9665-BC5381701C8B}"/>
              </a:ext>
            </a:extLst>
          </p:cNvPr>
          <p:cNvSpPr txBox="1"/>
          <p:nvPr/>
        </p:nvSpPr>
        <p:spPr>
          <a:xfrm>
            <a:off x="669928" y="3673496"/>
            <a:ext cx="1547760" cy="1169551"/>
          </a:xfrm>
          <a:prstGeom prst="rect">
            <a:avLst/>
          </a:prstGeom>
          <a:noFill/>
        </p:spPr>
        <p:txBody>
          <a:bodyPr wrap="square" rtlCol="0">
            <a:spAutoFit/>
          </a:bodyPr>
          <a:lstStyle/>
          <a:p>
            <a:r>
              <a:rPr lang="en-GB" sz="1400" dirty="0">
                <a:solidFill>
                  <a:srgbClr val="0C1D3E"/>
                </a:solidFill>
                <a:ea typeface="Calibri" panose="020F0502020204030204" pitchFamily="34" charset="0"/>
                <a:cs typeface="Arial" panose="020B0604020202020204" pitchFamily="34" charset="0"/>
              </a:rPr>
              <a:t>Ethernet CCS Consist Network (full stack) </a:t>
            </a:r>
            <a:br>
              <a:rPr lang="en-GB" sz="1400" dirty="0">
                <a:solidFill>
                  <a:srgbClr val="0C1D3E"/>
                </a:solidFill>
                <a:ea typeface="Calibri" panose="020F0502020204030204" pitchFamily="34" charset="0"/>
                <a:cs typeface="Arial" panose="020B0604020202020204" pitchFamily="34" charset="0"/>
              </a:rPr>
            </a:br>
            <a:r>
              <a:rPr lang="en-GB" sz="1400" dirty="0">
                <a:solidFill>
                  <a:srgbClr val="0C1D3E"/>
                </a:solidFill>
                <a:ea typeface="Calibri" panose="020F0502020204030204" pitchFamily="34" charset="0"/>
                <a:cs typeface="Arial" panose="020B0604020202020204" pitchFamily="34" charset="0"/>
              </a:rPr>
              <a:t>(S-147) </a:t>
            </a:r>
            <a:br>
              <a:rPr lang="en-GB" sz="1400" dirty="0">
                <a:solidFill>
                  <a:srgbClr val="0C1D3E"/>
                </a:solidFill>
                <a:ea typeface="Calibri" panose="020F0502020204030204" pitchFamily="34" charset="0"/>
                <a:cs typeface="Arial" panose="020B0604020202020204" pitchFamily="34" charset="0"/>
              </a:rPr>
            </a:br>
            <a:r>
              <a:rPr lang="en-GB" sz="1400" dirty="0">
                <a:solidFill>
                  <a:srgbClr val="0C1D3E"/>
                </a:solidFill>
                <a:ea typeface="Calibri" panose="020F0502020204030204" pitchFamily="34" charset="0"/>
                <a:cs typeface="Arial" panose="020B0604020202020204" pitchFamily="34" charset="0"/>
              </a:rPr>
              <a:t>– </a:t>
            </a:r>
            <a:r>
              <a:rPr lang="en-GB" sz="1400" dirty="0">
                <a:solidFill>
                  <a:srgbClr val="0070C0"/>
                </a:solidFill>
                <a:ea typeface="Calibri" panose="020F0502020204030204" pitchFamily="34" charset="0"/>
                <a:cs typeface="Arial" panose="020B0604020202020204" pitchFamily="34" charset="0"/>
              </a:rPr>
              <a:t>STIP 68</a:t>
            </a:r>
            <a:endParaRPr lang="en-GB" sz="1400" dirty="0">
              <a:solidFill>
                <a:srgbClr val="0C1D3E"/>
              </a:solidFill>
              <a:ea typeface="Calibri" panose="020F0502020204030204" pitchFamily="34" charset="0"/>
              <a:cs typeface="Arial" panose="020B0604020202020204" pitchFamily="34" charset="0"/>
            </a:endParaRPr>
          </a:p>
        </p:txBody>
      </p:sp>
      <p:sp>
        <p:nvSpPr>
          <p:cNvPr id="34" name="Rechteck 33">
            <a:extLst>
              <a:ext uri="{FF2B5EF4-FFF2-40B4-BE49-F238E27FC236}">
                <a16:creationId xmlns:a16="http://schemas.microsoft.com/office/drawing/2014/main" id="{408664E4-330C-4B12-A4F0-67A2AEB76D33}"/>
              </a:ext>
            </a:extLst>
          </p:cNvPr>
          <p:cNvSpPr/>
          <p:nvPr/>
        </p:nvSpPr>
        <p:spPr>
          <a:xfrm>
            <a:off x="6656426" y="4638135"/>
            <a:ext cx="1820411" cy="732935"/>
          </a:xfrm>
          <a:prstGeom prst="rect">
            <a:avLst/>
          </a:prstGeom>
          <a:solidFill>
            <a:srgbClr val="FFD9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Diverse Applications with API – </a:t>
            </a:r>
            <a:r>
              <a:rPr lang="en-GB" sz="1400" dirty="0">
                <a:solidFill>
                  <a:srgbClr val="0070C0"/>
                </a:solidFill>
                <a:cs typeface="Arial" panose="020B0604020202020204" pitchFamily="34" charset="0"/>
              </a:rPr>
              <a:t>STIP 72</a:t>
            </a:r>
          </a:p>
        </p:txBody>
      </p:sp>
      <p:sp>
        <p:nvSpPr>
          <p:cNvPr id="43" name="Flussdiagramm: Prozess 42">
            <a:extLst>
              <a:ext uri="{FF2B5EF4-FFF2-40B4-BE49-F238E27FC236}">
                <a16:creationId xmlns:a16="http://schemas.microsoft.com/office/drawing/2014/main" id="{FD41945C-FA7F-4680-8F74-4ABD08C60293}"/>
              </a:ext>
            </a:extLst>
          </p:cNvPr>
          <p:cNvSpPr/>
          <p:nvPr/>
        </p:nvSpPr>
        <p:spPr>
          <a:xfrm>
            <a:off x="4622583" y="5509733"/>
            <a:ext cx="1820411" cy="654945"/>
          </a:xfrm>
          <a:prstGeom prst="flowChartProcess">
            <a:avLst/>
          </a:pr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1300" dirty="0">
                <a:solidFill>
                  <a:srgbClr val="0C1D3E"/>
                </a:solidFill>
              </a:rPr>
              <a:t>ETCS related UI representation </a:t>
            </a:r>
            <a:r>
              <a:rPr lang="en-GB" sz="1300" dirty="0">
                <a:solidFill>
                  <a:srgbClr val="0070C0"/>
                </a:solidFill>
              </a:rPr>
              <a:t>– </a:t>
            </a:r>
            <a:br>
              <a:rPr lang="en-GB" sz="1300" dirty="0">
                <a:solidFill>
                  <a:srgbClr val="0070C0"/>
                </a:solidFill>
              </a:rPr>
            </a:br>
            <a:r>
              <a:rPr lang="en-GB" sz="1300" dirty="0">
                <a:solidFill>
                  <a:srgbClr val="0070C0"/>
                </a:solidFill>
              </a:rPr>
              <a:t>STIP 74</a:t>
            </a:r>
          </a:p>
        </p:txBody>
      </p:sp>
      <p:sp>
        <p:nvSpPr>
          <p:cNvPr id="44" name="Flussdiagramm: Prozess 43">
            <a:extLst>
              <a:ext uri="{FF2B5EF4-FFF2-40B4-BE49-F238E27FC236}">
                <a16:creationId xmlns:a16="http://schemas.microsoft.com/office/drawing/2014/main" id="{907687A6-4F20-4D01-AE0F-13B11880507D}"/>
              </a:ext>
            </a:extLst>
          </p:cNvPr>
          <p:cNvSpPr/>
          <p:nvPr/>
        </p:nvSpPr>
        <p:spPr>
          <a:xfrm>
            <a:off x="6746612" y="5499510"/>
            <a:ext cx="1952325" cy="1257018"/>
          </a:xfrm>
          <a:prstGeom prst="flowChartProcess">
            <a:avLst/>
          </a:pr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GB" sz="1300" dirty="0">
                <a:solidFill>
                  <a:srgbClr val="0C1D3E"/>
                </a:solidFill>
              </a:rPr>
              <a:t>Examples:</a:t>
            </a:r>
          </a:p>
          <a:p>
            <a:pPr marL="285750" indent="-285750">
              <a:buFont typeface="Arial" panose="020B0604020202020204" pitchFamily="34" charset="0"/>
              <a:buChar char="•"/>
            </a:pPr>
            <a:r>
              <a:rPr lang="en-GB" sz="1300" dirty="0">
                <a:solidFill>
                  <a:srgbClr val="0C1D3E"/>
                </a:solidFill>
              </a:rPr>
              <a:t>Passenger Information System </a:t>
            </a:r>
          </a:p>
          <a:p>
            <a:pPr marL="285750" indent="-285750">
              <a:buFont typeface="Arial" panose="020B0604020202020204" pitchFamily="34" charset="0"/>
              <a:buChar char="•"/>
            </a:pPr>
            <a:r>
              <a:rPr lang="en-GB" sz="1300" dirty="0">
                <a:solidFill>
                  <a:srgbClr val="0C1D3E"/>
                </a:solidFill>
              </a:rPr>
              <a:t>Diagnostics on-board – </a:t>
            </a:r>
            <a:r>
              <a:rPr lang="en-GB" sz="1300">
                <a:solidFill>
                  <a:srgbClr val="0070C0"/>
                </a:solidFill>
              </a:rPr>
              <a:t>STIP 159</a:t>
            </a:r>
            <a:endParaRPr lang="en-GB" sz="1300" dirty="0">
              <a:solidFill>
                <a:srgbClr val="0070C0"/>
              </a:solidFill>
            </a:endParaRPr>
          </a:p>
        </p:txBody>
      </p:sp>
      <p:cxnSp>
        <p:nvCxnSpPr>
          <p:cNvPr id="49" name="Gerade Verbindung mit Pfeil 48">
            <a:extLst>
              <a:ext uri="{FF2B5EF4-FFF2-40B4-BE49-F238E27FC236}">
                <a16:creationId xmlns:a16="http://schemas.microsoft.com/office/drawing/2014/main" id="{DB67F59E-D2CF-4D87-BCD7-772EA815D28E}"/>
              </a:ext>
            </a:extLst>
          </p:cNvPr>
          <p:cNvCxnSpPr>
            <a:cxnSpLocks/>
          </p:cNvCxnSpPr>
          <p:nvPr/>
        </p:nvCxnSpPr>
        <p:spPr>
          <a:xfrm>
            <a:off x="8219079" y="3632433"/>
            <a:ext cx="0" cy="1005702"/>
          </a:xfrm>
          <a:prstGeom prst="straightConnector1">
            <a:avLst/>
          </a:prstGeom>
          <a:ln w="38100"/>
        </p:spPr>
        <p:style>
          <a:lnRef idx="1">
            <a:schemeClr val="accent1"/>
          </a:lnRef>
          <a:fillRef idx="0">
            <a:schemeClr val="accent1"/>
          </a:fillRef>
          <a:effectRef idx="0">
            <a:schemeClr val="accent1"/>
          </a:effectRef>
          <a:fontRef idx="minor">
            <a:schemeClr val="tx1"/>
          </a:fontRef>
        </p:style>
      </p:cxnSp>
      <p:sp>
        <p:nvSpPr>
          <p:cNvPr id="50" name="Rechteck 49">
            <a:extLst>
              <a:ext uri="{FF2B5EF4-FFF2-40B4-BE49-F238E27FC236}">
                <a16:creationId xmlns:a16="http://schemas.microsoft.com/office/drawing/2014/main" id="{2448A4EE-A33F-43B6-8FC9-F633222DA652}"/>
              </a:ext>
            </a:extLst>
          </p:cNvPr>
          <p:cNvSpPr/>
          <p:nvPr/>
        </p:nvSpPr>
        <p:spPr>
          <a:xfrm>
            <a:off x="8817997" y="4638136"/>
            <a:ext cx="1820411" cy="732935"/>
          </a:xfrm>
          <a:prstGeom prst="rect">
            <a:avLst/>
          </a:prstGeom>
          <a:solidFill>
            <a:srgbClr val="FFD9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ATO </a:t>
            </a:r>
            <a:r>
              <a:rPr lang="en-GB" sz="1400" dirty="0" err="1">
                <a:solidFill>
                  <a:schemeClr val="tx1"/>
                </a:solidFill>
              </a:rPr>
              <a:t>GoA</a:t>
            </a:r>
            <a:r>
              <a:rPr lang="en-GB" sz="1400" dirty="0">
                <a:solidFill>
                  <a:schemeClr val="tx1"/>
                </a:solidFill>
              </a:rPr>
              <a:t> 3/4 – </a:t>
            </a:r>
            <a:br>
              <a:rPr lang="en-GB" sz="1400" dirty="0">
                <a:solidFill>
                  <a:schemeClr val="tx1"/>
                </a:solidFill>
              </a:rPr>
            </a:br>
            <a:r>
              <a:rPr lang="en-GB" sz="1400" dirty="0">
                <a:solidFill>
                  <a:srgbClr val="0070C0"/>
                </a:solidFill>
              </a:rPr>
              <a:t>STIP 20</a:t>
            </a:r>
          </a:p>
        </p:txBody>
      </p:sp>
      <p:sp>
        <p:nvSpPr>
          <p:cNvPr id="51" name="Flussdiagramm: Prozess 50">
            <a:extLst>
              <a:ext uri="{FF2B5EF4-FFF2-40B4-BE49-F238E27FC236}">
                <a16:creationId xmlns:a16="http://schemas.microsoft.com/office/drawing/2014/main" id="{009019F5-4B0B-4973-B72D-FD95D767D782}"/>
              </a:ext>
            </a:extLst>
          </p:cNvPr>
          <p:cNvSpPr/>
          <p:nvPr/>
        </p:nvSpPr>
        <p:spPr>
          <a:xfrm>
            <a:off x="9002555" y="5499508"/>
            <a:ext cx="2914688" cy="1257020"/>
          </a:xfrm>
          <a:prstGeom prst="flowChartProcess">
            <a:avLst/>
          </a:pr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8" indent="-179388">
              <a:buFont typeface="Arial" panose="020B0604020202020204" pitchFamily="34" charset="0"/>
              <a:buChar char="•"/>
            </a:pPr>
            <a:r>
              <a:rPr lang="en-GB" sz="1300" dirty="0">
                <a:solidFill>
                  <a:srgbClr val="0C1D3E"/>
                </a:solidFill>
              </a:rPr>
              <a:t>Automatic Processing Module </a:t>
            </a:r>
            <a:r>
              <a:rPr lang="en-GB" sz="1300" dirty="0">
                <a:solidFill>
                  <a:schemeClr val="tx1"/>
                </a:solidFill>
              </a:rPr>
              <a:t>–</a:t>
            </a:r>
            <a:r>
              <a:rPr lang="en-GB" sz="1300" dirty="0">
                <a:solidFill>
                  <a:srgbClr val="0070C0"/>
                </a:solidFill>
              </a:rPr>
              <a:t> STIP 21</a:t>
            </a:r>
          </a:p>
          <a:p>
            <a:pPr marL="179388" indent="-179388">
              <a:buFont typeface="Arial" panose="020B0604020202020204" pitchFamily="34" charset="0"/>
              <a:buChar char="•"/>
            </a:pPr>
            <a:r>
              <a:rPr lang="en-GB" sz="1300" dirty="0">
                <a:solidFill>
                  <a:srgbClr val="0C1D3E"/>
                </a:solidFill>
              </a:rPr>
              <a:t>Perception – </a:t>
            </a:r>
            <a:r>
              <a:rPr lang="en-GB" sz="1300" dirty="0">
                <a:solidFill>
                  <a:srgbClr val="0070C0"/>
                </a:solidFill>
              </a:rPr>
              <a:t>STIP 22</a:t>
            </a:r>
          </a:p>
          <a:p>
            <a:pPr marL="179388" indent="-179388">
              <a:buFont typeface="Arial" panose="020B0604020202020204" pitchFamily="34" charset="0"/>
              <a:buChar char="•"/>
            </a:pPr>
            <a:r>
              <a:rPr lang="en-GB" sz="1300" dirty="0">
                <a:solidFill>
                  <a:schemeClr val="tx1"/>
                </a:solidFill>
              </a:rPr>
              <a:t>Remote Driving for ATO – </a:t>
            </a:r>
            <a:r>
              <a:rPr lang="en-GB" sz="1300" dirty="0">
                <a:solidFill>
                  <a:srgbClr val="0070C0"/>
                </a:solidFill>
              </a:rPr>
              <a:t>STIP 23</a:t>
            </a:r>
          </a:p>
          <a:p>
            <a:pPr marL="179388" indent="-179388">
              <a:buFont typeface="Arial" panose="020B0604020202020204" pitchFamily="34" charset="0"/>
              <a:buChar char="•"/>
            </a:pPr>
            <a:r>
              <a:rPr lang="en-GB" sz="1300" dirty="0">
                <a:solidFill>
                  <a:schemeClr val="tx1"/>
                </a:solidFill>
              </a:rPr>
              <a:t>Subsets for testing and certification –</a:t>
            </a:r>
            <a:r>
              <a:rPr lang="en-GB" sz="1300" dirty="0">
                <a:solidFill>
                  <a:srgbClr val="0070C0"/>
                </a:solidFill>
              </a:rPr>
              <a:t> STIP 27</a:t>
            </a:r>
          </a:p>
        </p:txBody>
      </p:sp>
      <p:cxnSp>
        <p:nvCxnSpPr>
          <p:cNvPr id="52" name="Gerade Verbindung mit Pfeil 51">
            <a:extLst>
              <a:ext uri="{FF2B5EF4-FFF2-40B4-BE49-F238E27FC236}">
                <a16:creationId xmlns:a16="http://schemas.microsoft.com/office/drawing/2014/main" id="{E09D184F-09F1-472F-97C4-9F17B68DBFA9}"/>
              </a:ext>
            </a:extLst>
          </p:cNvPr>
          <p:cNvCxnSpPr>
            <a:cxnSpLocks/>
          </p:cNvCxnSpPr>
          <p:nvPr/>
        </p:nvCxnSpPr>
        <p:spPr>
          <a:xfrm>
            <a:off x="10392056" y="3632433"/>
            <a:ext cx="0" cy="1005703"/>
          </a:xfrm>
          <a:prstGeom prst="straightConnector1">
            <a:avLst/>
          </a:prstGeom>
          <a:ln w="38100"/>
        </p:spPr>
        <p:style>
          <a:lnRef idx="1">
            <a:schemeClr val="accent1"/>
          </a:lnRef>
          <a:fillRef idx="0">
            <a:schemeClr val="accent1"/>
          </a:fillRef>
          <a:effectRef idx="0">
            <a:schemeClr val="accent1"/>
          </a:effectRef>
          <a:fontRef idx="minor">
            <a:schemeClr val="tx1"/>
          </a:fontRef>
        </p:style>
      </p:cxnSp>
      <p:cxnSp>
        <p:nvCxnSpPr>
          <p:cNvPr id="63" name="Gerade Verbindung mit Pfeil 62">
            <a:extLst>
              <a:ext uri="{FF2B5EF4-FFF2-40B4-BE49-F238E27FC236}">
                <a16:creationId xmlns:a16="http://schemas.microsoft.com/office/drawing/2014/main" id="{3958676F-2B1D-41EE-BB35-8E2695CDB480}"/>
              </a:ext>
            </a:extLst>
          </p:cNvPr>
          <p:cNvCxnSpPr>
            <a:cxnSpLocks/>
          </p:cNvCxnSpPr>
          <p:nvPr/>
        </p:nvCxnSpPr>
        <p:spPr>
          <a:xfrm>
            <a:off x="10721827" y="1820055"/>
            <a:ext cx="0" cy="1812378"/>
          </a:xfrm>
          <a:prstGeom prst="straightConnector1">
            <a:avLst/>
          </a:prstGeom>
          <a:ln w="38100"/>
        </p:spPr>
        <p:style>
          <a:lnRef idx="1">
            <a:schemeClr val="accent1"/>
          </a:lnRef>
          <a:fillRef idx="0">
            <a:schemeClr val="accent1"/>
          </a:fillRef>
          <a:effectRef idx="0">
            <a:schemeClr val="accent1"/>
          </a:effectRef>
          <a:fontRef idx="minor">
            <a:schemeClr val="tx1"/>
          </a:fontRef>
        </p:style>
      </p:cxnSp>
      <p:sp>
        <p:nvSpPr>
          <p:cNvPr id="26" name="Rechteck 25">
            <a:extLst>
              <a:ext uri="{FF2B5EF4-FFF2-40B4-BE49-F238E27FC236}">
                <a16:creationId xmlns:a16="http://schemas.microsoft.com/office/drawing/2014/main" id="{DC07EF42-FB37-468F-8591-D41F75891380}"/>
              </a:ext>
            </a:extLst>
          </p:cNvPr>
          <p:cNvSpPr/>
          <p:nvPr/>
        </p:nvSpPr>
        <p:spPr>
          <a:xfrm>
            <a:off x="2622610" y="1097617"/>
            <a:ext cx="1820411" cy="732935"/>
          </a:xfrm>
          <a:prstGeom prst="rect">
            <a:avLst/>
          </a:prstGeom>
          <a:solidFill>
            <a:srgbClr val="FFD9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Train / Vehicle</a:t>
            </a:r>
          </a:p>
        </p:txBody>
      </p:sp>
      <p:sp>
        <p:nvSpPr>
          <p:cNvPr id="30" name="Rechteck 29">
            <a:extLst>
              <a:ext uri="{FF2B5EF4-FFF2-40B4-BE49-F238E27FC236}">
                <a16:creationId xmlns:a16="http://schemas.microsoft.com/office/drawing/2014/main" id="{B8C1AC38-2F7D-47EE-B91E-6ECC568D4A79}"/>
              </a:ext>
            </a:extLst>
          </p:cNvPr>
          <p:cNvSpPr/>
          <p:nvPr/>
        </p:nvSpPr>
        <p:spPr>
          <a:xfrm>
            <a:off x="4827238" y="1097617"/>
            <a:ext cx="1820411" cy="744624"/>
          </a:xfrm>
          <a:prstGeom prst="rect">
            <a:avLst/>
          </a:prstGeom>
          <a:solidFill>
            <a:srgbClr val="FFD9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On-board </a:t>
            </a:r>
            <a:br>
              <a:rPr lang="en-GB" sz="1400" dirty="0">
                <a:solidFill>
                  <a:schemeClr val="tx1"/>
                </a:solidFill>
              </a:rPr>
            </a:br>
            <a:r>
              <a:rPr lang="en-GB" sz="1400" dirty="0">
                <a:solidFill>
                  <a:schemeClr val="tx1"/>
                </a:solidFill>
              </a:rPr>
              <a:t>repository – </a:t>
            </a:r>
            <a:r>
              <a:rPr lang="en-GB" sz="1400" dirty="0">
                <a:solidFill>
                  <a:srgbClr val="0070C0"/>
                </a:solidFill>
              </a:rPr>
              <a:t>STIP 67</a:t>
            </a:r>
          </a:p>
        </p:txBody>
      </p:sp>
      <p:sp>
        <p:nvSpPr>
          <p:cNvPr id="35" name="Rechteck 34">
            <a:extLst>
              <a:ext uri="{FF2B5EF4-FFF2-40B4-BE49-F238E27FC236}">
                <a16:creationId xmlns:a16="http://schemas.microsoft.com/office/drawing/2014/main" id="{B15BC150-67E1-4106-AA32-72D1227F5E5C}"/>
              </a:ext>
            </a:extLst>
          </p:cNvPr>
          <p:cNvSpPr/>
          <p:nvPr/>
        </p:nvSpPr>
        <p:spPr>
          <a:xfrm>
            <a:off x="6914046" y="1097617"/>
            <a:ext cx="1820411" cy="732935"/>
          </a:xfrm>
          <a:prstGeom prst="rect">
            <a:avLst/>
          </a:prstGeom>
          <a:solidFill>
            <a:srgbClr val="FFD9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Advanced Safe Train Positioning – </a:t>
            </a:r>
            <a:r>
              <a:rPr lang="en-GB" sz="1400" dirty="0">
                <a:solidFill>
                  <a:srgbClr val="0070C0"/>
                </a:solidFill>
              </a:rPr>
              <a:t>STIP 29/30</a:t>
            </a:r>
          </a:p>
        </p:txBody>
      </p:sp>
      <p:sp>
        <p:nvSpPr>
          <p:cNvPr id="37" name="Flussdiagramm: Prozess 36">
            <a:extLst>
              <a:ext uri="{FF2B5EF4-FFF2-40B4-BE49-F238E27FC236}">
                <a16:creationId xmlns:a16="http://schemas.microsoft.com/office/drawing/2014/main" id="{AAA5C08A-EBC0-413C-BC1A-4A1C98D62741}"/>
              </a:ext>
            </a:extLst>
          </p:cNvPr>
          <p:cNvSpPr/>
          <p:nvPr/>
        </p:nvSpPr>
        <p:spPr>
          <a:xfrm>
            <a:off x="4909357" y="1958085"/>
            <a:ext cx="1375544" cy="1045953"/>
          </a:xfrm>
          <a:prstGeom prst="flowChartProcess">
            <a:avLst/>
          </a:prstGeom>
          <a:solidFill>
            <a:srgbClr val="EAEA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1300" dirty="0">
                <a:solidFill>
                  <a:srgbClr val="0C1D3E"/>
                </a:solidFill>
              </a:rPr>
              <a:t>Examples: </a:t>
            </a:r>
          </a:p>
          <a:p>
            <a:pPr marL="176213" indent="-176213">
              <a:buFont typeface="Arial" panose="020B0604020202020204" pitchFamily="34" charset="0"/>
              <a:buChar char="•"/>
            </a:pPr>
            <a:r>
              <a:rPr lang="en-GB" sz="1300" dirty="0">
                <a:solidFill>
                  <a:srgbClr val="0C1D3E"/>
                </a:solidFill>
              </a:rPr>
              <a:t>Digital Map</a:t>
            </a:r>
          </a:p>
          <a:p>
            <a:pPr marL="176213" indent="-176213">
              <a:buFont typeface="Arial" panose="020B0604020202020204" pitchFamily="34" charset="0"/>
              <a:buChar char="•"/>
            </a:pPr>
            <a:r>
              <a:rPr lang="en-GB" sz="1300" dirty="0">
                <a:solidFill>
                  <a:srgbClr val="0C1D3E"/>
                </a:solidFill>
              </a:rPr>
              <a:t>Segment Profiles</a:t>
            </a:r>
          </a:p>
          <a:p>
            <a:pPr marL="176213" indent="-176213">
              <a:buFont typeface="Arial" panose="020B0604020202020204" pitchFamily="34" charset="0"/>
              <a:buChar char="•"/>
            </a:pPr>
            <a:r>
              <a:rPr lang="en-GB" sz="1300" dirty="0">
                <a:solidFill>
                  <a:srgbClr val="0C1D3E"/>
                </a:solidFill>
              </a:rPr>
              <a:t>Train Data</a:t>
            </a:r>
            <a:endParaRPr lang="en-GB" sz="1300" dirty="0">
              <a:solidFill>
                <a:srgbClr val="0070C0"/>
              </a:solidFill>
            </a:endParaRPr>
          </a:p>
        </p:txBody>
      </p:sp>
      <p:sp>
        <p:nvSpPr>
          <p:cNvPr id="38" name="Rechteck 37">
            <a:extLst>
              <a:ext uri="{FF2B5EF4-FFF2-40B4-BE49-F238E27FC236}">
                <a16:creationId xmlns:a16="http://schemas.microsoft.com/office/drawing/2014/main" id="{DE403A66-C5CC-4AB1-A0F3-5CF47DCDEF90}"/>
              </a:ext>
            </a:extLst>
          </p:cNvPr>
          <p:cNvSpPr/>
          <p:nvPr/>
        </p:nvSpPr>
        <p:spPr>
          <a:xfrm>
            <a:off x="9067606" y="1087120"/>
            <a:ext cx="1820411" cy="732935"/>
          </a:xfrm>
          <a:prstGeom prst="rect">
            <a:avLst/>
          </a:prstGeom>
          <a:solidFill>
            <a:srgbClr val="FFD9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FRMCS On-board – </a:t>
            </a:r>
            <a:br>
              <a:rPr lang="en-GB" sz="1400" dirty="0">
                <a:solidFill>
                  <a:schemeClr val="tx1"/>
                </a:solidFill>
              </a:rPr>
            </a:br>
            <a:r>
              <a:rPr lang="en-GB" sz="1400" dirty="0">
                <a:solidFill>
                  <a:srgbClr val="0070C0"/>
                </a:solidFill>
              </a:rPr>
              <a:t>STIP 62</a:t>
            </a:r>
          </a:p>
        </p:txBody>
      </p:sp>
      <p:cxnSp>
        <p:nvCxnSpPr>
          <p:cNvPr id="39" name="Gerade Verbindung mit Pfeil 38">
            <a:extLst>
              <a:ext uri="{FF2B5EF4-FFF2-40B4-BE49-F238E27FC236}">
                <a16:creationId xmlns:a16="http://schemas.microsoft.com/office/drawing/2014/main" id="{F88CBE3E-9270-4E7E-A253-C26787C49E07}"/>
              </a:ext>
            </a:extLst>
          </p:cNvPr>
          <p:cNvCxnSpPr>
            <a:cxnSpLocks/>
          </p:cNvCxnSpPr>
          <p:nvPr/>
        </p:nvCxnSpPr>
        <p:spPr>
          <a:xfrm>
            <a:off x="4279297" y="1828413"/>
            <a:ext cx="0" cy="1804020"/>
          </a:xfrm>
          <a:prstGeom prst="straightConnector1">
            <a:avLst/>
          </a:prstGeom>
          <a:ln w="38100"/>
        </p:spPr>
        <p:style>
          <a:lnRef idx="1">
            <a:schemeClr val="accent1"/>
          </a:lnRef>
          <a:fillRef idx="0">
            <a:schemeClr val="accent1"/>
          </a:fillRef>
          <a:effectRef idx="0">
            <a:schemeClr val="accent1"/>
          </a:effectRef>
          <a:fontRef idx="minor">
            <a:schemeClr val="tx1"/>
          </a:fontRef>
        </p:style>
      </p:cxnSp>
      <p:cxnSp>
        <p:nvCxnSpPr>
          <p:cNvPr id="40" name="Gerade Verbindung mit Pfeil 39">
            <a:extLst>
              <a:ext uri="{FF2B5EF4-FFF2-40B4-BE49-F238E27FC236}">
                <a16:creationId xmlns:a16="http://schemas.microsoft.com/office/drawing/2014/main" id="{D395BA50-1AFA-4161-9C5E-489FC853E154}"/>
              </a:ext>
            </a:extLst>
          </p:cNvPr>
          <p:cNvCxnSpPr>
            <a:cxnSpLocks/>
          </p:cNvCxnSpPr>
          <p:nvPr/>
        </p:nvCxnSpPr>
        <p:spPr>
          <a:xfrm>
            <a:off x="6427647" y="1842241"/>
            <a:ext cx="0" cy="1790192"/>
          </a:xfrm>
          <a:prstGeom prst="straightConnector1">
            <a:avLst/>
          </a:prstGeom>
          <a:ln w="38100"/>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id="{96BB1253-C969-4433-818D-8C09B620FE49}"/>
              </a:ext>
            </a:extLst>
          </p:cNvPr>
          <p:cNvCxnSpPr>
            <a:cxnSpLocks/>
          </p:cNvCxnSpPr>
          <p:nvPr/>
        </p:nvCxnSpPr>
        <p:spPr>
          <a:xfrm>
            <a:off x="8536153" y="1828413"/>
            <a:ext cx="0" cy="1804020"/>
          </a:xfrm>
          <a:prstGeom prst="straightConnector1">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441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B27E641-C403-C37C-C2FC-77BA0D91C939}"/>
              </a:ext>
            </a:extLst>
          </p:cNvPr>
          <p:cNvSpPr txBox="1">
            <a:spLocks/>
          </p:cNvSpPr>
          <p:nvPr/>
        </p:nvSpPr>
        <p:spPr>
          <a:xfrm>
            <a:off x="1895516" y="280681"/>
            <a:ext cx="9535963" cy="732935"/>
          </a:xfr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200" b="1" dirty="0"/>
              <a:t>Topics of STIP for On-board Modularity (2/2)</a:t>
            </a:r>
          </a:p>
        </p:txBody>
      </p:sp>
      <p:sp>
        <p:nvSpPr>
          <p:cNvPr id="7" name="Text Placeholder 6">
            <a:extLst>
              <a:ext uri="{FF2B5EF4-FFF2-40B4-BE49-F238E27FC236}">
                <a16:creationId xmlns:a16="http://schemas.microsoft.com/office/drawing/2014/main" id="{1246F5C5-593C-D725-0F96-A46467EE3572}"/>
              </a:ext>
            </a:extLst>
          </p:cNvPr>
          <p:cNvSpPr txBox="1">
            <a:spLocks/>
          </p:cNvSpPr>
          <p:nvPr/>
        </p:nvSpPr>
        <p:spPr>
          <a:xfrm>
            <a:off x="763478" y="1118473"/>
            <a:ext cx="10670961" cy="5273450"/>
          </a:xfr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b="1" dirty="0"/>
              <a:t>STIP 72 API for other applications</a:t>
            </a:r>
            <a:r>
              <a:rPr lang="en-US" dirty="0"/>
              <a:t>: Application Programming Interface to share data with other applications; example for passenger information: platform changes; speed and </a:t>
            </a:r>
            <a:r>
              <a:rPr lang="en-US" dirty="0" err="1"/>
              <a:t>localisation</a:t>
            </a:r>
            <a:r>
              <a:rPr lang="en-US" dirty="0"/>
              <a:t> information for display to the passengers.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STIP 71 TI enhancement: </a:t>
            </a:r>
            <a:r>
              <a:rPr lang="en-US" dirty="0"/>
              <a:t>Facilitate integration, reduce investment risks; allow exchangeability of CCS on-boards. Allow ETCS/ATO on-board to be deployed on vehicles as a product from different vehicle suppliers. Possible examples:</a:t>
            </a:r>
          </a:p>
          <a:p>
            <a:pPr marL="742950" lvl="1" indent="-285750">
              <a:buFont typeface="Arial" panose="020B0604020202020204" pitchFamily="34" charset="0"/>
              <a:buChar char="•"/>
            </a:pPr>
            <a:r>
              <a:rPr lang="en-US" dirty="0"/>
              <a:t>Driver ID exchange for having only one driver ID input</a:t>
            </a:r>
          </a:p>
          <a:p>
            <a:pPr marL="742950" lvl="1" indent="-285750">
              <a:buFont typeface="Arial" panose="020B0604020202020204" pitchFamily="34" charset="0"/>
              <a:buChar char="•"/>
            </a:pPr>
            <a:r>
              <a:rPr lang="en-US" dirty="0"/>
              <a:t>Information to the vehicle on changed train data by the driver </a:t>
            </a:r>
          </a:p>
          <a:p>
            <a:pPr lvl="1"/>
            <a:endParaRPr lang="en-US" dirty="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b="1" dirty="0"/>
              <a:t>STIP 73 </a:t>
            </a:r>
            <a:r>
              <a:rPr lang="en-US" b="1" dirty="0">
                <a:ea typeface="Calibri" panose="020F0502020204030204" pitchFamily="34" charset="0"/>
                <a:cs typeface="Arial" panose="020B0604020202020204" pitchFamily="34" charset="0"/>
              </a:rPr>
              <a:t>TI adaptation for integrity handling and train length / overall consist length</a:t>
            </a:r>
            <a:r>
              <a:rPr lang="en-US" dirty="0">
                <a:ea typeface="Calibri" panose="020F0502020204030204" pitchFamily="34" charset="0"/>
                <a:cs typeface="Arial" panose="020B0604020202020204" pitchFamily="34" charset="0"/>
              </a:rPr>
              <a:t>:</a:t>
            </a:r>
            <a:r>
              <a:rPr lang="en-US" dirty="0">
                <a:solidFill>
                  <a:srgbClr val="0C1D3E"/>
                </a:solidFill>
                <a:ea typeface="Calibri" panose="020F0502020204030204" pitchFamily="34" charset="0"/>
                <a:cs typeface="Arial" panose="020B0604020202020204" pitchFamily="34" charset="0"/>
              </a:rPr>
              <a:t> Common </a:t>
            </a:r>
            <a:r>
              <a:rPr lang="en-US" dirty="0" err="1">
                <a:solidFill>
                  <a:srgbClr val="0C1D3E"/>
                </a:solidFill>
                <a:ea typeface="Calibri" panose="020F0502020204030204" pitchFamily="34" charset="0"/>
                <a:cs typeface="Arial" panose="020B0604020202020204" pitchFamily="34" charset="0"/>
              </a:rPr>
              <a:t>standardised</a:t>
            </a:r>
            <a:r>
              <a:rPr lang="en-US" dirty="0">
                <a:solidFill>
                  <a:srgbClr val="0C1D3E"/>
                </a:solidFill>
                <a:ea typeface="Calibri" panose="020F0502020204030204" pitchFamily="34" charset="0"/>
                <a:cs typeface="Arial" panose="020B0604020202020204" pitchFamily="34" charset="0"/>
              </a:rPr>
              <a:t> solution for passenger trains and freight trains using new technologies e.g. Digital Automatic Coupling. </a:t>
            </a:r>
            <a:r>
              <a:rPr lang="en-US" dirty="0">
                <a:solidFill>
                  <a:srgbClr val="0C1D3E"/>
                </a:solidFill>
                <a:cs typeface="Arial" panose="020B0604020202020204" pitchFamily="34" charset="0"/>
              </a:rPr>
              <a:t>Allow cost efficient freight operation.</a:t>
            </a:r>
            <a:endParaRPr lang="en-US" dirty="0">
              <a:solidFill>
                <a:srgbClr val="0C1D3E"/>
              </a:solidFill>
              <a:ea typeface="Calibri" panose="020F0502020204030204" pitchFamily="34" charset="0"/>
              <a:cs typeface="Arial" panose="020B0604020202020204" pitchFamily="34" charset="0"/>
            </a:endParaRPr>
          </a:p>
          <a:p>
            <a:pPr marL="342900" indent="-342900">
              <a:buFont typeface="Arial" panose="020B0604020202020204" pitchFamily="34" charset="0"/>
              <a:buChar char="•"/>
            </a:pPr>
            <a:endParaRPr lang="en-US" dirty="0">
              <a:solidFill>
                <a:srgbClr val="0C1D3E"/>
              </a:solidFill>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b="1" dirty="0">
                <a:solidFill>
                  <a:srgbClr val="0C1D3E"/>
                </a:solidFill>
                <a:cs typeface="Arial" panose="020B0604020202020204" pitchFamily="34" charset="0"/>
              </a:rPr>
              <a:t>STIP 67 On-board repository: </a:t>
            </a:r>
            <a:r>
              <a:rPr lang="en-US" dirty="0">
                <a:solidFill>
                  <a:srgbClr val="0C1D3E"/>
                </a:solidFill>
                <a:cs typeface="Arial" panose="020B0604020202020204" pitchFamily="34" charset="0"/>
              </a:rPr>
              <a:t>Establish the on-board repository as a service for multiple CCS applications (e.g. Passenger Information System, ETCS, ATO </a:t>
            </a:r>
            <a:r>
              <a:rPr lang="en-US" dirty="0" err="1">
                <a:solidFill>
                  <a:srgbClr val="0C1D3E"/>
                </a:solidFill>
                <a:cs typeface="Arial" panose="020B0604020202020204" pitchFamily="34" charset="0"/>
              </a:rPr>
              <a:t>GoA</a:t>
            </a:r>
            <a:r>
              <a:rPr lang="en-US" dirty="0">
                <a:solidFill>
                  <a:srgbClr val="0C1D3E"/>
                </a:solidFill>
                <a:cs typeface="Arial" panose="020B0604020202020204" pitchFamily="34" charset="0"/>
              </a:rPr>
              <a:t> 3/4 or Advanced Safe Train Positioning). </a:t>
            </a:r>
            <a:endParaRPr lang="en-US" dirty="0"/>
          </a:p>
        </p:txBody>
      </p:sp>
    </p:spTree>
    <p:extLst>
      <p:ext uri="{BB962C8B-B14F-4D97-AF65-F5344CB8AC3E}">
        <p14:creationId xmlns:p14="http://schemas.microsoft.com/office/powerpoint/2010/main" val="3102442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B27E641-C403-C37C-C2FC-77BA0D91C939}"/>
              </a:ext>
            </a:extLst>
          </p:cNvPr>
          <p:cNvSpPr txBox="1">
            <a:spLocks/>
          </p:cNvSpPr>
          <p:nvPr/>
        </p:nvSpPr>
        <p:spPr>
          <a:xfrm>
            <a:off x="1895516" y="280681"/>
            <a:ext cx="9535963" cy="732935"/>
          </a:xfr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t>Questions in relation to On-board Modularity</a:t>
            </a:r>
          </a:p>
        </p:txBody>
      </p:sp>
      <p:sp>
        <p:nvSpPr>
          <p:cNvPr id="7" name="Text Placeholder 6">
            <a:extLst>
              <a:ext uri="{FF2B5EF4-FFF2-40B4-BE49-F238E27FC236}">
                <a16:creationId xmlns:a16="http://schemas.microsoft.com/office/drawing/2014/main" id="{1246F5C5-593C-D725-0F96-A46467EE3572}"/>
              </a:ext>
            </a:extLst>
          </p:cNvPr>
          <p:cNvSpPr txBox="1">
            <a:spLocks/>
          </p:cNvSpPr>
          <p:nvPr/>
        </p:nvSpPr>
        <p:spPr>
          <a:xfrm>
            <a:off x="763478" y="1118473"/>
            <a:ext cx="10670961" cy="5273450"/>
          </a:xfr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000" dirty="0"/>
              <a:t>Is there an unclear STIP topic in relation to On-board Modularity?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Is a STIP topic missing in relation to the on-board architecture?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Examples for STIP comments</a:t>
            </a:r>
          </a:p>
          <a:p>
            <a:pPr marL="742950" lvl="1" indent="-285750">
              <a:buFont typeface="Arial" panose="020B0604020202020204" pitchFamily="34" charset="0"/>
              <a:buChar char="•"/>
            </a:pPr>
            <a:r>
              <a:rPr lang="en-US" b="1" dirty="0"/>
              <a:t>Train interface adaption for integrity handling and safe train length</a:t>
            </a:r>
            <a:endParaRPr lang="de-DE" dirty="0"/>
          </a:p>
          <a:p>
            <a:pPr marL="1200150" lvl="2" indent="-285750">
              <a:buFont typeface="Arial" panose="020B0604020202020204" pitchFamily="34" charset="0"/>
              <a:buChar char="•"/>
            </a:pPr>
            <a:r>
              <a:rPr lang="en-US" dirty="0"/>
              <a:t>Shall also cover locomotive-hauled passenger trains (without DAC). / […] Why is it different from passenger trains as ETCS is agnostic if it is about passenger or freight trains?</a:t>
            </a:r>
            <a:endParaRPr lang="de-DE" dirty="0"/>
          </a:p>
          <a:p>
            <a:r>
              <a:rPr lang="en-US" i="1" dirty="0"/>
              <a:t>	     Answer: agreed, passenger trains have been included in topic description</a:t>
            </a:r>
            <a:endParaRPr lang="de-DE" dirty="0"/>
          </a:p>
          <a:p>
            <a:r>
              <a:rPr lang="en-US" dirty="0"/>
              <a:t> </a:t>
            </a:r>
            <a:endParaRPr lang="de-DE" dirty="0"/>
          </a:p>
          <a:p>
            <a:pPr marL="742950" lvl="1" indent="-285750">
              <a:buFont typeface="Arial" panose="020B0604020202020204" pitchFamily="34" charset="0"/>
              <a:buChar char="•"/>
            </a:pPr>
            <a:r>
              <a:rPr lang="en-US" b="1" dirty="0"/>
              <a:t>ETCS on unfitted line</a:t>
            </a:r>
            <a:endParaRPr lang="de-DE" dirty="0"/>
          </a:p>
          <a:p>
            <a:pPr marL="1200150" lvl="2" indent="-285750">
              <a:buFont typeface="Arial" panose="020B0604020202020204" pitchFamily="34" charset="0"/>
              <a:buChar char="•"/>
            </a:pPr>
            <a:r>
              <a:rPr lang="en-US" dirty="0"/>
              <a:t>We would like to know why this topic was rejected.</a:t>
            </a:r>
            <a:endParaRPr lang="de-DE" dirty="0"/>
          </a:p>
          <a:p>
            <a:pPr lvl="2"/>
            <a:r>
              <a:rPr lang="de-DE" i="1" dirty="0"/>
              <a:t>     </a:t>
            </a:r>
            <a:r>
              <a:rPr lang="de-DE" i="1" dirty="0" err="1"/>
              <a:t>Answer</a:t>
            </a:r>
            <a:r>
              <a:rPr lang="de-DE" i="1" dirty="0"/>
              <a:t>: </a:t>
            </a:r>
            <a:r>
              <a:rPr lang="en-US" i="1" dirty="0"/>
              <a:t>The harmonized System is for ETCS L2 lines only and not support Level 1 and </a:t>
            </a:r>
          </a:p>
          <a:p>
            <a:pPr lvl="2"/>
            <a:r>
              <a:rPr lang="en-US" i="1" dirty="0"/>
              <a:t>     Class B systems</a:t>
            </a:r>
            <a:endParaRPr lang="de-DE" dirty="0"/>
          </a:p>
          <a:p>
            <a:pPr marL="742950" lvl="1" indent="-285750">
              <a:buFont typeface="Arial" panose="020B0604020202020204" pitchFamily="34" charset="0"/>
              <a:buChar char="•"/>
            </a:pPr>
            <a:endParaRPr lang="en-US" sz="2000" dirty="0"/>
          </a:p>
          <a:p>
            <a:endParaRPr lang="en-US" sz="2000" dirty="0"/>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87864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89A9721C-3A8B-F4F4-0CFB-9FA5D014710D}"/>
              </a:ext>
            </a:extLst>
          </p:cNvPr>
          <p:cNvSpPr>
            <a:spLocks noGrp="1"/>
          </p:cNvSpPr>
          <p:nvPr>
            <p:ph type="body" sz="quarter" idx="10"/>
          </p:nvPr>
        </p:nvSpPr>
        <p:spPr>
          <a:xfrm>
            <a:off x="2853532" y="2012951"/>
            <a:ext cx="6484936" cy="490105"/>
          </a:xfrm>
        </p:spPr>
        <p:txBody>
          <a:bodyPr/>
          <a:lstStyle/>
          <a:p>
            <a:r>
              <a:rPr lang="en-GB" sz="1800" dirty="0">
                <a:effectLst/>
                <a:latin typeface="Arial" panose="020B0604020202020204" pitchFamily="34" charset="0"/>
                <a:ea typeface="Calibri" panose="020F0502020204030204" pitchFamily="34" charset="0"/>
              </a:rPr>
              <a:t>ERTMS Conference 2024 - Workshops</a:t>
            </a:r>
            <a:endParaRPr lang="en-GB" dirty="0"/>
          </a:p>
        </p:txBody>
      </p:sp>
      <p:sp>
        <p:nvSpPr>
          <p:cNvPr id="15" name="Text Placeholder 5">
            <a:extLst>
              <a:ext uri="{FF2B5EF4-FFF2-40B4-BE49-F238E27FC236}">
                <a16:creationId xmlns:a16="http://schemas.microsoft.com/office/drawing/2014/main" id="{85456CD1-03F9-8700-C24E-642788D3D8AC}"/>
              </a:ext>
            </a:extLst>
          </p:cNvPr>
          <p:cNvSpPr>
            <a:spLocks noGrp="1"/>
          </p:cNvSpPr>
          <p:nvPr>
            <p:ph type="body" sz="quarter" idx="11"/>
          </p:nvPr>
        </p:nvSpPr>
        <p:spPr>
          <a:xfrm>
            <a:off x="1798820" y="2630775"/>
            <a:ext cx="8469240" cy="1060402"/>
          </a:xfrm>
        </p:spPr>
        <p:txBody>
          <a:bodyPr/>
          <a:lstStyle/>
          <a:p>
            <a:r>
              <a:rPr lang="en-GB" dirty="0"/>
              <a:t>Workshop 1</a:t>
            </a:r>
          </a:p>
          <a:p>
            <a:r>
              <a:rPr lang="en-US" dirty="0" err="1"/>
              <a:t>Standardisation</a:t>
            </a:r>
            <a:r>
              <a:rPr lang="en-US" dirty="0"/>
              <a:t> and TSI Input Plan – </a:t>
            </a:r>
            <a:br>
              <a:rPr lang="en-US" dirty="0"/>
            </a:br>
            <a:r>
              <a:rPr lang="en-US" dirty="0"/>
              <a:t>Overview</a:t>
            </a:r>
            <a:endParaRPr lang="en-GB" dirty="0"/>
          </a:p>
        </p:txBody>
      </p:sp>
      <p:sp>
        <p:nvSpPr>
          <p:cNvPr id="16" name="Text Placeholder 6">
            <a:extLst>
              <a:ext uri="{FF2B5EF4-FFF2-40B4-BE49-F238E27FC236}">
                <a16:creationId xmlns:a16="http://schemas.microsoft.com/office/drawing/2014/main" id="{535E094A-51B4-0DB8-C2CE-55BEE5BA2BF9}"/>
              </a:ext>
            </a:extLst>
          </p:cNvPr>
          <p:cNvSpPr>
            <a:spLocks noGrp="1"/>
          </p:cNvSpPr>
          <p:nvPr>
            <p:ph type="body" sz="quarter" idx="12"/>
          </p:nvPr>
        </p:nvSpPr>
        <p:spPr>
          <a:xfrm>
            <a:off x="2790971" y="4541946"/>
            <a:ext cx="6484937" cy="1127933"/>
          </a:xfrm>
        </p:spPr>
        <p:txBody>
          <a:bodyPr/>
          <a:lstStyle/>
          <a:p>
            <a:r>
              <a:rPr lang="en-GB" dirty="0"/>
              <a:t>Valenciennes 23/04/2024</a:t>
            </a:r>
          </a:p>
          <a:p>
            <a:r>
              <a:rPr lang="en-GB" dirty="0"/>
              <a:t>Antoine Defossez, Soenke Kraft</a:t>
            </a:r>
          </a:p>
        </p:txBody>
      </p:sp>
    </p:spTree>
    <p:extLst>
      <p:ext uri="{BB962C8B-B14F-4D97-AF65-F5344CB8AC3E}">
        <p14:creationId xmlns:p14="http://schemas.microsoft.com/office/powerpoint/2010/main" val="3671074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B27E641-C403-C37C-C2FC-77BA0D91C939}"/>
              </a:ext>
            </a:extLst>
          </p:cNvPr>
          <p:cNvSpPr txBox="1">
            <a:spLocks/>
          </p:cNvSpPr>
          <p:nvPr/>
        </p:nvSpPr>
        <p:spPr>
          <a:xfrm>
            <a:off x="1895516" y="280681"/>
            <a:ext cx="9535963" cy="732935"/>
          </a:xfr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t>Questions in relation to On-board Modularity</a:t>
            </a:r>
          </a:p>
        </p:txBody>
      </p:sp>
      <p:sp>
        <p:nvSpPr>
          <p:cNvPr id="7" name="Text Placeholder 6">
            <a:extLst>
              <a:ext uri="{FF2B5EF4-FFF2-40B4-BE49-F238E27FC236}">
                <a16:creationId xmlns:a16="http://schemas.microsoft.com/office/drawing/2014/main" id="{1246F5C5-593C-D725-0F96-A46467EE3572}"/>
              </a:ext>
            </a:extLst>
          </p:cNvPr>
          <p:cNvSpPr txBox="1">
            <a:spLocks/>
          </p:cNvSpPr>
          <p:nvPr/>
        </p:nvSpPr>
        <p:spPr>
          <a:xfrm>
            <a:off x="763478" y="1118473"/>
            <a:ext cx="11131886" cy="5273450"/>
          </a:xfr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000" dirty="0"/>
              <a:t>Examples for STIP comments</a:t>
            </a:r>
          </a:p>
          <a:p>
            <a:pPr marL="742950" lvl="1" indent="-285750">
              <a:buFont typeface="Arial" panose="020B0604020202020204" pitchFamily="34" charset="0"/>
              <a:buChar char="•"/>
            </a:pPr>
            <a:r>
              <a:rPr lang="en-US" b="1" dirty="0"/>
              <a:t>Train interface adaption for integrity handling and safe train length</a:t>
            </a:r>
            <a:endParaRPr lang="de-DE" dirty="0"/>
          </a:p>
          <a:p>
            <a:pPr marL="1200150" lvl="2" indent="-285750">
              <a:buFont typeface="Arial" panose="020B0604020202020204" pitchFamily="34" charset="0"/>
              <a:buChar char="•"/>
            </a:pPr>
            <a:r>
              <a:rPr lang="en-US" dirty="0"/>
              <a:t>Regarding the STIP plan, I would not use the term “safe train length” in the description, because the terms currently defined in CCS TSI are “confirmed train length”, “safe consist length” and “overall consist length” , “safe train length” would be a term to be defined. </a:t>
            </a:r>
          </a:p>
          <a:p>
            <a:r>
              <a:rPr lang="en-US" i="1" dirty="0"/>
              <a:t>Answer:</a:t>
            </a:r>
          </a:p>
          <a:p>
            <a:pPr marL="285750" indent="-285750">
              <a:buFont typeface="Arial" panose="020B0604020202020204" pitchFamily="34" charset="0"/>
              <a:buChar char="•"/>
            </a:pPr>
            <a:r>
              <a:rPr lang="en-GB" sz="1400" b="1" dirty="0"/>
              <a:t>Train Length </a:t>
            </a:r>
            <a:r>
              <a:rPr lang="en-GB" sz="1400" dirty="0"/>
              <a:t>– train length in case that overall consist length is not available</a:t>
            </a:r>
          </a:p>
          <a:p>
            <a:pPr marL="285750" indent="-285750">
              <a:buFont typeface="Arial" panose="020B0604020202020204" pitchFamily="34" charset="0"/>
              <a:buChar char="•"/>
            </a:pPr>
            <a:endParaRPr lang="en-GB" sz="1400" b="1" dirty="0"/>
          </a:p>
          <a:p>
            <a:pPr marL="285750" indent="-285750">
              <a:buFont typeface="Arial" panose="020B0604020202020204" pitchFamily="34" charset="0"/>
              <a:buChar char="•"/>
            </a:pPr>
            <a:r>
              <a:rPr lang="en-US" sz="1400" b="1" dirty="0"/>
              <a:t>Overall Consist Length</a:t>
            </a:r>
            <a:r>
              <a:rPr lang="en-US" sz="1400" dirty="0"/>
              <a:t>, see Subset-034 of TSI 2023: </a:t>
            </a:r>
            <a:r>
              <a:rPr lang="en-US" sz="1400" b="1" dirty="0"/>
              <a:t>I</a:t>
            </a:r>
            <a:r>
              <a:rPr lang="en-GB" sz="1400" b="1" dirty="0" err="1"/>
              <a:t>nput</a:t>
            </a:r>
            <a:r>
              <a:rPr lang="en-GB" sz="1400" b="1" dirty="0"/>
              <a:t> on the Train Interface </a:t>
            </a:r>
            <a:r>
              <a:rPr lang="en-GB" sz="1400" dirty="0"/>
              <a:t>that contains the following information: </a:t>
            </a:r>
            <a:r>
              <a:rPr lang="en-US" sz="1400" dirty="0"/>
              <a:t>[…]</a:t>
            </a:r>
          </a:p>
          <a:p>
            <a:pPr lvl="1"/>
            <a:r>
              <a:rPr lang="en-GB" sz="1400" dirty="0"/>
              <a:t>The </a:t>
            </a:r>
            <a:r>
              <a:rPr lang="en-GB" sz="1400" u="sng" dirty="0"/>
              <a:t>nominal</a:t>
            </a:r>
            <a:r>
              <a:rPr lang="en-GB" sz="1400" dirty="0"/>
              <a:t>, </a:t>
            </a:r>
            <a:r>
              <a:rPr lang="en-GB" sz="1400" u="sng" dirty="0"/>
              <a:t>min</a:t>
            </a:r>
            <a:r>
              <a:rPr lang="en-GB" sz="1400" dirty="0"/>
              <a:t> and </a:t>
            </a:r>
            <a:r>
              <a:rPr lang="en-GB" sz="1400" u="sng" dirty="0"/>
              <a:t>max</a:t>
            </a:r>
            <a:r>
              <a:rPr lang="en-GB" sz="1400" dirty="0"/>
              <a:t> consist lengths on the side of the engine corresponding to cab A, counted from the end of the engine corresponding to the orientation of this cab A</a:t>
            </a:r>
            <a:endParaRPr lang="de-DE" sz="1400" dirty="0"/>
          </a:p>
          <a:p>
            <a:pPr lvl="1"/>
            <a:r>
              <a:rPr lang="en-GB" sz="1400" dirty="0"/>
              <a:t>The </a:t>
            </a:r>
            <a:r>
              <a:rPr lang="en-GB" sz="1400" u="sng" dirty="0"/>
              <a:t>nominal</a:t>
            </a:r>
            <a:r>
              <a:rPr lang="en-GB" sz="1400" dirty="0"/>
              <a:t>, </a:t>
            </a:r>
            <a:r>
              <a:rPr lang="en-GB" sz="1400" u="sng" dirty="0"/>
              <a:t>min</a:t>
            </a:r>
            <a:r>
              <a:rPr lang="en-GB" sz="1400" dirty="0"/>
              <a:t> and </a:t>
            </a:r>
            <a:r>
              <a:rPr lang="en-GB" sz="1400" u="sng" dirty="0"/>
              <a:t>max</a:t>
            </a:r>
            <a:r>
              <a:rPr lang="en-GB" sz="1400" dirty="0"/>
              <a:t> consist lengths on the side of the engine opposite to cab A, counted from the end of the engine corresponding to the orientation of this cab A</a:t>
            </a:r>
            <a:endParaRPr lang="de-DE"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b="1" dirty="0"/>
              <a:t>Safe Consist Length</a:t>
            </a:r>
            <a:r>
              <a:rPr lang="en-US" sz="1400" dirty="0"/>
              <a:t>, see Subset-023 of TSI 2023: Information about the set of vehicles in rear of and (if any) in front of the engine, </a:t>
            </a:r>
            <a:r>
              <a:rPr lang="en-US" sz="1400" u="sng" dirty="0"/>
              <a:t>taking into account the side of the active cab </a:t>
            </a:r>
            <a:r>
              <a:rPr lang="en-US" sz="1400" dirty="0"/>
              <a:t>which defines the front of the engine.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b="1" dirty="0"/>
              <a:t>Confirmed Train Length </a:t>
            </a:r>
            <a:r>
              <a:rPr lang="en-US" sz="1400" dirty="0"/>
              <a:t>(computed on-board for train integrity reporting), see Subset-026, §3.6.5.2.3 and §3.6.5.2.4 of TSI 2023: </a:t>
            </a:r>
          </a:p>
          <a:p>
            <a:pPr lvl="1"/>
            <a:r>
              <a:rPr lang="en-GB" sz="1400" dirty="0"/>
              <a:t>The train integrity </a:t>
            </a:r>
            <a:r>
              <a:rPr lang="en-GB" sz="1400" u="sng" dirty="0"/>
              <a:t>information reported to the RBC</a:t>
            </a:r>
            <a:r>
              <a:rPr lang="en-GB" sz="1400" dirty="0"/>
              <a:t> shall consist of:</a:t>
            </a:r>
            <a:endParaRPr lang="de-DE" sz="1400" dirty="0"/>
          </a:p>
          <a:p>
            <a:pPr lvl="1"/>
            <a:r>
              <a:rPr lang="en-GB" sz="1400" dirty="0"/>
              <a:t>      Train integrity status information</a:t>
            </a:r>
            <a:r>
              <a:rPr lang="de-DE" sz="1400" dirty="0"/>
              <a:t> […] [and] </a:t>
            </a:r>
            <a:r>
              <a:rPr lang="en-GB" sz="1400" dirty="0"/>
              <a:t>Confirmed train length information […].</a:t>
            </a:r>
            <a:br>
              <a:rPr lang="de-DE" sz="1400" dirty="0"/>
            </a:br>
            <a:r>
              <a:rPr lang="en-US" sz="1400" dirty="0"/>
              <a:t>The confirmed train length information shall represent the distance between the min safe rear end at the time the train was last known to be integer and the estimated position of the train front at the time when the train integrity information is sent to the RBC</a:t>
            </a:r>
            <a:r>
              <a:rPr lang="en-US" sz="1400" b="1" dirty="0"/>
              <a:t> </a:t>
            </a:r>
            <a:r>
              <a:rPr lang="en-US" sz="1400" dirty="0"/>
              <a:t>[…].</a:t>
            </a:r>
          </a:p>
          <a:p>
            <a:pPr marL="285750" indent="-285750">
              <a:buFont typeface="Arial" panose="020B0604020202020204" pitchFamily="34" charset="0"/>
              <a:buChar char="•"/>
            </a:pPr>
            <a:endParaRPr lang="en-US" sz="2000" dirty="0"/>
          </a:p>
        </p:txBody>
      </p:sp>
      <p:sp>
        <p:nvSpPr>
          <p:cNvPr id="4" name="Rectangle 2">
            <a:extLst>
              <a:ext uri="{FF2B5EF4-FFF2-40B4-BE49-F238E27FC236}">
                <a16:creationId xmlns:a16="http://schemas.microsoft.com/office/drawing/2014/main" id="{32E80239-3E9B-4E5D-B1AF-8D3B721F6A08}"/>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zh-CN"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77306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92EA6A-E931-0B3A-12BF-BD4153282492}"/>
              </a:ext>
            </a:extLst>
          </p:cNvPr>
          <p:cNvSpPr>
            <a:spLocks noGrp="1"/>
          </p:cNvSpPr>
          <p:nvPr>
            <p:ph type="sldNum" sz="quarter" idx="12"/>
          </p:nvPr>
        </p:nvSpPr>
        <p:spPr/>
        <p:txBody>
          <a:bodyPr/>
          <a:lstStyle/>
          <a:p>
            <a:fld id="{6ABB0DC6-0311-9D4C-8333-A8862636E7AD}" type="slidenum">
              <a:rPr lang="en-GB" smtClean="0"/>
              <a:t>31</a:t>
            </a:fld>
            <a:endParaRPr lang="en-GB"/>
          </a:p>
        </p:txBody>
      </p:sp>
      <p:sp>
        <p:nvSpPr>
          <p:cNvPr id="5" name="TextBox 4">
            <a:extLst>
              <a:ext uri="{FF2B5EF4-FFF2-40B4-BE49-F238E27FC236}">
                <a16:creationId xmlns:a16="http://schemas.microsoft.com/office/drawing/2014/main" id="{915B43B3-C797-0631-53F8-DFE227729C12}"/>
              </a:ext>
            </a:extLst>
          </p:cNvPr>
          <p:cNvSpPr txBox="1"/>
          <p:nvPr/>
        </p:nvSpPr>
        <p:spPr>
          <a:xfrm>
            <a:off x="3071675" y="1838094"/>
            <a:ext cx="5872120" cy="584775"/>
          </a:xfrm>
          <a:prstGeom prst="rect">
            <a:avLst/>
          </a:prstGeom>
          <a:noFill/>
        </p:spPr>
        <p:txBody>
          <a:bodyPr wrap="none" rtlCol="0">
            <a:spAutoFit/>
          </a:bodyPr>
          <a:lstStyle/>
          <a:p>
            <a:pPr algn="l"/>
            <a:r>
              <a:rPr lang="en-GB" sz="3200" b="1" dirty="0">
                <a:solidFill>
                  <a:srgbClr val="0C1D3E"/>
                </a:solidFill>
                <a:ea typeface="Calibri" panose="020F0502020204030204" pitchFamily="34" charset="0"/>
                <a:cs typeface="Arial" panose="020B0604020202020204" pitchFamily="34" charset="0"/>
              </a:rPr>
              <a:t>Thank you for your attention!</a:t>
            </a:r>
            <a:endParaRPr lang="en-IE" sz="3200" b="1" dirty="0">
              <a:solidFill>
                <a:srgbClr val="0C1D3E"/>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02063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4011257-7E09-4196-91A3-1D9B7A489F42}"/>
              </a:ext>
            </a:extLst>
          </p:cNvPr>
          <p:cNvSpPr>
            <a:spLocks noGrp="1"/>
          </p:cNvSpPr>
          <p:nvPr>
            <p:ph type="body" sz="quarter" idx="10"/>
          </p:nvPr>
        </p:nvSpPr>
        <p:spPr/>
        <p:txBody>
          <a:bodyPr/>
          <a:lstStyle/>
          <a:p>
            <a:r>
              <a:rPr lang="en-GB" sz="1800" dirty="0">
                <a:effectLst/>
                <a:latin typeface="Arial" panose="020B0604020202020204" pitchFamily="34" charset="0"/>
                <a:ea typeface="Calibri" panose="020F0502020204030204" pitchFamily="34" charset="0"/>
              </a:rPr>
              <a:t>ERTMS Conference 2024 - Workshops</a:t>
            </a:r>
            <a:endParaRPr lang="en-GB" dirty="0"/>
          </a:p>
        </p:txBody>
      </p:sp>
      <p:sp>
        <p:nvSpPr>
          <p:cNvPr id="6" name="Text Placeholder 5">
            <a:extLst>
              <a:ext uri="{FF2B5EF4-FFF2-40B4-BE49-F238E27FC236}">
                <a16:creationId xmlns:a16="http://schemas.microsoft.com/office/drawing/2014/main" id="{8FB7F728-1FE2-4DBF-BF1E-D0ACD6CC557B}"/>
              </a:ext>
            </a:extLst>
          </p:cNvPr>
          <p:cNvSpPr>
            <a:spLocks noGrp="1"/>
          </p:cNvSpPr>
          <p:nvPr>
            <p:ph type="body" sz="quarter" idx="11"/>
          </p:nvPr>
        </p:nvSpPr>
        <p:spPr>
          <a:xfrm>
            <a:off x="1798820" y="2630775"/>
            <a:ext cx="8469240" cy="1060402"/>
          </a:xfrm>
        </p:spPr>
        <p:txBody>
          <a:bodyPr/>
          <a:lstStyle/>
          <a:p>
            <a:r>
              <a:rPr lang="en-GB" dirty="0"/>
              <a:t>Workshop 1</a:t>
            </a:r>
          </a:p>
          <a:p>
            <a:r>
              <a:rPr lang="en-US" dirty="0"/>
              <a:t>Outputs of EU Rail | </a:t>
            </a:r>
            <a:br>
              <a:rPr lang="en-US" dirty="0"/>
            </a:br>
            <a:r>
              <a:rPr lang="en-US" dirty="0"/>
              <a:t>Advanced Safe Train Positioning</a:t>
            </a:r>
            <a:endParaRPr lang="en-GB" dirty="0"/>
          </a:p>
        </p:txBody>
      </p:sp>
      <p:sp>
        <p:nvSpPr>
          <p:cNvPr id="7" name="Text Placeholder 6">
            <a:extLst>
              <a:ext uri="{FF2B5EF4-FFF2-40B4-BE49-F238E27FC236}">
                <a16:creationId xmlns:a16="http://schemas.microsoft.com/office/drawing/2014/main" id="{AE338F51-0E89-4A52-A572-ED4F82C15F65}"/>
              </a:ext>
            </a:extLst>
          </p:cNvPr>
          <p:cNvSpPr>
            <a:spLocks noGrp="1"/>
          </p:cNvSpPr>
          <p:nvPr>
            <p:ph type="body" sz="quarter" idx="12"/>
          </p:nvPr>
        </p:nvSpPr>
        <p:spPr>
          <a:xfrm>
            <a:off x="2853530" y="4879297"/>
            <a:ext cx="6484937" cy="1127933"/>
          </a:xfrm>
        </p:spPr>
        <p:txBody>
          <a:bodyPr/>
          <a:lstStyle/>
          <a:p>
            <a:r>
              <a:rPr lang="en-GB" dirty="0"/>
              <a:t>Valenciennes 23/04/2024</a:t>
            </a:r>
          </a:p>
          <a:p>
            <a:r>
              <a:rPr lang="en-GB" dirty="0"/>
              <a:t>Marc </a:t>
            </a:r>
            <a:r>
              <a:rPr lang="en-GB" dirty="0" err="1"/>
              <a:t>Sarrat</a:t>
            </a:r>
            <a:r>
              <a:rPr lang="en-GB" dirty="0"/>
              <a:t>, SNCF</a:t>
            </a:r>
          </a:p>
        </p:txBody>
      </p:sp>
    </p:spTree>
    <p:extLst>
      <p:ext uri="{BB962C8B-B14F-4D97-AF65-F5344CB8AC3E}">
        <p14:creationId xmlns:p14="http://schemas.microsoft.com/office/powerpoint/2010/main" val="896907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id="{1A927552-C6F4-F6B8-EE31-4632E105E745}"/>
              </a:ext>
            </a:extLst>
          </p:cNvPr>
          <p:cNvSpPr/>
          <p:nvPr/>
        </p:nvSpPr>
        <p:spPr>
          <a:xfrm>
            <a:off x="10107577" y="1302911"/>
            <a:ext cx="1887157" cy="5102261"/>
          </a:xfrm>
          <a:prstGeom prst="rect">
            <a:avLst/>
          </a:prstGeom>
          <a:solidFill>
            <a:srgbClr val="DEEBF7"/>
          </a:solidFill>
          <a:ln w="25400" cap="flat" cmpd="sng" algn="ctr">
            <a:solidFill>
              <a:srgbClr val="0070C0"/>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66" b="0" i="0" u="none" strike="noStrike" kern="0" cap="none" spc="0" normalizeH="0" baseline="0" noProof="0" dirty="0">
              <a:ln>
                <a:noFill/>
              </a:ln>
              <a:solidFill>
                <a:prstClr val="white"/>
              </a:solidFill>
              <a:effectLst/>
              <a:uLnTx/>
              <a:uFillTx/>
              <a:latin typeface="Calibri"/>
              <a:ea typeface="+mn-ea"/>
              <a:cs typeface="+mn-cs"/>
            </a:endParaRPr>
          </a:p>
        </p:txBody>
      </p:sp>
      <p:sp>
        <p:nvSpPr>
          <p:cNvPr id="2" name="Espace réservé du texte 1">
            <a:extLst>
              <a:ext uri="{FF2B5EF4-FFF2-40B4-BE49-F238E27FC236}">
                <a16:creationId xmlns:a16="http://schemas.microsoft.com/office/drawing/2014/main" id="{8153BAE9-E598-083E-8859-02141EC6F22E}"/>
              </a:ext>
            </a:extLst>
          </p:cNvPr>
          <p:cNvSpPr>
            <a:spLocks noGrp="1"/>
          </p:cNvSpPr>
          <p:nvPr>
            <p:ph type="body" sz="quarter" idx="13"/>
          </p:nvPr>
        </p:nvSpPr>
        <p:spPr/>
        <p:txBody>
          <a:bodyPr/>
          <a:lstStyle/>
          <a:p>
            <a:r>
              <a:rPr lang="fr-FR" dirty="0"/>
              <a:t>What </a:t>
            </a:r>
            <a:r>
              <a:rPr lang="fr-FR" dirty="0" err="1"/>
              <a:t>is</a:t>
            </a:r>
            <a:r>
              <a:rPr lang="fr-FR" dirty="0"/>
              <a:t> ASTP?</a:t>
            </a:r>
          </a:p>
        </p:txBody>
      </p:sp>
      <p:sp>
        <p:nvSpPr>
          <p:cNvPr id="4" name="Espace réservé de la date 3">
            <a:extLst>
              <a:ext uri="{FF2B5EF4-FFF2-40B4-BE49-F238E27FC236}">
                <a16:creationId xmlns:a16="http://schemas.microsoft.com/office/drawing/2014/main" id="{0CA14814-0BBE-D9ED-7DA3-80009144A54B}"/>
              </a:ext>
            </a:extLst>
          </p:cNvPr>
          <p:cNvSpPr>
            <a:spLocks noGrp="1"/>
          </p:cNvSpPr>
          <p:nvPr>
            <p:ph type="dt" sz="half" idx="15"/>
          </p:nvPr>
        </p:nvSpPr>
        <p:spPr/>
        <p:txBody>
          <a:bodyPr/>
          <a:lstStyle/>
          <a:p>
            <a:fld id="{8396A23E-1935-4A8F-A411-D92BD9B94555}" type="datetime1">
              <a:rPr lang="de-DE" smtClean="0"/>
              <a:pPr/>
              <a:t>22.04.2024</a:t>
            </a:fld>
            <a:endParaRPr lang="en-US" dirty="0"/>
          </a:p>
        </p:txBody>
      </p:sp>
      <p:sp>
        <p:nvSpPr>
          <p:cNvPr id="5" name="Espace réservé du pied de page 4">
            <a:extLst>
              <a:ext uri="{FF2B5EF4-FFF2-40B4-BE49-F238E27FC236}">
                <a16:creationId xmlns:a16="http://schemas.microsoft.com/office/drawing/2014/main" id="{F900FFD9-95EA-567A-3AC4-E92B092CFA03}"/>
              </a:ext>
            </a:extLst>
          </p:cNvPr>
          <p:cNvSpPr>
            <a:spLocks noGrp="1"/>
          </p:cNvSpPr>
          <p:nvPr>
            <p:ph type="ftr" sz="quarter" idx="16"/>
          </p:nvPr>
        </p:nvSpPr>
        <p:spPr/>
        <p:txBody>
          <a:bodyPr/>
          <a:lstStyle/>
          <a:p>
            <a:r>
              <a:rPr lang="de-DE"/>
              <a:t>yymmdd_R2DATO_TITLE OF THE PRESENTATION</a:t>
            </a:r>
            <a:endParaRPr lang="en-US" dirty="0"/>
          </a:p>
        </p:txBody>
      </p:sp>
      <p:sp>
        <p:nvSpPr>
          <p:cNvPr id="6" name="Espace réservé du numéro de diapositive 5">
            <a:extLst>
              <a:ext uri="{FF2B5EF4-FFF2-40B4-BE49-F238E27FC236}">
                <a16:creationId xmlns:a16="http://schemas.microsoft.com/office/drawing/2014/main" id="{A6865350-8E35-EAB6-D1AF-60EED23A4586}"/>
              </a:ext>
            </a:extLst>
          </p:cNvPr>
          <p:cNvSpPr>
            <a:spLocks noGrp="1"/>
          </p:cNvSpPr>
          <p:nvPr>
            <p:ph type="sldNum" sz="quarter" idx="17"/>
          </p:nvPr>
        </p:nvSpPr>
        <p:spPr/>
        <p:txBody>
          <a:bodyPr/>
          <a:lstStyle/>
          <a:p>
            <a:fld id="{818455BA-8519-4E73-BBB2-B2933382B4A9}" type="slidenum">
              <a:rPr lang="en-US" smtClean="0"/>
              <a:pPr/>
              <a:t>33</a:t>
            </a:fld>
            <a:endParaRPr lang="en-US" dirty="0"/>
          </a:p>
        </p:txBody>
      </p:sp>
      <p:sp>
        <p:nvSpPr>
          <p:cNvPr id="9" name="Rectangle 8">
            <a:extLst>
              <a:ext uri="{FF2B5EF4-FFF2-40B4-BE49-F238E27FC236}">
                <a16:creationId xmlns:a16="http://schemas.microsoft.com/office/drawing/2014/main" id="{023A83AB-7ED7-E43E-19C4-316F30E7286F}"/>
              </a:ext>
            </a:extLst>
          </p:cNvPr>
          <p:cNvSpPr/>
          <p:nvPr/>
        </p:nvSpPr>
        <p:spPr>
          <a:xfrm>
            <a:off x="3227865" y="1312609"/>
            <a:ext cx="6607174" cy="5102261"/>
          </a:xfrm>
          <a:prstGeom prst="rect">
            <a:avLst/>
          </a:prstGeom>
          <a:solidFill>
            <a:srgbClr val="F3F2E9"/>
          </a:solidFill>
          <a:ln w="25400" cap="flat" cmpd="sng" algn="ctr">
            <a:solidFill>
              <a:srgbClr val="548235"/>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66" b="0" i="0" u="none" strike="noStrike" kern="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B248EDBF-B8B3-E19A-50D1-B5E558DCA6DA}"/>
              </a:ext>
            </a:extLst>
          </p:cNvPr>
          <p:cNvSpPr/>
          <p:nvPr/>
        </p:nvSpPr>
        <p:spPr>
          <a:xfrm>
            <a:off x="5615567" y="1705274"/>
            <a:ext cx="1849858" cy="4590478"/>
          </a:xfrm>
          <a:prstGeom prst="rect">
            <a:avLst/>
          </a:prstGeom>
          <a:solidFill>
            <a:schemeClr val="accent6">
              <a:lumMod val="40000"/>
              <a:lumOff val="60000"/>
            </a:schemeClr>
          </a:solidFill>
          <a:ln w="25400" cap="flat" cmpd="sng" algn="ctr">
            <a:solidFill>
              <a:schemeClr val="accent6">
                <a:lumMod val="75000"/>
              </a:schemeClr>
            </a:solidFill>
            <a:prstDash val="solid"/>
          </a:ln>
          <a:effectLst/>
        </p:spPr>
        <p:txBody>
          <a:bodyPr rtlCol="0" anchor="ctr"/>
          <a:lstStyle/>
          <a:p>
            <a:pPr algn="ctr"/>
            <a:endParaRPr lang="fr-FR" sz="866" kern="0" dirty="0">
              <a:solidFill>
                <a:prstClr val="white"/>
              </a:solidFill>
              <a:latin typeface="Calibri"/>
            </a:endParaRPr>
          </a:p>
        </p:txBody>
      </p:sp>
      <p:sp>
        <p:nvSpPr>
          <p:cNvPr id="15" name="Rectangle : coins arrondis 14">
            <a:extLst>
              <a:ext uri="{FF2B5EF4-FFF2-40B4-BE49-F238E27FC236}">
                <a16:creationId xmlns:a16="http://schemas.microsoft.com/office/drawing/2014/main" id="{3A69E76D-9F24-6D80-69A6-0993227D7BD0}"/>
              </a:ext>
            </a:extLst>
          </p:cNvPr>
          <p:cNvSpPr/>
          <p:nvPr/>
        </p:nvSpPr>
        <p:spPr>
          <a:xfrm>
            <a:off x="5714637" y="2140642"/>
            <a:ext cx="1671456" cy="1584173"/>
          </a:xfrm>
          <a:prstGeom prst="roundRect">
            <a:avLst/>
          </a:prstGeom>
          <a:solidFill>
            <a:schemeClr val="accent6">
              <a:lumMod val="40000"/>
              <a:lumOff val="60000"/>
            </a:schemeClr>
          </a:solidFill>
          <a:ln w="25400" cap="flat" cmpd="sng" algn="ctr">
            <a:solidFill>
              <a:schemeClr val="accent6">
                <a:lumMod val="75000"/>
              </a:scheme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FR" b="1" kern="0" dirty="0">
                <a:solidFill>
                  <a:schemeClr val="accent6">
                    <a:lumMod val="75000"/>
                  </a:schemeClr>
                </a:solidFill>
                <a:latin typeface="Calibri"/>
              </a:rPr>
              <a:t>NAVIGATION</a:t>
            </a:r>
          </a:p>
          <a:p>
            <a:pPr marL="0" marR="0" lvl="0" indent="0" algn="ctr" defTabSz="914400" eaLnBrk="1" fontAlgn="auto" latinLnBrk="0" hangingPunct="1">
              <a:lnSpc>
                <a:spcPct val="100000"/>
              </a:lnSpc>
              <a:spcBef>
                <a:spcPts val="0"/>
              </a:spcBef>
              <a:spcAft>
                <a:spcPts val="0"/>
              </a:spcAft>
              <a:buClrTx/>
              <a:buSzTx/>
              <a:buFontTx/>
              <a:buNone/>
              <a:tabLst/>
              <a:defRPr/>
            </a:pPr>
            <a:r>
              <a:rPr lang="fr-FR" b="1" kern="0" dirty="0">
                <a:solidFill>
                  <a:schemeClr val="accent6">
                    <a:lumMod val="75000"/>
                  </a:schemeClr>
                </a:solidFill>
                <a:latin typeface="Calibri"/>
              </a:rPr>
              <a:t>ENGINE</a:t>
            </a:r>
          </a:p>
        </p:txBody>
      </p:sp>
      <p:sp>
        <p:nvSpPr>
          <p:cNvPr id="36" name="Espace réservé de la date 3">
            <a:extLst>
              <a:ext uri="{FF2B5EF4-FFF2-40B4-BE49-F238E27FC236}">
                <a16:creationId xmlns:a16="http://schemas.microsoft.com/office/drawing/2014/main" id="{19744EBE-CD36-0F89-F28C-8CDE1B61AE0E}"/>
              </a:ext>
            </a:extLst>
          </p:cNvPr>
          <p:cNvSpPr txBox="1">
            <a:spLocks/>
          </p:cNvSpPr>
          <p:nvPr/>
        </p:nvSpPr>
        <p:spPr>
          <a:xfrm>
            <a:off x="564732" y="6356350"/>
            <a:ext cx="794049" cy="365125"/>
          </a:xfrm>
          <a:prstGeom prst="rect">
            <a:avLst/>
          </a:prstGeom>
        </p:spPr>
        <p:txBody>
          <a:bodyPr anchor="ctr" anchorCtr="0"/>
          <a:lstStyle>
            <a:defPPr>
              <a:defRPr lang="pl-PL"/>
            </a:defPPr>
            <a:lvl1pPr marL="0" algn="l" defTabSz="914400" rtl="0" eaLnBrk="1" latinLnBrk="0" hangingPunct="1">
              <a:defRPr sz="10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96A23E-1935-4A8F-A411-D92BD9B94555}" type="datetime1">
              <a:rPr lang="de-DE" smtClean="0"/>
              <a:pPr/>
              <a:t>22.04.2024</a:t>
            </a:fld>
            <a:endParaRPr lang="en-US" dirty="0"/>
          </a:p>
        </p:txBody>
      </p:sp>
      <p:sp>
        <p:nvSpPr>
          <p:cNvPr id="37" name="Espace réservé du pied de page 4">
            <a:extLst>
              <a:ext uri="{FF2B5EF4-FFF2-40B4-BE49-F238E27FC236}">
                <a16:creationId xmlns:a16="http://schemas.microsoft.com/office/drawing/2014/main" id="{A13B90B4-24A7-5044-1817-CC2012B53FB8}"/>
              </a:ext>
            </a:extLst>
          </p:cNvPr>
          <p:cNvSpPr txBox="1">
            <a:spLocks/>
          </p:cNvSpPr>
          <p:nvPr/>
        </p:nvSpPr>
        <p:spPr>
          <a:xfrm>
            <a:off x="6187154" y="6356350"/>
            <a:ext cx="5221653" cy="365125"/>
          </a:xfrm>
          <a:prstGeom prst="rect">
            <a:avLst/>
          </a:prstGeom>
        </p:spPr>
        <p:txBody>
          <a:bodyPr anchor="ctr" anchorCtr="0"/>
          <a:lstStyle>
            <a:defPPr>
              <a:defRPr lang="pl-PL"/>
            </a:defPPr>
            <a:lvl1pPr marL="0" algn="l" defTabSz="914400" rtl="0" eaLnBrk="1" latinLnBrk="0" hangingPunct="1">
              <a:defRPr sz="10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a:t>yymmdd_R2DATO_TITLE OF THE PRESENTATION</a:t>
            </a:r>
            <a:endParaRPr lang="en-US" dirty="0"/>
          </a:p>
        </p:txBody>
      </p:sp>
      <p:sp>
        <p:nvSpPr>
          <p:cNvPr id="38" name="Espace réservé du numéro de diapositive 5">
            <a:extLst>
              <a:ext uri="{FF2B5EF4-FFF2-40B4-BE49-F238E27FC236}">
                <a16:creationId xmlns:a16="http://schemas.microsoft.com/office/drawing/2014/main" id="{88B4E043-B329-FA7A-1A93-5A1EFC81608A}"/>
              </a:ext>
            </a:extLst>
          </p:cNvPr>
          <p:cNvSpPr txBox="1">
            <a:spLocks/>
          </p:cNvSpPr>
          <p:nvPr/>
        </p:nvSpPr>
        <p:spPr>
          <a:xfrm>
            <a:off x="11459909" y="6356350"/>
            <a:ext cx="534825" cy="365125"/>
          </a:xfrm>
          <a:prstGeom prst="rect">
            <a:avLst/>
          </a:prstGeom>
        </p:spPr>
        <p:txBody>
          <a:bodyPr anchor="ctr" anchorCtr="0"/>
          <a:lstStyle>
            <a:defPPr>
              <a:defRPr lang="pl-PL"/>
            </a:defPPr>
            <a:lvl1pPr marL="0" algn="r" defTabSz="914400" rtl="0" eaLnBrk="1" latinLnBrk="0" hangingPunct="1">
              <a:defRPr sz="10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8455BA-8519-4E73-BBB2-B2933382B4A9}" type="slidenum">
              <a:rPr lang="en-US" smtClean="0"/>
              <a:pPr/>
              <a:t>33</a:t>
            </a:fld>
            <a:endParaRPr lang="en-US" dirty="0"/>
          </a:p>
        </p:txBody>
      </p:sp>
      <p:sp>
        <p:nvSpPr>
          <p:cNvPr id="65" name="Rectangle 64">
            <a:extLst>
              <a:ext uri="{FF2B5EF4-FFF2-40B4-BE49-F238E27FC236}">
                <a16:creationId xmlns:a16="http://schemas.microsoft.com/office/drawing/2014/main" id="{D4AF6866-56C4-F54A-FE0A-75068F02B2FC}"/>
              </a:ext>
            </a:extLst>
          </p:cNvPr>
          <p:cNvSpPr/>
          <p:nvPr/>
        </p:nvSpPr>
        <p:spPr>
          <a:xfrm>
            <a:off x="628679" y="3525796"/>
            <a:ext cx="2414030" cy="2897492"/>
          </a:xfrm>
          <a:prstGeom prst="rect">
            <a:avLst/>
          </a:prstGeom>
          <a:solidFill>
            <a:srgbClr val="DEEBF7"/>
          </a:solidFill>
          <a:ln w="25400" cap="flat" cmpd="sng" algn="ctr">
            <a:solidFill>
              <a:srgbClr val="0070C0"/>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66" b="0" i="0" u="none" strike="noStrike" kern="0" cap="none" spc="0" normalizeH="0" baseline="0" noProof="0" dirty="0">
              <a:ln>
                <a:noFill/>
              </a:ln>
              <a:solidFill>
                <a:prstClr val="white"/>
              </a:solidFill>
              <a:effectLst/>
              <a:uLnTx/>
              <a:uFillTx/>
              <a:latin typeface="Calibri"/>
              <a:ea typeface="+mn-ea"/>
              <a:cs typeface="+mn-cs"/>
            </a:endParaRPr>
          </a:p>
        </p:txBody>
      </p:sp>
      <p:sp>
        <p:nvSpPr>
          <p:cNvPr id="66" name="ZoneTexte 65">
            <a:extLst>
              <a:ext uri="{FF2B5EF4-FFF2-40B4-BE49-F238E27FC236}">
                <a16:creationId xmlns:a16="http://schemas.microsoft.com/office/drawing/2014/main" id="{4A9F508C-FDFC-71E1-D6A8-656C4FE9FF53}"/>
              </a:ext>
            </a:extLst>
          </p:cNvPr>
          <p:cNvSpPr txBox="1"/>
          <p:nvPr/>
        </p:nvSpPr>
        <p:spPr>
          <a:xfrm>
            <a:off x="5514581" y="1302911"/>
            <a:ext cx="2159695" cy="400110"/>
          </a:xfrm>
          <a:prstGeom prst="rect">
            <a:avLst/>
          </a:prstGeom>
          <a:noFill/>
        </p:spPr>
        <p:txBody>
          <a:bodyPr wrap="square" rtlCol="0">
            <a:spAutoFit/>
          </a:bodyPr>
          <a:lstStyle/>
          <a:p>
            <a:pPr algn="ctr"/>
            <a:r>
              <a:rPr lang="fr-FR" sz="2000" dirty="0">
                <a:solidFill>
                  <a:srgbClr val="548235"/>
                </a:solidFill>
              </a:rPr>
              <a:t>ASTP on-board</a:t>
            </a:r>
          </a:p>
        </p:txBody>
      </p:sp>
      <p:sp>
        <p:nvSpPr>
          <p:cNvPr id="81" name="Rectangle 80">
            <a:extLst>
              <a:ext uri="{FF2B5EF4-FFF2-40B4-BE49-F238E27FC236}">
                <a16:creationId xmlns:a16="http://schemas.microsoft.com/office/drawing/2014/main" id="{BB17F06B-E3FB-0372-2D7A-8EF10CBA95C3}"/>
              </a:ext>
            </a:extLst>
          </p:cNvPr>
          <p:cNvSpPr/>
          <p:nvPr/>
        </p:nvSpPr>
        <p:spPr>
          <a:xfrm>
            <a:off x="838751" y="3962428"/>
            <a:ext cx="2070188" cy="307777"/>
          </a:xfrm>
          <a:prstGeom prst="rect">
            <a:avLst/>
          </a:prstGeom>
          <a:solidFill>
            <a:schemeClr val="accent5">
              <a:lumMod val="20000"/>
              <a:lumOff val="80000"/>
            </a:schemeClr>
          </a:solidFill>
          <a:ln w="25400" cap="flat" cmpd="sng" algn="ctr">
            <a:solidFill>
              <a:srgbClr val="0070C0"/>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70C0"/>
                </a:solidFill>
                <a:effectLst/>
                <a:uLnTx/>
                <a:uFillTx/>
                <a:latin typeface="Calibri"/>
                <a:ea typeface="+mn-ea"/>
                <a:cs typeface="+mn-cs"/>
              </a:rPr>
              <a:t>BALISE READER DATA</a:t>
            </a:r>
          </a:p>
        </p:txBody>
      </p:sp>
      <p:sp>
        <p:nvSpPr>
          <p:cNvPr id="82" name="Rectangle 81">
            <a:extLst>
              <a:ext uri="{FF2B5EF4-FFF2-40B4-BE49-F238E27FC236}">
                <a16:creationId xmlns:a16="http://schemas.microsoft.com/office/drawing/2014/main" id="{0FE9A311-85B0-605D-1666-EEDFA47DE9D6}"/>
              </a:ext>
            </a:extLst>
          </p:cNvPr>
          <p:cNvSpPr/>
          <p:nvPr/>
        </p:nvSpPr>
        <p:spPr>
          <a:xfrm>
            <a:off x="838751" y="4339823"/>
            <a:ext cx="2070188" cy="307777"/>
          </a:xfrm>
          <a:prstGeom prst="rect">
            <a:avLst/>
          </a:prstGeom>
          <a:solidFill>
            <a:schemeClr val="accent5">
              <a:lumMod val="20000"/>
              <a:lumOff val="80000"/>
            </a:schemeClr>
          </a:solidFill>
          <a:ln w="25400" cap="flat" cmpd="sng" algn="ctr">
            <a:solidFill>
              <a:srgbClr val="0070C0"/>
            </a:solidFill>
            <a:prstDash val="sysDash"/>
          </a:ln>
          <a:effectLst/>
        </p:spPr>
        <p:txBody>
          <a:bodyPr lIns="0" tIns="0" rIns="0" bIns="0" rtlCol="0" anchor="ctr"/>
          <a:lstStyle/>
          <a:p>
            <a:pPr algn="ctr"/>
            <a:r>
              <a:rPr lang="fr-FR" sz="1400" kern="0" dirty="0">
                <a:solidFill>
                  <a:srgbClr val="0070C0"/>
                </a:solidFill>
                <a:latin typeface="Calibri"/>
              </a:rPr>
              <a:t>TRAIN INTEGRITY</a:t>
            </a:r>
          </a:p>
        </p:txBody>
      </p:sp>
      <p:sp>
        <p:nvSpPr>
          <p:cNvPr id="89" name="Rectangle 88">
            <a:extLst>
              <a:ext uri="{FF2B5EF4-FFF2-40B4-BE49-F238E27FC236}">
                <a16:creationId xmlns:a16="http://schemas.microsoft.com/office/drawing/2014/main" id="{DB3E575B-FDDB-6A6E-AB79-6656A2E5B831}"/>
              </a:ext>
            </a:extLst>
          </p:cNvPr>
          <p:cNvSpPr/>
          <p:nvPr/>
        </p:nvSpPr>
        <p:spPr>
          <a:xfrm>
            <a:off x="838750" y="4717218"/>
            <a:ext cx="2070188" cy="307777"/>
          </a:xfrm>
          <a:prstGeom prst="rect">
            <a:avLst/>
          </a:prstGeom>
          <a:solidFill>
            <a:schemeClr val="accent5">
              <a:lumMod val="20000"/>
              <a:lumOff val="80000"/>
            </a:schemeClr>
          </a:solidFill>
          <a:ln w="25400" cap="flat" cmpd="sng" algn="ctr">
            <a:solidFill>
              <a:srgbClr val="0070C0"/>
            </a:solidFill>
            <a:prstDash val="sysDash"/>
          </a:ln>
          <a:effectLst/>
        </p:spPr>
        <p:txBody>
          <a:bodyPr lIns="0" tIns="0" rIns="0" bIns="0" rtlCol="0" anchor="ctr"/>
          <a:lstStyle/>
          <a:p>
            <a:pPr algn="ctr"/>
            <a:r>
              <a:rPr lang="fr-FR" sz="1400" kern="0" dirty="0">
                <a:solidFill>
                  <a:srgbClr val="0070C0"/>
                </a:solidFill>
                <a:latin typeface="Calibri"/>
              </a:rPr>
              <a:t>DYNAMIC ROUTE DATA</a:t>
            </a:r>
          </a:p>
        </p:txBody>
      </p:sp>
      <p:sp>
        <p:nvSpPr>
          <p:cNvPr id="90" name="Rectangle 89">
            <a:extLst>
              <a:ext uri="{FF2B5EF4-FFF2-40B4-BE49-F238E27FC236}">
                <a16:creationId xmlns:a16="http://schemas.microsoft.com/office/drawing/2014/main" id="{8D3B7034-E9A9-2FD6-3F4F-E818F02DE182}"/>
              </a:ext>
            </a:extLst>
          </p:cNvPr>
          <p:cNvSpPr/>
          <p:nvPr/>
        </p:nvSpPr>
        <p:spPr>
          <a:xfrm>
            <a:off x="838750" y="5100108"/>
            <a:ext cx="2070189" cy="307777"/>
          </a:xfrm>
          <a:prstGeom prst="rect">
            <a:avLst/>
          </a:prstGeom>
          <a:solidFill>
            <a:schemeClr val="accent5">
              <a:lumMod val="20000"/>
              <a:lumOff val="80000"/>
            </a:schemeClr>
          </a:solidFill>
          <a:ln w="25400" cap="flat" cmpd="sng" algn="ctr">
            <a:solidFill>
              <a:srgbClr val="0070C0"/>
            </a:solidFill>
            <a:prstDash val="sysDash"/>
          </a:ln>
          <a:effectLst/>
        </p:spPr>
        <p:txBody>
          <a:bodyPr lIns="0" tIns="0" rIns="0" bIns="0" rtlCol="0" anchor="ctr"/>
          <a:lstStyle/>
          <a:p>
            <a:pPr algn="ctr"/>
            <a:r>
              <a:rPr lang="fr-FR" sz="1400" kern="0" dirty="0">
                <a:solidFill>
                  <a:srgbClr val="0070C0"/>
                </a:solidFill>
                <a:latin typeface="Calibri"/>
              </a:rPr>
              <a:t>EGNOS 4 RAIL DATA</a:t>
            </a:r>
          </a:p>
        </p:txBody>
      </p:sp>
      <p:sp>
        <p:nvSpPr>
          <p:cNvPr id="91" name="Rectangle 90">
            <a:extLst>
              <a:ext uri="{FF2B5EF4-FFF2-40B4-BE49-F238E27FC236}">
                <a16:creationId xmlns:a16="http://schemas.microsoft.com/office/drawing/2014/main" id="{69BF2589-96BB-3361-8C3C-D0146E315967}"/>
              </a:ext>
            </a:extLst>
          </p:cNvPr>
          <p:cNvSpPr/>
          <p:nvPr/>
        </p:nvSpPr>
        <p:spPr>
          <a:xfrm>
            <a:off x="838749" y="5482998"/>
            <a:ext cx="2070189" cy="429108"/>
          </a:xfrm>
          <a:prstGeom prst="rect">
            <a:avLst/>
          </a:prstGeom>
          <a:solidFill>
            <a:schemeClr val="accent5">
              <a:lumMod val="20000"/>
              <a:lumOff val="80000"/>
            </a:schemeClr>
          </a:solidFill>
          <a:ln w="25400" cap="flat" cmpd="sng" algn="ctr">
            <a:solidFill>
              <a:srgbClr val="0070C0"/>
            </a:solidFill>
            <a:prstDash val="sysDash"/>
          </a:ln>
          <a:effectLst/>
        </p:spPr>
        <p:txBody>
          <a:bodyPr lIns="0" tIns="0" rIns="0" bIns="0" rtlCol="0" anchor="ctr"/>
          <a:lstStyle/>
          <a:p>
            <a:pPr algn="ctr"/>
            <a:r>
              <a:rPr lang="fr-FR" sz="1400" kern="0" dirty="0">
                <a:solidFill>
                  <a:srgbClr val="0070C0"/>
                </a:solidFill>
                <a:latin typeface="Calibri"/>
              </a:rPr>
              <a:t>COLD MOVEMENT DETECTION</a:t>
            </a:r>
          </a:p>
        </p:txBody>
      </p:sp>
      <p:sp>
        <p:nvSpPr>
          <p:cNvPr id="92" name="Rectangle 91">
            <a:extLst>
              <a:ext uri="{FF2B5EF4-FFF2-40B4-BE49-F238E27FC236}">
                <a16:creationId xmlns:a16="http://schemas.microsoft.com/office/drawing/2014/main" id="{04668381-E61F-D61E-F573-20FF9785C06F}"/>
              </a:ext>
            </a:extLst>
          </p:cNvPr>
          <p:cNvSpPr/>
          <p:nvPr/>
        </p:nvSpPr>
        <p:spPr>
          <a:xfrm>
            <a:off x="839868" y="5987219"/>
            <a:ext cx="2069070" cy="307777"/>
          </a:xfrm>
          <a:prstGeom prst="rect">
            <a:avLst/>
          </a:prstGeom>
          <a:solidFill>
            <a:schemeClr val="accent5">
              <a:lumMod val="20000"/>
              <a:lumOff val="80000"/>
            </a:schemeClr>
          </a:solidFill>
          <a:ln w="25400" cap="flat" cmpd="sng" algn="ctr">
            <a:solidFill>
              <a:srgbClr val="0070C0"/>
            </a:solidFill>
            <a:prstDash val="sysDash"/>
          </a:ln>
          <a:effectLst/>
        </p:spPr>
        <p:txBody>
          <a:bodyPr lIns="0" tIns="0" rIns="0" bIns="0" rtlCol="0" anchor="ctr"/>
          <a:lstStyle/>
          <a:p>
            <a:pPr algn="ctr"/>
            <a:r>
              <a:rPr lang="fr-FR" sz="1400" kern="0" dirty="0">
                <a:solidFill>
                  <a:srgbClr val="0070C0"/>
                </a:solidFill>
                <a:latin typeface="Calibri"/>
              </a:rPr>
              <a:t>DIGITAL MAP DATA</a:t>
            </a:r>
          </a:p>
        </p:txBody>
      </p:sp>
      <p:sp>
        <p:nvSpPr>
          <p:cNvPr id="94" name="Rectangle 93">
            <a:extLst>
              <a:ext uri="{FF2B5EF4-FFF2-40B4-BE49-F238E27FC236}">
                <a16:creationId xmlns:a16="http://schemas.microsoft.com/office/drawing/2014/main" id="{395A5A5A-E4F9-B75D-884E-4EEFE68D7BFB}"/>
              </a:ext>
            </a:extLst>
          </p:cNvPr>
          <p:cNvSpPr/>
          <p:nvPr/>
        </p:nvSpPr>
        <p:spPr>
          <a:xfrm>
            <a:off x="3282624" y="1707876"/>
            <a:ext cx="2070188" cy="307777"/>
          </a:xfrm>
          <a:prstGeom prst="rect">
            <a:avLst/>
          </a:prstGeom>
          <a:solidFill>
            <a:srgbClr val="C5E0B4"/>
          </a:solidFill>
          <a:ln w="25400" cap="flat" cmpd="sng" algn="ctr">
            <a:solidFill>
              <a:srgbClr val="44692B"/>
            </a:solidFill>
            <a:prstDash val="sysDash"/>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chemeClr val="accent6">
                    <a:lumMod val="75000"/>
                  </a:schemeClr>
                </a:solidFill>
                <a:effectLst/>
                <a:uLnTx/>
                <a:uFillTx/>
                <a:latin typeface="Calibri"/>
                <a:ea typeface="+mn-ea"/>
                <a:cs typeface="+mn-cs"/>
              </a:rPr>
              <a:t>GNSS RECEIVER</a:t>
            </a:r>
          </a:p>
        </p:txBody>
      </p:sp>
      <p:sp>
        <p:nvSpPr>
          <p:cNvPr id="96" name="Rectangle 95">
            <a:extLst>
              <a:ext uri="{FF2B5EF4-FFF2-40B4-BE49-F238E27FC236}">
                <a16:creationId xmlns:a16="http://schemas.microsoft.com/office/drawing/2014/main" id="{00FA62AC-8836-6302-6A4B-C22139F9C931}"/>
              </a:ext>
            </a:extLst>
          </p:cNvPr>
          <p:cNvSpPr/>
          <p:nvPr/>
        </p:nvSpPr>
        <p:spPr>
          <a:xfrm>
            <a:off x="3281792" y="2457087"/>
            <a:ext cx="2071851" cy="307777"/>
          </a:xfrm>
          <a:prstGeom prst="rect">
            <a:avLst/>
          </a:prstGeom>
          <a:solidFill>
            <a:srgbClr val="C5E0B4"/>
          </a:solidFill>
          <a:ln w="25400" cap="flat" cmpd="sng" algn="ctr">
            <a:solidFill>
              <a:srgbClr val="44692B"/>
            </a:solidFill>
            <a:prstDash val="sysDash"/>
          </a:ln>
          <a:effectLst/>
        </p:spPr>
        <p:txBody>
          <a:bodyPr lIns="0" tIns="0" rIns="0" bIns="0" rtlCol="0" anchor="ctr"/>
          <a:lstStyle/>
          <a:p>
            <a:pPr algn="ctr"/>
            <a:r>
              <a:rPr lang="fr-FR" sz="1400" kern="0" dirty="0">
                <a:solidFill>
                  <a:schemeClr val="accent6">
                    <a:lumMod val="75000"/>
                  </a:schemeClr>
                </a:solidFill>
                <a:latin typeface="Calibri"/>
              </a:rPr>
              <a:t>SPEED SENSOR</a:t>
            </a:r>
          </a:p>
        </p:txBody>
      </p:sp>
      <p:sp>
        <p:nvSpPr>
          <p:cNvPr id="97" name="Rectangle 96">
            <a:extLst>
              <a:ext uri="{FF2B5EF4-FFF2-40B4-BE49-F238E27FC236}">
                <a16:creationId xmlns:a16="http://schemas.microsoft.com/office/drawing/2014/main" id="{6EA58A62-08FA-BF6A-F93B-B5FE4C4542A8}"/>
              </a:ext>
            </a:extLst>
          </p:cNvPr>
          <p:cNvSpPr/>
          <p:nvPr/>
        </p:nvSpPr>
        <p:spPr>
          <a:xfrm>
            <a:off x="3281792" y="2082481"/>
            <a:ext cx="2070188" cy="307777"/>
          </a:xfrm>
          <a:prstGeom prst="rect">
            <a:avLst/>
          </a:prstGeom>
          <a:solidFill>
            <a:srgbClr val="C5E0B4"/>
          </a:solidFill>
          <a:ln w="25400" cap="flat" cmpd="sng" algn="ctr">
            <a:solidFill>
              <a:srgbClr val="44692B"/>
            </a:solidFill>
            <a:prstDash val="sysDash"/>
          </a:ln>
          <a:effectLst/>
        </p:spPr>
        <p:txBody>
          <a:bodyPr lIns="0" tIns="0" rIns="0" bIns="0" rtlCol="0" anchor="ctr"/>
          <a:lstStyle/>
          <a:p>
            <a:pPr algn="ctr"/>
            <a:r>
              <a:rPr lang="fr-FR" sz="1400" kern="0" dirty="0">
                <a:solidFill>
                  <a:schemeClr val="accent6">
                    <a:lumMod val="75000"/>
                  </a:schemeClr>
                </a:solidFill>
                <a:latin typeface="Calibri"/>
              </a:rPr>
              <a:t>IMU SENSOR</a:t>
            </a:r>
          </a:p>
        </p:txBody>
      </p:sp>
      <p:sp>
        <p:nvSpPr>
          <p:cNvPr id="98" name="Rectangle 97">
            <a:extLst>
              <a:ext uri="{FF2B5EF4-FFF2-40B4-BE49-F238E27FC236}">
                <a16:creationId xmlns:a16="http://schemas.microsoft.com/office/drawing/2014/main" id="{4089D214-8090-362E-C4A6-CC4B7138DBAF}"/>
              </a:ext>
            </a:extLst>
          </p:cNvPr>
          <p:cNvSpPr/>
          <p:nvPr/>
        </p:nvSpPr>
        <p:spPr>
          <a:xfrm>
            <a:off x="3281792" y="2840431"/>
            <a:ext cx="2070188" cy="307777"/>
          </a:xfrm>
          <a:prstGeom prst="rect">
            <a:avLst/>
          </a:prstGeom>
          <a:solidFill>
            <a:srgbClr val="C5E0B4"/>
          </a:solidFill>
          <a:ln w="25400" cap="flat" cmpd="sng" algn="ctr">
            <a:solidFill>
              <a:srgbClr val="44692B"/>
            </a:solidFill>
            <a:prstDash val="sysDash"/>
          </a:ln>
          <a:effectLst/>
        </p:spPr>
        <p:txBody>
          <a:bodyPr lIns="0" tIns="0" rIns="0" bIns="0" rtlCol="0" anchor="ctr"/>
          <a:lstStyle/>
          <a:p>
            <a:pPr algn="ctr"/>
            <a:r>
              <a:rPr lang="fr-FR" sz="1400" kern="0" dirty="0">
                <a:solidFill>
                  <a:schemeClr val="accent6">
                    <a:lumMod val="75000"/>
                  </a:schemeClr>
                </a:solidFill>
                <a:latin typeface="Calibri"/>
              </a:rPr>
              <a:t>MAGNETIC SENSOR</a:t>
            </a:r>
          </a:p>
        </p:txBody>
      </p:sp>
      <p:sp>
        <p:nvSpPr>
          <p:cNvPr id="99" name="Rectangle 98">
            <a:extLst>
              <a:ext uri="{FF2B5EF4-FFF2-40B4-BE49-F238E27FC236}">
                <a16:creationId xmlns:a16="http://schemas.microsoft.com/office/drawing/2014/main" id="{329AAF2D-11AA-C15B-06D2-71904061B999}"/>
              </a:ext>
            </a:extLst>
          </p:cNvPr>
          <p:cNvSpPr/>
          <p:nvPr/>
        </p:nvSpPr>
        <p:spPr>
          <a:xfrm>
            <a:off x="3281792" y="3223775"/>
            <a:ext cx="2070188" cy="307777"/>
          </a:xfrm>
          <a:prstGeom prst="rect">
            <a:avLst/>
          </a:prstGeom>
          <a:solidFill>
            <a:srgbClr val="C5E0B4"/>
          </a:solidFill>
          <a:ln w="25400" cap="flat" cmpd="sng" algn="ctr">
            <a:solidFill>
              <a:srgbClr val="44692B"/>
            </a:solidFill>
            <a:prstDash val="sysDash"/>
          </a:ln>
          <a:effectLst/>
        </p:spPr>
        <p:txBody>
          <a:bodyPr lIns="0" tIns="0" rIns="0" bIns="0" rtlCol="0" anchor="ctr"/>
          <a:lstStyle/>
          <a:p>
            <a:pPr algn="ctr"/>
            <a:r>
              <a:rPr lang="fr-FR" sz="1400" kern="0" dirty="0">
                <a:solidFill>
                  <a:schemeClr val="accent6">
                    <a:lumMod val="75000"/>
                  </a:schemeClr>
                </a:solidFill>
                <a:latin typeface="Calibri"/>
              </a:rPr>
              <a:t>OTHER SENSORS</a:t>
            </a:r>
          </a:p>
        </p:txBody>
      </p:sp>
      <p:sp>
        <p:nvSpPr>
          <p:cNvPr id="100" name="Rectangle : coins arrondis 99">
            <a:extLst>
              <a:ext uri="{FF2B5EF4-FFF2-40B4-BE49-F238E27FC236}">
                <a16:creationId xmlns:a16="http://schemas.microsoft.com/office/drawing/2014/main" id="{F12F79EA-3472-DABF-CE6C-64C706D4B1CE}"/>
              </a:ext>
            </a:extLst>
          </p:cNvPr>
          <p:cNvSpPr/>
          <p:nvPr/>
        </p:nvSpPr>
        <p:spPr>
          <a:xfrm>
            <a:off x="5714637" y="4155005"/>
            <a:ext cx="1671456" cy="1584173"/>
          </a:xfrm>
          <a:prstGeom prst="roundRect">
            <a:avLst/>
          </a:prstGeom>
          <a:solidFill>
            <a:schemeClr val="accent6">
              <a:lumMod val="40000"/>
              <a:lumOff val="60000"/>
            </a:schemeClr>
          </a:solidFill>
          <a:ln w="25400" cap="flat" cmpd="sng" algn="ctr">
            <a:solidFill>
              <a:schemeClr val="accent6">
                <a:lumMod val="75000"/>
              </a:scheme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chemeClr val="accent6">
                    <a:lumMod val="75000"/>
                  </a:schemeClr>
                </a:solidFill>
                <a:effectLst/>
                <a:uLnTx/>
                <a:uFillTx/>
                <a:latin typeface="Calibri"/>
                <a:ea typeface="+mn-ea"/>
                <a:cs typeface="+mn-cs"/>
              </a:rPr>
              <a:t>INTEGRITY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E46C0A"/>
                </a:solidFill>
                <a:effectLst/>
                <a:uLnTx/>
                <a:uFillTx/>
                <a:latin typeface="Calibri"/>
                <a:ea typeface="+mn-ea"/>
                <a:cs typeface="+mn-cs"/>
              </a:rPr>
              <a:t> </a:t>
            </a:r>
            <a:r>
              <a:rPr kumimoji="0" lang="fr-FR" sz="1800" b="1" i="0" u="none" strike="noStrike" kern="0" cap="none" spc="0" normalizeH="0" baseline="0" noProof="0" dirty="0">
                <a:ln>
                  <a:noFill/>
                </a:ln>
                <a:solidFill>
                  <a:schemeClr val="accent6">
                    <a:lumMod val="75000"/>
                  </a:schemeClr>
                </a:solidFill>
                <a:effectLst/>
                <a:uLnTx/>
                <a:uFillTx/>
                <a:latin typeface="Calibri"/>
                <a:ea typeface="+mn-ea"/>
                <a:cs typeface="+mn-cs"/>
              </a:rPr>
              <a:t>ENGINE</a:t>
            </a:r>
            <a:r>
              <a:rPr kumimoji="0" lang="fr-FR" sz="1800" b="1" i="0" u="none" strike="noStrike" kern="0" cap="none" spc="0" normalizeH="0" baseline="0" noProof="0" dirty="0">
                <a:ln>
                  <a:noFill/>
                </a:ln>
                <a:solidFill>
                  <a:srgbClr val="E46C0A"/>
                </a:solidFill>
                <a:effectLst/>
                <a:uLnTx/>
                <a:uFillTx/>
                <a:latin typeface="Calibri"/>
                <a:ea typeface="+mn-ea"/>
                <a:cs typeface="+mn-cs"/>
              </a:rPr>
              <a:t> </a:t>
            </a:r>
            <a:endParaRPr kumimoji="0" lang="fr-FR" sz="1600" b="1" i="0" u="none" strike="noStrike" kern="0" cap="none" spc="0" normalizeH="0" baseline="0" noProof="0" dirty="0">
              <a:ln>
                <a:noFill/>
              </a:ln>
              <a:solidFill>
                <a:srgbClr val="E46C0A"/>
              </a:solidFill>
              <a:effectLst/>
              <a:uLnTx/>
              <a:uFillTx/>
              <a:latin typeface="Calibri"/>
              <a:ea typeface="+mn-ea"/>
              <a:cs typeface="+mn-cs"/>
            </a:endParaRPr>
          </a:p>
        </p:txBody>
      </p:sp>
      <p:sp>
        <p:nvSpPr>
          <p:cNvPr id="101" name="Rectangle 100">
            <a:extLst>
              <a:ext uri="{FF2B5EF4-FFF2-40B4-BE49-F238E27FC236}">
                <a16:creationId xmlns:a16="http://schemas.microsoft.com/office/drawing/2014/main" id="{7CC0D51F-3462-A323-F35E-9EDA85D166A4}"/>
              </a:ext>
            </a:extLst>
          </p:cNvPr>
          <p:cNvSpPr/>
          <p:nvPr/>
        </p:nvSpPr>
        <p:spPr>
          <a:xfrm>
            <a:off x="7652117" y="1707876"/>
            <a:ext cx="2070188" cy="307777"/>
          </a:xfrm>
          <a:prstGeom prst="rect">
            <a:avLst/>
          </a:prstGeom>
          <a:solidFill>
            <a:srgbClr val="FBE5D6"/>
          </a:solidFill>
          <a:ln w="25400" cap="flat" cmpd="sng" algn="ctr">
            <a:solidFill>
              <a:srgbClr val="FF0000"/>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FF0000"/>
                </a:solidFill>
                <a:effectLst/>
                <a:uLnTx/>
                <a:uFillTx/>
                <a:latin typeface="Calibri"/>
                <a:ea typeface="+mn-ea"/>
                <a:cs typeface="+mn-cs"/>
              </a:rPr>
              <a:t>1D Safe Position 1D</a:t>
            </a:r>
          </a:p>
        </p:txBody>
      </p:sp>
      <p:sp>
        <p:nvSpPr>
          <p:cNvPr id="103" name="Rectangle 102">
            <a:extLst>
              <a:ext uri="{FF2B5EF4-FFF2-40B4-BE49-F238E27FC236}">
                <a16:creationId xmlns:a16="http://schemas.microsoft.com/office/drawing/2014/main" id="{71041E1F-7EEE-A79F-A9A1-2688492C533F}"/>
              </a:ext>
            </a:extLst>
          </p:cNvPr>
          <p:cNvSpPr/>
          <p:nvPr/>
        </p:nvSpPr>
        <p:spPr>
          <a:xfrm>
            <a:off x="7659717" y="2103549"/>
            <a:ext cx="2070188" cy="307777"/>
          </a:xfrm>
          <a:prstGeom prst="rect">
            <a:avLst/>
          </a:prstGeom>
          <a:solidFill>
            <a:srgbClr val="FBE5D6"/>
          </a:solidFill>
          <a:ln w="25400" cap="flat" cmpd="sng" algn="ctr">
            <a:solidFill>
              <a:srgbClr val="FF0000"/>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FF0000"/>
                </a:solidFill>
                <a:effectLst/>
                <a:uLnTx/>
                <a:uFillTx/>
                <a:latin typeface="Calibri"/>
                <a:ea typeface="+mn-ea"/>
                <a:cs typeface="+mn-cs"/>
              </a:rPr>
              <a:t>1D Safe speed</a:t>
            </a:r>
          </a:p>
        </p:txBody>
      </p:sp>
      <p:sp>
        <p:nvSpPr>
          <p:cNvPr id="104" name="Rectangle 103">
            <a:extLst>
              <a:ext uri="{FF2B5EF4-FFF2-40B4-BE49-F238E27FC236}">
                <a16:creationId xmlns:a16="http://schemas.microsoft.com/office/drawing/2014/main" id="{173CB987-1BD9-3ACA-E8DF-16D1A2AB961E}"/>
              </a:ext>
            </a:extLst>
          </p:cNvPr>
          <p:cNvSpPr/>
          <p:nvPr/>
        </p:nvSpPr>
        <p:spPr>
          <a:xfrm>
            <a:off x="7659717" y="2499222"/>
            <a:ext cx="2070188" cy="307777"/>
          </a:xfrm>
          <a:prstGeom prst="rect">
            <a:avLst/>
          </a:prstGeom>
          <a:solidFill>
            <a:srgbClr val="FBE5D6"/>
          </a:solidFill>
          <a:ln w="25400" cap="flat" cmpd="sng" algn="ctr">
            <a:solidFill>
              <a:srgbClr val="FF0000"/>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FF0000"/>
                </a:solidFill>
                <a:effectLst/>
                <a:uLnTx/>
                <a:uFillTx/>
                <a:latin typeface="Calibri"/>
                <a:ea typeface="+mn-ea"/>
                <a:cs typeface="+mn-cs"/>
              </a:rPr>
              <a:t>1D Safe </a:t>
            </a:r>
            <a:r>
              <a:rPr kumimoji="0" lang="fr-FR" sz="1400" b="0" i="0" u="none" strike="noStrike" kern="0" cap="none" spc="0" normalizeH="0" baseline="0" noProof="0" dirty="0" err="1">
                <a:ln>
                  <a:noFill/>
                </a:ln>
                <a:solidFill>
                  <a:srgbClr val="FF0000"/>
                </a:solidFill>
                <a:effectLst/>
                <a:uLnTx/>
                <a:uFillTx/>
                <a:latin typeface="Calibri"/>
                <a:ea typeface="+mn-ea"/>
                <a:cs typeface="+mn-cs"/>
              </a:rPr>
              <a:t>Acceleration</a:t>
            </a:r>
            <a:endParaRPr kumimoji="0" lang="fr-FR" sz="1400" b="0" i="0" u="none" strike="noStrike" kern="0" cap="none" spc="0" normalizeH="0" baseline="0" noProof="0" dirty="0">
              <a:ln>
                <a:noFill/>
              </a:ln>
              <a:solidFill>
                <a:srgbClr val="FF0000"/>
              </a:solidFill>
              <a:effectLst/>
              <a:uLnTx/>
              <a:uFillTx/>
              <a:latin typeface="Calibri"/>
              <a:ea typeface="+mn-ea"/>
              <a:cs typeface="+mn-cs"/>
            </a:endParaRPr>
          </a:p>
        </p:txBody>
      </p:sp>
      <p:sp>
        <p:nvSpPr>
          <p:cNvPr id="105" name="Rectangle 104">
            <a:extLst>
              <a:ext uri="{FF2B5EF4-FFF2-40B4-BE49-F238E27FC236}">
                <a16:creationId xmlns:a16="http://schemas.microsoft.com/office/drawing/2014/main" id="{06DC64AB-8601-89BB-A49F-A03567EB12A5}"/>
              </a:ext>
            </a:extLst>
          </p:cNvPr>
          <p:cNvSpPr/>
          <p:nvPr/>
        </p:nvSpPr>
        <p:spPr>
          <a:xfrm>
            <a:off x="7659717" y="2900758"/>
            <a:ext cx="2070188" cy="307777"/>
          </a:xfrm>
          <a:prstGeom prst="rect">
            <a:avLst/>
          </a:prstGeom>
          <a:solidFill>
            <a:srgbClr val="FBE5D6"/>
          </a:solidFill>
          <a:ln w="25400" cap="flat" cmpd="sng" algn="ctr">
            <a:solidFill>
              <a:srgbClr val="FF0000"/>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err="1">
                <a:ln>
                  <a:noFill/>
                </a:ln>
                <a:solidFill>
                  <a:srgbClr val="FF0000"/>
                </a:solidFill>
                <a:effectLst/>
                <a:uLnTx/>
                <a:uFillTx/>
                <a:latin typeface="Calibri"/>
                <a:ea typeface="+mn-ea"/>
                <a:cs typeface="+mn-cs"/>
              </a:rPr>
              <a:t>Odometer</a:t>
            </a:r>
            <a:r>
              <a:rPr kumimoji="0" lang="fr-FR" sz="1400" b="0" i="0" u="none" strike="noStrike" kern="0" cap="none" spc="0" normalizeH="0" baseline="0" noProof="0" dirty="0">
                <a:ln>
                  <a:noFill/>
                </a:ln>
                <a:solidFill>
                  <a:srgbClr val="FF0000"/>
                </a:solidFill>
                <a:effectLst/>
                <a:uLnTx/>
                <a:uFillTx/>
                <a:latin typeface="Calibri"/>
                <a:ea typeface="+mn-ea"/>
                <a:cs typeface="+mn-cs"/>
              </a:rPr>
              <a:t> Information</a:t>
            </a:r>
          </a:p>
        </p:txBody>
      </p:sp>
      <p:sp>
        <p:nvSpPr>
          <p:cNvPr id="106" name="Rectangle 105">
            <a:extLst>
              <a:ext uri="{FF2B5EF4-FFF2-40B4-BE49-F238E27FC236}">
                <a16:creationId xmlns:a16="http://schemas.microsoft.com/office/drawing/2014/main" id="{79438681-83D9-B716-D37E-4E9C3D07FCBB}"/>
              </a:ext>
            </a:extLst>
          </p:cNvPr>
          <p:cNvSpPr/>
          <p:nvPr/>
        </p:nvSpPr>
        <p:spPr>
          <a:xfrm>
            <a:off x="7642981" y="4236819"/>
            <a:ext cx="2070188" cy="307777"/>
          </a:xfrm>
          <a:prstGeom prst="rect">
            <a:avLst/>
          </a:prstGeom>
          <a:solidFill>
            <a:schemeClr val="accent2">
              <a:lumMod val="40000"/>
              <a:lumOff val="60000"/>
            </a:schemeClr>
          </a:solidFill>
          <a:ln w="25400" cap="flat" cmpd="sng" algn="ctr">
            <a:solidFill>
              <a:schemeClr val="accent2">
                <a:lumMod val="75000"/>
              </a:scheme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chemeClr val="accent2">
                    <a:lumMod val="75000"/>
                  </a:schemeClr>
                </a:solidFill>
                <a:effectLst/>
                <a:uLnTx/>
                <a:uFillTx/>
                <a:latin typeface="Calibri"/>
                <a:ea typeface="+mn-ea"/>
                <a:cs typeface="+mn-cs"/>
              </a:rPr>
              <a:t>3D Position</a:t>
            </a:r>
          </a:p>
        </p:txBody>
      </p:sp>
      <p:sp>
        <p:nvSpPr>
          <p:cNvPr id="107" name="Rectangle 106">
            <a:extLst>
              <a:ext uri="{FF2B5EF4-FFF2-40B4-BE49-F238E27FC236}">
                <a16:creationId xmlns:a16="http://schemas.microsoft.com/office/drawing/2014/main" id="{4AAB4FE1-B706-55E5-BEFF-A165CBA88E5D}"/>
              </a:ext>
            </a:extLst>
          </p:cNvPr>
          <p:cNvSpPr/>
          <p:nvPr/>
        </p:nvSpPr>
        <p:spPr>
          <a:xfrm>
            <a:off x="7650581" y="4632492"/>
            <a:ext cx="2070188" cy="307777"/>
          </a:xfrm>
          <a:prstGeom prst="rect">
            <a:avLst/>
          </a:prstGeom>
          <a:solidFill>
            <a:schemeClr val="accent2">
              <a:lumMod val="40000"/>
              <a:lumOff val="60000"/>
            </a:schemeClr>
          </a:solidFill>
          <a:ln w="25400" cap="flat" cmpd="sng" algn="ctr">
            <a:solidFill>
              <a:schemeClr val="accent2">
                <a:lumMod val="75000"/>
              </a:scheme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chemeClr val="accent2">
                    <a:lumMod val="75000"/>
                  </a:schemeClr>
                </a:solidFill>
                <a:effectLst/>
                <a:uLnTx/>
                <a:uFillTx/>
                <a:latin typeface="Calibri"/>
                <a:ea typeface="+mn-ea"/>
                <a:cs typeface="+mn-cs"/>
              </a:rPr>
              <a:t>3D Velocity</a:t>
            </a:r>
          </a:p>
        </p:txBody>
      </p:sp>
      <p:sp>
        <p:nvSpPr>
          <p:cNvPr id="108" name="Rectangle 107">
            <a:extLst>
              <a:ext uri="{FF2B5EF4-FFF2-40B4-BE49-F238E27FC236}">
                <a16:creationId xmlns:a16="http://schemas.microsoft.com/office/drawing/2014/main" id="{65EFD7A2-F483-5207-84D9-214A3D7C0E5E}"/>
              </a:ext>
            </a:extLst>
          </p:cNvPr>
          <p:cNvSpPr/>
          <p:nvPr/>
        </p:nvSpPr>
        <p:spPr>
          <a:xfrm>
            <a:off x="7650581" y="5028165"/>
            <a:ext cx="2070188" cy="307777"/>
          </a:xfrm>
          <a:prstGeom prst="rect">
            <a:avLst/>
          </a:prstGeom>
          <a:solidFill>
            <a:schemeClr val="accent2">
              <a:lumMod val="40000"/>
              <a:lumOff val="60000"/>
            </a:schemeClr>
          </a:solidFill>
          <a:ln w="25400" cap="flat" cmpd="sng" algn="ctr">
            <a:solidFill>
              <a:schemeClr val="accent2">
                <a:lumMod val="75000"/>
              </a:scheme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chemeClr val="accent2">
                    <a:lumMod val="75000"/>
                  </a:schemeClr>
                </a:solidFill>
                <a:effectLst/>
                <a:uLnTx/>
                <a:uFillTx/>
                <a:latin typeface="Calibri"/>
                <a:ea typeface="+mn-ea"/>
                <a:cs typeface="+mn-cs"/>
              </a:rPr>
              <a:t>3D </a:t>
            </a:r>
            <a:r>
              <a:rPr kumimoji="0" lang="fr-FR" sz="1400" b="0" i="0" u="none" strike="noStrike" kern="0" cap="none" spc="0" normalizeH="0" baseline="0" noProof="0" dirty="0" err="1">
                <a:ln>
                  <a:noFill/>
                </a:ln>
                <a:solidFill>
                  <a:schemeClr val="accent2">
                    <a:lumMod val="75000"/>
                  </a:schemeClr>
                </a:solidFill>
                <a:effectLst/>
                <a:uLnTx/>
                <a:uFillTx/>
                <a:latin typeface="Calibri"/>
                <a:ea typeface="+mn-ea"/>
                <a:cs typeface="+mn-cs"/>
              </a:rPr>
              <a:t>Acceleration</a:t>
            </a:r>
            <a:endParaRPr kumimoji="0" lang="fr-FR" sz="1400" b="0" i="0" u="none" strike="noStrike" kern="0" cap="none" spc="0" normalizeH="0" baseline="0" noProof="0" dirty="0">
              <a:ln>
                <a:noFill/>
              </a:ln>
              <a:solidFill>
                <a:schemeClr val="accent2">
                  <a:lumMod val="75000"/>
                </a:schemeClr>
              </a:solidFill>
              <a:effectLst/>
              <a:uLnTx/>
              <a:uFillTx/>
              <a:latin typeface="Calibri"/>
              <a:ea typeface="+mn-ea"/>
              <a:cs typeface="+mn-cs"/>
            </a:endParaRPr>
          </a:p>
        </p:txBody>
      </p:sp>
      <p:sp>
        <p:nvSpPr>
          <p:cNvPr id="109" name="Rectangle 108">
            <a:extLst>
              <a:ext uri="{FF2B5EF4-FFF2-40B4-BE49-F238E27FC236}">
                <a16:creationId xmlns:a16="http://schemas.microsoft.com/office/drawing/2014/main" id="{FA4293AA-CD61-C757-7A0E-F9F52B474385}"/>
              </a:ext>
            </a:extLst>
          </p:cNvPr>
          <p:cNvSpPr/>
          <p:nvPr/>
        </p:nvSpPr>
        <p:spPr>
          <a:xfrm>
            <a:off x="7650581" y="5429701"/>
            <a:ext cx="2070188" cy="307777"/>
          </a:xfrm>
          <a:prstGeom prst="rect">
            <a:avLst/>
          </a:prstGeom>
          <a:solidFill>
            <a:schemeClr val="accent2">
              <a:lumMod val="40000"/>
              <a:lumOff val="60000"/>
            </a:schemeClr>
          </a:solidFill>
          <a:ln w="25400" cap="flat" cmpd="sng" algn="ctr">
            <a:solidFill>
              <a:schemeClr val="accent2">
                <a:lumMod val="75000"/>
              </a:schemeClr>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chemeClr val="accent2">
                    <a:lumMod val="75000"/>
                  </a:schemeClr>
                </a:solidFill>
                <a:effectLst/>
                <a:uLnTx/>
                <a:uFillTx/>
                <a:latin typeface="Calibri"/>
                <a:ea typeface="+mn-ea"/>
                <a:cs typeface="+mn-cs"/>
              </a:rPr>
              <a:t>3D Attitude</a:t>
            </a:r>
          </a:p>
        </p:txBody>
      </p:sp>
      <p:sp>
        <p:nvSpPr>
          <p:cNvPr id="113" name="ZoneTexte 112">
            <a:extLst>
              <a:ext uri="{FF2B5EF4-FFF2-40B4-BE49-F238E27FC236}">
                <a16:creationId xmlns:a16="http://schemas.microsoft.com/office/drawing/2014/main" id="{D9BA1776-3F9F-8EAE-71AD-22A261808EB6}"/>
              </a:ext>
            </a:extLst>
          </p:cNvPr>
          <p:cNvSpPr txBox="1"/>
          <p:nvPr/>
        </p:nvSpPr>
        <p:spPr>
          <a:xfrm>
            <a:off x="793995" y="3517465"/>
            <a:ext cx="2159695" cy="400110"/>
          </a:xfrm>
          <a:prstGeom prst="rect">
            <a:avLst/>
          </a:prstGeom>
          <a:noFill/>
        </p:spPr>
        <p:txBody>
          <a:bodyPr wrap="square" rtlCol="0">
            <a:spAutoFit/>
          </a:bodyPr>
          <a:lstStyle/>
          <a:p>
            <a:pPr algn="ctr"/>
            <a:r>
              <a:rPr lang="fr-FR" sz="2000" dirty="0">
                <a:solidFill>
                  <a:srgbClr val="0070C0"/>
                </a:solidFill>
              </a:rPr>
              <a:t>CCS on-board</a:t>
            </a:r>
          </a:p>
        </p:txBody>
      </p:sp>
      <p:sp>
        <p:nvSpPr>
          <p:cNvPr id="114" name="ZoneTexte 113">
            <a:extLst>
              <a:ext uri="{FF2B5EF4-FFF2-40B4-BE49-F238E27FC236}">
                <a16:creationId xmlns:a16="http://schemas.microsoft.com/office/drawing/2014/main" id="{DDEC42CC-E2F2-FB87-923D-57F2C30FEA6F}"/>
              </a:ext>
            </a:extLst>
          </p:cNvPr>
          <p:cNvSpPr txBox="1"/>
          <p:nvPr/>
        </p:nvSpPr>
        <p:spPr>
          <a:xfrm>
            <a:off x="9926197" y="1325815"/>
            <a:ext cx="2159695" cy="400110"/>
          </a:xfrm>
          <a:prstGeom prst="rect">
            <a:avLst/>
          </a:prstGeom>
          <a:noFill/>
        </p:spPr>
        <p:txBody>
          <a:bodyPr wrap="square" rtlCol="0">
            <a:spAutoFit/>
          </a:bodyPr>
          <a:lstStyle/>
          <a:p>
            <a:pPr algn="ctr"/>
            <a:r>
              <a:rPr lang="fr-FR" sz="2000" dirty="0" err="1">
                <a:solidFill>
                  <a:srgbClr val="0070C0"/>
                </a:solidFill>
              </a:rPr>
              <a:t>Users</a:t>
            </a:r>
            <a:endParaRPr lang="fr-FR" sz="2000" dirty="0">
              <a:solidFill>
                <a:srgbClr val="0070C0"/>
              </a:solidFill>
            </a:endParaRPr>
          </a:p>
        </p:txBody>
      </p:sp>
      <p:sp>
        <p:nvSpPr>
          <p:cNvPr id="115" name="Rectangle 114">
            <a:extLst>
              <a:ext uri="{FF2B5EF4-FFF2-40B4-BE49-F238E27FC236}">
                <a16:creationId xmlns:a16="http://schemas.microsoft.com/office/drawing/2014/main" id="{697074CD-0F74-4FB9-5F73-DE6B3C5E184A}"/>
              </a:ext>
            </a:extLst>
          </p:cNvPr>
          <p:cNvSpPr/>
          <p:nvPr/>
        </p:nvSpPr>
        <p:spPr>
          <a:xfrm>
            <a:off x="10164340" y="2543626"/>
            <a:ext cx="1740887" cy="307777"/>
          </a:xfrm>
          <a:prstGeom prst="rect">
            <a:avLst/>
          </a:prstGeom>
          <a:solidFill>
            <a:schemeClr val="accent5">
              <a:lumMod val="20000"/>
              <a:lumOff val="80000"/>
            </a:schemeClr>
          </a:solidFill>
          <a:ln w="25400" cap="flat" cmpd="sng" algn="ctr">
            <a:solidFill>
              <a:srgbClr val="0070C0"/>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0070C0"/>
                </a:solidFill>
                <a:effectLst/>
                <a:uLnTx/>
                <a:uFillTx/>
                <a:latin typeface="Calibri"/>
                <a:ea typeface="+mn-ea"/>
                <a:cs typeface="+mn-cs"/>
              </a:rPr>
              <a:t>ETCS ON BOARD</a:t>
            </a:r>
          </a:p>
        </p:txBody>
      </p:sp>
      <p:sp>
        <p:nvSpPr>
          <p:cNvPr id="116" name="Rectangle 115">
            <a:extLst>
              <a:ext uri="{FF2B5EF4-FFF2-40B4-BE49-F238E27FC236}">
                <a16:creationId xmlns:a16="http://schemas.microsoft.com/office/drawing/2014/main" id="{A16DBC04-296C-57D0-0656-4639E262CC4A}"/>
              </a:ext>
            </a:extLst>
          </p:cNvPr>
          <p:cNvSpPr/>
          <p:nvPr/>
        </p:nvSpPr>
        <p:spPr>
          <a:xfrm>
            <a:off x="10164341" y="3306498"/>
            <a:ext cx="1736794" cy="307777"/>
          </a:xfrm>
          <a:prstGeom prst="rect">
            <a:avLst/>
          </a:prstGeom>
          <a:solidFill>
            <a:schemeClr val="accent5">
              <a:lumMod val="20000"/>
              <a:lumOff val="80000"/>
            </a:schemeClr>
          </a:solidFill>
          <a:ln w="25400" cap="flat" cmpd="sng" algn="ctr">
            <a:solidFill>
              <a:srgbClr val="0070C0"/>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400" kern="0" dirty="0">
                <a:solidFill>
                  <a:srgbClr val="0070C0"/>
                </a:solidFill>
                <a:latin typeface="Calibri"/>
              </a:rPr>
              <a:t>ATO</a:t>
            </a:r>
            <a:r>
              <a:rPr kumimoji="0" lang="fr-FR" sz="1400" b="0" i="0" u="none" strike="noStrike" kern="0" cap="none" spc="0" normalizeH="0" baseline="0" noProof="0" dirty="0">
                <a:ln>
                  <a:noFill/>
                </a:ln>
                <a:solidFill>
                  <a:srgbClr val="0070C0"/>
                </a:solidFill>
                <a:effectLst/>
                <a:uLnTx/>
                <a:uFillTx/>
                <a:latin typeface="Calibri"/>
                <a:ea typeface="+mn-ea"/>
                <a:cs typeface="+mn-cs"/>
              </a:rPr>
              <a:t> ON BOARD</a:t>
            </a:r>
          </a:p>
        </p:txBody>
      </p:sp>
      <p:sp>
        <p:nvSpPr>
          <p:cNvPr id="117" name="Rectangle 116">
            <a:extLst>
              <a:ext uri="{FF2B5EF4-FFF2-40B4-BE49-F238E27FC236}">
                <a16:creationId xmlns:a16="http://schemas.microsoft.com/office/drawing/2014/main" id="{FD19917A-C2A4-C5E8-0D93-ACAA7F12C18F}"/>
              </a:ext>
            </a:extLst>
          </p:cNvPr>
          <p:cNvSpPr/>
          <p:nvPr/>
        </p:nvSpPr>
        <p:spPr>
          <a:xfrm>
            <a:off x="10164340" y="4056574"/>
            <a:ext cx="1736795" cy="307777"/>
          </a:xfrm>
          <a:prstGeom prst="rect">
            <a:avLst/>
          </a:prstGeom>
          <a:solidFill>
            <a:schemeClr val="accent5">
              <a:lumMod val="20000"/>
              <a:lumOff val="80000"/>
            </a:schemeClr>
          </a:solidFill>
          <a:ln w="25400" cap="flat" cmpd="sng" algn="ctr">
            <a:solidFill>
              <a:srgbClr val="0070C0"/>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400" kern="0" dirty="0">
                <a:solidFill>
                  <a:srgbClr val="0070C0"/>
                </a:solidFill>
                <a:latin typeface="Calibri"/>
              </a:rPr>
              <a:t>User Applications</a:t>
            </a:r>
            <a:endParaRPr kumimoji="0" lang="fr-FR" sz="1400" b="0" i="0" u="none" strike="noStrike" kern="0" cap="none" spc="0" normalizeH="0" baseline="0" noProof="0" dirty="0">
              <a:ln>
                <a:noFill/>
              </a:ln>
              <a:solidFill>
                <a:srgbClr val="0070C0"/>
              </a:solidFill>
              <a:effectLst/>
              <a:uLnTx/>
              <a:uFillTx/>
              <a:latin typeface="Calibri"/>
              <a:ea typeface="+mn-ea"/>
              <a:cs typeface="+mn-cs"/>
            </a:endParaRPr>
          </a:p>
        </p:txBody>
      </p:sp>
      <p:sp>
        <p:nvSpPr>
          <p:cNvPr id="118" name="Rectangle 117">
            <a:extLst>
              <a:ext uri="{FF2B5EF4-FFF2-40B4-BE49-F238E27FC236}">
                <a16:creationId xmlns:a16="http://schemas.microsoft.com/office/drawing/2014/main" id="{4984FBE8-E192-718C-EEC2-279BB24EB03F}"/>
              </a:ext>
            </a:extLst>
          </p:cNvPr>
          <p:cNvSpPr/>
          <p:nvPr/>
        </p:nvSpPr>
        <p:spPr>
          <a:xfrm>
            <a:off x="10164340" y="4807859"/>
            <a:ext cx="1736795" cy="307777"/>
          </a:xfrm>
          <a:prstGeom prst="rect">
            <a:avLst/>
          </a:prstGeom>
          <a:solidFill>
            <a:schemeClr val="accent5">
              <a:lumMod val="20000"/>
              <a:lumOff val="80000"/>
            </a:schemeClr>
          </a:solidFill>
          <a:ln w="25400" cap="flat" cmpd="sng" algn="ctr">
            <a:solidFill>
              <a:srgbClr val="0070C0"/>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400" kern="0" dirty="0">
                <a:solidFill>
                  <a:srgbClr val="0070C0"/>
                </a:solidFill>
                <a:latin typeface="Calibri"/>
              </a:rPr>
              <a:t>OTHERS</a:t>
            </a:r>
            <a:endParaRPr kumimoji="0" lang="fr-FR" sz="1400" b="0" i="0" u="none" strike="noStrike" kern="0" cap="none" spc="0" normalizeH="0" baseline="0" noProof="0" dirty="0">
              <a:ln>
                <a:noFill/>
              </a:ln>
              <a:solidFill>
                <a:srgbClr val="0070C0"/>
              </a:solidFill>
              <a:effectLst/>
              <a:uLnTx/>
              <a:uFillTx/>
              <a:latin typeface="Calibri"/>
              <a:ea typeface="+mn-ea"/>
              <a:cs typeface="+mn-cs"/>
            </a:endParaRPr>
          </a:p>
        </p:txBody>
      </p:sp>
      <p:cxnSp>
        <p:nvCxnSpPr>
          <p:cNvPr id="120" name="Connecteur droit avec flèche 119">
            <a:extLst>
              <a:ext uri="{FF2B5EF4-FFF2-40B4-BE49-F238E27FC236}">
                <a16:creationId xmlns:a16="http://schemas.microsoft.com/office/drawing/2014/main" id="{4873E7F9-89EF-D0DE-122F-CE3F7299C7B0}"/>
              </a:ext>
            </a:extLst>
          </p:cNvPr>
          <p:cNvCxnSpPr>
            <a:cxnSpLocks/>
          </p:cNvCxnSpPr>
          <p:nvPr/>
        </p:nvCxnSpPr>
        <p:spPr>
          <a:xfrm>
            <a:off x="5334347" y="1863133"/>
            <a:ext cx="279699" cy="0"/>
          </a:xfrm>
          <a:prstGeom prst="straightConnector1">
            <a:avLst/>
          </a:prstGeom>
          <a:ln w="31750">
            <a:solidFill>
              <a:srgbClr val="548235"/>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Connecteur droit avec flèche 121">
            <a:extLst>
              <a:ext uri="{FF2B5EF4-FFF2-40B4-BE49-F238E27FC236}">
                <a16:creationId xmlns:a16="http://schemas.microsoft.com/office/drawing/2014/main" id="{6C52A37F-4626-75F7-A6DB-63F2214A500E}"/>
              </a:ext>
            </a:extLst>
          </p:cNvPr>
          <p:cNvCxnSpPr>
            <a:cxnSpLocks/>
          </p:cNvCxnSpPr>
          <p:nvPr/>
        </p:nvCxnSpPr>
        <p:spPr>
          <a:xfrm>
            <a:off x="5351980" y="2224884"/>
            <a:ext cx="279699" cy="0"/>
          </a:xfrm>
          <a:prstGeom prst="straightConnector1">
            <a:avLst/>
          </a:prstGeom>
          <a:ln w="31750">
            <a:solidFill>
              <a:srgbClr val="548235"/>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Connecteur droit avec flèche 122">
            <a:extLst>
              <a:ext uri="{FF2B5EF4-FFF2-40B4-BE49-F238E27FC236}">
                <a16:creationId xmlns:a16="http://schemas.microsoft.com/office/drawing/2014/main" id="{5F7D9623-5817-096D-519C-9638CB781131}"/>
              </a:ext>
            </a:extLst>
          </p:cNvPr>
          <p:cNvCxnSpPr>
            <a:cxnSpLocks/>
          </p:cNvCxnSpPr>
          <p:nvPr/>
        </p:nvCxnSpPr>
        <p:spPr>
          <a:xfrm>
            <a:off x="5351980" y="2619755"/>
            <a:ext cx="279699" cy="0"/>
          </a:xfrm>
          <a:prstGeom prst="straightConnector1">
            <a:avLst/>
          </a:prstGeom>
          <a:ln w="31750">
            <a:solidFill>
              <a:srgbClr val="548235"/>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Connecteur droit avec flèche 123">
            <a:extLst>
              <a:ext uri="{FF2B5EF4-FFF2-40B4-BE49-F238E27FC236}">
                <a16:creationId xmlns:a16="http://schemas.microsoft.com/office/drawing/2014/main" id="{0A897958-6518-7957-2F61-6D8F48970DDD}"/>
              </a:ext>
            </a:extLst>
          </p:cNvPr>
          <p:cNvCxnSpPr>
            <a:cxnSpLocks/>
          </p:cNvCxnSpPr>
          <p:nvPr/>
        </p:nvCxnSpPr>
        <p:spPr>
          <a:xfrm>
            <a:off x="5351980" y="3000574"/>
            <a:ext cx="279699" cy="0"/>
          </a:xfrm>
          <a:prstGeom prst="straightConnector1">
            <a:avLst/>
          </a:prstGeom>
          <a:ln w="31750">
            <a:solidFill>
              <a:srgbClr val="548235"/>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Connecteur droit avec flèche 124">
            <a:extLst>
              <a:ext uri="{FF2B5EF4-FFF2-40B4-BE49-F238E27FC236}">
                <a16:creationId xmlns:a16="http://schemas.microsoft.com/office/drawing/2014/main" id="{78EAADC9-05F0-97D1-F1B8-AF0AB1767AD2}"/>
              </a:ext>
            </a:extLst>
          </p:cNvPr>
          <p:cNvCxnSpPr>
            <a:cxnSpLocks/>
          </p:cNvCxnSpPr>
          <p:nvPr/>
        </p:nvCxnSpPr>
        <p:spPr>
          <a:xfrm>
            <a:off x="5347887" y="3364452"/>
            <a:ext cx="279699" cy="0"/>
          </a:xfrm>
          <a:prstGeom prst="straightConnector1">
            <a:avLst/>
          </a:prstGeom>
          <a:ln w="31750">
            <a:solidFill>
              <a:srgbClr val="548235"/>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Connecteur droit avec flèche 125">
            <a:extLst>
              <a:ext uri="{FF2B5EF4-FFF2-40B4-BE49-F238E27FC236}">
                <a16:creationId xmlns:a16="http://schemas.microsoft.com/office/drawing/2014/main" id="{6DEEF349-D036-343B-D6C6-4751A8C9B7F6}"/>
              </a:ext>
            </a:extLst>
          </p:cNvPr>
          <p:cNvCxnSpPr>
            <a:cxnSpLocks/>
          </p:cNvCxnSpPr>
          <p:nvPr/>
        </p:nvCxnSpPr>
        <p:spPr>
          <a:xfrm>
            <a:off x="2902859" y="4114217"/>
            <a:ext cx="2711187" cy="0"/>
          </a:xfrm>
          <a:prstGeom prst="straightConnector1">
            <a:avLst/>
          </a:prstGeom>
          <a:ln w="31750">
            <a:solidFill>
              <a:srgbClr val="2082C8"/>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Connecteur droit avec flèche 127">
            <a:extLst>
              <a:ext uri="{FF2B5EF4-FFF2-40B4-BE49-F238E27FC236}">
                <a16:creationId xmlns:a16="http://schemas.microsoft.com/office/drawing/2014/main" id="{EC8659B0-60E7-54F5-BF76-952AC8A99681}"/>
              </a:ext>
            </a:extLst>
          </p:cNvPr>
          <p:cNvCxnSpPr>
            <a:cxnSpLocks/>
          </p:cNvCxnSpPr>
          <p:nvPr/>
        </p:nvCxnSpPr>
        <p:spPr>
          <a:xfrm>
            <a:off x="2892101" y="4478519"/>
            <a:ext cx="2711187" cy="0"/>
          </a:xfrm>
          <a:prstGeom prst="straightConnector1">
            <a:avLst/>
          </a:prstGeom>
          <a:ln w="31750">
            <a:solidFill>
              <a:srgbClr val="2082C8"/>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Connecteur droit avec flèche 128">
            <a:extLst>
              <a:ext uri="{FF2B5EF4-FFF2-40B4-BE49-F238E27FC236}">
                <a16:creationId xmlns:a16="http://schemas.microsoft.com/office/drawing/2014/main" id="{6E3E7EEC-A9E2-3386-A71A-8FF6412A1ECC}"/>
              </a:ext>
            </a:extLst>
          </p:cNvPr>
          <p:cNvCxnSpPr>
            <a:cxnSpLocks/>
          </p:cNvCxnSpPr>
          <p:nvPr/>
        </p:nvCxnSpPr>
        <p:spPr>
          <a:xfrm>
            <a:off x="2892101" y="4872407"/>
            <a:ext cx="2711187" cy="0"/>
          </a:xfrm>
          <a:prstGeom prst="straightConnector1">
            <a:avLst/>
          </a:prstGeom>
          <a:ln w="31750">
            <a:solidFill>
              <a:srgbClr val="2082C8"/>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Connecteur droit avec flèche 129">
            <a:extLst>
              <a:ext uri="{FF2B5EF4-FFF2-40B4-BE49-F238E27FC236}">
                <a16:creationId xmlns:a16="http://schemas.microsoft.com/office/drawing/2014/main" id="{3ABEEDFA-A9BE-792D-5DC0-B62AA37E69DE}"/>
              </a:ext>
            </a:extLst>
          </p:cNvPr>
          <p:cNvCxnSpPr>
            <a:cxnSpLocks/>
          </p:cNvCxnSpPr>
          <p:nvPr/>
        </p:nvCxnSpPr>
        <p:spPr>
          <a:xfrm>
            <a:off x="2892101" y="5259908"/>
            <a:ext cx="2711187" cy="0"/>
          </a:xfrm>
          <a:prstGeom prst="straightConnector1">
            <a:avLst/>
          </a:prstGeom>
          <a:ln w="31750">
            <a:solidFill>
              <a:srgbClr val="2082C8"/>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Connecteur droit avec flèche 130">
            <a:extLst>
              <a:ext uri="{FF2B5EF4-FFF2-40B4-BE49-F238E27FC236}">
                <a16:creationId xmlns:a16="http://schemas.microsoft.com/office/drawing/2014/main" id="{E42ED071-5707-CA63-10FD-0542D97B8DF8}"/>
              </a:ext>
            </a:extLst>
          </p:cNvPr>
          <p:cNvCxnSpPr>
            <a:cxnSpLocks/>
          </p:cNvCxnSpPr>
          <p:nvPr/>
        </p:nvCxnSpPr>
        <p:spPr>
          <a:xfrm>
            <a:off x="2902859" y="5702765"/>
            <a:ext cx="2711187" cy="0"/>
          </a:xfrm>
          <a:prstGeom prst="straightConnector1">
            <a:avLst/>
          </a:prstGeom>
          <a:ln w="31750">
            <a:solidFill>
              <a:srgbClr val="2082C8"/>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Connecteur droit avec flèche 131">
            <a:extLst>
              <a:ext uri="{FF2B5EF4-FFF2-40B4-BE49-F238E27FC236}">
                <a16:creationId xmlns:a16="http://schemas.microsoft.com/office/drawing/2014/main" id="{FB9CB62B-28A4-475D-CB66-D03DC7FCCA90}"/>
              </a:ext>
            </a:extLst>
          </p:cNvPr>
          <p:cNvCxnSpPr>
            <a:cxnSpLocks/>
          </p:cNvCxnSpPr>
          <p:nvPr/>
        </p:nvCxnSpPr>
        <p:spPr>
          <a:xfrm>
            <a:off x="2902859" y="6124104"/>
            <a:ext cx="2711187" cy="0"/>
          </a:xfrm>
          <a:prstGeom prst="straightConnector1">
            <a:avLst/>
          </a:prstGeom>
          <a:ln w="31750">
            <a:solidFill>
              <a:srgbClr val="2082C8"/>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Connecteur droit avec flèche 132">
            <a:extLst>
              <a:ext uri="{FF2B5EF4-FFF2-40B4-BE49-F238E27FC236}">
                <a16:creationId xmlns:a16="http://schemas.microsoft.com/office/drawing/2014/main" id="{37BD3BA9-D90E-E440-A656-4996C3D37B01}"/>
              </a:ext>
            </a:extLst>
          </p:cNvPr>
          <p:cNvCxnSpPr>
            <a:cxnSpLocks/>
          </p:cNvCxnSpPr>
          <p:nvPr/>
        </p:nvCxnSpPr>
        <p:spPr>
          <a:xfrm>
            <a:off x="9835039" y="2705819"/>
            <a:ext cx="329301" cy="0"/>
          </a:xfrm>
          <a:prstGeom prst="straightConnector1">
            <a:avLst/>
          </a:prstGeom>
          <a:ln w="50800">
            <a:solidFill>
              <a:srgbClr val="2082C8"/>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Connecteur droit avec flèche 137">
            <a:extLst>
              <a:ext uri="{FF2B5EF4-FFF2-40B4-BE49-F238E27FC236}">
                <a16:creationId xmlns:a16="http://schemas.microsoft.com/office/drawing/2014/main" id="{E5C91BE0-989A-CFCC-4267-6CC3FC3447A8}"/>
              </a:ext>
            </a:extLst>
          </p:cNvPr>
          <p:cNvCxnSpPr>
            <a:cxnSpLocks/>
          </p:cNvCxnSpPr>
          <p:nvPr/>
        </p:nvCxnSpPr>
        <p:spPr>
          <a:xfrm>
            <a:off x="9835039" y="3457959"/>
            <a:ext cx="329301" cy="0"/>
          </a:xfrm>
          <a:prstGeom prst="straightConnector1">
            <a:avLst/>
          </a:prstGeom>
          <a:ln w="50800">
            <a:solidFill>
              <a:srgbClr val="2082C8"/>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Connecteur droit avec flèche 138">
            <a:extLst>
              <a:ext uri="{FF2B5EF4-FFF2-40B4-BE49-F238E27FC236}">
                <a16:creationId xmlns:a16="http://schemas.microsoft.com/office/drawing/2014/main" id="{B4B5CCC6-9F0F-3221-8877-3FC58E23A0F8}"/>
              </a:ext>
            </a:extLst>
          </p:cNvPr>
          <p:cNvCxnSpPr>
            <a:cxnSpLocks/>
          </p:cNvCxnSpPr>
          <p:nvPr/>
        </p:nvCxnSpPr>
        <p:spPr>
          <a:xfrm>
            <a:off x="9835039" y="4226061"/>
            <a:ext cx="329301" cy="0"/>
          </a:xfrm>
          <a:prstGeom prst="straightConnector1">
            <a:avLst/>
          </a:prstGeom>
          <a:ln w="50800">
            <a:solidFill>
              <a:srgbClr val="2082C8"/>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Connecteur droit avec flèche 139">
            <a:extLst>
              <a:ext uri="{FF2B5EF4-FFF2-40B4-BE49-F238E27FC236}">
                <a16:creationId xmlns:a16="http://schemas.microsoft.com/office/drawing/2014/main" id="{C92DA6BF-B212-BAF5-8EEC-FA21D609E1C4}"/>
              </a:ext>
            </a:extLst>
          </p:cNvPr>
          <p:cNvCxnSpPr>
            <a:cxnSpLocks/>
          </p:cNvCxnSpPr>
          <p:nvPr/>
        </p:nvCxnSpPr>
        <p:spPr>
          <a:xfrm>
            <a:off x="9835039" y="4961785"/>
            <a:ext cx="329301" cy="0"/>
          </a:xfrm>
          <a:prstGeom prst="straightConnector1">
            <a:avLst/>
          </a:prstGeom>
          <a:ln w="50800">
            <a:solidFill>
              <a:srgbClr val="2082C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795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Flèche : droite 145">
            <a:extLst>
              <a:ext uri="{FF2B5EF4-FFF2-40B4-BE49-F238E27FC236}">
                <a16:creationId xmlns:a16="http://schemas.microsoft.com/office/drawing/2014/main" id="{D470C761-6535-B1E2-7C94-9D3A9D7CAD9F}"/>
              </a:ext>
            </a:extLst>
          </p:cNvPr>
          <p:cNvSpPr/>
          <p:nvPr/>
        </p:nvSpPr>
        <p:spPr>
          <a:xfrm rot="18135327">
            <a:off x="6827024" y="3874201"/>
            <a:ext cx="488463" cy="183006"/>
          </a:xfrm>
          <a:prstGeom prst="rightArrow">
            <a:avLst>
              <a:gd name="adj1" fmla="val 29412"/>
              <a:gd name="adj2" fmla="val 5432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l"/>
            <a:endParaRPr lang="fr-FR" sz="1000" dirty="0" err="1"/>
          </a:p>
        </p:txBody>
      </p:sp>
      <p:sp>
        <p:nvSpPr>
          <p:cNvPr id="91" name="Flèche : droite 90">
            <a:extLst>
              <a:ext uri="{FF2B5EF4-FFF2-40B4-BE49-F238E27FC236}">
                <a16:creationId xmlns:a16="http://schemas.microsoft.com/office/drawing/2014/main" id="{45E2D4A6-E7D7-B923-0EE5-077D280BB4EB}"/>
              </a:ext>
            </a:extLst>
          </p:cNvPr>
          <p:cNvSpPr/>
          <p:nvPr/>
        </p:nvSpPr>
        <p:spPr>
          <a:xfrm rot="18135327">
            <a:off x="3874507" y="3882605"/>
            <a:ext cx="488463" cy="183006"/>
          </a:xfrm>
          <a:prstGeom prst="rightArrow">
            <a:avLst>
              <a:gd name="adj1" fmla="val 29412"/>
              <a:gd name="adj2" fmla="val 5432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l"/>
            <a:endParaRPr lang="fr-FR" sz="1000" dirty="0" err="1"/>
          </a:p>
        </p:txBody>
      </p:sp>
      <p:sp>
        <p:nvSpPr>
          <p:cNvPr id="143" name="Flèche : droite 142">
            <a:extLst>
              <a:ext uri="{FF2B5EF4-FFF2-40B4-BE49-F238E27FC236}">
                <a16:creationId xmlns:a16="http://schemas.microsoft.com/office/drawing/2014/main" id="{4088470C-D02E-82DF-C37D-EF2A5258727E}"/>
              </a:ext>
            </a:extLst>
          </p:cNvPr>
          <p:cNvSpPr/>
          <p:nvPr/>
        </p:nvSpPr>
        <p:spPr>
          <a:xfrm rot="17925513">
            <a:off x="6600485" y="4277296"/>
            <a:ext cx="1348095" cy="241236"/>
          </a:xfrm>
          <a:prstGeom prst="rightArrow">
            <a:avLst>
              <a:gd name="adj1" fmla="val 29412"/>
              <a:gd name="adj2" fmla="val 5432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l"/>
            <a:endParaRPr lang="fr-FR" sz="1000" dirty="0" err="1"/>
          </a:p>
        </p:txBody>
      </p:sp>
      <p:sp>
        <p:nvSpPr>
          <p:cNvPr id="2" name="Espace réservé du texte 1">
            <a:extLst>
              <a:ext uri="{FF2B5EF4-FFF2-40B4-BE49-F238E27FC236}">
                <a16:creationId xmlns:a16="http://schemas.microsoft.com/office/drawing/2014/main" id="{53E1A5A8-1FE3-CBF9-598F-4F76A05B031C}"/>
              </a:ext>
            </a:extLst>
          </p:cNvPr>
          <p:cNvSpPr>
            <a:spLocks noGrp="1"/>
          </p:cNvSpPr>
          <p:nvPr>
            <p:ph type="body" sz="quarter" idx="13"/>
          </p:nvPr>
        </p:nvSpPr>
        <p:spPr/>
        <p:txBody>
          <a:bodyPr/>
          <a:lstStyle/>
          <a:p>
            <a:r>
              <a:rPr lang="fr-FR" dirty="0"/>
              <a:t>ASTP Roadmap</a:t>
            </a:r>
          </a:p>
        </p:txBody>
      </p:sp>
      <p:sp>
        <p:nvSpPr>
          <p:cNvPr id="4" name="Espace réservé de la date 3">
            <a:extLst>
              <a:ext uri="{FF2B5EF4-FFF2-40B4-BE49-F238E27FC236}">
                <a16:creationId xmlns:a16="http://schemas.microsoft.com/office/drawing/2014/main" id="{AE3CB42D-567E-4A32-E652-5079D5A3111A}"/>
              </a:ext>
            </a:extLst>
          </p:cNvPr>
          <p:cNvSpPr>
            <a:spLocks noGrp="1"/>
          </p:cNvSpPr>
          <p:nvPr>
            <p:ph type="dt" sz="half" idx="15"/>
          </p:nvPr>
        </p:nvSpPr>
        <p:spPr/>
        <p:txBody>
          <a:bodyPr/>
          <a:lstStyle/>
          <a:p>
            <a:fld id="{8396A23E-1935-4A8F-A411-D92BD9B94555}" type="datetime1">
              <a:rPr lang="de-DE" smtClean="0"/>
              <a:pPr/>
              <a:t>22.04.2024</a:t>
            </a:fld>
            <a:endParaRPr lang="en-US" dirty="0"/>
          </a:p>
        </p:txBody>
      </p:sp>
      <p:sp>
        <p:nvSpPr>
          <p:cNvPr id="5" name="Espace réservé du pied de page 4">
            <a:extLst>
              <a:ext uri="{FF2B5EF4-FFF2-40B4-BE49-F238E27FC236}">
                <a16:creationId xmlns:a16="http://schemas.microsoft.com/office/drawing/2014/main" id="{F7D70526-DB96-DA2A-7009-FE648BEAC627}"/>
              </a:ext>
            </a:extLst>
          </p:cNvPr>
          <p:cNvSpPr>
            <a:spLocks noGrp="1"/>
          </p:cNvSpPr>
          <p:nvPr>
            <p:ph type="ftr" sz="quarter" idx="16"/>
          </p:nvPr>
        </p:nvSpPr>
        <p:spPr/>
        <p:txBody>
          <a:bodyPr/>
          <a:lstStyle/>
          <a:p>
            <a:r>
              <a:rPr lang="de-DE"/>
              <a:t>yymmdd_R2DATO_TITLE OF THE PRESENTATION</a:t>
            </a:r>
            <a:endParaRPr lang="en-US" dirty="0"/>
          </a:p>
        </p:txBody>
      </p:sp>
      <p:sp>
        <p:nvSpPr>
          <p:cNvPr id="6" name="Espace réservé du numéro de diapositive 5">
            <a:extLst>
              <a:ext uri="{FF2B5EF4-FFF2-40B4-BE49-F238E27FC236}">
                <a16:creationId xmlns:a16="http://schemas.microsoft.com/office/drawing/2014/main" id="{F6EEB144-5795-BCC6-4929-1F7687374391}"/>
              </a:ext>
            </a:extLst>
          </p:cNvPr>
          <p:cNvSpPr>
            <a:spLocks noGrp="1"/>
          </p:cNvSpPr>
          <p:nvPr>
            <p:ph type="sldNum" sz="quarter" idx="17"/>
          </p:nvPr>
        </p:nvSpPr>
        <p:spPr/>
        <p:txBody>
          <a:bodyPr/>
          <a:lstStyle/>
          <a:p>
            <a:fld id="{818455BA-8519-4E73-BBB2-B2933382B4A9}" type="slidenum">
              <a:rPr lang="en-US" smtClean="0"/>
              <a:pPr/>
              <a:t>34</a:t>
            </a:fld>
            <a:endParaRPr lang="en-US" dirty="0"/>
          </a:p>
        </p:txBody>
      </p:sp>
      <p:sp>
        <p:nvSpPr>
          <p:cNvPr id="73" name="Chevron 5">
            <a:extLst>
              <a:ext uri="{FF2B5EF4-FFF2-40B4-BE49-F238E27FC236}">
                <a16:creationId xmlns:a16="http://schemas.microsoft.com/office/drawing/2014/main" id="{96C7FEBD-9398-2ADF-ADAF-1535B5906D0B}"/>
              </a:ext>
            </a:extLst>
          </p:cNvPr>
          <p:cNvSpPr/>
          <p:nvPr/>
        </p:nvSpPr>
        <p:spPr>
          <a:xfrm>
            <a:off x="1574166" y="4100225"/>
            <a:ext cx="2637692" cy="480000"/>
          </a:xfrm>
          <a:prstGeom prst="chevron">
            <a:avLst>
              <a:gd name="adj" fmla="val 41825"/>
            </a:avLst>
          </a:prstGeom>
          <a:solidFill>
            <a:srgbClr val="0070C0"/>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defTabSz="914332"/>
            <a:r>
              <a:rPr lang="en-US" sz="1333" b="1" dirty="0">
                <a:solidFill>
                  <a:prstClr val="white"/>
                </a:solidFill>
                <a:latin typeface="Avenir LT Std 45 Book"/>
              </a:rPr>
              <a:t>ERJU : Projet R2DATO (TRL6)</a:t>
            </a:r>
          </a:p>
          <a:p>
            <a:pPr defTabSz="914332"/>
            <a:r>
              <a:rPr lang="en-US" sz="1333" b="1" dirty="0">
                <a:solidFill>
                  <a:prstClr val="white"/>
                </a:solidFill>
                <a:latin typeface="Avenir LT Std 45 Book"/>
              </a:rPr>
              <a:t>Spec / prototype / testing</a:t>
            </a:r>
          </a:p>
        </p:txBody>
      </p:sp>
      <p:pic>
        <p:nvPicPr>
          <p:cNvPr id="76" name="Image 4">
            <a:extLst>
              <a:ext uri="{FF2B5EF4-FFF2-40B4-BE49-F238E27FC236}">
                <a16:creationId xmlns:a16="http://schemas.microsoft.com/office/drawing/2014/main" id="{B3753E5C-0D8C-7963-7AA8-9FC125F3D57E}"/>
              </a:ext>
            </a:extLst>
          </p:cNvPr>
          <p:cNvPicPr>
            <a:picLocks noChangeAspect="1"/>
          </p:cNvPicPr>
          <p:nvPr/>
        </p:nvPicPr>
        <p:blipFill>
          <a:blip r:embed="rId2"/>
          <a:stretch>
            <a:fillRect/>
          </a:stretch>
        </p:blipFill>
        <p:spPr>
          <a:xfrm>
            <a:off x="806517" y="4129428"/>
            <a:ext cx="662798" cy="464606"/>
          </a:xfrm>
          <a:prstGeom prst="rect">
            <a:avLst/>
          </a:prstGeom>
        </p:spPr>
      </p:pic>
      <p:sp>
        <p:nvSpPr>
          <p:cNvPr id="77" name="Shape 654">
            <a:extLst>
              <a:ext uri="{FF2B5EF4-FFF2-40B4-BE49-F238E27FC236}">
                <a16:creationId xmlns:a16="http://schemas.microsoft.com/office/drawing/2014/main" id="{3AF3054B-B21D-809B-4CFA-38AF77FBC45D}"/>
              </a:ext>
            </a:extLst>
          </p:cNvPr>
          <p:cNvSpPr/>
          <p:nvPr/>
        </p:nvSpPr>
        <p:spPr>
          <a:xfrm>
            <a:off x="1388102" y="2032495"/>
            <a:ext cx="10381836" cy="9245"/>
          </a:xfrm>
          <a:prstGeom prst="line">
            <a:avLst/>
          </a:prstGeom>
          <a:ln w="28575">
            <a:solidFill>
              <a:srgbClr val="4472C4"/>
            </a:solidFill>
            <a:miter lim="400000"/>
            <a:tailEnd type="triangle"/>
          </a:ln>
        </p:spPr>
        <p:txBody>
          <a:bodyPr lIns="45719" tIns="45719" rIns="45719" bIns="45719"/>
          <a:lstStyle/>
          <a:p>
            <a:pPr defTabSz="410734">
              <a:defRPr>
                <a:solidFill>
                  <a:srgbClr val="4D4F53"/>
                </a:solidFill>
                <a:latin typeface="Avenir LT Std 45 Book"/>
                <a:ea typeface="Avenir LT Std 45 Book"/>
                <a:cs typeface="Avenir LT Std 45 Book"/>
                <a:sym typeface="Avenir LT Std 45 Book"/>
              </a:defRPr>
            </a:pPr>
            <a:endParaRPr sz="1351">
              <a:solidFill>
                <a:srgbClr val="4D4F53"/>
              </a:solidFill>
              <a:latin typeface="Avenir LT Std 45 Book"/>
              <a:sym typeface="Avenir LT Std 45 Book"/>
            </a:endParaRPr>
          </a:p>
        </p:txBody>
      </p:sp>
      <p:sp>
        <p:nvSpPr>
          <p:cNvPr id="78" name="Chevron 6">
            <a:extLst>
              <a:ext uri="{FF2B5EF4-FFF2-40B4-BE49-F238E27FC236}">
                <a16:creationId xmlns:a16="http://schemas.microsoft.com/office/drawing/2014/main" id="{FFD75A67-AC64-9557-F461-47F392C341F7}"/>
              </a:ext>
            </a:extLst>
          </p:cNvPr>
          <p:cNvSpPr/>
          <p:nvPr/>
        </p:nvSpPr>
        <p:spPr>
          <a:xfrm>
            <a:off x="5500458" y="3249166"/>
            <a:ext cx="4643218" cy="480000"/>
          </a:xfrm>
          <a:prstGeom prst="chevron">
            <a:avLst>
              <a:gd name="adj" fmla="val 41825"/>
            </a:avLst>
          </a:prstGeom>
          <a:solidFill>
            <a:schemeClr val="accent6">
              <a:lumMod val="75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defRPr/>
            </a:pPr>
            <a:r>
              <a:rPr lang="fr-FR" sz="1333" b="1" dirty="0">
                <a:solidFill>
                  <a:prstClr val="white"/>
                </a:solidFill>
                <a:latin typeface="Avenir LT Std 45 Book"/>
              </a:rPr>
              <a:t>STI 2032</a:t>
            </a:r>
          </a:p>
        </p:txBody>
      </p:sp>
      <p:sp>
        <p:nvSpPr>
          <p:cNvPr id="79" name="Chevron 5">
            <a:extLst>
              <a:ext uri="{FF2B5EF4-FFF2-40B4-BE49-F238E27FC236}">
                <a16:creationId xmlns:a16="http://schemas.microsoft.com/office/drawing/2014/main" id="{99A156D4-1547-26D2-6DB6-F6B82A279C7F}"/>
              </a:ext>
            </a:extLst>
          </p:cNvPr>
          <p:cNvSpPr/>
          <p:nvPr/>
        </p:nvSpPr>
        <p:spPr>
          <a:xfrm>
            <a:off x="2554014" y="3245915"/>
            <a:ext cx="3060464" cy="480000"/>
          </a:xfrm>
          <a:prstGeom prst="chevron">
            <a:avLst>
              <a:gd name="adj" fmla="val 41825"/>
            </a:avLst>
          </a:prstGeom>
          <a:solidFill>
            <a:schemeClr val="accent6"/>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defRPr/>
            </a:pPr>
            <a:r>
              <a:rPr lang="fr-FR" sz="1333" b="1" dirty="0">
                <a:solidFill>
                  <a:prstClr val="white"/>
                </a:solidFill>
                <a:latin typeface="Avenir LT Std 45 Book"/>
              </a:rPr>
              <a:t>STI 2027</a:t>
            </a:r>
          </a:p>
        </p:txBody>
      </p:sp>
      <p:pic>
        <p:nvPicPr>
          <p:cNvPr id="80" name="Image 79">
            <a:extLst>
              <a:ext uri="{FF2B5EF4-FFF2-40B4-BE49-F238E27FC236}">
                <a16:creationId xmlns:a16="http://schemas.microsoft.com/office/drawing/2014/main" id="{D91F5BEC-8D9A-FB92-C9F3-FB3B9D6E41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098" y="2903393"/>
            <a:ext cx="1735496" cy="1101857"/>
          </a:xfrm>
          <a:prstGeom prst="rect">
            <a:avLst/>
          </a:prstGeom>
        </p:spPr>
      </p:pic>
      <p:sp>
        <p:nvSpPr>
          <p:cNvPr id="83" name="Chevron 6">
            <a:extLst>
              <a:ext uri="{FF2B5EF4-FFF2-40B4-BE49-F238E27FC236}">
                <a16:creationId xmlns:a16="http://schemas.microsoft.com/office/drawing/2014/main" id="{C77459CC-85CF-5815-C229-088092DBCD14}"/>
              </a:ext>
            </a:extLst>
          </p:cNvPr>
          <p:cNvSpPr/>
          <p:nvPr/>
        </p:nvSpPr>
        <p:spPr>
          <a:xfrm>
            <a:off x="6710072" y="2313142"/>
            <a:ext cx="3784923" cy="598199"/>
          </a:xfrm>
          <a:prstGeom prst="chevron">
            <a:avLst>
              <a:gd name="adj" fmla="val 41825"/>
            </a:avLst>
          </a:prstGeom>
          <a:solidFill>
            <a:schemeClr val="bg2"/>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defTabSz="914332"/>
            <a:r>
              <a:rPr lang="fr-FR" sz="1600" b="1" dirty="0" err="1">
                <a:solidFill>
                  <a:schemeClr val="bg1">
                    <a:lumMod val="50000"/>
                  </a:schemeClr>
                </a:solidFill>
                <a:latin typeface="Avenir LT Std 45 Book"/>
              </a:rPr>
              <a:t>Step</a:t>
            </a:r>
            <a:r>
              <a:rPr lang="fr-FR" sz="1600" b="1" dirty="0">
                <a:solidFill>
                  <a:schemeClr val="bg1">
                    <a:lumMod val="50000"/>
                  </a:schemeClr>
                </a:solidFill>
                <a:latin typeface="Avenir LT Std 45 Book"/>
              </a:rPr>
              <a:t> 3 </a:t>
            </a:r>
          </a:p>
          <a:p>
            <a:pPr defTabSz="914332"/>
            <a:r>
              <a:rPr lang="fr-FR" sz="1400" b="1" dirty="0" err="1">
                <a:solidFill>
                  <a:schemeClr val="bg1">
                    <a:lumMod val="50000"/>
                  </a:schemeClr>
                </a:solidFill>
                <a:latin typeface="Avenir LT Std 45 Book"/>
              </a:rPr>
              <a:t>Interoperability</a:t>
            </a:r>
            <a:r>
              <a:rPr lang="fr-FR" sz="1400" b="1" dirty="0">
                <a:solidFill>
                  <a:schemeClr val="bg1">
                    <a:lumMod val="50000"/>
                  </a:schemeClr>
                </a:solidFill>
                <a:latin typeface="Avenir LT Std 45 Book"/>
              </a:rPr>
              <a:t>, System </a:t>
            </a:r>
            <a:r>
              <a:rPr lang="fr-FR" sz="1400" b="1" dirty="0" err="1">
                <a:solidFill>
                  <a:schemeClr val="bg1">
                    <a:lumMod val="50000"/>
                  </a:schemeClr>
                </a:solidFill>
                <a:latin typeface="Avenir LT Std 45 Book"/>
              </a:rPr>
              <a:t>Demo</a:t>
            </a:r>
            <a:r>
              <a:rPr lang="fr-FR" sz="1400" b="1" dirty="0">
                <a:solidFill>
                  <a:schemeClr val="bg1">
                    <a:lumMod val="50000"/>
                  </a:schemeClr>
                </a:solidFill>
                <a:latin typeface="Avenir LT Std 45 Book"/>
              </a:rPr>
              <a:t>, Certification</a:t>
            </a:r>
          </a:p>
        </p:txBody>
      </p:sp>
      <p:sp>
        <p:nvSpPr>
          <p:cNvPr id="84" name="Chevron 5">
            <a:extLst>
              <a:ext uri="{FF2B5EF4-FFF2-40B4-BE49-F238E27FC236}">
                <a16:creationId xmlns:a16="http://schemas.microsoft.com/office/drawing/2014/main" id="{BED53A3C-86BD-595B-834C-579A0A05F3C8}"/>
              </a:ext>
            </a:extLst>
          </p:cNvPr>
          <p:cNvSpPr/>
          <p:nvPr/>
        </p:nvSpPr>
        <p:spPr>
          <a:xfrm>
            <a:off x="3138508" y="2312741"/>
            <a:ext cx="3725019" cy="598199"/>
          </a:xfrm>
          <a:prstGeom prst="chevron">
            <a:avLst>
              <a:gd name="adj" fmla="val 41825"/>
            </a:avLst>
          </a:prstGeom>
          <a:solidFill>
            <a:schemeClr val="bg2"/>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defTabSz="914332"/>
            <a:r>
              <a:rPr lang="fr-FR" sz="1600" b="1" dirty="0" err="1">
                <a:solidFill>
                  <a:schemeClr val="bg1">
                    <a:lumMod val="50000"/>
                  </a:schemeClr>
                </a:solidFill>
                <a:latin typeface="Avenir LT Std 45 Book"/>
              </a:rPr>
              <a:t>Step</a:t>
            </a:r>
            <a:r>
              <a:rPr lang="fr-FR" sz="1600" b="1" dirty="0">
                <a:solidFill>
                  <a:schemeClr val="bg1">
                    <a:lumMod val="50000"/>
                  </a:schemeClr>
                </a:solidFill>
                <a:latin typeface="Avenir LT Std 45 Book"/>
              </a:rPr>
              <a:t> 2</a:t>
            </a:r>
          </a:p>
          <a:p>
            <a:pPr defTabSz="914332"/>
            <a:r>
              <a:rPr lang="fr-FR" sz="1400" b="1" dirty="0">
                <a:solidFill>
                  <a:schemeClr val="bg1">
                    <a:lumMod val="50000"/>
                  </a:schemeClr>
                </a:solidFill>
                <a:latin typeface="Avenir LT Std 45 Book"/>
              </a:rPr>
              <a:t>Safety and performance </a:t>
            </a:r>
            <a:r>
              <a:rPr lang="fr-FR" sz="1400" b="1" dirty="0" err="1">
                <a:solidFill>
                  <a:schemeClr val="bg1">
                    <a:lumMod val="50000"/>
                  </a:schemeClr>
                </a:solidFill>
                <a:latin typeface="Avenir LT Std 45 Book"/>
              </a:rPr>
              <a:t>demonstration</a:t>
            </a:r>
            <a:r>
              <a:rPr lang="fr-FR" sz="1400" b="1" dirty="0">
                <a:solidFill>
                  <a:schemeClr val="bg1">
                    <a:lumMod val="50000"/>
                  </a:schemeClr>
                </a:solidFill>
                <a:latin typeface="Avenir LT Std 45 Book"/>
              </a:rPr>
              <a:t> </a:t>
            </a:r>
          </a:p>
        </p:txBody>
      </p:sp>
      <p:sp>
        <p:nvSpPr>
          <p:cNvPr id="85" name="Chevron 5">
            <a:extLst>
              <a:ext uri="{FF2B5EF4-FFF2-40B4-BE49-F238E27FC236}">
                <a16:creationId xmlns:a16="http://schemas.microsoft.com/office/drawing/2014/main" id="{3E32B695-44FF-9807-60FB-D9E6BC037F70}"/>
              </a:ext>
            </a:extLst>
          </p:cNvPr>
          <p:cNvSpPr/>
          <p:nvPr/>
        </p:nvSpPr>
        <p:spPr>
          <a:xfrm>
            <a:off x="1648234" y="2305194"/>
            <a:ext cx="1671827" cy="598199"/>
          </a:xfrm>
          <a:prstGeom prst="chevron">
            <a:avLst>
              <a:gd name="adj" fmla="val 41825"/>
            </a:avLst>
          </a:prstGeom>
          <a:solidFill>
            <a:schemeClr val="bg2"/>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defTabSz="914332"/>
            <a:r>
              <a:rPr lang="fr-FR" sz="1600" b="1" dirty="0" err="1">
                <a:solidFill>
                  <a:schemeClr val="bg1">
                    <a:lumMod val="50000"/>
                  </a:schemeClr>
                </a:solidFill>
                <a:latin typeface="Avenir LT Std 45 Book"/>
              </a:rPr>
              <a:t>Step</a:t>
            </a:r>
            <a:r>
              <a:rPr lang="fr-FR" sz="1600" b="1" dirty="0">
                <a:solidFill>
                  <a:schemeClr val="bg1">
                    <a:lumMod val="50000"/>
                  </a:schemeClr>
                </a:solidFill>
                <a:latin typeface="Avenir LT Std 45 Book"/>
              </a:rPr>
              <a:t> 1</a:t>
            </a:r>
            <a:r>
              <a:rPr lang="fr-FR" sz="1333" b="1" dirty="0">
                <a:solidFill>
                  <a:schemeClr val="bg1">
                    <a:lumMod val="50000"/>
                  </a:schemeClr>
                </a:solidFill>
                <a:latin typeface="Avenir LT Std 45 Book"/>
              </a:rPr>
              <a:t> </a:t>
            </a:r>
          </a:p>
          <a:p>
            <a:pPr defTabSz="914332"/>
            <a:r>
              <a:rPr lang="fr-FR" sz="1333" b="1" dirty="0" err="1">
                <a:solidFill>
                  <a:schemeClr val="bg1">
                    <a:lumMod val="50000"/>
                  </a:schemeClr>
                </a:solidFill>
                <a:latin typeface="Avenir LT Std 45 Book"/>
              </a:rPr>
              <a:t>Funct</a:t>
            </a:r>
            <a:r>
              <a:rPr lang="fr-FR" sz="1333" b="1" dirty="0">
                <a:solidFill>
                  <a:schemeClr val="bg1">
                    <a:lumMod val="50000"/>
                  </a:schemeClr>
                </a:solidFill>
                <a:latin typeface="Avenir LT Std 45 Book"/>
              </a:rPr>
              <a:t>. &amp;  perfo</a:t>
            </a:r>
          </a:p>
        </p:txBody>
      </p:sp>
      <p:grpSp>
        <p:nvGrpSpPr>
          <p:cNvPr id="86" name="Groupe 85">
            <a:extLst>
              <a:ext uri="{FF2B5EF4-FFF2-40B4-BE49-F238E27FC236}">
                <a16:creationId xmlns:a16="http://schemas.microsoft.com/office/drawing/2014/main" id="{87C15488-1C18-0A91-0A42-78BC2ED9E79E}"/>
              </a:ext>
            </a:extLst>
          </p:cNvPr>
          <p:cNvGrpSpPr/>
          <p:nvPr/>
        </p:nvGrpSpPr>
        <p:grpSpPr>
          <a:xfrm>
            <a:off x="10001667" y="2946460"/>
            <a:ext cx="561532" cy="607130"/>
            <a:chOff x="11098590" y="4474579"/>
            <a:chExt cx="561532" cy="607130"/>
          </a:xfrm>
        </p:grpSpPr>
        <p:sp>
          <p:nvSpPr>
            <p:cNvPr id="87" name="Shape 658">
              <a:extLst>
                <a:ext uri="{FF2B5EF4-FFF2-40B4-BE49-F238E27FC236}">
                  <a16:creationId xmlns:a16="http://schemas.microsoft.com/office/drawing/2014/main" id="{70DFA36E-FC2B-C048-7D19-B73B3A48F11F}"/>
                </a:ext>
              </a:extLst>
            </p:cNvPr>
            <p:cNvSpPr/>
            <p:nvPr/>
          </p:nvSpPr>
          <p:spPr>
            <a:xfrm>
              <a:off x="11296759" y="4917786"/>
              <a:ext cx="163923" cy="163923"/>
            </a:xfrm>
            <a:prstGeom prst="ellipse">
              <a:avLst/>
            </a:prstGeom>
            <a:solidFill>
              <a:schemeClr val="accent6">
                <a:lumMod val="75000"/>
              </a:schemeClr>
            </a:solidFill>
            <a:ln w="3175">
              <a:solidFill>
                <a:srgbClr val="0088CE"/>
              </a:solidFill>
              <a:miter lim="400000"/>
            </a:ln>
          </p:spPr>
          <p:txBody>
            <a:bodyPr lIns="26789" tIns="26789" rIns="26789" bIns="26789" anchor="ctr"/>
            <a:lstStyle/>
            <a:p>
              <a:pPr defTabSz="308059">
                <a:defRPr sz="1600">
                  <a:solidFill>
                    <a:srgbClr val="FFFFFF"/>
                  </a:solidFill>
                  <a:latin typeface="Avenir LT Std 45 Book"/>
                  <a:ea typeface="Avenir LT Std 45 Book"/>
                  <a:cs typeface="Avenir LT Std 45 Book"/>
                  <a:sym typeface="Avenir LT Std 45 Book"/>
                </a:defRPr>
              </a:pPr>
              <a:endParaRPr sz="1600">
                <a:solidFill>
                  <a:srgbClr val="FFFFFF"/>
                </a:solidFill>
                <a:ea typeface="Avenir LT Std 45 Book"/>
                <a:cs typeface="Avenir LT Std 45 Book"/>
                <a:sym typeface="Avenir LT Std 45 Book"/>
              </a:endParaRPr>
            </a:p>
          </p:txBody>
        </p:sp>
        <p:pic>
          <p:nvPicPr>
            <p:cNvPr id="88" name="Graphique 14" descr="Marker">
              <a:extLst>
                <a:ext uri="{FF2B5EF4-FFF2-40B4-BE49-F238E27FC236}">
                  <a16:creationId xmlns:a16="http://schemas.microsoft.com/office/drawing/2014/main" id="{CD1158C3-8BBD-D873-5966-6E2B7A0281F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98590" y="4474579"/>
              <a:ext cx="561532" cy="548491"/>
            </a:xfrm>
            <a:prstGeom prst="rect">
              <a:avLst/>
            </a:prstGeom>
          </p:spPr>
        </p:pic>
      </p:grpSp>
      <p:sp>
        <p:nvSpPr>
          <p:cNvPr id="89" name="Shape 656">
            <a:extLst>
              <a:ext uri="{FF2B5EF4-FFF2-40B4-BE49-F238E27FC236}">
                <a16:creationId xmlns:a16="http://schemas.microsoft.com/office/drawing/2014/main" id="{3E065C7A-4D9F-4657-4B93-E5464BEE487A}"/>
              </a:ext>
            </a:extLst>
          </p:cNvPr>
          <p:cNvSpPr/>
          <p:nvPr/>
        </p:nvSpPr>
        <p:spPr>
          <a:xfrm>
            <a:off x="10123100" y="3553590"/>
            <a:ext cx="882419" cy="307777"/>
          </a:xfrm>
          <a:prstGeom prst="rect">
            <a:avLst/>
          </a:prstGeom>
          <a:ln w="25400">
            <a:solidFill>
              <a:schemeClr val="accent6">
                <a:lumMod val="75000"/>
              </a:schemeClr>
            </a:solidFill>
            <a:miter lim="400000"/>
          </a:ln>
          <a:extLst>
            <a:ext uri="{C572A759-6A51-4108-AA02-DFA0A04FC94B}">
              <ma14:wrappingTextBoxFlag xmlns:ma14="http://schemas.microsoft.com/office/mac/drawingml/2011/main" xmlns="" val="1"/>
            </a:ext>
          </a:extLst>
        </p:spPr>
        <p:txBody>
          <a:bodyPr wrap="square" lIns="0" tIns="0" rIns="0" bIns="0">
            <a:spAutoFit/>
          </a:bodyPr>
          <a:lstStyle>
            <a:lvl1pPr algn="l" defTabSz="410764">
              <a:defRPr sz="1200">
                <a:solidFill>
                  <a:srgbClr val="4D4741"/>
                </a:solidFill>
                <a:latin typeface="Avenir"/>
                <a:ea typeface="Avenir"/>
                <a:cs typeface="Avenir"/>
                <a:sym typeface="Avenir Roman"/>
              </a:defRPr>
            </a:lvl1pPr>
          </a:lstStyle>
          <a:p>
            <a:pPr algn="ctr">
              <a:buClr>
                <a:srgbClr val="0088CE"/>
              </a:buClr>
            </a:pPr>
            <a:r>
              <a:rPr lang="fr-FR" sz="1000" dirty="0">
                <a:solidFill>
                  <a:schemeClr val="accent6">
                    <a:lumMod val="75000"/>
                  </a:schemeClr>
                </a:solidFill>
                <a:latin typeface="Avenir LT Std 65 Medium"/>
              </a:rPr>
              <a:t>Localisation GNSS SIL4</a:t>
            </a:r>
          </a:p>
        </p:txBody>
      </p:sp>
      <p:pic>
        <p:nvPicPr>
          <p:cNvPr id="92" name="Image 91">
            <a:extLst>
              <a:ext uri="{FF2B5EF4-FFF2-40B4-BE49-F238E27FC236}">
                <a16:creationId xmlns:a16="http://schemas.microsoft.com/office/drawing/2014/main" id="{2E365148-DE32-92BE-C17F-8BDBE4BAC40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358" y="5083890"/>
            <a:ext cx="1042854" cy="324001"/>
          </a:xfrm>
          <a:prstGeom prst="rect">
            <a:avLst/>
          </a:prstGeom>
        </p:spPr>
      </p:pic>
      <p:grpSp>
        <p:nvGrpSpPr>
          <p:cNvPr id="93" name="Groupe 92">
            <a:extLst>
              <a:ext uri="{FF2B5EF4-FFF2-40B4-BE49-F238E27FC236}">
                <a16:creationId xmlns:a16="http://schemas.microsoft.com/office/drawing/2014/main" id="{DEE60423-2991-6B9A-3385-A292F6FC952C}"/>
              </a:ext>
            </a:extLst>
          </p:cNvPr>
          <p:cNvGrpSpPr/>
          <p:nvPr/>
        </p:nvGrpSpPr>
        <p:grpSpPr>
          <a:xfrm>
            <a:off x="10120756" y="4845177"/>
            <a:ext cx="506554" cy="495215"/>
            <a:chOff x="10371899" y="5398274"/>
            <a:chExt cx="674223" cy="725044"/>
          </a:xfrm>
        </p:grpSpPr>
        <p:sp>
          <p:nvSpPr>
            <p:cNvPr id="94" name="Shape 658">
              <a:extLst>
                <a:ext uri="{FF2B5EF4-FFF2-40B4-BE49-F238E27FC236}">
                  <a16:creationId xmlns:a16="http://schemas.microsoft.com/office/drawing/2014/main" id="{B6478D37-34BB-ADDB-8B35-ACF7B57BF545}"/>
                </a:ext>
              </a:extLst>
            </p:cNvPr>
            <p:cNvSpPr/>
            <p:nvPr/>
          </p:nvSpPr>
          <p:spPr>
            <a:xfrm>
              <a:off x="10610284" y="5947070"/>
              <a:ext cx="197452" cy="176248"/>
            </a:xfrm>
            <a:prstGeom prst="ellipse">
              <a:avLst/>
            </a:prstGeom>
            <a:solidFill>
              <a:srgbClr val="FFC000"/>
            </a:solidFill>
            <a:ln w="3175">
              <a:solidFill>
                <a:schemeClr val="accent5">
                  <a:lumMod val="75000"/>
                </a:schemeClr>
              </a:solidFill>
              <a:miter lim="400000"/>
            </a:ln>
          </p:spPr>
          <p:txBody>
            <a:bodyPr lIns="26789" tIns="26789" rIns="26789" bIns="26789" anchor="ctr"/>
            <a:lstStyle/>
            <a:p>
              <a:pPr defTabSz="308059">
                <a:defRPr sz="1600">
                  <a:solidFill>
                    <a:srgbClr val="FFFFFF"/>
                  </a:solidFill>
                  <a:latin typeface="Avenir LT Std 45 Book"/>
                  <a:ea typeface="Avenir LT Std 45 Book"/>
                  <a:cs typeface="Avenir LT Std 45 Book"/>
                  <a:sym typeface="Avenir LT Std 45 Book"/>
                </a:defRPr>
              </a:pPr>
              <a:endParaRPr sz="1600">
                <a:solidFill>
                  <a:srgbClr val="FFFFFF"/>
                </a:solidFill>
                <a:ea typeface="Avenir LT Std 45 Book"/>
                <a:cs typeface="Avenir LT Std 45 Book"/>
                <a:sym typeface="Avenir LT Std 45 Book"/>
              </a:endParaRPr>
            </a:p>
          </p:txBody>
        </p:sp>
        <p:pic>
          <p:nvPicPr>
            <p:cNvPr id="95" name="Graphique 94" descr="Marker">
              <a:extLst>
                <a:ext uri="{FF2B5EF4-FFF2-40B4-BE49-F238E27FC236}">
                  <a16:creationId xmlns:a16="http://schemas.microsoft.com/office/drawing/2014/main" id="{1DA5540A-F1D5-B1B8-78E8-83BA2FF37CA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71899" y="5398274"/>
              <a:ext cx="674223" cy="643145"/>
            </a:xfrm>
            <a:prstGeom prst="rect">
              <a:avLst/>
            </a:prstGeom>
          </p:spPr>
        </p:pic>
      </p:grpSp>
      <p:sp>
        <p:nvSpPr>
          <p:cNvPr id="97" name="Chevron 5">
            <a:extLst>
              <a:ext uri="{FF2B5EF4-FFF2-40B4-BE49-F238E27FC236}">
                <a16:creationId xmlns:a16="http://schemas.microsoft.com/office/drawing/2014/main" id="{3A3BF086-D9AB-A5D8-5E7C-29DF8F761EC1}"/>
              </a:ext>
            </a:extLst>
          </p:cNvPr>
          <p:cNvSpPr/>
          <p:nvPr/>
        </p:nvSpPr>
        <p:spPr>
          <a:xfrm>
            <a:off x="1793448" y="5068687"/>
            <a:ext cx="1759109" cy="470690"/>
          </a:xfrm>
          <a:prstGeom prst="chevron">
            <a:avLst>
              <a:gd name="adj" fmla="val 41825"/>
            </a:avLst>
          </a:prstGeom>
          <a:solidFill>
            <a:schemeClr val="accent4">
              <a:lumMod val="60000"/>
              <a:lumOff val="40000"/>
            </a:schemeClr>
          </a:solidFill>
          <a:ln w="6350" cap="flat" cmpd="sng" algn="ctr">
            <a:solidFill>
              <a:sysClr val="windowText" lastClr="000000"/>
            </a:solidFill>
            <a:prstDash val="solid"/>
            <a:miter lim="800000"/>
          </a:ln>
          <a:effectLst>
            <a:outerShdw blurRad="50800" dist="38100" dir="2700000" algn="tl" rotWithShape="0">
              <a:prstClr val="black">
                <a:alpha val="40000"/>
              </a:prstClr>
            </a:outerShdw>
          </a:effectLst>
        </p:spPr>
        <p:txBody>
          <a:bodyPr lIns="91440" tIns="45720" rIns="91440" bIns="45720"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en-US" sz="1330" b="1" i="0" u="none" strike="noStrike" kern="0" cap="none" spc="0" normalizeH="0" baseline="0" noProof="0" dirty="0">
                <a:ln>
                  <a:noFill/>
                </a:ln>
                <a:effectLst/>
                <a:uLnTx/>
                <a:uFillTx/>
                <a:latin typeface="Avenir LT Std 45 Book" panose="020B0502020203020204"/>
              </a:rPr>
              <a:t>EGNOS testbed prototype  </a:t>
            </a:r>
          </a:p>
        </p:txBody>
      </p:sp>
      <p:sp>
        <p:nvSpPr>
          <p:cNvPr id="98" name="Chevron 5">
            <a:extLst>
              <a:ext uri="{FF2B5EF4-FFF2-40B4-BE49-F238E27FC236}">
                <a16:creationId xmlns:a16="http://schemas.microsoft.com/office/drawing/2014/main" id="{3885DBFC-4D8A-AFA3-69DE-D8D996483B28}"/>
              </a:ext>
            </a:extLst>
          </p:cNvPr>
          <p:cNvSpPr/>
          <p:nvPr/>
        </p:nvSpPr>
        <p:spPr>
          <a:xfrm>
            <a:off x="3494665" y="5068912"/>
            <a:ext cx="6720671" cy="461665"/>
          </a:xfrm>
          <a:prstGeom prst="chevron">
            <a:avLst>
              <a:gd name="adj" fmla="val 41825"/>
            </a:avLst>
          </a:prstGeom>
          <a:solidFill>
            <a:schemeClr val="accent4">
              <a:lumMod val="40000"/>
              <a:lumOff val="60000"/>
            </a:schemeClr>
          </a:solidFill>
          <a:ln w="6350" cap="flat" cmpd="sng" algn="ctr">
            <a:solidFill>
              <a:sysClr val="windowText" lastClr="000000"/>
            </a:solidFill>
            <a:prstDash val="dashDot"/>
            <a:miter lim="800000"/>
          </a:ln>
          <a:effectLst>
            <a:outerShdw blurRad="50800" dist="38100" dir="2700000" algn="tl" rotWithShape="0">
              <a:prstClr val="black">
                <a:alpha val="40000"/>
              </a:prstClr>
            </a:outerShdw>
          </a:effectLst>
        </p:spPr>
        <p:txBody>
          <a:bodyPr rtlCol="0" anchor="ctr"/>
          <a:lstStyle/>
          <a:p>
            <a:pPr algn="ctr" defTabSz="685766">
              <a:defRPr/>
            </a:pPr>
            <a:r>
              <a:rPr lang="en-US" sz="1330" b="1" kern="0" dirty="0">
                <a:latin typeface="Avenir LT Std 45 Book" panose="020B0502020203020204"/>
              </a:rPr>
              <a:t>EGNOS certified service  </a:t>
            </a:r>
          </a:p>
          <a:p>
            <a:pPr algn="ctr" defTabSz="685766">
              <a:defRPr/>
            </a:pPr>
            <a:r>
              <a:rPr lang="en-US" sz="1330" b="1" kern="0" dirty="0">
                <a:latin typeface="Avenir LT Std 45 Book" panose="020B0502020203020204"/>
              </a:rPr>
              <a:t>(TBC)</a:t>
            </a:r>
          </a:p>
        </p:txBody>
      </p:sp>
      <p:sp>
        <p:nvSpPr>
          <p:cNvPr id="99" name="Shape 659">
            <a:extLst>
              <a:ext uri="{FF2B5EF4-FFF2-40B4-BE49-F238E27FC236}">
                <a16:creationId xmlns:a16="http://schemas.microsoft.com/office/drawing/2014/main" id="{BEFE6F24-4EBD-3F5D-E7EE-2C32C7C76E7F}"/>
              </a:ext>
            </a:extLst>
          </p:cNvPr>
          <p:cNvSpPr/>
          <p:nvPr/>
        </p:nvSpPr>
        <p:spPr>
          <a:xfrm>
            <a:off x="3607006" y="1961320"/>
            <a:ext cx="146685" cy="139924"/>
          </a:xfrm>
          <a:prstGeom prst="ellipse">
            <a:avLst/>
          </a:prstGeom>
          <a:solidFill>
            <a:srgbClr val="4472C4"/>
          </a:solidFill>
          <a:ln w="3175">
            <a:miter lim="400000"/>
          </a:ln>
        </p:spPr>
        <p:txBody>
          <a:bodyPr lIns="35719" tIns="35719" rIns="35719" bIns="35719" anchor="ctr"/>
          <a:lstStyle/>
          <a:p>
            <a:pPr defTabSz="410734">
              <a:defRPr sz="1600">
                <a:solidFill>
                  <a:srgbClr val="FFFFFF"/>
                </a:solidFill>
                <a:latin typeface="Avenir LT Std 45 Book"/>
                <a:ea typeface="Avenir LT Std 45 Book"/>
                <a:cs typeface="Avenir LT Std 45 Book"/>
                <a:sym typeface="Avenir LT Std 45 Book"/>
              </a:defRPr>
            </a:pPr>
            <a:endParaRPr sz="2133">
              <a:solidFill>
                <a:srgbClr val="FFFFFF"/>
              </a:solidFill>
              <a:latin typeface="Avenir LT Std 45 Book"/>
              <a:sym typeface="Avenir LT Std 45 Book"/>
            </a:endParaRPr>
          </a:p>
        </p:txBody>
      </p:sp>
      <p:sp>
        <p:nvSpPr>
          <p:cNvPr id="100" name="Shape 663">
            <a:extLst>
              <a:ext uri="{FF2B5EF4-FFF2-40B4-BE49-F238E27FC236}">
                <a16:creationId xmlns:a16="http://schemas.microsoft.com/office/drawing/2014/main" id="{970D61A7-9E60-B975-00D6-F5CA9C983C2E}"/>
              </a:ext>
            </a:extLst>
          </p:cNvPr>
          <p:cNvSpPr/>
          <p:nvPr/>
        </p:nvSpPr>
        <p:spPr>
          <a:xfrm>
            <a:off x="3925970" y="1675421"/>
            <a:ext cx="432000" cy="164212"/>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0734">
              <a:defRPr sz="1000">
                <a:solidFill>
                  <a:srgbClr val="009BD7"/>
                </a:solidFill>
                <a:latin typeface="Avenir Heavy"/>
                <a:ea typeface="Avenir Heavy"/>
                <a:cs typeface="Avenir Heavy"/>
                <a:sym typeface="Avenir Heavy"/>
              </a:defRPr>
            </a:pPr>
            <a:r>
              <a:rPr lang="fr-FR" sz="1067" dirty="0">
                <a:solidFill>
                  <a:srgbClr val="4472C4"/>
                </a:solidFill>
                <a:latin typeface="Avenir LT Std 65 Medium"/>
                <a:sym typeface="Avenir Heavy"/>
              </a:rPr>
              <a:t>2026</a:t>
            </a:r>
            <a:endParaRPr sz="1067" dirty="0">
              <a:solidFill>
                <a:srgbClr val="4472C4"/>
              </a:solidFill>
              <a:latin typeface="Avenir LT Std 65 Medium"/>
              <a:sym typeface="Avenir Heavy"/>
            </a:endParaRPr>
          </a:p>
        </p:txBody>
      </p:sp>
      <p:sp>
        <p:nvSpPr>
          <p:cNvPr id="101" name="Shape 664">
            <a:extLst>
              <a:ext uri="{FF2B5EF4-FFF2-40B4-BE49-F238E27FC236}">
                <a16:creationId xmlns:a16="http://schemas.microsoft.com/office/drawing/2014/main" id="{6BE97921-6CD9-5907-4AC1-2908B8224042}"/>
              </a:ext>
            </a:extLst>
          </p:cNvPr>
          <p:cNvSpPr/>
          <p:nvPr/>
        </p:nvSpPr>
        <p:spPr>
          <a:xfrm>
            <a:off x="1713554" y="1961320"/>
            <a:ext cx="146685" cy="139924"/>
          </a:xfrm>
          <a:prstGeom prst="ellipse">
            <a:avLst/>
          </a:prstGeom>
          <a:solidFill>
            <a:srgbClr val="4472C4"/>
          </a:solidFill>
          <a:ln w="3175">
            <a:miter lim="400000"/>
          </a:ln>
        </p:spPr>
        <p:txBody>
          <a:bodyPr lIns="35719" tIns="35719" rIns="35719" bIns="35719" anchor="ctr"/>
          <a:lstStyle/>
          <a:p>
            <a:pPr defTabSz="410734">
              <a:defRPr sz="1600">
                <a:solidFill>
                  <a:srgbClr val="FFFFFF"/>
                </a:solidFill>
                <a:latin typeface="Avenir LT Std 45 Book"/>
                <a:ea typeface="Avenir LT Std 45 Book"/>
                <a:cs typeface="Avenir LT Std 45 Book"/>
                <a:sym typeface="Avenir LT Std 45 Book"/>
              </a:defRPr>
            </a:pPr>
            <a:endParaRPr sz="2133">
              <a:solidFill>
                <a:srgbClr val="FFFFFF"/>
              </a:solidFill>
              <a:latin typeface="Avenir LT Std 45 Book"/>
              <a:sym typeface="Avenir LT Std 45 Book"/>
            </a:endParaRPr>
          </a:p>
        </p:txBody>
      </p:sp>
      <p:sp>
        <p:nvSpPr>
          <p:cNvPr id="102" name="Shape 666">
            <a:extLst>
              <a:ext uri="{FF2B5EF4-FFF2-40B4-BE49-F238E27FC236}">
                <a16:creationId xmlns:a16="http://schemas.microsoft.com/office/drawing/2014/main" id="{FAC83B52-FB53-8B81-2215-00D78D8F3407}"/>
              </a:ext>
            </a:extLst>
          </p:cNvPr>
          <p:cNvSpPr/>
          <p:nvPr/>
        </p:nvSpPr>
        <p:spPr>
          <a:xfrm>
            <a:off x="2039560" y="1675421"/>
            <a:ext cx="432000" cy="164212"/>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0734">
              <a:defRPr sz="1000">
                <a:solidFill>
                  <a:srgbClr val="009BD7"/>
                </a:solidFill>
                <a:latin typeface="Avenir Heavy"/>
                <a:ea typeface="Avenir Heavy"/>
                <a:cs typeface="Avenir Heavy"/>
                <a:sym typeface="Avenir Heavy"/>
              </a:defRPr>
            </a:pPr>
            <a:r>
              <a:rPr lang="fr-FR" sz="1067">
                <a:solidFill>
                  <a:srgbClr val="4472C4"/>
                </a:solidFill>
                <a:latin typeface="Avenir LT Std 65 Medium"/>
                <a:sym typeface="Avenir Heavy"/>
              </a:rPr>
              <a:t>2024</a:t>
            </a:r>
            <a:endParaRPr sz="1067">
              <a:solidFill>
                <a:srgbClr val="4472C4"/>
              </a:solidFill>
              <a:latin typeface="Avenir LT Std 65 Medium"/>
              <a:sym typeface="Avenir Heavy"/>
            </a:endParaRPr>
          </a:p>
        </p:txBody>
      </p:sp>
      <p:sp>
        <p:nvSpPr>
          <p:cNvPr id="105" name="Shape 659">
            <a:extLst>
              <a:ext uri="{FF2B5EF4-FFF2-40B4-BE49-F238E27FC236}">
                <a16:creationId xmlns:a16="http://schemas.microsoft.com/office/drawing/2014/main" id="{447C9702-B7A5-744D-8878-0084F05CE916}"/>
              </a:ext>
            </a:extLst>
          </p:cNvPr>
          <p:cNvSpPr/>
          <p:nvPr/>
        </p:nvSpPr>
        <p:spPr>
          <a:xfrm>
            <a:off x="5500458" y="1961320"/>
            <a:ext cx="146685" cy="139924"/>
          </a:xfrm>
          <a:prstGeom prst="ellipse">
            <a:avLst/>
          </a:prstGeom>
          <a:solidFill>
            <a:srgbClr val="4472C4"/>
          </a:solidFill>
          <a:ln w="3175">
            <a:miter lim="400000"/>
          </a:ln>
        </p:spPr>
        <p:txBody>
          <a:bodyPr lIns="35719" tIns="35719" rIns="35719" bIns="35719" anchor="ctr"/>
          <a:lstStyle/>
          <a:p>
            <a:pPr defTabSz="410734">
              <a:defRPr sz="1600">
                <a:solidFill>
                  <a:srgbClr val="FFFFFF"/>
                </a:solidFill>
                <a:latin typeface="Avenir LT Std 45 Book"/>
                <a:ea typeface="Avenir LT Std 45 Book"/>
                <a:cs typeface="Avenir LT Std 45 Book"/>
                <a:sym typeface="Avenir LT Std 45 Book"/>
              </a:defRPr>
            </a:pPr>
            <a:endParaRPr sz="2133">
              <a:solidFill>
                <a:srgbClr val="FFFFFF"/>
              </a:solidFill>
              <a:latin typeface="Avenir LT Std 45 Book"/>
              <a:sym typeface="Avenir LT Std 45 Book"/>
            </a:endParaRPr>
          </a:p>
        </p:txBody>
      </p:sp>
      <p:sp>
        <p:nvSpPr>
          <p:cNvPr id="107" name="Shape 663">
            <a:extLst>
              <a:ext uri="{FF2B5EF4-FFF2-40B4-BE49-F238E27FC236}">
                <a16:creationId xmlns:a16="http://schemas.microsoft.com/office/drawing/2014/main" id="{78F8AEF3-8430-4CCB-EF76-2D139833A8EA}"/>
              </a:ext>
            </a:extLst>
          </p:cNvPr>
          <p:cNvSpPr/>
          <p:nvPr/>
        </p:nvSpPr>
        <p:spPr>
          <a:xfrm>
            <a:off x="5812380" y="1675421"/>
            <a:ext cx="432000" cy="164212"/>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0734">
              <a:defRPr sz="1000">
                <a:solidFill>
                  <a:srgbClr val="009BD7"/>
                </a:solidFill>
                <a:latin typeface="Avenir Heavy"/>
                <a:ea typeface="Avenir Heavy"/>
                <a:cs typeface="Avenir Heavy"/>
                <a:sym typeface="Avenir Heavy"/>
              </a:defRPr>
            </a:pPr>
            <a:r>
              <a:rPr lang="fr-FR" sz="1067">
                <a:solidFill>
                  <a:srgbClr val="4472C4"/>
                </a:solidFill>
                <a:latin typeface="Avenir LT Std 65 Medium"/>
                <a:sym typeface="Avenir Heavy"/>
              </a:rPr>
              <a:t>2028</a:t>
            </a:r>
            <a:endParaRPr sz="1067">
              <a:solidFill>
                <a:srgbClr val="4472C4"/>
              </a:solidFill>
              <a:latin typeface="Avenir LT Std 65 Medium"/>
              <a:sym typeface="Avenir Heavy"/>
            </a:endParaRPr>
          </a:p>
        </p:txBody>
      </p:sp>
      <p:sp>
        <p:nvSpPr>
          <p:cNvPr id="108" name="Shape 668">
            <a:extLst>
              <a:ext uri="{FF2B5EF4-FFF2-40B4-BE49-F238E27FC236}">
                <a16:creationId xmlns:a16="http://schemas.microsoft.com/office/drawing/2014/main" id="{04083B17-8248-9F2A-27D2-A7F92650DC33}"/>
              </a:ext>
            </a:extLst>
          </p:cNvPr>
          <p:cNvSpPr/>
          <p:nvPr/>
        </p:nvSpPr>
        <p:spPr>
          <a:xfrm>
            <a:off x="2660280" y="1961320"/>
            <a:ext cx="146685" cy="139924"/>
          </a:xfrm>
          <a:prstGeom prst="ellipse">
            <a:avLst/>
          </a:prstGeom>
          <a:solidFill>
            <a:srgbClr val="4472C4"/>
          </a:solidFill>
          <a:ln w="3175">
            <a:miter lim="400000"/>
          </a:ln>
        </p:spPr>
        <p:txBody>
          <a:bodyPr lIns="35719" tIns="35719" rIns="35719" bIns="35719" anchor="ctr"/>
          <a:lstStyle/>
          <a:p>
            <a:pPr defTabSz="410734">
              <a:defRPr sz="1600">
                <a:solidFill>
                  <a:srgbClr val="FFFFFF"/>
                </a:solidFill>
                <a:latin typeface="Avenir LT Std 45 Book"/>
                <a:ea typeface="Avenir LT Std 45 Book"/>
                <a:cs typeface="Avenir LT Std 45 Book"/>
                <a:sym typeface="Avenir LT Std 45 Book"/>
              </a:defRPr>
            </a:pPr>
            <a:endParaRPr sz="2133">
              <a:solidFill>
                <a:srgbClr val="FFFFFF"/>
              </a:solidFill>
              <a:latin typeface="Avenir LT Std 45 Book"/>
              <a:sym typeface="Avenir LT Std 45 Book"/>
            </a:endParaRPr>
          </a:p>
        </p:txBody>
      </p:sp>
      <p:sp>
        <p:nvSpPr>
          <p:cNvPr id="109" name="Shape 659">
            <a:extLst>
              <a:ext uri="{FF2B5EF4-FFF2-40B4-BE49-F238E27FC236}">
                <a16:creationId xmlns:a16="http://schemas.microsoft.com/office/drawing/2014/main" id="{D53E9602-BFE6-ABF2-F19B-73078D1C7DF9}"/>
              </a:ext>
            </a:extLst>
          </p:cNvPr>
          <p:cNvSpPr/>
          <p:nvPr/>
        </p:nvSpPr>
        <p:spPr>
          <a:xfrm>
            <a:off x="4553732" y="1961320"/>
            <a:ext cx="146685" cy="139924"/>
          </a:xfrm>
          <a:prstGeom prst="ellipse">
            <a:avLst/>
          </a:prstGeom>
          <a:solidFill>
            <a:srgbClr val="4472C4"/>
          </a:solidFill>
          <a:ln w="3175">
            <a:miter lim="400000"/>
          </a:ln>
        </p:spPr>
        <p:txBody>
          <a:bodyPr lIns="35719" tIns="35719" rIns="35719" bIns="35719" anchor="ctr"/>
          <a:lstStyle/>
          <a:p>
            <a:pPr defTabSz="410734">
              <a:defRPr sz="1600">
                <a:solidFill>
                  <a:srgbClr val="FFFFFF"/>
                </a:solidFill>
                <a:latin typeface="Avenir LT Std 45 Book"/>
                <a:ea typeface="Avenir LT Std 45 Book"/>
                <a:cs typeface="Avenir LT Std 45 Book"/>
                <a:sym typeface="Avenir LT Std 45 Book"/>
              </a:defRPr>
            </a:pPr>
            <a:endParaRPr sz="2133">
              <a:solidFill>
                <a:srgbClr val="FFFFFF"/>
              </a:solidFill>
              <a:latin typeface="Avenir LT Std 45 Book"/>
              <a:sym typeface="Avenir LT Std 45 Book"/>
            </a:endParaRPr>
          </a:p>
        </p:txBody>
      </p:sp>
      <p:sp>
        <p:nvSpPr>
          <p:cNvPr id="110" name="Shape 659">
            <a:extLst>
              <a:ext uri="{FF2B5EF4-FFF2-40B4-BE49-F238E27FC236}">
                <a16:creationId xmlns:a16="http://schemas.microsoft.com/office/drawing/2014/main" id="{51547C24-A26E-FD3D-47F5-214E58F293FD}"/>
              </a:ext>
            </a:extLst>
          </p:cNvPr>
          <p:cNvSpPr/>
          <p:nvPr/>
        </p:nvSpPr>
        <p:spPr>
          <a:xfrm>
            <a:off x="6447184" y="1961320"/>
            <a:ext cx="146685" cy="139924"/>
          </a:xfrm>
          <a:prstGeom prst="ellipse">
            <a:avLst/>
          </a:prstGeom>
          <a:solidFill>
            <a:srgbClr val="4472C4"/>
          </a:solidFill>
          <a:ln w="3175">
            <a:miter lim="400000"/>
          </a:ln>
        </p:spPr>
        <p:txBody>
          <a:bodyPr lIns="35719" tIns="35719" rIns="35719" bIns="35719" anchor="ctr"/>
          <a:lstStyle/>
          <a:p>
            <a:pPr defTabSz="410734">
              <a:defRPr sz="1600">
                <a:solidFill>
                  <a:srgbClr val="FFFFFF"/>
                </a:solidFill>
                <a:latin typeface="Avenir LT Std 45 Book"/>
                <a:ea typeface="Avenir LT Std 45 Book"/>
                <a:cs typeface="Avenir LT Std 45 Book"/>
                <a:sym typeface="Avenir LT Std 45 Book"/>
              </a:defRPr>
            </a:pPr>
            <a:endParaRPr sz="2133">
              <a:solidFill>
                <a:srgbClr val="FFFFFF"/>
              </a:solidFill>
              <a:latin typeface="Avenir LT Std 45 Book"/>
              <a:sym typeface="Avenir LT Std 45 Book"/>
            </a:endParaRPr>
          </a:p>
        </p:txBody>
      </p:sp>
      <p:sp>
        <p:nvSpPr>
          <p:cNvPr id="112" name="Shape 662">
            <a:extLst>
              <a:ext uri="{FF2B5EF4-FFF2-40B4-BE49-F238E27FC236}">
                <a16:creationId xmlns:a16="http://schemas.microsoft.com/office/drawing/2014/main" id="{944BCFCE-FA52-323A-D8EF-C6DB58A79031}"/>
              </a:ext>
            </a:extLst>
          </p:cNvPr>
          <p:cNvSpPr/>
          <p:nvPr/>
        </p:nvSpPr>
        <p:spPr>
          <a:xfrm>
            <a:off x="2982765" y="1675421"/>
            <a:ext cx="432000" cy="164212"/>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0734">
              <a:defRPr sz="1000">
                <a:solidFill>
                  <a:srgbClr val="6E1E78"/>
                </a:solidFill>
                <a:latin typeface="Avenir Heavy"/>
                <a:ea typeface="Avenir Heavy"/>
                <a:cs typeface="Avenir Heavy"/>
                <a:sym typeface="Avenir Heavy"/>
              </a:defRPr>
            </a:pPr>
            <a:r>
              <a:rPr lang="fr-FR" sz="1067">
                <a:solidFill>
                  <a:srgbClr val="4472C4"/>
                </a:solidFill>
                <a:latin typeface="Avenir LT Std 65 Medium"/>
                <a:sym typeface="Avenir Heavy"/>
              </a:rPr>
              <a:t>2025</a:t>
            </a:r>
            <a:endParaRPr sz="1067">
              <a:solidFill>
                <a:srgbClr val="4472C4"/>
              </a:solidFill>
              <a:latin typeface="Avenir LT Std 65 Medium"/>
              <a:sym typeface="Avenir Heavy"/>
            </a:endParaRPr>
          </a:p>
        </p:txBody>
      </p:sp>
      <p:sp>
        <p:nvSpPr>
          <p:cNvPr id="113" name="Shape 662">
            <a:extLst>
              <a:ext uri="{FF2B5EF4-FFF2-40B4-BE49-F238E27FC236}">
                <a16:creationId xmlns:a16="http://schemas.microsoft.com/office/drawing/2014/main" id="{34BA60E1-68E8-4C82-88F9-9D403FD6EA27}"/>
              </a:ext>
            </a:extLst>
          </p:cNvPr>
          <p:cNvSpPr/>
          <p:nvPr/>
        </p:nvSpPr>
        <p:spPr>
          <a:xfrm>
            <a:off x="4869175" y="1675421"/>
            <a:ext cx="432000" cy="164212"/>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0734">
              <a:defRPr sz="1000">
                <a:solidFill>
                  <a:srgbClr val="6E1E78"/>
                </a:solidFill>
                <a:latin typeface="Avenir Heavy"/>
                <a:ea typeface="Avenir Heavy"/>
                <a:cs typeface="Avenir Heavy"/>
                <a:sym typeface="Avenir Heavy"/>
              </a:defRPr>
            </a:pPr>
            <a:r>
              <a:rPr lang="fr-FR" sz="1067">
                <a:solidFill>
                  <a:srgbClr val="4472C4"/>
                </a:solidFill>
                <a:latin typeface="Avenir LT Std 65 Medium"/>
                <a:sym typeface="Avenir Heavy"/>
              </a:rPr>
              <a:t>2027</a:t>
            </a:r>
            <a:endParaRPr sz="1067">
              <a:solidFill>
                <a:srgbClr val="4472C4"/>
              </a:solidFill>
              <a:latin typeface="Avenir LT Std 65 Medium"/>
              <a:sym typeface="Avenir Heavy"/>
            </a:endParaRPr>
          </a:p>
        </p:txBody>
      </p:sp>
      <p:sp>
        <p:nvSpPr>
          <p:cNvPr id="114" name="Shape 662">
            <a:extLst>
              <a:ext uri="{FF2B5EF4-FFF2-40B4-BE49-F238E27FC236}">
                <a16:creationId xmlns:a16="http://schemas.microsoft.com/office/drawing/2014/main" id="{98761214-45D1-EC04-A5BD-2540F43A7F21}"/>
              </a:ext>
            </a:extLst>
          </p:cNvPr>
          <p:cNvSpPr/>
          <p:nvPr/>
        </p:nvSpPr>
        <p:spPr>
          <a:xfrm>
            <a:off x="6755585" y="1675421"/>
            <a:ext cx="432000" cy="164212"/>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0734">
              <a:defRPr sz="1000">
                <a:solidFill>
                  <a:srgbClr val="6E1E78"/>
                </a:solidFill>
                <a:latin typeface="Avenir Heavy"/>
                <a:ea typeface="Avenir Heavy"/>
                <a:cs typeface="Avenir Heavy"/>
                <a:sym typeface="Avenir Heavy"/>
              </a:defRPr>
            </a:pPr>
            <a:r>
              <a:rPr lang="fr-FR" sz="1067" dirty="0">
                <a:solidFill>
                  <a:srgbClr val="4472C4"/>
                </a:solidFill>
                <a:latin typeface="Avenir LT Std 65 Medium"/>
                <a:sym typeface="Avenir Heavy"/>
              </a:rPr>
              <a:t>2029</a:t>
            </a:r>
            <a:endParaRPr sz="1067" dirty="0">
              <a:solidFill>
                <a:srgbClr val="4472C4"/>
              </a:solidFill>
              <a:latin typeface="Avenir LT Std 65 Medium"/>
              <a:sym typeface="Avenir Heavy"/>
            </a:endParaRPr>
          </a:p>
        </p:txBody>
      </p:sp>
      <p:sp>
        <p:nvSpPr>
          <p:cNvPr id="115" name="Shape 663">
            <a:extLst>
              <a:ext uri="{FF2B5EF4-FFF2-40B4-BE49-F238E27FC236}">
                <a16:creationId xmlns:a16="http://schemas.microsoft.com/office/drawing/2014/main" id="{2383E315-A4B1-372B-B783-F4FE3A160B3E}"/>
              </a:ext>
            </a:extLst>
          </p:cNvPr>
          <p:cNvSpPr/>
          <p:nvPr/>
        </p:nvSpPr>
        <p:spPr>
          <a:xfrm>
            <a:off x="7698790" y="1675421"/>
            <a:ext cx="432000" cy="164212"/>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0734"/>
            <a:r>
              <a:rPr lang="fr-FR" sz="1067" dirty="0">
                <a:solidFill>
                  <a:srgbClr val="4472C4"/>
                </a:solidFill>
                <a:latin typeface="Avenir LT Std 65 Medium"/>
              </a:rPr>
              <a:t>2030</a:t>
            </a:r>
            <a:endParaRPr sz="1067" dirty="0">
              <a:solidFill>
                <a:srgbClr val="4472C4"/>
              </a:solidFill>
              <a:latin typeface="Avenir LT Std 65 Medium"/>
            </a:endParaRPr>
          </a:p>
        </p:txBody>
      </p:sp>
      <p:sp>
        <p:nvSpPr>
          <p:cNvPr id="116" name="Shape 659">
            <a:extLst>
              <a:ext uri="{FF2B5EF4-FFF2-40B4-BE49-F238E27FC236}">
                <a16:creationId xmlns:a16="http://schemas.microsoft.com/office/drawing/2014/main" id="{1461489B-A9C6-73EB-78BA-911EE200C87F}"/>
              </a:ext>
            </a:extLst>
          </p:cNvPr>
          <p:cNvSpPr/>
          <p:nvPr/>
        </p:nvSpPr>
        <p:spPr>
          <a:xfrm>
            <a:off x="7393910" y="1962934"/>
            <a:ext cx="146685" cy="139924"/>
          </a:xfrm>
          <a:prstGeom prst="ellipse">
            <a:avLst/>
          </a:prstGeom>
          <a:solidFill>
            <a:srgbClr val="4472C4"/>
          </a:solidFill>
          <a:ln w="3175">
            <a:miter lim="400000"/>
          </a:ln>
        </p:spPr>
        <p:txBody>
          <a:bodyPr lIns="35719" tIns="35719" rIns="35719" bIns="35719" anchor="ctr"/>
          <a:lstStyle/>
          <a:p>
            <a:pPr defTabSz="410734">
              <a:defRPr sz="1600">
                <a:solidFill>
                  <a:srgbClr val="FFFFFF"/>
                </a:solidFill>
                <a:latin typeface="Avenir LT Std 45 Book"/>
                <a:ea typeface="Avenir LT Std 45 Book"/>
                <a:cs typeface="Avenir LT Std 45 Book"/>
                <a:sym typeface="Avenir LT Std 45 Book"/>
              </a:defRPr>
            </a:pPr>
            <a:endParaRPr sz="2133">
              <a:solidFill>
                <a:srgbClr val="FFFFFF"/>
              </a:solidFill>
              <a:latin typeface="Avenir LT Std 45 Book"/>
              <a:sym typeface="Avenir LT Std 45 Book"/>
            </a:endParaRPr>
          </a:p>
        </p:txBody>
      </p:sp>
      <p:sp>
        <p:nvSpPr>
          <p:cNvPr id="117" name="Shape 659">
            <a:extLst>
              <a:ext uri="{FF2B5EF4-FFF2-40B4-BE49-F238E27FC236}">
                <a16:creationId xmlns:a16="http://schemas.microsoft.com/office/drawing/2014/main" id="{9DC87659-7F44-ED03-3F92-91BE4AC13618}"/>
              </a:ext>
            </a:extLst>
          </p:cNvPr>
          <p:cNvSpPr/>
          <p:nvPr/>
        </p:nvSpPr>
        <p:spPr>
          <a:xfrm>
            <a:off x="8340639" y="1961316"/>
            <a:ext cx="146685" cy="139924"/>
          </a:xfrm>
          <a:prstGeom prst="ellipse">
            <a:avLst/>
          </a:prstGeom>
          <a:solidFill>
            <a:srgbClr val="4472C4"/>
          </a:solidFill>
          <a:ln w="3175">
            <a:miter lim="400000"/>
          </a:ln>
        </p:spPr>
        <p:txBody>
          <a:bodyPr lIns="35719" tIns="35719" rIns="35719" bIns="35719" anchor="ctr"/>
          <a:lstStyle/>
          <a:p>
            <a:pPr defTabSz="410734">
              <a:defRPr sz="1600">
                <a:solidFill>
                  <a:srgbClr val="FFFFFF"/>
                </a:solidFill>
                <a:latin typeface="Avenir LT Std 45 Book"/>
                <a:ea typeface="Avenir LT Std 45 Book"/>
                <a:cs typeface="Avenir LT Std 45 Book"/>
                <a:sym typeface="Avenir LT Std 45 Book"/>
              </a:defRPr>
            </a:pPr>
            <a:endParaRPr sz="2133">
              <a:solidFill>
                <a:srgbClr val="FFFFFF"/>
              </a:solidFill>
              <a:latin typeface="Avenir LT Std 45 Book"/>
              <a:sym typeface="Avenir LT Std 45 Book"/>
            </a:endParaRPr>
          </a:p>
        </p:txBody>
      </p:sp>
      <p:sp>
        <p:nvSpPr>
          <p:cNvPr id="118" name="Shape 663">
            <a:extLst>
              <a:ext uri="{FF2B5EF4-FFF2-40B4-BE49-F238E27FC236}">
                <a16:creationId xmlns:a16="http://schemas.microsoft.com/office/drawing/2014/main" id="{82732D8F-6A85-FE39-A7AA-77D8D69C50B0}"/>
              </a:ext>
            </a:extLst>
          </p:cNvPr>
          <p:cNvSpPr/>
          <p:nvPr/>
        </p:nvSpPr>
        <p:spPr>
          <a:xfrm>
            <a:off x="8641998" y="1709401"/>
            <a:ext cx="432000" cy="164212"/>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0734"/>
            <a:r>
              <a:rPr lang="fr-FR" sz="1067" dirty="0">
                <a:solidFill>
                  <a:srgbClr val="4472C4"/>
                </a:solidFill>
                <a:latin typeface="Avenir LT Std 65 Medium"/>
              </a:rPr>
              <a:t>2031</a:t>
            </a:r>
            <a:endParaRPr sz="1067" dirty="0">
              <a:solidFill>
                <a:srgbClr val="4472C4"/>
              </a:solidFill>
              <a:latin typeface="Avenir LT Std 65 Medium"/>
            </a:endParaRPr>
          </a:p>
        </p:txBody>
      </p:sp>
      <p:sp>
        <p:nvSpPr>
          <p:cNvPr id="126" name="Shape 656">
            <a:extLst>
              <a:ext uri="{FF2B5EF4-FFF2-40B4-BE49-F238E27FC236}">
                <a16:creationId xmlns:a16="http://schemas.microsoft.com/office/drawing/2014/main" id="{57CA853F-E8EB-EF8B-0B0B-BB0FCF16F3A7}"/>
              </a:ext>
            </a:extLst>
          </p:cNvPr>
          <p:cNvSpPr/>
          <p:nvPr/>
        </p:nvSpPr>
        <p:spPr>
          <a:xfrm>
            <a:off x="10215336" y="5376986"/>
            <a:ext cx="882419" cy="307777"/>
          </a:xfrm>
          <a:prstGeom prst="rect">
            <a:avLst/>
          </a:prstGeom>
          <a:ln w="25400">
            <a:solidFill>
              <a:srgbClr val="FFC000"/>
            </a:solidFill>
            <a:miter lim="400000"/>
          </a:ln>
          <a:extLst>
            <a:ext uri="{C572A759-6A51-4108-AA02-DFA0A04FC94B}">
              <ma14:wrappingTextBoxFlag xmlns:ma14="http://schemas.microsoft.com/office/mac/drawingml/2011/main" xmlns="" val="1"/>
            </a:ext>
          </a:extLst>
        </p:spPr>
        <p:txBody>
          <a:bodyPr wrap="square" lIns="0" tIns="0" rIns="0" bIns="0">
            <a:spAutoFit/>
          </a:bodyPr>
          <a:lstStyle>
            <a:lvl1pPr algn="l" defTabSz="410764">
              <a:defRPr sz="1200">
                <a:solidFill>
                  <a:srgbClr val="4D4741"/>
                </a:solidFill>
                <a:latin typeface="Avenir"/>
                <a:ea typeface="Avenir"/>
                <a:cs typeface="Avenir"/>
                <a:sym typeface="Avenir Roman"/>
              </a:defRPr>
            </a:lvl1pPr>
          </a:lstStyle>
          <a:p>
            <a:pPr algn="ctr">
              <a:buClr>
                <a:srgbClr val="0088CE"/>
              </a:buClr>
            </a:pPr>
            <a:r>
              <a:rPr lang="fr-FR" sz="1000" dirty="0" err="1">
                <a:solidFill>
                  <a:schemeClr val="accent4">
                    <a:lumMod val="75000"/>
                  </a:schemeClr>
                </a:solidFill>
                <a:latin typeface="Avenir LT Std 65 Medium"/>
              </a:rPr>
              <a:t>Certified</a:t>
            </a:r>
            <a:endParaRPr lang="fr-FR" sz="1000" dirty="0">
              <a:solidFill>
                <a:schemeClr val="accent4">
                  <a:lumMod val="75000"/>
                </a:schemeClr>
              </a:solidFill>
              <a:latin typeface="Avenir LT Std 65 Medium"/>
            </a:endParaRPr>
          </a:p>
          <a:p>
            <a:pPr algn="ctr">
              <a:buClr>
                <a:srgbClr val="0088CE"/>
              </a:buClr>
            </a:pPr>
            <a:r>
              <a:rPr lang="fr-FR" sz="1000" dirty="0">
                <a:solidFill>
                  <a:schemeClr val="accent4">
                    <a:lumMod val="75000"/>
                  </a:schemeClr>
                </a:solidFill>
                <a:latin typeface="Avenir LT Std 65 Medium"/>
              </a:rPr>
              <a:t> EGNOS Service</a:t>
            </a:r>
          </a:p>
        </p:txBody>
      </p:sp>
      <p:sp>
        <p:nvSpPr>
          <p:cNvPr id="132" name="Chevron 6">
            <a:extLst>
              <a:ext uri="{FF2B5EF4-FFF2-40B4-BE49-F238E27FC236}">
                <a16:creationId xmlns:a16="http://schemas.microsoft.com/office/drawing/2014/main" id="{3B991A7E-E8BA-E6BD-CCEE-8C46FE1787F2}"/>
              </a:ext>
            </a:extLst>
          </p:cNvPr>
          <p:cNvSpPr/>
          <p:nvPr/>
        </p:nvSpPr>
        <p:spPr>
          <a:xfrm>
            <a:off x="4099333" y="4099655"/>
            <a:ext cx="1996666" cy="494379"/>
          </a:xfrm>
          <a:prstGeom prst="chevron">
            <a:avLst>
              <a:gd name="adj" fmla="val 41825"/>
            </a:avLst>
          </a:prstGeom>
          <a:solidFill>
            <a:srgbClr val="0070C0"/>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32">
              <a:defRPr/>
            </a:pPr>
            <a:r>
              <a:rPr lang="fr-FR" sz="1333" b="1" dirty="0">
                <a:solidFill>
                  <a:prstClr val="white"/>
                </a:solidFill>
                <a:latin typeface="Avenir LT Std 45 Book"/>
              </a:rPr>
              <a:t>ERJU Phase 2 </a:t>
            </a:r>
          </a:p>
          <a:p>
            <a:pPr defTabSz="914332">
              <a:defRPr/>
            </a:pPr>
            <a:r>
              <a:rPr lang="fr-FR" sz="1333" b="1" dirty="0">
                <a:solidFill>
                  <a:prstClr val="white"/>
                </a:solidFill>
                <a:latin typeface="Avenir LT Std 45 Book"/>
              </a:rPr>
              <a:t>System </a:t>
            </a:r>
            <a:r>
              <a:rPr lang="fr-FR" sz="1333" b="1" dirty="0" err="1">
                <a:solidFill>
                  <a:prstClr val="white"/>
                </a:solidFill>
                <a:latin typeface="Avenir LT Std 45 Book"/>
              </a:rPr>
              <a:t>demo</a:t>
            </a:r>
            <a:r>
              <a:rPr lang="fr-FR" sz="1333" b="1" dirty="0">
                <a:solidFill>
                  <a:prstClr val="white"/>
                </a:solidFill>
                <a:latin typeface="Avenir LT Std 45 Book"/>
              </a:rPr>
              <a:t> TRL7</a:t>
            </a:r>
          </a:p>
        </p:txBody>
      </p:sp>
      <p:sp>
        <p:nvSpPr>
          <p:cNvPr id="133" name="Chevron 6">
            <a:extLst>
              <a:ext uri="{FF2B5EF4-FFF2-40B4-BE49-F238E27FC236}">
                <a16:creationId xmlns:a16="http://schemas.microsoft.com/office/drawing/2014/main" id="{05548A52-D0C9-5C41-C442-693787CC1E7F}"/>
              </a:ext>
            </a:extLst>
          </p:cNvPr>
          <p:cNvSpPr/>
          <p:nvPr/>
        </p:nvSpPr>
        <p:spPr>
          <a:xfrm>
            <a:off x="5975068" y="4099655"/>
            <a:ext cx="1996666" cy="494379"/>
          </a:xfrm>
          <a:prstGeom prst="chevron">
            <a:avLst>
              <a:gd name="adj" fmla="val 41825"/>
            </a:avLst>
          </a:prstGeom>
          <a:solidFill>
            <a:srgbClr val="0070C0"/>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32">
              <a:defRPr/>
            </a:pPr>
            <a:r>
              <a:rPr lang="fr-FR" sz="1333" b="1" dirty="0">
                <a:solidFill>
                  <a:prstClr val="white"/>
                </a:solidFill>
                <a:latin typeface="Avenir LT Std 45 Book"/>
              </a:rPr>
              <a:t>ERJU Ph. 3 </a:t>
            </a:r>
          </a:p>
          <a:p>
            <a:pPr algn="ctr" defTabSz="914332">
              <a:defRPr/>
            </a:pPr>
            <a:r>
              <a:rPr lang="fr-FR" sz="1333" b="1" dirty="0">
                <a:solidFill>
                  <a:prstClr val="white"/>
                </a:solidFill>
                <a:latin typeface="Avenir LT Std 45 Book"/>
              </a:rPr>
              <a:t>TRL8</a:t>
            </a:r>
          </a:p>
        </p:txBody>
      </p:sp>
      <p:sp>
        <p:nvSpPr>
          <p:cNvPr id="136" name="Shape 659">
            <a:extLst>
              <a:ext uri="{FF2B5EF4-FFF2-40B4-BE49-F238E27FC236}">
                <a16:creationId xmlns:a16="http://schemas.microsoft.com/office/drawing/2014/main" id="{99501D28-E9BC-6C3C-868D-9ECF25F1F154}"/>
              </a:ext>
            </a:extLst>
          </p:cNvPr>
          <p:cNvSpPr/>
          <p:nvPr/>
        </p:nvSpPr>
        <p:spPr>
          <a:xfrm>
            <a:off x="9287362" y="1956481"/>
            <a:ext cx="146685" cy="139924"/>
          </a:xfrm>
          <a:prstGeom prst="ellipse">
            <a:avLst/>
          </a:prstGeom>
          <a:solidFill>
            <a:srgbClr val="4472C4"/>
          </a:solidFill>
          <a:ln w="3175">
            <a:miter lim="400000"/>
          </a:ln>
        </p:spPr>
        <p:txBody>
          <a:bodyPr lIns="35719" tIns="35719" rIns="35719" bIns="35719" anchor="ctr"/>
          <a:lstStyle/>
          <a:p>
            <a:pPr defTabSz="410734">
              <a:defRPr sz="1600">
                <a:solidFill>
                  <a:srgbClr val="FFFFFF"/>
                </a:solidFill>
                <a:latin typeface="Avenir LT Std 45 Book"/>
                <a:ea typeface="Avenir LT Std 45 Book"/>
                <a:cs typeface="Avenir LT Std 45 Book"/>
                <a:sym typeface="Avenir LT Std 45 Book"/>
              </a:defRPr>
            </a:pPr>
            <a:endParaRPr sz="2133">
              <a:solidFill>
                <a:srgbClr val="FFFFFF"/>
              </a:solidFill>
              <a:latin typeface="Avenir LT Std 45 Book"/>
              <a:sym typeface="Avenir LT Std 45 Book"/>
            </a:endParaRPr>
          </a:p>
        </p:txBody>
      </p:sp>
      <p:sp>
        <p:nvSpPr>
          <p:cNvPr id="137" name="Shape 663">
            <a:extLst>
              <a:ext uri="{FF2B5EF4-FFF2-40B4-BE49-F238E27FC236}">
                <a16:creationId xmlns:a16="http://schemas.microsoft.com/office/drawing/2014/main" id="{82481CCA-3039-B98C-FEAA-942D833271A5}"/>
              </a:ext>
            </a:extLst>
          </p:cNvPr>
          <p:cNvSpPr/>
          <p:nvPr/>
        </p:nvSpPr>
        <p:spPr>
          <a:xfrm>
            <a:off x="9716352" y="1706282"/>
            <a:ext cx="432000" cy="164212"/>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0734"/>
            <a:r>
              <a:rPr lang="fr-FR" sz="1067" dirty="0">
                <a:solidFill>
                  <a:srgbClr val="4472C4"/>
                </a:solidFill>
                <a:latin typeface="Avenir LT Std 65 Medium"/>
              </a:rPr>
              <a:t>2032</a:t>
            </a:r>
            <a:endParaRPr sz="1067" dirty="0">
              <a:solidFill>
                <a:srgbClr val="4472C4"/>
              </a:solidFill>
              <a:latin typeface="Avenir LT Std 65 Medium"/>
            </a:endParaRPr>
          </a:p>
        </p:txBody>
      </p:sp>
      <p:sp>
        <p:nvSpPr>
          <p:cNvPr id="138" name="Shape 659">
            <a:extLst>
              <a:ext uri="{FF2B5EF4-FFF2-40B4-BE49-F238E27FC236}">
                <a16:creationId xmlns:a16="http://schemas.microsoft.com/office/drawing/2014/main" id="{34858239-80D7-C4C0-AC5D-9CCB673E06BE}"/>
              </a:ext>
            </a:extLst>
          </p:cNvPr>
          <p:cNvSpPr/>
          <p:nvPr/>
        </p:nvSpPr>
        <p:spPr>
          <a:xfrm>
            <a:off x="10215336" y="1968174"/>
            <a:ext cx="146685" cy="139924"/>
          </a:xfrm>
          <a:prstGeom prst="ellipse">
            <a:avLst/>
          </a:prstGeom>
          <a:solidFill>
            <a:srgbClr val="4472C4"/>
          </a:solidFill>
          <a:ln w="3175">
            <a:miter lim="400000"/>
          </a:ln>
        </p:spPr>
        <p:txBody>
          <a:bodyPr lIns="35719" tIns="35719" rIns="35719" bIns="35719" anchor="ctr"/>
          <a:lstStyle/>
          <a:p>
            <a:pPr defTabSz="410734">
              <a:defRPr sz="1600">
                <a:solidFill>
                  <a:srgbClr val="FFFFFF"/>
                </a:solidFill>
                <a:latin typeface="Avenir LT Std 45 Book"/>
                <a:ea typeface="Avenir LT Std 45 Book"/>
                <a:cs typeface="Avenir LT Std 45 Book"/>
                <a:sym typeface="Avenir LT Std 45 Book"/>
              </a:defRPr>
            </a:pPr>
            <a:endParaRPr sz="2133">
              <a:solidFill>
                <a:srgbClr val="FFFFFF"/>
              </a:solidFill>
              <a:latin typeface="Avenir LT Std 45 Book"/>
              <a:sym typeface="Avenir LT Std 45 Book"/>
            </a:endParaRPr>
          </a:p>
        </p:txBody>
      </p:sp>
      <p:sp>
        <p:nvSpPr>
          <p:cNvPr id="139" name="Shape 659">
            <a:extLst>
              <a:ext uri="{FF2B5EF4-FFF2-40B4-BE49-F238E27FC236}">
                <a16:creationId xmlns:a16="http://schemas.microsoft.com/office/drawing/2014/main" id="{F70D205D-9F24-08C2-C7F3-3FF60C479C9C}"/>
              </a:ext>
            </a:extLst>
          </p:cNvPr>
          <p:cNvSpPr/>
          <p:nvPr/>
        </p:nvSpPr>
        <p:spPr>
          <a:xfrm>
            <a:off x="11034129" y="1971778"/>
            <a:ext cx="146685" cy="139924"/>
          </a:xfrm>
          <a:prstGeom prst="ellipse">
            <a:avLst/>
          </a:prstGeom>
          <a:solidFill>
            <a:srgbClr val="4472C4"/>
          </a:solidFill>
          <a:ln w="3175">
            <a:miter lim="400000"/>
          </a:ln>
        </p:spPr>
        <p:txBody>
          <a:bodyPr lIns="35719" tIns="35719" rIns="35719" bIns="35719" anchor="ctr"/>
          <a:lstStyle/>
          <a:p>
            <a:pPr defTabSz="410734">
              <a:defRPr sz="1600">
                <a:solidFill>
                  <a:srgbClr val="FFFFFF"/>
                </a:solidFill>
                <a:latin typeface="Avenir LT Std 45 Book"/>
                <a:ea typeface="Avenir LT Std 45 Book"/>
                <a:cs typeface="Avenir LT Std 45 Book"/>
                <a:sym typeface="Avenir LT Std 45 Book"/>
              </a:defRPr>
            </a:pPr>
            <a:endParaRPr sz="2133">
              <a:solidFill>
                <a:srgbClr val="FFFFFF"/>
              </a:solidFill>
              <a:latin typeface="Avenir LT Std 45 Book"/>
              <a:sym typeface="Avenir LT Std 45 Book"/>
            </a:endParaRPr>
          </a:p>
        </p:txBody>
      </p:sp>
      <p:sp>
        <p:nvSpPr>
          <p:cNvPr id="140" name="Shape 663">
            <a:extLst>
              <a:ext uri="{FF2B5EF4-FFF2-40B4-BE49-F238E27FC236}">
                <a16:creationId xmlns:a16="http://schemas.microsoft.com/office/drawing/2014/main" id="{129FF481-C9AC-10DD-D000-B1DD430BDDAC}"/>
              </a:ext>
            </a:extLst>
          </p:cNvPr>
          <p:cNvSpPr/>
          <p:nvPr/>
        </p:nvSpPr>
        <p:spPr>
          <a:xfrm>
            <a:off x="10494995" y="1710927"/>
            <a:ext cx="432000" cy="164212"/>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0734"/>
            <a:r>
              <a:rPr lang="fr-FR" sz="1067" dirty="0">
                <a:solidFill>
                  <a:srgbClr val="4472C4"/>
                </a:solidFill>
                <a:latin typeface="Avenir LT Std 65 Medium"/>
              </a:rPr>
              <a:t>2033</a:t>
            </a:r>
            <a:endParaRPr sz="1067" dirty="0">
              <a:solidFill>
                <a:srgbClr val="4472C4"/>
              </a:solidFill>
              <a:latin typeface="Avenir LT Std 65 Medium"/>
            </a:endParaRPr>
          </a:p>
        </p:txBody>
      </p:sp>
      <p:grpSp>
        <p:nvGrpSpPr>
          <p:cNvPr id="127" name="Groupe 126">
            <a:extLst>
              <a:ext uri="{FF2B5EF4-FFF2-40B4-BE49-F238E27FC236}">
                <a16:creationId xmlns:a16="http://schemas.microsoft.com/office/drawing/2014/main" id="{857F978D-ECC6-A092-6448-099B11B1FA6A}"/>
              </a:ext>
            </a:extLst>
          </p:cNvPr>
          <p:cNvGrpSpPr/>
          <p:nvPr/>
        </p:nvGrpSpPr>
        <p:grpSpPr>
          <a:xfrm>
            <a:off x="3325366" y="4845177"/>
            <a:ext cx="506554" cy="495215"/>
            <a:chOff x="10371899" y="5398274"/>
            <a:chExt cx="674223" cy="725044"/>
          </a:xfrm>
        </p:grpSpPr>
        <p:sp>
          <p:nvSpPr>
            <p:cNvPr id="128" name="Shape 658">
              <a:extLst>
                <a:ext uri="{FF2B5EF4-FFF2-40B4-BE49-F238E27FC236}">
                  <a16:creationId xmlns:a16="http://schemas.microsoft.com/office/drawing/2014/main" id="{99043721-8F39-9AE4-1E91-290E1A298FB7}"/>
                </a:ext>
              </a:extLst>
            </p:cNvPr>
            <p:cNvSpPr/>
            <p:nvPr/>
          </p:nvSpPr>
          <p:spPr>
            <a:xfrm>
              <a:off x="10610284" y="5947070"/>
              <a:ext cx="197452" cy="176248"/>
            </a:xfrm>
            <a:prstGeom prst="ellipse">
              <a:avLst/>
            </a:prstGeom>
            <a:solidFill>
              <a:srgbClr val="FFC000"/>
            </a:solidFill>
            <a:ln w="3175">
              <a:solidFill>
                <a:schemeClr val="accent5">
                  <a:lumMod val="75000"/>
                </a:schemeClr>
              </a:solidFill>
              <a:miter lim="400000"/>
            </a:ln>
          </p:spPr>
          <p:txBody>
            <a:bodyPr lIns="26789" tIns="26789" rIns="26789" bIns="26789" anchor="ctr"/>
            <a:lstStyle/>
            <a:p>
              <a:pPr defTabSz="308059">
                <a:defRPr sz="1600">
                  <a:solidFill>
                    <a:srgbClr val="FFFFFF"/>
                  </a:solidFill>
                  <a:latin typeface="Avenir LT Std 45 Book"/>
                  <a:ea typeface="Avenir LT Std 45 Book"/>
                  <a:cs typeface="Avenir LT Std 45 Book"/>
                  <a:sym typeface="Avenir LT Std 45 Book"/>
                </a:defRPr>
              </a:pPr>
              <a:endParaRPr sz="1600">
                <a:solidFill>
                  <a:srgbClr val="FFFFFF"/>
                </a:solidFill>
                <a:ea typeface="Avenir LT Std 45 Book"/>
                <a:cs typeface="Avenir LT Std 45 Book"/>
                <a:sym typeface="Avenir LT Std 45 Book"/>
              </a:endParaRPr>
            </a:p>
          </p:txBody>
        </p:sp>
        <p:pic>
          <p:nvPicPr>
            <p:cNvPr id="129" name="Graphique 128" descr="Marker">
              <a:extLst>
                <a:ext uri="{FF2B5EF4-FFF2-40B4-BE49-F238E27FC236}">
                  <a16:creationId xmlns:a16="http://schemas.microsoft.com/office/drawing/2014/main" id="{FDE05A9B-35BE-8C4D-BDD3-79A7A99191F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71899" y="5398274"/>
              <a:ext cx="674223" cy="643145"/>
            </a:xfrm>
            <a:prstGeom prst="rect">
              <a:avLst/>
            </a:prstGeom>
          </p:spPr>
        </p:pic>
      </p:grpSp>
      <p:sp>
        <p:nvSpPr>
          <p:cNvPr id="142" name="Flèche : droite 141">
            <a:extLst>
              <a:ext uri="{FF2B5EF4-FFF2-40B4-BE49-F238E27FC236}">
                <a16:creationId xmlns:a16="http://schemas.microsoft.com/office/drawing/2014/main" id="{2AB9062F-788F-4272-5403-D0167105EF52}"/>
              </a:ext>
            </a:extLst>
          </p:cNvPr>
          <p:cNvSpPr/>
          <p:nvPr/>
        </p:nvSpPr>
        <p:spPr>
          <a:xfrm rot="17876516">
            <a:off x="3419439" y="4851484"/>
            <a:ext cx="687823" cy="173686"/>
          </a:xfrm>
          <a:prstGeom prst="rightArrow">
            <a:avLst>
              <a:gd name="adj1" fmla="val 29412"/>
              <a:gd name="adj2" fmla="val 6197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l"/>
            <a:endParaRPr lang="fr-FR" sz="1000" dirty="0" err="1"/>
          </a:p>
        </p:txBody>
      </p:sp>
      <p:sp>
        <p:nvSpPr>
          <p:cNvPr id="7" name="ZoneTexte 6">
            <a:extLst>
              <a:ext uri="{FF2B5EF4-FFF2-40B4-BE49-F238E27FC236}">
                <a16:creationId xmlns:a16="http://schemas.microsoft.com/office/drawing/2014/main" id="{8F6AAEAB-16DD-BEA1-E53A-4AC34086710D}"/>
              </a:ext>
            </a:extLst>
          </p:cNvPr>
          <p:cNvSpPr txBox="1"/>
          <p:nvPr/>
        </p:nvSpPr>
        <p:spPr>
          <a:xfrm>
            <a:off x="500103" y="2155433"/>
            <a:ext cx="1148823" cy="912814"/>
          </a:xfrm>
          <a:prstGeom prst="rect">
            <a:avLst/>
          </a:prstGeom>
          <a:noFill/>
        </p:spPr>
        <p:txBody>
          <a:bodyPr wrap="square" rtlCol="0">
            <a:spAutoFit/>
          </a:bodyPr>
          <a:lstStyle/>
          <a:p>
            <a:pPr algn="ctr"/>
            <a:r>
              <a:rPr lang="en-US" sz="1333" b="1" dirty="0">
                <a:solidFill>
                  <a:schemeClr val="bg1">
                    <a:lumMod val="50000"/>
                  </a:schemeClr>
                </a:solidFill>
                <a:latin typeface="Avenir LT Std 45 Book"/>
              </a:rPr>
              <a:t>Main steps to reach an </a:t>
            </a:r>
            <a:r>
              <a:rPr lang="en-US" sz="1333" b="1" dirty="0" err="1">
                <a:solidFill>
                  <a:schemeClr val="bg1">
                    <a:lumMod val="50000"/>
                  </a:schemeClr>
                </a:solidFill>
                <a:latin typeface="Avenir LT Std 45 Book"/>
              </a:rPr>
              <a:t>industrialised</a:t>
            </a:r>
            <a:r>
              <a:rPr lang="en-US" sz="1333" b="1" dirty="0">
                <a:solidFill>
                  <a:schemeClr val="bg1">
                    <a:lumMod val="50000"/>
                  </a:schemeClr>
                </a:solidFill>
                <a:latin typeface="Avenir LT Std 45 Book"/>
              </a:rPr>
              <a:t> solution</a:t>
            </a:r>
            <a:endParaRPr lang="fr-FR" sz="1333" b="1" dirty="0">
              <a:solidFill>
                <a:schemeClr val="bg1">
                  <a:lumMod val="50000"/>
                </a:schemeClr>
              </a:solidFill>
              <a:latin typeface="Avenir LT Std 45 Book"/>
            </a:endParaRPr>
          </a:p>
        </p:txBody>
      </p:sp>
    </p:spTree>
    <p:extLst>
      <p:ext uri="{BB962C8B-B14F-4D97-AF65-F5344CB8AC3E}">
        <p14:creationId xmlns:p14="http://schemas.microsoft.com/office/powerpoint/2010/main" val="2217025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3E1A5A8-1FE3-CBF9-598F-4F76A05B031C}"/>
              </a:ext>
            </a:extLst>
          </p:cNvPr>
          <p:cNvSpPr>
            <a:spLocks noGrp="1"/>
          </p:cNvSpPr>
          <p:nvPr>
            <p:ph type="body" sz="quarter" idx="13"/>
          </p:nvPr>
        </p:nvSpPr>
        <p:spPr/>
        <p:txBody>
          <a:bodyPr/>
          <a:lstStyle/>
          <a:p>
            <a:r>
              <a:rPr lang="fr-FR" dirty="0"/>
              <a:t>STIP for ASTP</a:t>
            </a:r>
          </a:p>
        </p:txBody>
      </p:sp>
      <p:sp>
        <p:nvSpPr>
          <p:cNvPr id="4" name="Espace réservé de la date 3">
            <a:extLst>
              <a:ext uri="{FF2B5EF4-FFF2-40B4-BE49-F238E27FC236}">
                <a16:creationId xmlns:a16="http://schemas.microsoft.com/office/drawing/2014/main" id="{AE3CB42D-567E-4A32-E652-5079D5A3111A}"/>
              </a:ext>
            </a:extLst>
          </p:cNvPr>
          <p:cNvSpPr>
            <a:spLocks noGrp="1"/>
          </p:cNvSpPr>
          <p:nvPr>
            <p:ph type="dt" sz="half" idx="15"/>
          </p:nvPr>
        </p:nvSpPr>
        <p:spPr/>
        <p:txBody>
          <a:bodyPr/>
          <a:lstStyle/>
          <a:p>
            <a:fld id="{8396A23E-1935-4A8F-A411-D92BD9B94555}" type="datetime1">
              <a:rPr lang="de-DE" smtClean="0"/>
              <a:pPr/>
              <a:t>22.04.2024</a:t>
            </a:fld>
            <a:endParaRPr lang="en-US" dirty="0"/>
          </a:p>
        </p:txBody>
      </p:sp>
      <p:sp>
        <p:nvSpPr>
          <p:cNvPr id="5" name="Espace réservé du pied de page 4">
            <a:extLst>
              <a:ext uri="{FF2B5EF4-FFF2-40B4-BE49-F238E27FC236}">
                <a16:creationId xmlns:a16="http://schemas.microsoft.com/office/drawing/2014/main" id="{F7D70526-DB96-DA2A-7009-FE648BEAC627}"/>
              </a:ext>
            </a:extLst>
          </p:cNvPr>
          <p:cNvSpPr>
            <a:spLocks noGrp="1"/>
          </p:cNvSpPr>
          <p:nvPr>
            <p:ph type="ftr" sz="quarter" idx="16"/>
          </p:nvPr>
        </p:nvSpPr>
        <p:spPr/>
        <p:txBody>
          <a:bodyPr/>
          <a:lstStyle/>
          <a:p>
            <a:r>
              <a:rPr lang="de-DE" dirty="0"/>
              <a:t>yymmdd_R2DATO_TITLE OF THE PRESENTATION</a:t>
            </a:r>
            <a:endParaRPr lang="en-US" dirty="0"/>
          </a:p>
        </p:txBody>
      </p:sp>
      <p:sp>
        <p:nvSpPr>
          <p:cNvPr id="6" name="Espace réservé du numéro de diapositive 5">
            <a:extLst>
              <a:ext uri="{FF2B5EF4-FFF2-40B4-BE49-F238E27FC236}">
                <a16:creationId xmlns:a16="http://schemas.microsoft.com/office/drawing/2014/main" id="{F6EEB144-5795-BCC6-4929-1F7687374391}"/>
              </a:ext>
            </a:extLst>
          </p:cNvPr>
          <p:cNvSpPr>
            <a:spLocks noGrp="1"/>
          </p:cNvSpPr>
          <p:nvPr>
            <p:ph type="sldNum" sz="quarter" idx="17"/>
          </p:nvPr>
        </p:nvSpPr>
        <p:spPr/>
        <p:txBody>
          <a:bodyPr/>
          <a:lstStyle/>
          <a:p>
            <a:fld id="{818455BA-8519-4E73-BBB2-B2933382B4A9}" type="slidenum">
              <a:rPr lang="en-US" smtClean="0"/>
              <a:pPr/>
              <a:t>35</a:t>
            </a:fld>
            <a:endParaRPr lang="en-US" dirty="0"/>
          </a:p>
        </p:txBody>
      </p:sp>
      <p:grpSp>
        <p:nvGrpSpPr>
          <p:cNvPr id="7" name="Groupe 6">
            <a:extLst>
              <a:ext uri="{FF2B5EF4-FFF2-40B4-BE49-F238E27FC236}">
                <a16:creationId xmlns:a16="http://schemas.microsoft.com/office/drawing/2014/main" id="{341A78C0-6874-50F2-5A3A-AE5D40FF3B6F}"/>
              </a:ext>
            </a:extLst>
          </p:cNvPr>
          <p:cNvGrpSpPr/>
          <p:nvPr/>
        </p:nvGrpSpPr>
        <p:grpSpPr>
          <a:xfrm>
            <a:off x="550230" y="2069813"/>
            <a:ext cx="10471421" cy="1101857"/>
            <a:chOff x="534098" y="2903393"/>
            <a:chExt cx="10471421" cy="1101857"/>
          </a:xfrm>
        </p:grpSpPr>
        <p:sp>
          <p:nvSpPr>
            <p:cNvPr id="78" name="Chevron 6">
              <a:extLst>
                <a:ext uri="{FF2B5EF4-FFF2-40B4-BE49-F238E27FC236}">
                  <a16:creationId xmlns:a16="http://schemas.microsoft.com/office/drawing/2014/main" id="{FFD75A67-AC64-9557-F461-47F392C341F7}"/>
                </a:ext>
              </a:extLst>
            </p:cNvPr>
            <p:cNvSpPr/>
            <p:nvPr/>
          </p:nvSpPr>
          <p:spPr>
            <a:xfrm>
              <a:off x="5500458" y="3249166"/>
              <a:ext cx="4643218" cy="480000"/>
            </a:xfrm>
            <a:prstGeom prst="chevron">
              <a:avLst>
                <a:gd name="adj" fmla="val 41825"/>
              </a:avLst>
            </a:prstGeom>
            <a:solidFill>
              <a:schemeClr val="accent6">
                <a:lumMod val="75000"/>
              </a:schemeClr>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defRPr/>
              </a:pPr>
              <a:r>
                <a:rPr lang="fr-FR" sz="1333" b="1" dirty="0">
                  <a:solidFill>
                    <a:prstClr val="white"/>
                  </a:solidFill>
                  <a:latin typeface="Avenir LT Std 45 Book"/>
                </a:rPr>
                <a:t>STI 2032</a:t>
              </a:r>
            </a:p>
          </p:txBody>
        </p:sp>
        <p:sp>
          <p:nvSpPr>
            <p:cNvPr id="79" name="Chevron 5">
              <a:extLst>
                <a:ext uri="{FF2B5EF4-FFF2-40B4-BE49-F238E27FC236}">
                  <a16:creationId xmlns:a16="http://schemas.microsoft.com/office/drawing/2014/main" id="{99A156D4-1547-26D2-6DB6-F6B82A279C7F}"/>
                </a:ext>
              </a:extLst>
            </p:cNvPr>
            <p:cNvSpPr/>
            <p:nvPr/>
          </p:nvSpPr>
          <p:spPr>
            <a:xfrm>
              <a:off x="2554014" y="3245915"/>
              <a:ext cx="3060464" cy="480000"/>
            </a:xfrm>
            <a:prstGeom prst="chevron">
              <a:avLst>
                <a:gd name="adj" fmla="val 41825"/>
              </a:avLst>
            </a:prstGeom>
            <a:solidFill>
              <a:schemeClr val="accent6"/>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32">
                <a:defRPr/>
              </a:pPr>
              <a:r>
                <a:rPr lang="fr-FR" sz="1333" b="1" dirty="0">
                  <a:solidFill>
                    <a:prstClr val="white"/>
                  </a:solidFill>
                  <a:latin typeface="Avenir LT Std 45 Book"/>
                </a:rPr>
                <a:t>STI 2027</a:t>
              </a:r>
            </a:p>
          </p:txBody>
        </p:sp>
        <p:pic>
          <p:nvPicPr>
            <p:cNvPr id="80" name="Image 79">
              <a:extLst>
                <a:ext uri="{FF2B5EF4-FFF2-40B4-BE49-F238E27FC236}">
                  <a16:creationId xmlns:a16="http://schemas.microsoft.com/office/drawing/2014/main" id="{D91F5BEC-8D9A-FB92-C9F3-FB3B9D6E41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098" y="2903393"/>
              <a:ext cx="1735496" cy="1101857"/>
            </a:xfrm>
            <a:prstGeom prst="rect">
              <a:avLst/>
            </a:prstGeom>
          </p:spPr>
        </p:pic>
        <p:grpSp>
          <p:nvGrpSpPr>
            <p:cNvPr id="86" name="Groupe 85">
              <a:extLst>
                <a:ext uri="{FF2B5EF4-FFF2-40B4-BE49-F238E27FC236}">
                  <a16:creationId xmlns:a16="http://schemas.microsoft.com/office/drawing/2014/main" id="{87C15488-1C18-0A91-0A42-78BC2ED9E79E}"/>
                </a:ext>
              </a:extLst>
            </p:cNvPr>
            <p:cNvGrpSpPr/>
            <p:nvPr/>
          </p:nvGrpSpPr>
          <p:grpSpPr>
            <a:xfrm>
              <a:off x="10001667" y="2946460"/>
              <a:ext cx="561532" cy="607130"/>
              <a:chOff x="11098590" y="4474579"/>
              <a:chExt cx="561532" cy="607130"/>
            </a:xfrm>
          </p:grpSpPr>
          <p:sp>
            <p:nvSpPr>
              <p:cNvPr id="87" name="Shape 658">
                <a:extLst>
                  <a:ext uri="{FF2B5EF4-FFF2-40B4-BE49-F238E27FC236}">
                    <a16:creationId xmlns:a16="http://schemas.microsoft.com/office/drawing/2014/main" id="{70DFA36E-FC2B-C048-7D19-B73B3A48F11F}"/>
                  </a:ext>
                </a:extLst>
              </p:cNvPr>
              <p:cNvSpPr/>
              <p:nvPr/>
            </p:nvSpPr>
            <p:spPr>
              <a:xfrm>
                <a:off x="11296759" y="4917786"/>
                <a:ext cx="163923" cy="163923"/>
              </a:xfrm>
              <a:prstGeom prst="ellipse">
                <a:avLst/>
              </a:prstGeom>
              <a:solidFill>
                <a:schemeClr val="accent6">
                  <a:lumMod val="75000"/>
                </a:schemeClr>
              </a:solidFill>
              <a:ln w="3175">
                <a:solidFill>
                  <a:srgbClr val="0088CE"/>
                </a:solidFill>
                <a:miter lim="400000"/>
              </a:ln>
            </p:spPr>
            <p:txBody>
              <a:bodyPr lIns="26789" tIns="26789" rIns="26789" bIns="26789" anchor="ctr"/>
              <a:lstStyle/>
              <a:p>
                <a:pPr defTabSz="308059">
                  <a:defRPr sz="1600">
                    <a:solidFill>
                      <a:srgbClr val="FFFFFF"/>
                    </a:solidFill>
                    <a:latin typeface="Avenir LT Std 45 Book"/>
                    <a:ea typeface="Avenir LT Std 45 Book"/>
                    <a:cs typeface="Avenir LT Std 45 Book"/>
                    <a:sym typeface="Avenir LT Std 45 Book"/>
                  </a:defRPr>
                </a:pPr>
                <a:endParaRPr sz="1600">
                  <a:solidFill>
                    <a:srgbClr val="FFFFFF"/>
                  </a:solidFill>
                  <a:ea typeface="Avenir LT Std 45 Book"/>
                  <a:cs typeface="Avenir LT Std 45 Book"/>
                  <a:sym typeface="Avenir LT Std 45 Book"/>
                </a:endParaRPr>
              </a:p>
            </p:txBody>
          </p:sp>
          <p:pic>
            <p:nvPicPr>
              <p:cNvPr id="88" name="Graphique 14" descr="Marker">
                <a:extLst>
                  <a:ext uri="{FF2B5EF4-FFF2-40B4-BE49-F238E27FC236}">
                    <a16:creationId xmlns:a16="http://schemas.microsoft.com/office/drawing/2014/main" id="{CD1158C3-8BBD-D873-5966-6E2B7A0281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98590" y="4474579"/>
                <a:ext cx="561532" cy="548491"/>
              </a:xfrm>
              <a:prstGeom prst="rect">
                <a:avLst/>
              </a:prstGeom>
            </p:spPr>
          </p:pic>
        </p:grpSp>
        <p:sp>
          <p:nvSpPr>
            <p:cNvPr id="89" name="Shape 656">
              <a:extLst>
                <a:ext uri="{FF2B5EF4-FFF2-40B4-BE49-F238E27FC236}">
                  <a16:creationId xmlns:a16="http://schemas.microsoft.com/office/drawing/2014/main" id="{3E065C7A-4D9F-4657-4B93-E5464BEE487A}"/>
                </a:ext>
              </a:extLst>
            </p:cNvPr>
            <p:cNvSpPr/>
            <p:nvPr/>
          </p:nvSpPr>
          <p:spPr>
            <a:xfrm>
              <a:off x="10123100" y="3553590"/>
              <a:ext cx="882419" cy="307777"/>
            </a:xfrm>
            <a:prstGeom prst="rect">
              <a:avLst/>
            </a:prstGeom>
            <a:ln w="25400">
              <a:solidFill>
                <a:schemeClr val="accent6">
                  <a:lumMod val="75000"/>
                </a:schemeClr>
              </a:solidFill>
              <a:miter lim="400000"/>
            </a:ln>
            <a:extLst>
              <a:ext uri="{C572A759-6A51-4108-AA02-DFA0A04FC94B}">
                <ma14:wrappingTextBoxFlag xmlns:ma14="http://schemas.microsoft.com/office/mac/drawingml/2011/main" xmlns="" val="1"/>
              </a:ext>
            </a:extLst>
          </p:spPr>
          <p:txBody>
            <a:bodyPr wrap="square" lIns="0" tIns="0" rIns="0" bIns="0">
              <a:spAutoFit/>
            </a:bodyPr>
            <a:lstStyle>
              <a:lvl1pPr algn="l" defTabSz="410764">
                <a:defRPr sz="1200">
                  <a:solidFill>
                    <a:srgbClr val="4D4741"/>
                  </a:solidFill>
                  <a:latin typeface="Avenir"/>
                  <a:ea typeface="Avenir"/>
                  <a:cs typeface="Avenir"/>
                  <a:sym typeface="Avenir Roman"/>
                </a:defRPr>
              </a:lvl1pPr>
            </a:lstStyle>
            <a:p>
              <a:pPr algn="ctr">
                <a:buClr>
                  <a:srgbClr val="0088CE"/>
                </a:buClr>
              </a:pPr>
              <a:r>
                <a:rPr lang="fr-FR" sz="1000" dirty="0">
                  <a:solidFill>
                    <a:schemeClr val="accent6">
                      <a:lumMod val="75000"/>
                    </a:schemeClr>
                  </a:solidFill>
                  <a:latin typeface="Avenir LT Std 65 Medium"/>
                </a:rPr>
                <a:t>Localisation GNSS SIL4</a:t>
              </a:r>
            </a:p>
          </p:txBody>
        </p:sp>
      </p:grpSp>
      <p:sp>
        <p:nvSpPr>
          <p:cNvPr id="99" name="Shape 659">
            <a:extLst>
              <a:ext uri="{FF2B5EF4-FFF2-40B4-BE49-F238E27FC236}">
                <a16:creationId xmlns:a16="http://schemas.microsoft.com/office/drawing/2014/main" id="{BEFE6F24-4EBD-3F5D-E7EE-2C32C7C76E7F}"/>
              </a:ext>
            </a:extLst>
          </p:cNvPr>
          <p:cNvSpPr/>
          <p:nvPr/>
        </p:nvSpPr>
        <p:spPr>
          <a:xfrm>
            <a:off x="3607006" y="1961320"/>
            <a:ext cx="146685" cy="139924"/>
          </a:xfrm>
          <a:prstGeom prst="ellipse">
            <a:avLst/>
          </a:prstGeom>
          <a:solidFill>
            <a:srgbClr val="4472C4"/>
          </a:solidFill>
          <a:ln w="3175">
            <a:miter lim="400000"/>
          </a:ln>
        </p:spPr>
        <p:txBody>
          <a:bodyPr lIns="35719" tIns="35719" rIns="35719" bIns="35719" anchor="ctr"/>
          <a:lstStyle/>
          <a:p>
            <a:pPr defTabSz="410734">
              <a:defRPr sz="1600">
                <a:solidFill>
                  <a:srgbClr val="FFFFFF"/>
                </a:solidFill>
                <a:latin typeface="Avenir LT Std 45 Book"/>
                <a:ea typeface="Avenir LT Std 45 Book"/>
                <a:cs typeface="Avenir LT Std 45 Book"/>
                <a:sym typeface="Avenir LT Std 45 Book"/>
              </a:defRPr>
            </a:pPr>
            <a:endParaRPr sz="2133">
              <a:solidFill>
                <a:srgbClr val="FFFFFF"/>
              </a:solidFill>
              <a:latin typeface="Avenir LT Std 45 Book"/>
              <a:sym typeface="Avenir LT Std 45 Book"/>
            </a:endParaRPr>
          </a:p>
        </p:txBody>
      </p:sp>
      <p:sp>
        <p:nvSpPr>
          <p:cNvPr id="100" name="Shape 663">
            <a:extLst>
              <a:ext uri="{FF2B5EF4-FFF2-40B4-BE49-F238E27FC236}">
                <a16:creationId xmlns:a16="http://schemas.microsoft.com/office/drawing/2014/main" id="{970D61A7-9E60-B975-00D6-F5CA9C983C2E}"/>
              </a:ext>
            </a:extLst>
          </p:cNvPr>
          <p:cNvSpPr/>
          <p:nvPr/>
        </p:nvSpPr>
        <p:spPr>
          <a:xfrm>
            <a:off x="3925970" y="1675421"/>
            <a:ext cx="432000" cy="164212"/>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0734">
              <a:defRPr sz="1000">
                <a:solidFill>
                  <a:srgbClr val="009BD7"/>
                </a:solidFill>
                <a:latin typeface="Avenir Heavy"/>
                <a:ea typeface="Avenir Heavy"/>
                <a:cs typeface="Avenir Heavy"/>
                <a:sym typeface="Avenir Heavy"/>
              </a:defRPr>
            </a:pPr>
            <a:r>
              <a:rPr lang="fr-FR" sz="1067">
                <a:solidFill>
                  <a:srgbClr val="4472C4"/>
                </a:solidFill>
                <a:latin typeface="Avenir LT Std 65 Medium"/>
                <a:sym typeface="Avenir Heavy"/>
              </a:rPr>
              <a:t>2026</a:t>
            </a:r>
            <a:endParaRPr sz="1067">
              <a:solidFill>
                <a:srgbClr val="4472C4"/>
              </a:solidFill>
              <a:latin typeface="Avenir LT Std 65 Medium"/>
              <a:sym typeface="Avenir Heavy"/>
            </a:endParaRPr>
          </a:p>
        </p:txBody>
      </p:sp>
      <p:sp>
        <p:nvSpPr>
          <p:cNvPr id="102" name="Shape 666">
            <a:extLst>
              <a:ext uri="{FF2B5EF4-FFF2-40B4-BE49-F238E27FC236}">
                <a16:creationId xmlns:a16="http://schemas.microsoft.com/office/drawing/2014/main" id="{FAC83B52-FB53-8B81-2215-00D78D8F3407}"/>
              </a:ext>
            </a:extLst>
          </p:cNvPr>
          <p:cNvSpPr/>
          <p:nvPr/>
        </p:nvSpPr>
        <p:spPr>
          <a:xfrm>
            <a:off x="2039560" y="1675421"/>
            <a:ext cx="432000" cy="164212"/>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0734">
              <a:defRPr sz="1000">
                <a:solidFill>
                  <a:srgbClr val="009BD7"/>
                </a:solidFill>
                <a:latin typeface="Avenir Heavy"/>
                <a:ea typeface="Avenir Heavy"/>
                <a:cs typeface="Avenir Heavy"/>
                <a:sym typeface="Avenir Heavy"/>
              </a:defRPr>
            </a:pPr>
            <a:r>
              <a:rPr lang="fr-FR" sz="1067">
                <a:solidFill>
                  <a:srgbClr val="4472C4"/>
                </a:solidFill>
                <a:latin typeface="Avenir LT Std 65 Medium"/>
                <a:sym typeface="Avenir Heavy"/>
              </a:rPr>
              <a:t>2024</a:t>
            </a:r>
            <a:endParaRPr sz="1067">
              <a:solidFill>
                <a:srgbClr val="4472C4"/>
              </a:solidFill>
              <a:latin typeface="Avenir LT Std 65 Medium"/>
              <a:sym typeface="Avenir Heavy"/>
            </a:endParaRPr>
          </a:p>
        </p:txBody>
      </p:sp>
      <p:sp>
        <p:nvSpPr>
          <p:cNvPr id="105" name="Shape 659">
            <a:extLst>
              <a:ext uri="{FF2B5EF4-FFF2-40B4-BE49-F238E27FC236}">
                <a16:creationId xmlns:a16="http://schemas.microsoft.com/office/drawing/2014/main" id="{447C9702-B7A5-744D-8878-0084F05CE916}"/>
              </a:ext>
            </a:extLst>
          </p:cNvPr>
          <p:cNvSpPr/>
          <p:nvPr/>
        </p:nvSpPr>
        <p:spPr>
          <a:xfrm>
            <a:off x="5500458" y="1961320"/>
            <a:ext cx="146685" cy="139924"/>
          </a:xfrm>
          <a:prstGeom prst="ellipse">
            <a:avLst/>
          </a:prstGeom>
          <a:solidFill>
            <a:srgbClr val="4472C4"/>
          </a:solidFill>
          <a:ln w="3175">
            <a:miter lim="400000"/>
          </a:ln>
        </p:spPr>
        <p:txBody>
          <a:bodyPr lIns="35719" tIns="35719" rIns="35719" bIns="35719" anchor="ctr"/>
          <a:lstStyle/>
          <a:p>
            <a:pPr defTabSz="410734">
              <a:defRPr sz="1600">
                <a:solidFill>
                  <a:srgbClr val="FFFFFF"/>
                </a:solidFill>
                <a:latin typeface="Avenir LT Std 45 Book"/>
                <a:ea typeface="Avenir LT Std 45 Book"/>
                <a:cs typeface="Avenir LT Std 45 Book"/>
                <a:sym typeface="Avenir LT Std 45 Book"/>
              </a:defRPr>
            </a:pPr>
            <a:endParaRPr sz="2133">
              <a:solidFill>
                <a:srgbClr val="FFFFFF"/>
              </a:solidFill>
              <a:latin typeface="Avenir LT Std 45 Book"/>
              <a:sym typeface="Avenir LT Std 45 Book"/>
            </a:endParaRPr>
          </a:p>
        </p:txBody>
      </p:sp>
      <p:sp>
        <p:nvSpPr>
          <p:cNvPr id="107" name="Shape 663">
            <a:extLst>
              <a:ext uri="{FF2B5EF4-FFF2-40B4-BE49-F238E27FC236}">
                <a16:creationId xmlns:a16="http://schemas.microsoft.com/office/drawing/2014/main" id="{78F8AEF3-8430-4CCB-EF76-2D139833A8EA}"/>
              </a:ext>
            </a:extLst>
          </p:cNvPr>
          <p:cNvSpPr/>
          <p:nvPr/>
        </p:nvSpPr>
        <p:spPr>
          <a:xfrm>
            <a:off x="5812380" y="1675421"/>
            <a:ext cx="432000" cy="164212"/>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0734">
              <a:defRPr sz="1000">
                <a:solidFill>
                  <a:srgbClr val="009BD7"/>
                </a:solidFill>
                <a:latin typeface="Avenir Heavy"/>
                <a:ea typeface="Avenir Heavy"/>
                <a:cs typeface="Avenir Heavy"/>
                <a:sym typeface="Avenir Heavy"/>
              </a:defRPr>
            </a:pPr>
            <a:r>
              <a:rPr lang="fr-FR" sz="1067">
                <a:solidFill>
                  <a:srgbClr val="4472C4"/>
                </a:solidFill>
                <a:latin typeface="Avenir LT Std 65 Medium"/>
                <a:sym typeface="Avenir Heavy"/>
              </a:rPr>
              <a:t>2028</a:t>
            </a:r>
            <a:endParaRPr sz="1067">
              <a:solidFill>
                <a:srgbClr val="4472C4"/>
              </a:solidFill>
              <a:latin typeface="Avenir LT Std 65 Medium"/>
              <a:sym typeface="Avenir Heavy"/>
            </a:endParaRPr>
          </a:p>
        </p:txBody>
      </p:sp>
      <p:sp>
        <p:nvSpPr>
          <p:cNvPr id="108" name="Shape 668">
            <a:extLst>
              <a:ext uri="{FF2B5EF4-FFF2-40B4-BE49-F238E27FC236}">
                <a16:creationId xmlns:a16="http://schemas.microsoft.com/office/drawing/2014/main" id="{04083B17-8248-9F2A-27D2-A7F92650DC33}"/>
              </a:ext>
            </a:extLst>
          </p:cNvPr>
          <p:cNvSpPr/>
          <p:nvPr/>
        </p:nvSpPr>
        <p:spPr>
          <a:xfrm>
            <a:off x="2660280" y="1961320"/>
            <a:ext cx="146685" cy="139924"/>
          </a:xfrm>
          <a:prstGeom prst="ellipse">
            <a:avLst/>
          </a:prstGeom>
          <a:solidFill>
            <a:srgbClr val="4472C4"/>
          </a:solidFill>
          <a:ln w="3175">
            <a:miter lim="400000"/>
          </a:ln>
        </p:spPr>
        <p:txBody>
          <a:bodyPr lIns="35719" tIns="35719" rIns="35719" bIns="35719" anchor="ctr"/>
          <a:lstStyle/>
          <a:p>
            <a:pPr defTabSz="410734">
              <a:defRPr sz="1600">
                <a:solidFill>
                  <a:srgbClr val="FFFFFF"/>
                </a:solidFill>
                <a:latin typeface="Avenir LT Std 45 Book"/>
                <a:ea typeface="Avenir LT Std 45 Book"/>
                <a:cs typeface="Avenir LT Std 45 Book"/>
                <a:sym typeface="Avenir LT Std 45 Book"/>
              </a:defRPr>
            </a:pPr>
            <a:endParaRPr sz="2133">
              <a:solidFill>
                <a:srgbClr val="FFFFFF"/>
              </a:solidFill>
              <a:latin typeface="Avenir LT Std 45 Book"/>
              <a:sym typeface="Avenir LT Std 45 Book"/>
            </a:endParaRPr>
          </a:p>
        </p:txBody>
      </p:sp>
      <p:sp>
        <p:nvSpPr>
          <p:cNvPr id="109" name="Shape 659">
            <a:extLst>
              <a:ext uri="{FF2B5EF4-FFF2-40B4-BE49-F238E27FC236}">
                <a16:creationId xmlns:a16="http://schemas.microsoft.com/office/drawing/2014/main" id="{D53E9602-BFE6-ABF2-F19B-73078D1C7DF9}"/>
              </a:ext>
            </a:extLst>
          </p:cNvPr>
          <p:cNvSpPr/>
          <p:nvPr/>
        </p:nvSpPr>
        <p:spPr>
          <a:xfrm>
            <a:off x="4553732" y="1961320"/>
            <a:ext cx="146685" cy="139924"/>
          </a:xfrm>
          <a:prstGeom prst="ellipse">
            <a:avLst/>
          </a:prstGeom>
          <a:solidFill>
            <a:srgbClr val="4472C4"/>
          </a:solidFill>
          <a:ln w="3175">
            <a:miter lim="400000"/>
          </a:ln>
        </p:spPr>
        <p:txBody>
          <a:bodyPr lIns="35719" tIns="35719" rIns="35719" bIns="35719" anchor="ctr"/>
          <a:lstStyle/>
          <a:p>
            <a:pPr defTabSz="410734">
              <a:defRPr sz="1600">
                <a:solidFill>
                  <a:srgbClr val="FFFFFF"/>
                </a:solidFill>
                <a:latin typeface="Avenir LT Std 45 Book"/>
                <a:ea typeface="Avenir LT Std 45 Book"/>
                <a:cs typeface="Avenir LT Std 45 Book"/>
                <a:sym typeface="Avenir LT Std 45 Book"/>
              </a:defRPr>
            </a:pPr>
            <a:endParaRPr sz="2133">
              <a:solidFill>
                <a:srgbClr val="FFFFFF"/>
              </a:solidFill>
              <a:latin typeface="Avenir LT Std 45 Book"/>
              <a:sym typeface="Avenir LT Std 45 Book"/>
            </a:endParaRPr>
          </a:p>
        </p:txBody>
      </p:sp>
      <p:sp>
        <p:nvSpPr>
          <p:cNvPr id="110" name="Shape 659">
            <a:extLst>
              <a:ext uri="{FF2B5EF4-FFF2-40B4-BE49-F238E27FC236}">
                <a16:creationId xmlns:a16="http://schemas.microsoft.com/office/drawing/2014/main" id="{51547C24-A26E-FD3D-47F5-214E58F293FD}"/>
              </a:ext>
            </a:extLst>
          </p:cNvPr>
          <p:cNvSpPr/>
          <p:nvPr/>
        </p:nvSpPr>
        <p:spPr>
          <a:xfrm>
            <a:off x="6447184" y="1961320"/>
            <a:ext cx="146685" cy="139924"/>
          </a:xfrm>
          <a:prstGeom prst="ellipse">
            <a:avLst/>
          </a:prstGeom>
          <a:solidFill>
            <a:srgbClr val="4472C4"/>
          </a:solidFill>
          <a:ln w="3175">
            <a:miter lim="400000"/>
          </a:ln>
        </p:spPr>
        <p:txBody>
          <a:bodyPr lIns="35719" tIns="35719" rIns="35719" bIns="35719" anchor="ctr"/>
          <a:lstStyle/>
          <a:p>
            <a:pPr defTabSz="410734">
              <a:defRPr sz="1600">
                <a:solidFill>
                  <a:srgbClr val="FFFFFF"/>
                </a:solidFill>
                <a:latin typeface="Avenir LT Std 45 Book"/>
                <a:ea typeface="Avenir LT Std 45 Book"/>
                <a:cs typeface="Avenir LT Std 45 Book"/>
                <a:sym typeface="Avenir LT Std 45 Book"/>
              </a:defRPr>
            </a:pPr>
            <a:endParaRPr sz="2133">
              <a:solidFill>
                <a:srgbClr val="FFFFFF"/>
              </a:solidFill>
              <a:latin typeface="Avenir LT Std 45 Book"/>
              <a:sym typeface="Avenir LT Std 45 Book"/>
            </a:endParaRPr>
          </a:p>
        </p:txBody>
      </p:sp>
      <p:sp>
        <p:nvSpPr>
          <p:cNvPr id="112" name="Shape 662">
            <a:extLst>
              <a:ext uri="{FF2B5EF4-FFF2-40B4-BE49-F238E27FC236}">
                <a16:creationId xmlns:a16="http://schemas.microsoft.com/office/drawing/2014/main" id="{944BCFCE-FA52-323A-D8EF-C6DB58A79031}"/>
              </a:ext>
            </a:extLst>
          </p:cNvPr>
          <p:cNvSpPr/>
          <p:nvPr/>
        </p:nvSpPr>
        <p:spPr>
          <a:xfrm>
            <a:off x="2982765" y="1675421"/>
            <a:ext cx="432000" cy="164212"/>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0734">
              <a:defRPr sz="1000">
                <a:solidFill>
                  <a:srgbClr val="6E1E78"/>
                </a:solidFill>
                <a:latin typeface="Avenir Heavy"/>
                <a:ea typeface="Avenir Heavy"/>
                <a:cs typeface="Avenir Heavy"/>
                <a:sym typeface="Avenir Heavy"/>
              </a:defRPr>
            </a:pPr>
            <a:r>
              <a:rPr lang="fr-FR" sz="1067">
                <a:solidFill>
                  <a:srgbClr val="4472C4"/>
                </a:solidFill>
                <a:latin typeface="Avenir LT Std 65 Medium"/>
                <a:sym typeface="Avenir Heavy"/>
              </a:rPr>
              <a:t>2025</a:t>
            </a:r>
            <a:endParaRPr sz="1067">
              <a:solidFill>
                <a:srgbClr val="4472C4"/>
              </a:solidFill>
              <a:latin typeface="Avenir LT Std 65 Medium"/>
              <a:sym typeface="Avenir Heavy"/>
            </a:endParaRPr>
          </a:p>
        </p:txBody>
      </p:sp>
      <p:sp>
        <p:nvSpPr>
          <p:cNvPr id="113" name="Shape 662">
            <a:extLst>
              <a:ext uri="{FF2B5EF4-FFF2-40B4-BE49-F238E27FC236}">
                <a16:creationId xmlns:a16="http://schemas.microsoft.com/office/drawing/2014/main" id="{34BA60E1-68E8-4C82-88F9-9D403FD6EA27}"/>
              </a:ext>
            </a:extLst>
          </p:cNvPr>
          <p:cNvSpPr/>
          <p:nvPr/>
        </p:nvSpPr>
        <p:spPr>
          <a:xfrm>
            <a:off x="4869175" y="1675421"/>
            <a:ext cx="432000" cy="164212"/>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0734">
              <a:defRPr sz="1000">
                <a:solidFill>
                  <a:srgbClr val="6E1E78"/>
                </a:solidFill>
                <a:latin typeface="Avenir Heavy"/>
                <a:ea typeface="Avenir Heavy"/>
                <a:cs typeface="Avenir Heavy"/>
                <a:sym typeface="Avenir Heavy"/>
              </a:defRPr>
            </a:pPr>
            <a:r>
              <a:rPr lang="fr-FR" sz="1067">
                <a:solidFill>
                  <a:srgbClr val="4472C4"/>
                </a:solidFill>
                <a:latin typeface="Avenir LT Std 65 Medium"/>
                <a:sym typeface="Avenir Heavy"/>
              </a:rPr>
              <a:t>2027</a:t>
            </a:r>
            <a:endParaRPr sz="1067">
              <a:solidFill>
                <a:srgbClr val="4472C4"/>
              </a:solidFill>
              <a:latin typeface="Avenir LT Std 65 Medium"/>
              <a:sym typeface="Avenir Heavy"/>
            </a:endParaRPr>
          </a:p>
        </p:txBody>
      </p:sp>
      <p:sp>
        <p:nvSpPr>
          <p:cNvPr id="114" name="Shape 662">
            <a:extLst>
              <a:ext uri="{FF2B5EF4-FFF2-40B4-BE49-F238E27FC236}">
                <a16:creationId xmlns:a16="http://schemas.microsoft.com/office/drawing/2014/main" id="{98761214-45D1-EC04-A5BD-2540F43A7F21}"/>
              </a:ext>
            </a:extLst>
          </p:cNvPr>
          <p:cNvSpPr/>
          <p:nvPr/>
        </p:nvSpPr>
        <p:spPr>
          <a:xfrm>
            <a:off x="6755585" y="1675421"/>
            <a:ext cx="432000" cy="164212"/>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0734">
              <a:defRPr sz="1000">
                <a:solidFill>
                  <a:srgbClr val="6E1E78"/>
                </a:solidFill>
                <a:latin typeface="Avenir Heavy"/>
                <a:ea typeface="Avenir Heavy"/>
                <a:cs typeface="Avenir Heavy"/>
                <a:sym typeface="Avenir Heavy"/>
              </a:defRPr>
            </a:pPr>
            <a:r>
              <a:rPr lang="fr-FR" sz="1067" dirty="0">
                <a:solidFill>
                  <a:srgbClr val="4472C4"/>
                </a:solidFill>
                <a:latin typeface="Avenir LT Std 65 Medium"/>
                <a:sym typeface="Avenir Heavy"/>
              </a:rPr>
              <a:t>2029</a:t>
            </a:r>
            <a:endParaRPr sz="1067" dirty="0">
              <a:solidFill>
                <a:srgbClr val="4472C4"/>
              </a:solidFill>
              <a:latin typeface="Avenir LT Std 65 Medium"/>
              <a:sym typeface="Avenir Heavy"/>
            </a:endParaRPr>
          </a:p>
        </p:txBody>
      </p:sp>
      <p:sp>
        <p:nvSpPr>
          <p:cNvPr id="115" name="Shape 663">
            <a:extLst>
              <a:ext uri="{FF2B5EF4-FFF2-40B4-BE49-F238E27FC236}">
                <a16:creationId xmlns:a16="http://schemas.microsoft.com/office/drawing/2014/main" id="{2383E315-A4B1-372B-B783-F4FE3A160B3E}"/>
              </a:ext>
            </a:extLst>
          </p:cNvPr>
          <p:cNvSpPr/>
          <p:nvPr/>
        </p:nvSpPr>
        <p:spPr>
          <a:xfrm>
            <a:off x="7698790" y="1675421"/>
            <a:ext cx="432000" cy="164212"/>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0734"/>
            <a:r>
              <a:rPr lang="fr-FR" sz="1067" dirty="0">
                <a:solidFill>
                  <a:srgbClr val="4472C4"/>
                </a:solidFill>
                <a:latin typeface="Avenir LT Std 65 Medium"/>
              </a:rPr>
              <a:t>2030</a:t>
            </a:r>
            <a:endParaRPr sz="1067" dirty="0">
              <a:solidFill>
                <a:srgbClr val="4472C4"/>
              </a:solidFill>
              <a:latin typeface="Avenir LT Std 65 Medium"/>
            </a:endParaRPr>
          </a:p>
        </p:txBody>
      </p:sp>
      <p:sp>
        <p:nvSpPr>
          <p:cNvPr id="116" name="Shape 659">
            <a:extLst>
              <a:ext uri="{FF2B5EF4-FFF2-40B4-BE49-F238E27FC236}">
                <a16:creationId xmlns:a16="http://schemas.microsoft.com/office/drawing/2014/main" id="{1461489B-A9C6-73EB-78BA-911EE200C87F}"/>
              </a:ext>
            </a:extLst>
          </p:cNvPr>
          <p:cNvSpPr/>
          <p:nvPr/>
        </p:nvSpPr>
        <p:spPr>
          <a:xfrm>
            <a:off x="7393910" y="1962934"/>
            <a:ext cx="146685" cy="139924"/>
          </a:xfrm>
          <a:prstGeom prst="ellipse">
            <a:avLst/>
          </a:prstGeom>
          <a:solidFill>
            <a:srgbClr val="4472C4"/>
          </a:solidFill>
          <a:ln w="3175">
            <a:miter lim="400000"/>
          </a:ln>
        </p:spPr>
        <p:txBody>
          <a:bodyPr lIns="35719" tIns="35719" rIns="35719" bIns="35719" anchor="ctr"/>
          <a:lstStyle/>
          <a:p>
            <a:pPr defTabSz="410734">
              <a:defRPr sz="1600">
                <a:solidFill>
                  <a:srgbClr val="FFFFFF"/>
                </a:solidFill>
                <a:latin typeface="Avenir LT Std 45 Book"/>
                <a:ea typeface="Avenir LT Std 45 Book"/>
                <a:cs typeface="Avenir LT Std 45 Book"/>
                <a:sym typeface="Avenir LT Std 45 Book"/>
              </a:defRPr>
            </a:pPr>
            <a:endParaRPr sz="2133">
              <a:solidFill>
                <a:srgbClr val="FFFFFF"/>
              </a:solidFill>
              <a:latin typeface="Avenir LT Std 45 Book"/>
              <a:sym typeface="Avenir LT Std 45 Book"/>
            </a:endParaRPr>
          </a:p>
        </p:txBody>
      </p:sp>
      <p:sp>
        <p:nvSpPr>
          <p:cNvPr id="117" name="Shape 659">
            <a:extLst>
              <a:ext uri="{FF2B5EF4-FFF2-40B4-BE49-F238E27FC236}">
                <a16:creationId xmlns:a16="http://schemas.microsoft.com/office/drawing/2014/main" id="{9DC87659-7F44-ED03-3F92-91BE4AC13618}"/>
              </a:ext>
            </a:extLst>
          </p:cNvPr>
          <p:cNvSpPr/>
          <p:nvPr/>
        </p:nvSpPr>
        <p:spPr>
          <a:xfrm>
            <a:off x="8340639" y="1961316"/>
            <a:ext cx="146685" cy="139924"/>
          </a:xfrm>
          <a:prstGeom prst="ellipse">
            <a:avLst/>
          </a:prstGeom>
          <a:solidFill>
            <a:srgbClr val="4472C4"/>
          </a:solidFill>
          <a:ln w="3175">
            <a:miter lim="400000"/>
          </a:ln>
        </p:spPr>
        <p:txBody>
          <a:bodyPr lIns="35719" tIns="35719" rIns="35719" bIns="35719" anchor="ctr"/>
          <a:lstStyle/>
          <a:p>
            <a:pPr defTabSz="410734">
              <a:defRPr sz="1600">
                <a:solidFill>
                  <a:srgbClr val="FFFFFF"/>
                </a:solidFill>
                <a:latin typeface="Avenir LT Std 45 Book"/>
                <a:ea typeface="Avenir LT Std 45 Book"/>
                <a:cs typeface="Avenir LT Std 45 Book"/>
                <a:sym typeface="Avenir LT Std 45 Book"/>
              </a:defRPr>
            </a:pPr>
            <a:endParaRPr sz="2133">
              <a:solidFill>
                <a:srgbClr val="FFFFFF"/>
              </a:solidFill>
              <a:latin typeface="Avenir LT Std 45 Book"/>
              <a:sym typeface="Avenir LT Std 45 Book"/>
            </a:endParaRPr>
          </a:p>
        </p:txBody>
      </p:sp>
      <p:sp>
        <p:nvSpPr>
          <p:cNvPr id="118" name="Shape 663">
            <a:extLst>
              <a:ext uri="{FF2B5EF4-FFF2-40B4-BE49-F238E27FC236}">
                <a16:creationId xmlns:a16="http://schemas.microsoft.com/office/drawing/2014/main" id="{82732D8F-6A85-FE39-A7AA-77D8D69C50B0}"/>
              </a:ext>
            </a:extLst>
          </p:cNvPr>
          <p:cNvSpPr/>
          <p:nvPr/>
        </p:nvSpPr>
        <p:spPr>
          <a:xfrm>
            <a:off x="8641998" y="1709401"/>
            <a:ext cx="432000" cy="164212"/>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0734"/>
            <a:r>
              <a:rPr lang="fr-FR" sz="1067" dirty="0">
                <a:solidFill>
                  <a:srgbClr val="4472C4"/>
                </a:solidFill>
                <a:latin typeface="Avenir LT Std 65 Medium"/>
              </a:rPr>
              <a:t>2031</a:t>
            </a:r>
            <a:endParaRPr sz="1067" dirty="0">
              <a:solidFill>
                <a:srgbClr val="4472C4"/>
              </a:solidFill>
              <a:latin typeface="Avenir LT Std 65 Medium"/>
            </a:endParaRPr>
          </a:p>
        </p:txBody>
      </p:sp>
      <p:sp>
        <p:nvSpPr>
          <p:cNvPr id="136" name="Shape 659">
            <a:extLst>
              <a:ext uri="{FF2B5EF4-FFF2-40B4-BE49-F238E27FC236}">
                <a16:creationId xmlns:a16="http://schemas.microsoft.com/office/drawing/2014/main" id="{99501D28-E9BC-6C3C-868D-9ECF25F1F154}"/>
              </a:ext>
            </a:extLst>
          </p:cNvPr>
          <p:cNvSpPr/>
          <p:nvPr/>
        </p:nvSpPr>
        <p:spPr>
          <a:xfrm>
            <a:off x="9287362" y="1956481"/>
            <a:ext cx="146685" cy="139924"/>
          </a:xfrm>
          <a:prstGeom prst="ellipse">
            <a:avLst/>
          </a:prstGeom>
          <a:solidFill>
            <a:srgbClr val="4472C4"/>
          </a:solidFill>
          <a:ln w="3175">
            <a:miter lim="400000"/>
          </a:ln>
        </p:spPr>
        <p:txBody>
          <a:bodyPr lIns="35719" tIns="35719" rIns="35719" bIns="35719" anchor="ctr"/>
          <a:lstStyle/>
          <a:p>
            <a:pPr defTabSz="410734">
              <a:defRPr sz="1600">
                <a:solidFill>
                  <a:srgbClr val="FFFFFF"/>
                </a:solidFill>
                <a:latin typeface="Avenir LT Std 45 Book"/>
                <a:ea typeface="Avenir LT Std 45 Book"/>
                <a:cs typeface="Avenir LT Std 45 Book"/>
                <a:sym typeface="Avenir LT Std 45 Book"/>
              </a:defRPr>
            </a:pPr>
            <a:endParaRPr sz="2133">
              <a:solidFill>
                <a:srgbClr val="FFFFFF"/>
              </a:solidFill>
              <a:latin typeface="Avenir LT Std 45 Book"/>
              <a:sym typeface="Avenir LT Std 45 Book"/>
            </a:endParaRPr>
          </a:p>
        </p:txBody>
      </p:sp>
      <p:sp>
        <p:nvSpPr>
          <p:cNvPr id="137" name="Shape 663">
            <a:extLst>
              <a:ext uri="{FF2B5EF4-FFF2-40B4-BE49-F238E27FC236}">
                <a16:creationId xmlns:a16="http://schemas.microsoft.com/office/drawing/2014/main" id="{82481CCA-3039-B98C-FEAA-942D833271A5}"/>
              </a:ext>
            </a:extLst>
          </p:cNvPr>
          <p:cNvSpPr/>
          <p:nvPr/>
        </p:nvSpPr>
        <p:spPr>
          <a:xfrm>
            <a:off x="9716352" y="1706282"/>
            <a:ext cx="432000" cy="164212"/>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0734"/>
            <a:r>
              <a:rPr lang="fr-FR" sz="1067" dirty="0">
                <a:solidFill>
                  <a:srgbClr val="4472C4"/>
                </a:solidFill>
                <a:latin typeface="Avenir LT Std 65 Medium"/>
              </a:rPr>
              <a:t>2032</a:t>
            </a:r>
            <a:endParaRPr sz="1067" dirty="0">
              <a:solidFill>
                <a:srgbClr val="4472C4"/>
              </a:solidFill>
              <a:latin typeface="Avenir LT Std 65 Medium"/>
            </a:endParaRPr>
          </a:p>
        </p:txBody>
      </p:sp>
      <p:sp>
        <p:nvSpPr>
          <p:cNvPr id="138" name="Shape 659">
            <a:extLst>
              <a:ext uri="{FF2B5EF4-FFF2-40B4-BE49-F238E27FC236}">
                <a16:creationId xmlns:a16="http://schemas.microsoft.com/office/drawing/2014/main" id="{34858239-80D7-C4C0-AC5D-9CCB673E06BE}"/>
              </a:ext>
            </a:extLst>
          </p:cNvPr>
          <p:cNvSpPr/>
          <p:nvPr/>
        </p:nvSpPr>
        <p:spPr>
          <a:xfrm>
            <a:off x="10215336" y="1968174"/>
            <a:ext cx="146685" cy="139924"/>
          </a:xfrm>
          <a:prstGeom prst="ellipse">
            <a:avLst/>
          </a:prstGeom>
          <a:solidFill>
            <a:srgbClr val="4472C4"/>
          </a:solidFill>
          <a:ln w="3175">
            <a:miter lim="400000"/>
          </a:ln>
        </p:spPr>
        <p:txBody>
          <a:bodyPr lIns="35719" tIns="35719" rIns="35719" bIns="35719" anchor="ctr"/>
          <a:lstStyle/>
          <a:p>
            <a:pPr defTabSz="410734">
              <a:defRPr sz="1600">
                <a:solidFill>
                  <a:srgbClr val="FFFFFF"/>
                </a:solidFill>
                <a:latin typeface="Avenir LT Std 45 Book"/>
                <a:ea typeface="Avenir LT Std 45 Book"/>
                <a:cs typeface="Avenir LT Std 45 Book"/>
                <a:sym typeface="Avenir LT Std 45 Book"/>
              </a:defRPr>
            </a:pPr>
            <a:endParaRPr sz="2133">
              <a:solidFill>
                <a:srgbClr val="FFFFFF"/>
              </a:solidFill>
              <a:latin typeface="Avenir LT Std 45 Book"/>
              <a:sym typeface="Avenir LT Std 45 Book"/>
            </a:endParaRPr>
          </a:p>
        </p:txBody>
      </p:sp>
      <p:sp>
        <p:nvSpPr>
          <p:cNvPr id="139" name="Shape 659">
            <a:extLst>
              <a:ext uri="{FF2B5EF4-FFF2-40B4-BE49-F238E27FC236}">
                <a16:creationId xmlns:a16="http://schemas.microsoft.com/office/drawing/2014/main" id="{F70D205D-9F24-08C2-C7F3-3FF60C479C9C}"/>
              </a:ext>
            </a:extLst>
          </p:cNvPr>
          <p:cNvSpPr/>
          <p:nvPr/>
        </p:nvSpPr>
        <p:spPr>
          <a:xfrm>
            <a:off x="11034129" y="1971778"/>
            <a:ext cx="146685" cy="139924"/>
          </a:xfrm>
          <a:prstGeom prst="ellipse">
            <a:avLst/>
          </a:prstGeom>
          <a:solidFill>
            <a:srgbClr val="4472C4"/>
          </a:solidFill>
          <a:ln w="3175">
            <a:miter lim="400000"/>
          </a:ln>
        </p:spPr>
        <p:txBody>
          <a:bodyPr lIns="35719" tIns="35719" rIns="35719" bIns="35719" anchor="ctr"/>
          <a:lstStyle/>
          <a:p>
            <a:pPr defTabSz="410734">
              <a:defRPr sz="1600">
                <a:solidFill>
                  <a:srgbClr val="FFFFFF"/>
                </a:solidFill>
                <a:latin typeface="Avenir LT Std 45 Book"/>
                <a:ea typeface="Avenir LT Std 45 Book"/>
                <a:cs typeface="Avenir LT Std 45 Book"/>
                <a:sym typeface="Avenir LT Std 45 Book"/>
              </a:defRPr>
            </a:pPr>
            <a:endParaRPr sz="2133">
              <a:solidFill>
                <a:srgbClr val="FFFFFF"/>
              </a:solidFill>
              <a:latin typeface="Avenir LT Std 45 Book"/>
              <a:sym typeface="Avenir LT Std 45 Book"/>
            </a:endParaRPr>
          </a:p>
        </p:txBody>
      </p:sp>
      <p:sp>
        <p:nvSpPr>
          <p:cNvPr id="140" name="Shape 663">
            <a:extLst>
              <a:ext uri="{FF2B5EF4-FFF2-40B4-BE49-F238E27FC236}">
                <a16:creationId xmlns:a16="http://schemas.microsoft.com/office/drawing/2014/main" id="{129FF481-C9AC-10DD-D000-B1DD430BDDAC}"/>
              </a:ext>
            </a:extLst>
          </p:cNvPr>
          <p:cNvSpPr/>
          <p:nvPr/>
        </p:nvSpPr>
        <p:spPr>
          <a:xfrm>
            <a:off x="10494995" y="1710927"/>
            <a:ext cx="432000" cy="164212"/>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0734"/>
            <a:r>
              <a:rPr lang="fr-FR" sz="1067" dirty="0">
                <a:solidFill>
                  <a:srgbClr val="4472C4"/>
                </a:solidFill>
                <a:latin typeface="Avenir LT Std 65 Medium"/>
              </a:rPr>
              <a:t>2033</a:t>
            </a:r>
            <a:endParaRPr sz="1067" dirty="0">
              <a:solidFill>
                <a:srgbClr val="4472C4"/>
              </a:solidFill>
              <a:latin typeface="Avenir LT Std 65 Medium"/>
            </a:endParaRPr>
          </a:p>
        </p:txBody>
      </p:sp>
      <p:sp>
        <p:nvSpPr>
          <p:cNvPr id="77" name="Shape 654">
            <a:extLst>
              <a:ext uri="{FF2B5EF4-FFF2-40B4-BE49-F238E27FC236}">
                <a16:creationId xmlns:a16="http://schemas.microsoft.com/office/drawing/2014/main" id="{3AF3054B-B21D-809B-4CFA-38AF77FBC45D}"/>
              </a:ext>
            </a:extLst>
          </p:cNvPr>
          <p:cNvSpPr/>
          <p:nvPr/>
        </p:nvSpPr>
        <p:spPr>
          <a:xfrm>
            <a:off x="1388102" y="2032495"/>
            <a:ext cx="10381836" cy="9245"/>
          </a:xfrm>
          <a:prstGeom prst="line">
            <a:avLst/>
          </a:prstGeom>
          <a:ln w="28575">
            <a:solidFill>
              <a:srgbClr val="4472C4"/>
            </a:solidFill>
            <a:miter lim="400000"/>
            <a:tailEnd type="triangle"/>
          </a:ln>
        </p:spPr>
        <p:txBody>
          <a:bodyPr lIns="45719" tIns="45719" rIns="45719" bIns="45719"/>
          <a:lstStyle/>
          <a:p>
            <a:pPr defTabSz="410734">
              <a:defRPr>
                <a:solidFill>
                  <a:srgbClr val="4D4F53"/>
                </a:solidFill>
                <a:latin typeface="Avenir LT Std 45 Book"/>
                <a:ea typeface="Avenir LT Std 45 Book"/>
                <a:cs typeface="Avenir LT Std 45 Book"/>
                <a:sym typeface="Avenir LT Std 45 Book"/>
              </a:defRPr>
            </a:pPr>
            <a:endParaRPr sz="1351">
              <a:solidFill>
                <a:srgbClr val="4D4F53"/>
              </a:solidFill>
              <a:latin typeface="Avenir LT Std 45 Book"/>
              <a:sym typeface="Avenir LT Std 45 Book"/>
            </a:endParaRPr>
          </a:p>
        </p:txBody>
      </p:sp>
      <p:sp>
        <p:nvSpPr>
          <p:cNvPr id="101" name="Shape 664">
            <a:extLst>
              <a:ext uri="{FF2B5EF4-FFF2-40B4-BE49-F238E27FC236}">
                <a16:creationId xmlns:a16="http://schemas.microsoft.com/office/drawing/2014/main" id="{6BE97921-6CD9-5907-4AC1-2908B8224042}"/>
              </a:ext>
            </a:extLst>
          </p:cNvPr>
          <p:cNvSpPr/>
          <p:nvPr/>
        </p:nvSpPr>
        <p:spPr>
          <a:xfrm>
            <a:off x="1713554" y="1961320"/>
            <a:ext cx="146685" cy="139924"/>
          </a:xfrm>
          <a:prstGeom prst="ellipse">
            <a:avLst/>
          </a:prstGeom>
          <a:solidFill>
            <a:srgbClr val="4472C4"/>
          </a:solidFill>
          <a:ln w="3175">
            <a:miter lim="400000"/>
          </a:ln>
        </p:spPr>
        <p:txBody>
          <a:bodyPr lIns="35719" tIns="35719" rIns="35719" bIns="35719" anchor="ctr"/>
          <a:lstStyle/>
          <a:p>
            <a:pPr defTabSz="410734">
              <a:defRPr sz="1600">
                <a:solidFill>
                  <a:srgbClr val="FFFFFF"/>
                </a:solidFill>
                <a:latin typeface="Avenir LT Std 45 Book"/>
                <a:ea typeface="Avenir LT Std 45 Book"/>
                <a:cs typeface="Avenir LT Std 45 Book"/>
                <a:sym typeface="Avenir LT Std 45 Book"/>
              </a:defRPr>
            </a:pPr>
            <a:endParaRPr sz="2133">
              <a:solidFill>
                <a:srgbClr val="FFFFFF"/>
              </a:solidFill>
              <a:latin typeface="Avenir LT Std 45 Book"/>
              <a:sym typeface="Avenir LT Std 45 Book"/>
            </a:endParaRPr>
          </a:p>
        </p:txBody>
      </p:sp>
      <p:sp>
        <p:nvSpPr>
          <p:cNvPr id="8" name="ZoneTexte 7">
            <a:extLst>
              <a:ext uri="{FF2B5EF4-FFF2-40B4-BE49-F238E27FC236}">
                <a16:creationId xmlns:a16="http://schemas.microsoft.com/office/drawing/2014/main" id="{AC82C02A-9B8B-C2F2-AF54-B7A2EF2C5941}"/>
              </a:ext>
            </a:extLst>
          </p:cNvPr>
          <p:cNvSpPr txBox="1"/>
          <p:nvPr/>
        </p:nvSpPr>
        <p:spPr>
          <a:xfrm>
            <a:off x="1525475" y="3042264"/>
            <a:ext cx="4403321" cy="2893100"/>
          </a:xfrm>
          <a:prstGeom prst="rect">
            <a:avLst/>
          </a:prstGeom>
          <a:noFill/>
          <a:ln w="31750">
            <a:solidFill>
              <a:srgbClr val="70AD47"/>
            </a:solidFill>
          </a:ln>
        </p:spPr>
        <p:txBody>
          <a:bodyPr wrap="square" rtlCol="0">
            <a:spAutoFit/>
          </a:bodyPr>
          <a:lstStyle/>
          <a:p>
            <a:r>
              <a:rPr lang="fr-FR" sz="1400" b="1" u="sng" dirty="0"/>
              <a:t>STI 2027 Main objectives</a:t>
            </a:r>
          </a:p>
          <a:p>
            <a:r>
              <a:rPr lang="en-US" sz="1400" dirty="0"/>
              <a:t>Basic advanced safe train positioning,  odometry enhancement</a:t>
            </a:r>
          </a:p>
          <a:p>
            <a:endParaRPr lang="fr-FR" sz="1400" dirty="0"/>
          </a:p>
          <a:p>
            <a:pPr marL="285750" indent="-285750">
              <a:buFont typeface="Wingdings" panose="05000000000000000000" pitchFamily="2" charset="2"/>
              <a:buChar char="ü"/>
            </a:pPr>
            <a:r>
              <a:rPr lang="en-US" sz="1400" dirty="0"/>
              <a:t>Maybe enhance the performance in terms of accuracy</a:t>
            </a:r>
            <a:endParaRPr lang="fr-FR" sz="1400" dirty="0"/>
          </a:p>
          <a:p>
            <a:pPr marL="285750" indent="-285750">
              <a:buFont typeface="Wingdings" panose="05000000000000000000" pitchFamily="2" charset="2"/>
              <a:buChar char="ü"/>
            </a:pPr>
            <a:r>
              <a:rPr lang="en-US" sz="1400" dirty="0"/>
              <a:t>Specify the interface between an ASTP component and the EVC to prepare for future upgrades</a:t>
            </a:r>
          </a:p>
          <a:p>
            <a:endParaRPr lang="en-US" sz="1400" dirty="0"/>
          </a:p>
          <a:p>
            <a:pPr marL="285750" indent="-285750">
              <a:buFont typeface="Symbol" panose="05050102010706020507" pitchFamily="18" charset="2"/>
              <a:buChar char="Þ"/>
            </a:pPr>
            <a:r>
              <a:rPr lang="en-US" sz="1400" dirty="0"/>
              <a:t>Improve performances</a:t>
            </a:r>
          </a:p>
          <a:p>
            <a:pPr marL="285750" indent="-285750">
              <a:buFont typeface="Symbol" panose="05050102010706020507" pitchFamily="18" charset="2"/>
              <a:buChar char="Þ"/>
            </a:pPr>
            <a:r>
              <a:rPr lang="en-US" sz="1400" dirty="0"/>
              <a:t>Improve the robustness (by decreasing the dependency on slipping/sliding)</a:t>
            </a:r>
          </a:p>
          <a:p>
            <a:pPr marL="285750" indent="-285750">
              <a:buFont typeface="Symbol" panose="05050102010706020507" pitchFamily="18" charset="2"/>
              <a:buChar char="Þ"/>
            </a:pPr>
            <a:r>
              <a:rPr lang="en-US" sz="1400" dirty="0"/>
              <a:t>Modular architecture</a:t>
            </a:r>
          </a:p>
          <a:p>
            <a:endParaRPr lang="en-US" sz="1400" dirty="0"/>
          </a:p>
        </p:txBody>
      </p:sp>
      <p:sp>
        <p:nvSpPr>
          <p:cNvPr id="9" name="ZoneTexte 8">
            <a:extLst>
              <a:ext uri="{FF2B5EF4-FFF2-40B4-BE49-F238E27FC236}">
                <a16:creationId xmlns:a16="http://schemas.microsoft.com/office/drawing/2014/main" id="{3762F34C-D3F8-833F-9D03-FB9ADD3ED281}"/>
              </a:ext>
            </a:extLst>
          </p:cNvPr>
          <p:cNvSpPr txBox="1"/>
          <p:nvPr/>
        </p:nvSpPr>
        <p:spPr>
          <a:xfrm>
            <a:off x="6049380" y="3034882"/>
            <a:ext cx="4089003" cy="2893100"/>
          </a:xfrm>
          <a:prstGeom prst="rect">
            <a:avLst/>
          </a:prstGeom>
          <a:noFill/>
          <a:ln w="31750">
            <a:solidFill>
              <a:srgbClr val="548235"/>
            </a:solidFill>
          </a:ln>
        </p:spPr>
        <p:txBody>
          <a:bodyPr wrap="square" rtlCol="0">
            <a:spAutoFit/>
          </a:bodyPr>
          <a:lstStyle/>
          <a:p>
            <a:r>
              <a:rPr lang="fr-FR" sz="1400" b="1" u="sng" dirty="0"/>
              <a:t>STI 2032 Main objectives</a:t>
            </a:r>
          </a:p>
          <a:p>
            <a:r>
              <a:rPr lang="en-US" sz="1400" dirty="0"/>
              <a:t>Full advanced safe train positioning, absolute positioning</a:t>
            </a:r>
            <a:endParaRPr lang="fr-FR" sz="1400" dirty="0"/>
          </a:p>
          <a:p>
            <a:endParaRPr lang="fr-FR" sz="1400" dirty="0"/>
          </a:p>
          <a:p>
            <a:pPr marL="285750" indent="-285750">
              <a:buFont typeface="Wingdings" panose="05000000000000000000" pitchFamily="2" charset="2"/>
              <a:buChar char="ü"/>
            </a:pPr>
            <a:r>
              <a:rPr lang="en-US" sz="1400" dirty="0"/>
              <a:t>Accurate position and speed system</a:t>
            </a:r>
          </a:p>
          <a:p>
            <a:pPr marL="285750" indent="-285750">
              <a:buFont typeface="Wingdings" panose="05000000000000000000" pitchFamily="2" charset="2"/>
              <a:buChar char="ü"/>
            </a:pPr>
            <a:r>
              <a:rPr lang="en-US" sz="1400" dirty="0"/>
              <a:t>Separate building block as a service to serve the needs for multiple applications</a:t>
            </a:r>
            <a:endParaRPr lang="fr-FR" sz="1400" dirty="0"/>
          </a:p>
          <a:p>
            <a:endParaRPr lang="fr-FR" sz="1400" dirty="0"/>
          </a:p>
          <a:p>
            <a:endParaRPr lang="fr-FR" sz="1400" dirty="0"/>
          </a:p>
          <a:p>
            <a:pPr marL="285750" indent="-285750">
              <a:buFont typeface="Symbol" panose="05050102010706020507" pitchFamily="18" charset="2"/>
              <a:buChar char="Þ"/>
            </a:pPr>
            <a:r>
              <a:rPr lang="en-US" sz="1400" dirty="0"/>
              <a:t>Enable to move the track occupancy function from trackside to on-board</a:t>
            </a:r>
          </a:p>
          <a:p>
            <a:pPr marL="285750" indent="-285750">
              <a:buFont typeface="Symbol" panose="05050102010706020507" pitchFamily="18" charset="2"/>
              <a:buChar char="Þ"/>
            </a:pPr>
            <a:r>
              <a:rPr lang="en-US" sz="1400" dirty="0"/>
              <a:t>Allow the use of virtual reference points</a:t>
            </a:r>
          </a:p>
          <a:p>
            <a:endParaRPr lang="fr-FR" sz="1400" dirty="0"/>
          </a:p>
        </p:txBody>
      </p:sp>
    </p:spTree>
    <p:extLst>
      <p:ext uri="{BB962C8B-B14F-4D97-AF65-F5344CB8AC3E}">
        <p14:creationId xmlns:p14="http://schemas.microsoft.com/office/powerpoint/2010/main" val="103781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347A37B8-A8A1-EF88-C5C5-5C2E89513DA5}"/>
              </a:ext>
            </a:extLst>
          </p:cNvPr>
          <p:cNvSpPr txBox="1"/>
          <p:nvPr/>
        </p:nvSpPr>
        <p:spPr>
          <a:xfrm>
            <a:off x="1276350" y="2903393"/>
            <a:ext cx="4819649" cy="2677656"/>
          </a:xfrm>
          <a:prstGeom prst="rect">
            <a:avLst/>
          </a:prstGeom>
          <a:noFill/>
          <a:ln w="31750">
            <a:solidFill>
              <a:srgbClr val="0070C0"/>
            </a:solidFill>
          </a:ln>
        </p:spPr>
        <p:txBody>
          <a:bodyPr wrap="square" rtlCol="0">
            <a:spAutoFit/>
          </a:bodyPr>
          <a:lstStyle/>
          <a:p>
            <a:r>
              <a:rPr lang="fr-FR" sz="1400" b="1" u="sng" dirty="0"/>
              <a:t>ERJU Phase 1 : R2DATO</a:t>
            </a:r>
          </a:p>
          <a:p>
            <a:r>
              <a:rPr lang="fr-FR" sz="1400" u="sng" dirty="0"/>
              <a:t>WP21: ASTP - </a:t>
            </a:r>
            <a:r>
              <a:rPr lang="fr-FR" sz="1400" u="sng" dirty="0" err="1"/>
              <a:t>operational</a:t>
            </a:r>
            <a:r>
              <a:rPr lang="fr-FR" sz="1400" u="sng" dirty="0"/>
              <a:t> </a:t>
            </a:r>
            <a:r>
              <a:rPr lang="fr-FR" sz="1400" u="sng" dirty="0" err="1"/>
              <a:t>needs</a:t>
            </a:r>
            <a:endParaRPr lang="fr-FR" sz="1400" u="sng" dirty="0"/>
          </a:p>
          <a:p>
            <a:pPr marL="285750" indent="-285750">
              <a:buFont typeface="Wingdings" panose="05000000000000000000" pitchFamily="2" charset="2"/>
              <a:buChar char="ü"/>
            </a:pPr>
            <a:r>
              <a:rPr lang="en-US" sz="1400" dirty="0"/>
              <a:t>High-level user needs and system capabilities </a:t>
            </a:r>
          </a:p>
          <a:p>
            <a:pPr marL="285750" indent="-285750">
              <a:buFont typeface="Wingdings" panose="05000000000000000000" pitchFamily="2" charset="2"/>
              <a:buChar char="ü"/>
            </a:pPr>
            <a:r>
              <a:rPr lang="en-US" sz="1400" dirty="0"/>
              <a:t>System performance</a:t>
            </a:r>
          </a:p>
          <a:p>
            <a:endParaRPr lang="en-US" sz="1400" dirty="0"/>
          </a:p>
          <a:p>
            <a:r>
              <a:rPr lang="en-US" sz="1400" u="sng" dirty="0"/>
              <a:t>WP22 : ASTP  - System architecture, demonstrator design &amp; RAMS</a:t>
            </a:r>
          </a:p>
          <a:p>
            <a:pPr marL="285750" indent="-285750">
              <a:buFont typeface="Wingdings" panose="05000000000000000000" pitchFamily="2" charset="2"/>
              <a:buChar char="ü"/>
            </a:pPr>
            <a:r>
              <a:rPr lang="en-US" sz="1400" dirty="0"/>
              <a:t>Specific solution design (8 ASTP demonstrators)</a:t>
            </a:r>
          </a:p>
          <a:p>
            <a:pPr marL="285750" indent="-285750">
              <a:buFont typeface="Wingdings" panose="05000000000000000000" pitchFamily="2" charset="2"/>
              <a:buChar char="ü"/>
            </a:pPr>
            <a:r>
              <a:rPr lang="en-US" sz="1400" dirty="0"/>
              <a:t>Testing activities </a:t>
            </a:r>
          </a:p>
          <a:p>
            <a:pPr marL="285750" indent="-285750">
              <a:buFont typeface="Wingdings" panose="05000000000000000000" pitchFamily="2" charset="2"/>
              <a:buChar char="ü"/>
            </a:pPr>
            <a:r>
              <a:rPr lang="en-US" sz="1400" dirty="0"/>
              <a:t>Preliminary Hazard Analysis</a:t>
            </a:r>
          </a:p>
          <a:p>
            <a:pPr marL="285750" indent="-285750">
              <a:buFont typeface="Wingdings" panose="05000000000000000000" pitchFamily="2" charset="2"/>
              <a:buChar char="ü"/>
            </a:pPr>
            <a:r>
              <a:rPr lang="en-US" sz="1400" dirty="0"/>
              <a:t>General assessment and evaluation of solutions and impact analysis</a:t>
            </a:r>
          </a:p>
        </p:txBody>
      </p:sp>
      <p:sp>
        <p:nvSpPr>
          <p:cNvPr id="2" name="Espace réservé du texte 1">
            <a:extLst>
              <a:ext uri="{FF2B5EF4-FFF2-40B4-BE49-F238E27FC236}">
                <a16:creationId xmlns:a16="http://schemas.microsoft.com/office/drawing/2014/main" id="{53E1A5A8-1FE3-CBF9-598F-4F76A05B031C}"/>
              </a:ext>
            </a:extLst>
          </p:cNvPr>
          <p:cNvSpPr>
            <a:spLocks noGrp="1"/>
          </p:cNvSpPr>
          <p:nvPr>
            <p:ph type="body" sz="quarter" idx="13"/>
          </p:nvPr>
        </p:nvSpPr>
        <p:spPr/>
        <p:txBody>
          <a:bodyPr/>
          <a:lstStyle/>
          <a:p>
            <a:r>
              <a:rPr lang="fr-FR" dirty="0"/>
              <a:t>ASTP </a:t>
            </a:r>
            <a:r>
              <a:rPr lang="fr-FR" dirty="0" err="1"/>
              <a:t>inside</a:t>
            </a:r>
            <a:r>
              <a:rPr lang="fr-FR" dirty="0"/>
              <a:t> ERJU</a:t>
            </a:r>
          </a:p>
        </p:txBody>
      </p:sp>
      <p:sp>
        <p:nvSpPr>
          <p:cNvPr id="4" name="Espace réservé de la date 3">
            <a:extLst>
              <a:ext uri="{FF2B5EF4-FFF2-40B4-BE49-F238E27FC236}">
                <a16:creationId xmlns:a16="http://schemas.microsoft.com/office/drawing/2014/main" id="{AE3CB42D-567E-4A32-E652-5079D5A3111A}"/>
              </a:ext>
            </a:extLst>
          </p:cNvPr>
          <p:cNvSpPr>
            <a:spLocks noGrp="1"/>
          </p:cNvSpPr>
          <p:nvPr>
            <p:ph type="dt" sz="half" idx="15"/>
          </p:nvPr>
        </p:nvSpPr>
        <p:spPr/>
        <p:txBody>
          <a:bodyPr/>
          <a:lstStyle/>
          <a:p>
            <a:fld id="{8396A23E-1935-4A8F-A411-D92BD9B94555}" type="datetime1">
              <a:rPr lang="de-DE" smtClean="0"/>
              <a:pPr/>
              <a:t>22.04.2024</a:t>
            </a:fld>
            <a:endParaRPr lang="en-US" dirty="0"/>
          </a:p>
        </p:txBody>
      </p:sp>
      <p:sp>
        <p:nvSpPr>
          <p:cNvPr id="5" name="Espace réservé du pied de page 4">
            <a:extLst>
              <a:ext uri="{FF2B5EF4-FFF2-40B4-BE49-F238E27FC236}">
                <a16:creationId xmlns:a16="http://schemas.microsoft.com/office/drawing/2014/main" id="{F7D70526-DB96-DA2A-7009-FE648BEAC627}"/>
              </a:ext>
            </a:extLst>
          </p:cNvPr>
          <p:cNvSpPr>
            <a:spLocks noGrp="1"/>
          </p:cNvSpPr>
          <p:nvPr>
            <p:ph type="ftr" sz="quarter" idx="16"/>
          </p:nvPr>
        </p:nvSpPr>
        <p:spPr/>
        <p:txBody>
          <a:bodyPr/>
          <a:lstStyle/>
          <a:p>
            <a:r>
              <a:rPr lang="de-DE"/>
              <a:t>yymmdd_R2DATO_TITLE OF THE PRESENTATION</a:t>
            </a:r>
            <a:endParaRPr lang="en-US" dirty="0"/>
          </a:p>
        </p:txBody>
      </p:sp>
      <p:sp>
        <p:nvSpPr>
          <p:cNvPr id="6" name="Espace réservé du numéro de diapositive 5">
            <a:extLst>
              <a:ext uri="{FF2B5EF4-FFF2-40B4-BE49-F238E27FC236}">
                <a16:creationId xmlns:a16="http://schemas.microsoft.com/office/drawing/2014/main" id="{F6EEB144-5795-BCC6-4929-1F7687374391}"/>
              </a:ext>
            </a:extLst>
          </p:cNvPr>
          <p:cNvSpPr>
            <a:spLocks noGrp="1"/>
          </p:cNvSpPr>
          <p:nvPr>
            <p:ph type="sldNum" sz="quarter" idx="17"/>
          </p:nvPr>
        </p:nvSpPr>
        <p:spPr/>
        <p:txBody>
          <a:bodyPr/>
          <a:lstStyle/>
          <a:p>
            <a:fld id="{818455BA-8519-4E73-BBB2-B2933382B4A9}" type="slidenum">
              <a:rPr lang="en-US" smtClean="0"/>
              <a:pPr/>
              <a:t>36</a:t>
            </a:fld>
            <a:endParaRPr lang="en-US" dirty="0"/>
          </a:p>
        </p:txBody>
      </p:sp>
      <p:sp>
        <p:nvSpPr>
          <p:cNvPr id="77" name="Shape 654">
            <a:extLst>
              <a:ext uri="{FF2B5EF4-FFF2-40B4-BE49-F238E27FC236}">
                <a16:creationId xmlns:a16="http://schemas.microsoft.com/office/drawing/2014/main" id="{3AF3054B-B21D-809B-4CFA-38AF77FBC45D}"/>
              </a:ext>
            </a:extLst>
          </p:cNvPr>
          <p:cNvSpPr/>
          <p:nvPr/>
        </p:nvSpPr>
        <p:spPr>
          <a:xfrm>
            <a:off x="1388102" y="2032495"/>
            <a:ext cx="10381836" cy="9245"/>
          </a:xfrm>
          <a:prstGeom prst="line">
            <a:avLst/>
          </a:prstGeom>
          <a:ln w="28575">
            <a:solidFill>
              <a:srgbClr val="4472C4"/>
            </a:solidFill>
            <a:miter lim="400000"/>
            <a:tailEnd type="triangle"/>
          </a:ln>
        </p:spPr>
        <p:txBody>
          <a:bodyPr lIns="45719" tIns="45719" rIns="45719" bIns="45719"/>
          <a:lstStyle/>
          <a:p>
            <a:pPr defTabSz="410734">
              <a:defRPr>
                <a:solidFill>
                  <a:srgbClr val="4D4F53"/>
                </a:solidFill>
                <a:latin typeface="Avenir LT Std 45 Book"/>
                <a:ea typeface="Avenir LT Std 45 Book"/>
                <a:cs typeface="Avenir LT Std 45 Book"/>
                <a:sym typeface="Avenir LT Std 45 Book"/>
              </a:defRPr>
            </a:pPr>
            <a:endParaRPr sz="1351">
              <a:solidFill>
                <a:srgbClr val="4D4F53"/>
              </a:solidFill>
              <a:latin typeface="Avenir LT Std 45 Book"/>
              <a:sym typeface="Avenir LT Std 45 Book"/>
            </a:endParaRPr>
          </a:p>
        </p:txBody>
      </p:sp>
      <p:sp>
        <p:nvSpPr>
          <p:cNvPr id="99" name="Shape 659">
            <a:extLst>
              <a:ext uri="{FF2B5EF4-FFF2-40B4-BE49-F238E27FC236}">
                <a16:creationId xmlns:a16="http://schemas.microsoft.com/office/drawing/2014/main" id="{BEFE6F24-4EBD-3F5D-E7EE-2C32C7C76E7F}"/>
              </a:ext>
            </a:extLst>
          </p:cNvPr>
          <p:cNvSpPr/>
          <p:nvPr/>
        </p:nvSpPr>
        <p:spPr>
          <a:xfrm>
            <a:off x="3607006" y="1961320"/>
            <a:ext cx="146685" cy="139924"/>
          </a:xfrm>
          <a:prstGeom prst="ellipse">
            <a:avLst/>
          </a:prstGeom>
          <a:solidFill>
            <a:srgbClr val="4472C4"/>
          </a:solidFill>
          <a:ln w="3175">
            <a:miter lim="400000"/>
          </a:ln>
        </p:spPr>
        <p:txBody>
          <a:bodyPr lIns="35719" tIns="35719" rIns="35719" bIns="35719" anchor="ctr"/>
          <a:lstStyle/>
          <a:p>
            <a:pPr defTabSz="410734">
              <a:defRPr sz="1600">
                <a:solidFill>
                  <a:srgbClr val="FFFFFF"/>
                </a:solidFill>
                <a:latin typeface="Avenir LT Std 45 Book"/>
                <a:ea typeface="Avenir LT Std 45 Book"/>
                <a:cs typeface="Avenir LT Std 45 Book"/>
                <a:sym typeface="Avenir LT Std 45 Book"/>
              </a:defRPr>
            </a:pPr>
            <a:endParaRPr sz="2133">
              <a:solidFill>
                <a:srgbClr val="FFFFFF"/>
              </a:solidFill>
              <a:latin typeface="Avenir LT Std 45 Book"/>
              <a:sym typeface="Avenir LT Std 45 Book"/>
            </a:endParaRPr>
          </a:p>
        </p:txBody>
      </p:sp>
      <p:sp>
        <p:nvSpPr>
          <p:cNvPr id="100" name="Shape 663">
            <a:extLst>
              <a:ext uri="{FF2B5EF4-FFF2-40B4-BE49-F238E27FC236}">
                <a16:creationId xmlns:a16="http://schemas.microsoft.com/office/drawing/2014/main" id="{970D61A7-9E60-B975-00D6-F5CA9C983C2E}"/>
              </a:ext>
            </a:extLst>
          </p:cNvPr>
          <p:cNvSpPr/>
          <p:nvPr/>
        </p:nvSpPr>
        <p:spPr>
          <a:xfrm>
            <a:off x="3925970" y="1675421"/>
            <a:ext cx="432000" cy="164212"/>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0734">
              <a:defRPr sz="1000">
                <a:solidFill>
                  <a:srgbClr val="009BD7"/>
                </a:solidFill>
                <a:latin typeface="Avenir Heavy"/>
                <a:ea typeface="Avenir Heavy"/>
                <a:cs typeface="Avenir Heavy"/>
                <a:sym typeface="Avenir Heavy"/>
              </a:defRPr>
            </a:pPr>
            <a:r>
              <a:rPr lang="fr-FR" sz="1067">
                <a:solidFill>
                  <a:srgbClr val="4472C4"/>
                </a:solidFill>
                <a:latin typeface="Avenir LT Std 65 Medium"/>
                <a:sym typeface="Avenir Heavy"/>
              </a:rPr>
              <a:t>2026</a:t>
            </a:r>
            <a:endParaRPr sz="1067">
              <a:solidFill>
                <a:srgbClr val="4472C4"/>
              </a:solidFill>
              <a:latin typeface="Avenir LT Std 65 Medium"/>
              <a:sym typeface="Avenir Heavy"/>
            </a:endParaRPr>
          </a:p>
        </p:txBody>
      </p:sp>
      <p:sp>
        <p:nvSpPr>
          <p:cNvPr id="101" name="Shape 664">
            <a:extLst>
              <a:ext uri="{FF2B5EF4-FFF2-40B4-BE49-F238E27FC236}">
                <a16:creationId xmlns:a16="http://schemas.microsoft.com/office/drawing/2014/main" id="{6BE97921-6CD9-5907-4AC1-2908B8224042}"/>
              </a:ext>
            </a:extLst>
          </p:cNvPr>
          <p:cNvSpPr/>
          <p:nvPr/>
        </p:nvSpPr>
        <p:spPr>
          <a:xfrm>
            <a:off x="1713554" y="1961320"/>
            <a:ext cx="146685" cy="139924"/>
          </a:xfrm>
          <a:prstGeom prst="ellipse">
            <a:avLst/>
          </a:prstGeom>
          <a:solidFill>
            <a:srgbClr val="4472C4"/>
          </a:solidFill>
          <a:ln w="3175">
            <a:miter lim="400000"/>
          </a:ln>
        </p:spPr>
        <p:txBody>
          <a:bodyPr lIns="35719" tIns="35719" rIns="35719" bIns="35719" anchor="ctr"/>
          <a:lstStyle/>
          <a:p>
            <a:pPr defTabSz="410734">
              <a:defRPr sz="1600">
                <a:solidFill>
                  <a:srgbClr val="FFFFFF"/>
                </a:solidFill>
                <a:latin typeface="Avenir LT Std 45 Book"/>
                <a:ea typeface="Avenir LT Std 45 Book"/>
                <a:cs typeface="Avenir LT Std 45 Book"/>
                <a:sym typeface="Avenir LT Std 45 Book"/>
              </a:defRPr>
            </a:pPr>
            <a:endParaRPr sz="2133">
              <a:solidFill>
                <a:srgbClr val="FFFFFF"/>
              </a:solidFill>
              <a:latin typeface="Avenir LT Std 45 Book"/>
              <a:sym typeface="Avenir LT Std 45 Book"/>
            </a:endParaRPr>
          </a:p>
        </p:txBody>
      </p:sp>
      <p:sp>
        <p:nvSpPr>
          <p:cNvPr id="102" name="Shape 666">
            <a:extLst>
              <a:ext uri="{FF2B5EF4-FFF2-40B4-BE49-F238E27FC236}">
                <a16:creationId xmlns:a16="http://schemas.microsoft.com/office/drawing/2014/main" id="{FAC83B52-FB53-8B81-2215-00D78D8F3407}"/>
              </a:ext>
            </a:extLst>
          </p:cNvPr>
          <p:cNvSpPr/>
          <p:nvPr/>
        </p:nvSpPr>
        <p:spPr>
          <a:xfrm>
            <a:off x="2039560" y="1675421"/>
            <a:ext cx="432000" cy="164212"/>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0734">
              <a:defRPr sz="1000">
                <a:solidFill>
                  <a:srgbClr val="009BD7"/>
                </a:solidFill>
                <a:latin typeface="Avenir Heavy"/>
                <a:ea typeface="Avenir Heavy"/>
                <a:cs typeface="Avenir Heavy"/>
                <a:sym typeface="Avenir Heavy"/>
              </a:defRPr>
            </a:pPr>
            <a:r>
              <a:rPr lang="fr-FR" sz="1067">
                <a:solidFill>
                  <a:srgbClr val="4472C4"/>
                </a:solidFill>
                <a:latin typeface="Avenir LT Std 65 Medium"/>
                <a:sym typeface="Avenir Heavy"/>
              </a:rPr>
              <a:t>2024</a:t>
            </a:r>
            <a:endParaRPr sz="1067">
              <a:solidFill>
                <a:srgbClr val="4472C4"/>
              </a:solidFill>
              <a:latin typeface="Avenir LT Std 65 Medium"/>
              <a:sym typeface="Avenir Heavy"/>
            </a:endParaRPr>
          </a:p>
        </p:txBody>
      </p:sp>
      <p:sp>
        <p:nvSpPr>
          <p:cNvPr id="105" name="Shape 659">
            <a:extLst>
              <a:ext uri="{FF2B5EF4-FFF2-40B4-BE49-F238E27FC236}">
                <a16:creationId xmlns:a16="http://schemas.microsoft.com/office/drawing/2014/main" id="{447C9702-B7A5-744D-8878-0084F05CE916}"/>
              </a:ext>
            </a:extLst>
          </p:cNvPr>
          <p:cNvSpPr/>
          <p:nvPr/>
        </p:nvSpPr>
        <p:spPr>
          <a:xfrm>
            <a:off x="5500458" y="1961320"/>
            <a:ext cx="146685" cy="139924"/>
          </a:xfrm>
          <a:prstGeom prst="ellipse">
            <a:avLst/>
          </a:prstGeom>
          <a:solidFill>
            <a:srgbClr val="4472C4"/>
          </a:solidFill>
          <a:ln w="3175">
            <a:miter lim="400000"/>
          </a:ln>
        </p:spPr>
        <p:txBody>
          <a:bodyPr lIns="35719" tIns="35719" rIns="35719" bIns="35719" anchor="ctr"/>
          <a:lstStyle/>
          <a:p>
            <a:pPr defTabSz="410734">
              <a:defRPr sz="1600">
                <a:solidFill>
                  <a:srgbClr val="FFFFFF"/>
                </a:solidFill>
                <a:latin typeface="Avenir LT Std 45 Book"/>
                <a:ea typeface="Avenir LT Std 45 Book"/>
                <a:cs typeface="Avenir LT Std 45 Book"/>
                <a:sym typeface="Avenir LT Std 45 Book"/>
              </a:defRPr>
            </a:pPr>
            <a:endParaRPr sz="2133">
              <a:solidFill>
                <a:srgbClr val="FFFFFF"/>
              </a:solidFill>
              <a:latin typeface="Avenir LT Std 45 Book"/>
              <a:sym typeface="Avenir LT Std 45 Book"/>
            </a:endParaRPr>
          </a:p>
        </p:txBody>
      </p:sp>
      <p:sp>
        <p:nvSpPr>
          <p:cNvPr id="107" name="Shape 663">
            <a:extLst>
              <a:ext uri="{FF2B5EF4-FFF2-40B4-BE49-F238E27FC236}">
                <a16:creationId xmlns:a16="http://schemas.microsoft.com/office/drawing/2014/main" id="{78F8AEF3-8430-4CCB-EF76-2D139833A8EA}"/>
              </a:ext>
            </a:extLst>
          </p:cNvPr>
          <p:cNvSpPr/>
          <p:nvPr/>
        </p:nvSpPr>
        <p:spPr>
          <a:xfrm>
            <a:off x="5812380" y="1675421"/>
            <a:ext cx="432000" cy="164212"/>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0734">
              <a:defRPr sz="1000">
                <a:solidFill>
                  <a:srgbClr val="009BD7"/>
                </a:solidFill>
                <a:latin typeface="Avenir Heavy"/>
                <a:ea typeface="Avenir Heavy"/>
                <a:cs typeface="Avenir Heavy"/>
                <a:sym typeface="Avenir Heavy"/>
              </a:defRPr>
            </a:pPr>
            <a:r>
              <a:rPr lang="fr-FR" sz="1067">
                <a:solidFill>
                  <a:srgbClr val="4472C4"/>
                </a:solidFill>
                <a:latin typeface="Avenir LT Std 65 Medium"/>
                <a:sym typeface="Avenir Heavy"/>
              </a:rPr>
              <a:t>2028</a:t>
            </a:r>
            <a:endParaRPr sz="1067">
              <a:solidFill>
                <a:srgbClr val="4472C4"/>
              </a:solidFill>
              <a:latin typeface="Avenir LT Std 65 Medium"/>
              <a:sym typeface="Avenir Heavy"/>
            </a:endParaRPr>
          </a:p>
        </p:txBody>
      </p:sp>
      <p:sp>
        <p:nvSpPr>
          <p:cNvPr id="108" name="Shape 668">
            <a:extLst>
              <a:ext uri="{FF2B5EF4-FFF2-40B4-BE49-F238E27FC236}">
                <a16:creationId xmlns:a16="http://schemas.microsoft.com/office/drawing/2014/main" id="{04083B17-8248-9F2A-27D2-A7F92650DC33}"/>
              </a:ext>
            </a:extLst>
          </p:cNvPr>
          <p:cNvSpPr/>
          <p:nvPr/>
        </p:nvSpPr>
        <p:spPr>
          <a:xfrm>
            <a:off x="2660280" y="1961320"/>
            <a:ext cx="146685" cy="139924"/>
          </a:xfrm>
          <a:prstGeom prst="ellipse">
            <a:avLst/>
          </a:prstGeom>
          <a:solidFill>
            <a:srgbClr val="4472C4"/>
          </a:solidFill>
          <a:ln w="3175">
            <a:miter lim="400000"/>
          </a:ln>
        </p:spPr>
        <p:txBody>
          <a:bodyPr lIns="35719" tIns="35719" rIns="35719" bIns="35719" anchor="ctr"/>
          <a:lstStyle/>
          <a:p>
            <a:pPr defTabSz="410734">
              <a:defRPr sz="1600">
                <a:solidFill>
                  <a:srgbClr val="FFFFFF"/>
                </a:solidFill>
                <a:latin typeface="Avenir LT Std 45 Book"/>
                <a:ea typeface="Avenir LT Std 45 Book"/>
                <a:cs typeface="Avenir LT Std 45 Book"/>
                <a:sym typeface="Avenir LT Std 45 Book"/>
              </a:defRPr>
            </a:pPr>
            <a:endParaRPr sz="2133">
              <a:solidFill>
                <a:srgbClr val="FFFFFF"/>
              </a:solidFill>
              <a:latin typeface="Avenir LT Std 45 Book"/>
              <a:sym typeface="Avenir LT Std 45 Book"/>
            </a:endParaRPr>
          </a:p>
        </p:txBody>
      </p:sp>
      <p:sp>
        <p:nvSpPr>
          <p:cNvPr id="109" name="Shape 659">
            <a:extLst>
              <a:ext uri="{FF2B5EF4-FFF2-40B4-BE49-F238E27FC236}">
                <a16:creationId xmlns:a16="http://schemas.microsoft.com/office/drawing/2014/main" id="{D53E9602-BFE6-ABF2-F19B-73078D1C7DF9}"/>
              </a:ext>
            </a:extLst>
          </p:cNvPr>
          <p:cNvSpPr/>
          <p:nvPr/>
        </p:nvSpPr>
        <p:spPr>
          <a:xfrm>
            <a:off x="4553732" y="1961320"/>
            <a:ext cx="146685" cy="139924"/>
          </a:xfrm>
          <a:prstGeom prst="ellipse">
            <a:avLst/>
          </a:prstGeom>
          <a:solidFill>
            <a:srgbClr val="4472C4"/>
          </a:solidFill>
          <a:ln w="3175">
            <a:miter lim="400000"/>
          </a:ln>
        </p:spPr>
        <p:txBody>
          <a:bodyPr lIns="35719" tIns="35719" rIns="35719" bIns="35719" anchor="ctr"/>
          <a:lstStyle/>
          <a:p>
            <a:pPr defTabSz="410734">
              <a:defRPr sz="1600">
                <a:solidFill>
                  <a:srgbClr val="FFFFFF"/>
                </a:solidFill>
                <a:latin typeface="Avenir LT Std 45 Book"/>
                <a:ea typeface="Avenir LT Std 45 Book"/>
                <a:cs typeface="Avenir LT Std 45 Book"/>
                <a:sym typeface="Avenir LT Std 45 Book"/>
              </a:defRPr>
            </a:pPr>
            <a:endParaRPr sz="2133">
              <a:solidFill>
                <a:srgbClr val="FFFFFF"/>
              </a:solidFill>
              <a:latin typeface="Avenir LT Std 45 Book"/>
              <a:sym typeface="Avenir LT Std 45 Book"/>
            </a:endParaRPr>
          </a:p>
        </p:txBody>
      </p:sp>
      <p:sp>
        <p:nvSpPr>
          <p:cNvPr id="110" name="Shape 659">
            <a:extLst>
              <a:ext uri="{FF2B5EF4-FFF2-40B4-BE49-F238E27FC236}">
                <a16:creationId xmlns:a16="http://schemas.microsoft.com/office/drawing/2014/main" id="{51547C24-A26E-FD3D-47F5-214E58F293FD}"/>
              </a:ext>
            </a:extLst>
          </p:cNvPr>
          <p:cNvSpPr/>
          <p:nvPr/>
        </p:nvSpPr>
        <p:spPr>
          <a:xfrm>
            <a:off x="6447184" y="1961320"/>
            <a:ext cx="146685" cy="139924"/>
          </a:xfrm>
          <a:prstGeom prst="ellipse">
            <a:avLst/>
          </a:prstGeom>
          <a:solidFill>
            <a:srgbClr val="4472C4"/>
          </a:solidFill>
          <a:ln w="3175">
            <a:miter lim="400000"/>
          </a:ln>
        </p:spPr>
        <p:txBody>
          <a:bodyPr lIns="35719" tIns="35719" rIns="35719" bIns="35719" anchor="ctr"/>
          <a:lstStyle/>
          <a:p>
            <a:pPr defTabSz="410734">
              <a:defRPr sz="1600">
                <a:solidFill>
                  <a:srgbClr val="FFFFFF"/>
                </a:solidFill>
                <a:latin typeface="Avenir LT Std 45 Book"/>
                <a:ea typeface="Avenir LT Std 45 Book"/>
                <a:cs typeface="Avenir LT Std 45 Book"/>
                <a:sym typeface="Avenir LT Std 45 Book"/>
              </a:defRPr>
            </a:pPr>
            <a:endParaRPr sz="2133">
              <a:solidFill>
                <a:srgbClr val="FFFFFF"/>
              </a:solidFill>
              <a:latin typeface="Avenir LT Std 45 Book"/>
              <a:sym typeface="Avenir LT Std 45 Book"/>
            </a:endParaRPr>
          </a:p>
        </p:txBody>
      </p:sp>
      <p:sp>
        <p:nvSpPr>
          <p:cNvPr id="112" name="Shape 662">
            <a:extLst>
              <a:ext uri="{FF2B5EF4-FFF2-40B4-BE49-F238E27FC236}">
                <a16:creationId xmlns:a16="http://schemas.microsoft.com/office/drawing/2014/main" id="{944BCFCE-FA52-323A-D8EF-C6DB58A79031}"/>
              </a:ext>
            </a:extLst>
          </p:cNvPr>
          <p:cNvSpPr/>
          <p:nvPr/>
        </p:nvSpPr>
        <p:spPr>
          <a:xfrm>
            <a:off x="2982765" y="1675421"/>
            <a:ext cx="432000" cy="164212"/>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0734">
              <a:defRPr sz="1000">
                <a:solidFill>
                  <a:srgbClr val="6E1E78"/>
                </a:solidFill>
                <a:latin typeface="Avenir Heavy"/>
                <a:ea typeface="Avenir Heavy"/>
                <a:cs typeface="Avenir Heavy"/>
                <a:sym typeface="Avenir Heavy"/>
              </a:defRPr>
            </a:pPr>
            <a:r>
              <a:rPr lang="fr-FR" sz="1067">
                <a:solidFill>
                  <a:srgbClr val="4472C4"/>
                </a:solidFill>
                <a:latin typeface="Avenir LT Std 65 Medium"/>
                <a:sym typeface="Avenir Heavy"/>
              </a:rPr>
              <a:t>2025</a:t>
            </a:r>
            <a:endParaRPr sz="1067">
              <a:solidFill>
                <a:srgbClr val="4472C4"/>
              </a:solidFill>
              <a:latin typeface="Avenir LT Std 65 Medium"/>
              <a:sym typeface="Avenir Heavy"/>
            </a:endParaRPr>
          </a:p>
        </p:txBody>
      </p:sp>
      <p:sp>
        <p:nvSpPr>
          <p:cNvPr id="113" name="Shape 662">
            <a:extLst>
              <a:ext uri="{FF2B5EF4-FFF2-40B4-BE49-F238E27FC236}">
                <a16:creationId xmlns:a16="http://schemas.microsoft.com/office/drawing/2014/main" id="{34BA60E1-68E8-4C82-88F9-9D403FD6EA27}"/>
              </a:ext>
            </a:extLst>
          </p:cNvPr>
          <p:cNvSpPr/>
          <p:nvPr/>
        </p:nvSpPr>
        <p:spPr>
          <a:xfrm>
            <a:off x="4869175" y="1675421"/>
            <a:ext cx="432000" cy="164212"/>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0734">
              <a:defRPr sz="1000">
                <a:solidFill>
                  <a:srgbClr val="6E1E78"/>
                </a:solidFill>
                <a:latin typeface="Avenir Heavy"/>
                <a:ea typeface="Avenir Heavy"/>
                <a:cs typeface="Avenir Heavy"/>
                <a:sym typeface="Avenir Heavy"/>
              </a:defRPr>
            </a:pPr>
            <a:r>
              <a:rPr lang="fr-FR" sz="1067">
                <a:solidFill>
                  <a:srgbClr val="4472C4"/>
                </a:solidFill>
                <a:latin typeface="Avenir LT Std 65 Medium"/>
                <a:sym typeface="Avenir Heavy"/>
              </a:rPr>
              <a:t>2027</a:t>
            </a:r>
            <a:endParaRPr sz="1067">
              <a:solidFill>
                <a:srgbClr val="4472C4"/>
              </a:solidFill>
              <a:latin typeface="Avenir LT Std 65 Medium"/>
              <a:sym typeface="Avenir Heavy"/>
            </a:endParaRPr>
          </a:p>
        </p:txBody>
      </p:sp>
      <p:sp>
        <p:nvSpPr>
          <p:cNvPr id="114" name="Shape 662">
            <a:extLst>
              <a:ext uri="{FF2B5EF4-FFF2-40B4-BE49-F238E27FC236}">
                <a16:creationId xmlns:a16="http://schemas.microsoft.com/office/drawing/2014/main" id="{98761214-45D1-EC04-A5BD-2540F43A7F21}"/>
              </a:ext>
            </a:extLst>
          </p:cNvPr>
          <p:cNvSpPr/>
          <p:nvPr/>
        </p:nvSpPr>
        <p:spPr>
          <a:xfrm>
            <a:off x="6755585" y="1675421"/>
            <a:ext cx="432000" cy="164212"/>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0734">
              <a:defRPr sz="1000">
                <a:solidFill>
                  <a:srgbClr val="6E1E78"/>
                </a:solidFill>
                <a:latin typeface="Avenir Heavy"/>
                <a:ea typeface="Avenir Heavy"/>
                <a:cs typeface="Avenir Heavy"/>
                <a:sym typeface="Avenir Heavy"/>
              </a:defRPr>
            </a:pPr>
            <a:r>
              <a:rPr lang="fr-FR" sz="1067" dirty="0">
                <a:solidFill>
                  <a:srgbClr val="4472C4"/>
                </a:solidFill>
                <a:latin typeface="Avenir LT Std 65 Medium"/>
                <a:sym typeface="Avenir Heavy"/>
              </a:rPr>
              <a:t>2029</a:t>
            </a:r>
            <a:endParaRPr sz="1067" dirty="0">
              <a:solidFill>
                <a:srgbClr val="4472C4"/>
              </a:solidFill>
              <a:latin typeface="Avenir LT Std 65 Medium"/>
              <a:sym typeface="Avenir Heavy"/>
            </a:endParaRPr>
          </a:p>
        </p:txBody>
      </p:sp>
      <p:sp>
        <p:nvSpPr>
          <p:cNvPr id="115" name="Shape 663">
            <a:extLst>
              <a:ext uri="{FF2B5EF4-FFF2-40B4-BE49-F238E27FC236}">
                <a16:creationId xmlns:a16="http://schemas.microsoft.com/office/drawing/2014/main" id="{2383E315-A4B1-372B-B783-F4FE3A160B3E}"/>
              </a:ext>
            </a:extLst>
          </p:cNvPr>
          <p:cNvSpPr/>
          <p:nvPr/>
        </p:nvSpPr>
        <p:spPr>
          <a:xfrm>
            <a:off x="7698790" y="1675421"/>
            <a:ext cx="432000" cy="164212"/>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0734"/>
            <a:r>
              <a:rPr lang="fr-FR" sz="1067" dirty="0">
                <a:solidFill>
                  <a:srgbClr val="4472C4"/>
                </a:solidFill>
                <a:latin typeface="Avenir LT Std 65 Medium"/>
              </a:rPr>
              <a:t>2030</a:t>
            </a:r>
            <a:endParaRPr sz="1067" dirty="0">
              <a:solidFill>
                <a:srgbClr val="4472C4"/>
              </a:solidFill>
              <a:latin typeface="Avenir LT Std 65 Medium"/>
            </a:endParaRPr>
          </a:p>
        </p:txBody>
      </p:sp>
      <p:sp>
        <p:nvSpPr>
          <p:cNvPr id="116" name="Shape 659">
            <a:extLst>
              <a:ext uri="{FF2B5EF4-FFF2-40B4-BE49-F238E27FC236}">
                <a16:creationId xmlns:a16="http://schemas.microsoft.com/office/drawing/2014/main" id="{1461489B-A9C6-73EB-78BA-911EE200C87F}"/>
              </a:ext>
            </a:extLst>
          </p:cNvPr>
          <p:cNvSpPr/>
          <p:nvPr/>
        </p:nvSpPr>
        <p:spPr>
          <a:xfrm>
            <a:off x="7393910" y="1962934"/>
            <a:ext cx="146685" cy="139924"/>
          </a:xfrm>
          <a:prstGeom prst="ellipse">
            <a:avLst/>
          </a:prstGeom>
          <a:solidFill>
            <a:srgbClr val="4472C4"/>
          </a:solidFill>
          <a:ln w="3175">
            <a:miter lim="400000"/>
          </a:ln>
        </p:spPr>
        <p:txBody>
          <a:bodyPr lIns="35719" tIns="35719" rIns="35719" bIns="35719" anchor="ctr"/>
          <a:lstStyle/>
          <a:p>
            <a:pPr defTabSz="410734">
              <a:defRPr sz="1600">
                <a:solidFill>
                  <a:srgbClr val="FFFFFF"/>
                </a:solidFill>
                <a:latin typeface="Avenir LT Std 45 Book"/>
                <a:ea typeface="Avenir LT Std 45 Book"/>
                <a:cs typeface="Avenir LT Std 45 Book"/>
                <a:sym typeface="Avenir LT Std 45 Book"/>
              </a:defRPr>
            </a:pPr>
            <a:endParaRPr sz="2133">
              <a:solidFill>
                <a:srgbClr val="FFFFFF"/>
              </a:solidFill>
              <a:latin typeface="Avenir LT Std 45 Book"/>
              <a:sym typeface="Avenir LT Std 45 Book"/>
            </a:endParaRPr>
          </a:p>
        </p:txBody>
      </p:sp>
      <p:sp>
        <p:nvSpPr>
          <p:cNvPr id="117" name="Shape 659">
            <a:extLst>
              <a:ext uri="{FF2B5EF4-FFF2-40B4-BE49-F238E27FC236}">
                <a16:creationId xmlns:a16="http://schemas.microsoft.com/office/drawing/2014/main" id="{9DC87659-7F44-ED03-3F92-91BE4AC13618}"/>
              </a:ext>
            </a:extLst>
          </p:cNvPr>
          <p:cNvSpPr/>
          <p:nvPr/>
        </p:nvSpPr>
        <p:spPr>
          <a:xfrm>
            <a:off x="8340639" y="1961316"/>
            <a:ext cx="146685" cy="139924"/>
          </a:xfrm>
          <a:prstGeom prst="ellipse">
            <a:avLst/>
          </a:prstGeom>
          <a:solidFill>
            <a:srgbClr val="4472C4"/>
          </a:solidFill>
          <a:ln w="3175">
            <a:miter lim="400000"/>
          </a:ln>
        </p:spPr>
        <p:txBody>
          <a:bodyPr lIns="35719" tIns="35719" rIns="35719" bIns="35719" anchor="ctr"/>
          <a:lstStyle/>
          <a:p>
            <a:pPr defTabSz="410734">
              <a:defRPr sz="1600">
                <a:solidFill>
                  <a:srgbClr val="FFFFFF"/>
                </a:solidFill>
                <a:latin typeface="Avenir LT Std 45 Book"/>
                <a:ea typeface="Avenir LT Std 45 Book"/>
                <a:cs typeface="Avenir LT Std 45 Book"/>
                <a:sym typeface="Avenir LT Std 45 Book"/>
              </a:defRPr>
            </a:pPr>
            <a:endParaRPr sz="2133">
              <a:solidFill>
                <a:srgbClr val="FFFFFF"/>
              </a:solidFill>
              <a:latin typeface="Avenir LT Std 45 Book"/>
              <a:sym typeface="Avenir LT Std 45 Book"/>
            </a:endParaRPr>
          </a:p>
        </p:txBody>
      </p:sp>
      <p:sp>
        <p:nvSpPr>
          <p:cNvPr id="118" name="Shape 663">
            <a:extLst>
              <a:ext uri="{FF2B5EF4-FFF2-40B4-BE49-F238E27FC236}">
                <a16:creationId xmlns:a16="http://schemas.microsoft.com/office/drawing/2014/main" id="{82732D8F-6A85-FE39-A7AA-77D8D69C50B0}"/>
              </a:ext>
            </a:extLst>
          </p:cNvPr>
          <p:cNvSpPr/>
          <p:nvPr/>
        </p:nvSpPr>
        <p:spPr>
          <a:xfrm>
            <a:off x="8641998" y="1709401"/>
            <a:ext cx="432000" cy="164212"/>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0734"/>
            <a:r>
              <a:rPr lang="fr-FR" sz="1067" dirty="0">
                <a:solidFill>
                  <a:srgbClr val="4472C4"/>
                </a:solidFill>
                <a:latin typeface="Avenir LT Std 65 Medium"/>
              </a:rPr>
              <a:t>2031</a:t>
            </a:r>
            <a:endParaRPr sz="1067" dirty="0">
              <a:solidFill>
                <a:srgbClr val="4472C4"/>
              </a:solidFill>
              <a:latin typeface="Avenir LT Std 65 Medium"/>
            </a:endParaRPr>
          </a:p>
        </p:txBody>
      </p:sp>
      <p:sp>
        <p:nvSpPr>
          <p:cNvPr id="136" name="Shape 659">
            <a:extLst>
              <a:ext uri="{FF2B5EF4-FFF2-40B4-BE49-F238E27FC236}">
                <a16:creationId xmlns:a16="http://schemas.microsoft.com/office/drawing/2014/main" id="{99501D28-E9BC-6C3C-868D-9ECF25F1F154}"/>
              </a:ext>
            </a:extLst>
          </p:cNvPr>
          <p:cNvSpPr/>
          <p:nvPr/>
        </p:nvSpPr>
        <p:spPr>
          <a:xfrm>
            <a:off x="9287362" y="1956481"/>
            <a:ext cx="146685" cy="139924"/>
          </a:xfrm>
          <a:prstGeom prst="ellipse">
            <a:avLst/>
          </a:prstGeom>
          <a:solidFill>
            <a:srgbClr val="4472C4"/>
          </a:solidFill>
          <a:ln w="3175">
            <a:miter lim="400000"/>
          </a:ln>
        </p:spPr>
        <p:txBody>
          <a:bodyPr lIns="35719" tIns="35719" rIns="35719" bIns="35719" anchor="ctr"/>
          <a:lstStyle/>
          <a:p>
            <a:pPr defTabSz="410734">
              <a:defRPr sz="1600">
                <a:solidFill>
                  <a:srgbClr val="FFFFFF"/>
                </a:solidFill>
                <a:latin typeface="Avenir LT Std 45 Book"/>
                <a:ea typeface="Avenir LT Std 45 Book"/>
                <a:cs typeface="Avenir LT Std 45 Book"/>
                <a:sym typeface="Avenir LT Std 45 Book"/>
              </a:defRPr>
            </a:pPr>
            <a:endParaRPr sz="2133">
              <a:solidFill>
                <a:srgbClr val="FFFFFF"/>
              </a:solidFill>
              <a:latin typeface="Avenir LT Std 45 Book"/>
              <a:sym typeface="Avenir LT Std 45 Book"/>
            </a:endParaRPr>
          </a:p>
        </p:txBody>
      </p:sp>
      <p:sp>
        <p:nvSpPr>
          <p:cNvPr id="137" name="Shape 663">
            <a:extLst>
              <a:ext uri="{FF2B5EF4-FFF2-40B4-BE49-F238E27FC236}">
                <a16:creationId xmlns:a16="http://schemas.microsoft.com/office/drawing/2014/main" id="{82481CCA-3039-B98C-FEAA-942D833271A5}"/>
              </a:ext>
            </a:extLst>
          </p:cNvPr>
          <p:cNvSpPr/>
          <p:nvPr/>
        </p:nvSpPr>
        <p:spPr>
          <a:xfrm>
            <a:off x="9716352" y="1706282"/>
            <a:ext cx="432000" cy="164212"/>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0734"/>
            <a:r>
              <a:rPr lang="fr-FR" sz="1067" dirty="0">
                <a:solidFill>
                  <a:srgbClr val="4472C4"/>
                </a:solidFill>
                <a:latin typeface="Avenir LT Std 65 Medium"/>
              </a:rPr>
              <a:t>2032</a:t>
            </a:r>
            <a:endParaRPr sz="1067" dirty="0">
              <a:solidFill>
                <a:srgbClr val="4472C4"/>
              </a:solidFill>
              <a:latin typeface="Avenir LT Std 65 Medium"/>
            </a:endParaRPr>
          </a:p>
        </p:txBody>
      </p:sp>
      <p:sp>
        <p:nvSpPr>
          <p:cNvPr id="138" name="Shape 659">
            <a:extLst>
              <a:ext uri="{FF2B5EF4-FFF2-40B4-BE49-F238E27FC236}">
                <a16:creationId xmlns:a16="http://schemas.microsoft.com/office/drawing/2014/main" id="{34858239-80D7-C4C0-AC5D-9CCB673E06BE}"/>
              </a:ext>
            </a:extLst>
          </p:cNvPr>
          <p:cNvSpPr/>
          <p:nvPr/>
        </p:nvSpPr>
        <p:spPr>
          <a:xfrm>
            <a:off x="10215336" y="1968174"/>
            <a:ext cx="146685" cy="139924"/>
          </a:xfrm>
          <a:prstGeom prst="ellipse">
            <a:avLst/>
          </a:prstGeom>
          <a:solidFill>
            <a:srgbClr val="4472C4"/>
          </a:solidFill>
          <a:ln w="3175">
            <a:miter lim="400000"/>
          </a:ln>
        </p:spPr>
        <p:txBody>
          <a:bodyPr lIns="35719" tIns="35719" rIns="35719" bIns="35719" anchor="ctr"/>
          <a:lstStyle/>
          <a:p>
            <a:pPr defTabSz="410734">
              <a:defRPr sz="1600">
                <a:solidFill>
                  <a:srgbClr val="FFFFFF"/>
                </a:solidFill>
                <a:latin typeface="Avenir LT Std 45 Book"/>
                <a:ea typeface="Avenir LT Std 45 Book"/>
                <a:cs typeface="Avenir LT Std 45 Book"/>
                <a:sym typeface="Avenir LT Std 45 Book"/>
              </a:defRPr>
            </a:pPr>
            <a:endParaRPr sz="2133">
              <a:solidFill>
                <a:srgbClr val="FFFFFF"/>
              </a:solidFill>
              <a:latin typeface="Avenir LT Std 45 Book"/>
              <a:sym typeface="Avenir LT Std 45 Book"/>
            </a:endParaRPr>
          </a:p>
        </p:txBody>
      </p:sp>
      <p:sp>
        <p:nvSpPr>
          <p:cNvPr id="139" name="Shape 659">
            <a:extLst>
              <a:ext uri="{FF2B5EF4-FFF2-40B4-BE49-F238E27FC236}">
                <a16:creationId xmlns:a16="http://schemas.microsoft.com/office/drawing/2014/main" id="{F70D205D-9F24-08C2-C7F3-3FF60C479C9C}"/>
              </a:ext>
            </a:extLst>
          </p:cNvPr>
          <p:cNvSpPr/>
          <p:nvPr/>
        </p:nvSpPr>
        <p:spPr>
          <a:xfrm>
            <a:off x="11034129" y="1971778"/>
            <a:ext cx="146685" cy="139924"/>
          </a:xfrm>
          <a:prstGeom prst="ellipse">
            <a:avLst/>
          </a:prstGeom>
          <a:solidFill>
            <a:srgbClr val="4472C4"/>
          </a:solidFill>
          <a:ln w="3175">
            <a:miter lim="400000"/>
          </a:ln>
        </p:spPr>
        <p:txBody>
          <a:bodyPr lIns="35719" tIns="35719" rIns="35719" bIns="35719" anchor="ctr"/>
          <a:lstStyle/>
          <a:p>
            <a:pPr defTabSz="410734">
              <a:defRPr sz="1600">
                <a:solidFill>
                  <a:srgbClr val="FFFFFF"/>
                </a:solidFill>
                <a:latin typeface="Avenir LT Std 45 Book"/>
                <a:ea typeface="Avenir LT Std 45 Book"/>
                <a:cs typeface="Avenir LT Std 45 Book"/>
                <a:sym typeface="Avenir LT Std 45 Book"/>
              </a:defRPr>
            </a:pPr>
            <a:endParaRPr sz="2133">
              <a:solidFill>
                <a:srgbClr val="FFFFFF"/>
              </a:solidFill>
              <a:latin typeface="Avenir LT Std 45 Book"/>
              <a:sym typeface="Avenir LT Std 45 Book"/>
            </a:endParaRPr>
          </a:p>
        </p:txBody>
      </p:sp>
      <p:sp>
        <p:nvSpPr>
          <p:cNvPr id="140" name="Shape 663">
            <a:extLst>
              <a:ext uri="{FF2B5EF4-FFF2-40B4-BE49-F238E27FC236}">
                <a16:creationId xmlns:a16="http://schemas.microsoft.com/office/drawing/2014/main" id="{129FF481-C9AC-10DD-D000-B1DD430BDDAC}"/>
              </a:ext>
            </a:extLst>
          </p:cNvPr>
          <p:cNvSpPr/>
          <p:nvPr/>
        </p:nvSpPr>
        <p:spPr>
          <a:xfrm>
            <a:off x="10494995" y="1710927"/>
            <a:ext cx="432000" cy="164212"/>
          </a:xfrm>
          <a:prstGeom prst="rect">
            <a:avLst/>
          </a:prstGeom>
          <a:ln w="3175">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defTabSz="410734"/>
            <a:r>
              <a:rPr lang="fr-FR" sz="1067" dirty="0">
                <a:solidFill>
                  <a:srgbClr val="4472C4"/>
                </a:solidFill>
                <a:latin typeface="Avenir LT Std 65 Medium"/>
              </a:rPr>
              <a:t>2033</a:t>
            </a:r>
            <a:endParaRPr sz="1067" dirty="0">
              <a:solidFill>
                <a:srgbClr val="4472C4"/>
              </a:solidFill>
              <a:latin typeface="Avenir LT Std 65 Medium"/>
            </a:endParaRPr>
          </a:p>
        </p:txBody>
      </p:sp>
      <p:grpSp>
        <p:nvGrpSpPr>
          <p:cNvPr id="11" name="Groupe 10">
            <a:extLst>
              <a:ext uri="{FF2B5EF4-FFF2-40B4-BE49-F238E27FC236}">
                <a16:creationId xmlns:a16="http://schemas.microsoft.com/office/drawing/2014/main" id="{854886DD-C758-E966-6484-524316A83058}"/>
              </a:ext>
            </a:extLst>
          </p:cNvPr>
          <p:cNvGrpSpPr/>
          <p:nvPr/>
        </p:nvGrpSpPr>
        <p:grpSpPr>
          <a:xfrm>
            <a:off x="873424" y="2229315"/>
            <a:ext cx="7165217" cy="494379"/>
            <a:chOff x="806517" y="4099655"/>
            <a:chExt cx="7165217" cy="494379"/>
          </a:xfrm>
        </p:grpSpPr>
        <p:sp>
          <p:nvSpPr>
            <p:cNvPr id="73" name="Chevron 5">
              <a:extLst>
                <a:ext uri="{FF2B5EF4-FFF2-40B4-BE49-F238E27FC236}">
                  <a16:creationId xmlns:a16="http://schemas.microsoft.com/office/drawing/2014/main" id="{96C7FEBD-9398-2ADF-ADAF-1535B5906D0B}"/>
                </a:ext>
              </a:extLst>
            </p:cNvPr>
            <p:cNvSpPr/>
            <p:nvPr/>
          </p:nvSpPr>
          <p:spPr>
            <a:xfrm>
              <a:off x="1574166" y="4100225"/>
              <a:ext cx="2637692" cy="480000"/>
            </a:xfrm>
            <a:prstGeom prst="chevron">
              <a:avLst>
                <a:gd name="adj" fmla="val 41825"/>
              </a:avLst>
            </a:prstGeom>
            <a:solidFill>
              <a:srgbClr val="0070C0"/>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36000" rtlCol="0" anchor="ctr"/>
            <a:lstStyle/>
            <a:p>
              <a:pPr defTabSz="914332"/>
              <a:r>
                <a:rPr lang="en-US" sz="1333" b="1" dirty="0">
                  <a:solidFill>
                    <a:prstClr val="white"/>
                  </a:solidFill>
                  <a:latin typeface="Avenir LT Std 45 Book"/>
                </a:rPr>
                <a:t>ERJU : Projet R2DATO (TRL6)</a:t>
              </a:r>
            </a:p>
            <a:p>
              <a:pPr defTabSz="914332"/>
              <a:r>
                <a:rPr lang="en-US" sz="1333" b="1" dirty="0">
                  <a:solidFill>
                    <a:prstClr val="white"/>
                  </a:solidFill>
                  <a:latin typeface="Avenir LT Std 45 Book"/>
                </a:rPr>
                <a:t>Spec / prototype / testing</a:t>
              </a:r>
            </a:p>
          </p:txBody>
        </p:sp>
        <p:pic>
          <p:nvPicPr>
            <p:cNvPr id="76" name="Image 4">
              <a:extLst>
                <a:ext uri="{FF2B5EF4-FFF2-40B4-BE49-F238E27FC236}">
                  <a16:creationId xmlns:a16="http://schemas.microsoft.com/office/drawing/2014/main" id="{B3753E5C-0D8C-7963-7AA8-9FC125F3D57E}"/>
                </a:ext>
              </a:extLst>
            </p:cNvPr>
            <p:cNvPicPr>
              <a:picLocks noChangeAspect="1"/>
            </p:cNvPicPr>
            <p:nvPr/>
          </p:nvPicPr>
          <p:blipFill>
            <a:blip r:embed="rId2"/>
            <a:stretch>
              <a:fillRect/>
            </a:stretch>
          </p:blipFill>
          <p:spPr>
            <a:xfrm>
              <a:off x="806517" y="4129428"/>
              <a:ext cx="662798" cy="464606"/>
            </a:xfrm>
            <a:prstGeom prst="rect">
              <a:avLst/>
            </a:prstGeom>
          </p:spPr>
        </p:pic>
        <p:sp>
          <p:nvSpPr>
            <p:cNvPr id="132" name="Chevron 6">
              <a:extLst>
                <a:ext uri="{FF2B5EF4-FFF2-40B4-BE49-F238E27FC236}">
                  <a16:creationId xmlns:a16="http://schemas.microsoft.com/office/drawing/2014/main" id="{3B991A7E-E8BA-E6BD-CCEE-8C46FE1787F2}"/>
                </a:ext>
              </a:extLst>
            </p:cNvPr>
            <p:cNvSpPr/>
            <p:nvPr/>
          </p:nvSpPr>
          <p:spPr>
            <a:xfrm>
              <a:off x="4099333" y="4099655"/>
              <a:ext cx="1996666" cy="494379"/>
            </a:xfrm>
            <a:prstGeom prst="chevron">
              <a:avLst>
                <a:gd name="adj" fmla="val 41825"/>
              </a:avLst>
            </a:prstGeom>
            <a:solidFill>
              <a:srgbClr val="0070C0"/>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32">
                <a:defRPr/>
              </a:pPr>
              <a:r>
                <a:rPr lang="fr-FR" sz="1333" b="1" dirty="0">
                  <a:solidFill>
                    <a:prstClr val="white"/>
                  </a:solidFill>
                  <a:latin typeface="Avenir LT Std 45 Book"/>
                </a:rPr>
                <a:t>ERJU Phase 2 </a:t>
              </a:r>
            </a:p>
            <a:p>
              <a:pPr defTabSz="914332">
                <a:defRPr/>
              </a:pPr>
              <a:r>
                <a:rPr lang="fr-FR" sz="1333" b="1" dirty="0">
                  <a:solidFill>
                    <a:prstClr val="white"/>
                  </a:solidFill>
                  <a:latin typeface="Avenir LT Std 45 Book"/>
                </a:rPr>
                <a:t>System </a:t>
              </a:r>
              <a:r>
                <a:rPr lang="fr-FR" sz="1333" b="1" dirty="0" err="1">
                  <a:solidFill>
                    <a:prstClr val="white"/>
                  </a:solidFill>
                  <a:latin typeface="Avenir LT Std 45 Book"/>
                </a:rPr>
                <a:t>demo</a:t>
              </a:r>
              <a:r>
                <a:rPr lang="fr-FR" sz="1333" b="1" dirty="0">
                  <a:solidFill>
                    <a:prstClr val="white"/>
                  </a:solidFill>
                  <a:latin typeface="Avenir LT Std 45 Book"/>
                </a:rPr>
                <a:t> TRL7</a:t>
              </a:r>
            </a:p>
          </p:txBody>
        </p:sp>
        <p:sp>
          <p:nvSpPr>
            <p:cNvPr id="133" name="Chevron 6">
              <a:extLst>
                <a:ext uri="{FF2B5EF4-FFF2-40B4-BE49-F238E27FC236}">
                  <a16:creationId xmlns:a16="http://schemas.microsoft.com/office/drawing/2014/main" id="{05548A52-D0C9-5C41-C442-693787CC1E7F}"/>
                </a:ext>
              </a:extLst>
            </p:cNvPr>
            <p:cNvSpPr/>
            <p:nvPr/>
          </p:nvSpPr>
          <p:spPr>
            <a:xfrm>
              <a:off x="5975068" y="4099655"/>
              <a:ext cx="1996666" cy="494379"/>
            </a:xfrm>
            <a:prstGeom prst="chevron">
              <a:avLst>
                <a:gd name="adj" fmla="val 41825"/>
              </a:avLst>
            </a:prstGeom>
            <a:solidFill>
              <a:srgbClr val="0070C0"/>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332">
                <a:defRPr/>
              </a:pPr>
              <a:r>
                <a:rPr lang="fr-FR" sz="1333" b="1" dirty="0">
                  <a:solidFill>
                    <a:prstClr val="white"/>
                  </a:solidFill>
                  <a:latin typeface="Avenir LT Std 45 Book"/>
                </a:rPr>
                <a:t>ERJU Ph. 3 </a:t>
              </a:r>
            </a:p>
            <a:p>
              <a:pPr algn="ctr" defTabSz="914332">
                <a:defRPr/>
              </a:pPr>
              <a:r>
                <a:rPr lang="fr-FR" sz="1333" b="1" dirty="0">
                  <a:solidFill>
                    <a:prstClr val="white"/>
                  </a:solidFill>
                  <a:latin typeface="Avenir LT Std 45 Book"/>
                </a:rPr>
                <a:t>TRL8</a:t>
              </a:r>
            </a:p>
          </p:txBody>
        </p:sp>
      </p:grpSp>
      <p:sp>
        <p:nvSpPr>
          <p:cNvPr id="13" name="ZoneTexte 12">
            <a:extLst>
              <a:ext uri="{FF2B5EF4-FFF2-40B4-BE49-F238E27FC236}">
                <a16:creationId xmlns:a16="http://schemas.microsoft.com/office/drawing/2014/main" id="{025D9DBF-8F49-CC6C-DFD3-7A84EEB5C1DD}"/>
              </a:ext>
            </a:extLst>
          </p:cNvPr>
          <p:cNvSpPr txBox="1"/>
          <p:nvPr/>
        </p:nvSpPr>
        <p:spPr>
          <a:xfrm>
            <a:off x="6250359" y="2907259"/>
            <a:ext cx="5045826" cy="2031325"/>
          </a:xfrm>
          <a:prstGeom prst="rect">
            <a:avLst/>
          </a:prstGeom>
          <a:noFill/>
          <a:ln w="31750">
            <a:solidFill>
              <a:srgbClr val="0070C0"/>
            </a:solidFill>
          </a:ln>
        </p:spPr>
        <p:txBody>
          <a:bodyPr wrap="square" rtlCol="0">
            <a:spAutoFit/>
          </a:bodyPr>
          <a:lstStyle/>
          <a:p>
            <a:r>
              <a:rPr lang="fr-FR" sz="1400" b="1" u="sng" dirty="0"/>
              <a:t>ERJU Phase 2 and 3</a:t>
            </a:r>
          </a:p>
          <a:p>
            <a:r>
              <a:rPr lang="fr-FR" sz="1400" dirty="0"/>
              <a:t>Work </a:t>
            </a:r>
            <a:r>
              <a:rPr lang="fr-FR" sz="1400" dirty="0" err="1"/>
              <a:t>Definition</a:t>
            </a:r>
            <a:r>
              <a:rPr lang="fr-FR" sz="1400" dirty="0"/>
              <a:t> on-</a:t>
            </a:r>
            <a:r>
              <a:rPr lang="fr-FR" sz="1400" dirty="0" err="1"/>
              <a:t>going</a:t>
            </a:r>
            <a:r>
              <a:rPr lang="fr-FR" sz="1400" dirty="0"/>
              <a:t> – </a:t>
            </a:r>
            <a:r>
              <a:rPr lang="fr-FR" sz="1400" dirty="0" err="1"/>
              <a:t>will</a:t>
            </a:r>
            <a:r>
              <a:rPr lang="fr-FR" sz="1400" dirty="0"/>
              <a:t> </a:t>
            </a:r>
            <a:r>
              <a:rPr lang="fr-FR" sz="1400" dirty="0" err="1"/>
              <a:t>be</a:t>
            </a:r>
            <a:r>
              <a:rPr lang="fr-FR" sz="1400" dirty="0"/>
              <a:t> </a:t>
            </a:r>
            <a:r>
              <a:rPr lang="fr-FR" sz="1400" dirty="0" err="1"/>
              <a:t>aligned</a:t>
            </a:r>
            <a:r>
              <a:rPr lang="fr-FR" sz="1400" dirty="0"/>
              <a:t> with 2032 TSI objectives  </a:t>
            </a:r>
          </a:p>
          <a:p>
            <a:endParaRPr lang="en-US" sz="1400" dirty="0"/>
          </a:p>
          <a:p>
            <a:r>
              <a:rPr lang="en-US" sz="1400" dirty="0"/>
              <a:t>Implementation of actions mentioned in the phase 1 Gap Analysis:</a:t>
            </a:r>
          </a:p>
          <a:p>
            <a:pPr marL="285750" indent="-285750">
              <a:buFont typeface="Wingdings" panose="05000000000000000000" pitchFamily="2" charset="2"/>
              <a:buChar char="ü"/>
            </a:pPr>
            <a:r>
              <a:rPr lang="en-US" sz="1400" dirty="0"/>
              <a:t>Confirmation of performance requirements in a System Demonstrator </a:t>
            </a:r>
          </a:p>
          <a:p>
            <a:pPr marL="285750" indent="-285750">
              <a:buFont typeface="Wingdings" panose="05000000000000000000" pitchFamily="2" charset="2"/>
              <a:buChar char="ü"/>
            </a:pPr>
            <a:r>
              <a:rPr lang="en-US" sz="1400" dirty="0"/>
              <a:t>Confirmation of preliminary RAMS results and preparation of the certification process</a:t>
            </a:r>
          </a:p>
          <a:p>
            <a:endParaRPr lang="en-US" sz="1400" dirty="0"/>
          </a:p>
        </p:txBody>
      </p:sp>
      <p:sp>
        <p:nvSpPr>
          <p:cNvPr id="14" name="ZoneTexte 13">
            <a:extLst>
              <a:ext uri="{FF2B5EF4-FFF2-40B4-BE49-F238E27FC236}">
                <a16:creationId xmlns:a16="http://schemas.microsoft.com/office/drawing/2014/main" id="{AF9655FE-16A2-F41E-65BC-C403787D4D04}"/>
              </a:ext>
            </a:extLst>
          </p:cNvPr>
          <p:cNvSpPr txBox="1"/>
          <p:nvPr/>
        </p:nvSpPr>
        <p:spPr>
          <a:xfrm>
            <a:off x="6256393" y="4938584"/>
            <a:ext cx="4809336" cy="830997"/>
          </a:xfrm>
          <a:prstGeom prst="rect">
            <a:avLst/>
          </a:prstGeom>
          <a:noFill/>
          <a:ln w="31750">
            <a:noFill/>
          </a:ln>
        </p:spPr>
        <p:txBody>
          <a:bodyPr wrap="square" rtlCol="0">
            <a:spAutoFit/>
          </a:bodyPr>
          <a:lstStyle/>
          <a:p>
            <a:pPr algn="ctr"/>
            <a:r>
              <a:rPr lang="en-US" sz="2400" dirty="0">
                <a:solidFill>
                  <a:srgbClr val="4472C4"/>
                </a:solidFill>
              </a:rPr>
              <a:t>In conclusion</a:t>
            </a:r>
          </a:p>
          <a:p>
            <a:pPr algn="ctr"/>
            <a:r>
              <a:rPr lang="en-US" sz="2400" dirty="0">
                <a:solidFill>
                  <a:srgbClr val="4472C4"/>
                </a:solidFill>
              </a:rPr>
              <a:t>Work perfectly geared towards TSI </a:t>
            </a:r>
          </a:p>
        </p:txBody>
      </p:sp>
    </p:spTree>
    <p:extLst>
      <p:ext uri="{BB962C8B-B14F-4D97-AF65-F5344CB8AC3E}">
        <p14:creationId xmlns:p14="http://schemas.microsoft.com/office/powerpoint/2010/main" val="409061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D3F8118-714C-9ED3-D98B-24EA2EF2DBCA}"/>
              </a:ext>
            </a:extLst>
          </p:cNvPr>
          <p:cNvSpPr>
            <a:spLocks noGrp="1"/>
          </p:cNvSpPr>
          <p:nvPr>
            <p:ph type="body" sz="quarter" idx="13"/>
          </p:nvPr>
        </p:nvSpPr>
        <p:spPr/>
        <p:txBody>
          <a:bodyPr/>
          <a:lstStyle/>
          <a:p>
            <a:r>
              <a:rPr lang="fr-FR" dirty="0"/>
              <a:t>Focus on architecture issues</a:t>
            </a:r>
          </a:p>
        </p:txBody>
      </p:sp>
      <p:sp>
        <p:nvSpPr>
          <p:cNvPr id="4" name="Espace réservé de la date 3">
            <a:extLst>
              <a:ext uri="{FF2B5EF4-FFF2-40B4-BE49-F238E27FC236}">
                <a16:creationId xmlns:a16="http://schemas.microsoft.com/office/drawing/2014/main" id="{28860FE2-0065-57C7-C2A6-663ABFFBE2F9}"/>
              </a:ext>
            </a:extLst>
          </p:cNvPr>
          <p:cNvSpPr>
            <a:spLocks noGrp="1"/>
          </p:cNvSpPr>
          <p:nvPr>
            <p:ph type="dt" sz="half" idx="15"/>
          </p:nvPr>
        </p:nvSpPr>
        <p:spPr/>
        <p:txBody>
          <a:bodyPr/>
          <a:lstStyle/>
          <a:p>
            <a:fld id="{8396A23E-1935-4A8F-A411-D92BD9B94555}" type="datetime1">
              <a:rPr lang="de-DE" smtClean="0"/>
              <a:pPr/>
              <a:t>22.04.2024</a:t>
            </a:fld>
            <a:endParaRPr lang="en-US" dirty="0"/>
          </a:p>
        </p:txBody>
      </p:sp>
      <p:sp>
        <p:nvSpPr>
          <p:cNvPr id="5" name="Espace réservé du pied de page 4">
            <a:extLst>
              <a:ext uri="{FF2B5EF4-FFF2-40B4-BE49-F238E27FC236}">
                <a16:creationId xmlns:a16="http://schemas.microsoft.com/office/drawing/2014/main" id="{48C10A07-BCE6-FB8E-AC7C-7FE5CED93DFC}"/>
              </a:ext>
            </a:extLst>
          </p:cNvPr>
          <p:cNvSpPr>
            <a:spLocks noGrp="1"/>
          </p:cNvSpPr>
          <p:nvPr>
            <p:ph type="ftr" sz="quarter" idx="16"/>
          </p:nvPr>
        </p:nvSpPr>
        <p:spPr/>
        <p:txBody>
          <a:bodyPr/>
          <a:lstStyle/>
          <a:p>
            <a:r>
              <a:rPr lang="de-DE" dirty="0"/>
              <a:t>yymmdd_R2DATO_TITLE OF THE PRESENTATION</a:t>
            </a:r>
            <a:endParaRPr lang="en-US" dirty="0"/>
          </a:p>
        </p:txBody>
      </p:sp>
      <p:sp>
        <p:nvSpPr>
          <p:cNvPr id="6" name="Espace réservé du numéro de diapositive 5">
            <a:extLst>
              <a:ext uri="{FF2B5EF4-FFF2-40B4-BE49-F238E27FC236}">
                <a16:creationId xmlns:a16="http://schemas.microsoft.com/office/drawing/2014/main" id="{D61BE2D4-047C-8C38-565D-F4DF9281A14E}"/>
              </a:ext>
            </a:extLst>
          </p:cNvPr>
          <p:cNvSpPr>
            <a:spLocks noGrp="1"/>
          </p:cNvSpPr>
          <p:nvPr>
            <p:ph type="sldNum" sz="quarter" idx="17"/>
          </p:nvPr>
        </p:nvSpPr>
        <p:spPr/>
        <p:txBody>
          <a:bodyPr/>
          <a:lstStyle/>
          <a:p>
            <a:fld id="{818455BA-8519-4E73-BBB2-B2933382B4A9}" type="slidenum">
              <a:rPr lang="en-US" smtClean="0"/>
              <a:pPr/>
              <a:t>37</a:t>
            </a:fld>
            <a:endParaRPr lang="en-US" dirty="0"/>
          </a:p>
        </p:txBody>
      </p:sp>
      <p:sp>
        <p:nvSpPr>
          <p:cNvPr id="7" name="Espace réservé du contenu 6">
            <a:extLst>
              <a:ext uri="{FF2B5EF4-FFF2-40B4-BE49-F238E27FC236}">
                <a16:creationId xmlns:a16="http://schemas.microsoft.com/office/drawing/2014/main" id="{EB214BFC-3AC6-1661-0C9A-0442A7BAE023}"/>
              </a:ext>
            </a:extLst>
          </p:cNvPr>
          <p:cNvSpPr>
            <a:spLocks noGrp="1"/>
          </p:cNvSpPr>
          <p:nvPr>
            <p:ph sz="quarter" idx="19"/>
          </p:nvPr>
        </p:nvSpPr>
        <p:spPr>
          <a:xfrm>
            <a:off x="653273" y="1506460"/>
            <a:ext cx="5533881" cy="3935335"/>
          </a:xfrm>
          <a:ln w="28575">
            <a:solidFill>
              <a:srgbClr val="4472C4"/>
            </a:solidFill>
          </a:ln>
        </p:spPr>
        <p:txBody>
          <a:bodyPr/>
          <a:lstStyle/>
          <a:p>
            <a:r>
              <a:rPr lang="en-US" sz="1800" dirty="0"/>
              <a:t>At the end of the work carried out on the requirements in WP</a:t>
            </a:r>
            <a:r>
              <a:rPr lang="fr-FR" sz="1800" dirty="0"/>
              <a:t>21, 20 open issues </a:t>
            </a:r>
            <a:r>
              <a:rPr lang="fr-FR" sz="1800" dirty="0" err="1"/>
              <a:t>were</a:t>
            </a:r>
            <a:r>
              <a:rPr lang="fr-FR" sz="1800" dirty="0"/>
              <a:t> </a:t>
            </a:r>
            <a:r>
              <a:rPr lang="fr-FR" sz="1800" dirty="0" err="1"/>
              <a:t>listed</a:t>
            </a:r>
            <a:endParaRPr lang="fr-FR" sz="1800" dirty="0"/>
          </a:p>
          <a:p>
            <a:pPr lvl="1"/>
            <a:r>
              <a:rPr lang="fr-FR" sz="1800" dirty="0" err="1"/>
              <a:t>Mainly</a:t>
            </a:r>
            <a:r>
              <a:rPr lang="fr-FR" sz="1800" dirty="0"/>
              <a:t> about CCS on-board architecture</a:t>
            </a:r>
          </a:p>
          <a:p>
            <a:endParaRPr lang="en-US" sz="1800" dirty="0"/>
          </a:p>
          <a:p>
            <a:r>
              <a:rPr lang="en-US" sz="1800" dirty="0"/>
              <a:t>In 2024, we are going to produce technical notes on these open issues:</a:t>
            </a:r>
          </a:p>
          <a:p>
            <a:pPr lvl="1"/>
            <a:r>
              <a:rPr lang="en-US" sz="1800" dirty="0"/>
              <a:t>Explaining the different points of view</a:t>
            </a:r>
          </a:p>
          <a:p>
            <a:pPr lvl="1"/>
            <a:r>
              <a:rPr lang="en-US" sz="1800" dirty="0"/>
              <a:t>Listing the arguments for and against each point of view</a:t>
            </a:r>
          </a:p>
          <a:p>
            <a:endParaRPr lang="en-US" sz="1800" dirty="0"/>
          </a:p>
          <a:p>
            <a:r>
              <a:rPr lang="en-US" sz="1800" dirty="0"/>
              <a:t>We expect that System Pillar will be able to help us answer the questions raised in these technical notes</a:t>
            </a:r>
            <a:r>
              <a:rPr lang="en-US" sz="2400" dirty="0"/>
              <a:t>.</a:t>
            </a:r>
          </a:p>
        </p:txBody>
      </p:sp>
      <p:sp>
        <p:nvSpPr>
          <p:cNvPr id="9" name="Espace réservé du contenu 6">
            <a:extLst>
              <a:ext uri="{FF2B5EF4-FFF2-40B4-BE49-F238E27FC236}">
                <a16:creationId xmlns:a16="http://schemas.microsoft.com/office/drawing/2014/main" id="{CD10AD17-D0D3-233F-B0FC-C56357DD348C}"/>
              </a:ext>
            </a:extLst>
          </p:cNvPr>
          <p:cNvSpPr txBox="1">
            <a:spLocks/>
          </p:cNvSpPr>
          <p:nvPr/>
        </p:nvSpPr>
        <p:spPr>
          <a:xfrm>
            <a:off x="6274676" y="1506461"/>
            <a:ext cx="5625464" cy="2887120"/>
          </a:xfrm>
          <a:prstGeom prst="rect">
            <a:avLst/>
          </a:prstGeom>
          <a:ln w="28575">
            <a:solidFill>
              <a:srgbClr val="4472C4"/>
            </a:solidFill>
          </a:ln>
        </p:spPr>
        <p:txBody>
          <a:bodyPr/>
          <a:lstStyle>
            <a:lvl1pPr marL="228600" indent="-228600" algn="l" defTabSz="914400" rtl="0" eaLnBrk="1" latinLnBrk="0" hangingPunct="1">
              <a:lnSpc>
                <a:spcPct val="90000"/>
              </a:lnSpc>
              <a:spcBef>
                <a:spcPts val="1000"/>
              </a:spcBef>
              <a:buClr>
                <a:srgbClr val="4472C4"/>
              </a:buClr>
              <a:buSzPct val="60000"/>
              <a:buFont typeface="Arial" panose="020B0604020202020204" pitchFamily="34" charset="0"/>
              <a:buChar char="•"/>
              <a:defRPr sz="2800" kern="1200">
                <a:solidFill>
                  <a:schemeClr val="tx1"/>
                </a:solidFill>
                <a:latin typeface="+mn-lt"/>
                <a:ea typeface="+mn-ea"/>
                <a:cs typeface="+mn-cs"/>
              </a:defRPr>
            </a:lvl1pPr>
            <a:lvl2pPr marL="648000" indent="-216000" algn="l" defTabSz="914400" rtl="0" eaLnBrk="1" latinLnBrk="0" hangingPunct="1">
              <a:lnSpc>
                <a:spcPct val="100000"/>
              </a:lnSpc>
              <a:spcBef>
                <a:spcPts val="0"/>
              </a:spcBef>
              <a:buClr>
                <a:srgbClr val="4472C4"/>
              </a:buClr>
              <a:buSzPct val="70000"/>
              <a:buFont typeface="Arial" panose="020B0604020202020204" pitchFamily="34" charset="0"/>
              <a:buChar char="•"/>
              <a:defRPr sz="2400" kern="1200">
                <a:solidFill>
                  <a:schemeClr val="bg2">
                    <a:lumMod val="25000"/>
                  </a:schemeClr>
                </a:solidFill>
                <a:latin typeface="+mn-lt"/>
                <a:ea typeface="+mn-ea"/>
                <a:cs typeface="+mn-cs"/>
              </a:defRPr>
            </a:lvl2pPr>
            <a:lvl3pPr marL="1116000" indent="-216000" algn="l" defTabSz="914400" rtl="0" eaLnBrk="1" latinLnBrk="0" hangingPunct="1">
              <a:lnSpc>
                <a:spcPct val="100000"/>
              </a:lnSpc>
              <a:spcBef>
                <a:spcPts val="0"/>
              </a:spcBef>
              <a:buClr>
                <a:srgbClr val="4472C4"/>
              </a:buClr>
              <a:buSzPct val="90000"/>
              <a:buFont typeface="Arial" panose="020B0604020202020204" pitchFamily="34" charset="0"/>
              <a:buChar char="•"/>
              <a:defRPr sz="2000" kern="1200">
                <a:solidFill>
                  <a:schemeClr val="bg2">
                    <a:lumMod val="25000"/>
                  </a:schemeClr>
                </a:solidFill>
                <a:latin typeface="+mn-lt"/>
                <a:ea typeface="+mn-ea"/>
                <a:cs typeface="+mn-cs"/>
              </a:defRPr>
            </a:lvl3pPr>
            <a:lvl4pPr marL="1584000" indent="-216000" algn="l" defTabSz="914400" rtl="0" eaLnBrk="1" latinLnBrk="0" hangingPunct="1">
              <a:lnSpc>
                <a:spcPct val="100000"/>
              </a:lnSpc>
              <a:spcBef>
                <a:spcPts val="0"/>
              </a:spcBef>
              <a:buClr>
                <a:srgbClr val="4472C4"/>
              </a:buClr>
              <a:buSzPct val="80000"/>
              <a:buFont typeface="Arial" panose="020B0604020202020204" pitchFamily="34" charset="0"/>
              <a:buChar char="•"/>
              <a:defRPr sz="1600" kern="1200">
                <a:solidFill>
                  <a:schemeClr val="bg2">
                    <a:lumMod val="25000"/>
                  </a:schemeClr>
                </a:solidFill>
                <a:latin typeface="+mn-lt"/>
                <a:ea typeface="+mn-ea"/>
                <a:cs typeface="+mn-cs"/>
              </a:defRPr>
            </a:lvl4pPr>
            <a:lvl5pPr marL="2016000" indent="-216000" algn="l" defTabSz="914400" rtl="0" eaLnBrk="1" latinLnBrk="0" hangingPunct="1">
              <a:lnSpc>
                <a:spcPct val="100000"/>
              </a:lnSpc>
              <a:spcBef>
                <a:spcPts val="0"/>
              </a:spcBef>
              <a:buClr>
                <a:srgbClr val="4472C4"/>
              </a:buClr>
              <a:buFont typeface="Arial" panose="020B0604020202020204" pitchFamily="34" charset="0"/>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sz="1800" b="0" i="0" u="none" strike="noStrike" baseline="0" dirty="0">
                <a:solidFill>
                  <a:srgbClr val="E46C0A"/>
                </a:solidFill>
                <a:latin typeface="CIDFont+F2"/>
              </a:rPr>
              <a:t>[OI: FP2-ASTP-OPEN-ISSUE-3]: </a:t>
            </a:r>
            <a:r>
              <a:rPr lang="en-US" sz="1800" b="0" i="0" u="none" strike="noStrike" baseline="0" dirty="0">
                <a:solidFill>
                  <a:srgbClr val="E46C0A"/>
                </a:solidFill>
                <a:latin typeface="CIDFont+F8"/>
              </a:rPr>
              <a:t>ASTP/ETCS functions allocation</a:t>
            </a:r>
          </a:p>
          <a:p>
            <a:pPr marL="0" indent="0" algn="l">
              <a:buNone/>
            </a:pPr>
            <a:r>
              <a:rPr lang="en-US" sz="1800" b="0" i="0" u="none" strike="noStrike" baseline="0" dirty="0">
                <a:solidFill>
                  <a:srgbClr val="000000"/>
                </a:solidFill>
                <a:latin typeface="CIDFont+F5"/>
              </a:rPr>
              <a:t>The allocation of functions between ASTP and the ETCS on-board needs to be </a:t>
            </a:r>
            <a:r>
              <a:rPr lang="fr-FR" sz="1800" b="0" i="0" u="none" strike="noStrike" baseline="0" dirty="0" err="1">
                <a:solidFill>
                  <a:srgbClr val="000000"/>
                </a:solidFill>
                <a:latin typeface="CIDFont+F5"/>
              </a:rPr>
              <a:t>confirmed</a:t>
            </a:r>
            <a:r>
              <a:rPr lang="fr-FR" sz="1800" b="0" i="0" u="none" strike="noStrike" baseline="0" dirty="0">
                <a:solidFill>
                  <a:srgbClr val="000000"/>
                </a:solidFill>
                <a:latin typeface="CIDFont+F5"/>
              </a:rPr>
              <a:t>.</a:t>
            </a:r>
          </a:p>
          <a:p>
            <a:pPr marL="0" indent="0">
              <a:buNone/>
            </a:pPr>
            <a:endParaRPr lang="fr-FR" sz="1800" dirty="0">
              <a:solidFill>
                <a:srgbClr val="000000"/>
              </a:solidFill>
              <a:latin typeface="CIDFont+F5"/>
            </a:endParaRPr>
          </a:p>
          <a:p>
            <a:pPr marL="0" indent="0">
              <a:buNone/>
            </a:pPr>
            <a:r>
              <a:rPr lang="en-US" sz="1800" dirty="0"/>
              <a:t>The separation of the </a:t>
            </a:r>
            <a:r>
              <a:rPr lang="en-US" sz="1800" dirty="0" err="1"/>
              <a:t>localisation</a:t>
            </a:r>
            <a:r>
              <a:rPr lang="en-US" sz="1800" dirty="0"/>
              <a:t> from the EVC requested in the 2027 TSI implies that a work must be carried out to separate the functions supported by the ATP and ASTP. </a:t>
            </a:r>
          </a:p>
          <a:p>
            <a:pPr marL="0" indent="0">
              <a:buNone/>
            </a:pPr>
            <a:endParaRPr lang="en-US" sz="2400" dirty="0"/>
          </a:p>
        </p:txBody>
      </p:sp>
      <p:sp>
        <p:nvSpPr>
          <p:cNvPr id="3" name="ZoneTexte 2">
            <a:extLst>
              <a:ext uri="{FF2B5EF4-FFF2-40B4-BE49-F238E27FC236}">
                <a16:creationId xmlns:a16="http://schemas.microsoft.com/office/drawing/2014/main" id="{77F49044-43B9-9718-C3D5-5347893D7F8D}"/>
              </a:ext>
            </a:extLst>
          </p:cNvPr>
          <p:cNvSpPr txBox="1"/>
          <p:nvPr/>
        </p:nvSpPr>
        <p:spPr>
          <a:xfrm>
            <a:off x="6650573" y="4652577"/>
            <a:ext cx="4809336" cy="830997"/>
          </a:xfrm>
          <a:prstGeom prst="rect">
            <a:avLst/>
          </a:prstGeom>
          <a:noFill/>
          <a:ln w="31750">
            <a:noFill/>
          </a:ln>
        </p:spPr>
        <p:txBody>
          <a:bodyPr wrap="square" rtlCol="0">
            <a:spAutoFit/>
          </a:bodyPr>
          <a:lstStyle/>
          <a:p>
            <a:r>
              <a:rPr lang="en-US" sz="2400" dirty="0">
                <a:solidFill>
                  <a:srgbClr val="4472C4"/>
                </a:solidFill>
              </a:rPr>
              <a:t>Modularity and architecture, as TSI objectives, are addressed in R2DATO</a:t>
            </a:r>
            <a:endParaRPr lang="fr-FR" sz="2400" dirty="0">
              <a:solidFill>
                <a:srgbClr val="4472C4"/>
              </a:solidFill>
            </a:endParaRPr>
          </a:p>
        </p:txBody>
      </p:sp>
    </p:spTree>
    <p:extLst>
      <p:ext uri="{BB962C8B-B14F-4D97-AF65-F5344CB8AC3E}">
        <p14:creationId xmlns:p14="http://schemas.microsoft.com/office/powerpoint/2010/main" val="318408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3E1A5A8-1FE3-CBF9-598F-4F76A05B031C}"/>
              </a:ext>
            </a:extLst>
          </p:cNvPr>
          <p:cNvSpPr>
            <a:spLocks noGrp="1"/>
          </p:cNvSpPr>
          <p:nvPr>
            <p:ph type="body" sz="quarter" idx="13"/>
          </p:nvPr>
        </p:nvSpPr>
        <p:spPr/>
        <p:txBody>
          <a:bodyPr/>
          <a:lstStyle/>
          <a:p>
            <a:r>
              <a:rPr lang="fr-FR" dirty="0"/>
              <a:t>Focus on EGNOS for Rail</a:t>
            </a:r>
          </a:p>
        </p:txBody>
      </p:sp>
      <p:sp>
        <p:nvSpPr>
          <p:cNvPr id="4" name="Espace réservé de la date 3">
            <a:extLst>
              <a:ext uri="{FF2B5EF4-FFF2-40B4-BE49-F238E27FC236}">
                <a16:creationId xmlns:a16="http://schemas.microsoft.com/office/drawing/2014/main" id="{AE3CB42D-567E-4A32-E652-5079D5A3111A}"/>
              </a:ext>
            </a:extLst>
          </p:cNvPr>
          <p:cNvSpPr>
            <a:spLocks noGrp="1"/>
          </p:cNvSpPr>
          <p:nvPr>
            <p:ph type="dt" sz="half" idx="15"/>
          </p:nvPr>
        </p:nvSpPr>
        <p:spPr/>
        <p:txBody>
          <a:bodyPr/>
          <a:lstStyle/>
          <a:p>
            <a:fld id="{8396A23E-1935-4A8F-A411-D92BD9B94555}" type="datetime1">
              <a:rPr lang="de-DE" smtClean="0"/>
              <a:pPr/>
              <a:t>22.04.2024</a:t>
            </a:fld>
            <a:endParaRPr lang="en-US" dirty="0"/>
          </a:p>
        </p:txBody>
      </p:sp>
      <p:sp>
        <p:nvSpPr>
          <p:cNvPr id="5" name="Espace réservé du pied de page 4">
            <a:extLst>
              <a:ext uri="{FF2B5EF4-FFF2-40B4-BE49-F238E27FC236}">
                <a16:creationId xmlns:a16="http://schemas.microsoft.com/office/drawing/2014/main" id="{F7D70526-DB96-DA2A-7009-FE648BEAC627}"/>
              </a:ext>
            </a:extLst>
          </p:cNvPr>
          <p:cNvSpPr>
            <a:spLocks noGrp="1"/>
          </p:cNvSpPr>
          <p:nvPr>
            <p:ph type="ftr" sz="quarter" idx="16"/>
          </p:nvPr>
        </p:nvSpPr>
        <p:spPr/>
        <p:txBody>
          <a:bodyPr/>
          <a:lstStyle/>
          <a:p>
            <a:r>
              <a:rPr lang="de-DE"/>
              <a:t>yymmdd_R2DATO_TITLE OF THE PRESENTATION</a:t>
            </a:r>
            <a:endParaRPr lang="en-US" dirty="0"/>
          </a:p>
        </p:txBody>
      </p:sp>
      <p:sp>
        <p:nvSpPr>
          <p:cNvPr id="6" name="Espace réservé du numéro de diapositive 5">
            <a:extLst>
              <a:ext uri="{FF2B5EF4-FFF2-40B4-BE49-F238E27FC236}">
                <a16:creationId xmlns:a16="http://schemas.microsoft.com/office/drawing/2014/main" id="{F6EEB144-5795-BCC6-4929-1F7687374391}"/>
              </a:ext>
            </a:extLst>
          </p:cNvPr>
          <p:cNvSpPr>
            <a:spLocks noGrp="1"/>
          </p:cNvSpPr>
          <p:nvPr>
            <p:ph type="sldNum" sz="quarter" idx="17"/>
          </p:nvPr>
        </p:nvSpPr>
        <p:spPr/>
        <p:txBody>
          <a:bodyPr/>
          <a:lstStyle/>
          <a:p>
            <a:fld id="{818455BA-8519-4E73-BBB2-B2933382B4A9}" type="slidenum">
              <a:rPr lang="en-US" smtClean="0"/>
              <a:pPr/>
              <a:t>38</a:t>
            </a:fld>
            <a:endParaRPr lang="en-US" dirty="0"/>
          </a:p>
        </p:txBody>
      </p:sp>
      <p:sp>
        <p:nvSpPr>
          <p:cNvPr id="10" name="Espace réservé du contenu 6">
            <a:extLst>
              <a:ext uri="{FF2B5EF4-FFF2-40B4-BE49-F238E27FC236}">
                <a16:creationId xmlns:a16="http://schemas.microsoft.com/office/drawing/2014/main" id="{FEC9CC2D-9C96-15F7-764A-29847281F1E3}"/>
              </a:ext>
            </a:extLst>
          </p:cNvPr>
          <p:cNvSpPr txBox="1">
            <a:spLocks/>
          </p:cNvSpPr>
          <p:nvPr/>
        </p:nvSpPr>
        <p:spPr>
          <a:xfrm>
            <a:off x="684723" y="1193624"/>
            <a:ext cx="5502431" cy="5162726"/>
          </a:xfrm>
          <a:prstGeom prst="rect">
            <a:avLst/>
          </a:prstGeom>
          <a:ln w="38100">
            <a:noFill/>
          </a:ln>
        </p:spPr>
        <p:txBody>
          <a:bodyPr lIns="91440" tIns="45720" rIns="91440" bIns="45720" anchor="t"/>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u="sng" dirty="0"/>
              <a:t>EGNOS for Rail in short:</a:t>
            </a:r>
            <a:endParaRPr lang="en-US" sz="1800" u="sng" dirty="0"/>
          </a:p>
          <a:p>
            <a:pPr marL="228600" indent="-228600">
              <a:lnSpc>
                <a:spcPct val="90000"/>
              </a:lnSpc>
              <a:spcBef>
                <a:spcPts val="1000"/>
              </a:spcBef>
              <a:buClr>
                <a:srgbClr val="4472C4"/>
              </a:buClr>
              <a:buSzPct val="60000"/>
              <a:buFont typeface="Arial" panose="020B0604020202020204" pitchFamily="34" charset="0"/>
              <a:buChar char="•"/>
            </a:pPr>
            <a:r>
              <a:rPr lang="fr-FR" sz="1400" b="1" dirty="0"/>
              <a:t>EGNOS</a:t>
            </a:r>
            <a:r>
              <a:rPr lang="fr-FR" sz="1400" dirty="0"/>
              <a:t>: </a:t>
            </a:r>
            <a:r>
              <a:rPr lang="en-US" sz="1400" dirty="0"/>
              <a:t>European Geostationary Navigation Overlay Service. </a:t>
            </a:r>
          </a:p>
          <a:p>
            <a:pPr marL="228600" indent="-228600">
              <a:lnSpc>
                <a:spcPct val="90000"/>
              </a:lnSpc>
              <a:spcBef>
                <a:spcPts val="1000"/>
              </a:spcBef>
              <a:buClr>
                <a:srgbClr val="4472C4"/>
              </a:buClr>
              <a:buSzPct val="60000"/>
              <a:buFont typeface="Arial" panose="020B0604020202020204" pitchFamily="34" charset="0"/>
              <a:buChar char="•"/>
            </a:pPr>
            <a:r>
              <a:rPr lang="en-US" sz="1400" dirty="0"/>
              <a:t>Improves the performance and the safety of satellite geolocation systems, thanks to a set of ground stations.</a:t>
            </a:r>
            <a:endParaRPr lang="en-US" sz="1400" dirty="0">
              <a:ea typeface="Calibri"/>
              <a:cs typeface="Calibri"/>
            </a:endParaRPr>
          </a:p>
          <a:p>
            <a:pPr marL="228600" lvl="1" indent="-228600">
              <a:lnSpc>
                <a:spcPct val="90000"/>
              </a:lnSpc>
              <a:spcBef>
                <a:spcPts val="1000"/>
              </a:spcBef>
              <a:buClr>
                <a:srgbClr val="4472C4"/>
              </a:buClr>
              <a:buSzPct val="60000"/>
              <a:buFont typeface="Arial" panose="020B0604020202020204" pitchFamily="34" charset="0"/>
              <a:buChar char="•"/>
            </a:pPr>
            <a:r>
              <a:rPr lang="en-US" sz="1400" b="1" dirty="0"/>
              <a:t>Six of the eight demonstrators</a:t>
            </a:r>
            <a:r>
              <a:rPr lang="en-US" sz="1400" dirty="0"/>
              <a:t> developed in R2DATO intend to use GNSS using EGNOS application </a:t>
            </a:r>
          </a:p>
          <a:p>
            <a:pPr marL="228600" lvl="1" indent="-228600">
              <a:lnSpc>
                <a:spcPct val="90000"/>
              </a:lnSpc>
              <a:spcBef>
                <a:spcPts val="1000"/>
              </a:spcBef>
              <a:buClr>
                <a:srgbClr val="4472C4"/>
              </a:buClr>
              <a:buSzPct val="60000"/>
              <a:buFont typeface="Arial" panose="020B0604020202020204" pitchFamily="34" charset="0"/>
              <a:buChar char="•"/>
            </a:pPr>
            <a:r>
              <a:rPr lang="en-US" sz="1400" dirty="0"/>
              <a:t>Several members (12 companies) of R2DATO  co-signed a </a:t>
            </a:r>
            <a:r>
              <a:rPr lang="en-US" sz="1400" b="1" dirty="0"/>
              <a:t>position paper</a:t>
            </a:r>
            <a:r>
              <a:rPr lang="en-US" sz="1400" dirty="0"/>
              <a:t> requesting ERJU management to discuss the possibility of having an EGNOS for rail service demonstrator with the space agencies.</a:t>
            </a:r>
          </a:p>
          <a:p>
            <a:pPr marL="228600" indent="-228600">
              <a:lnSpc>
                <a:spcPct val="90000"/>
              </a:lnSpc>
              <a:spcBef>
                <a:spcPts val="1000"/>
              </a:spcBef>
              <a:buClr>
                <a:srgbClr val="4472C4"/>
              </a:buClr>
              <a:buSzPct val="60000"/>
              <a:buFont typeface="Arial" panose="020B0604020202020204" pitchFamily="34" charset="0"/>
              <a:buChar char="•"/>
            </a:pPr>
            <a:r>
              <a:rPr lang="en-US" sz="1400" dirty="0"/>
              <a:t>A proposal of </a:t>
            </a:r>
            <a:r>
              <a:rPr lang="en-US" sz="1400" b="1" dirty="0"/>
              <a:t>work packages and task description </a:t>
            </a:r>
            <a:r>
              <a:rPr lang="en-US" sz="1400" dirty="0"/>
              <a:t>aiming to tackle the topic of GNSS augmentation based on EGNOS has been initiated. </a:t>
            </a:r>
          </a:p>
          <a:p>
            <a:pPr marL="228600" indent="-228600">
              <a:lnSpc>
                <a:spcPct val="90000"/>
              </a:lnSpc>
              <a:spcBef>
                <a:spcPts val="1000"/>
              </a:spcBef>
              <a:buClr>
                <a:srgbClr val="4472C4"/>
              </a:buClr>
              <a:buSzPct val="60000"/>
              <a:buFont typeface="Arial" panose="020B0604020202020204" pitchFamily="34" charset="0"/>
              <a:buChar char="•"/>
            </a:pPr>
            <a:r>
              <a:rPr lang="en-US" sz="1400" dirty="0"/>
              <a:t>Managed by SNCF, including R2DATO partners, ERA, ESA and EUSPA</a:t>
            </a:r>
          </a:p>
        </p:txBody>
      </p:sp>
      <p:sp>
        <p:nvSpPr>
          <p:cNvPr id="11" name="ZoneTexte 11">
            <a:extLst>
              <a:ext uri="{FF2B5EF4-FFF2-40B4-BE49-F238E27FC236}">
                <a16:creationId xmlns:a16="http://schemas.microsoft.com/office/drawing/2014/main" id="{E060279A-ACE1-2E12-DDE0-E64E84BED555}"/>
              </a:ext>
            </a:extLst>
          </p:cNvPr>
          <p:cNvSpPr txBox="1"/>
          <p:nvPr/>
        </p:nvSpPr>
        <p:spPr>
          <a:xfrm>
            <a:off x="6307145" y="3774987"/>
            <a:ext cx="5502431" cy="1326517"/>
          </a:xfrm>
          <a:prstGeom prst="rect">
            <a:avLst/>
          </a:prstGeom>
          <a:noFill/>
          <a:ln w="38100">
            <a:solidFill>
              <a:srgbClr val="8EB86B"/>
            </a:solidFill>
          </a:ln>
        </p:spPr>
        <p:txBody>
          <a:bodyPr wrap="square" lIns="91440" tIns="45720" rIns="91440" bIns="45720" rtlCol="0" anchor="t">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000"/>
              </a:spcBef>
              <a:buClr>
                <a:srgbClr val="4472C4"/>
              </a:buClr>
              <a:buSzPct val="60000"/>
            </a:pPr>
            <a:r>
              <a:rPr lang="fr-FR" u="sng" dirty="0"/>
              <a:t>Main objectives &amp; challenges</a:t>
            </a:r>
          </a:p>
          <a:p>
            <a:pPr marL="285750" indent="-285750">
              <a:buFontTx/>
              <a:buChar char="-"/>
            </a:pPr>
            <a:r>
              <a:rPr lang="en-US" sz="1600" dirty="0"/>
              <a:t>Provide an EGNOS demonstrator that will be used by suppliers for their safe rail </a:t>
            </a:r>
            <a:r>
              <a:rPr lang="en-US" sz="1600" dirty="0" err="1"/>
              <a:t>localisation</a:t>
            </a:r>
            <a:r>
              <a:rPr lang="en-US" sz="1600" dirty="0"/>
              <a:t> demonstrators</a:t>
            </a:r>
            <a:endParaRPr lang="en-US" sz="1600" dirty="0">
              <a:ea typeface="Calibri"/>
              <a:cs typeface="Calibri"/>
            </a:endParaRPr>
          </a:p>
          <a:p>
            <a:pPr marL="285750" indent="-285750">
              <a:buFontTx/>
              <a:buChar char="-"/>
            </a:pPr>
            <a:r>
              <a:rPr lang="en-US" sz="1600" dirty="0">
                <a:ea typeface="Calibri"/>
                <a:cs typeface="Calibri"/>
              </a:rPr>
              <a:t>Prepare for the certification of an EGNOS for rail service (rail/space cross-acceptance)</a:t>
            </a:r>
          </a:p>
        </p:txBody>
      </p:sp>
      <p:pic>
        <p:nvPicPr>
          <p:cNvPr id="13" name="Image 12">
            <a:extLst>
              <a:ext uri="{FF2B5EF4-FFF2-40B4-BE49-F238E27FC236}">
                <a16:creationId xmlns:a16="http://schemas.microsoft.com/office/drawing/2014/main" id="{BBCAB8E3-C3FA-CC00-F233-3323D883209F}"/>
              </a:ext>
            </a:extLst>
          </p:cNvPr>
          <p:cNvPicPr>
            <a:picLocks noChangeAspect="1"/>
          </p:cNvPicPr>
          <p:nvPr/>
        </p:nvPicPr>
        <p:blipFill>
          <a:blip r:embed="rId2"/>
          <a:stretch>
            <a:fillRect/>
          </a:stretch>
        </p:blipFill>
        <p:spPr>
          <a:xfrm>
            <a:off x="6300298" y="1370620"/>
            <a:ext cx="5502431" cy="2316588"/>
          </a:xfrm>
          <a:prstGeom prst="rect">
            <a:avLst/>
          </a:prstGeom>
        </p:spPr>
      </p:pic>
      <p:sp>
        <p:nvSpPr>
          <p:cNvPr id="14" name="ZoneTexte 13">
            <a:extLst>
              <a:ext uri="{FF2B5EF4-FFF2-40B4-BE49-F238E27FC236}">
                <a16:creationId xmlns:a16="http://schemas.microsoft.com/office/drawing/2014/main" id="{BD4C6E86-5732-FE40-B443-39419A955B2D}"/>
              </a:ext>
            </a:extLst>
          </p:cNvPr>
          <p:cNvSpPr txBox="1"/>
          <p:nvPr/>
        </p:nvSpPr>
        <p:spPr>
          <a:xfrm>
            <a:off x="6409116" y="5189283"/>
            <a:ext cx="5298487" cy="830997"/>
          </a:xfrm>
          <a:prstGeom prst="rect">
            <a:avLst/>
          </a:prstGeom>
          <a:noFill/>
          <a:ln w="31750">
            <a:noFill/>
          </a:ln>
        </p:spPr>
        <p:txBody>
          <a:bodyPr wrap="square" rtlCol="0">
            <a:spAutoFit/>
          </a:bodyPr>
          <a:lstStyle/>
          <a:p>
            <a:pPr algn="ctr"/>
            <a:r>
              <a:rPr lang="en-US" sz="2400" dirty="0">
                <a:solidFill>
                  <a:srgbClr val="70AD47"/>
                </a:solidFill>
              </a:rPr>
              <a:t>A sensitive topic with an interdependent planning with the space sector</a:t>
            </a:r>
          </a:p>
        </p:txBody>
      </p:sp>
    </p:spTree>
    <p:extLst>
      <p:ext uri="{BB962C8B-B14F-4D97-AF65-F5344CB8AC3E}">
        <p14:creationId xmlns:p14="http://schemas.microsoft.com/office/powerpoint/2010/main" val="128891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9B76E0-2055-6B71-4E43-89C81AD63CBC}"/>
              </a:ext>
            </a:extLst>
          </p:cNvPr>
          <p:cNvSpPr txBox="1"/>
          <p:nvPr/>
        </p:nvSpPr>
        <p:spPr>
          <a:xfrm>
            <a:off x="3159940" y="1225535"/>
            <a:ext cx="5872120" cy="584775"/>
          </a:xfrm>
          <a:prstGeom prst="rect">
            <a:avLst/>
          </a:prstGeom>
          <a:noFill/>
        </p:spPr>
        <p:txBody>
          <a:bodyPr wrap="none" rtlCol="0">
            <a:spAutoFit/>
          </a:bodyPr>
          <a:lstStyle/>
          <a:p>
            <a:pPr algn="l"/>
            <a:r>
              <a:rPr lang="en-GB" sz="3200" b="1" dirty="0">
                <a:solidFill>
                  <a:srgbClr val="0C1D3E"/>
                </a:solidFill>
                <a:ea typeface="Calibri" panose="020F0502020204030204" pitchFamily="34" charset="0"/>
                <a:cs typeface="Arial" panose="020B0604020202020204" pitchFamily="34" charset="0"/>
              </a:rPr>
              <a:t>Thank you for your attention!</a:t>
            </a:r>
            <a:endParaRPr lang="en-IE" sz="3200" b="1" dirty="0">
              <a:solidFill>
                <a:srgbClr val="0C1D3E"/>
              </a:solidFill>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39B303F-BF87-E303-A635-18A1B37D2D03}"/>
              </a:ext>
            </a:extLst>
          </p:cNvPr>
          <p:cNvPicPr>
            <a:picLocks noChangeAspect="1"/>
          </p:cNvPicPr>
          <p:nvPr/>
        </p:nvPicPr>
        <p:blipFill>
          <a:blip r:embed="rId2"/>
          <a:stretch>
            <a:fillRect/>
          </a:stretch>
        </p:blipFill>
        <p:spPr>
          <a:xfrm>
            <a:off x="4242674" y="2097692"/>
            <a:ext cx="3706652" cy="4106709"/>
          </a:xfrm>
          <a:prstGeom prst="rect">
            <a:avLst/>
          </a:prstGeom>
        </p:spPr>
      </p:pic>
    </p:spTree>
    <p:extLst>
      <p:ext uri="{BB962C8B-B14F-4D97-AF65-F5344CB8AC3E}">
        <p14:creationId xmlns:p14="http://schemas.microsoft.com/office/powerpoint/2010/main" val="2907224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Arrow Connector 15">
            <a:extLst>
              <a:ext uri="{FF2B5EF4-FFF2-40B4-BE49-F238E27FC236}">
                <a16:creationId xmlns:a16="http://schemas.microsoft.com/office/drawing/2014/main" id="{8B2B8DD4-F019-FE1A-90BC-BF45589C6BCB}"/>
              </a:ext>
            </a:extLst>
          </p:cNvPr>
          <p:cNvCxnSpPr>
            <a:cxnSpLocks/>
          </p:cNvCxnSpPr>
          <p:nvPr/>
        </p:nvCxnSpPr>
        <p:spPr>
          <a:xfrm flipV="1">
            <a:off x="8764791" y="4418421"/>
            <a:ext cx="5934" cy="67151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2E61FD87-128F-68AF-CEF7-1613615B91CE}"/>
              </a:ext>
            </a:extLst>
          </p:cNvPr>
          <p:cNvCxnSpPr/>
          <p:nvPr/>
        </p:nvCxnSpPr>
        <p:spPr>
          <a:xfrm>
            <a:off x="9351708" y="3663828"/>
            <a:ext cx="592571"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id="{D96A8AC1-4E1C-9500-D277-9E1ED67275C7}"/>
              </a:ext>
            </a:extLst>
          </p:cNvPr>
          <p:cNvSpPr/>
          <p:nvPr/>
        </p:nvSpPr>
        <p:spPr>
          <a:xfrm>
            <a:off x="9955958" y="1578999"/>
            <a:ext cx="1879255" cy="2827194"/>
          </a:xfrm>
          <a:prstGeom prst="roundRect">
            <a:avLst>
              <a:gd name="adj" fmla="val 8164"/>
            </a:avLst>
          </a:prstGeom>
          <a:solidFill>
            <a:schemeClr val="accent5">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14" name="Straight Connector 13">
            <a:extLst>
              <a:ext uri="{FF2B5EF4-FFF2-40B4-BE49-F238E27FC236}">
                <a16:creationId xmlns:a16="http://schemas.microsoft.com/office/drawing/2014/main" id="{2EB9B517-3DD7-1FAD-210E-1A891E8C937F}"/>
              </a:ext>
            </a:extLst>
          </p:cNvPr>
          <p:cNvCxnSpPr>
            <a:cxnSpLocks/>
          </p:cNvCxnSpPr>
          <p:nvPr/>
        </p:nvCxnSpPr>
        <p:spPr>
          <a:xfrm>
            <a:off x="6276513" y="559293"/>
            <a:ext cx="0" cy="6090082"/>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00636F01-654C-B4E4-FEEE-AD0E9C67196F}"/>
              </a:ext>
            </a:extLst>
          </p:cNvPr>
          <p:cNvSpPr/>
          <p:nvPr/>
        </p:nvSpPr>
        <p:spPr>
          <a:xfrm>
            <a:off x="5521911" y="1771597"/>
            <a:ext cx="1553592" cy="4616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 Placeholder 1">
            <a:extLst>
              <a:ext uri="{FF2B5EF4-FFF2-40B4-BE49-F238E27FC236}">
                <a16:creationId xmlns:a16="http://schemas.microsoft.com/office/drawing/2014/main" id="{FBF9D1F1-FA27-A366-A895-6202737F4786}"/>
              </a:ext>
            </a:extLst>
          </p:cNvPr>
          <p:cNvSpPr txBox="1">
            <a:spLocks/>
          </p:cNvSpPr>
          <p:nvPr/>
        </p:nvSpPr>
        <p:spPr>
          <a:xfrm>
            <a:off x="1881677" y="305727"/>
            <a:ext cx="9999677" cy="7329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solidFill>
                  <a:srgbClr val="0C1D3E"/>
                </a:solidFill>
                <a:latin typeface="Arial"/>
              </a:rPr>
              <a:t>Context and goal</a:t>
            </a:r>
            <a:r>
              <a:rPr kumimoji="0" lang="en-GB" sz="3200" b="1" i="0" u="none" strike="noStrike" kern="1200" cap="none" spc="0" normalizeH="0" baseline="0" noProof="0" dirty="0">
                <a:ln>
                  <a:noFill/>
                </a:ln>
                <a:solidFill>
                  <a:srgbClr val="0C1D3E"/>
                </a:solidFill>
                <a:effectLst/>
                <a:uLnTx/>
                <a:uFillTx/>
                <a:latin typeface="Arial"/>
                <a:ea typeface="+mn-ea"/>
                <a:cs typeface="+mn-cs"/>
              </a:rPr>
              <a:t> </a:t>
            </a:r>
          </a:p>
        </p:txBody>
      </p:sp>
      <p:sp>
        <p:nvSpPr>
          <p:cNvPr id="5" name="Rectangle: Rounded Corners 4">
            <a:extLst>
              <a:ext uri="{FF2B5EF4-FFF2-40B4-BE49-F238E27FC236}">
                <a16:creationId xmlns:a16="http://schemas.microsoft.com/office/drawing/2014/main" id="{9AC1E9FD-78F3-4396-5884-BB06925AA164}"/>
              </a:ext>
            </a:extLst>
          </p:cNvPr>
          <p:cNvSpPr/>
          <p:nvPr/>
        </p:nvSpPr>
        <p:spPr>
          <a:xfrm>
            <a:off x="1207363" y="1606858"/>
            <a:ext cx="3293616" cy="2867488"/>
          </a:xfrm>
          <a:prstGeom prst="roundRect">
            <a:avLst>
              <a:gd name="adj" fmla="val 8927"/>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a:extLst>
              <a:ext uri="{FF2B5EF4-FFF2-40B4-BE49-F238E27FC236}">
                <a16:creationId xmlns:a16="http://schemas.microsoft.com/office/drawing/2014/main" id="{3A911638-D9EF-AE2A-F70E-BC548686EFA3}"/>
              </a:ext>
            </a:extLst>
          </p:cNvPr>
          <p:cNvSpPr txBox="1"/>
          <p:nvPr/>
        </p:nvSpPr>
        <p:spPr>
          <a:xfrm>
            <a:off x="1491448" y="1695634"/>
            <a:ext cx="2891882" cy="307777"/>
          </a:xfrm>
          <a:prstGeom prst="rect">
            <a:avLst/>
          </a:prstGeom>
          <a:noFill/>
        </p:spPr>
        <p:txBody>
          <a:bodyPr wrap="none" rtlCol="0">
            <a:spAutoFit/>
          </a:bodyPr>
          <a:lstStyle/>
          <a:p>
            <a:pPr algn="l"/>
            <a:r>
              <a:rPr lang="en-GB" sz="1400" b="1" dirty="0">
                <a:solidFill>
                  <a:srgbClr val="0C1D3E"/>
                </a:solidFill>
                <a:ea typeface="Calibri" panose="020F0502020204030204" pitchFamily="34" charset="0"/>
                <a:cs typeface="Arial" panose="020B0604020202020204" pitchFamily="34" charset="0"/>
              </a:rPr>
              <a:t>Europe’s Rail Joint Undertaking</a:t>
            </a:r>
            <a:endParaRPr lang="en-IE" sz="1400" b="1" dirty="0" err="1">
              <a:solidFill>
                <a:srgbClr val="0C1D3E"/>
              </a:solidFill>
              <a:ea typeface="Calibri" panose="020F050202020403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28AAEC37-31B2-AA12-C430-E102F0D2FC99}"/>
              </a:ext>
            </a:extLst>
          </p:cNvPr>
          <p:cNvSpPr/>
          <p:nvPr/>
        </p:nvSpPr>
        <p:spPr>
          <a:xfrm>
            <a:off x="1373799" y="2304501"/>
            <a:ext cx="1411551" cy="200116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Rounded Corners 8">
            <a:extLst>
              <a:ext uri="{FF2B5EF4-FFF2-40B4-BE49-F238E27FC236}">
                <a16:creationId xmlns:a16="http://schemas.microsoft.com/office/drawing/2014/main" id="{BB74F874-1DD4-FDEF-F8FC-1C6903854260}"/>
              </a:ext>
            </a:extLst>
          </p:cNvPr>
          <p:cNvSpPr/>
          <p:nvPr/>
        </p:nvSpPr>
        <p:spPr>
          <a:xfrm>
            <a:off x="2937389" y="2304502"/>
            <a:ext cx="1411551" cy="200116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FEC5907D-182D-9DC7-F41F-A5DEAD534555}"/>
              </a:ext>
            </a:extLst>
          </p:cNvPr>
          <p:cNvSpPr txBox="1"/>
          <p:nvPr/>
        </p:nvSpPr>
        <p:spPr>
          <a:xfrm>
            <a:off x="1419669" y="2348892"/>
            <a:ext cx="1388522" cy="261610"/>
          </a:xfrm>
          <a:prstGeom prst="rect">
            <a:avLst/>
          </a:prstGeom>
          <a:noFill/>
        </p:spPr>
        <p:txBody>
          <a:bodyPr wrap="none" rtlCol="0">
            <a:spAutoFit/>
          </a:bodyPr>
          <a:lstStyle/>
          <a:p>
            <a:pPr algn="l"/>
            <a:r>
              <a:rPr lang="en-GB" sz="1050" b="1" dirty="0">
                <a:solidFill>
                  <a:srgbClr val="0C1D3E"/>
                </a:solidFill>
                <a:ea typeface="Calibri" panose="020F0502020204030204" pitchFamily="34" charset="0"/>
                <a:cs typeface="Arial" panose="020B0604020202020204" pitchFamily="34" charset="0"/>
              </a:rPr>
              <a:t>System Pillar (SP)</a:t>
            </a:r>
            <a:endParaRPr lang="en-IE" sz="1050" b="1" dirty="0" err="1">
              <a:solidFill>
                <a:srgbClr val="0C1D3E"/>
              </a:solidFill>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E85D782-A589-8524-3874-D80F219946D4}"/>
              </a:ext>
            </a:extLst>
          </p:cNvPr>
          <p:cNvSpPr txBox="1"/>
          <p:nvPr/>
        </p:nvSpPr>
        <p:spPr>
          <a:xfrm>
            <a:off x="2960230" y="2366645"/>
            <a:ext cx="1301959" cy="415498"/>
          </a:xfrm>
          <a:prstGeom prst="rect">
            <a:avLst/>
          </a:prstGeom>
          <a:noFill/>
        </p:spPr>
        <p:txBody>
          <a:bodyPr wrap="none" rtlCol="0">
            <a:spAutoFit/>
          </a:bodyPr>
          <a:lstStyle/>
          <a:p>
            <a:pPr algn="l"/>
            <a:r>
              <a:rPr lang="en-GB" sz="1050" b="1" dirty="0">
                <a:solidFill>
                  <a:srgbClr val="0C1D3E"/>
                </a:solidFill>
                <a:ea typeface="Calibri" panose="020F0502020204030204" pitchFamily="34" charset="0"/>
                <a:cs typeface="Arial" panose="020B0604020202020204" pitchFamily="34" charset="0"/>
              </a:rPr>
              <a:t>Innovation  Pillar </a:t>
            </a:r>
          </a:p>
          <a:p>
            <a:pPr algn="l"/>
            <a:r>
              <a:rPr lang="en-GB" sz="1050" b="1" dirty="0">
                <a:solidFill>
                  <a:srgbClr val="0C1D3E"/>
                </a:solidFill>
                <a:ea typeface="Calibri" panose="020F0502020204030204" pitchFamily="34" charset="0"/>
                <a:cs typeface="Arial" panose="020B0604020202020204" pitchFamily="34" charset="0"/>
              </a:rPr>
              <a:t>(IP)</a:t>
            </a:r>
            <a:endParaRPr lang="en-IE" sz="1050" b="1" dirty="0" err="1">
              <a:solidFill>
                <a:srgbClr val="0C1D3E"/>
              </a:solidFill>
              <a:ea typeface="Calibri" panose="020F0502020204030204" pitchFamily="34" charset="0"/>
              <a:cs typeface="Arial" panose="020B0604020202020204" pitchFamily="34" charset="0"/>
            </a:endParaRPr>
          </a:p>
        </p:txBody>
      </p:sp>
      <p:cxnSp>
        <p:nvCxnSpPr>
          <p:cNvPr id="19" name="Connector: Elbow 18">
            <a:extLst>
              <a:ext uri="{FF2B5EF4-FFF2-40B4-BE49-F238E27FC236}">
                <a16:creationId xmlns:a16="http://schemas.microsoft.com/office/drawing/2014/main" id="{4FC83F23-BD7A-DF89-8CB2-649F5660285B}"/>
              </a:ext>
            </a:extLst>
          </p:cNvPr>
          <p:cNvCxnSpPr>
            <a:stCxn id="7" idx="2"/>
          </p:cNvCxnSpPr>
          <p:nvPr/>
        </p:nvCxnSpPr>
        <p:spPr>
          <a:xfrm rot="16200000" flipH="1">
            <a:off x="2694354" y="3690889"/>
            <a:ext cx="1846556" cy="3076114"/>
          </a:xfrm>
          <a:prstGeom prst="bentConnector2">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91D72558-BCD5-8F32-A006-68FBE6EADEED}"/>
              </a:ext>
            </a:extLst>
          </p:cNvPr>
          <p:cNvCxnSpPr/>
          <p:nvPr/>
        </p:nvCxnSpPr>
        <p:spPr>
          <a:xfrm>
            <a:off x="3667211" y="4305668"/>
            <a:ext cx="1481838" cy="754604"/>
          </a:xfrm>
          <a:prstGeom prst="bentConnector3">
            <a:avLst>
              <a:gd name="adj1" fmla="val -923"/>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27CBCA7F-6AC6-102B-A768-8CC3E2296ED4}"/>
              </a:ext>
            </a:extLst>
          </p:cNvPr>
          <p:cNvSpPr/>
          <p:nvPr/>
        </p:nvSpPr>
        <p:spPr>
          <a:xfrm>
            <a:off x="5149049" y="4554797"/>
            <a:ext cx="2254927" cy="1997476"/>
          </a:xfrm>
          <a:prstGeom prst="roundRect">
            <a:avLst>
              <a:gd name="adj" fmla="val 8667"/>
            </a:avLst>
          </a:prstGeom>
          <a:solidFill>
            <a:schemeClr val="bg2">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TextBox 22">
            <a:extLst>
              <a:ext uri="{FF2B5EF4-FFF2-40B4-BE49-F238E27FC236}">
                <a16:creationId xmlns:a16="http://schemas.microsoft.com/office/drawing/2014/main" id="{8E9C62A9-6E8B-124D-5979-313D011C2AD2}"/>
              </a:ext>
            </a:extLst>
          </p:cNvPr>
          <p:cNvSpPr txBox="1"/>
          <p:nvPr/>
        </p:nvSpPr>
        <p:spPr>
          <a:xfrm>
            <a:off x="5164955" y="4598607"/>
            <a:ext cx="2159123" cy="461665"/>
          </a:xfrm>
          <a:prstGeom prst="rect">
            <a:avLst/>
          </a:prstGeom>
          <a:noFill/>
        </p:spPr>
        <p:txBody>
          <a:bodyPr wrap="square" rtlCol="0">
            <a:spAutoFit/>
          </a:bodyPr>
          <a:lstStyle/>
          <a:p>
            <a:pPr algn="l"/>
            <a:r>
              <a:rPr lang="en-GB" sz="1200" b="1" dirty="0">
                <a:solidFill>
                  <a:srgbClr val="0C1D3E"/>
                </a:solidFill>
                <a:ea typeface="Calibri" panose="020F0502020204030204" pitchFamily="34" charset="0"/>
                <a:cs typeface="Arial" panose="020B0604020202020204" pitchFamily="34" charset="0"/>
              </a:rPr>
              <a:t>Standardisation and TSI Input Plan (STIP)</a:t>
            </a:r>
            <a:endParaRPr lang="en-IE" sz="1200" b="1" dirty="0" err="1">
              <a:solidFill>
                <a:srgbClr val="0C1D3E"/>
              </a:solidFill>
              <a:ea typeface="Calibri" panose="020F050202020403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83C1817E-18C9-B995-3852-9F1866642859}"/>
              </a:ext>
            </a:extLst>
          </p:cNvPr>
          <p:cNvSpPr txBox="1"/>
          <p:nvPr/>
        </p:nvSpPr>
        <p:spPr>
          <a:xfrm>
            <a:off x="1415519" y="1038662"/>
            <a:ext cx="4390946" cy="369332"/>
          </a:xfrm>
          <a:prstGeom prst="rect">
            <a:avLst/>
          </a:prstGeom>
          <a:noFill/>
        </p:spPr>
        <p:txBody>
          <a:bodyPr wrap="none" rtlCol="0">
            <a:spAutoFit/>
          </a:bodyPr>
          <a:lstStyle/>
          <a:p>
            <a:pPr algn="l"/>
            <a:r>
              <a:rPr lang="en-GB" b="1" dirty="0">
                <a:solidFill>
                  <a:srgbClr val="0C1D3E"/>
                </a:solidFill>
                <a:ea typeface="Calibri" panose="020F0502020204030204" pitchFamily="34" charset="0"/>
                <a:cs typeface="Arial" panose="020B0604020202020204" pitchFamily="34" charset="0"/>
              </a:rPr>
              <a:t>Innovation and Development activities</a:t>
            </a:r>
            <a:endParaRPr lang="en-IE" b="1" dirty="0" err="1">
              <a:solidFill>
                <a:srgbClr val="0C1D3E"/>
              </a:solidFill>
              <a:ea typeface="Calibri" panose="020F050202020403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E95CF1F3-56B3-EE7C-CDEE-83BF4C0D2687}"/>
              </a:ext>
            </a:extLst>
          </p:cNvPr>
          <p:cNvSpPr txBox="1"/>
          <p:nvPr/>
        </p:nvSpPr>
        <p:spPr>
          <a:xfrm>
            <a:off x="1349370" y="2611517"/>
            <a:ext cx="1466284" cy="1323439"/>
          </a:xfrm>
          <a:prstGeom prst="rect">
            <a:avLst/>
          </a:prstGeom>
          <a:noFill/>
        </p:spPr>
        <p:txBody>
          <a:bodyPr wrap="square" rtlCol="0">
            <a:spAutoFit/>
          </a:bodyPr>
          <a:lstStyle/>
          <a:p>
            <a:r>
              <a:rPr lang="en-GB" sz="800" dirty="0">
                <a:solidFill>
                  <a:srgbClr val="0C1D3E"/>
                </a:solidFill>
                <a:ea typeface="Calibri" panose="020F0502020204030204" pitchFamily="34" charset="0"/>
                <a:cs typeface="Arial" panose="020B0604020202020204" pitchFamily="34" charset="0"/>
              </a:rPr>
              <a:t>harmonised architecture of European Railway system</a:t>
            </a:r>
          </a:p>
          <a:p>
            <a:endParaRPr lang="en-GB" sz="800" dirty="0">
              <a:solidFill>
                <a:srgbClr val="0C1D3E"/>
              </a:solidFill>
              <a:ea typeface="Calibri" panose="020F0502020204030204" pitchFamily="34" charset="0"/>
              <a:cs typeface="Arial" panose="020B0604020202020204" pitchFamily="34" charset="0"/>
            </a:endParaRPr>
          </a:p>
          <a:p>
            <a:r>
              <a:rPr lang="en-GB" sz="800" dirty="0">
                <a:solidFill>
                  <a:srgbClr val="0C1D3E"/>
                </a:solidFill>
                <a:ea typeface="Calibri" panose="020F0502020204030204" pitchFamily="34" charset="0"/>
                <a:cs typeface="Arial" panose="020B0604020202020204" pitchFamily="34" charset="0"/>
              </a:rPr>
              <a:t>Harmonised operational concept</a:t>
            </a:r>
          </a:p>
          <a:p>
            <a:endParaRPr lang="en-GB" sz="800" dirty="0">
              <a:solidFill>
                <a:srgbClr val="0C1D3E"/>
              </a:solidFill>
              <a:ea typeface="Calibri" panose="020F0502020204030204" pitchFamily="34" charset="0"/>
              <a:cs typeface="Arial" panose="020B0604020202020204" pitchFamily="34" charset="0"/>
            </a:endParaRPr>
          </a:p>
          <a:p>
            <a:r>
              <a:rPr lang="en-GB" sz="800" dirty="0">
                <a:solidFill>
                  <a:srgbClr val="0C1D3E"/>
                </a:solidFill>
                <a:ea typeface="Calibri" panose="020F0502020204030204" pitchFamily="34" charset="0"/>
                <a:cs typeface="Arial" panose="020B0604020202020204" pitchFamily="34" charset="0"/>
              </a:rPr>
              <a:t>Development of specifications based on top-down system engineering approach</a:t>
            </a:r>
            <a:endParaRPr lang="en-IE" sz="1050" dirty="0" err="1">
              <a:solidFill>
                <a:srgbClr val="0C1D3E"/>
              </a:solidFill>
              <a:ea typeface="Calibri" panose="020F050202020403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F0B34D3-66A4-A937-3FB1-2A25E69354B3}"/>
              </a:ext>
            </a:extLst>
          </p:cNvPr>
          <p:cNvSpPr txBox="1"/>
          <p:nvPr/>
        </p:nvSpPr>
        <p:spPr>
          <a:xfrm>
            <a:off x="5459848" y="1822540"/>
            <a:ext cx="1802167" cy="461665"/>
          </a:xfrm>
          <a:prstGeom prst="rect">
            <a:avLst/>
          </a:prstGeom>
          <a:noFill/>
        </p:spPr>
        <p:txBody>
          <a:bodyPr wrap="square" rtlCol="0">
            <a:spAutoFit/>
          </a:bodyPr>
          <a:lstStyle/>
          <a:p>
            <a:pPr algn="l"/>
            <a:r>
              <a:rPr lang="en-GB" sz="1200" b="1" dirty="0">
                <a:solidFill>
                  <a:srgbClr val="0C1D3E"/>
                </a:solidFill>
                <a:ea typeface="Calibri" panose="020F0502020204030204" pitchFamily="34" charset="0"/>
                <a:cs typeface="Arial" panose="020B0604020202020204" pitchFamily="34" charset="0"/>
              </a:rPr>
              <a:t>Difficult transfer of R&amp;I outcomes</a:t>
            </a:r>
            <a:endParaRPr lang="en-IE" sz="1200" b="1" dirty="0" err="1">
              <a:solidFill>
                <a:srgbClr val="0C1D3E"/>
              </a:solidFill>
              <a:ea typeface="Calibri" panose="020F050202020403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46F30407-5E36-5448-67B9-311757398793}"/>
              </a:ext>
            </a:extLst>
          </p:cNvPr>
          <p:cNvSpPr txBox="1"/>
          <p:nvPr/>
        </p:nvSpPr>
        <p:spPr>
          <a:xfrm>
            <a:off x="6881515" y="1032933"/>
            <a:ext cx="5211683" cy="369332"/>
          </a:xfrm>
          <a:prstGeom prst="rect">
            <a:avLst/>
          </a:prstGeom>
          <a:noFill/>
        </p:spPr>
        <p:txBody>
          <a:bodyPr wrap="none" rtlCol="0">
            <a:spAutoFit/>
          </a:bodyPr>
          <a:lstStyle/>
          <a:p>
            <a:pPr algn="l"/>
            <a:r>
              <a:rPr lang="en-GB" b="1" dirty="0">
                <a:solidFill>
                  <a:srgbClr val="0C1D3E"/>
                </a:solidFill>
                <a:ea typeface="Calibri" panose="020F0502020204030204" pitchFamily="34" charset="0"/>
                <a:cs typeface="Arial" panose="020B0604020202020204" pitchFamily="34" charset="0"/>
              </a:rPr>
              <a:t>Standardisation, Regulation and Deployment</a:t>
            </a:r>
            <a:endParaRPr lang="en-IE" b="1" dirty="0" err="1">
              <a:solidFill>
                <a:srgbClr val="0C1D3E"/>
              </a:solidFill>
              <a:ea typeface="Calibri" panose="020F0502020204030204" pitchFamily="34" charset="0"/>
              <a:cs typeface="Arial" panose="020B0604020202020204" pitchFamily="34" charset="0"/>
            </a:endParaRPr>
          </a:p>
        </p:txBody>
      </p:sp>
      <p:sp>
        <p:nvSpPr>
          <p:cNvPr id="34" name="Rectangle: Rounded Corners 33">
            <a:extLst>
              <a:ext uri="{FF2B5EF4-FFF2-40B4-BE49-F238E27FC236}">
                <a16:creationId xmlns:a16="http://schemas.microsoft.com/office/drawing/2014/main" id="{5A3C0314-01E6-CAC5-4571-BB2FC454F244}"/>
              </a:ext>
            </a:extLst>
          </p:cNvPr>
          <p:cNvSpPr/>
          <p:nvPr/>
        </p:nvSpPr>
        <p:spPr>
          <a:xfrm>
            <a:off x="8155646" y="1575992"/>
            <a:ext cx="1207741" cy="1376040"/>
          </a:xfrm>
          <a:prstGeom prst="roundRect">
            <a:avLst/>
          </a:prstGeom>
          <a:solidFill>
            <a:schemeClr val="accent5">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Rounded Corners 34">
            <a:extLst>
              <a:ext uri="{FF2B5EF4-FFF2-40B4-BE49-F238E27FC236}">
                <a16:creationId xmlns:a16="http://schemas.microsoft.com/office/drawing/2014/main" id="{36139E01-0BD8-9172-FF6C-92A6E34F19A6}"/>
              </a:ext>
            </a:extLst>
          </p:cNvPr>
          <p:cNvSpPr/>
          <p:nvPr/>
        </p:nvSpPr>
        <p:spPr>
          <a:xfrm>
            <a:off x="8155646" y="3030153"/>
            <a:ext cx="1207741" cy="1376040"/>
          </a:xfrm>
          <a:prstGeom prst="roundRect">
            <a:avLst/>
          </a:prstGeom>
          <a:solidFill>
            <a:schemeClr val="accent5">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TextBox 35">
            <a:extLst>
              <a:ext uri="{FF2B5EF4-FFF2-40B4-BE49-F238E27FC236}">
                <a16:creationId xmlns:a16="http://schemas.microsoft.com/office/drawing/2014/main" id="{7975F29E-24A8-1F17-A4D7-282F7C45C0BF}"/>
              </a:ext>
            </a:extLst>
          </p:cNvPr>
          <p:cNvSpPr txBox="1"/>
          <p:nvPr/>
        </p:nvSpPr>
        <p:spPr>
          <a:xfrm>
            <a:off x="10443530" y="1587912"/>
            <a:ext cx="1062948" cy="261610"/>
          </a:xfrm>
          <a:prstGeom prst="rect">
            <a:avLst/>
          </a:prstGeom>
          <a:noFill/>
        </p:spPr>
        <p:txBody>
          <a:bodyPr wrap="square" rtlCol="0">
            <a:spAutoFit/>
          </a:bodyPr>
          <a:lstStyle/>
          <a:p>
            <a:pPr algn="l"/>
            <a:r>
              <a:rPr lang="en-GB" sz="1100" b="1" dirty="0">
                <a:solidFill>
                  <a:srgbClr val="0C1D3E"/>
                </a:solidFill>
                <a:ea typeface="Calibri" panose="020F0502020204030204" pitchFamily="34" charset="0"/>
                <a:cs typeface="Arial" panose="020B0604020202020204" pitchFamily="34" charset="0"/>
              </a:rPr>
              <a:t>Deployment</a:t>
            </a:r>
            <a:endParaRPr lang="en-IE" sz="1100" b="1" dirty="0" err="1">
              <a:solidFill>
                <a:srgbClr val="0C1D3E"/>
              </a:solidFill>
              <a:ea typeface="Calibri" panose="020F050202020403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1873E464-BFAD-0779-8589-4CBA7615D0C0}"/>
              </a:ext>
            </a:extLst>
          </p:cNvPr>
          <p:cNvSpPr txBox="1"/>
          <p:nvPr/>
        </p:nvSpPr>
        <p:spPr>
          <a:xfrm>
            <a:off x="8517878" y="3071508"/>
            <a:ext cx="990624" cy="261610"/>
          </a:xfrm>
          <a:prstGeom prst="rect">
            <a:avLst/>
          </a:prstGeom>
          <a:noFill/>
        </p:spPr>
        <p:txBody>
          <a:bodyPr wrap="square" rtlCol="0">
            <a:spAutoFit/>
          </a:bodyPr>
          <a:lstStyle/>
          <a:p>
            <a:pPr algn="l"/>
            <a:r>
              <a:rPr lang="en-GB" sz="1100" b="1" dirty="0">
                <a:solidFill>
                  <a:srgbClr val="0C1D3E"/>
                </a:solidFill>
                <a:ea typeface="Calibri" panose="020F0502020204030204" pitchFamily="34" charset="0"/>
                <a:cs typeface="Arial" panose="020B0604020202020204" pitchFamily="34" charset="0"/>
              </a:rPr>
              <a:t>TSIs</a:t>
            </a:r>
            <a:endParaRPr lang="en-IE" sz="1100" b="1" dirty="0" err="1">
              <a:solidFill>
                <a:srgbClr val="0C1D3E"/>
              </a:solidFill>
              <a:ea typeface="Calibri" panose="020F0502020204030204" pitchFamily="34" charset="0"/>
              <a:cs typeface="Arial" panose="020B0604020202020204" pitchFamily="34" charset="0"/>
            </a:endParaRPr>
          </a:p>
        </p:txBody>
      </p:sp>
      <p:pic>
        <p:nvPicPr>
          <p:cNvPr id="40" name="Picture 39">
            <a:extLst>
              <a:ext uri="{FF2B5EF4-FFF2-40B4-BE49-F238E27FC236}">
                <a16:creationId xmlns:a16="http://schemas.microsoft.com/office/drawing/2014/main" id="{EAC46D69-E0C4-C4C8-41C0-018C9477B8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4652" y="2577845"/>
            <a:ext cx="688110" cy="688110"/>
          </a:xfrm>
          <a:prstGeom prst="rect">
            <a:avLst/>
          </a:prstGeom>
        </p:spPr>
      </p:pic>
      <p:sp>
        <p:nvSpPr>
          <p:cNvPr id="41" name="TextBox 40">
            <a:extLst>
              <a:ext uri="{FF2B5EF4-FFF2-40B4-BE49-F238E27FC236}">
                <a16:creationId xmlns:a16="http://schemas.microsoft.com/office/drawing/2014/main" id="{07D98DA5-B0B1-6170-C93F-DFE99DD94055}"/>
              </a:ext>
            </a:extLst>
          </p:cNvPr>
          <p:cNvSpPr txBox="1"/>
          <p:nvPr/>
        </p:nvSpPr>
        <p:spPr>
          <a:xfrm>
            <a:off x="8353025" y="1627348"/>
            <a:ext cx="903991" cy="430887"/>
          </a:xfrm>
          <a:prstGeom prst="rect">
            <a:avLst/>
          </a:prstGeom>
          <a:noFill/>
        </p:spPr>
        <p:txBody>
          <a:bodyPr wrap="square" rtlCol="0">
            <a:spAutoFit/>
          </a:bodyPr>
          <a:lstStyle/>
          <a:p>
            <a:pPr algn="l"/>
            <a:r>
              <a:rPr lang="en-GB" sz="1100" b="1" dirty="0">
                <a:solidFill>
                  <a:srgbClr val="0C1D3E"/>
                </a:solidFill>
                <a:ea typeface="Calibri" panose="020F0502020204030204" pitchFamily="34" charset="0"/>
                <a:cs typeface="Arial" panose="020B0604020202020204" pitchFamily="34" charset="0"/>
              </a:rPr>
              <a:t>European Standards</a:t>
            </a:r>
            <a:endParaRPr lang="en-IE" sz="1100" b="1" dirty="0" err="1">
              <a:solidFill>
                <a:srgbClr val="0C1D3E"/>
              </a:solidFill>
              <a:ea typeface="Calibri" panose="020F050202020403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824DB653-DF23-5714-6392-EC2C9615ADF4}"/>
              </a:ext>
            </a:extLst>
          </p:cNvPr>
          <p:cNvSpPr txBox="1"/>
          <p:nvPr/>
        </p:nvSpPr>
        <p:spPr>
          <a:xfrm>
            <a:off x="10009614" y="1899484"/>
            <a:ext cx="1791476" cy="938719"/>
          </a:xfrm>
          <a:prstGeom prst="rect">
            <a:avLst/>
          </a:prstGeom>
          <a:noFill/>
        </p:spPr>
        <p:txBody>
          <a:bodyPr wrap="square" rtlCol="0">
            <a:spAutoFit/>
          </a:bodyPr>
          <a:lstStyle/>
          <a:p>
            <a:pPr marL="171450" indent="-171450" algn="l">
              <a:buFont typeface="Arial" panose="020B0604020202020204" pitchFamily="34" charset="0"/>
              <a:buChar char="•"/>
            </a:pPr>
            <a:r>
              <a:rPr lang="en-GB" sz="1100" dirty="0">
                <a:solidFill>
                  <a:srgbClr val="0C1D3E"/>
                </a:solidFill>
                <a:ea typeface="Calibri" panose="020F0502020204030204" pitchFamily="34" charset="0"/>
                <a:cs typeface="Arial" panose="020B0604020202020204" pitchFamily="34" charset="0"/>
              </a:rPr>
              <a:t>Development of products</a:t>
            </a:r>
          </a:p>
          <a:p>
            <a:pPr marL="171450" indent="-171450" algn="l">
              <a:buFont typeface="Arial" panose="020B0604020202020204" pitchFamily="34" charset="0"/>
              <a:buChar char="•"/>
            </a:pPr>
            <a:r>
              <a:rPr lang="en-GB" sz="1100" dirty="0">
                <a:solidFill>
                  <a:srgbClr val="0C1D3E"/>
                </a:solidFill>
                <a:ea typeface="Calibri" panose="020F0502020204030204" pitchFamily="34" charset="0"/>
                <a:cs typeface="Arial" panose="020B0604020202020204" pitchFamily="34" charset="0"/>
              </a:rPr>
              <a:t>Investment plans</a:t>
            </a:r>
          </a:p>
          <a:p>
            <a:pPr marL="171450" indent="-171450" algn="l">
              <a:buFont typeface="Arial" panose="020B0604020202020204" pitchFamily="34" charset="0"/>
              <a:buChar char="•"/>
            </a:pPr>
            <a:r>
              <a:rPr lang="en-GB" sz="1100" dirty="0">
                <a:solidFill>
                  <a:srgbClr val="0C1D3E"/>
                </a:solidFill>
                <a:ea typeface="Calibri" panose="020F0502020204030204" pitchFamily="34" charset="0"/>
                <a:cs typeface="Arial" panose="020B0604020202020204" pitchFamily="34" charset="0"/>
              </a:rPr>
              <a:t>Broad deployment</a:t>
            </a:r>
          </a:p>
          <a:p>
            <a:pPr marL="171450" indent="-171450" algn="l">
              <a:buFont typeface="Arial" panose="020B0604020202020204" pitchFamily="34" charset="0"/>
              <a:buChar char="•"/>
            </a:pPr>
            <a:r>
              <a:rPr lang="en-GB" sz="1100" dirty="0">
                <a:solidFill>
                  <a:srgbClr val="0C1D3E"/>
                </a:solidFill>
                <a:ea typeface="Calibri" panose="020F0502020204030204" pitchFamily="34" charset="0"/>
                <a:cs typeface="Arial" panose="020B0604020202020204" pitchFamily="34" charset="0"/>
              </a:rPr>
              <a:t>Migration targets </a:t>
            </a:r>
            <a:endParaRPr lang="en-IE" sz="1100" dirty="0" err="1">
              <a:solidFill>
                <a:srgbClr val="0C1D3E"/>
              </a:solidFill>
              <a:ea typeface="Calibri" panose="020F0502020204030204" pitchFamily="34" charset="0"/>
              <a:cs typeface="Arial" panose="020B0604020202020204" pitchFamily="34" charset="0"/>
            </a:endParaRPr>
          </a:p>
        </p:txBody>
      </p:sp>
      <p:pic>
        <p:nvPicPr>
          <p:cNvPr id="44" name="Picture 43">
            <a:extLst>
              <a:ext uri="{FF2B5EF4-FFF2-40B4-BE49-F238E27FC236}">
                <a16:creationId xmlns:a16="http://schemas.microsoft.com/office/drawing/2014/main" id="{07A8413E-25D7-21AA-63AF-312C9063F8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1979" y="4938927"/>
            <a:ext cx="580036" cy="580036"/>
          </a:xfrm>
          <a:prstGeom prst="rect">
            <a:avLst/>
          </a:prstGeom>
        </p:spPr>
      </p:pic>
      <p:pic>
        <p:nvPicPr>
          <p:cNvPr id="46" name="Picture 45">
            <a:extLst>
              <a:ext uri="{FF2B5EF4-FFF2-40B4-BE49-F238E27FC236}">
                <a16:creationId xmlns:a16="http://schemas.microsoft.com/office/drawing/2014/main" id="{5C02E823-F382-88F8-9E3F-6A7EC0F439BF}"/>
              </a:ext>
            </a:extLst>
          </p:cNvPr>
          <p:cNvPicPr>
            <a:picLocks noChangeAspect="1"/>
          </p:cNvPicPr>
          <p:nvPr/>
        </p:nvPicPr>
        <p:blipFill rotWithShape="1">
          <a:blip r:embed="rId4">
            <a:extLst>
              <a:ext uri="{28A0092B-C50C-407E-A947-70E740481C1C}">
                <a14:useLocalDpi xmlns:a14="http://schemas.microsoft.com/office/drawing/2010/main" val="0"/>
              </a:ext>
            </a:extLst>
          </a:blip>
          <a:srcRect l="20659" t="14433" r="20639" b="31534"/>
          <a:stretch/>
        </p:blipFill>
        <p:spPr>
          <a:xfrm>
            <a:off x="4594872" y="2425555"/>
            <a:ext cx="1207741" cy="1199168"/>
          </a:xfrm>
          <a:prstGeom prst="rect">
            <a:avLst/>
          </a:prstGeom>
        </p:spPr>
      </p:pic>
      <p:pic>
        <p:nvPicPr>
          <p:cNvPr id="48" name="Picture 47">
            <a:extLst>
              <a:ext uri="{FF2B5EF4-FFF2-40B4-BE49-F238E27FC236}">
                <a16:creationId xmlns:a16="http://schemas.microsoft.com/office/drawing/2014/main" id="{1DDA0253-D29D-A655-2246-BEECBF7C7A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5094" y="2493603"/>
            <a:ext cx="969855" cy="969855"/>
          </a:xfrm>
          <a:prstGeom prst="rect">
            <a:avLst/>
          </a:prstGeom>
        </p:spPr>
      </p:pic>
      <p:cxnSp>
        <p:nvCxnSpPr>
          <p:cNvPr id="50" name="Connector: Elbow 49">
            <a:extLst>
              <a:ext uri="{FF2B5EF4-FFF2-40B4-BE49-F238E27FC236}">
                <a16:creationId xmlns:a16="http://schemas.microsoft.com/office/drawing/2014/main" id="{08A3490D-6D91-34F4-05FE-A08904D74E50}"/>
              </a:ext>
            </a:extLst>
          </p:cNvPr>
          <p:cNvCxnSpPr>
            <a:cxnSpLocks/>
            <a:endCxn id="34" idx="1"/>
          </p:cNvCxnSpPr>
          <p:nvPr/>
        </p:nvCxnSpPr>
        <p:spPr>
          <a:xfrm rot="5400000" flipH="1" flipV="1">
            <a:off x="6596773" y="3501399"/>
            <a:ext cx="2796260" cy="321486"/>
          </a:xfrm>
          <a:prstGeom prst="bentConnector2">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00891605-7C4F-6769-AD31-4688CEF84B1F}"/>
              </a:ext>
            </a:extLst>
          </p:cNvPr>
          <p:cNvSpPr txBox="1"/>
          <p:nvPr/>
        </p:nvSpPr>
        <p:spPr>
          <a:xfrm>
            <a:off x="2937389" y="2800596"/>
            <a:ext cx="1466284" cy="707886"/>
          </a:xfrm>
          <a:prstGeom prst="rect">
            <a:avLst/>
          </a:prstGeom>
          <a:noFill/>
        </p:spPr>
        <p:txBody>
          <a:bodyPr wrap="square" rtlCol="0">
            <a:spAutoFit/>
          </a:bodyPr>
          <a:lstStyle/>
          <a:p>
            <a:r>
              <a:rPr lang="en-GB" sz="800" dirty="0">
                <a:solidFill>
                  <a:srgbClr val="0C1D3E"/>
                </a:solidFill>
                <a:ea typeface="Calibri" panose="020F0502020204030204" pitchFamily="34" charset="0"/>
                <a:cs typeface="Arial" panose="020B0604020202020204" pitchFamily="34" charset="0"/>
              </a:rPr>
              <a:t>Development of innovative technical solutions</a:t>
            </a:r>
          </a:p>
          <a:p>
            <a:endParaRPr lang="en-GB" sz="800" dirty="0">
              <a:solidFill>
                <a:srgbClr val="0C1D3E"/>
              </a:solidFill>
              <a:ea typeface="Calibri" panose="020F0502020204030204" pitchFamily="34" charset="0"/>
              <a:cs typeface="Arial" panose="020B0604020202020204" pitchFamily="34" charset="0"/>
            </a:endParaRPr>
          </a:p>
          <a:p>
            <a:r>
              <a:rPr lang="en-GB" sz="800" dirty="0">
                <a:solidFill>
                  <a:srgbClr val="0C1D3E"/>
                </a:solidFill>
                <a:ea typeface="Calibri" panose="020F0502020204030204" pitchFamily="34" charset="0"/>
                <a:cs typeface="Arial" panose="020B0604020202020204" pitchFamily="34" charset="0"/>
              </a:rPr>
              <a:t>Demonstrator's to show feasibility</a:t>
            </a:r>
            <a:endParaRPr lang="en-IE" sz="1050" dirty="0" err="1">
              <a:solidFill>
                <a:srgbClr val="0C1D3E"/>
              </a:solidFill>
              <a:ea typeface="Calibri" panose="020F050202020403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83C4344F-187E-42BF-0A06-9FE3623B7014}"/>
              </a:ext>
            </a:extLst>
          </p:cNvPr>
          <p:cNvSpPr txBox="1"/>
          <p:nvPr/>
        </p:nvSpPr>
        <p:spPr>
          <a:xfrm>
            <a:off x="5165129" y="5060272"/>
            <a:ext cx="1466284" cy="1323439"/>
          </a:xfrm>
          <a:prstGeom prst="rect">
            <a:avLst/>
          </a:prstGeom>
          <a:noFill/>
        </p:spPr>
        <p:txBody>
          <a:bodyPr wrap="square" rtlCol="0">
            <a:spAutoFit/>
          </a:bodyPr>
          <a:lstStyle/>
          <a:p>
            <a:r>
              <a:rPr lang="en-GB" sz="800" dirty="0">
                <a:solidFill>
                  <a:srgbClr val="0C1D3E"/>
                </a:solidFill>
                <a:ea typeface="Calibri" panose="020F0502020204030204" pitchFamily="34" charset="0"/>
                <a:cs typeface="Arial" panose="020B0604020202020204" pitchFamily="34" charset="0"/>
              </a:rPr>
              <a:t>Collection of the topics from SP and IP relevant for harmonisation</a:t>
            </a:r>
          </a:p>
          <a:p>
            <a:endParaRPr lang="en-GB" sz="800" dirty="0">
              <a:solidFill>
                <a:srgbClr val="0C1D3E"/>
              </a:solidFill>
              <a:ea typeface="Calibri" panose="020F0502020204030204" pitchFamily="34" charset="0"/>
              <a:cs typeface="Arial" panose="020B0604020202020204" pitchFamily="34" charset="0"/>
            </a:endParaRPr>
          </a:p>
          <a:p>
            <a:r>
              <a:rPr lang="en-GB" sz="800" dirty="0">
                <a:solidFill>
                  <a:srgbClr val="0C1D3E"/>
                </a:solidFill>
                <a:ea typeface="Calibri" panose="020F0502020204030204" pitchFamily="34" charset="0"/>
                <a:cs typeface="Arial" panose="020B0604020202020204" pitchFamily="34" charset="0"/>
              </a:rPr>
              <a:t>Alignment with the EC request for TSI revision</a:t>
            </a:r>
          </a:p>
          <a:p>
            <a:endParaRPr lang="en-GB" sz="800" dirty="0">
              <a:solidFill>
                <a:srgbClr val="0C1D3E"/>
              </a:solidFill>
              <a:ea typeface="Calibri" panose="020F0502020204030204" pitchFamily="34" charset="0"/>
              <a:cs typeface="Arial" panose="020B0604020202020204" pitchFamily="34" charset="0"/>
            </a:endParaRPr>
          </a:p>
          <a:p>
            <a:r>
              <a:rPr lang="en-GB" sz="800" dirty="0">
                <a:solidFill>
                  <a:srgbClr val="0C1D3E"/>
                </a:solidFill>
                <a:ea typeface="Calibri" panose="020F0502020204030204" pitchFamily="34" charset="0"/>
                <a:cs typeface="Arial" panose="020B0604020202020204" pitchFamily="34" charset="0"/>
              </a:rPr>
              <a:t>Allocation of harmonisation channel and time planning to topics</a:t>
            </a:r>
            <a:endParaRPr lang="en-IE" sz="1050" dirty="0" err="1">
              <a:solidFill>
                <a:srgbClr val="0C1D3E"/>
              </a:solidFill>
              <a:ea typeface="Calibri" panose="020F0502020204030204" pitchFamily="34" charset="0"/>
              <a:cs typeface="Arial" panose="020B0604020202020204" pitchFamily="34" charset="0"/>
            </a:endParaRPr>
          </a:p>
        </p:txBody>
      </p:sp>
      <p:cxnSp>
        <p:nvCxnSpPr>
          <p:cNvPr id="56" name="Straight Connector 55">
            <a:extLst>
              <a:ext uri="{FF2B5EF4-FFF2-40B4-BE49-F238E27FC236}">
                <a16:creationId xmlns:a16="http://schemas.microsoft.com/office/drawing/2014/main" id="{5BE7F01D-FFFF-CD36-674E-AA290DAD5E6E}"/>
              </a:ext>
            </a:extLst>
          </p:cNvPr>
          <p:cNvCxnSpPr>
            <a:cxnSpLocks/>
          </p:cNvCxnSpPr>
          <p:nvPr/>
        </p:nvCxnSpPr>
        <p:spPr>
          <a:xfrm>
            <a:off x="7403976" y="5060272"/>
            <a:ext cx="43018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BC4626E5-53ED-2E0B-F323-E4D758EAC8F3}"/>
              </a:ext>
            </a:extLst>
          </p:cNvPr>
          <p:cNvCxnSpPr>
            <a:stCxn id="34" idx="3"/>
          </p:cNvCxnSpPr>
          <p:nvPr/>
        </p:nvCxnSpPr>
        <p:spPr>
          <a:xfrm>
            <a:off x="9363387" y="2264012"/>
            <a:ext cx="592571"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5A3C3343-185E-7B84-D2ED-7A7DDF51BC84}"/>
              </a:ext>
            </a:extLst>
          </p:cNvPr>
          <p:cNvSpPr/>
          <p:nvPr/>
        </p:nvSpPr>
        <p:spPr>
          <a:xfrm>
            <a:off x="8176380" y="5007671"/>
            <a:ext cx="1207741" cy="1376040"/>
          </a:xfrm>
          <a:prstGeom prst="roundRect">
            <a:avLst/>
          </a:prstGeom>
          <a:solidFill>
            <a:schemeClr val="accent4">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a:extLst>
              <a:ext uri="{FF2B5EF4-FFF2-40B4-BE49-F238E27FC236}">
                <a16:creationId xmlns:a16="http://schemas.microsoft.com/office/drawing/2014/main" id="{12513BD4-3CA6-FBD2-A22E-25B4310B6579}"/>
              </a:ext>
            </a:extLst>
          </p:cNvPr>
          <p:cNvSpPr txBox="1"/>
          <p:nvPr/>
        </p:nvSpPr>
        <p:spPr>
          <a:xfrm>
            <a:off x="8180010" y="5115709"/>
            <a:ext cx="1328492" cy="769441"/>
          </a:xfrm>
          <a:prstGeom prst="rect">
            <a:avLst/>
          </a:prstGeom>
          <a:noFill/>
        </p:spPr>
        <p:txBody>
          <a:bodyPr wrap="square" rtlCol="0">
            <a:spAutoFit/>
          </a:bodyPr>
          <a:lstStyle/>
          <a:p>
            <a:pPr algn="l"/>
            <a:r>
              <a:rPr lang="en-GB" sz="1100" b="1" dirty="0">
                <a:solidFill>
                  <a:srgbClr val="0C1D3E"/>
                </a:solidFill>
                <a:ea typeface="Calibri" panose="020F0502020204030204" pitchFamily="34" charset="0"/>
                <a:cs typeface="Arial" panose="020B0604020202020204" pitchFamily="34" charset="0"/>
              </a:rPr>
              <a:t>EC request for TSI revision and standardisation</a:t>
            </a:r>
          </a:p>
          <a:p>
            <a:pPr algn="l"/>
            <a:r>
              <a:rPr lang="en-GB" sz="1100" b="1" dirty="0">
                <a:solidFill>
                  <a:srgbClr val="0C1D3E"/>
                </a:solidFill>
                <a:ea typeface="Calibri" panose="020F0502020204030204" pitchFamily="34" charset="0"/>
                <a:cs typeface="Arial" panose="020B0604020202020204" pitchFamily="34" charset="0"/>
              </a:rPr>
              <a:t>(EC, ERA)</a:t>
            </a:r>
            <a:endParaRPr lang="en-IE" sz="1100" b="1" dirty="0" err="1">
              <a:solidFill>
                <a:srgbClr val="0C1D3E"/>
              </a:solidFill>
              <a:ea typeface="Calibri" panose="020F0502020204030204" pitchFamily="34" charset="0"/>
              <a:cs typeface="Arial" panose="020B0604020202020204" pitchFamily="34" charset="0"/>
            </a:endParaRPr>
          </a:p>
        </p:txBody>
      </p:sp>
      <p:sp>
        <p:nvSpPr>
          <p:cNvPr id="8" name="Arrow: Left-Right 7">
            <a:extLst>
              <a:ext uri="{FF2B5EF4-FFF2-40B4-BE49-F238E27FC236}">
                <a16:creationId xmlns:a16="http://schemas.microsoft.com/office/drawing/2014/main" id="{B78B852F-0A6A-1FCC-0FEA-6CC2AEBE52C6}"/>
              </a:ext>
            </a:extLst>
          </p:cNvPr>
          <p:cNvSpPr/>
          <p:nvPr/>
        </p:nvSpPr>
        <p:spPr>
          <a:xfrm>
            <a:off x="7403976" y="5518963"/>
            <a:ext cx="772404" cy="276762"/>
          </a:xfrm>
          <a:prstGeom prst="leftRightArrow">
            <a:avLst/>
          </a:prstGeom>
          <a:solidFill>
            <a:schemeClr val="bg2">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TextBox 12">
            <a:extLst>
              <a:ext uri="{FF2B5EF4-FFF2-40B4-BE49-F238E27FC236}">
                <a16:creationId xmlns:a16="http://schemas.microsoft.com/office/drawing/2014/main" id="{DE5898D1-2863-91CE-6BE4-FF20B9271CCC}"/>
              </a:ext>
            </a:extLst>
          </p:cNvPr>
          <p:cNvSpPr txBox="1"/>
          <p:nvPr/>
        </p:nvSpPr>
        <p:spPr>
          <a:xfrm>
            <a:off x="7563131" y="5795725"/>
            <a:ext cx="675440" cy="261610"/>
          </a:xfrm>
          <a:prstGeom prst="rect">
            <a:avLst/>
          </a:prstGeom>
          <a:noFill/>
        </p:spPr>
        <p:txBody>
          <a:bodyPr wrap="square" rtlCol="0">
            <a:spAutoFit/>
          </a:bodyPr>
          <a:lstStyle/>
          <a:p>
            <a:pPr algn="l"/>
            <a:r>
              <a:rPr lang="en-GB" sz="1100" b="1" dirty="0">
                <a:solidFill>
                  <a:srgbClr val="0C1D3E"/>
                </a:solidFill>
                <a:ea typeface="Calibri" panose="020F0502020204030204" pitchFamily="34" charset="0"/>
                <a:cs typeface="Arial" panose="020B0604020202020204" pitchFamily="34" charset="0"/>
              </a:rPr>
              <a:t>align</a:t>
            </a:r>
            <a:endParaRPr lang="en-IE" sz="1100" b="1" dirty="0" err="1">
              <a:solidFill>
                <a:srgbClr val="0C1D3E"/>
              </a:solidFill>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536EF154-6551-BF46-925D-D468DD695D13}"/>
              </a:ext>
            </a:extLst>
          </p:cNvPr>
          <p:cNvSpPr txBox="1"/>
          <p:nvPr/>
        </p:nvSpPr>
        <p:spPr>
          <a:xfrm>
            <a:off x="8282947" y="2148792"/>
            <a:ext cx="990624" cy="600164"/>
          </a:xfrm>
          <a:prstGeom prst="rect">
            <a:avLst/>
          </a:prstGeom>
          <a:noFill/>
        </p:spPr>
        <p:txBody>
          <a:bodyPr wrap="square" rtlCol="0">
            <a:spAutoFit/>
          </a:bodyPr>
          <a:lstStyle/>
          <a:p>
            <a:pPr algn="l"/>
            <a:r>
              <a:rPr lang="en-GB" sz="1100" dirty="0">
                <a:solidFill>
                  <a:srgbClr val="0C1D3E"/>
                </a:solidFill>
                <a:ea typeface="Calibri" panose="020F0502020204030204" pitchFamily="34" charset="0"/>
                <a:cs typeface="Arial" panose="020B0604020202020204" pitchFamily="34" charset="0"/>
              </a:rPr>
              <a:t>CEN, CENELEC, ETSI</a:t>
            </a:r>
            <a:endParaRPr lang="en-IE" sz="1100" dirty="0" err="1">
              <a:solidFill>
                <a:srgbClr val="0C1D3E"/>
              </a:solidFill>
              <a:ea typeface="Calibri" panose="020F050202020403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18D31A2E-D950-5739-413B-EE5DEBA4E0D9}"/>
              </a:ext>
            </a:extLst>
          </p:cNvPr>
          <p:cNvSpPr txBox="1"/>
          <p:nvPr/>
        </p:nvSpPr>
        <p:spPr>
          <a:xfrm>
            <a:off x="10046974" y="3086113"/>
            <a:ext cx="1562824" cy="261610"/>
          </a:xfrm>
          <a:prstGeom prst="rect">
            <a:avLst/>
          </a:prstGeom>
          <a:noFill/>
        </p:spPr>
        <p:txBody>
          <a:bodyPr wrap="square" rtlCol="0">
            <a:spAutoFit/>
          </a:bodyPr>
          <a:lstStyle/>
          <a:p>
            <a:pPr algn="l"/>
            <a:r>
              <a:rPr lang="en-GB" sz="1100" dirty="0">
                <a:solidFill>
                  <a:srgbClr val="0C1D3E"/>
                </a:solidFill>
                <a:ea typeface="Calibri" panose="020F0502020204030204" pitchFamily="34" charset="0"/>
                <a:cs typeface="Arial" panose="020B0604020202020204" pitchFamily="34" charset="0"/>
              </a:rPr>
              <a:t>IMs, RUs, suppliers</a:t>
            </a:r>
            <a:endParaRPr lang="en-IE" sz="1100" dirty="0" err="1">
              <a:solidFill>
                <a:srgbClr val="0C1D3E"/>
              </a:solidFill>
              <a:ea typeface="Calibri" panose="020F0502020204030204" pitchFamily="34" charset="0"/>
              <a:cs typeface="Arial" panose="020B0604020202020204" pitchFamily="34" charset="0"/>
            </a:endParaRPr>
          </a:p>
        </p:txBody>
      </p:sp>
      <p:cxnSp>
        <p:nvCxnSpPr>
          <p:cNvPr id="17" name="Straight Arrow Connector 16">
            <a:extLst>
              <a:ext uri="{FF2B5EF4-FFF2-40B4-BE49-F238E27FC236}">
                <a16:creationId xmlns:a16="http://schemas.microsoft.com/office/drawing/2014/main" id="{A6A42BA7-5872-D8DF-99EE-3D6CACCF7349}"/>
              </a:ext>
            </a:extLst>
          </p:cNvPr>
          <p:cNvCxnSpPr>
            <a:cxnSpLocks/>
            <a:endCxn id="35" idx="1"/>
          </p:cNvCxnSpPr>
          <p:nvPr/>
        </p:nvCxnSpPr>
        <p:spPr>
          <a:xfrm>
            <a:off x="7834160" y="3718173"/>
            <a:ext cx="321486" cy="0"/>
          </a:xfrm>
          <a:prstGeom prst="straightConnector1">
            <a:avLst/>
          </a:prstGeom>
          <a:ln>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descr="A logo for a company&#10;&#10;Description automatically generated">
            <a:extLst>
              <a:ext uri="{FF2B5EF4-FFF2-40B4-BE49-F238E27FC236}">
                <a16:creationId xmlns:a16="http://schemas.microsoft.com/office/drawing/2014/main" id="{F1499440-A014-AC25-FF4A-71832CD625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89361" y="288696"/>
            <a:ext cx="938340" cy="613090"/>
          </a:xfrm>
          <a:prstGeom prst="rect">
            <a:avLst/>
          </a:prstGeom>
        </p:spPr>
      </p:pic>
    </p:spTree>
    <p:extLst>
      <p:ext uri="{BB962C8B-B14F-4D97-AF65-F5344CB8AC3E}">
        <p14:creationId xmlns:p14="http://schemas.microsoft.com/office/powerpoint/2010/main" val="952647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CAC8B4D-1C5C-A280-F01E-606BDF3220CA}"/>
              </a:ext>
            </a:extLst>
          </p:cNvPr>
          <p:cNvSpPr>
            <a:spLocks noGrp="1"/>
          </p:cNvSpPr>
          <p:nvPr>
            <p:ph type="body" sz="quarter" idx="13"/>
          </p:nvPr>
        </p:nvSpPr>
        <p:spPr/>
        <p:txBody>
          <a:bodyPr/>
          <a:lstStyle/>
          <a:p>
            <a:r>
              <a:rPr lang="fr-FR" dirty="0"/>
              <a:t>Open questions</a:t>
            </a:r>
          </a:p>
        </p:txBody>
      </p:sp>
      <p:sp>
        <p:nvSpPr>
          <p:cNvPr id="4" name="Espace réservé de la date 3">
            <a:extLst>
              <a:ext uri="{FF2B5EF4-FFF2-40B4-BE49-F238E27FC236}">
                <a16:creationId xmlns:a16="http://schemas.microsoft.com/office/drawing/2014/main" id="{48701725-B245-69F6-0006-801D0B63C0F1}"/>
              </a:ext>
            </a:extLst>
          </p:cNvPr>
          <p:cNvSpPr>
            <a:spLocks noGrp="1"/>
          </p:cNvSpPr>
          <p:nvPr>
            <p:ph type="dt" sz="half" idx="15"/>
          </p:nvPr>
        </p:nvSpPr>
        <p:spPr/>
        <p:txBody>
          <a:bodyPr/>
          <a:lstStyle/>
          <a:p>
            <a:fld id="{8396A23E-1935-4A8F-A411-D92BD9B94555}" type="datetime1">
              <a:rPr lang="de-DE" smtClean="0"/>
              <a:pPr/>
              <a:t>22.04.2024</a:t>
            </a:fld>
            <a:endParaRPr lang="en-US" dirty="0"/>
          </a:p>
        </p:txBody>
      </p:sp>
      <p:sp>
        <p:nvSpPr>
          <p:cNvPr id="5" name="Espace réservé du pied de page 4">
            <a:extLst>
              <a:ext uri="{FF2B5EF4-FFF2-40B4-BE49-F238E27FC236}">
                <a16:creationId xmlns:a16="http://schemas.microsoft.com/office/drawing/2014/main" id="{9EA59BEF-56B8-CBB6-0656-C5587C15BDBE}"/>
              </a:ext>
            </a:extLst>
          </p:cNvPr>
          <p:cNvSpPr>
            <a:spLocks noGrp="1"/>
          </p:cNvSpPr>
          <p:nvPr>
            <p:ph type="ftr" sz="quarter" idx="16"/>
          </p:nvPr>
        </p:nvSpPr>
        <p:spPr/>
        <p:txBody>
          <a:bodyPr/>
          <a:lstStyle/>
          <a:p>
            <a:r>
              <a:rPr lang="de-DE"/>
              <a:t>yymmdd_R2DATO_TITLE OF THE PRESENTATION</a:t>
            </a:r>
            <a:endParaRPr lang="en-US" dirty="0"/>
          </a:p>
        </p:txBody>
      </p:sp>
      <p:sp>
        <p:nvSpPr>
          <p:cNvPr id="6" name="Espace réservé du numéro de diapositive 5">
            <a:extLst>
              <a:ext uri="{FF2B5EF4-FFF2-40B4-BE49-F238E27FC236}">
                <a16:creationId xmlns:a16="http://schemas.microsoft.com/office/drawing/2014/main" id="{3934EBB8-5B77-0E31-5BCD-065A0CF5C9CF}"/>
              </a:ext>
            </a:extLst>
          </p:cNvPr>
          <p:cNvSpPr>
            <a:spLocks noGrp="1"/>
          </p:cNvSpPr>
          <p:nvPr>
            <p:ph type="sldNum" sz="quarter" idx="17"/>
          </p:nvPr>
        </p:nvSpPr>
        <p:spPr/>
        <p:txBody>
          <a:bodyPr/>
          <a:lstStyle/>
          <a:p>
            <a:fld id="{818455BA-8519-4E73-BBB2-B2933382B4A9}" type="slidenum">
              <a:rPr lang="en-US" smtClean="0"/>
              <a:pPr/>
              <a:t>40</a:t>
            </a:fld>
            <a:endParaRPr lang="en-US" dirty="0"/>
          </a:p>
        </p:txBody>
      </p:sp>
      <p:sp>
        <p:nvSpPr>
          <p:cNvPr id="7" name="Espace réservé du contenu 6">
            <a:extLst>
              <a:ext uri="{FF2B5EF4-FFF2-40B4-BE49-F238E27FC236}">
                <a16:creationId xmlns:a16="http://schemas.microsoft.com/office/drawing/2014/main" id="{33122E02-3FF7-EB20-F57C-126845C14248}"/>
              </a:ext>
            </a:extLst>
          </p:cNvPr>
          <p:cNvSpPr>
            <a:spLocks noGrp="1"/>
          </p:cNvSpPr>
          <p:nvPr>
            <p:ph sz="quarter" idx="19"/>
          </p:nvPr>
        </p:nvSpPr>
        <p:spPr>
          <a:xfrm>
            <a:off x="564732" y="1274917"/>
            <a:ext cx="11432615" cy="4971853"/>
          </a:xfrm>
        </p:spPr>
        <p:txBody>
          <a:bodyPr/>
          <a:lstStyle/>
          <a:p>
            <a:r>
              <a:rPr lang="en-GB" sz="2400" dirty="0">
                <a:effectLst/>
                <a:latin typeface="inherit"/>
                <a:ea typeface="Times New Roman" panose="02020603050405020304" pitchFamily="18" charset="0"/>
              </a:rPr>
              <a:t>What are the main challenges in achieving this roadmap ?</a:t>
            </a:r>
          </a:p>
          <a:p>
            <a:pPr marL="0" indent="0">
              <a:buNone/>
            </a:pPr>
            <a:endParaRPr lang="en-GB" sz="2400" dirty="0">
              <a:effectLst/>
              <a:latin typeface="inherit"/>
              <a:ea typeface="Times New Roman" panose="02020603050405020304" pitchFamily="18" charset="0"/>
            </a:endParaRPr>
          </a:p>
          <a:p>
            <a:pPr marL="0" indent="0">
              <a:buNone/>
            </a:pPr>
            <a:endParaRPr lang="en-GB" sz="2400" dirty="0">
              <a:effectLst/>
              <a:latin typeface="inherit"/>
              <a:ea typeface="Times New Roman" panose="02020603050405020304" pitchFamily="18" charset="0"/>
            </a:endParaRPr>
          </a:p>
          <a:p>
            <a:r>
              <a:rPr lang="en-GB" sz="2400" dirty="0">
                <a:latin typeface="Calibri" panose="020F0502020204030204" pitchFamily="34" charset="0"/>
                <a:ea typeface="Calibri" panose="020F0502020204030204" pitchFamily="34" charset="0"/>
              </a:rPr>
              <a:t>How do you foresee the organisation of ERJU Phase 2 regarding this topic?</a:t>
            </a:r>
          </a:p>
          <a:p>
            <a:pPr lvl="1"/>
            <a:r>
              <a:rPr lang="en-GB" sz="2000" dirty="0">
                <a:latin typeface="Calibri" panose="020F0502020204030204" pitchFamily="34" charset="0"/>
                <a:ea typeface="Calibri" panose="020F0502020204030204" pitchFamily="34" charset="0"/>
              </a:rPr>
              <a:t>How many industrial solutions to be tested? </a:t>
            </a:r>
          </a:p>
          <a:p>
            <a:pPr lvl="1"/>
            <a:r>
              <a:rPr lang="en-GB" sz="2000" dirty="0">
                <a:latin typeface="Calibri" panose="020F0502020204030204" pitchFamily="34" charset="0"/>
                <a:ea typeface="Calibri" panose="020F0502020204030204" pitchFamily="34" charset="0"/>
              </a:rPr>
              <a:t>Only one System demonstrator for all solutions?</a:t>
            </a:r>
          </a:p>
          <a:p>
            <a:pPr marL="0" indent="0">
              <a:buNone/>
            </a:pPr>
            <a:endParaRPr lang="en-GB" sz="2400" dirty="0">
              <a:latin typeface="Calibri" panose="020F0502020204030204" pitchFamily="34" charset="0"/>
              <a:ea typeface="Calibri" panose="020F0502020204030204" pitchFamily="34" charset="0"/>
            </a:endParaRPr>
          </a:p>
          <a:p>
            <a:pPr marL="0" indent="0">
              <a:buNone/>
            </a:pPr>
            <a:endParaRPr lang="en-GB" sz="2400" dirty="0">
              <a:effectLst/>
              <a:latin typeface="Calibri" panose="020F0502020204030204" pitchFamily="34" charset="0"/>
              <a:ea typeface="Calibri" panose="020F0502020204030204" pitchFamily="34" charset="0"/>
            </a:endParaRPr>
          </a:p>
          <a:p>
            <a:r>
              <a:rPr lang="en-GB" sz="2400" dirty="0">
                <a:effectLst/>
                <a:latin typeface="inherit"/>
                <a:ea typeface="Times New Roman" panose="02020603050405020304" pitchFamily="18" charset="0"/>
              </a:rPr>
              <a:t>What is the role of the agencies (rail and </a:t>
            </a:r>
            <a:r>
              <a:rPr lang="en-GB" sz="2400" dirty="0">
                <a:latin typeface="inherit"/>
                <a:ea typeface="Times New Roman" panose="02020603050405020304" pitchFamily="18" charset="0"/>
              </a:rPr>
              <a:t>s</a:t>
            </a:r>
            <a:r>
              <a:rPr lang="en-GB" sz="2400" dirty="0">
                <a:effectLst/>
                <a:latin typeface="inherit"/>
                <a:ea typeface="Times New Roman" panose="02020603050405020304" pitchFamily="18" charset="0"/>
              </a:rPr>
              <a:t>pace) </a:t>
            </a:r>
            <a:r>
              <a:rPr lang="en-GB" sz="2400" dirty="0">
                <a:latin typeface="inherit"/>
                <a:ea typeface="Times New Roman" panose="02020603050405020304" pitchFamily="18" charset="0"/>
              </a:rPr>
              <a:t>in</a:t>
            </a:r>
            <a:r>
              <a:rPr lang="en-GB" sz="2400" dirty="0">
                <a:effectLst/>
                <a:latin typeface="inherit"/>
                <a:ea typeface="Times New Roman" panose="02020603050405020304" pitchFamily="18" charset="0"/>
              </a:rPr>
              <a:t> making this roadmap easier ?</a:t>
            </a:r>
            <a:endParaRPr lang="en-GB" sz="2400" dirty="0">
              <a:effectLst/>
              <a:latin typeface="Calibri" panose="020F0502020204030204" pitchFamily="34" charset="0"/>
              <a:ea typeface="Times New Roman" panose="02020603050405020304" pitchFamily="18" charset="0"/>
            </a:endParaRPr>
          </a:p>
          <a:p>
            <a:endParaRPr lang="fr-FR" dirty="0"/>
          </a:p>
        </p:txBody>
      </p:sp>
    </p:spTree>
    <p:extLst>
      <p:ext uri="{BB962C8B-B14F-4D97-AF65-F5344CB8AC3E}">
        <p14:creationId xmlns:p14="http://schemas.microsoft.com/office/powerpoint/2010/main" val="120069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5D80AD7-1A28-7390-CC37-2C03513819AD}"/>
              </a:ext>
            </a:extLst>
          </p:cNvPr>
          <p:cNvSpPr txBox="1"/>
          <p:nvPr/>
        </p:nvSpPr>
        <p:spPr>
          <a:xfrm>
            <a:off x="929785" y="1482594"/>
            <a:ext cx="10677618" cy="4270400"/>
          </a:xfrm>
          <a:prstGeom prst="rect">
            <a:avLst/>
          </a:prstGeom>
          <a:noFill/>
        </p:spPr>
        <p:txBody>
          <a:bodyPr wrap="square">
            <a:spAutoFit/>
          </a:bodyPr>
          <a:lstStyle/>
          <a:p>
            <a:pPr marL="285750" indent="-285750" algn="just">
              <a:lnSpc>
                <a:spcPct val="120000"/>
              </a:lnSpc>
              <a:spcAft>
                <a:spcPts val="850"/>
              </a:spcAft>
              <a:buFont typeface="Arial" panose="020B0604020202020204" pitchFamily="34" charset="0"/>
              <a:buChar char="•"/>
            </a:pPr>
            <a:r>
              <a:rPr lang="en-GB" b="1" dirty="0">
                <a:solidFill>
                  <a:srgbClr val="0C1D3E"/>
                </a:solidFill>
                <a:ea typeface="Calibri" panose="020F0502020204030204" pitchFamily="34" charset="0"/>
                <a:cs typeface="Gotham Narrow Book"/>
              </a:rPr>
              <a:t>T</a:t>
            </a:r>
            <a:r>
              <a:rPr lang="en-GB" sz="1800" b="1" dirty="0">
                <a:solidFill>
                  <a:srgbClr val="0C1D3E"/>
                </a:solidFill>
                <a:effectLst/>
                <a:latin typeface="Arial" panose="020B0604020202020204" pitchFamily="34" charset="0"/>
                <a:ea typeface="Calibri" panose="020F0502020204030204" pitchFamily="34" charset="0"/>
                <a:cs typeface="Gotham Narrow Book"/>
              </a:rPr>
              <a:t>ransfer of R&amp;I results </a:t>
            </a:r>
            <a:r>
              <a:rPr lang="en-GB" sz="1800" dirty="0">
                <a:solidFill>
                  <a:srgbClr val="0C1D3E"/>
                </a:solidFill>
                <a:effectLst/>
                <a:latin typeface="Arial" panose="020B0604020202020204" pitchFamily="34" charset="0"/>
                <a:ea typeface="Calibri" panose="020F0502020204030204" pitchFamily="34" charset="0"/>
                <a:cs typeface="Gotham Narrow Book"/>
              </a:rPr>
              <a:t>of EU-RAIL to the EU standardisation and regulation process</a:t>
            </a:r>
            <a:endParaRPr lang="en-IE" sz="1800" dirty="0">
              <a:solidFill>
                <a:srgbClr val="0C1D3E"/>
              </a:solidFill>
              <a:effectLst/>
              <a:latin typeface="Gotham Narrow Book"/>
              <a:ea typeface="Calibri" panose="020F0502020204030204" pitchFamily="34" charset="0"/>
              <a:cs typeface="Gotham Narrow Book"/>
            </a:endParaRPr>
          </a:p>
          <a:p>
            <a:pPr marL="285750" indent="-285750" algn="just">
              <a:lnSpc>
                <a:spcPct val="120000"/>
              </a:lnSpc>
              <a:spcAft>
                <a:spcPts val="850"/>
              </a:spcAft>
              <a:buFont typeface="Arial" panose="020B0604020202020204" pitchFamily="34" charset="0"/>
              <a:buChar char="•"/>
            </a:pPr>
            <a:r>
              <a:rPr lang="en-GB" sz="1800" dirty="0">
                <a:solidFill>
                  <a:srgbClr val="0C1D3E"/>
                </a:solidFill>
                <a:effectLst/>
                <a:latin typeface="Arial" panose="020B0604020202020204" pitchFamily="34" charset="0"/>
                <a:ea typeface="Calibri" panose="020F0502020204030204" pitchFamily="34" charset="0"/>
                <a:cs typeface="Gotham Narrow Book"/>
              </a:rPr>
              <a:t>Support the </a:t>
            </a:r>
            <a:r>
              <a:rPr lang="en-GB" sz="1800" b="1" dirty="0">
                <a:solidFill>
                  <a:srgbClr val="0C1D3E"/>
                </a:solidFill>
                <a:effectLst/>
                <a:latin typeface="Arial" panose="020B0604020202020204" pitchFamily="34" charset="0"/>
                <a:ea typeface="Calibri" panose="020F0502020204030204" pitchFamily="34" charset="0"/>
                <a:cs typeface="Gotham Narrow Book"/>
              </a:rPr>
              <a:t>harmonised introduction of improvements </a:t>
            </a:r>
            <a:r>
              <a:rPr lang="en-GB" sz="1800" dirty="0">
                <a:solidFill>
                  <a:srgbClr val="0C1D3E"/>
                </a:solidFill>
                <a:effectLst/>
                <a:latin typeface="Arial" panose="020B0604020202020204" pitchFamily="34" charset="0"/>
                <a:ea typeface="Calibri" panose="020F0502020204030204" pitchFamily="34" charset="0"/>
                <a:cs typeface="Gotham Narrow Book"/>
              </a:rPr>
              <a:t>in to the European rail system, supporting competitiveness, interoperability, and safety.  </a:t>
            </a:r>
            <a:endParaRPr lang="en-IE" sz="1800" dirty="0">
              <a:solidFill>
                <a:srgbClr val="0C1D3E"/>
              </a:solidFill>
              <a:effectLst/>
              <a:latin typeface="Gotham Narrow Book"/>
              <a:ea typeface="Calibri" panose="020F0502020204030204" pitchFamily="34" charset="0"/>
              <a:cs typeface="Gotham Narrow Book"/>
            </a:endParaRPr>
          </a:p>
          <a:p>
            <a:pPr marL="285750" indent="-285750" algn="just">
              <a:lnSpc>
                <a:spcPct val="120000"/>
              </a:lnSpc>
              <a:spcAft>
                <a:spcPts val="850"/>
              </a:spcAft>
              <a:buFont typeface="Arial" panose="020B0604020202020204" pitchFamily="34" charset="0"/>
              <a:buChar char="•"/>
            </a:pPr>
            <a:r>
              <a:rPr lang="en-GB" sz="1800" dirty="0">
                <a:solidFill>
                  <a:srgbClr val="0C1D3E"/>
                </a:solidFill>
                <a:effectLst/>
                <a:latin typeface="Arial" panose="020B0604020202020204" pitchFamily="34" charset="0"/>
                <a:ea typeface="Calibri" panose="020F0502020204030204" pitchFamily="34" charset="0"/>
                <a:cs typeface="Gotham Narrow Book"/>
              </a:rPr>
              <a:t>EU-RAIL System Pillar coordinates the harmonisation outputs and needs from the EU-RAIL programme (both from the Innovation Pillar and System Pillar) within the Standardisation and TSI Input Plan (STIP) </a:t>
            </a:r>
          </a:p>
          <a:p>
            <a:pPr marL="285750" indent="-285750" algn="just">
              <a:lnSpc>
                <a:spcPct val="120000"/>
              </a:lnSpc>
              <a:spcAft>
                <a:spcPts val="850"/>
              </a:spcAft>
              <a:buFont typeface="Arial" panose="020B0604020202020204" pitchFamily="34" charset="0"/>
              <a:buChar char="•"/>
            </a:pPr>
            <a:r>
              <a:rPr lang="en-GB" b="1" dirty="0">
                <a:solidFill>
                  <a:srgbClr val="0C1D3E"/>
                </a:solidFill>
                <a:ea typeface="Calibri" panose="020F0502020204030204" pitchFamily="34" charset="0"/>
                <a:cs typeface="Gotham Narrow Book"/>
              </a:rPr>
              <a:t>A</a:t>
            </a:r>
            <a:r>
              <a:rPr lang="en-GB" sz="1800" b="1" dirty="0">
                <a:solidFill>
                  <a:srgbClr val="0C1D3E"/>
                </a:solidFill>
                <a:effectLst/>
                <a:latin typeface="Arial" panose="020B0604020202020204" pitchFamily="34" charset="0"/>
                <a:ea typeface="Calibri" panose="020F0502020204030204" pitchFamily="34" charset="0"/>
                <a:cs typeface="Gotham Narrow Book"/>
              </a:rPr>
              <a:t>pproval of the Standardisation and TSI Input Plan </a:t>
            </a:r>
            <a:r>
              <a:rPr lang="en-GB" sz="1800" dirty="0">
                <a:solidFill>
                  <a:srgbClr val="0C1D3E"/>
                </a:solidFill>
                <a:effectLst/>
                <a:latin typeface="Arial" panose="020B0604020202020204" pitchFamily="34" charset="0"/>
                <a:ea typeface="Calibri" panose="020F0502020204030204" pitchFamily="34" charset="0"/>
                <a:cs typeface="Gotham Narrow Book"/>
              </a:rPr>
              <a:t>by the System Pillar Steering Group</a:t>
            </a:r>
          </a:p>
          <a:p>
            <a:pPr marL="742950" lvl="1" indent="-285750" algn="just">
              <a:lnSpc>
                <a:spcPct val="120000"/>
              </a:lnSpc>
              <a:spcAft>
                <a:spcPts val="850"/>
              </a:spcAft>
              <a:buFont typeface="Wingdings" panose="05000000000000000000" pitchFamily="2" charset="2"/>
              <a:buChar char="Ø"/>
            </a:pPr>
            <a:r>
              <a:rPr lang="en-GB" dirty="0">
                <a:solidFill>
                  <a:srgbClr val="0C1D3E"/>
                </a:solidFill>
                <a:ea typeface="Calibri" panose="020F0502020204030204" pitchFamily="34" charset="0"/>
                <a:cs typeface="Gotham Narrow Book"/>
              </a:rPr>
              <a:t> </a:t>
            </a:r>
            <a:r>
              <a:rPr lang="en-GB" dirty="0">
                <a:solidFill>
                  <a:srgbClr val="0C1D3E"/>
                </a:solidFill>
                <a:effectLst/>
                <a:latin typeface="Arial" panose="020B0604020202020204" pitchFamily="34" charset="0"/>
                <a:ea typeface="Calibri" panose="020F0502020204030204" pitchFamily="34" charset="0"/>
                <a:cs typeface="Gotham Narrow Book"/>
              </a:rPr>
              <a:t>validated and complete view of the harmonisation outputs linked to EU-RAIL provided, endorsed by the European Commission, ERA, the European Standardisation bodies and the sector as a whole. </a:t>
            </a:r>
            <a:endParaRPr lang="en-IE" dirty="0">
              <a:solidFill>
                <a:srgbClr val="0C1D3E"/>
              </a:solidFill>
              <a:effectLst/>
              <a:latin typeface="Gotham Narrow Book"/>
              <a:ea typeface="Calibri" panose="020F0502020204030204" pitchFamily="34" charset="0"/>
              <a:cs typeface="Gotham Narrow Book"/>
            </a:endParaRPr>
          </a:p>
          <a:p>
            <a:r>
              <a:rPr lang="en-IE" sz="18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6" name="Text Placeholder 1">
            <a:extLst>
              <a:ext uri="{FF2B5EF4-FFF2-40B4-BE49-F238E27FC236}">
                <a16:creationId xmlns:a16="http://schemas.microsoft.com/office/drawing/2014/main" id="{3F7FF6D2-9BF3-5ABB-8163-8C8FC3CC31D7}"/>
              </a:ext>
            </a:extLst>
          </p:cNvPr>
          <p:cNvSpPr txBox="1">
            <a:spLocks/>
          </p:cNvSpPr>
          <p:nvPr/>
        </p:nvSpPr>
        <p:spPr>
          <a:xfrm>
            <a:off x="1881677" y="305727"/>
            <a:ext cx="9999677" cy="7329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solidFill>
                  <a:srgbClr val="0C1D3E"/>
                </a:solidFill>
                <a:latin typeface="Arial"/>
              </a:rPr>
              <a:t>Context and goal</a:t>
            </a:r>
            <a:r>
              <a:rPr kumimoji="0" lang="en-GB" sz="3200" b="1" i="0" u="none" strike="noStrike" kern="1200" cap="none" spc="0" normalizeH="0" baseline="0" noProof="0" dirty="0">
                <a:ln>
                  <a:noFill/>
                </a:ln>
                <a:solidFill>
                  <a:srgbClr val="0C1D3E"/>
                </a:solidFill>
                <a:effectLst/>
                <a:uLnTx/>
                <a:uFillTx/>
                <a:latin typeface="Arial"/>
                <a:ea typeface="+mn-ea"/>
                <a:cs typeface="+mn-cs"/>
              </a:rPr>
              <a:t> </a:t>
            </a:r>
          </a:p>
        </p:txBody>
      </p:sp>
      <p:pic>
        <p:nvPicPr>
          <p:cNvPr id="2" name="Picture 1" descr="A logo for a company&#10;&#10;Description automatically generated">
            <a:extLst>
              <a:ext uri="{FF2B5EF4-FFF2-40B4-BE49-F238E27FC236}">
                <a16:creationId xmlns:a16="http://schemas.microsoft.com/office/drawing/2014/main" id="{BB43B1BD-0703-75DD-1E96-61B5DEF996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9361" y="288696"/>
            <a:ext cx="938340" cy="613090"/>
          </a:xfrm>
          <a:prstGeom prst="rect">
            <a:avLst/>
          </a:prstGeom>
        </p:spPr>
      </p:pic>
    </p:spTree>
    <p:extLst>
      <p:ext uri="{BB962C8B-B14F-4D97-AF65-F5344CB8AC3E}">
        <p14:creationId xmlns:p14="http://schemas.microsoft.com/office/powerpoint/2010/main" val="1511414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689D29A-8B7C-FD5B-2675-919C8CAA8BCE}"/>
              </a:ext>
            </a:extLst>
          </p:cNvPr>
          <p:cNvCxnSpPr>
            <a:cxnSpLocks/>
          </p:cNvCxnSpPr>
          <p:nvPr/>
        </p:nvCxnSpPr>
        <p:spPr>
          <a:xfrm flipV="1">
            <a:off x="11071350" y="2984500"/>
            <a:ext cx="12452" cy="305946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4299747C-E337-5EF6-8CF6-B41BCBEC6DDF}"/>
              </a:ext>
            </a:extLst>
          </p:cNvPr>
          <p:cNvSpPr/>
          <p:nvPr/>
        </p:nvSpPr>
        <p:spPr>
          <a:xfrm>
            <a:off x="10596936" y="5085871"/>
            <a:ext cx="947758" cy="732474"/>
          </a:xfrm>
          <a:prstGeom prst="ellipse">
            <a:avLst/>
          </a:prstGeom>
          <a:solidFill>
            <a:schemeClr val="bg1">
              <a:lumMod val="8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 Placeholder 1">
            <a:extLst>
              <a:ext uri="{FF2B5EF4-FFF2-40B4-BE49-F238E27FC236}">
                <a16:creationId xmlns:a16="http://schemas.microsoft.com/office/drawing/2014/main" id="{58BCC1FE-58B8-0CEB-3ADD-E805D782AB34}"/>
              </a:ext>
            </a:extLst>
          </p:cNvPr>
          <p:cNvSpPr txBox="1">
            <a:spLocks/>
          </p:cNvSpPr>
          <p:nvPr/>
        </p:nvSpPr>
        <p:spPr>
          <a:xfrm>
            <a:off x="1881677" y="305727"/>
            <a:ext cx="9999677" cy="7329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solidFill>
                  <a:srgbClr val="0C1D3E"/>
                </a:solidFill>
                <a:latin typeface="Arial"/>
              </a:rPr>
              <a:t>Context and goal</a:t>
            </a:r>
            <a:r>
              <a:rPr kumimoji="0" lang="en-GB" sz="3200" b="1" i="0" u="none" strike="noStrike" kern="1200" cap="none" spc="0" normalizeH="0" baseline="0" noProof="0" dirty="0">
                <a:ln>
                  <a:noFill/>
                </a:ln>
                <a:solidFill>
                  <a:srgbClr val="0C1D3E"/>
                </a:solidFill>
                <a:effectLst/>
                <a:uLnTx/>
                <a:uFillTx/>
                <a:latin typeface="Arial"/>
                <a:ea typeface="+mn-ea"/>
                <a:cs typeface="+mn-cs"/>
              </a:rPr>
              <a:t> </a:t>
            </a:r>
          </a:p>
        </p:txBody>
      </p:sp>
      <p:sp>
        <p:nvSpPr>
          <p:cNvPr id="7" name="Arc 6">
            <a:extLst>
              <a:ext uri="{FF2B5EF4-FFF2-40B4-BE49-F238E27FC236}">
                <a16:creationId xmlns:a16="http://schemas.microsoft.com/office/drawing/2014/main" id="{FB55B474-EB9C-1897-E0B7-299BE75EE367}"/>
              </a:ext>
            </a:extLst>
          </p:cNvPr>
          <p:cNvSpPr/>
          <p:nvPr/>
        </p:nvSpPr>
        <p:spPr>
          <a:xfrm rot="7701861">
            <a:off x="6645747" y="1363886"/>
            <a:ext cx="5709535" cy="1755514"/>
          </a:xfrm>
          <a:prstGeom prst="arc">
            <a:avLst>
              <a:gd name="adj1" fmla="val 15998857"/>
              <a:gd name="adj2" fmla="val 2134835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8" name="Arc 7">
            <a:extLst>
              <a:ext uri="{FF2B5EF4-FFF2-40B4-BE49-F238E27FC236}">
                <a16:creationId xmlns:a16="http://schemas.microsoft.com/office/drawing/2014/main" id="{499E4E2F-93D1-48F1-FF32-9483D03A81E3}"/>
              </a:ext>
            </a:extLst>
          </p:cNvPr>
          <p:cNvSpPr/>
          <p:nvPr/>
        </p:nvSpPr>
        <p:spPr>
          <a:xfrm rot="7701861" flipV="1">
            <a:off x="8416804" y="2533344"/>
            <a:ext cx="5531143" cy="2036961"/>
          </a:xfrm>
          <a:prstGeom prst="arc">
            <a:avLst>
              <a:gd name="adj1" fmla="val 16120921"/>
              <a:gd name="adj2" fmla="val 2134835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9" name="Oval 8">
            <a:extLst>
              <a:ext uri="{FF2B5EF4-FFF2-40B4-BE49-F238E27FC236}">
                <a16:creationId xmlns:a16="http://schemas.microsoft.com/office/drawing/2014/main" id="{09029DD9-55E5-8F69-727C-AE2C2013D50D}"/>
              </a:ext>
            </a:extLst>
          </p:cNvPr>
          <p:cNvSpPr/>
          <p:nvPr/>
        </p:nvSpPr>
        <p:spPr>
          <a:xfrm>
            <a:off x="10049110" y="1723897"/>
            <a:ext cx="1705253" cy="815065"/>
          </a:xfrm>
          <a:prstGeom prst="ellipse">
            <a:avLst/>
          </a:prstGeom>
          <a:solidFill>
            <a:schemeClr val="accent2">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E9B7D71C-F76D-CFF6-D747-DA2A9043C634}"/>
              </a:ext>
            </a:extLst>
          </p:cNvPr>
          <p:cNvSpPr txBox="1"/>
          <p:nvPr/>
        </p:nvSpPr>
        <p:spPr>
          <a:xfrm>
            <a:off x="10164972" y="1879963"/>
            <a:ext cx="1630804" cy="523220"/>
          </a:xfrm>
          <a:prstGeom prst="rect">
            <a:avLst/>
          </a:prstGeom>
          <a:noFill/>
        </p:spPr>
        <p:txBody>
          <a:bodyPr wrap="square" rtlCol="0">
            <a:spAutoFit/>
          </a:bodyPr>
          <a:lstStyle/>
          <a:p>
            <a:pPr algn="l"/>
            <a:r>
              <a:rPr lang="en-GB" sz="1400" b="1" dirty="0">
                <a:solidFill>
                  <a:srgbClr val="0C1D3E"/>
                </a:solidFill>
                <a:ea typeface="Calibri" panose="020F0502020204030204" pitchFamily="34" charset="0"/>
                <a:cs typeface="Arial" panose="020B0604020202020204" pitchFamily="34" charset="0"/>
              </a:rPr>
              <a:t>Single European Railway Area</a:t>
            </a:r>
            <a:endParaRPr lang="en-IE" sz="1400" b="1" dirty="0">
              <a:solidFill>
                <a:srgbClr val="0C1D3E"/>
              </a:solidFill>
              <a:ea typeface="Calibri" panose="020F0502020204030204" pitchFamily="34" charset="0"/>
              <a:cs typeface="Arial" panose="020B0604020202020204" pitchFamily="34" charset="0"/>
            </a:endParaRPr>
          </a:p>
        </p:txBody>
      </p:sp>
      <p:sp>
        <p:nvSpPr>
          <p:cNvPr id="11" name="Oval 10">
            <a:extLst>
              <a:ext uri="{FF2B5EF4-FFF2-40B4-BE49-F238E27FC236}">
                <a16:creationId xmlns:a16="http://schemas.microsoft.com/office/drawing/2014/main" id="{DDCADE34-3A9F-1C38-0B1A-A56EACB33558}"/>
              </a:ext>
            </a:extLst>
          </p:cNvPr>
          <p:cNvSpPr/>
          <p:nvPr/>
        </p:nvSpPr>
        <p:spPr>
          <a:xfrm>
            <a:off x="6481561" y="4591338"/>
            <a:ext cx="1705253" cy="815065"/>
          </a:xfrm>
          <a:prstGeom prst="ellips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TextBox 11">
            <a:extLst>
              <a:ext uri="{FF2B5EF4-FFF2-40B4-BE49-F238E27FC236}">
                <a16:creationId xmlns:a16="http://schemas.microsoft.com/office/drawing/2014/main" id="{B0D34812-262E-38DF-D5D1-78FCF5AFB4DC}"/>
              </a:ext>
            </a:extLst>
          </p:cNvPr>
          <p:cNvSpPr txBox="1"/>
          <p:nvPr/>
        </p:nvSpPr>
        <p:spPr>
          <a:xfrm>
            <a:off x="6615466" y="4329728"/>
            <a:ext cx="1571348" cy="261610"/>
          </a:xfrm>
          <a:prstGeom prst="rect">
            <a:avLst/>
          </a:prstGeom>
          <a:noFill/>
        </p:spPr>
        <p:txBody>
          <a:bodyPr wrap="square" rtlCol="0">
            <a:spAutoFit/>
          </a:bodyPr>
          <a:lstStyle/>
          <a:p>
            <a:pPr algn="l"/>
            <a:r>
              <a:rPr lang="en-GB" sz="1100" b="1">
                <a:solidFill>
                  <a:srgbClr val="0C1D3E"/>
                </a:solidFill>
                <a:ea typeface="Calibri" panose="020F0502020204030204" pitchFamily="34" charset="0"/>
                <a:cs typeface="Arial" panose="020B0604020202020204" pitchFamily="34" charset="0"/>
              </a:rPr>
              <a:t>Flagship Projects</a:t>
            </a:r>
            <a:endParaRPr lang="en-IE" sz="1100" b="1" err="1">
              <a:solidFill>
                <a:srgbClr val="0C1D3E"/>
              </a:solidFill>
              <a:ea typeface="Calibri" panose="020F0502020204030204" pitchFamily="34" charset="0"/>
              <a:cs typeface="Arial" panose="020B0604020202020204" pitchFamily="34" charset="0"/>
            </a:endParaRPr>
          </a:p>
        </p:txBody>
      </p:sp>
      <p:sp>
        <p:nvSpPr>
          <p:cNvPr id="13" name="Oval 12">
            <a:extLst>
              <a:ext uri="{FF2B5EF4-FFF2-40B4-BE49-F238E27FC236}">
                <a16:creationId xmlns:a16="http://schemas.microsoft.com/office/drawing/2014/main" id="{EE4FC6DE-0A31-F507-A773-C4E7B6D9DBA5}"/>
              </a:ext>
            </a:extLst>
          </p:cNvPr>
          <p:cNvSpPr/>
          <p:nvPr/>
        </p:nvSpPr>
        <p:spPr>
          <a:xfrm>
            <a:off x="7612276" y="5406403"/>
            <a:ext cx="1705253" cy="815065"/>
          </a:xfrm>
          <a:prstGeom prst="ellips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TextBox 13">
            <a:extLst>
              <a:ext uri="{FF2B5EF4-FFF2-40B4-BE49-F238E27FC236}">
                <a16:creationId xmlns:a16="http://schemas.microsoft.com/office/drawing/2014/main" id="{115C69BE-29DE-DDEA-C91B-5EA829C3AE12}"/>
              </a:ext>
            </a:extLst>
          </p:cNvPr>
          <p:cNvSpPr txBox="1"/>
          <p:nvPr/>
        </p:nvSpPr>
        <p:spPr>
          <a:xfrm>
            <a:off x="7979306" y="6290663"/>
            <a:ext cx="1134690" cy="261610"/>
          </a:xfrm>
          <a:prstGeom prst="rect">
            <a:avLst/>
          </a:prstGeom>
          <a:noFill/>
        </p:spPr>
        <p:txBody>
          <a:bodyPr wrap="square" rtlCol="0">
            <a:spAutoFit/>
          </a:bodyPr>
          <a:lstStyle/>
          <a:p>
            <a:pPr algn="l"/>
            <a:r>
              <a:rPr lang="en-GB" sz="1100" b="1">
                <a:solidFill>
                  <a:srgbClr val="0C1D3E"/>
                </a:solidFill>
                <a:ea typeface="Calibri" panose="020F0502020204030204" pitchFamily="34" charset="0"/>
                <a:cs typeface="Arial" panose="020B0604020202020204" pitchFamily="34" charset="0"/>
              </a:rPr>
              <a:t>System Pillar</a:t>
            </a:r>
            <a:endParaRPr lang="en-IE" sz="1100" b="1" err="1">
              <a:solidFill>
                <a:srgbClr val="0C1D3E"/>
              </a:solidFill>
              <a:ea typeface="Calibri" panose="020F0502020204030204" pitchFamily="34" charset="0"/>
              <a:cs typeface="Arial" panose="020B0604020202020204" pitchFamily="34" charset="0"/>
            </a:endParaRPr>
          </a:p>
        </p:txBody>
      </p:sp>
      <p:sp>
        <p:nvSpPr>
          <p:cNvPr id="15" name="Oval 14">
            <a:extLst>
              <a:ext uri="{FF2B5EF4-FFF2-40B4-BE49-F238E27FC236}">
                <a16:creationId xmlns:a16="http://schemas.microsoft.com/office/drawing/2014/main" id="{32DFC8E3-D997-2C0F-49CF-9B87E65AC935}"/>
              </a:ext>
            </a:extLst>
          </p:cNvPr>
          <p:cNvSpPr/>
          <p:nvPr/>
        </p:nvSpPr>
        <p:spPr>
          <a:xfrm>
            <a:off x="6788045" y="4713202"/>
            <a:ext cx="479394" cy="230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Oval 15">
            <a:extLst>
              <a:ext uri="{FF2B5EF4-FFF2-40B4-BE49-F238E27FC236}">
                <a16:creationId xmlns:a16="http://schemas.microsoft.com/office/drawing/2014/main" id="{E88F90B0-7AD8-B2AD-79B3-B5F073640A75}"/>
              </a:ext>
            </a:extLst>
          </p:cNvPr>
          <p:cNvSpPr/>
          <p:nvPr/>
        </p:nvSpPr>
        <p:spPr>
          <a:xfrm>
            <a:off x="6615466" y="4998870"/>
            <a:ext cx="479394" cy="230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Oval 16">
            <a:extLst>
              <a:ext uri="{FF2B5EF4-FFF2-40B4-BE49-F238E27FC236}">
                <a16:creationId xmlns:a16="http://schemas.microsoft.com/office/drawing/2014/main" id="{9CC0D24C-D776-26E2-C9FA-C4E0485197AF}"/>
              </a:ext>
            </a:extLst>
          </p:cNvPr>
          <p:cNvSpPr/>
          <p:nvPr/>
        </p:nvSpPr>
        <p:spPr>
          <a:xfrm>
            <a:off x="7167565" y="5107183"/>
            <a:ext cx="479394" cy="230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Oval 17">
            <a:extLst>
              <a:ext uri="{FF2B5EF4-FFF2-40B4-BE49-F238E27FC236}">
                <a16:creationId xmlns:a16="http://schemas.microsoft.com/office/drawing/2014/main" id="{FF70551E-204C-2527-9447-C4FABF634C9A}"/>
              </a:ext>
            </a:extLst>
          </p:cNvPr>
          <p:cNvSpPr/>
          <p:nvPr/>
        </p:nvSpPr>
        <p:spPr>
          <a:xfrm>
            <a:off x="7368140" y="4692118"/>
            <a:ext cx="479394" cy="230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Oval 18">
            <a:extLst>
              <a:ext uri="{FF2B5EF4-FFF2-40B4-BE49-F238E27FC236}">
                <a16:creationId xmlns:a16="http://schemas.microsoft.com/office/drawing/2014/main" id="{79165DCC-2AF3-FDAD-6D44-148D60BE2F3B}"/>
              </a:ext>
            </a:extLst>
          </p:cNvPr>
          <p:cNvSpPr/>
          <p:nvPr/>
        </p:nvSpPr>
        <p:spPr>
          <a:xfrm>
            <a:off x="7670515" y="4960585"/>
            <a:ext cx="479394" cy="230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Oval 20">
            <a:extLst>
              <a:ext uri="{FF2B5EF4-FFF2-40B4-BE49-F238E27FC236}">
                <a16:creationId xmlns:a16="http://schemas.microsoft.com/office/drawing/2014/main" id="{C7226637-28F7-0B81-E018-F982CD17693D}"/>
              </a:ext>
            </a:extLst>
          </p:cNvPr>
          <p:cNvSpPr/>
          <p:nvPr/>
        </p:nvSpPr>
        <p:spPr>
          <a:xfrm>
            <a:off x="8067257" y="5928948"/>
            <a:ext cx="479394" cy="230025"/>
          </a:xfrm>
          <a:prstGeom prst="ellipse">
            <a:avLst/>
          </a:prstGeom>
          <a:solidFill>
            <a:schemeClr val="accent5">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Oval 21">
            <a:extLst>
              <a:ext uri="{FF2B5EF4-FFF2-40B4-BE49-F238E27FC236}">
                <a16:creationId xmlns:a16="http://schemas.microsoft.com/office/drawing/2014/main" id="{0EF40592-1C92-0E81-636E-45CBE854DBF6}"/>
              </a:ext>
            </a:extLst>
          </p:cNvPr>
          <p:cNvSpPr/>
          <p:nvPr/>
        </p:nvSpPr>
        <p:spPr>
          <a:xfrm>
            <a:off x="7707420" y="5698923"/>
            <a:ext cx="479394" cy="230025"/>
          </a:xfrm>
          <a:prstGeom prst="ellipse">
            <a:avLst/>
          </a:prstGeom>
          <a:solidFill>
            <a:schemeClr val="accent5">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Oval 22">
            <a:extLst>
              <a:ext uri="{FF2B5EF4-FFF2-40B4-BE49-F238E27FC236}">
                <a16:creationId xmlns:a16="http://schemas.microsoft.com/office/drawing/2014/main" id="{50288582-5BDD-EB3C-B8CD-0EE63322889A}"/>
              </a:ext>
            </a:extLst>
          </p:cNvPr>
          <p:cNvSpPr/>
          <p:nvPr/>
        </p:nvSpPr>
        <p:spPr>
          <a:xfrm>
            <a:off x="8149909" y="5478929"/>
            <a:ext cx="479394" cy="230025"/>
          </a:xfrm>
          <a:prstGeom prst="ellipse">
            <a:avLst/>
          </a:prstGeom>
          <a:solidFill>
            <a:schemeClr val="accent5">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Oval 23">
            <a:extLst>
              <a:ext uri="{FF2B5EF4-FFF2-40B4-BE49-F238E27FC236}">
                <a16:creationId xmlns:a16="http://schemas.microsoft.com/office/drawing/2014/main" id="{DA403598-A835-17CC-A87E-0F86A9059388}"/>
              </a:ext>
            </a:extLst>
          </p:cNvPr>
          <p:cNvSpPr/>
          <p:nvPr/>
        </p:nvSpPr>
        <p:spPr>
          <a:xfrm>
            <a:off x="8687542" y="5578046"/>
            <a:ext cx="479394" cy="230025"/>
          </a:xfrm>
          <a:prstGeom prst="ellipse">
            <a:avLst/>
          </a:prstGeom>
          <a:solidFill>
            <a:schemeClr val="accent5">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Oval 24">
            <a:extLst>
              <a:ext uri="{FF2B5EF4-FFF2-40B4-BE49-F238E27FC236}">
                <a16:creationId xmlns:a16="http://schemas.microsoft.com/office/drawing/2014/main" id="{C274B82B-974C-C96D-F67F-4A57B031522D}"/>
              </a:ext>
            </a:extLst>
          </p:cNvPr>
          <p:cNvSpPr/>
          <p:nvPr/>
        </p:nvSpPr>
        <p:spPr>
          <a:xfrm>
            <a:off x="8629303" y="5877266"/>
            <a:ext cx="479394" cy="230025"/>
          </a:xfrm>
          <a:prstGeom prst="ellipse">
            <a:avLst/>
          </a:prstGeom>
          <a:solidFill>
            <a:schemeClr val="accent5">
              <a:lumMod val="60000"/>
              <a:lumOff val="4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Arrow: Right 27">
            <a:extLst>
              <a:ext uri="{FF2B5EF4-FFF2-40B4-BE49-F238E27FC236}">
                <a16:creationId xmlns:a16="http://schemas.microsoft.com/office/drawing/2014/main" id="{211B10E7-DBC1-D8C3-2968-682BA7EBAE96}"/>
              </a:ext>
            </a:extLst>
          </p:cNvPr>
          <p:cNvSpPr/>
          <p:nvPr/>
        </p:nvSpPr>
        <p:spPr>
          <a:xfrm rot="1955575">
            <a:off x="10293255" y="2876252"/>
            <a:ext cx="441427" cy="179417"/>
          </a:xfrm>
          <a:prstGeom prst="rightArrow">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Arrow: Right 29">
            <a:extLst>
              <a:ext uri="{FF2B5EF4-FFF2-40B4-BE49-F238E27FC236}">
                <a16:creationId xmlns:a16="http://schemas.microsoft.com/office/drawing/2014/main" id="{CCAC6578-E13A-D007-CAF5-BCE2EDB96CE3}"/>
              </a:ext>
            </a:extLst>
          </p:cNvPr>
          <p:cNvSpPr/>
          <p:nvPr/>
        </p:nvSpPr>
        <p:spPr>
          <a:xfrm rot="13073482">
            <a:off x="9120885" y="3451867"/>
            <a:ext cx="441427" cy="179417"/>
          </a:xfrm>
          <a:prstGeom prst="rightArrow">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Arrow: Right 30">
            <a:extLst>
              <a:ext uri="{FF2B5EF4-FFF2-40B4-BE49-F238E27FC236}">
                <a16:creationId xmlns:a16="http://schemas.microsoft.com/office/drawing/2014/main" id="{95717F6F-9D39-5296-D1B2-274E4A4FF44F}"/>
              </a:ext>
            </a:extLst>
          </p:cNvPr>
          <p:cNvSpPr/>
          <p:nvPr/>
        </p:nvSpPr>
        <p:spPr>
          <a:xfrm rot="13073482">
            <a:off x="9506595" y="3053817"/>
            <a:ext cx="441427" cy="179417"/>
          </a:xfrm>
          <a:prstGeom prst="rightArrow">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TextBox 33">
            <a:extLst>
              <a:ext uri="{FF2B5EF4-FFF2-40B4-BE49-F238E27FC236}">
                <a16:creationId xmlns:a16="http://schemas.microsoft.com/office/drawing/2014/main" id="{B4365A98-74C6-8CC9-6F3A-BDD1F4EAE1B0}"/>
              </a:ext>
            </a:extLst>
          </p:cNvPr>
          <p:cNvSpPr txBox="1"/>
          <p:nvPr/>
        </p:nvSpPr>
        <p:spPr>
          <a:xfrm>
            <a:off x="10200810" y="3606767"/>
            <a:ext cx="425116" cy="276999"/>
          </a:xfrm>
          <a:prstGeom prst="rect">
            <a:avLst/>
          </a:prstGeom>
          <a:noFill/>
        </p:spPr>
        <p:txBody>
          <a:bodyPr wrap="none" rtlCol="0">
            <a:spAutoFit/>
          </a:bodyPr>
          <a:lstStyle/>
          <a:p>
            <a:pPr algn="l"/>
            <a:r>
              <a:rPr lang="en-GB" sz="1200" b="1">
                <a:solidFill>
                  <a:srgbClr val="0C1D3E"/>
                </a:solidFill>
                <a:ea typeface="Calibri" panose="020F0502020204030204" pitchFamily="34" charset="0"/>
                <a:cs typeface="Arial" panose="020B0604020202020204" pitchFamily="34" charset="0"/>
              </a:rPr>
              <a:t>TSI</a:t>
            </a:r>
            <a:endParaRPr lang="en-IE" sz="1200" b="1" err="1">
              <a:solidFill>
                <a:srgbClr val="0C1D3E"/>
              </a:solidFill>
              <a:ea typeface="Calibri" panose="020F050202020403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FBFFC937-9F12-27D2-44DD-B0A3E9552862}"/>
              </a:ext>
            </a:extLst>
          </p:cNvPr>
          <p:cNvSpPr txBox="1"/>
          <p:nvPr/>
        </p:nvSpPr>
        <p:spPr>
          <a:xfrm>
            <a:off x="10656363" y="2965772"/>
            <a:ext cx="425116" cy="276999"/>
          </a:xfrm>
          <a:prstGeom prst="rect">
            <a:avLst/>
          </a:prstGeom>
          <a:noFill/>
        </p:spPr>
        <p:txBody>
          <a:bodyPr wrap="none" rtlCol="0">
            <a:spAutoFit/>
          </a:bodyPr>
          <a:lstStyle/>
          <a:p>
            <a:pPr algn="l"/>
            <a:r>
              <a:rPr lang="en-GB" sz="1200" b="1">
                <a:solidFill>
                  <a:srgbClr val="0C1D3E"/>
                </a:solidFill>
                <a:ea typeface="Calibri" panose="020F0502020204030204" pitchFamily="34" charset="0"/>
                <a:cs typeface="Arial" panose="020B0604020202020204" pitchFamily="34" charset="0"/>
              </a:rPr>
              <a:t>TSI</a:t>
            </a:r>
            <a:endParaRPr lang="en-IE" sz="1200" b="1" err="1">
              <a:solidFill>
                <a:srgbClr val="0C1D3E"/>
              </a:solidFill>
              <a:ea typeface="Calibri" panose="020F050202020403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6D81646C-9502-91D5-D46E-62B35739047C}"/>
              </a:ext>
            </a:extLst>
          </p:cNvPr>
          <p:cNvSpPr txBox="1"/>
          <p:nvPr/>
        </p:nvSpPr>
        <p:spPr>
          <a:xfrm>
            <a:off x="8962097" y="2628458"/>
            <a:ext cx="936475" cy="276999"/>
          </a:xfrm>
          <a:prstGeom prst="rect">
            <a:avLst/>
          </a:prstGeom>
          <a:noFill/>
        </p:spPr>
        <p:txBody>
          <a:bodyPr wrap="none" rtlCol="0">
            <a:spAutoFit/>
          </a:bodyPr>
          <a:lstStyle/>
          <a:p>
            <a:pPr algn="l"/>
            <a:r>
              <a:rPr lang="en-GB" sz="1200" b="1">
                <a:solidFill>
                  <a:srgbClr val="0C1D3E"/>
                </a:solidFill>
                <a:ea typeface="Calibri" panose="020F0502020204030204" pitchFamily="34" charset="0"/>
                <a:cs typeface="Arial" panose="020B0604020202020204" pitchFamily="34" charset="0"/>
              </a:rPr>
              <a:t>Standards</a:t>
            </a:r>
            <a:endParaRPr lang="en-IE" sz="1200" b="1" err="1">
              <a:solidFill>
                <a:srgbClr val="0C1D3E"/>
              </a:solidFill>
              <a:ea typeface="Calibri" panose="020F0502020204030204" pitchFamily="34" charset="0"/>
              <a:cs typeface="Arial" panose="020B0604020202020204" pitchFamily="34" charset="0"/>
            </a:endParaRPr>
          </a:p>
        </p:txBody>
      </p:sp>
      <p:sp>
        <p:nvSpPr>
          <p:cNvPr id="37" name="Arrow: Right 36">
            <a:extLst>
              <a:ext uri="{FF2B5EF4-FFF2-40B4-BE49-F238E27FC236}">
                <a16:creationId xmlns:a16="http://schemas.microsoft.com/office/drawing/2014/main" id="{B8DDFF54-BB43-CDC6-0406-C7E0AC25F504}"/>
              </a:ext>
            </a:extLst>
          </p:cNvPr>
          <p:cNvSpPr/>
          <p:nvPr/>
        </p:nvSpPr>
        <p:spPr>
          <a:xfrm rot="1955575">
            <a:off x="9860248" y="3484086"/>
            <a:ext cx="441427" cy="177686"/>
          </a:xfrm>
          <a:prstGeom prst="rightArrow">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39" name="Straight Connector 38">
            <a:extLst>
              <a:ext uri="{FF2B5EF4-FFF2-40B4-BE49-F238E27FC236}">
                <a16:creationId xmlns:a16="http://schemas.microsoft.com/office/drawing/2014/main" id="{F5E6FD37-1B96-30C9-1DD4-98762AE7F34A}"/>
              </a:ext>
            </a:extLst>
          </p:cNvPr>
          <p:cNvCxnSpPr>
            <a:cxnSpLocks/>
          </p:cNvCxnSpPr>
          <p:nvPr/>
        </p:nvCxnSpPr>
        <p:spPr>
          <a:xfrm flipV="1">
            <a:off x="8447263" y="2835353"/>
            <a:ext cx="1856306" cy="2393542"/>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20F29146-8D8A-0951-AA13-0EB73F009B01}"/>
              </a:ext>
            </a:extLst>
          </p:cNvPr>
          <p:cNvSpPr/>
          <p:nvPr/>
        </p:nvSpPr>
        <p:spPr>
          <a:xfrm>
            <a:off x="8589648" y="4637924"/>
            <a:ext cx="458557" cy="268467"/>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TextBox 42">
            <a:extLst>
              <a:ext uri="{FF2B5EF4-FFF2-40B4-BE49-F238E27FC236}">
                <a16:creationId xmlns:a16="http://schemas.microsoft.com/office/drawing/2014/main" id="{311BB27F-7CB2-8B65-1274-F081007DD0E7}"/>
              </a:ext>
            </a:extLst>
          </p:cNvPr>
          <p:cNvSpPr txBox="1"/>
          <p:nvPr/>
        </p:nvSpPr>
        <p:spPr>
          <a:xfrm>
            <a:off x="8558542" y="4642684"/>
            <a:ext cx="527709" cy="276999"/>
          </a:xfrm>
          <a:prstGeom prst="rect">
            <a:avLst/>
          </a:prstGeom>
          <a:noFill/>
        </p:spPr>
        <p:txBody>
          <a:bodyPr wrap="none" rtlCol="0">
            <a:spAutoFit/>
          </a:bodyPr>
          <a:lstStyle/>
          <a:p>
            <a:pPr algn="l"/>
            <a:r>
              <a:rPr lang="en-GB" sz="1200" b="1">
                <a:solidFill>
                  <a:srgbClr val="0C1D3E"/>
                </a:solidFill>
                <a:ea typeface="Calibri" panose="020F0502020204030204" pitchFamily="34" charset="0"/>
                <a:cs typeface="Arial" panose="020B0604020202020204" pitchFamily="34" charset="0"/>
              </a:rPr>
              <a:t>STIP</a:t>
            </a:r>
            <a:endParaRPr lang="en-IE" sz="1200" b="1" err="1">
              <a:solidFill>
                <a:srgbClr val="0C1D3E"/>
              </a:solidFill>
              <a:ea typeface="Calibri" panose="020F050202020403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28D2D7A6-E500-42F9-E828-3521CF98FBC9}"/>
              </a:ext>
            </a:extLst>
          </p:cNvPr>
          <p:cNvSpPr txBox="1"/>
          <p:nvPr/>
        </p:nvSpPr>
        <p:spPr>
          <a:xfrm>
            <a:off x="9317529" y="5055297"/>
            <a:ext cx="1172116" cy="261610"/>
          </a:xfrm>
          <a:prstGeom prst="rect">
            <a:avLst/>
          </a:prstGeom>
          <a:noFill/>
        </p:spPr>
        <p:txBody>
          <a:bodyPr wrap="none" rtlCol="0">
            <a:spAutoFit/>
          </a:bodyPr>
          <a:lstStyle/>
          <a:p>
            <a:pPr algn="l"/>
            <a:r>
              <a:rPr lang="en-GB" sz="1050" b="1">
                <a:solidFill>
                  <a:srgbClr val="0C1D3E"/>
                </a:solidFill>
                <a:ea typeface="Calibri" panose="020F0502020204030204" pitchFamily="34" charset="0"/>
                <a:cs typeface="Arial" panose="020B0604020202020204" pitchFamily="34" charset="0"/>
              </a:rPr>
              <a:t>Harmonisation</a:t>
            </a:r>
            <a:endParaRPr lang="en-IE" sz="1050" b="1" err="1">
              <a:solidFill>
                <a:srgbClr val="0C1D3E"/>
              </a:solidFill>
              <a:ea typeface="Calibri" panose="020F050202020403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1AFF8DC0-424C-22F7-C69E-0AF189747F37}"/>
              </a:ext>
            </a:extLst>
          </p:cNvPr>
          <p:cNvSpPr txBox="1"/>
          <p:nvPr/>
        </p:nvSpPr>
        <p:spPr>
          <a:xfrm>
            <a:off x="8228323" y="3121250"/>
            <a:ext cx="1251112" cy="276999"/>
          </a:xfrm>
          <a:prstGeom prst="rect">
            <a:avLst/>
          </a:prstGeom>
          <a:noFill/>
        </p:spPr>
        <p:txBody>
          <a:bodyPr wrap="none" rtlCol="0">
            <a:spAutoFit/>
          </a:bodyPr>
          <a:lstStyle/>
          <a:p>
            <a:pPr algn="l"/>
            <a:r>
              <a:rPr lang="en-GB" sz="1200" b="1">
                <a:solidFill>
                  <a:srgbClr val="0C1D3E"/>
                </a:solidFill>
                <a:ea typeface="Calibri" panose="020F0502020204030204" pitchFamily="34" charset="0"/>
                <a:cs typeface="Arial" panose="020B0604020202020204" pitchFamily="34" charset="0"/>
              </a:rPr>
              <a:t>SP documents</a:t>
            </a:r>
            <a:endParaRPr lang="en-IE" sz="1200" b="1" err="1">
              <a:solidFill>
                <a:srgbClr val="0C1D3E"/>
              </a:solidFill>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320DE906-75B7-F674-379C-BFC66DE96C33}"/>
              </a:ext>
            </a:extLst>
          </p:cNvPr>
          <p:cNvSpPr txBox="1"/>
          <p:nvPr/>
        </p:nvSpPr>
        <p:spPr>
          <a:xfrm>
            <a:off x="923053" y="1509622"/>
            <a:ext cx="5744320" cy="3832652"/>
          </a:xfrm>
          <a:prstGeom prst="rect">
            <a:avLst/>
          </a:prstGeom>
          <a:noFill/>
        </p:spPr>
        <p:txBody>
          <a:bodyPr wrap="square">
            <a:spAutoFit/>
          </a:bodyPr>
          <a:lstStyle/>
          <a:p>
            <a:pPr>
              <a:lnSpc>
                <a:spcPct val="120000"/>
              </a:lnSpc>
              <a:spcAft>
                <a:spcPts val="850"/>
              </a:spcAft>
            </a:pPr>
            <a:r>
              <a:rPr lang="en-GB" b="1" dirty="0">
                <a:solidFill>
                  <a:srgbClr val="0C1D3E"/>
                </a:solidFill>
                <a:effectLst/>
                <a:latin typeface="Arial" panose="020B0604020202020204" pitchFamily="34" charset="0"/>
                <a:ea typeface="Calibri" panose="020F0502020204030204" pitchFamily="34" charset="0"/>
                <a:cs typeface="Gotham Narrow Book"/>
              </a:rPr>
              <a:t>The Standardisation and TSI Input Plan (STIP)</a:t>
            </a:r>
            <a:endParaRPr lang="en-IE" b="1" dirty="0">
              <a:solidFill>
                <a:srgbClr val="0C1D3E"/>
              </a:solidFill>
              <a:effectLst/>
              <a:latin typeface="Gotham Narrow Book"/>
              <a:ea typeface="Calibri" panose="020F0502020204030204" pitchFamily="34" charset="0"/>
              <a:cs typeface="Gotham Narrow Book"/>
            </a:endParaRPr>
          </a:p>
          <a:p>
            <a:pPr marL="342900" lvl="0" indent="-342900">
              <a:lnSpc>
                <a:spcPct val="120000"/>
              </a:lnSpc>
              <a:buFont typeface="Symbol" panose="05050102010706020507" pitchFamily="18" charset="2"/>
              <a:buChar char=""/>
            </a:pPr>
            <a:r>
              <a:rPr lang="en-GB" dirty="0">
                <a:solidFill>
                  <a:srgbClr val="0C1D3E"/>
                </a:solidFill>
                <a:effectLst/>
                <a:latin typeface="Arial" panose="020B0604020202020204" pitchFamily="34" charset="0"/>
                <a:ea typeface="Calibri" panose="020F0502020204030204" pitchFamily="34" charset="0"/>
                <a:cs typeface="Gotham Narrow Book"/>
              </a:rPr>
              <a:t>should enable a more </a:t>
            </a:r>
            <a:r>
              <a:rPr lang="en-GB" b="1" dirty="0">
                <a:solidFill>
                  <a:srgbClr val="0C1D3E"/>
                </a:solidFill>
                <a:effectLst/>
                <a:latin typeface="Arial" panose="020B0604020202020204" pitchFamily="34" charset="0"/>
                <a:ea typeface="Calibri" panose="020F0502020204030204" pitchFamily="34" charset="0"/>
                <a:cs typeface="Gotham Narrow Book"/>
              </a:rPr>
              <a:t>strategic alignment </a:t>
            </a:r>
            <a:r>
              <a:rPr lang="en-GB" dirty="0">
                <a:solidFill>
                  <a:srgbClr val="0C1D3E"/>
                </a:solidFill>
                <a:effectLst/>
                <a:latin typeface="Arial" panose="020B0604020202020204" pitchFamily="34" charset="0"/>
                <a:ea typeface="Calibri" panose="020F0502020204030204" pitchFamily="34" charset="0"/>
                <a:cs typeface="Gotham Narrow Book"/>
              </a:rPr>
              <a:t>of the outputs of EU-RAIL with the</a:t>
            </a:r>
            <a:endParaRPr lang="en-IE" dirty="0">
              <a:solidFill>
                <a:srgbClr val="0C1D3E"/>
              </a:solidFill>
              <a:effectLst/>
              <a:latin typeface="Gotham Narrow Book"/>
              <a:ea typeface="Calibri" panose="020F0502020204030204" pitchFamily="34" charset="0"/>
              <a:cs typeface="Gotham Narrow Book"/>
            </a:endParaRPr>
          </a:p>
          <a:p>
            <a:pPr marL="742950" lvl="1" indent="-285750">
              <a:lnSpc>
                <a:spcPct val="120000"/>
              </a:lnSpc>
              <a:buFont typeface="Courier New" panose="02070309020205020404" pitchFamily="49" charset="0"/>
              <a:buChar char="o"/>
            </a:pPr>
            <a:r>
              <a:rPr lang="en-GB" dirty="0">
                <a:solidFill>
                  <a:srgbClr val="0C1D3E"/>
                </a:solidFill>
                <a:effectLst/>
                <a:latin typeface="Arial" panose="020B0604020202020204" pitchFamily="34" charset="0"/>
                <a:ea typeface="Calibri" panose="020F0502020204030204" pitchFamily="34" charset="0"/>
                <a:cs typeface="Gotham Narrow Book"/>
              </a:rPr>
              <a:t>TSI revision process, in particular to the </a:t>
            </a:r>
            <a:r>
              <a:rPr lang="en-GB" b="1" dirty="0">
                <a:solidFill>
                  <a:srgbClr val="0C1D3E"/>
                </a:solidFill>
                <a:effectLst/>
                <a:latin typeface="Arial" panose="020B0604020202020204" pitchFamily="34" charset="0"/>
                <a:ea typeface="Calibri" panose="020F0502020204030204" pitchFamily="34" charset="0"/>
                <a:cs typeface="Gotham Narrow Book"/>
              </a:rPr>
              <a:t>EC request </a:t>
            </a:r>
            <a:r>
              <a:rPr lang="en-GB" dirty="0">
                <a:solidFill>
                  <a:srgbClr val="0C1D3E"/>
                </a:solidFill>
                <a:effectLst/>
                <a:latin typeface="Arial" panose="020B0604020202020204" pitchFamily="34" charset="0"/>
                <a:ea typeface="Calibri" panose="020F0502020204030204" pitchFamily="34" charset="0"/>
                <a:cs typeface="Gotham Narrow Book"/>
              </a:rPr>
              <a:t>to ERA for TSI revision</a:t>
            </a:r>
            <a:endParaRPr lang="en-IE" dirty="0">
              <a:solidFill>
                <a:srgbClr val="0C1D3E"/>
              </a:solidFill>
              <a:effectLst/>
              <a:latin typeface="Gotham Narrow Book"/>
              <a:ea typeface="Calibri" panose="020F0502020204030204" pitchFamily="34" charset="0"/>
              <a:cs typeface="Gotham Narrow Book"/>
            </a:endParaRPr>
          </a:p>
          <a:p>
            <a:pPr marL="742950" lvl="1" indent="-285750">
              <a:lnSpc>
                <a:spcPct val="120000"/>
              </a:lnSpc>
              <a:buFont typeface="Courier New" panose="02070309020205020404" pitchFamily="49" charset="0"/>
              <a:buChar char="o"/>
            </a:pPr>
            <a:r>
              <a:rPr lang="en-GB" dirty="0">
                <a:solidFill>
                  <a:srgbClr val="0C1D3E"/>
                </a:solidFill>
                <a:effectLst/>
                <a:latin typeface="Arial" panose="020B0604020202020204" pitchFamily="34" charset="0"/>
                <a:ea typeface="Calibri" panose="020F0502020204030204" pitchFamily="34" charset="0"/>
                <a:cs typeface="Gotham Narrow Book"/>
              </a:rPr>
              <a:t>European </a:t>
            </a:r>
            <a:r>
              <a:rPr lang="en-GB" b="1" dirty="0">
                <a:solidFill>
                  <a:srgbClr val="0C1D3E"/>
                </a:solidFill>
                <a:effectLst/>
                <a:latin typeface="Arial" panose="020B0604020202020204" pitchFamily="34" charset="0"/>
                <a:ea typeface="Calibri" panose="020F0502020204030204" pitchFamily="34" charset="0"/>
                <a:cs typeface="Gotham Narrow Book"/>
              </a:rPr>
              <a:t>standardisation</a:t>
            </a:r>
            <a:r>
              <a:rPr lang="en-GB" dirty="0">
                <a:solidFill>
                  <a:srgbClr val="0C1D3E"/>
                </a:solidFill>
                <a:effectLst/>
                <a:latin typeface="Arial" panose="020B0604020202020204" pitchFamily="34" charset="0"/>
                <a:ea typeface="Calibri" panose="020F0502020204030204" pitchFamily="34" charset="0"/>
                <a:cs typeface="Gotham Narrow Book"/>
              </a:rPr>
              <a:t> process, and associated EC request. </a:t>
            </a:r>
          </a:p>
          <a:p>
            <a:pPr lvl="1">
              <a:lnSpc>
                <a:spcPct val="120000"/>
              </a:lnSpc>
            </a:pPr>
            <a:endParaRPr lang="en-IE" dirty="0">
              <a:solidFill>
                <a:srgbClr val="0C1D3E"/>
              </a:solidFill>
              <a:effectLst/>
              <a:latin typeface="Gotham Narrow Book"/>
              <a:ea typeface="Calibri" panose="020F0502020204030204" pitchFamily="34" charset="0"/>
              <a:cs typeface="Gotham Narrow Book"/>
            </a:endParaRPr>
          </a:p>
          <a:p>
            <a:pPr marL="342900" lvl="0" indent="-342900">
              <a:lnSpc>
                <a:spcPct val="120000"/>
              </a:lnSpc>
              <a:spcAft>
                <a:spcPts val="850"/>
              </a:spcAft>
              <a:buFont typeface="Symbol" panose="05050102010706020507" pitchFamily="18" charset="2"/>
              <a:buChar char=""/>
            </a:pPr>
            <a:r>
              <a:rPr lang="en-GB" dirty="0">
                <a:solidFill>
                  <a:srgbClr val="0C1D3E"/>
                </a:solidFill>
                <a:effectLst/>
                <a:latin typeface="Arial" panose="020B0604020202020204" pitchFamily="34" charset="0"/>
                <a:ea typeface="Calibri" panose="020F0502020204030204" pitchFamily="34" charset="0"/>
                <a:cs typeface="Gotham Narrow Book"/>
              </a:rPr>
              <a:t>support the delivery of </a:t>
            </a:r>
            <a:r>
              <a:rPr lang="en-GB" b="1" dirty="0">
                <a:solidFill>
                  <a:srgbClr val="0C1D3E"/>
                </a:solidFill>
                <a:effectLst/>
                <a:latin typeface="Arial" panose="020B0604020202020204" pitchFamily="34" charset="0"/>
                <a:ea typeface="Calibri" panose="020F0502020204030204" pitchFamily="34" charset="0"/>
                <a:cs typeface="Gotham Narrow Book"/>
              </a:rPr>
              <a:t>mature input </a:t>
            </a:r>
            <a:r>
              <a:rPr lang="en-GB" dirty="0">
                <a:solidFill>
                  <a:srgbClr val="0C1D3E"/>
                </a:solidFill>
                <a:effectLst/>
                <a:latin typeface="Arial" panose="020B0604020202020204" pitchFamily="34" charset="0"/>
                <a:ea typeface="Calibri" panose="020F0502020204030204" pitchFamily="34" charset="0"/>
                <a:cs typeface="Gotham Narrow Book"/>
              </a:rPr>
              <a:t>to harmonisation channels respecting existing processes, their ownership, and legal status.</a:t>
            </a:r>
            <a:endParaRPr lang="en-IE" dirty="0">
              <a:solidFill>
                <a:srgbClr val="0C1D3E"/>
              </a:solidFill>
              <a:effectLst/>
              <a:latin typeface="Gotham Narrow Book"/>
              <a:ea typeface="Calibri" panose="020F0502020204030204" pitchFamily="34" charset="0"/>
              <a:cs typeface="Gotham Narrow Book"/>
            </a:endParaRPr>
          </a:p>
        </p:txBody>
      </p:sp>
      <p:sp>
        <p:nvSpPr>
          <p:cNvPr id="20" name="TextBox 19">
            <a:extLst>
              <a:ext uri="{FF2B5EF4-FFF2-40B4-BE49-F238E27FC236}">
                <a16:creationId xmlns:a16="http://schemas.microsoft.com/office/drawing/2014/main" id="{2C9544A9-1551-F98A-4009-F409B44616B5}"/>
              </a:ext>
            </a:extLst>
          </p:cNvPr>
          <p:cNvSpPr txBox="1"/>
          <p:nvPr/>
        </p:nvSpPr>
        <p:spPr>
          <a:xfrm>
            <a:off x="10748247" y="5142041"/>
            <a:ext cx="810240" cy="646331"/>
          </a:xfrm>
          <a:prstGeom prst="rect">
            <a:avLst/>
          </a:prstGeom>
          <a:noFill/>
        </p:spPr>
        <p:txBody>
          <a:bodyPr wrap="square" rtlCol="0">
            <a:spAutoFit/>
          </a:bodyPr>
          <a:lstStyle/>
          <a:p>
            <a:pPr algn="l"/>
            <a:r>
              <a:rPr lang="en-GB" sz="1200" b="1" dirty="0">
                <a:solidFill>
                  <a:srgbClr val="0C1D3E"/>
                </a:solidFill>
                <a:ea typeface="Calibri" panose="020F0502020204030204" pitchFamily="34" charset="0"/>
                <a:cs typeface="Arial" panose="020B0604020202020204" pitchFamily="34" charset="0"/>
              </a:rPr>
              <a:t>EC request for TSI </a:t>
            </a:r>
            <a:endParaRPr lang="en-IE" sz="1200" b="1" dirty="0">
              <a:solidFill>
                <a:srgbClr val="0C1D3E"/>
              </a:solidFill>
              <a:ea typeface="Calibri" panose="020F0502020204030204" pitchFamily="34" charset="0"/>
              <a:cs typeface="Arial" panose="020B0604020202020204" pitchFamily="34" charset="0"/>
            </a:endParaRPr>
          </a:p>
        </p:txBody>
      </p:sp>
      <p:sp>
        <p:nvSpPr>
          <p:cNvPr id="29" name="Arrow: Right 28">
            <a:extLst>
              <a:ext uri="{FF2B5EF4-FFF2-40B4-BE49-F238E27FC236}">
                <a16:creationId xmlns:a16="http://schemas.microsoft.com/office/drawing/2014/main" id="{4000BF99-6467-718D-041A-6F60BFC5F035}"/>
              </a:ext>
            </a:extLst>
          </p:cNvPr>
          <p:cNvSpPr/>
          <p:nvPr/>
        </p:nvSpPr>
        <p:spPr>
          <a:xfrm rot="18398281">
            <a:off x="8932159" y="4180240"/>
            <a:ext cx="481173" cy="261610"/>
          </a:xfrm>
          <a:prstGeom prst="rightArrow">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Arrow: Right 31">
            <a:extLst>
              <a:ext uri="{FF2B5EF4-FFF2-40B4-BE49-F238E27FC236}">
                <a16:creationId xmlns:a16="http://schemas.microsoft.com/office/drawing/2014/main" id="{A994AF87-B10F-F758-5A48-E9A518B6E578}"/>
              </a:ext>
            </a:extLst>
          </p:cNvPr>
          <p:cNvSpPr/>
          <p:nvPr/>
        </p:nvSpPr>
        <p:spPr>
          <a:xfrm rot="16200000">
            <a:off x="10830229" y="4464529"/>
            <a:ext cx="481173" cy="261610"/>
          </a:xfrm>
          <a:prstGeom prst="rightArrow">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33" name="Straight Connector 32">
            <a:extLst>
              <a:ext uri="{FF2B5EF4-FFF2-40B4-BE49-F238E27FC236}">
                <a16:creationId xmlns:a16="http://schemas.microsoft.com/office/drawing/2014/main" id="{E69E7403-85F3-0ADB-7552-234F1BA14FED}"/>
              </a:ext>
            </a:extLst>
          </p:cNvPr>
          <p:cNvCxnSpPr>
            <a:cxnSpLocks/>
          </p:cNvCxnSpPr>
          <p:nvPr/>
        </p:nvCxnSpPr>
        <p:spPr>
          <a:xfrm flipV="1">
            <a:off x="7020014" y="2115944"/>
            <a:ext cx="2478016" cy="315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8391955-63C0-062F-3501-8BB5F49731B5}"/>
              </a:ext>
            </a:extLst>
          </p:cNvPr>
          <p:cNvSpPr/>
          <p:nvPr/>
        </p:nvSpPr>
        <p:spPr>
          <a:xfrm>
            <a:off x="7165991" y="1760293"/>
            <a:ext cx="947758" cy="732474"/>
          </a:xfrm>
          <a:prstGeom prst="ellipse">
            <a:avLst/>
          </a:prstGeom>
          <a:solidFill>
            <a:schemeClr val="bg1">
              <a:lumMod val="8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TextBox 45">
            <a:extLst>
              <a:ext uri="{FF2B5EF4-FFF2-40B4-BE49-F238E27FC236}">
                <a16:creationId xmlns:a16="http://schemas.microsoft.com/office/drawing/2014/main" id="{500D2CFA-DA14-A14F-58B1-018D6EF5614A}"/>
              </a:ext>
            </a:extLst>
          </p:cNvPr>
          <p:cNvSpPr txBox="1"/>
          <p:nvPr/>
        </p:nvSpPr>
        <p:spPr>
          <a:xfrm>
            <a:off x="7241101" y="1879963"/>
            <a:ext cx="1016509" cy="461665"/>
          </a:xfrm>
          <a:prstGeom prst="rect">
            <a:avLst/>
          </a:prstGeom>
          <a:noFill/>
        </p:spPr>
        <p:txBody>
          <a:bodyPr wrap="square" rtlCol="0">
            <a:spAutoFit/>
          </a:bodyPr>
          <a:lstStyle/>
          <a:p>
            <a:pPr algn="l"/>
            <a:r>
              <a:rPr lang="en-GB" sz="1200" b="1" dirty="0">
                <a:solidFill>
                  <a:srgbClr val="0C1D3E"/>
                </a:solidFill>
                <a:ea typeface="Calibri" panose="020F0502020204030204" pitchFamily="34" charset="0"/>
                <a:cs typeface="Arial" panose="020B0604020202020204" pitchFamily="34" charset="0"/>
              </a:rPr>
              <a:t>EN standards</a:t>
            </a:r>
            <a:endParaRPr lang="en-IE" sz="1200" b="1" dirty="0">
              <a:solidFill>
                <a:srgbClr val="0C1D3E"/>
              </a:solidFill>
              <a:ea typeface="Calibri" panose="020F0502020204030204" pitchFamily="34" charset="0"/>
              <a:cs typeface="Arial" panose="020B0604020202020204" pitchFamily="34" charset="0"/>
            </a:endParaRPr>
          </a:p>
        </p:txBody>
      </p:sp>
      <p:sp>
        <p:nvSpPr>
          <p:cNvPr id="47" name="Arrow: Right 46">
            <a:extLst>
              <a:ext uri="{FF2B5EF4-FFF2-40B4-BE49-F238E27FC236}">
                <a16:creationId xmlns:a16="http://schemas.microsoft.com/office/drawing/2014/main" id="{1C338DA8-676D-7EA5-B197-E24773EE5825}"/>
              </a:ext>
            </a:extLst>
          </p:cNvPr>
          <p:cNvSpPr/>
          <p:nvPr/>
        </p:nvSpPr>
        <p:spPr>
          <a:xfrm>
            <a:off x="8274202" y="1999572"/>
            <a:ext cx="481173" cy="261610"/>
          </a:xfrm>
          <a:prstGeom prst="rightArrow">
            <a:avLst/>
          </a:prstGeom>
          <a:solidFill>
            <a:schemeClr val="bg1">
              <a:lumMod val="6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4" name="Picture 3" descr="A logo for a company&#10;&#10;Description automatically generated">
            <a:extLst>
              <a:ext uri="{FF2B5EF4-FFF2-40B4-BE49-F238E27FC236}">
                <a16:creationId xmlns:a16="http://schemas.microsoft.com/office/drawing/2014/main" id="{CEE4E044-B0F4-B013-E026-BBCDABFEB6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9361" y="288696"/>
            <a:ext cx="938340" cy="613090"/>
          </a:xfrm>
          <a:prstGeom prst="rect">
            <a:avLst/>
          </a:prstGeom>
        </p:spPr>
      </p:pic>
    </p:spTree>
    <p:extLst>
      <p:ext uri="{BB962C8B-B14F-4D97-AF65-F5344CB8AC3E}">
        <p14:creationId xmlns:p14="http://schemas.microsoft.com/office/powerpoint/2010/main" val="3500950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32CC81-BC7F-C45E-3669-D9F037CEF09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921" y="1756475"/>
            <a:ext cx="9003146" cy="5015303"/>
          </a:xfrm>
          <a:prstGeom prst="rect">
            <a:avLst/>
          </a:prstGeom>
          <a:noFill/>
          <a:ln>
            <a:noFill/>
          </a:ln>
        </p:spPr>
      </p:pic>
      <p:sp>
        <p:nvSpPr>
          <p:cNvPr id="4" name="Text Placeholder 1">
            <a:extLst>
              <a:ext uri="{FF2B5EF4-FFF2-40B4-BE49-F238E27FC236}">
                <a16:creationId xmlns:a16="http://schemas.microsoft.com/office/drawing/2014/main" id="{400E31D8-7C26-4CA8-6062-46AE8EC760DE}"/>
              </a:ext>
            </a:extLst>
          </p:cNvPr>
          <p:cNvSpPr txBox="1">
            <a:spLocks/>
          </p:cNvSpPr>
          <p:nvPr/>
        </p:nvSpPr>
        <p:spPr>
          <a:xfrm>
            <a:off x="1894095" y="288696"/>
            <a:ext cx="9999677" cy="7329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a:ln>
                  <a:noFill/>
                </a:ln>
                <a:solidFill>
                  <a:srgbClr val="0C1D3E"/>
                </a:solidFill>
                <a:effectLst/>
                <a:uLnTx/>
                <a:uFillTx/>
                <a:latin typeface="Arial"/>
                <a:ea typeface="+mn-ea"/>
                <a:cs typeface="+mn-cs"/>
              </a:rPr>
              <a:t>STIP process</a:t>
            </a:r>
          </a:p>
        </p:txBody>
      </p:sp>
      <p:sp>
        <p:nvSpPr>
          <p:cNvPr id="7" name="TextBox 6">
            <a:extLst>
              <a:ext uri="{FF2B5EF4-FFF2-40B4-BE49-F238E27FC236}">
                <a16:creationId xmlns:a16="http://schemas.microsoft.com/office/drawing/2014/main" id="{07D10845-2F0C-9B14-B1F3-EDC969DC0208}"/>
              </a:ext>
            </a:extLst>
          </p:cNvPr>
          <p:cNvSpPr txBox="1"/>
          <p:nvPr/>
        </p:nvSpPr>
        <p:spPr>
          <a:xfrm>
            <a:off x="9782363" y="1693715"/>
            <a:ext cx="2264785" cy="160043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400" b="0" i="0" u="none" strike="noStrike" kern="1200" cap="none" spc="0" normalizeH="0" baseline="0" noProof="0" dirty="0">
                <a:ln>
                  <a:noFill/>
                </a:ln>
                <a:solidFill>
                  <a:srgbClr val="0C1D3E"/>
                </a:solidFill>
                <a:effectLst/>
                <a:uLnTx/>
                <a:uFillTx/>
                <a:latin typeface="Arial"/>
                <a:ea typeface="+mn-ea"/>
                <a:cs typeface="+mn-cs"/>
              </a:rPr>
              <a:t>Collection of topics delivered by FPs and task/domains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400" b="0" i="0" u="none" strike="noStrike" kern="1200" cap="none" spc="0" normalizeH="0" baseline="0" noProof="0" dirty="0">
                <a:ln>
                  <a:noFill/>
                </a:ln>
                <a:solidFill>
                  <a:srgbClr val="0C1D3E"/>
                </a:solidFill>
                <a:effectLst/>
                <a:uLnTx/>
                <a:uFillTx/>
                <a:latin typeface="Arial"/>
                <a:ea typeface="+mn-ea"/>
                <a:cs typeface="+mn-cs"/>
              </a:rPr>
              <a:t>Quality check by ERJU</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E" sz="1400" b="0" i="0" u="none" strike="noStrike" kern="1200" cap="none" spc="0" normalizeH="0" baseline="0" noProof="0" dirty="0">
                <a:ln>
                  <a:noFill/>
                </a:ln>
                <a:solidFill>
                  <a:srgbClr val="0C1D3E"/>
                </a:solidFill>
                <a:effectLst/>
                <a:uLnTx/>
                <a:uFillTx/>
                <a:latin typeface="Arial"/>
                <a:ea typeface="+mn-ea"/>
                <a:cs typeface="+mn-cs"/>
              </a:rPr>
              <a:t>Review and validation in Steering Group</a:t>
            </a:r>
          </a:p>
        </p:txBody>
      </p:sp>
      <p:sp>
        <p:nvSpPr>
          <p:cNvPr id="8" name="TextBox 7">
            <a:extLst>
              <a:ext uri="{FF2B5EF4-FFF2-40B4-BE49-F238E27FC236}">
                <a16:creationId xmlns:a16="http://schemas.microsoft.com/office/drawing/2014/main" id="{18BC5F60-1CC4-18F9-2395-3C6970AF3556}"/>
              </a:ext>
            </a:extLst>
          </p:cNvPr>
          <p:cNvSpPr txBox="1"/>
          <p:nvPr/>
        </p:nvSpPr>
        <p:spPr>
          <a:xfrm>
            <a:off x="9822390" y="4204629"/>
            <a:ext cx="2071382" cy="160043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400" b="0" i="0" u="none" strike="noStrike" kern="1200" cap="none" spc="0" normalizeH="0" baseline="0" noProof="0" dirty="0">
                <a:ln>
                  <a:noFill/>
                </a:ln>
                <a:solidFill>
                  <a:srgbClr val="0C1D3E"/>
                </a:solidFill>
                <a:effectLst/>
                <a:uLnTx/>
                <a:uFillTx/>
                <a:latin typeface="Arial"/>
                <a:ea typeface="+mn-ea"/>
                <a:cs typeface="+mn-cs"/>
              </a:rPr>
              <a:t>Topic descriptions sent to CCM and SFR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400" b="0" i="0" u="none" strike="noStrike" kern="1200" cap="none" spc="0" normalizeH="0" baseline="0" noProof="0" dirty="0">
                <a:ln>
                  <a:noFill/>
                </a:ln>
                <a:solidFill>
                  <a:srgbClr val="0C1D3E"/>
                </a:solidFill>
                <a:effectLst/>
                <a:uLnTx/>
                <a:uFillTx/>
                <a:latin typeface="Arial"/>
                <a:ea typeface="+mn-ea"/>
                <a:cs typeface="+mn-cs"/>
              </a:rPr>
              <a:t>Assessment of proposals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400" b="0" i="0" u="none" strike="noStrike" kern="1200" cap="none" spc="0" normalizeH="0" baseline="0" noProof="0" dirty="0">
                <a:ln>
                  <a:noFill/>
                </a:ln>
                <a:solidFill>
                  <a:srgbClr val="0C1D3E"/>
                </a:solidFill>
                <a:effectLst/>
                <a:uLnTx/>
                <a:uFillTx/>
                <a:latin typeface="Arial"/>
                <a:ea typeface="+mn-ea"/>
                <a:cs typeface="+mn-cs"/>
              </a:rPr>
              <a:t>Update by FPs and task/domains</a:t>
            </a:r>
            <a:endParaRPr kumimoji="0" lang="en-IE" sz="1400" b="0" i="0" u="none" strike="noStrike" kern="1200" cap="none" spc="0" normalizeH="0" baseline="0" noProof="0" dirty="0">
              <a:ln>
                <a:noFill/>
              </a:ln>
              <a:solidFill>
                <a:srgbClr val="0C1D3E"/>
              </a:solidFill>
              <a:effectLst/>
              <a:uLnTx/>
              <a:uFillTx/>
              <a:latin typeface="Arial"/>
              <a:ea typeface="+mn-ea"/>
              <a:cs typeface="+mn-cs"/>
            </a:endParaRPr>
          </a:p>
        </p:txBody>
      </p:sp>
      <p:sp>
        <p:nvSpPr>
          <p:cNvPr id="3" name="TextBox 2">
            <a:extLst>
              <a:ext uri="{FF2B5EF4-FFF2-40B4-BE49-F238E27FC236}">
                <a16:creationId xmlns:a16="http://schemas.microsoft.com/office/drawing/2014/main" id="{5FAB29CD-214D-66E1-5B03-42B784C2C93F}"/>
              </a:ext>
            </a:extLst>
          </p:cNvPr>
          <p:cNvSpPr txBox="1"/>
          <p:nvPr/>
        </p:nvSpPr>
        <p:spPr>
          <a:xfrm>
            <a:off x="828587" y="1009633"/>
            <a:ext cx="8414483" cy="584775"/>
          </a:xfrm>
          <a:prstGeom prst="rect">
            <a:avLst/>
          </a:prstGeom>
          <a:noFill/>
        </p:spPr>
        <p:txBody>
          <a:bodyPr wrap="none" rtlCol="0">
            <a:spAutoFit/>
          </a:bodyPr>
          <a:lstStyle/>
          <a:p>
            <a:pPr marL="285750" indent="-285750" algn="l">
              <a:buFont typeface="Wingdings" panose="05000000000000000000" pitchFamily="2" charset="2"/>
              <a:buChar char="§"/>
            </a:pPr>
            <a:r>
              <a:rPr lang="en-GB" sz="1600" b="1">
                <a:solidFill>
                  <a:srgbClr val="0C1D3E"/>
                </a:solidFill>
                <a:ea typeface="Calibri" panose="020F0502020204030204" pitchFamily="34" charset="0"/>
                <a:cs typeface="Arial" panose="020B0604020202020204" pitchFamily="34" charset="0"/>
              </a:rPr>
              <a:t>Preparation and review of the STIP</a:t>
            </a:r>
          </a:p>
          <a:p>
            <a:pPr marL="285750" indent="-285750" algn="l">
              <a:buFont typeface="Wingdings" panose="05000000000000000000" pitchFamily="2" charset="2"/>
              <a:buChar char="§"/>
            </a:pPr>
            <a:r>
              <a:rPr lang="en-GB" sz="1600" b="1">
                <a:solidFill>
                  <a:srgbClr val="0C1D3E"/>
                </a:solidFill>
                <a:ea typeface="Calibri" panose="020F0502020204030204" pitchFamily="34" charset="0"/>
                <a:cs typeface="Arial" panose="020B0604020202020204" pitchFamily="34" charset="0"/>
              </a:rPr>
              <a:t>Deliver mature input to existing harmonisation processes (TSI, EN standards,…)</a:t>
            </a:r>
            <a:endParaRPr lang="en-IE" sz="1600" b="1" err="1">
              <a:solidFill>
                <a:srgbClr val="0C1D3E"/>
              </a:solidFill>
              <a:ea typeface="Calibri" panose="020F0502020204030204" pitchFamily="34" charset="0"/>
              <a:cs typeface="Arial" panose="020B0604020202020204" pitchFamily="34" charset="0"/>
            </a:endParaRPr>
          </a:p>
        </p:txBody>
      </p:sp>
      <p:sp>
        <p:nvSpPr>
          <p:cNvPr id="5" name="Left Brace 4">
            <a:extLst>
              <a:ext uri="{FF2B5EF4-FFF2-40B4-BE49-F238E27FC236}">
                <a16:creationId xmlns:a16="http://schemas.microsoft.com/office/drawing/2014/main" id="{39C24BF5-EC48-378D-8281-4B3D0ABDF05D}"/>
              </a:ext>
            </a:extLst>
          </p:cNvPr>
          <p:cNvSpPr/>
          <p:nvPr/>
        </p:nvSpPr>
        <p:spPr>
          <a:xfrm>
            <a:off x="9631680" y="1789467"/>
            <a:ext cx="190710" cy="184200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6" name="Left Brace 5">
            <a:extLst>
              <a:ext uri="{FF2B5EF4-FFF2-40B4-BE49-F238E27FC236}">
                <a16:creationId xmlns:a16="http://schemas.microsoft.com/office/drawing/2014/main" id="{136D870E-631F-8BC8-18C1-899719C4BD8C}"/>
              </a:ext>
            </a:extLst>
          </p:cNvPr>
          <p:cNvSpPr/>
          <p:nvPr/>
        </p:nvSpPr>
        <p:spPr>
          <a:xfrm>
            <a:off x="9613384" y="4263649"/>
            <a:ext cx="288262" cy="153626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2" name="Rectangle: Rounded Corners 11">
            <a:extLst>
              <a:ext uri="{FF2B5EF4-FFF2-40B4-BE49-F238E27FC236}">
                <a16:creationId xmlns:a16="http://schemas.microsoft.com/office/drawing/2014/main" id="{908F537D-A3AB-5027-F96B-405FE4A41C85}"/>
              </a:ext>
            </a:extLst>
          </p:cNvPr>
          <p:cNvSpPr/>
          <p:nvPr/>
        </p:nvSpPr>
        <p:spPr>
          <a:xfrm>
            <a:off x="5889631" y="2481942"/>
            <a:ext cx="775063" cy="409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t>Review</a:t>
            </a:r>
            <a:endParaRPr lang="en-IE" sz="1200"/>
          </a:p>
        </p:txBody>
      </p:sp>
      <p:sp>
        <p:nvSpPr>
          <p:cNvPr id="10" name="Rectangle: Rounded Corners 9">
            <a:extLst>
              <a:ext uri="{FF2B5EF4-FFF2-40B4-BE49-F238E27FC236}">
                <a16:creationId xmlns:a16="http://schemas.microsoft.com/office/drawing/2014/main" id="{4C7099FF-61C0-6ED5-76E6-B50141E8E2B6}"/>
              </a:ext>
            </a:extLst>
          </p:cNvPr>
          <p:cNvSpPr/>
          <p:nvPr/>
        </p:nvSpPr>
        <p:spPr>
          <a:xfrm>
            <a:off x="7516137" y="2481942"/>
            <a:ext cx="990300" cy="39188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Approval on 29/5/24</a:t>
            </a:r>
            <a:endParaRPr lang="en-IE" sz="1200" dirty="0">
              <a:solidFill>
                <a:schemeClr val="tx1"/>
              </a:solidFill>
            </a:endParaRPr>
          </a:p>
        </p:txBody>
      </p:sp>
      <p:sp>
        <p:nvSpPr>
          <p:cNvPr id="14" name="Oval 13">
            <a:extLst>
              <a:ext uri="{FF2B5EF4-FFF2-40B4-BE49-F238E27FC236}">
                <a16:creationId xmlns:a16="http://schemas.microsoft.com/office/drawing/2014/main" id="{AE94169C-57D4-259C-5552-1B2BC037EB6F}"/>
              </a:ext>
            </a:extLst>
          </p:cNvPr>
          <p:cNvSpPr/>
          <p:nvPr/>
        </p:nvSpPr>
        <p:spPr>
          <a:xfrm>
            <a:off x="2625511" y="3470314"/>
            <a:ext cx="914400" cy="254726"/>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5" name="Oval 14">
            <a:extLst>
              <a:ext uri="{FF2B5EF4-FFF2-40B4-BE49-F238E27FC236}">
                <a16:creationId xmlns:a16="http://schemas.microsoft.com/office/drawing/2014/main" id="{33510003-441C-CF28-1FEF-C5C7B6C91FE3}"/>
              </a:ext>
            </a:extLst>
          </p:cNvPr>
          <p:cNvSpPr/>
          <p:nvPr/>
        </p:nvSpPr>
        <p:spPr>
          <a:xfrm>
            <a:off x="5262494" y="3464022"/>
            <a:ext cx="914400" cy="254726"/>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TextBox 15">
            <a:extLst>
              <a:ext uri="{FF2B5EF4-FFF2-40B4-BE49-F238E27FC236}">
                <a16:creationId xmlns:a16="http://schemas.microsoft.com/office/drawing/2014/main" id="{4557F8FD-E82D-A279-C3C1-E0A7FAD02C06}"/>
              </a:ext>
            </a:extLst>
          </p:cNvPr>
          <p:cNvSpPr txBox="1"/>
          <p:nvPr/>
        </p:nvSpPr>
        <p:spPr>
          <a:xfrm>
            <a:off x="2820885" y="3474136"/>
            <a:ext cx="529312" cy="261610"/>
          </a:xfrm>
          <a:prstGeom prst="rect">
            <a:avLst/>
          </a:prstGeom>
          <a:noFill/>
        </p:spPr>
        <p:txBody>
          <a:bodyPr wrap="none" rtlCol="0">
            <a:spAutoFit/>
          </a:bodyPr>
          <a:lstStyle/>
          <a:p>
            <a:pPr algn="l"/>
            <a:r>
              <a:rPr lang="en-GB" sz="1100" b="1">
                <a:ea typeface="Calibri" panose="020F0502020204030204" pitchFamily="34" charset="0"/>
                <a:cs typeface="Arial" panose="020B0604020202020204" pitchFamily="34" charset="0"/>
              </a:rPr>
              <a:t>Input</a:t>
            </a:r>
            <a:endParaRPr lang="en-IE" sz="1100" b="1" err="1">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F1DB2D12-595E-EEDD-3476-4CB645957CA2}"/>
              </a:ext>
            </a:extLst>
          </p:cNvPr>
          <p:cNvSpPr txBox="1"/>
          <p:nvPr/>
        </p:nvSpPr>
        <p:spPr>
          <a:xfrm>
            <a:off x="5455038" y="3457138"/>
            <a:ext cx="529312" cy="261610"/>
          </a:xfrm>
          <a:prstGeom prst="rect">
            <a:avLst/>
          </a:prstGeom>
          <a:noFill/>
        </p:spPr>
        <p:txBody>
          <a:bodyPr wrap="none" rtlCol="0">
            <a:spAutoFit/>
          </a:bodyPr>
          <a:lstStyle/>
          <a:p>
            <a:pPr algn="l"/>
            <a:r>
              <a:rPr lang="en-GB" sz="1100" b="1">
                <a:ea typeface="Calibri" panose="020F0502020204030204" pitchFamily="34" charset="0"/>
                <a:cs typeface="Arial" panose="020B0604020202020204" pitchFamily="34" charset="0"/>
              </a:rPr>
              <a:t>Input</a:t>
            </a:r>
            <a:endParaRPr lang="en-IE" sz="1100" b="1" err="1">
              <a:ea typeface="Calibri" panose="020F0502020204030204" pitchFamily="34" charset="0"/>
              <a:cs typeface="Arial" panose="020B0604020202020204" pitchFamily="34" charset="0"/>
            </a:endParaRPr>
          </a:p>
        </p:txBody>
      </p:sp>
      <p:pic>
        <p:nvPicPr>
          <p:cNvPr id="11" name="Picture 10" descr="A logo for a company&#10;&#10;Description automatically generated">
            <a:extLst>
              <a:ext uri="{FF2B5EF4-FFF2-40B4-BE49-F238E27FC236}">
                <a16:creationId xmlns:a16="http://schemas.microsoft.com/office/drawing/2014/main" id="{1E3E074D-E0CF-282D-65DD-A590EA6031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9361" y="288696"/>
            <a:ext cx="938340" cy="613090"/>
          </a:xfrm>
          <a:prstGeom prst="rect">
            <a:avLst/>
          </a:prstGeom>
        </p:spPr>
      </p:pic>
    </p:spTree>
    <p:extLst>
      <p:ext uri="{BB962C8B-B14F-4D97-AF65-F5344CB8AC3E}">
        <p14:creationId xmlns:p14="http://schemas.microsoft.com/office/powerpoint/2010/main" val="203011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6B2DE7-F20B-51A5-887D-3BADB81233E5}"/>
              </a:ext>
            </a:extLst>
          </p:cNvPr>
          <p:cNvPicPr>
            <a:picLocks noChangeAspect="1"/>
          </p:cNvPicPr>
          <p:nvPr/>
        </p:nvPicPr>
        <p:blipFill>
          <a:blip r:embed="rId2"/>
          <a:stretch>
            <a:fillRect/>
          </a:stretch>
        </p:blipFill>
        <p:spPr>
          <a:xfrm>
            <a:off x="5455683" y="901786"/>
            <a:ext cx="5902848" cy="5794787"/>
          </a:xfrm>
          <a:prstGeom prst="rect">
            <a:avLst/>
          </a:prstGeom>
        </p:spPr>
      </p:pic>
      <p:sp>
        <p:nvSpPr>
          <p:cNvPr id="3" name="TextBox 2">
            <a:extLst>
              <a:ext uri="{FF2B5EF4-FFF2-40B4-BE49-F238E27FC236}">
                <a16:creationId xmlns:a16="http://schemas.microsoft.com/office/drawing/2014/main" id="{899390BC-DCE0-4798-63FE-DEF7AE9928AC}"/>
              </a:ext>
            </a:extLst>
          </p:cNvPr>
          <p:cNvSpPr txBox="1"/>
          <p:nvPr/>
        </p:nvSpPr>
        <p:spPr>
          <a:xfrm>
            <a:off x="1038687" y="1473693"/>
            <a:ext cx="4279037" cy="646331"/>
          </a:xfrm>
          <a:prstGeom prst="rect">
            <a:avLst/>
          </a:prstGeom>
          <a:noFill/>
        </p:spPr>
        <p:txBody>
          <a:bodyPr wrap="square" rtlCol="0">
            <a:spAutoFit/>
          </a:bodyPr>
          <a:lstStyle/>
          <a:p>
            <a:pPr algn="l"/>
            <a:r>
              <a:rPr lang="en-GB" b="1" dirty="0">
                <a:solidFill>
                  <a:srgbClr val="0C1D3E"/>
                </a:solidFill>
                <a:ea typeface="Calibri" panose="020F0502020204030204" pitchFamily="34" charset="0"/>
                <a:cs typeface="Arial" panose="020B0604020202020204" pitchFamily="34" charset="0"/>
              </a:rPr>
              <a:t>Transfer of topics into the ERA CCM process for TSI </a:t>
            </a:r>
            <a:endParaRPr lang="en-IE" b="1" dirty="0" err="1">
              <a:solidFill>
                <a:srgbClr val="0C1D3E"/>
              </a:solidFill>
              <a:ea typeface="Calibri" panose="020F0502020204030204" pitchFamily="34" charset="0"/>
              <a:cs typeface="Arial" panose="020B0604020202020204" pitchFamily="34" charset="0"/>
            </a:endParaRPr>
          </a:p>
        </p:txBody>
      </p:sp>
      <p:pic>
        <p:nvPicPr>
          <p:cNvPr id="4" name="Picture 3" descr="A logo for a company&#10;&#10;Description automatically generated">
            <a:extLst>
              <a:ext uri="{FF2B5EF4-FFF2-40B4-BE49-F238E27FC236}">
                <a16:creationId xmlns:a16="http://schemas.microsoft.com/office/drawing/2014/main" id="{369B533E-C455-C2C6-1B2D-56D551906B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9361" y="288696"/>
            <a:ext cx="938340" cy="613090"/>
          </a:xfrm>
          <a:prstGeom prst="rect">
            <a:avLst/>
          </a:prstGeom>
        </p:spPr>
      </p:pic>
      <p:sp>
        <p:nvSpPr>
          <p:cNvPr id="2" name="Text Placeholder 1">
            <a:extLst>
              <a:ext uri="{FF2B5EF4-FFF2-40B4-BE49-F238E27FC236}">
                <a16:creationId xmlns:a16="http://schemas.microsoft.com/office/drawing/2014/main" id="{A5B40A40-6023-3245-4A44-40F56BACEDC2}"/>
              </a:ext>
            </a:extLst>
          </p:cNvPr>
          <p:cNvSpPr txBox="1">
            <a:spLocks/>
          </p:cNvSpPr>
          <p:nvPr/>
        </p:nvSpPr>
        <p:spPr>
          <a:xfrm>
            <a:off x="1897682" y="337149"/>
            <a:ext cx="8105497" cy="7329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dirty="0">
                <a:ln>
                  <a:noFill/>
                </a:ln>
                <a:solidFill>
                  <a:srgbClr val="0C1D3E"/>
                </a:solidFill>
                <a:effectLst/>
                <a:uLnTx/>
                <a:uFillTx/>
                <a:latin typeface="Arial"/>
                <a:ea typeface="+mn-ea"/>
                <a:cs typeface="+mn-cs"/>
              </a:rPr>
              <a:t>Topic input to TSI revision</a:t>
            </a:r>
          </a:p>
        </p:txBody>
      </p:sp>
    </p:spTree>
    <p:extLst>
      <p:ext uri="{BB962C8B-B14F-4D97-AF65-F5344CB8AC3E}">
        <p14:creationId xmlns:p14="http://schemas.microsoft.com/office/powerpoint/2010/main" val="1929028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3" name="Straight Arrow Connector 132">
            <a:extLst>
              <a:ext uri="{FF2B5EF4-FFF2-40B4-BE49-F238E27FC236}">
                <a16:creationId xmlns:a16="http://schemas.microsoft.com/office/drawing/2014/main" id="{29B62DD6-66EB-179C-C57A-B2621EE20851}"/>
              </a:ext>
            </a:extLst>
          </p:cNvPr>
          <p:cNvCxnSpPr>
            <a:cxnSpLocks/>
            <a:stCxn id="84" idx="7"/>
            <a:endCxn id="85" idx="1"/>
          </p:cNvCxnSpPr>
          <p:nvPr/>
        </p:nvCxnSpPr>
        <p:spPr>
          <a:xfrm>
            <a:off x="3041883" y="2445009"/>
            <a:ext cx="7829202" cy="52910"/>
          </a:xfrm>
          <a:prstGeom prst="straightConnector1">
            <a:avLst/>
          </a:prstGeom>
          <a:solidFill>
            <a:srgbClr val="5B9BD5"/>
          </a:solidFill>
          <a:ln w="44450" cap="flat" cmpd="sng" algn="ctr">
            <a:solidFill>
              <a:srgbClr val="5B9BD5">
                <a:shade val="50000"/>
              </a:srgbClr>
            </a:solidFill>
            <a:prstDash val="solid"/>
            <a:miter lim="800000"/>
            <a:headEnd type="triangle"/>
            <a:tailEnd type="triangle"/>
          </a:ln>
          <a:effectLst/>
        </p:spPr>
        <p:style>
          <a:lnRef idx="2">
            <a:schemeClr val="accent1">
              <a:shade val="50000"/>
            </a:schemeClr>
          </a:lnRef>
          <a:fillRef idx="1">
            <a:schemeClr val="accent1"/>
          </a:fillRef>
          <a:effectRef idx="0">
            <a:schemeClr val="accent1"/>
          </a:effectRef>
          <a:fontRef idx="minor">
            <a:schemeClr val="lt1"/>
          </a:fontRef>
        </p:style>
      </p:cxnSp>
      <p:sp>
        <p:nvSpPr>
          <p:cNvPr id="4" name="Text Placeholder 1">
            <a:extLst>
              <a:ext uri="{FF2B5EF4-FFF2-40B4-BE49-F238E27FC236}">
                <a16:creationId xmlns:a16="http://schemas.microsoft.com/office/drawing/2014/main" id="{400E31D8-7C26-4CA8-6062-46AE8EC760DE}"/>
              </a:ext>
            </a:extLst>
          </p:cNvPr>
          <p:cNvSpPr txBox="1">
            <a:spLocks/>
          </p:cNvSpPr>
          <p:nvPr/>
        </p:nvSpPr>
        <p:spPr>
          <a:xfrm>
            <a:off x="1894096" y="288696"/>
            <a:ext cx="8311450" cy="73293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srgbClr val="0C1D3E"/>
                </a:solidFill>
                <a:effectLst/>
                <a:uLnTx/>
                <a:uFillTx/>
                <a:latin typeface="Arial"/>
                <a:ea typeface="+mn-ea"/>
                <a:cs typeface="+mn-cs"/>
              </a:rPr>
              <a:t>ERA Working Groups</a:t>
            </a:r>
          </a:p>
        </p:txBody>
      </p:sp>
      <p:pic>
        <p:nvPicPr>
          <p:cNvPr id="18" name="Picture 17" descr="A logo for a company&#10;&#10;Description automatically generated">
            <a:extLst>
              <a:ext uri="{FF2B5EF4-FFF2-40B4-BE49-F238E27FC236}">
                <a16:creationId xmlns:a16="http://schemas.microsoft.com/office/drawing/2014/main" id="{B66D14CE-0E43-A506-D7AB-946B0AFD8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9361" y="288696"/>
            <a:ext cx="938340" cy="613090"/>
          </a:xfrm>
          <a:prstGeom prst="rect">
            <a:avLst/>
          </a:prstGeom>
        </p:spPr>
      </p:pic>
      <p:cxnSp>
        <p:nvCxnSpPr>
          <p:cNvPr id="74" name="Straight Arrow Connector 73">
            <a:extLst>
              <a:ext uri="{FF2B5EF4-FFF2-40B4-BE49-F238E27FC236}">
                <a16:creationId xmlns:a16="http://schemas.microsoft.com/office/drawing/2014/main" id="{3E2BFF9B-34D3-756E-74A2-EF2B4188CFDB}"/>
              </a:ext>
            </a:extLst>
          </p:cNvPr>
          <p:cNvCxnSpPr>
            <a:cxnSpLocks/>
            <a:stCxn id="99" idx="0"/>
            <a:endCxn id="84" idx="4"/>
          </p:cNvCxnSpPr>
          <p:nvPr/>
        </p:nvCxnSpPr>
        <p:spPr>
          <a:xfrm flipH="1" flipV="1">
            <a:off x="2621607" y="3459645"/>
            <a:ext cx="595391" cy="762859"/>
          </a:xfrm>
          <a:prstGeom prst="straightConnector1">
            <a:avLst/>
          </a:prstGeom>
          <a:noFill/>
          <a:ln w="12700" cap="flat" cmpd="sng" algn="ctr">
            <a:solidFill>
              <a:srgbClr val="5B9BD5"/>
            </a:solidFill>
            <a:prstDash val="solid"/>
            <a:miter lim="800000"/>
            <a:tailEnd type="triangle"/>
          </a:ln>
          <a:effectLst/>
        </p:spPr>
        <p:style>
          <a:lnRef idx="2">
            <a:schemeClr val="accent1"/>
          </a:lnRef>
          <a:fillRef idx="0">
            <a:schemeClr val="accent1"/>
          </a:fillRef>
          <a:effectRef idx="1">
            <a:schemeClr val="accent1"/>
          </a:effectRef>
          <a:fontRef idx="minor">
            <a:schemeClr val="tx1"/>
          </a:fontRef>
        </p:style>
      </p:cxnSp>
      <p:sp>
        <p:nvSpPr>
          <p:cNvPr id="75" name="TextBox 11">
            <a:extLst>
              <a:ext uri="{FF2B5EF4-FFF2-40B4-BE49-F238E27FC236}">
                <a16:creationId xmlns:a16="http://schemas.microsoft.com/office/drawing/2014/main" id="{E343AEC1-C9FD-307E-1D2E-8F8E0699C1FE}"/>
              </a:ext>
            </a:extLst>
          </p:cNvPr>
          <p:cNvSpPr txBox="1"/>
          <p:nvPr/>
        </p:nvSpPr>
        <p:spPr>
          <a:xfrm>
            <a:off x="4967467" y="5579633"/>
            <a:ext cx="1532343" cy="923330"/>
          </a:xfrm>
          <a:prstGeom prst="rect">
            <a:avLst/>
          </a:prstGeom>
          <a:noFill/>
        </p:spPr>
        <p:txBody>
          <a:bodyPr wrap="none" rtlCol="0">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fr-BE" dirty="0">
                <a:solidFill>
                  <a:srgbClr val="004494"/>
                </a:solidFill>
              </a:rPr>
              <a:t>Reports to</a:t>
            </a:r>
          </a:p>
          <a:p>
            <a:r>
              <a:rPr lang="fr-BE" dirty="0" err="1">
                <a:solidFill>
                  <a:srgbClr val="004494"/>
                </a:solidFill>
              </a:rPr>
              <a:t>Contributes</a:t>
            </a:r>
            <a:r>
              <a:rPr lang="fr-BE" dirty="0">
                <a:solidFill>
                  <a:srgbClr val="004494"/>
                </a:solidFill>
              </a:rPr>
              <a:t> to</a:t>
            </a:r>
          </a:p>
          <a:p>
            <a:r>
              <a:rPr lang="fr-BE" dirty="0">
                <a:solidFill>
                  <a:srgbClr val="004494"/>
                </a:solidFill>
              </a:rPr>
              <a:t>Interface</a:t>
            </a:r>
            <a:endParaRPr lang="en-US" dirty="0">
              <a:solidFill>
                <a:srgbClr val="004494"/>
              </a:solidFill>
            </a:endParaRPr>
          </a:p>
        </p:txBody>
      </p:sp>
      <p:sp>
        <p:nvSpPr>
          <p:cNvPr id="78" name="Rectangle 77">
            <a:extLst>
              <a:ext uri="{FF2B5EF4-FFF2-40B4-BE49-F238E27FC236}">
                <a16:creationId xmlns:a16="http://schemas.microsoft.com/office/drawing/2014/main" id="{A11142F6-61BC-1835-1944-E7679EFFB0B4}"/>
              </a:ext>
            </a:extLst>
          </p:cNvPr>
          <p:cNvSpPr/>
          <p:nvPr/>
        </p:nvSpPr>
        <p:spPr>
          <a:xfrm>
            <a:off x="1919315" y="4222504"/>
            <a:ext cx="828369" cy="731520"/>
          </a:xfrm>
          <a:prstGeom prst="rect">
            <a:avLst/>
          </a:prstGeom>
          <a:solidFill>
            <a:srgbClr val="4472C4">
              <a:lumMod val="75000"/>
            </a:srgbClr>
          </a:solidFill>
          <a:ln w="6350" cap="flat" cmpd="sng" algn="ctr">
            <a:solidFill>
              <a:srgbClr val="5B9BD5"/>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fr-BE" sz="1600" dirty="0"/>
              <a:t>TWG </a:t>
            </a:r>
            <a:r>
              <a:rPr lang="fr-BE" sz="1600" dirty="0" err="1"/>
              <a:t>Freight</a:t>
            </a:r>
            <a:endParaRPr lang="en-GB" sz="1600" dirty="0"/>
          </a:p>
        </p:txBody>
      </p:sp>
      <p:cxnSp>
        <p:nvCxnSpPr>
          <p:cNvPr id="79" name="Straight Arrow Connector 78">
            <a:extLst>
              <a:ext uri="{FF2B5EF4-FFF2-40B4-BE49-F238E27FC236}">
                <a16:creationId xmlns:a16="http://schemas.microsoft.com/office/drawing/2014/main" id="{AA3DCF21-E7BE-6EAE-C6F4-F0F04A103797}"/>
              </a:ext>
            </a:extLst>
          </p:cNvPr>
          <p:cNvCxnSpPr>
            <a:cxnSpLocks/>
            <a:stCxn id="78" idx="0"/>
            <a:endCxn id="84" idx="4"/>
          </p:cNvCxnSpPr>
          <p:nvPr/>
        </p:nvCxnSpPr>
        <p:spPr>
          <a:xfrm flipV="1">
            <a:off x="2333500" y="3459645"/>
            <a:ext cx="288107" cy="762859"/>
          </a:xfrm>
          <a:prstGeom prst="straightConnector1">
            <a:avLst/>
          </a:prstGeom>
          <a:noFill/>
          <a:ln w="12700" cap="flat" cmpd="sng" algn="ctr">
            <a:solidFill>
              <a:srgbClr val="5B9BD5"/>
            </a:solidFill>
            <a:prstDash val="solid"/>
            <a:miter lim="800000"/>
            <a:tailEnd type="triangle"/>
          </a:ln>
          <a:effectLst/>
        </p:spPr>
        <p:style>
          <a:lnRef idx="2">
            <a:schemeClr val="accent1"/>
          </a:lnRef>
          <a:fillRef idx="0">
            <a:schemeClr val="accent1"/>
          </a:fillRef>
          <a:effectRef idx="1">
            <a:schemeClr val="accent1"/>
          </a:effectRef>
          <a:fontRef idx="minor">
            <a:schemeClr val="tx1"/>
          </a:fontRef>
        </p:style>
      </p:cxnSp>
      <p:sp>
        <p:nvSpPr>
          <p:cNvPr id="80" name="Rectangle 79">
            <a:extLst>
              <a:ext uri="{FF2B5EF4-FFF2-40B4-BE49-F238E27FC236}">
                <a16:creationId xmlns:a16="http://schemas.microsoft.com/office/drawing/2014/main" id="{9A5BE121-F74E-FBAD-2FF5-27E475C888F0}"/>
              </a:ext>
            </a:extLst>
          </p:cNvPr>
          <p:cNvSpPr/>
          <p:nvPr/>
        </p:nvSpPr>
        <p:spPr>
          <a:xfrm>
            <a:off x="6715853" y="3009929"/>
            <a:ext cx="749771" cy="731520"/>
          </a:xfrm>
          <a:prstGeom prst="rect">
            <a:avLst/>
          </a:prstGeom>
          <a:solidFill>
            <a:srgbClr val="4472C4">
              <a:lumMod val="75000"/>
            </a:srgbClr>
          </a:solidFill>
          <a:ln w="6350" cap="flat" cmpd="sng" algn="ctr">
            <a:solidFill>
              <a:srgbClr val="5B9BD5"/>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fr-BE" sz="1600" dirty="0"/>
              <a:t>WG</a:t>
            </a:r>
          </a:p>
          <a:p>
            <a:pPr algn="ctr"/>
            <a:r>
              <a:rPr lang="fr-BE" sz="1400" dirty="0"/>
              <a:t>Standards</a:t>
            </a:r>
            <a:endParaRPr lang="en-GB" sz="1600" dirty="0"/>
          </a:p>
        </p:txBody>
      </p:sp>
      <p:cxnSp>
        <p:nvCxnSpPr>
          <p:cNvPr id="81" name="Straight Arrow Connector 80">
            <a:extLst>
              <a:ext uri="{FF2B5EF4-FFF2-40B4-BE49-F238E27FC236}">
                <a16:creationId xmlns:a16="http://schemas.microsoft.com/office/drawing/2014/main" id="{F1CFDC38-424B-6DDF-F471-05FBD76987FB}"/>
              </a:ext>
            </a:extLst>
          </p:cNvPr>
          <p:cNvCxnSpPr>
            <a:cxnSpLocks/>
            <a:stCxn id="84" idx="6"/>
            <a:endCxn id="85" idx="2"/>
          </p:cNvCxnSpPr>
          <p:nvPr/>
        </p:nvCxnSpPr>
        <p:spPr>
          <a:xfrm>
            <a:off x="3215967" y="2865285"/>
            <a:ext cx="7481034" cy="52910"/>
          </a:xfrm>
          <a:prstGeom prst="straightConnector1">
            <a:avLst/>
          </a:prstGeom>
          <a:solidFill>
            <a:srgbClr val="5B9BD5"/>
          </a:solidFill>
          <a:ln w="44450" cap="flat" cmpd="sng" algn="ctr">
            <a:solidFill>
              <a:srgbClr val="5B9BD5">
                <a:shade val="50000"/>
              </a:srgbClr>
            </a:solidFill>
            <a:prstDash val="solid"/>
            <a:miter lim="800000"/>
            <a:headEnd type="triangle"/>
            <a:tailEnd type="triangle"/>
          </a:ln>
          <a:effectLst/>
        </p:spPr>
        <p:style>
          <a:lnRef idx="2">
            <a:schemeClr val="accent1">
              <a:shade val="50000"/>
            </a:schemeClr>
          </a:lnRef>
          <a:fillRef idx="1">
            <a:schemeClr val="accent1"/>
          </a:fillRef>
          <a:effectRef idx="0">
            <a:schemeClr val="accent1"/>
          </a:effectRef>
          <a:fontRef idx="minor">
            <a:schemeClr val="lt1"/>
          </a:fontRef>
        </p:style>
      </p:cxnSp>
      <p:sp>
        <p:nvSpPr>
          <p:cNvPr id="82" name="Oval 81">
            <a:extLst>
              <a:ext uri="{FF2B5EF4-FFF2-40B4-BE49-F238E27FC236}">
                <a16:creationId xmlns:a16="http://schemas.microsoft.com/office/drawing/2014/main" id="{12D68754-363D-6A57-E903-13025ED30003}"/>
              </a:ext>
            </a:extLst>
          </p:cNvPr>
          <p:cNvSpPr/>
          <p:nvPr/>
        </p:nvSpPr>
        <p:spPr>
          <a:xfrm>
            <a:off x="8432594" y="2329746"/>
            <a:ext cx="1188720" cy="1187925"/>
          </a:xfrm>
          <a:prstGeom prst="ellipse">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fr-BE" sz="2000" dirty="0"/>
              <a:t>CCS WP</a:t>
            </a:r>
            <a:endParaRPr lang="en-GB" sz="2000" dirty="0"/>
          </a:p>
        </p:txBody>
      </p:sp>
      <p:sp>
        <p:nvSpPr>
          <p:cNvPr id="83" name="Oval 82">
            <a:extLst>
              <a:ext uri="{FF2B5EF4-FFF2-40B4-BE49-F238E27FC236}">
                <a16:creationId xmlns:a16="http://schemas.microsoft.com/office/drawing/2014/main" id="{D10B5C97-6348-9D32-F66C-591060806EEF}"/>
              </a:ext>
            </a:extLst>
          </p:cNvPr>
          <p:cNvSpPr/>
          <p:nvPr/>
        </p:nvSpPr>
        <p:spPr>
          <a:xfrm>
            <a:off x="6996406" y="208627"/>
            <a:ext cx="1095266" cy="1012653"/>
          </a:xfrm>
          <a:prstGeom prst="ellipse">
            <a:avLst/>
          </a:prstGeom>
          <a:solidFill>
            <a:srgbClr val="70AD47">
              <a:lumMod val="75000"/>
            </a:srgbClr>
          </a:solidFill>
          <a:ln w="6350"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fr-BE" sz="1400" dirty="0" err="1"/>
              <a:t>EU-Rail</a:t>
            </a:r>
            <a:endParaRPr lang="fr-BE" sz="1400" dirty="0"/>
          </a:p>
          <a:p>
            <a:pPr algn="ctr"/>
            <a:r>
              <a:rPr lang="fr-BE" sz="1400" dirty="0"/>
              <a:t>SP</a:t>
            </a:r>
            <a:endParaRPr lang="en-GB" dirty="0"/>
          </a:p>
        </p:txBody>
      </p:sp>
      <p:sp>
        <p:nvSpPr>
          <p:cNvPr id="84" name="Oval 83">
            <a:extLst>
              <a:ext uri="{FF2B5EF4-FFF2-40B4-BE49-F238E27FC236}">
                <a16:creationId xmlns:a16="http://schemas.microsoft.com/office/drawing/2014/main" id="{96A5BC84-F3A7-FBAE-5F09-847CB55800CE}"/>
              </a:ext>
            </a:extLst>
          </p:cNvPr>
          <p:cNvSpPr/>
          <p:nvPr/>
        </p:nvSpPr>
        <p:spPr>
          <a:xfrm>
            <a:off x="2027247" y="2270925"/>
            <a:ext cx="1188720" cy="1188720"/>
          </a:xfrm>
          <a:prstGeom prst="ellipse">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fr-BE" sz="2000" dirty="0" err="1"/>
              <a:t>TSIs</a:t>
            </a:r>
            <a:r>
              <a:rPr lang="fr-BE" sz="2000" dirty="0"/>
              <a:t> WP</a:t>
            </a:r>
            <a:endParaRPr lang="en-GB" sz="2000" dirty="0"/>
          </a:p>
        </p:txBody>
      </p:sp>
      <p:sp>
        <p:nvSpPr>
          <p:cNvPr id="85" name="Oval 84">
            <a:extLst>
              <a:ext uri="{FF2B5EF4-FFF2-40B4-BE49-F238E27FC236}">
                <a16:creationId xmlns:a16="http://schemas.microsoft.com/office/drawing/2014/main" id="{6FAC0FC0-65B8-8849-CEDC-EEEB46C8B13C}"/>
              </a:ext>
            </a:extLst>
          </p:cNvPr>
          <p:cNvSpPr/>
          <p:nvPr/>
        </p:nvSpPr>
        <p:spPr>
          <a:xfrm>
            <a:off x="10697001" y="2323835"/>
            <a:ext cx="1188720" cy="1188720"/>
          </a:xfrm>
          <a:prstGeom prst="ellipse">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fr-BE" dirty="0"/>
              <a:t>TELEM</a:t>
            </a:r>
            <a:r>
              <a:rPr lang="fr-BE" sz="2000" dirty="0"/>
              <a:t> WP</a:t>
            </a:r>
            <a:endParaRPr lang="en-GB" sz="2000" dirty="0"/>
          </a:p>
        </p:txBody>
      </p:sp>
      <p:sp>
        <p:nvSpPr>
          <p:cNvPr id="86" name="Rectangle 85">
            <a:extLst>
              <a:ext uri="{FF2B5EF4-FFF2-40B4-BE49-F238E27FC236}">
                <a16:creationId xmlns:a16="http://schemas.microsoft.com/office/drawing/2014/main" id="{AEE536B8-750B-5181-F3B7-876D3C078AD6}"/>
              </a:ext>
            </a:extLst>
          </p:cNvPr>
          <p:cNvSpPr/>
          <p:nvPr/>
        </p:nvSpPr>
        <p:spPr>
          <a:xfrm>
            <a:off x="6702750" y="4492920"/>
            <a:ext cx="731520" cy="731520"/>
          </a:xfrm>
          <a:prstGeom prst="rect">
            <a:avLst/>
          </a:prstGeom>
          <a:solidFill>
            <a:srgbClr val="4472C4">
              <a:lumMod val="75000"/>
            </a:srgbClr>
          </a:solidFill>
          <a:ln w="6350" cap="flat" cmpd="sng" algn="ctr">
            <a:solidFill>
              <a:srgbClr val="5B9BD5"/>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fr-BE" dirty="0"/>
              <a:t>Ope</a:t>
            </a:r>
          </a:p>
          <a:p>
            <a:pPr algn="ctr"/>
            <a:r>
              <a:rPr lang="fr-BE" dirty="0" err="1"/>
              <a:t>Harm</a:t>
            </a:r>
            <a:endParaRPr lang="en-GB" dirty="0"/>
          </a:p>
        </p:txBody>
      </p:sp>
      <p:pic>
        <p:nvPicPr>
          <p:cNvPr id="87" name="Picture 86">
            <a:extLst>
              <a:ext uri="{FF2B5EF4-FFF2-40B4-BE49-F238E27FC236}">
                <a16:creationId xmlns:a16="http://schemas.microsoft.com/office/drawing/2014/main" id="{83A6DDF6-8569-1BDF-7992-D88FB154AFC1}"/>
              </a:ext>
            </a:extLst>
          </p:cNvPr>
          <p:cNvPicPr>
            <a:picLocks noChangeAspect="1"/>
          </p:cNvPicPr>
          <p:nvPr/>
        </p:nvPicPr>
        <p:blipFill>
          <a:blip r:embed="rId3"/>
          <a:stretch>
            <a:fillRect/>
          </a:stretch>
        </p:blipFill>
        <p:spPr>
          <a:xfrm rot="5400000">
            <a:off x="4634270" y="5516816"/>
            <a:ext cx="243861" cy="499915"/>
          </a:xfrm>
          <a:prstGeom prst="rect">
            <a:avLst/>
          </a:prstGeom>
        </p:spPr>
      </p:pic>
      <p:sp>
        <p:nvSpPr>
          <p:cNvPr id="88" name="Rectangle 87">
            <a:extLst>
              <a:ext uri="{FF2B5EF4-FFF2-40B4-BE49-F238E27FC236}">
                <a16:creationId xmlns:a16="http://schemas.microsoft.com/office/drawing/2014/main" id="{946C00DA-B5AD-B0BA-1732-6B48DBF4F8D2}"/>
              </a:ext>
            </a:extLst>
          </p:cNvPr>
          <p:cNvSpPr/>
          <p:nvPr/>
        </p:nvSpPr>
        <p:spPr>
          <a:xfrm>
            <a:off x="8621597" y="3697963"/>
            <a:ext cx="796199" cy="731520"/>
          </a:xfrm>
          <a:prstGeom prst="rect">
            <a:avLst/>
          </a:prstGeom>
          <a:solidFill>
            <a:srgbClr val="4472C4">
              <a:lumMod val="75000"/>
            </a:srgbClr>
          </a:solidFill>
          <a:ln w="6350" cap="flat" cmpd="sng" algn="ctr">
            <a:solidFill>
              <a:srgbClr val="5B9BD5"/>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fr-BE" sz="1600" dirty="0"/>
              <a:t>ERTMS CG</a:t>
            </a:r>
            <a:endParaRPr lang="en-GB" sz="1600" dirty="0"/>
          </a:p>
        </p:txBody>
      </p:sp>
      <p:cxnSp>
        <p:nvCxnSpPr>
          <p:cNvPr id="89" name="Straight Arrow Connector 88">
            <a:extLst>
              <a:ext uri="{FF2B5EF4-FFF2-40B4-BE49-F238E27FC236}">
                <a16:creationId xmlns:a16="http://schemas.microsoft.com/office/drawing/2014/main" id="{25C40CF1-8BDE-EB09-A9C1-FBC807AEBB43}"/>
              </a:ext>
            </a:extLst>
          </p:cNvPr>
          <p:cNvCxnSpPr>
            <a:stCxn id="88" idx="0"/>
            <a:endCxn id="82" idx="4"/>
          </p:cNvCxnSpPr>
          <p:nvPr/>
        </p:nvCxnSpPr>
        <p:spPr>
          <a:xfrm flipV="1">
            <a:off x="9019696" y="3517671"/>
            <a:ext cx="7258" cy="180293"/>
          </a:xfrm>
          <a:prstGeom prst="straightConnector1">
            <a:avLst/>
          </a:prstGeom>
          <a:noFill/>
          <a:ln w="12700" cap="flat" cmpd="sng" algn="ctr">
            <a:solidFill>
              <a:srgbClr val="5B9BD5"/>
            </a:solidFill>
            <a:prstDash val="solid"/>
            <a:miter lim="800000"/>
            <a:tailEnd type="triangle"/>
          </a:ln>
          <a:effectLst/>
        </p:spPr>
        <p:style>
          <a:lnRef idx="2">
            <a:schemeClr val="accent1"/>
          </a:lnRef>
          <a:fillRef idx="0">
            <a:schemeClr val="accent1"/>
          </a:fillRef>
          <a:effectRef idx="1">
            <a:schemeClr val="accent1"/>
          </a:effectRef>
          <a:fontRef idx="minor">
            <a:schemeClr val="tx1"/>
          </a:fontRef>
        </p:style>
      </p:cxnSp>
      <p:grpSp>
        <p:nvGrpSpPr>
          <p:cNvPr id="90" name="Group 89">
            <a:extLst>
              <a:ext uri="{FF2B5EF4-FFF2-40B4-BE49-F238E27FC236}">
                <a16:creationId xmlns:a16="http://schemas.microsoft.com/office/drawing/2014/main" id="{F076C5DD-F510-8400-8A87-E63939767310}"/>
              </a:ext>
            </a:extLst>
          </p:cNvPr>
          <p:cNvGrpSpPr/>
          <p:nvPr/>
        </p:nvGrpSpPr>
        <p:grpSpPr>
          <a:xfrm>
            <a:off x="8265441" y="5476921"/>
            <a:ext cx="1547130" cy="929607"/>
            <a:chOff x="6394603" y="5537377"/>
            <a:chExt cx="1547130" cy="929607"/>
          </a:xfrm>
        </p:grpSpPr>
        <p:sp>
          <p:nvSpPr>
            <p:cNvPr id="124" name="Rectangle 123">
              <a:extLst>
                <a:ext uri="{FF2B5EF4-FFF2-40B4-BE49-F238E27FC236}">
                  <a16:creationId xmlns:a16="http://schemas.microsoft.com/office/drawing/2014/main" id="{DF31B98B-BAE8-631A-ACAF-A6CBA1EC9960}"/>
                </a:ext>
              </a:extLst>
            </p:cNvPr>
            <p:cNvSpPr/>
            <p:nvPr/>
          </p:nvSpPr>
          <p:spPr>
            <a:xfrm>
              <a:off x="6419143" y="5735464"/>
              <a:ext cx="731520" cy="731520"/>
            </a:xfrm>
            <a:prstGeom prst="rect">
              <a:avLst/>
            </a:prstGeom>
            <a:solidFill>
              <a:srgbClr val="4472C4">
                <a:lumMod val="75000"/>
              </a:srgbClr>
            </a:solidFill>
            <a:ln w="6350" cap="flat" cmpd="sng" algn="ctr">
              <a:solidFill>
                <a:srgbClr val="5B9BD5"/>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fr-BE" dirty="0"/>
                <a:t>EECT ETCS</a:t>
              </a:r>
              <a:endParaRPr lang="en-GB" dirty="0"/>
            </a:p>
          </p:txBody>
        </p:sp>
        <p:sp>
          <p:nvSpPr>
            <p:cNvPr id="125" name="Rectangle 124">
              <a:extLst>
                <a:ext uri="{FF2B5EF4-FFF2-40B4-BE49-F238E27FC236}">
                  <a16:creationId xmlns:a16="http://schemas.microsoft.com/office/drawing/2014/main" id="{9FBC7DBD-F521-DB0C-DAA2-E589ABC4008E}"/>
                </a:ext>
              </a:extLst>
            </p:cNvPr>
            <p:cNvSpPr/>
            <p:nvPr/>
          </p:nvSpPr>
          <p:spPr>
            <a:xfrm>
              <a:off x="7169881" y="5735464"/>
              <a:ext cx="731520" cy="731520"/>
            </a:xfrm>
            <a:prstGeom prst="rect">
              <a:avLst/>
            </a:prstGeom>
            <a:solidFill>
              <a:srgbClr val="4472C4">
                <a:lumMod val="75000"/>
              </a:srgbClr>
            </a:solidFill>
            <a:ln w="6350" cap="flat" cmpd="sng" algn="ctr">
              <a:solidFill>
                <a:srgbClr val="5B9BD5"/>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fr-BE" dirty="0"/>
                <a:t>EECT Radio</a:t>
              </a:r>
              <a:endParaRPr lang="en-GB" dirty="0"/>
            </a:p>
          </p:txBody>
        </p:sp>
        <p:sp>
          <p:nvSpPr>
            <p:cNvPr id="126" name="Right Brace 125">
              <a:extLst>
                <a:ext uri="{FF2B5EF4-FFF2-40B4-BE49-F238E27FC236}">
                  <a16:creationId xmlns:a16="http://schemas.microsoft.com/office/drawing/2014/main" id="{3DDE0983-3570-575D-E429-E335134C5F46}"/>
                </a:ext>
              </a:extLst>
            </p:cNvPr>
            <p:cNvSpPr/>
            <p:nvPr/>
          </p:nvSpPr>
          <p:spPr>
            <a:xfrm rot="16200000">
              <a:off x="7044103" y="4887877"/>
              <a:ext cx="248130" cy="1547130"/>
            </a:xfrm>
            <a:prstGeom prst="rightBrace">
              <a:avLst>
                <a:gd name="adj1" fmla="val 8333"/>
                <a:gd name="adj2" fmla="val 49832"/>
              </a:avLst>
            </a:prstGeom>
            <a:noFill/>
            <a:ln w="12700" cap="flat" cmpd="sng" algn="ctr">
              <a:solidFill>
                <a:srgbClr val="5B9BD5"/>
              </a:solidFill>
              <a:prstDash val="solid"/>
              <a:miter lim="800000"/>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pPr algn="ctr"/>
              <a:endParaRPr lang="en-GB"/>
            </a:p>
          </p:txBody>
        </p:sp>
      </p:grpSp>
      <p:sp>
        <p:nvSpPr>
          <p:cNvPr id="91" name="Rectangle 90">
            <a:extLst>
              <a:ext uri="{FF2B5EF4-FFF2-40B4-BE49-F238E27FC236}">
                <a16:creationId xmlns:a16="http://schemas.microsoft.com/office/drawing/2014/main" id="{11F070D5-5F42-90AA-74A8-3B26199E45B4}"/>
              </a:ext>
            </a:extLst>
          </p:cNvPr>
          <p:cNvSpPr/>
          <p:nvPr/>
        </p:nvSpPr>
        <p:spPr>
          <a:xfrm>
            <a:off x="6700934" y="5316174"/>
            <a:ext cx="731520" cy="731520"/>
          </a:xfrm>
          <a:prstGeom prst="rect">
            <a:avLst/>
          </a:prstGeom>
          <a:solidFill>
            <a:srgbClr val="4472C4">
              <a:lumMod val="75000"/>
            </a:srgbClr>
          </a:solidFill>
          <a:ln w="6350" cap="flat" cmpd="sng" algn="ctr">
            <a:solidFill>
              <a:srgbClr val="5B9BD5"/>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fr-BE" sz="1600" dirty="0"/>
              <a:t>Train </a:t>
            </a:r>
            <a:r>
              <a:rPr lang="fr-BE" sz="1600" dirty="0" err="1"/>
              <a:t>Detect</a:t>
            </a:r>
            <a:endParaRPr lang="en-GB" sz="1600" dirty="0"/>
          </a:p>
        </p:txBody>
      </p:sp>
      <p:cxnSp>
        <p:nvCxnSpPr>
          <p:cNvPr id="92" name="Straight Arrow Connector 91">
            <a:extLst>
              <a:ext uri="{FF2B5EF4-FFF2-40B4-BE49-F238E27FC236}">
                <a16:creationId xmlns:a16="http://schemas.microsoft.com/office/drawing/2014/main" id="{B96DF8A6-36A8-076F-30B3-9A945096804F}"/>
              </a:ext>
            </a:extLst>
          </p:cNvPr>
          <p:cNvCxnSpPr>
            <a:cxnSpLocks/>
            <a:stCxn id="126" idx="1"/>
            <a:endCxn id="88" idx="2"/>
          </p:cNvCxnSpPr>
          <p:nvPr/>
        </p:nvCxnSpPr>
        <p:spPr>
          <a:xfrm flipH="1" flipV="1">
            <a:off x="9019697" y="4429483"/>
            <a:ext cx="16710" cy="1047438"/>
          </a:xfrm>
          <a:prstGeom prst="straightConnector1">
            <a:avLst/>
          </a:prstGeom>
          <a:noFill/>
          <a:ln w="12700" cap="flat" cmpd="sng" algn="ctr">
            <a:solidFill>
              <a:srgbClr val="5B9BD5"/>
            </a:solidFill>
            <a:prstDash val="solid"/>
            <a:miter lim="800000"/>
            <a:tailEnd type="triangle"/>
          </a:ln>
          <a:effectLst/>
        </p:spPr>
        <p:style>
          <a:lnRef idx="2">
            <a:schemeClr val="accent1"/>
          </a:lnRef>
          <a:fillRef idx="0">
            <a:schemeClr val="accent1"/>
          </a:fillRef>
          <a:effectRef idx="1">
            <a:schemeClr val="accent1"/>
          </a:effectRef>
          <a:fontRef idx="minor">
            <a:schemeClr val="tx1"/>
          </a:fontRef>
        </p:style>
      </p:cxnSp>
      <p:sp>
        <p:nvSpPr>
          <p:cNvPr id="93" name="Rectangle 92">
            <a:extLst>
              <a:ext uri="{FF2B5EF4-FFF2-40B4-BE49-F238E27FC236}">
                <a16:creationId xmlns:a16="http://schemas.microsoft.com/office/drawing/2014/main" id="{B7E145B4-745B-5535-37C8-A8366A1BA48E}"/>
              </a:ext>
            </a:extLst>
          </p:cNvPr>
          <p:cNvSpPr/>
          <p:nvPr/>
        </p:nvSpPr>
        <p:spPr>
          <a:xfrm>
            <a:off x="9167978" y="4627772"/>
            <a:ext cx="731520" cy="731520"/>
          </a:xfrm>
          <a:prstGeom prst="rect">
            <a:avLst/>
          </a:prstGeom>
          <a:solidFill>
            <a:srgbClr val="4472C4">
              <a:lumMod val="75000"/>
            </a:srgbClr>
          </a:solidFill>
          <a:ln w="6350" cap="flat" cmpd="sng" algn="ctr">
            <a:solidFill>
              <a:srgbClr val="5B9BD5"/>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fr-BE" sz="1200" dirty="0" err="1"/>
              <a:t>Coord</a:t>
            </a:r>
            <a:endParaRPr lang="fr-BE" sz="1200" dirty="0"/>
          </a:p>
          <a:p>
            <a:pPr algn="ctr"/>
            <a:r>
              <a:rPr lang="fr-BE" sz="1200" dirty="0"/>
              <a:t>Radio</a:t>
            </a:r>
            <a:endParaRPr lang="en-GB" sz="1200" dirty="0"/>
          </a:p>
        </p:txBody>
      </p:sp>
      <p:cxnSp>
        <p:nvCxnSpPr>
          <p:cNvPr id="94" name="Straight Arrow Connector 93">
            <a:extLst>
              <a:ext uri="{FF2B5EF4-FFF2-40B4-BE49-F238E27FC236}">
                <a16:creationId xmlns:a16="http://schemas.microsoft.com/office/drawing/2014/main" id="{327010FC-C85D-53B9-E8E1-C4495FA5A1FD}"/>
              </a:ext>
            </a:extLst>
          </p:cNvPr>
          <p:cNvCxnSpPr>
            <a:cxnSpLocks/>
            <a:stCxn id="93" idx="0"/>
            <a:endCxn id="88" idx="2"/>
          </p:cNvCxnSpPr>
          <p:nvPr/>
        </p:nvCxnSpPr>
        <p:spPr>
          <a:xfrm flipH="1" flipV="1">
            <a:off x="9019697" y="4429483"/>
            <a:ext cx="514041" cy="198289"/>
          </a:xfrm>
          <a:prstGeom prst="straightConnector1">
            <a:avLst/>
          </a:prstGeom>
          <a:noFill/>
          <a:ln w="12700" cap="flat" cmpd="sng" algn="ctr">
            <a:solidFill>
              <a:srgbClr val="5B9BD5"/>
            </a:solidFill>
            <a:prstDash val="solid"/>
            <a:miter lim="800000"/>
            <a:tailEnd type="triangle"/>
          </a:ln>
          <a:effectLst/>
        </p:spPr>
        <p:style>
          <a:lnRef idx="2">
            <a:schemeClr val="accent1"/>
          </a:lnRef>
          <a:fillRef idx="0">
            <a:schemeClr val="accent1"/>
          </a:fillRef>
          <a:effectRef idx="1">
            <a:schemeClr val="accent1"/>
          </a:effectRef>
          <a:fontRef idx="minor">
            <a:schemeClr val="tx1"/>
          </a:fontRef>
        </p:style>
      </p:cxnSp>
      <p:sp>
        <p:nvSpPr>
          <p:cNvPr id="96" name="Rectangle 95">
            <a:extLst>
              <a:ext uri="{FF2B5EF4-FFF2-40B4-BE49-F238E27FC236}">
                <a16:creationId xmlns:a16="http://schemas.microsoft.com/office/drawing/2014/main" id="{D0A2A33E-59B1-3066-8FB8-B7B406D41478}"/>
              </a:ext>
            </a:extLst>
          </p:cNvPr>
          <p:cNvSpPr/>
          <p:nvPr/>
        </p:nvSpPr>
        <p:spPr>
          <a:xfrm>
            <a:off x="6943811" y="1765544"/>
            <a:ext cx="914400" cy="914400"/>
          </a:xfrm>
          <a:prstGeom prst="rect">
            <a:avLst/>
          </a:prstGeom>
          <a:solidFill>
            <a:srgbClr val="FFC000"/>
          </a:solidFill>
          <a:ln w="12700" cap="flat" cmpd="sng" algn="ctr">
            <a:solidFill>
              <a:srgbClr val="FFC000">
                <a:shade val="50000"/>
              </a:srgbClr>
            </a:solidFill>
            <a:prstDash val="solid"/>
            <a:miter lim="800000"/>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fr-BE" dirty="0"/>
              <a:t>ERA System Team</a:t>
            </a:r>
            <a:endParaRPr lang="en-GB" dirty="0"/>
          </a:p>
        </p:txBody>
      </p:sp>
      <p:sp>
        <p:nvSpPr>
          <p:cNvPr id="97" name="Rectangle 96">
            <a:extLst>
              <a:ext uri="{FF2B5EF4-FFF2-40B4-BE49-F238E27FC236}">
                <a16:creationId xmlns:a16="http://schemas.microsoft.com/office/drawing/2014/main" id="{037B7DD6-8071-E873-EE00-59A1B5BE75E3}"/>
              </a:ext>
            </a:extLst>
          </p:cNvPr>
          <p:cNvSpPr/>
          <p:nvPr/>
        </p:nvSpPr>
        <p:spPr>
          <a:xfrm>
            <a:off x="10925601" y="3915698"/>
            <a:ext cx="731520" cy="731520"/>
          </a:xfrm>
          <a:prstGeom prst="rect">
            <a:avLst/>
          </a:prstGeom>
          <a:solidFill>
            <a:srgbClr val="4472C4">
              <a:lumMod val="75000"/>
            </a:srgbClr>
          </a:solidFill>
          <a:ln w="6350" cap="flat" cmpd="sng" algn="ctr">
            <a:solidFill>
              <a:srgbClr val="5B9BD5"/>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fr-BE" sz="1600" b="1" i="1" dirty="0" err="1"/>
              <a:t>WGs</a:t>
            </a:r>
            <a:endParaRPr lang="en-GB" sz="1600" b="1" i="1" dirty="0"/>
          </a:p>
        </p:txBody>
      </p:sp>
      <p:cxnSp>
        <p:nvCxnSpPr>
          <p:cNvPr id="98" name="Straight Arrow Connector 97">
            <a:extLst>
              <a:ext uri="{FF2B5EF4-FFF2-40B4-BE49-F238E27FC236}">
                <a16:creationId xmlns:a16="http://schemas.microsoft.com/office/drawing/2014/main" id="{14481D0A-B37A-6902-7754-BEA976465D96}"/>
              </a:ext>
            </a:extLst>
          </p:cNvPr>
          <p:cNvCxnSpPr>
            <a:cxnSpLocks/>
            <a:stCxn id="97" idx="0"/>
            <a:endCxn id="85" idx="4"/>
          </p:cNvCxnSpPr>
          <p:nvPr/>
        </p:nvCxnSpPr>
        <p:spPr>
          <a:xfrm flipV="1">
            <a:off x="11291361" y="3512555"/>
            <a:ext cx="0" cy="403143"/>
          </a:xfrm>
          <a:prstGeom prst="straightConnector1">
            <a:avLst/>
          </a:prstGeom>
          <a:noFill/>
          <a:ln w="12700" cap="flat" cmpd="sng" algn="ctr">
            <a:solidFill>
              <a:srgbClr val="5B9BD5"/>
            </a:solidFill>
            <a:prstDash val="solid"/>
            <a:miter lim="800000"/>
            <a:tailEnd type="triangle"/>
          </a:ln>
          <a:effectLst/>
        </p:spPr>
        <p:style>
          <a:lnRef idx="2">
            <a:schemeClr val="accent1"/>
          </a:lnRef>
          <a:fillRef idx="0">
            <a:schemeClr val="accent1"/>
          </a:fillRef>
          <a:effectRef idx="1">
            <a:schemeClr val="accent1"/>
          </a:effectRef>
          <a:fontRef idx="minor">
            <a:schemeClr val="tx1"/>
          </a:fontRef>
        </p:style>
      </p:cxnSp>
      <p:sp>
        <p:nvSpPr>
          <p:cNvPr id="99" name="Rectangle 98">
            <a:extLst>
              <a:ext uri="{FF2B5EF4-FFF2-40B4-BE49-F238E27FC236}">
                <a16:creationId xmlns:a16="http://schemas.microsoft.com/office/drawing/2014/main" id="{AE732B28-D1A1-99A7-E7BD-DA6A92A0CA35}"/>
              </a:ext>
            </a:extLst>
          </p:cNvPr>
          <p:cNvSpPr/>
          <p:nvPr/>
        </p:nvSpPr>
        <p:spPr>
          <a:xfrm>
            <a:off x="2792658" y="4222504"/>
            <a:ext cx="848680" cy="731520"/>
          </a:xfrm>
          <a:prstGeom prst="rect">
            <a:avLst/>
          </a:prstGeom>
          <a:solidFill>
            <a:srgbClr val="4472C4">
              <a:lumMod val="75000"/>
            </a:srgbClr>
          </a:solidFill>
          <a:ln w="6350" cap="flat" cmpd="sng" algn="ctr">
            <a:solidFill>
              <a:srgbClr val="5B9BD5"/>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fr-BE" dirty="0"/>
              <a:t>TWG</a:t>
            </a:r>
            <a:endParaRPr lang="en-GB" dirty="0"/>
          </a:p>
        </p:txBody>
      </p:sp>
      <p:cxnSp>
        <p:nvCxnSpPr>
          <p:cNvPr id="100" name="Straight Arrow Connector 99">
            <a:extLst>
              <a:ext uri="{FF2B5EF4-FFF2-40B4-BE49-F238E27FC236}">
                <a16:creationId xmlns:a16="http://schemas.microsoft.com/office/drawing/2014/main" id="{9AFA0BEC-C0A4-6B04-1ADC-DFF1BFE18995}"/>
              </a:ext>
            </a:extLst>
          </p:cNvPr>
          <p:cNvCxnSpPr/>
          <p:nvPr/>
        </p:nvCxnSpPr>
        <p:spPr>
          <a:xfrm flipV="1">
            <a:off x="4544343" y="6043989"/>
            <a:ext cx="368848" cy="2444"/>
          </a:xfrm>
          <a:prstGeom prst="straightConnector1">
            <a:avLst/>
          </a:prstGeom>
          <a:noFill/>
          <a:ln w="6350" cap="flat" cmpd="sng" algn="ctr">
            <a:solidFill>
              <a:srgbClr val="5B9BD5"/>
            </a:solidFill>
            <a:prstDash val="lgDash"/>
            <a:miter lim="800000"/>
            <a:tailEnd type="triangle"/>
          </a:ln>
          <a:effectLst/>
        </p:spPr>
        <p:style>
          <a:lnRef idx="2">
            <a:schemeClr val="accent1"/>
          </a:lnRef>
          <a:fillRef idx="0">
            <a:schemeClr val="accent1"/>
          </a:fillRef>
          <a:effectRef idx="1">
            <a:schemeClr val="accent1"/>
          </a:effectRef>
          <a:fontRef idx="minor">
            <a:schemeClr val="tx1"/>
          </a:fontRef>
        </p:style>
      </p:cxnSp>
      <p:cxnSp>
        <p:nvCxnSpPr>
          <p:cNvPr id="101" name="Straight Arrow Connector 100">
            <a:extLst>
              <a:ext uri="{FF2B5EF4-FFF2-40B4-BE49-F238E27FC236}">
                <a16:creationId xmlns:a16="http://schemas.microsoft.com/office/drawing/2014/main" id="{3B734135-A16D-ECF3-60AA-442831AF780D}"/>
              </a:ext>
            </a:extLst>
          </p:cNvPr>
          <p:cNvCxnSpPr>
            <a:cxnSpLocks/>
            <a:stCxn id="86" idx="1"/>
            <a:endCxn id="112" idx="5"/>
          </p:cNvCxnSpPr>
          <p:nvPr/>
        </p:nvCxnSpPr>
        <p:spPr>
          <a:xfrm flipH="1" flipV="1">
            <a:off x="4477833" y="3327169"/>
            <a:ext cx="2224917" cy="1531511"/>
          </a:xfrm>
          <a:prstGeom prst="straightConnector1">
            <a:avLst/>
          </a:prstGeom>
          <a:noFill/>
          <a:ln w="6350" cap="flat" cmpd="sng" algn="ctr">
            <a:solidFill>
              <a:srgbClr val="5B9BD5"/>
            </a:solidFill>
            <a:prstDash val="lgDash"/>
            <a:miter lim="800000"/>
            <a:tailEnd type="triangle"/>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a:extLst>
              <a:ext uri="{FF2B5EF4-FFF2-40B4-BE49-F238E27FC236}">
                <a16:creationId xmlns:a16="http://schemas.microsoft.com/office/drawing/2014/main" id="{C64C576B-BF3D-524E-67DC-B2DE72E32BB4}"/>
              </a:ext>
            </a:extLst>
          </p:cNvPr>
          <p:cNvCxnSpPr>
            <a:cxnSpLocks/>
            <a:stCxn id="91" idx="1"/>
            <a:endCxn id="84" idx="4"/>
          </p:cNvCxnSpPr>
          <p:nvPr/>
        </p:nvCxnSpPr>
        <p:spPr>
          <a:xfrm flipH="1" flipV="1">
            <a:off x="2621607" y="3459645"/>
            <a:ext cx="4079327" cy="2222289"/>
          </a:xfrm>
          <a:prstGeom prst="straightConnector1">
            <a:avLst/>
          </a:prstGeom>
          <a:noFill/>
          <a:ln w="6350" cap="flat" cmpd="sng" algn="ctr">
            <a:solidFill>
              <a:srgbClr val="5B9BD5"/>
            </a:solidFill>
            <a:prstDash val="lgDash"/>
            <a:miter lim="800000"/>
            <a:tailEnd type="triangle"/>
          </a:ln>
          <a:effectLst/>
        </p:spPr>
        <p:style>
          <a:lnRef idx="2">
            <a:schemeClr val="accent1"/>
          </a:lnRef>
          <a:fillRef idx="0">
            <a:schemeClr val="accent1"/>
          </a:fillRef>
          <a:effectRef idx="1">
            <a:schemeClr val="accent1"/>
          </a:effectRef>
          <a:fontRef idx="minor">
            <a:schemeClr val="tx1"/>
          </a:fontRef>
        </p:style>
      </p:cxnSp>
      <p:cxnSp>
        <p:nvCxnSpPr>
          <p:cNvPr id="103" name="Straight Arrow Connector 102">
            <a:extLst>
              <a:ext uri="{FF2B5EF4-FFF2-40B4-BE49-F238E27FC236}">
                <a16:creationId xmlns:a16="http://schemas.microsoft.com/office/drawing/2014/main" id="{7A519365-945C-D3D1-434F-AB8650CFEE26}"/>
              </a:ext>
            </a:extLst>
          </p:cNvPr>
          <p:cNvCxnSpPr>
            <a:cxnSpLocks/>
            <a:stCxn id="86" idx="3"/>
            <a:endCxn id="82" idx="3"/>
          </p:cNvCxnSpPr>
          <p:nvPr/>
        </p:nvCxnSpPr>
        <p:spPr>
          <a:xfrm flipV="1">
            <a:off x="7434270" y="3343703"/>
            <a:ext cx="1172408" cy="1514977"/>
          </a:xfrm>
          <a:prstGeom prst="straightConnector1">
            <a:avLst/>
          </a:prstGeom>
          <a:noFill/>
          <a:ln w="12700" cap="flat" cmpd="sng" algn="ctr">
            <a:solidFill>
              <a:srgbClr val="5B9BD5"/>
            </a:solidFill>
            <a:prstDash val="solid"/>
            <a:miter lim="800000"/>
            <a:tailEnd type="triangle"/>
          </a:ln>
          <a:effectLst/>
        </p:spPr>
        <p:style>
          <a:lnRef idx="2">
            <a:schemeClr val="accent1"/>
          </a:lnRef>
          <a:fillRef idx="0">
            <a:schemeClr val="accent1"/>
          </a:fillRef>
          <a:effectRef idx="1">
            <a:schemeClr val="accent1"/>
          </a:effectRef>
          <a:fontRef idx="minor">
            <a:schemeClr val="tx1"/>
          </a:fontRef>
        </p:style>
      </p:cxnSp>
      <p:cxnSp>
        <p:nvCxnSpPr>
          <p:cNvPr id="104" name="Straight Arrow Connector 103">
            <a:extLst>
              <a:ext uri="{FF2B5EF4-FFF2-40B4-BE49-F238E27FC236}">
                <a16:creationId xmlns:a16="http://schemas.microsoft.com/office/drawing/2014/main" id="{0A167FCE-9E2A-FD39-5891-0DC6C1591267}"/>
              </a:ext>
            </a:extLst>
          </p:cNvPr>
          <p:cNvCxnSpPr>
            <a:cxnSpLocks/>
            <a:stCxn id="91" idx="3"/>
            <a:endCxn id="82" idx="3"/>
          </p:cNvCxnSpPr>
          <p:nvPr/>
        </p:nvCxnSpPr>
        <p:spPr>
          <a:xfrm flipV="1">
            <a:off x="7432454" y="3343703"/>
            <a:ext cx="1174224" cy="2338231"/>
          </a:xfrm>
          <a:prstGeom prst="straightConnector1">
            <a:avLst/>
          </a:prstGeom>
          <a:noFill/>
          <a:ln w="12700" cap="flat" cmpd="sng" algn="ctr">
            <a:solidFill>
              <a:srgbClr val="5B9BD5"/>
            </a:solidFill>
            <a:prstDash val="solid"/>
            <a:miter lim="800000"/>
            <a:tailEnd type="triangle"/>
          </a:ln>
          <a:effectLst/>
        </p:spPr>
        <p:style>
          <a:lnRef idx="2">
            <a:schemeClr val="accent1"/>
          </a:lnRef>
          <a:fillRef idx="0">
            <a:schemeClr val="accent1"/>
          </a:fillRef>
          <a:effectRef idx="1">
            <a:schemeClr val="accent1"/>
          </a:effectRef>
          <a:fontRef idx="minor">
            <a:schemeClr val="tx1"/>
          </a:fontRef>
        </p:style>
      </p:cxnSp>
      <p:cxnSp>
        <p:nvCxnSpPr>
          <p:cNvPr id="108" name="Straight Arrow Connector 107">
            <a:extLst>
              <a:ext uri="{FF2B5EF4-FFF2-40B4-BE49-F238E27FC236}">
                <a16:creationId xmlns:a16="http://schemas.microsoft.com/office/drawing/2014/main" id="{AC626F83-9405-6ED8-8DA7-2F2EDCBFE7EE}"/>
              </a:ext>
            </a:extLst>
          </p:cNvPr>
          <p:cNvCxnSpPr>
            <a:cxnSpLocks/>
            <a:stCxn id="83" idx="4"/>
            <a:endCxn id="96" idx="0"/>
          </p:cNvCxnSpPr>
          <p:nvPr/>
        </p:nvCxnSpPr>
        <p:spPr>
          <a:xfrm flipH="1">
            <a:off x="7401011" y="1221280"/>
            <a:ext cx="143028" cy="544264"/>
          </a:xfrm>
          <a:prstGeom prst="straightConnector1">
            <a:avLst/>
          </a:prstGeom>
          <a:solidFill>
            <a:srgbClr val="5B9BD5"/>
          </a:solidFill>
          <a:ln w="44450" cap="flat" cmpd="sng" algn="ctr">
            <a:solidFill>
              <a:srgbClr val="5B9BD5">
                <a:shade val="50000"/>
              </a:srgbClr>
            </a:solidFill>
            <a:prstDash val="solid"/>
            <a:miter lim="800000"/>
            <a:headEnd type="triangle"/>
            <a:tailEnd type="triangle"/>
          </a:ln>
          <a:effectLst/>
        </p:spPr>
        <p:style>
          <a:lnRef idx="2">
            <a:schemeClr val="accent1">
              <a:shade val="50000"/>
            </a:schemeClr>
          </a:lnRef>
          <a:fillRef idx="1">
            <a:schemeClr val="accent1"/>
          </a:fillRef>
          <a:effectRef idx="0">
            <a:schemeClr val="accent1"/>
          </a:effectRef>
          <a:fontRef idx="minor">
            <a:schemeClr val="lt1"/>
          </a:fontRef>
        </p:style>
      </p:cxnSp>
      <p:cxnSp>
        <p:nvCxnSpPr>
          <p:cNvPr id="109" name="Straight Arrow Connector 108">
            <a:extLst>
              <a:ext uri="{FF2B5EF4-FFF2-40B4-BE49-F238E27FC236}">
                <a16:creationId xmlns:a16="http://schemas.microsoft.com/office/drawing/2014/main" id="{23525600-124C-1F0E-3FE7-E08E9334B706}"/>
              </a:ext>
            </a:extLst>
          </p:cNvPr>
          <p:cNvCxnSpPr>
            <a:cxnSpLocks/>
          </p:cNvCxnSpPr>
          <p:nvPr/>
        </p:nvCxnSpPr>
        <p:spPr>
          <a:xfrm flipH="1">
            <a:off x="4544343" y="6338128"/>
            <a:ext cx="445339" cy="0"/>
          </a:xfrm>
          <a:prstGeom prst="straightConnector1">
            <a:avLst/>
          </a:prstGeom>
          <a:solidFill>
            <a:srgbClr val="5B9BD5"/>
          </a:solidFill>
          <a:ln w="44450" cap="flat" cmpd="sng" algn="ctr">
            <a:solidFill>
              <a:srgbClr val="5B9BD5">
                <a:shade val="50000"/>
              </a:srgbClr>
            </a:solidFill>
            <a:prstDash val="solid"/>
            <a:miter lim="800000"/>
            <a:headEnd type="triangle"/>
            <a:tailEnd type="triangle"/>
          </a:ln>
          <a:effectLst/>
        </p:spPr>
        <p:style>
          <a:lnRef idx="2">
            <a:schemeClr val="accent1">
              <a:shade val="50000"/>
            </a:schemeClr>
          </a:lnRef>
          <a:fillRef idx="1">
            <a:schemeClr val="accent1"/>
          </a:fillRef>
          <a:effectRef idx="0">
            <a:schemeClr val="accent1"/>
          </a:effectRef>
          <a:fontRef idx="minor">
            <a:schemeClr val="lt1"/>
          </a:fontRef>
        </p:style>
      </p:cxnSp>
      <p:sp>
        <p:nvSpPr>
          <p:cNvPr id="110" name="Oval 109">
            <a:extLst>
              <a:ext uri="{FF2B5EF4-FFF2-40B4-BE49-F238E27FC236}">
                <a16:creationId xmlns:a16="http://schemas.microsoft.com/office/drawing/2014/main" id="{798C0D8F-B71C-6E63-B0DB-5B6F861B8094}"/>
              </a:ext>
            </a:extLst>
          </p:cNvPr>
          <p:cNvSpPr/>
          <p:nvPr/>
        </p:nvSpPr>
        <p:spPr>
          <a:xfrm>
            <a:off x="532784" y="4065734"/>
            <a:ext cx="1095266" cy="1012653"/>
          </a:xfrm>
          <a:prstGeom prst="ellipse">
            <a:avLst/>
          </a:prstGeom>
          <a:solidFill>
            <a:srgbClr val="70AD47">
              <a:lumMod val="75000"/>
            </a:srgbClr>
          </a:solidFill>
          <a:ln w="6350"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fr-BE" sz="1400" dirty="0"/>
              <a:t>FP5/SP </a:t>
            </a:r>
            <a:r>
              <a:rPr lang="fr-BE" sz="1400" dirty="0" err="1"/>
              <a:t>task</a:t>
            </a:r>
            <a:r>
              <a:rPr lang="fr-BE" sz="1400" dirty="0"/>
              <a:t> 4</a:t>
            </a:r>
            <a:endParaRPr lang="en-GB" dirty="0"/>
          </a:p>
        </p:txBody>
      </p:sp>
      <p:cxnSp>
        <p:nvCxnSpPr>
          <p:cNvPr id="111" name="Straight Arrow Connector 110">
            <a:extLst>
              <a:ext uri="{FF2B5EF4-FFF2-40B4-BE49-F238E27FC236}">
                <a16:creationId xmlns:a16="http://schemas.microsoft.com/office/drawing/2014/main" id="{3A459D1C-7AA7-3879-707A-688FB2F3E993}"/>
              </a:ext>
            </a:extLst>
          </p:cNvPr>
          <p:cNvCxnSpPr>
            <a:cxnSpLocks/>
            <a:stCxn id="78" idx="1"/>
            <a:endCxn id="110" idx="6"/>
          </p:cNvCxnSpPr>
          <p:nvPr/>
        </p:nvCxnSpPr>
        <p:spPr>
          <a:xfrm flipH="1" flipV="1">
            <a:off x="1628050" y="4572061"/>
            <a:ext cx="291265" cy="16203"/>
          </a:xfrm>
          <a:prstGeom prst="straightConnector1">
            <a:avLst/>
          </a:prstGeom>
          <a:solidFill>
            <a:srgbClr val="5B9BD5"/>
          </a:solidFill>
          <a:ln w="44450" cap="flat" cmpd="sng" algn="ctr">
            <a:solidFill>
              <a:srgbClr val="5B9BD5">
                <a:shade val="50000"/>
              </a:srgbClr>
            </a:solidFill>
            <a:prstDash val="solid"/>
            <a:miter lim="800000"/>
            <a:headEnd type="triangle"/>
            <a:tailEnd type="triangle"/>
          </a:ln>
          <a:effectLst/>
        </p:spPr>
        <p:style>
          <a:lnRef idx="2">
            <a:schemeClr val="accent1">
              <a:shade val="50000"/>
            </a:schemeClr>
          </a:lnRef>
          <a:fillRef idx="1">
            <a:schemeClr val="accent1"/>
          </a:fillRef>
          <a:effectRef idx="0">
            <a:schemeClr val="accent1"/>
          </a:effectRef>
          <a:fontRef idx="minor">
            <a:schemeClr val="lt1"/>
          </a:fontRef>
        </p:style>
      </p:cxnSp>
      <p:sp>
        <p:nvSpPr>
          <p:cNvPr id="112" name="Oval 111">
            <a:extLst>
              <a:ext uri="{FF2B5EF4-FFF2-40B4-BE49-F238E27FC236}">
                <a16:creationId xmlns:a16="http://schemas.microsoft.com/office/drawing/2014/main" id="{8C788445-6BF0-7B73-81CB-D28ACB218FBE}"/>
              </a:ext>
            </a:extLst>
          </p:cNvPr>
          <p:cNvSpPr/>
          <p:nvPr/>
        </p:nvSpPr>
        <p:spPr>
          <a:xfrm>
            <a:off x="3463197" y="2312533"/>
            <a:ext cx="1188720" cy="1188720"/>
          </a:xfrm>
          <a:prstGeom prst="ellipse">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fr-BE" sz="2000" dirty="0"/>
              <a:t>OPE WP</a:t>
            </a:r>
            <a:endParaRPr lang="en-GB" sz="2000" dirty="0"/>
          </a:p>
        </p:txBody>
      </p:sp>
      <p:sp>
        <p:nvSpPr>
          <p:cNvPr id="113" name="Rectangle 112">
            <a:extLst>
              <a:ext uri="{FF2B5EF4-FFF2-40B4-BE49-F238E27FC236}">
                <a16:creationId xmlns:a16="http://schemas.microsoft.com/office/drawing/2014/main" id="{C66BDAAA-5029-B1A0-6BEF-5628DAEA06A0}"/>
              </a:ext>
            </a:extLst>
          </p:cNvPr>
          <p:cNvSpPr/>
          <p:nvPr/>
        </p:nvSpPr>
        <p:spPr>
          <a:xfrm>
            <a:off x="5129445" y="2759796"/>
            <a:ext cx="1407931" cy="388590"/>
          </a:xfrm>
          <a:prstGeom prst="rect">
            <a:avLst/>
          </a:prstGeom>
          <a:solidFill>
            <a:srgbClr val="FFC000"/>
          </a:solidFill>
          <a:ln w="12700" cap="flat" cmpd="sng" algn="ctr">
            <a:solidFill>
              <a:srgbClr val="FFC000">
                <a:shade val="50000"/>
              </a:srgbClr>
            </a:solidFill>
            <a:prstDash val="solid"/>
            <a:miter lim="800000"/>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fr-BE" dirty="0"/>
              <a:t>‘Tiger’ Team</a:t>
            </a:r>
            <a:endParaRPr lang="en-GB" dirty="0"/>
          </a:p>
        </p:txBody>
      </p:sp>
      <p:sp>
        <p:nvSpPr>
          <p:cNvPr id="118" name="Rectangle 117">
            <a:extLst>
              <a:ext uri="{FF2B5EF4-FFF2-40B4-BE49-F238E27FC236}">
                <a16:creationId xmlns:a16="http://schemas.microsoft.com/office/drawing/2014/main" id="{A95F9080-59CE-4BBF-6974-D19C51E54C92}"/>
              </a:ext>
            </a:extLst>
          </p:cNvPr>
          <p:cNvSpPr/>
          <p:nvPr/>
        </p:nvSpPr>
        <p:spPr>
          <a:xfrm>
            <a:off x="928217" y="6172345"/>
            <a:ext cx="1131619" cy="429148"/>
          </a:xfrm>
          <a:prstGeom prst="rect">
            <a:avLst/>
          </a:prstGeom>
          <a:solidFill>
            <a:srgbClr val="4472C4">
              <a:lumMod val="75000"/>
            </a:srgbClr>
          </a:solidFill>
          <a:ln w="6350" cap="flat" cmpd="sng" algn="ctr">
            <a:solidFill>
              <a:srgbClr val="5B9BD5"/>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fr-BE" sz="1400" dirty="0" err="1"/>
              <a:t>Working</a:t>
            </a:r>
            <a:r>
              <a:rPr lang="fr-BE" sz="1400" dirty="0"/>
              <a:t> group</a:t>
            </a:r>
            <a:endParaRPr lang="en-GB" sz="1400" dirty="0"/>
          </a:p>
        </p:txBody>
      </p:sp>
      <p:sp>
        <p:nvSpPr>
          <p:cNvPr id="119" name="Rectangle 118">
            <a:extLst>
              <a:ext uri="{FF2B5EF4-FFF2-40B4-BE49-F238E27FC236}">
                <a16:creationId xmlns:a16="http://schemas.microsoft.com/office/drawing/2014/main" id="{F823D7E2-829B-FCFC-1218-D67D76D397D3}"/>
              </a:ext>
            </a:extLst>
          </p:cNvPr>
          <p:cNvSpPr/>
          <p:nvPr/>
        </p:nvSpPr>
        <p:spPr>
          <a:xfrm>
            <a:off x="922476" y="5565212"/>
            <a:ext cx="1131619" cy="457200"/>
          </a:xfrm>
          <a:prstGeom prst="rect">
            <a:avLst/>
          </a:prstGeom>
          <a:solidFill>
            <a:srgbClr val="FFC000"/>
          </a:solidFill>
          <a:ln w="12700" cap="flat" cmpd="sng" algn="ctr">
            <a:solidFill>
              <a:srgbClr val="FFC000">
                <a:shade val="50000"/>
              </a:srgbClr>
            </a:solidFill>
            <a:prstDash val="solid"/>
            <a:miter lim="800000"/>
          </a:ln>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fr-BE" sz="1600" dirty="0"/>
              <a:t>ERA group</a:t>
            </a:r>
            <a:endParaRPr lang="en-GB" sz="1600" dirty="0"/>
          </a:p>
        </p:txBody>
      </p:sp>
      <p:sp>
        <p:nvSpPr>
          <p:cNvPr id="120" name="Oval 119">
            <a:extLst>
              <a:ext uri="{FF2B5EF4-FFF2-40B4-BE49-F238E27FC236}">
                <a16:creationId xmlns:a16="http://schemas.microsoft.com/office/drawing/2014/main" id="{96C9E469-31A1-D205-891B-25E4BAE596ED}"/>
              </a:ext>
            </a:extLst>
          </p:cNvPr>
          <p:cNvSpPr>
            <a:spLocks noChangeAspect="1"/>
          </p:cNvSpPr>
          <p:nvPr/>
        </p:nvSpPr>
        <p:spPr>
          <a:xfrm>
            <a:off x="2191029" y="5773668"/>
            <a:ext cx="860219" cy="860219"/>
          </a:xfrm>
          <a:prstGeom prst="ellipse">
            <a:avLst/>
          </a:prstGeom>
          <a:gradFill rotWithShape="1">
            <a:gsLst>
              <a:gs pos="0">
                <a:srgbClr val="5B9BD5">
                  <a:satMod val="103000"/>
                  <a:lumMod val="102000"/>
                  <a:tint val="94000"/>
                </a:srgbClr>
              </a:gs>
              <a:gs pos="50000">
                <a:srgbClr val="5B9BD5">
                  <a:satMod val="110000"/>
                  <a:lumMod val="100000"/>
                  <a:shade val="100000"/>
                </a:srgbClr>
              </a:gs>
              <a:gs pos="100000">
                <a:srgbClr val="5B9BD5">
                  <a:lumMod val="99000"/>
                  <a:satMod val="120000"/>
                  <a:shade val="78000"/>
                </a:srgbClr>
              </a:gs>
            </a:gsLst>
            <a:lin ang="5400000" scaled="0"/>
          </a:gradFill>
          <a:ln w="6350" cap="flat" cmpd="sng" algn="ctr">
            <a:solidFill>
              <a:srgbClr val="5B9BD5"/>
            </a:solidFill>
            <a:prstDash val="solid"/>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fr-BE" sz="1100" dirty="0" err="1"/>
              <a:t>Working</a:t>
            </a:r>
            <a:r>
              <a:rPr lang="fr-BE" sz="1100" dirty="0"/>
              <a:t> Party</a:t>
            </a:r>
            <a:endParaRPr lang="en-GB" sz="1100" dirty="0"/>
          </a:p>
        </p:txBody>
      </p:sp>
      <p:sp>
        <p:nvSpPr>
          <p:cNvPr id="121" name="Oval 120">
            <a:extLst>
              <a:ext uri="{FF2B5EF4-FFF2-40B4-BE49-F238E27FC236}">
                <a16:creationId xmlns:a16="http://schemas.microsoft.com/office/drawing/2014/main" id="{5294C62D-75C0-E129-426D-31B7DEF8D2A7}"/>
              </a:ext>
            </a:extLst>
          </p:cNvPr>
          <p:cNvSpPr>
            <a:spLocks noChangeAspect="1"/>
          </p:cNvSpPr>
          <p:nvPr/>
        </p:nvSpPr>
        <p:spPr>
          <a:xfrm>
            <a:off x="3128204" y="5773668"/>
            <a:ext cx="930396" cy="860219"/>
          </a:xfrm>
          <a:prstGeom prst="ellipse">
            <a:avLst/>
          </a:prstGeom>
          <a:solidFill>
            <a:srgbClr val="70AD47">
              <a:lumMod val="75000"/>
            </a:srgbClr>
          </a:solidFill>
          <a:ln w="6350" cap="flat" cmpd="sng" algn="ctr">
            <a:noFill/>
            <a:prstDash val="solid"/>
            <a:miter lim="800000"/>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fr-BE" sz="1400" dirty="0"/>
              <a:t>EU Rail</a:t>
            </a:r>
            <a:endParaRPr lang="en-GB" dirty="0"/>
          </a:p>
        </p:txBody>
      </p:sp>
      <p:sp>
        <p:nvSpPr>
          <p:cNvPr id="122" name="Rectangle 121">
            <a:extLst>
              <a:ext uri="{FF2B5EF4-FFF2-40B4-BE49-F238E27FC236}">
                <a16:creationId xmlns:a16="http://schemas.microsoft.com/office/drawing/2014/main" id="{02FD4D68-6582-CE48-3283-A5EB759E90F1}"/>
              </a:ext>
            </a:extLst>
          </p:cNvPr>
          <p:cNvSpPr/>
          <p:nvPr/>
        </p:nvSpPr>
        <p:spPr>
          <a:xfrm>
            <a:off x="695716" y="5323519"/>
            <a:ext cx="3505200" cy="1429863"/>
          </a:xfrm>
          <a:prstGeom prst="rect">
            <a:avLst/>
          </a:prstGeom>
          <a:noFill/>
          <a:ln w="38100" cap="flat" cmpd="sng" algn="ctr">
            <a:solidFill>
              <a:sysClr val="windowText" lastClr="00000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endParaRPr lang="en-GB" dirty="0"/>
          </a:p>
        </p:txBody>
      </p:sp>
      <p:cxnSp>
        <p:nvCxnSpPr>
          <p:cNvPr id="138" name="Straight Arrow Connector 137">
            <a:extLst>
              <a:ext uri="{FF2B5EF4-FFF2-40B4-BE49-F238E27FC236}">
                <a16:creationId xmlns:a16="http://schemas.microsoft.com/office/drawing/2014/main" id="{547BA73D-E2D9-77FD-CD6A-2106BEB2DBBA}"/>
              </a:ext>
            </a:extLst>
          </p:cNvPr>
          <p:cNvCxnSpPr>
            <a:cxnSpLocks/>
            <a:stCxn id="80" idx="3"/>
            <a:endCxn id="85" idx="3"/>
          </p:cNvCxnSpPr>
          <p:nvPr/>
        </p:nvCxnSpPr>
        <p:spPr>
          <a:xfrm flipV="1">
            <a:off x="7465624" y="3338471"/>
            <a:ext cx="3405461" cy="37218"/>
          </a:xfrm>
          <a:prstGeom prst="straightConnector1">
            <a:avLst/>
          </a:prstGeom>
          <a:noFill/>
          <a:ln w="12700" cap="flat" cmpd="sng" algn="ctr">
            <a:solidFill>
              <a:srgbClr val="5B9BD5"/>
            </a:solidFill>
            <a:prstDash val="solid"/>
            <a:miter lim="800000"/>
            <a:tailEnd type="triangle"/>
          </a:ln>
          <a:effectLst/>
        </p:spPr>
        <p:style>
          <a:lnRef idx="2">
            <a:schemeClr val="accent1"/>
          </a:lnRef>
          <a:fillRef idx="0">
            <a:schemeClr val="accent1"/>
          </a:fillRef>
          <a:effectRef idx="1">
            <a:schemeClr val="accent1"/>
          </a:effectRef>
          <a:fontRef idx="minor">
            <a:schemeClr val="tx1"/>
          </a:fontRef>
        </p:style>
      </p:cxnSp>
      <p:cxnSp>
        <p:nvCxnSpPr>
          <p:cNvPr id="149" name="Straight Arrow Connector 148">
            <a:extLst>
              <a:ext uri="{FF2B5EF4-FFF2-40B4-BE49-F238E27FC236}">
                <a16:creationId xmlns:a16="http://schemas.microsoft.com/office/drawing/2014/main" id="{D765F026-DD50-25E7-916E-D610EFA184AB}"/>
              </a:ext>
            </a:extLst>
          </p:cNvPr>
          <p:cNvCxnSpPr>
            <a:cxnSpLocks/>
            <a:stCxn id="80" idx="1"/>
            <a:endCxn id="84" idx="5"/>
          </p:cNvCxnSpPr>
          <p:nvPr/>
        </p:nvCxnSpPr>
        <p:spPr>
          <a:xfrm flipH="1" flipV="1">
            <a:off x="3041883" y="3285561"/>
            <a:ext cx="3673970" cy="90128"/>
          </a:xfrm>
          <a:prstGeom prst="straightConnector1">
            <a:avLst/>
          </a:prstGeom>
          <a:noFill/>
          <a:ln w="12700" cap="flat" cmpd="sng" algn="ctr">
            <a:solidFill>
              <a:srgbClr val="5B9BD5"/>
            </a:solidFill>
            <a:prstDash val="solid"/>
            <a:miter lim="800000"/>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31171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 name="EE4P_TEMPLATESTYLE" val="5"/>
</p:tagLst>
</file>

<file path=ppt/tags/tag2.xml><?xml version="1.0" encoding="utf-8"?>
<p:tagLst xmlns:a="http://schemas.openxmlformats.org/drawingml/2006/main" xmlns:r="http://schemas.openxmlformats.org/officeDocument/2006/relationships" xmlns:p="http://schemas.openxmlformats.org/presentationml/2006/main">
  <p:tag name="CDT_PROT" val="2"/>
  <p:tag name="CDT_PROT_TOP" val="111,25"/>
  <p:tag name="CDT_PROT_LEFT" val="49,37504"/>
  <p:tag name="CDT_PROT_WIDTH" val="646,3749"/>
  <p:tag name="CDT_PROT_HEIGHT" val="374,25"/>
  <p:tag name="EE4P_TEMPLATESTYLE" val="5"/>
</p:tagLst>
</file>

<file path=ppt/theme/theme1.xml><?xml version="1.0" encoding="utf-8"?>
<a:theme xmlns:a="http://schemas.openxmlformats.org/drawingml/2006/main" name="White title">
  <a:themeElements>
    <a:clrScheme name="Personnalisé 1">
      <a:dk1>
        <a:srgbClr val="0C1D3E"/>
      </a:dk1>
      <a:lt1>
        <a:sysClr val="window" lastClr="FFFFFF"/>
      </a:lt1>
      <a:dk2>
        <a:srgbClr val="0C1D3E"/>
      </a:dk2>
      <a:lt2>
        <a:srgbClr val="FFFFFF"/>
      </a:lt2>
      <a:accent1>
        <a:srgbClr val="97C62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uropesRa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0927 FP meeting presentation.pptx" id="{82502B78-0303-48BC-939B-B891D56682CA}" vid="{D28FCB2E-5570-4AAF-87D3-E5F9AAE4E1FA}"/>
    </a:ext>
  </a:extLst>
</a:theme>
</file>

<file path=ppt/theme/theme2.xml><?xml version="1.0" encoding="utf-8"?>
<a:theme xmlns:a="http://schemas.openxmlformats.org/drawingml/2006/main" name="Blue title">
  <a:themeElements>
    <a:clrScheme name="Personnalisé 1">
      <a:dk1>
        <a:srgbClr val="0C1D3E"/>
      </a:dk1>
      <a:lt1>
        <a:sysClr val="window" lastClr="FFFFFF"/>
      </a:lt1>
      <a:dk2>
        <a:srgbClr val="0C1D3E"/>
      </a:dk2>
      <a:lt2>
        <a:srgbClr val="FFFFFF"/>
      </a:lt2>
      <a:accent1>
        <a:srgbClr val="97C62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uropesRa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0927 FP meeting presentation.pptx" id="{82502B78-0303-48BC-939B-B891D56682CA}" vid="{9FE0577B-B923-44EE-A8F8-0CEC87480A45}"/>
    </a:ext>
  </a:extLst>
</a:theme>
</file>

<file path=ppt/theme/theme3.xml><?xml version="1.0" encoding="utf-8"?>
<a:theme xmlns:a="http://schemas.openxmlformats.org/drawingml/2006/main" name="White">
  <a:themeElements>
    <a:clrScheme name="Personnalisé 1">
      <a:dk1>
        <a:srgbClr val="0C1D3E"/>
      </a:dk1>
      <a:lt1>
        <a:sysClr val="window" lastClr="FFFFFF"/>
      </a:lt1>
      <a:dk2>
        <a:srgbClr val="0C1D3E"/>
      </a:dk2>
      <a:lt2>
        <a:srgbClr val="FFFFFF"/>
      </a:lt2>
      <a:accent1>
        <a:srgbClr val="97C62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uropesRa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b="1" dirty="0" err="1">
            <a:solidFill>
              <a:srgbClr val="0C1D3E"/>
            </a:solidFill>
            <a:ea typeface="Calibri" panose="020F050202020403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220927 FP meeting presentation.pptx" id="{82502B78-0303-48BC-939B-B891D56682CA}" vid="{B615F399-3841-407C-A4CF-12B35E536F52}"/>
    </a:ext>
  </a:extLst>
</a:theme>
</file>

<file path=ppt/theme/theme4.xml><?xml version="1.0" encoding="utf-8"?>
<a:theme xmlns:a="http://schemas.openxmlformats.org/drawingml/2006/main" name="Blue">
  <a:themeElements>
    <a:clrScheme name="Personnalisé 1">
      <a:dk1>
        <a:srgbClr val="0C1D3E"/>
      </a:dk1>
      <a:lt1>
        <a:sysClr val="window" lastClr="FFFFFF"/>
      </a:lt1>
      <a:dk2>
        <a:srgbClr val="0C1D3E"/>
      </a:dk2>
      <a:lt2>
        <a:srgbClr val="FFFFFF"/>
      </a:lt2>
      <a:accent1>
        <a:srgbClr val="97C62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uropesRa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b="1" dirty="0" err="1">
            <a:solidFill>
              <a:srgbClr val="0C1D3E"/>
            </a:solidFill>
            <a:ea typeface="Calibri" panose="020F050202020403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220927 FP meeting presentation.pptx" id="{82502B78-0303-48BC-939B-B891D56682CA}" vid="{C2C1FAF2-2B96-4212-B1B2-F08AF4CC1101}"/>
    </a:ext>
  </a:extLst>
</a:theme>
</file>

<file path=ppt/theme/theme5.xml><?xml version="1.0" encoding="utf-8"?>
<a:theme xmlns:a="http://schemas.openxmlformats.org/drawingml/2006/main" name="Main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0927 FP meeting presentation.pptx" id="{82502B78-0303-48BC-939B-B891D56682CA}" vid="{0C3B1997-44EE-4700-8B9E-020E2A74C33C}"/>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White">
  <a:themeElements>
    <a:clrScheme name="Personnalisé 1">
      <a:dk1>
        <a:srgbClr val="0C1D3E"/>
      </a:dk1>
      <a:lt1>
        <a:sysClr val="window" lastClr="FFFFFF"/>
      </a:lt1>
      <a:dk2>
        <a:srgbClr val="0C1D3E"/>
      </a:dk2>
      <a:lt2>
        <a:srgbClr val="FFFFFF"/>
      </a:lt2>
      <a:accent1>
        <a:srgbClr val="97C62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uropesRa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b="1" dirty="0" err="1">
            <a:solidFill>
              <a:srgbClr val="0C1D3E"/>
            </a:solidFill>
            <a:ea typeface="Calibri" panose="020F050202020403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EU_Rail PPT (1).potx" id="{F69D2BE4-2ED7-4308-8BF2-79BF5D1FDDD4}" vid="{3D27DC41-305C-4953-91A3-AA041F927962}"/>
    </a:ext>
  </a:extLst>
</a:theme>
</file>

<file path=ppt/theme/theme8.xml><?xml version="1.0" encoding="utf-8"?>
<a:theme xmlns:a="http://schemas.openxmlformats.org/drawingml/2006/main" name="1_White title">
  <a:themeElements>
    <a:clrScheme name="Personnalisé 1">
      <a:dk1>
        <a:srgbClr val="0C1D3E"/>
      </a:dk1>
      <a:lt1>
        <a:sysClr val="window" lastClr="FFFFFF"/>
      </a:lt1>
      <a:dk2>
        <a:srgbClr val="0C1D3E"/>
      </a:dk2>
      <a:lt2>
        <a:srgbClr val="FFFFFF"/>
      </a:lt2>
      <a:accent1>
        <a:srgbClr val="97C62E"/>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uropesRai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20927 FP meeting presentation.pptx" id="{82502B78-0303-48BC-939B-B891D56682CA}" vid="{D28FCB2E-5570-4AAF-87D3-E5F9AAE4E1F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ERA_Document" ma:contentTypeID="0x010100ED194B9F7C15044CBD43C025EAD2ECAB0059C7EFF8E281FF41847B316CEC822547" ma:contentTypeVersion="1367" ma:contentTypeDescription="Create a new document." ma:contentTypeScope="" ma:versionID="5686914e835de0ce41795d21b0a157d7">
  <xsd:schema xmlns:xsd="http://www.w3.org/2001/XMLSchema" xmlns:xs="http://www.w3.org/2001/XMLSchema" xmlns:p="http://schemas.microsoft.com/office/2006/metadata/properties" xmlns:ns2="49592fe1-76b3-425e-9982-488f19897f48" xmlns:ns3="c906e969-aa68-4da7-9c3a-a293c5f8b41e" targetNamespace="http://schemas.microsoft.com/office/2006/metadata/properties" ma:root="true" ma:fieldsID="43052c78992c9621a0c4066d5228f03e" ns2:_="" ns3:_="">
    <xsd:import namespace="49592fe1-76b3-425e-9982-488f19897f48"/>
    <xsd:import namespace="c906e969-aa68-4da7-9c3a-a293c5f8b41e"/>
    <xsd:element name="properties">
      <xsd:complexType>
        <xsd:sequence>
          <xsd:element name="documentManagement">
            <xsd:complexType>
              <xsd:all>
                <xsd:element ref="ns2:Project_x0020_Code" minOccurs="0"/>
                <xsd:element ref="ns2:TaxCatchAllLabel" minOccurs="0"/>
                <xsd:element ref="ns2:TaxCatchAll" minOccurs="0"/>
                <xsd:element ref="ns2:gf147c1d654543abacff4a31dfc45623" minOccurs="0"/>
                <xsd:element ref="ns2:g337828d867743cab065af36c4e1a31c" minOccurs="0"/>
                <xsd:element ref="ns2:h70713ed90ce4adeabe454f2aabfa4ef" minOccurs="0"/>
                <xsd:element ref="ns2:_dlc_DocId" minOccurs="0"/>
                <xsd:element ref="ns2:_dlc_DocIdUrl" minOccurs="0"/>
                <xsd:element ref="ns2:_dlc_DocIdPersistId" minOccurs="0"/>
                <xsd:element ref="ns2:p326cb0d1ec842459739b9fbd76e8967" minOccurs="0"/>
                <xsd:element ref="ns3:MediaServiceMetadata" minOccurs="0"/>
                <xsd:element ref="ns3:MediaServiceFastMetadata" minOccurs="0"/>
                <xsd:element ref="ns3:MediaServiceObjectDetectorVersions" minOccurs="0"/>
                <xsd:element ref="ns3:MediaServiceSearchProperties" minOccurs="0"/>
                <xsd:element ref="ns3:MediaServiceDateTaken"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592fe1-76b3-425e-9982-488f19897f48" elementFormDefault="qualified">
    <xsd:import namespace="http://schemas.microsoft.com/office/2006/documentManagement/types"/>
    <xsd:import namespace="http://schemas.microsoft.com/office/infopath/2007/PartnerControls"/>
    <xsd:element name="Project_x0020_Code" ma:index="4" nillable="true" ma:displayName="Project Code" ma:description="Only if the project code exists" ma:internalName="Project_x0020_Code" ma:readOnly="false">
      <xsd:simpleType>
        <xsd:restriction base="dms:Text">
          <xsd:maxLength value="255"/>
        </xsd:restriction>
      </xsd:simpleType>
    </xsd:element>
    <xsd:element name="TaxCatchAllLabel" ma:index="8" nillable="true" ma:displayName="Taxonomy Catch All Column1" ma:hidden="true" ma:list="{598a463e-6d81-416e-8743-eab523be1b8a}" ma:internalName="TaxCatchAllLabel" ma:readOnly="true" ma:showField="CatchAllDataLabel" ma:web="c6820865-9993-4261-85b3-01753d86e300">
      <xsd:complexType>
        <xsd:complexContent>
          <xsd:extension base="dms:MultiChoiceLookup">
            <xsd:sequence>
              <xsd:element name="Value" type="dms:Lookup" maxOccurs="unbounded" minOccurs="0" nillable="true"/>
            </xsd:sequence>
          </xsd:extension>
        </xsd:complexContent>
      </xsd:complexType>
    </xsd:element>
    <xsd:element name="TaxCatchAll" ma:index="9" nillable="true" ma:displayName="Taxonomy Catch All Column" ma:hidden="true" ma:list="{598a463e-6d81-416e-8743-eab523be1b8a}" ma:internalName="TaxCatchAll" ma:readOnly="false" ma:showField="CatchAllData" ma:web="c6820865-9993-4261-85b3-01753d86e300">
      <xsd:complexType>
        <xsd:complexContent>
          <xsd:extension base="dms:MultiChoiceLookup">
            <xsd:sequence>
              <xsd:element name="Value" type="dms:Lookup" maxOccurs="unbounded" minOccurs="0" nillable="true"/>
            </xsd:sequence>
          </xsd:extension>
        </xsd:complexContent>
      </xsd:complexType>
    </xsd:element>
    <xsd:element name="gf147c1d654543abacff4a31dfc45623" ma:index="10" ma:taxonomy="true" ma:internalName="gf147c1d654543abacff4a31dfc45623" ma:taxonomyFieldName="Origin_x002d_Author" ma:displayName="Origin-Author" ma:readOnly="false" ma:default="1;#ERA|8287c6ea-6f12-4bfd-9fc9-6825fce534f5" ma:fieldId="{0f147c1d-6545-43ab-acff-4a31dfc45623}" ma:sspId="ec698c8c-469b-4390-ad13-30cd69364034" ma:termSetId="3bd325ee-ad60-4d4f-86e3-57acc143124f" ma:anchorId="00000000-0000-0000-0000-000000000000" ma:open="false" ma:isKeyword="false">
      <xsd:complexType>
        <xsd:sequence>
          <xsd:element ref="pc:Terms" minOccurs="0" maxOccurs="1"/>
        </xsd:sequence>
      </xsd:complexType>
    </xsd:element>
    <xsd:element name="g337828d867743cab065af36c4e1a31c" ma:index="11" ma:taxonomy="true" ma:internalName="g337828d867743cab065af36c4e1a31c" ma:taxonomyFieldName="Process" ma:displayName="Process" ma:indexed="true" ma:readOnly="false" ma:fieldId="{0337828d-8677-43ca-b065-af36c4e1a31c}" ma:sspId="ec698c8c-469b-4390-ad13-30cd69364034" ma:termSetId="41c32b1e-eebd-43d7-92b4-2a0b44ea6647" ma:anchorId="00000000-0000-0000-0000-000000000000" ma:open="false" ma:isKeyword="false">
      <xsd:complexType>
        <xsd:sequence>
          <xsd:element ref="pc:Terms" minOccurs="0" maxOccurs="1"/>
        </xsd:sequence>
      </xsd:complexType>
    </xsd:element>
    <xsd:element name="h70713ed90ce4adeabe454f2aabfa4ef" ma:index="12" ma:taxonomy="true" ma:internalName="h70713ed90ce4adeabe454f2aabfa4ef" ma:taxonomyFieldName="Document_x0020_type" ma:displayName="Document type" ma:readOnly="false" ma:fieldId="{170713ed-90ce-4ade-abe4-54f2aabfa4ef}" ma:sspId="ec698c8c-469b-4390-ad13-30cd69364034" ma:termSetId="07ece8fb-22f7-4a45-9bd0-d78559e8cddf" ma:anchorId="00000000-0000-0000-0000-000000000000" ma:open="false" ma:isKeyword="false">
      <xsd:complexType>
        <xsd:sequence>
          <xsd:element ref="pc:Terms" minOccurs="0" maxOccurs="1"/>
        </xsd:sequence>
      </xsd:complexType>
    </xsd:element>
    <xsd:element name="_dlc_DocId" ma:index="17" nillable="true" ma:displayName="Document ID Value" ma:description="The value of the document ID assigned to this item." ma:indexed="true"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p326cb0d1ec842459739b9fbd76e8967" ma:index="21" nillable="true" ma:taxonomy="true" ma:internalName="p326cb0d1ec842459739b9fbd76e8967" ma:taxonomyFieldName="ERAAC2_x0020__x002d__x0020_Topic" ma:displayName="ERAAC2 - Topic" ma:default="" ma:fieldId="{9326cb0d-1ec8-4245-9739-b9fbd76e8967}" ma:sspId="ec698c8c-469b-4390-ad13-30cd69364034" ma:termSetId="470987b7-aa59-4596-ae6c-b35b117cbe41"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906e969-aa68-4da7-9c3a-a293c5f8b41e"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DateTaken" ma:index="26" nillable="true" ma:displayName="MediaServiceDateTaken" ma:hidden="true" ma:indexed="true" ma:internalName="MediaServiceDateTaken" ma:readOnly="true">
      <xsd:simpleType>
        <xsd:restriction base="dms:Text"/>
      </xsd:simpleType>
    </xsd:element>
    <xsd:element name="MediaServiceGenerationTime" ma:index="27" nillable="true" ma:displayName="MediaServiceGenerationTime" ma:hidden="true" ma:internalName="MediaServiceGenerationTime" ma:readOnly="true">
      <xsd:simpleType>
        <xsd:restriction base="dms:Text"/>
      </xsd:simpleType>
    </xsd:element>
    <xsd:element name="MediaServiceEventHashCode" ma:index="28" nillable="true" ma:displayName="MediaServiceEventHashCode" ma:hidden="true" ma:internalName="MediaServiceEventHashCode" ma:readOnly="true">
      <xsd:simpleType>
        <xsd:restriction base="dms:Text"/>
      </xsd:simpleType>
    </xsd:element>
    <xsd:element name="MediaLengthInSeconds" ma:index="2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9592fe1-76b3-425e-9982-488f19897f48">
      <Value>1</Value>
    </TaxCatchAll>
    <gf147c1d654543abacff4a31dfc45623 xmlns="49592fe1-76b3-425e-9982-488f19897f48">
      <Terms xmlns="http://schemas.microsoft.com/office/infopath/2007/PartnerControls">
        <TermInfo xmlns="http://schemas.microsoft.com/office/infopath/2007/PartnerControls">
          <TermName xmlns="http://schemas.microsoft.com/office/infopath/2007/PartnerControls">ERA</TermName>
          <TermId xmlns="http://schemas.microsoft.com/office/infopath/2007/PartnerControls">8287c6ea-6f12-4bfd-9fc9-6825fce534f5</TermId>
        </TermInfo>
      </Terms>
    </gf147c1d654543abacff4a31dfc45623>
    <g337828d867743cab065af36c4e1a31c xmlns="49592fe1-76b3-425e-9982-488f19897f48">
      <Terms xmlns="http://schemas.microsoft.com/office/infopath/2007/PartnerControls"/>
    </g337828d867743cab065af36c4e1a31c>
    <Project_x0020_Code xmlns="49592fe1-76b3-425e-9982-488f19897f48" xsi:nil="true"/>
    <h70713ed90ce4adeabe454f2aabfa4ef xmlns="49592fe1-76b3-425e-9982-488f19897f48">
      <Terms xmlns="http://schemas.microsoft.com/office/infopath/2007/PartnerControls"/>
    </h70713ed90ce4adeabe454f2aabfa4ef>
    <p326cb0d1ec842459739b9fbd76e8967 xmlns="49592fe1-76b3-425e-9982-488f19897f48">
      <Terms xmlns="http://schemas.microsoft.com/office/infopath/2007/PartnerControls"/>
    </p326cb0d1ec842459739b9fbd76e8967>
    <_dlc_DocId xmlns="49592fe1-76b3-425e-9982-488f19897f48">EXTID-509003686-103</_dlc_DocId>
    <_dlc_DocIdUrl xmlns="49592fe1-76b3-425e-9982-488f19897f48">
      <Url>https://eraeuropaeu.sharepoint.com/sites/ERAAC2/_layouts/15/DocIdRedir.aspx?ID=EXTID-509003686-103</Url>
      <Description>EXTID-509003686-103</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5.xml><?xml version="1.0" encoding="utf-8"?>
<?mso-contentType ?>
<SharedContentType xmlns="Microsoft.SharePoint.Taxonomy.ContentTypeSync" SourceId="ec698c8c-469b-4390-ad13-30cd69364034" ContentTypeId="0x010100ED194B9F7C15044CBD43C025EAD2ECAB" PreviousValue="true" LastSyncTimeStamp="2023-01-11T08:54:23.803Z"/>
</file>

<file path=customXml/itemProps1.xml><?xml version="1.0" encoding="utf-8"?>
<ds:datastoreItem xmlns:ds="http://schemas.openxmlformats.org/officeDocument/2006/customXml" ds:itemID="{A6EAD078-793F-4468-B470-9B0B1683526A}">
  <ds:schemaRefs>
    <ds:schemaRef ds:uri="http://schemas.microsoft.com/sharepoint/v3/contenttype/forms"/>
  </ds:schemaRefs>
</ds:datastoreItem>
</file>

<file path=customXml/itemProps2.xml><?xml version="1.0" encoding="utf-8"?>
<ds:datastoreItem xmlns:ds="http://schemas.openxmlformats.org/officeDocument/2006/customXml" ds:itemID="{7A9B399E-440A-42D6-816C-02B96AC42713}"/>
</file>

<file path=customXml/itemProps3.xml><?xml version="1.0" encoding="utf-8"?>
<ds:datastoreItem xmlns:ds="http://schemas.openxmlformats.org/officeDocument/2006/customXml" ds:itemID="{515E6C19-B08C-4E2A-940F-AC40BC78DAAD}">
  <ds:schemaRefs>
    <ds:schemaRef ds:uri="cd65d4c5-0fbb-4d8f-9ed0-0190e8cf2fd6"/>
    <ds:schemaRef ds:uri="e1e95a84-8ff6-47ad-9135-b7e03f9a8ef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A0011172-6413-4FB9-97C5-671A4EA0E957}"/>
</file>

<file path=customXml/itemProps5.xml><?xml version="1.0" encoding="utf-8"?>
<ds:datastoreItem xmlns:ds="http://schemas.openxmlformats.org/officeDocument/2006/customXml" ds:itemID="{2813E3D3-0807-485B-97AF-45FB820B314A}"/>
</file>

<file path=docProps/app.xml><?xml version="1.0" encoding="utf-8"?>
<Properties xmlns="http://schemas.openxmlformats.org/officeDocument/2006/extended-properties" xmlns:vt="http://schemas.openxmlformats.org/officeDocument/2006/docPropsVTypes">
  <Template>SP Presentations</Template>
  <TotalTime>486</TotalTime>
  <Words>4919</Words>
  <Application>Microsoft Office PowerPoint</Application>
  <PresentationFormat>Widescreen</PresentationFormat>
  <Paragraphs>743</Paragraphs>
  <Slides>40</Slides>
  <Notes>2</Notes>
  <HiddenSlides>0</HiddenSlides>
  <MMClips>0</MMClips>
  <ScaleCrop>false</ScaleCrop>
  <HeadingPairs>
    <vt:vector size="6" baseType="variant">
      <vt:variant>
        <vt:lpstr>Fonts Used</vt:lpstr>
      </vt:variant>
      <vt:variant>
        <vt:i4>16</vt:i4>
      </vt:variant>
      <vt:variant>
        <vt:lpstr>Theme</vt:lpstr>
      </vt:variant>
      <vt:variant>
        <vt:i4>8</vt:i4>
      </vt:variant>
      <vt:variant>
        <vt:lpstr>Slide Titles</vt:lpstr>
      </vt:variant>
      <vt:variant>
        <vt:i4>40</vt:i4>
      </vt:variant>
    </vt:vector>
  </HeadingPairs>
  <TitlesOfParts>
    <vt:vector size="64" baseType="lpstr">
      <vt:lpstr>Arial</vt:lpstr>
      <vt:lpstr>Arial Black</vt:lpstr>
      <vt:lpstr>Avenir LT Std 45 Book</vt:lpstr>
      <vt:lpstr>Avenir LT Std 65 Medium</vt:lpstr>
      <vt:lpstr>Calibri</vt:lpstr>
      <vt:lpstr>Calibri Light</vt:lpstr>
      <vt:lpstr>Century Gothic</vt:lpstr>
      <vt:lpstr>CIDFont+F2</vt:lpstr>
      <vt:lpstr>CIDFont+F5</vt:lpstr>
      <vt:lpstr>CIDFont+F8</vt:lpstr>
      <vt:lpstr>Courier New</vt:lpstr>
      <vt:lpstr>Gotham Narrow Book</vt:lpstr>
      <vt:lpstr>inherit</vt:lpstr>
      <vt:lpstr>Symbol</vt:lpstr>
      <vt:lpstr>Wingdings</vt:lpstr>
      <vt:lpstr>Wingdings 3</vt:lpstr>
      <vt:lpstr>White title</vt:lpstr>
      <vt:lpstr>Blue title</vt:lpstr>
      <vt:lpstr>White</vt:lpstr>
      <vt:lpstr>Blue</vt:lpstr>
      <vt:lpstr>Main template</vt:lpstr>
      <vt:lpstr>Thème Office</vt:lpstr>
      <vt:lpstr>1_White</vt:lpstr>
      <vt:lpstr>1_White 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 Medina</dc:creator>
  <cp:lastModifiedBy>KRAFT Soenke (EU-RAIL)</cp:lastModifiedBy>
  <cp:revision>4</cp:revision>
  <cp:lastPrinted>2022-12-09T14:15:18Z</cp:lastPrinted>
  <dcterms:created xsi:type="dcterms:W3CDTF">2022-11-14T07:24:03Z</dcterms:created>
  <dcterms:modified xsi:type="dcterms:W3CDTF">2024-04-22T08:11:26Z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0x010100ED194B9F7C15044CBD43C025EAD2ECAB0059C7EFF8E281FF41847B316CEC822547</vt:lpwstr>
  </property>
  <property fmtid="{D5CDD505-2E9C-101B-9397-08002B2CF9AE}" pid="3" name="MediaServiceImageTags">
    <vt:lpwstr/>
  </property>
  <property fmtid="{D5CDD505-2E9C-101B-9397-08002B2CF9AE}" pid="4" name="MSIP_Label_eb610926-b11d-4bd1-8654-6c75deb69a31_Enabled">
    <vt:lpwstr>true</vt:lpwstr>
  </property>
  <property fmtid="{D5CDD505-2E9C-101B-9397-08002B2CF9AE}" pid="5" name="MSIP_Label_eb610926-b11d-4bd1-8654-6c75deb69a31_SetDate">
    <vt:lpwstr>2023-09-08T08:25:47Z</vt:lpwstr>
  </property>
  <property fmtid="{D5CDD505-2E9C-101B-9397-08002B2CF9AE}" pid="6" name="MSIP_Label_eb610926-b11d-4bd1-8654-6c75deb69a31_Method">
    <vt:lpwstr>Privileged</vt:lpwstr>
  </property>
  <property fmtid="{D5CDD505-2E9C-101B-9397-08002B2CF9AE}" pid="7" name="MSIP_Label_eb610926-b11d-4bd1-8654-6c75deb69a31_Name">
    <vt:lpwstr>Public without footer</vt:lpwstr>
  </property>
  <property fmtid="{D5CDD505-2E9C-101B-9397-08002B2CF9AE}" pid="8" name="MSIP_Label_eb610926-b11d-4bd1-8654-6c75deb69a31_SiteId">
    <vt:lpwstr>4c8a6547-459a-4b75-a3dc-f66efe3e9c4e</vt:lpwstr>
  </property>
  <property fmtid="{D5CDD505-2E9C-101B-9397-08002B2CF9AE}" pid="9" name="MSIP_Label_eb610926-b11d-4bd1-8654-6c75deb69a31_ActionId">
    <vt:lpwstr>2426eac1-ed77-49aa-bb44-1363fa98b219</vt:lpwstr>
  </property>
  <property fmtid="{D5CDD505-2E9C-101B-9397-08002B2CF9AE}" pid="10" name="MSIP_Label_eb610926-b11d-4bd1-8654-6c75deb69a31_ContentBits">
    <vt:lpwstr>0</vt:lpwstr>
  </property>
  <property fmtid="{D5CDD505-2E9C-101B-9397-08002B2CF9AE}" pid="11" name="_dlc_DocIdItemGuid">
    <vt:lpwstr>5cf7205e-d353-48fb-bfb3-eb8822ae5c39</vt:lpwstr>
  </property>
  <property fmtid="{D5CDD505-2E9C-101B-9397-08002B2CF9AE}" pid="12" name="Origin-Author">
    <vt:lpwstr>1;#ERA|8287c6ea-6f12-4bfd-9fc9-6825fce534f5</vt:lpwstr>
  </property>
  <property fmtid="{D5CDD505-2E9C-101B-9397-08002B2CF9AE}" pid="13" name="Document type">
    <vt:lpwstr/>
  </property>
  <property fmtid="{D5CDD505-2E9C-101B-9397-08002B2CF9AE}" pid="14" name="Process">
    <vt:lpwstr/>
  </property>
  <property fmtid="{D5CDD505-2E9C-101B-9397-08002B2CF9AE}" pid="15" name="ERAAC2 - Topic">
    <vt:lpwstr/>
  </property>
</Properties>
</file>