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44A791-95E8-48E2-B26D-E008E271F9C5}" v="1" dt="2024-04-23T16:43:28.3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AST Jeremy" userId="861dee31-07d0-4c83-a93e-53c0b1d02850" providerId="ADAL" clId="{D044A791-95E8-48E2-B26D-E008E271F9C5}"/>
    <pc:docChg chg="custSel delSld modSld sldOrd">
      <pc:chgData name="DEBAST Jeremy" userId="861dee31-07d0-4c83-a93e-53c0b1d02850" providerId="ADAL" clId="{D044A791-95E8-48E2-B26D-E008E271F9C5}" dt="2024-04-23T18:32:49.704" v="346" actId="1076"/>
      <pc:docMkLst>
        <pc:docMk/>
      </pc:docMkLst>
      <pc:sldChg chg="del">
        <pc:chgData name="DEBAST Jeremy" userId="861dee31-07d0-4c83-a93e-53c0b1d02850" providerId="ADAL" clId="{D044A791-95E8-48E2-B26D-E008E271F9C5}" dt="2024-04-23T16:20:54.488" v="203" actId="47"/>
        <pc:sldMkLst>
          <pc:docMk/>
          <pc:sldMk cId="2817046652" sldId="256"/>
        </pc:sldMkLst>
      </pc:sldChg>
      <pc:sldChg chg="modSp mod ord modShow">
        <pc:chgData name="DEBAST Jeremy" userId="861dee31-07d0-4c83-a93e-53c0b1d02850" providerId="ADAL" clId="{D044A791-95E8-48E2-B26D-E008E271F9C5}" dt="2024-04-23T16:44:46.845" v="339" actId="729"/>
        <pc:sldMkLst>
          <pc:docMk/>
          <pc:sldMk cId="3272062672" sldId="258"/>
        </pc:sldMkLst>
        <pc:spChg chg="mod">
          <ac:chgData name="DEBAST Jeremy" userId="861dee31-07d0-4c83-a93e-53c0b1d02850" providerId="ADAL" clId="{D044A791-95E8-48E2-B26D-E008E271F9C5}" dt="2024-04-23T16:41:17.108" v="231" actId="6549"/>
          <ac:spMkLst>
            <pc:docMk/>
            <pc:sldMk cId="3272062672" sldId="258"/>
            <ac:spMk id="3" creationId="{9F6BA9DA-B8CD-C582-2C0E-C9EE14FA9FB4}"/>
          </ac:spMkLst>
        </pc:spChg>
        <pc:spChg chg="mod">
          <ac:chgData name="DEBAST Jeremy" userId="861dee31-07d0-4c83-a93e-53c0b1d02850" providerId="ADAL" clId="{D044A791-95E8-48E2-B26D-E008E271F9C5}" dt="2024-04-23T16:38:39.951" v="213" actId="20577"/>
          <ac:spMkLst>
            <pc:docMk/>
            <pc:sldMk cId="3272062672" sldId="258"/>
            <ac:spMk id="8" creationId="{840DD602-56F1-4453-DF8A-050D4625F820}"/>
          </ac:spMkLst>
        </pc:spChg>
      </pc:sldChg>
      <pc:sldChg chg="addSp delSp modSp mod">
        <pc:chgData name="DEBAST Jeremy" userId="861dee31-07d0-4c83-a93e-53c0b1d02850" providerId="ADAL" clId="{D044A791-95E8-48E2-B26D-E008E271F9C5}" dt="2024-04-23T18:32:49.704" v="346" actId="1076"/>
        <pc:sldMkLst>
          <pc:docMk/>
          <pc:sldMk cId="2657164158" sldId="259"/>
        </pc:sldMkLst>
        <pc:spChg chg="del">
          <ac:chgData name="DEBAST Jeremy" userId="861dee31-07d0-4c83-a93e-53c0b1d02850" providerId="ADAL" clId="{D044A791-95E8-48E2-B26D-E008E271F9C5}" dt="2024-04-23T16:20:43.356" v="200" actId="478"/>
          <ac:spMkLst>
            <pc:docMk/>
            <pc:sldMk cId="2657164158" sldId="259"/>
            <ac:spMk id="4" creationId="{8FDAC1AF-8D0F-DEA2-9472-6669BC6229F7}"/>
          </ac:spMkLst>
        </pc:spChg>
        <pc:spChg chg="add mod">
          <ac:chgData name="DEBAST Jeremy" userId="861dee31-07d0-4c83-a93e-53c0b1d02850" providerId="ADAL" clId="{D044A791-95E8-48E2-B26D-E008E271F9C5}" dt="2024-04-23T16:44:17.909" v="335" actId="1076"/>
          <ac:spMkLst>
            <pc:docMk/>
            <pc:sldMk cId="2657164158" sldId="259"/>
            <ac:spMk id="5" creationId="{0D2B490B-3304-E11D-DAD7-F94C8C1BF05D}"/>
          </ac:spMkLst>
        </pc:spChg>
        <pc:spChg chg="mod">
          <ac:chgData name="DEBAST Jeremy" userId="861dee31-07d0-4c83-a93e-53c0b1d02850" providerId="ADAL" clId="{D044A791-95E8-48E2-B26D-E008E271F9C5}" dt="2024-04-23T16:44:41.700" v="336" actId="1076"/>
          <ac:spMkLst>
            <pc:docMk/>
            <pc:sldMk cId="2657164158" sldId="259"/>
            <ac:spMk id="6" creationId="{00EC868B-BDAA-6D4F-B980-6A3FFFD0721C}"/>
          </ac:spMkLst>
        </pc:spChg>
        <pc:spChg chg="del">
          <ac:chgData name="DEBAST Jeremy" userId="861dee31-07d0-4c83-a93e-53c0b1d02850" providerId="ADAL" clId="{D044A791-95E8-48E2-B26D-E008E271F9C5}" dt="2024-04-23T16:20:51.747" v="202" actId="478"/>
          <ac:spMkLst>
            <pc:docMk/>
            <pc:sldMk cId="2657164158" sldId="259"/>
            <ac:spMk id="8" creationId="{977ECA0C-372F-C1A2-CBF2-04BB4626BE66}"/>
          </ac:spMkLst>
        </pc:spChg>
        <pc:spChg chg="mod">
          <ac:chgData name="DEBAST Jeremy" userId="861dee31-07d0-4c83-a93e-53c0b1d02850" providerId="ADAL" clId="{D044A791-95E8-48E2-B26D-E008E271F9C5}" dt="2024-04-23T14:21:15.698" v="146" actId="20577"/>
          <ac:spMkLst>
            <pc:docMk/>
            <pc:sldMk cId="2657164158" sldId="259"/>
            <ac:spMk id="9" creationId="{9BE62368-EBEE-D20E-3B4D-59A5834200A6}"/>
          </ac:spMkLst>
        </pc:spChg>
        <pc:spChg chg="mod">
          <ac:chgData name="DEBAST Jeremy" userId="861dee31-07d0-4c83-a93e-53c0b1d02850" providerId="ADAL" clId="{D044A791-95E8-48E2-B26D-E008E271F9C5}" dt="2024-04-23T18:32:25.872" v="340" actId="1076"/>
          <ac:spMkLst>
            <pc:docMk/>
            <pc:sldMk cId="2657164158" sldId="259"/>
            <ac:spMk id="10" creationId="{C5954648-FCC1-562F-DA78-B65DEF80C12C}"/>
          </ac:spMkLst>
        </pc:spChg>
        <pc:spChg chg="del">
          <ac:chgData name="DEBAST Jeremy" userId="861dee31-07d0-4c83-a93e-53c0b1d02850" providerId="ADAL" clId="{D044A791-95E8-48E2-B26D-E008E271F9C5}" dt="2024-04-23T16:34:55.354" v="206" actId="478"/>
          <ac:spMkLst>
            <pc:docMk/>
            <pc:sldMk cId="2657164158" sldId="259"/>
            <ac:spMk id="11" creationId="{EFEE2F92-1116-358A-AA11-44C4722E77AD}"/>
          </ac:spMkLst>
        </pc:spChg>
        <pc:spChg chg="del mod">
          <ac:chgData name="DEBAST Jeremy" userId="861dee31-07d0-4c83-a93e-53c0b1d02850" providerId="ADAL" clId="{D044A791-95E8-48E2-B26D-E008E271F9C5}" dt="2024-04-23T14:21:53.292" v="185" actId="478"/>
          <ac:spMkLst>
            <pc:docMk/>
            <pc:sldMk cId="2657164158" sldId="259"/>
            <ac:spMk id="12" creationId="{C6FEDD7A-663A-4D5D-6C51-028CD39BF2F6}"/>
          </ac:spMkLst>
        </pc:spChg>
        <pc:spChg chg="del mod">
          <ac:chgData name="DEBAST Jeremy" userId="861dee31-07d0-4c83-a93e-53c0b1d02850" providerId="ADAL" clId="{D044A791-95E8-48E2-B26D-E008E271F9C5}" dt="2024-04-23T16:43:12.182" v="232" actId="478"/>
          <ac:spMkLst>
            <pc:docMk/>
            <pc:sldMk cId="2657164158" sldId="259"/>
            <ac:spMk id="13" creationId="{D4EE847C-8C95-D1BA-5AEF-90A82BAE1D33}"/>
          </ac:spMkLst>
        </pc:spChg>
        <pc:spChg chg="del">
          <ac:chgData name="DEBAST Jeremy" userId="861dee31-07d0-4c83-a93e-53c0b1d02850" providerId="ADAL" clId="{D044A791-95E8-48E2-B26D-E008E271F9C5}" dt="2024-04-23T16:34:48.853" v="204" actId="478"/>
          <ac:spMkLst>
            <pc:docMk/>
            <pc:sldMk cId="2657164158" sldId="259"/>
            <ac:spMk id="14" creationId="{B635A578-1745-8129-7DE6-F647B4FF7BAD}"/>
          </ac:spMkLst>
        </pc:spChg>
        <pc:spChg chg="del mod">
          <ac:chgData name="DEBAST Jeremy" userId="861dee31-07d0-4c83-a93e-53c0b1d02850" providerId="ADAL" clId="{D044A791-95E8-48E2-B26D-E008E271F9C5}" dt="2024-04-23T16:35:01.390" v="209" actId="478"/>
          <ac:spMkLst>
            <pc:docMk/>
            <pc:sldMk cId="2657164158" sldId="259"/>
            <ac:spMk id="15" creationId="{0D607077-F15E-D8AE-DA42-24D2C3B3CE8C}"/>
          </ac:spMkLst>
        </pc:spChg>
        <pc:spChg chg="mod">
          <ac:chgData name="DEBAST Jeremy" userId="861dee31-07d0-4c83-a93e-53c0b1d02850" providerId="ADAL" clId="{D044A791-95E8-48E2-B26D-E008E271F9C5}" dt="2024-04-23T18:32:49.704" v="346" actId="1076"/>
          <ac:spMkLst>
            <pc:docMk/>
            <pc:sldMk cId="2657164158" sldId="259"/>
            <ac:spMk id="16" creationId="{DDA4FC4B-5F58-BFED-18C0-054C788E02C7}"/>
          </ac:spMkLst>
        </pc:spChg>
        <pc:spChg chg="mod">
          <ac:chgData name="DEBAST Jeremy" userId="861dee31-07d0-4c83-a93e-53c0b1d02850" providerId="ADAL" clId="{D044A791-95E8-48E2-B26D-E008E271F9C5}" dt="2024-04-23T18:32:29.207" v="341" actId="1076"/>
          <ac:spMkLst>
            <pc:docMk/>
            <pc:sldMk cId="2657164158" sldId="259"/>
            <ac:spMk id="17" creationId="{A49F724B-E415-D372-1945-2C14BAE102C6}"/>
          </ac:spMkLst>
        </pc:spChg>
        <pc:spChg chg="del">
          <ac:chgData name="DEBAST Jeremy" userId="861dee31-07d0-4c83-a93e-53c0b1d02850" providerId="ADAL" clId="{D044A791-95E8-48E2-B26D-E008E271F9C5}" dt="2024-04-23T16:34:51.601" v="205" actId="478"/>
          <ac:spMkLst>
            <pc:docMk/>
            <pc:sldMk cId="2657164158" sldId="259"/>
            <ac:spMk id="18" creationId="{88E829F4-E822-E077-2DBC-F9A9033CE0FE}"/>
          </ac:spMkLst>
        </pc:spChg>
        <pc:spChg chg="del">
          <ac:chgData name="DEBAST Jeremy" userId="861dee31-07d0-4c83-a93e-53c0b1d02850" providerId="ADAL" clId="{D044A791-95E8-48E2-B26D-E008E271F9C5}" dt="2024-04-23T16:20:38.741" v="199" actId="478"/>
          <ac:spMkLst>
            <pc:docMk/>
            <pc:sldMk cId="2657164158" sldId="259"/>
            <ac:spMk id="19" creationId="{731CF6DE-BE8D-55A3-34B7-A16C806B2C7C}"/>
          </ac:spMkLst>
        </pc:spChg>
        <pc:spChg chg="del">
          <ac:chgData name="DEBAST Jeremy" userId="861dee31-07d0-4c83-a93e-53c0b1d02850" providerId="ADAL" clId="{D044A791-95E8-48E2-B26D-E008E271F9C5}" dt="2024-04-23T16:34:57.899" v="207" actId="478"/>
          <ac:spMkLst>
            <pc:docMk/>
            <pc:sldMk cId="2657164158" sldId="259"/>
            <ac:spMk id="20" creationId="{3524292B-BBFD-5B08-28EB-7C87A3E01D1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D2BCE-E131-749F-CD40-3C3E16BFA7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6693D-ABA2-0D0B-D731-0B00785DD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A11C0-F34B-3437-1325-E959219A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42CE9-4CBD-7697-0D50-644B64A00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44402-5487-32F4-3767-CA72485A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99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6C31F-86B3-1C43-8633-0D53112C8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BF2865-D249-7550-B1A1-93F3CB29C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3DC4-8D5B-0A2C-4E39-E473F9E73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95886-534F-8780-F2E8-641B507BB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20674-BD91-90F6-77CE-894DC26E7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97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40277D-62BA-558C-2396-F1D7AE6389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589E9-E406-066F-D2F8-A4E3D9663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CACFB-2EA8-16C7-F7EC-0873FCC64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21374-210B-2F59-DB45-EFE6912EA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D1D62-FD2F-62A0-1BA5-A79FF4A6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83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16395-CC8C-EC64-E7B1-4C52B8838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13C10-B5F2-506D-7D6C-6CC520AF2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72FED-26F4-BDB5-AE3E-E03679370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F5D2A-BE7A-ECDE-B3B2-255C60F6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FCA5C-6F0A-3EC7-B5A4-8FCF6C384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75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DFE02-5BCB-71A9-319F-6CFD723E7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6AD4D-14A9-D7E0-935A-5D99D4C50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70977-E27C-4C7A-BAD3-558D59264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CB8A1-6801-24EE-0677-E95CD6DE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04BBE-5CDC-8324-E970-DA9F0C114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092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33990-FA9E-F10A-3D37-06E486E6C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CB5FC-FF85-3C87-8A2E-0BF0BFC5F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398DC-91F9-DA86-7E4C-91E1A329E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E0B30-7625-FF53-12EE-323AB31B3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A1D2B3-8111-5865-FE8A-247427C9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D31DC-8F3C-423C-EBBF-CB670AE6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16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5610B-2498-3AF7-2791-21F176B2C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37D05-53AA-0BD3-EE7E-FFF75326F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DEF98-F38C-F645-767F-774AFDCB1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A1D00C-90AF-A6D6-5C7F-52A45F382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4D121-1058-B299-C460-89E91A2FF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518390-A4DB-31C7-DC0E-9DAF15787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A442B7-A539-A7D4-E4C0-CF9E2A636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ED6693-187D-552F-E8D9-0EBC5A749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6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4E7F-00A6-96E8-BD30-418C6EA7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67512C-10CE-92F2-E892-E2AF16EBE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DCAA69-B6FC-61D0-D8BE-E76FBE550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F7189-B6E2-CE24-2E73-F6291F0A7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78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1B3C46-A261-65B6-6EBB-9F2F17ED1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D7CD67-31AC-F026-71FA-37B2DF251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D4749-2924-5627-73F6-E8AC3AC4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65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6A0CE-C389-D4DB-178E-33A31A5E1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8211A-B33C-859B-E603-5DE1C4C0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6C631-8781-307B-0AFE-4F1B46C0C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989F3-22DE-EDA9-CA45-626EB6978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848DA-79D6-A51C-582B-B8B46793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BA852-6BFF-F9DD-BA09-498F7593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89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C5FD0-A783-24A3-9BF6-23BEE1C2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0C259C-EF19-8EED-9996-F0E238A68B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7418E-E0B6-5217-A548-7717D3CE1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ABB5AE-8744-EF4F-9568-2724671B8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5B72B-E04B-BDF0-BF60-268B231A9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A3A03-FE4C-CFF1-0291-25AB3034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78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746293-76F6-15E3-AF9D-C14C4E1B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2045D-F0EB-61E5-A70B-12F199856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8501E-E06D-1CCB-4632-869D8CD66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3CF4A-C671-4A94-A5B9-E19710335171}" type="datetimeFigureOut">
              <a:rPr lang="en-GB" smtClean="0"/>
              <a:t>23/04/2024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9AA91-42B0-1569-F7DD-150C9C551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FFEE9-7E85-1374-344C-C7F77BB7CE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6C659-E3EF-4C29-9BF6-7583B1BC2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05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2D8B1-6469-DA14-EC14-D1C61C190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749" y="209965"/>
            <a:ext cx="10515600" cy="1325563"/>
          </a:xfrm>
        </p:spPr>
        <p:txBody>
          <a:bodyPr/>
          <a:lstStyle/>
          <a:p>
            <a:pPr algn="ctr"/>
            <a:r>
              <a:rPr lang="fr-BE" b="1" dirty="0"/>
              <a:t>ESC: </a:t>
            </a:r>
            <a:r>
              <a:rPr lang="fr-BE" b="1" dirty="0" err="1"/>
              <a:t>where</a:t>
            </a:r>
            <a:r>
              <a:rPr lang="fr-BE" b="1" dirty="0"/>
              <a:t> are </a:t>
            </a:r>
            <a:r>
              <a:rPr lang="fr-BE" b="1" dirty="0" err="1"/>
              <a:t>they</a:t>
            </a:r>
            <a:r>
              <a:rPr lang="fr-BE" b="1" dirty="0"/>
              <a:t> </a:t>
            </a:r>
            <a:r>
              <a:rPr lang="fr-BE" b="1" dirty="0" err="1"/>
              <a:t>coming</a:t>
            </a:r>
            <a:r>
              <a:rPr lang="fr-BE" b="1" dirty="0"/>
              <a:t> </a:t>
            </a:r>
            <a:r>
              <a:rPr lang="fr-BE" b="1" dirty="0" err="1"/>
              <a:t>from</a:t>
            </a:r>
            <a:r>
              <a:rPr lang="fr-BE" b="1" dirty="0"/>
              <a:t>?</a:t>
            </a:r>
            <a:endParaRPr lang="en-GB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A3242A2-7452-5DA0-30BC-F7F497422981}"/>
              </a:ext>
            </a:extLst>
          </p:cNvPr>
          <p:cNvGrpSpPr/>
          <p:nvPr/>
        </p:nvGrpSpPr>
        <p:grpSpPr>
          <a:xfrm>
            <a:off x="1608314" y="5013258"/>
            <a:ext cx="1833657" cy="1405010"/>
            <a:chOff x="550937" y="4755301"/>
            <a:chExt cx="1833657" cy="140501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E0248DA-491D-8853-5B56-A8056C9C0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937" y="4755301"/>
              <a:ext cx="1833657" cy="1405010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97ED818-D274-9965-FF7F-039E5B8CAC89}"/>
                </a:ext>
              </a:extLst>
            </p:cNvPr>
            <p:cNvSpPr/>
            <p:nvPr/>
          </p:nvSpPr>
          <p:spPr>
            <a:xfrm>
              <a:off x="1109672" y="4968474"/>
              <a:ext cx="905690" cy="92182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dirty="0">
                  <a:solidFill>
                    <a:schemeClr val="tx1"/>
                  </a:solidFill>
                </a:rPr>
                <a:t>EC </a:t>
              </a:r>
              <a:r>
                <a:rPr lang="fr-BE" dirty="0" err="1">
                  <a:solidFill>
                    <a:schemeClr val="tx1"/>
                  </a:solidFill>
                </a:rPr>
                <a:t>DoV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8CFFCABE-0DA2-4D0F-D344-6DE00B7C3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314" y="2063458"/>
            <a:ext cx="2200464" cy="105022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D39F116-ED80-4465-8015-100CA6F4C446}"/>
              </a:ext>
            </a:extLst>
          </p:cNvPr>
          <p:cNvSpPr/>
          <p:nvPr/>
        </p:nvSpPr>
        <p:spPr>
          <a:xfrm>
            <a:off x="1975121" y="2246812"/>
            <a:ext cx="1117468" cy="3570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EC </a:t>
            </a:r>
            <a:r>
              <a:rPr lang="fr-BE" dirty="0" err="1">
                <a:solidFill>
                  <a:schemeClr val="tx1"/>
                </a:solidFill>
              </a:rPr>
              <a:t>DoV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BB674EB-64E1-36A3-2BEB-C011D2CA027E}"/>
              </a:ext>
            </a:extLst>
          </p:cNvPr>
          <p:cNvCxnSpPr>
            <a:endCxn id="5" idx="0"/>
          </p:cNvCxnSpPr>
          <p:nvPr/>
        </p:nvCxnSpPr>
        <p:spPr>
          <a:xfrm flipH="1">
            <a:off x="2525143" y="3248297"/>
            <a:ext cx="343" cy="176496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81586BA-F86B-ACD7-1509-9056857E2140}"/>
              </a:ext>
            </a:extLst>
          </p:cNvPr>
          <p:cNvSpPr txBox="1"/>
          <p:nvPr/>
        </p:nvSpPr>
        <p:spPr>
          <a:xfrm>
            <a:off x="2673532" y="3820178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b="1" dirty="0"/>
              <a:t>Can run?</a:t>
            </a:r>
            <a:endParaRPr lang="en-GB" b="1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53B2C1F-8A11-8038-0C33-1C39333D2A7B}"/>
              </a:ext>
            </a:extLst>
          </p:cNvPr>
          <p:cNvCxnSpPr>
            <a:cxnSpLocks/>
          </p:cNvCxnSpPr>
          <p:nvPr/>
        </p:nvCxnSpPr>
        <p:spPr>
          <a:xfrm flipV="1">
            <a:off x="3900042" y="2771566"/>
            <a:ext cx="2448507" cy="123327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C1063AB-87C6-BB9C-7165-BFFF303177BC}"/>
              </a:ext>
            </a:extLst>
          </p:cNvPr>
          <p:cNvSpPr txBox="1"/>
          <p:nvPr/>
        </p:nvSpPr>
        <p:spPr>
          <a:xfrm>
            <a:off x="6734830" y="1821018"/>
            <a:ext cx="53700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 dirty="0">
                <a:solidFill>
                  <a:srgbClr val="0070C0"/>
                </a:solidFill>
              </a:rPr>
              <a:t>YES</a:t>
            </a:r>
            <a:r>
              <a:rPr lang="fr-BE" sz="2000" dirty="0"/>
              <a:t>, in </a:t>
            </a:r>
            <a:r>
              <a:rPr lang="fr-BE" sz="2000" dirty="0" err="1"/>
              <a:t>theory</a:t>
            </a:r>
            <a:endParaRPr lang="fr-BE" sz="2000" dirty="0"/>
          </a:p>
          <a:p>
            <a:r>
              <a:rPr lang="fr-BE" dirty="0" err="1"/>
              <a:t>See</a:t>
            </a:r>
            <a:r>
              <a:rPr lang="fr-BE" dirty="0"/>
              <a:t> TSI CSS </a:t>
            </a:r>
            <a:r>
              <a:rPr lang="fr-BE" dirty="0" err="1"/>
              <a:t>Principle</a:t>
            </a:r>
            <a:r>
              <a:rPr lang="fr-BE" dirty="0"/>
              <a:t> 6.1.2.1: </a:t>
            </a:r>
            <a:r>
              <a:rPr lang="fr-BE" sz="1600" dirty="0"/>
              <a:t>On-</a:t>
            </a:r>
            <a:r>
              <a:rPr lang="fr-BE" sz="1600" dirty="0" err="1"/>
              <a:t>board</a:t>
            </a:r>
            <a:r>
              <a:rPr lang="fr-BE" sz="1600" dirty="0"/>
              <a:t> and </a:t>
            </a:r>
            <a:r>
              <a:rPr lang="fr-BE" sz="1600" dirty="0" err="1"/>
              <a:t>Trackside</a:t>
            </a:r>
            <a:r>
              <a:rPr lang="fr-BE" sz="1600" dirty="0"/>
              <a:t> CCS </a:t>
            </a:r>
            <a:r>
              <a:rPr lang="fr-BE" sz="1600" dirty="0" err="1"/>
              <a:t>subsystems</a:t>
            </a:r>
            <a:r>
              <a:rPr lang="fr-BE" sz="1600" dirty="0"/>
              <a:t> </a:t>
            </a:r>
            <a:r>
              <a:rPr lang="fr-BE" sz="1600" dirty="0" err="1"/>
              <a:t>supposed</a:t>
            </a:r>
            <a:r>
              <a:rPr lang="fr-BE" sz="1600" dirty="0"/>
              <a:t> to </a:t>
            </a:r>
            <a:r>
              <a:rPr lang="fr-BE" sz="1600" dirty="0" err="1"/>
              <a:t>be</a:t>
            </a:r>
            <a:r>
              <a:rPr lang="fr-BE" sz="1600" dirty="0"/>
              <a:t> compatible </a:t>
            </a:r>
            <a:r>
              <a:rPr lang="fr-BE" sz="1600" dirty="0" err="1"/>
              <a:t>based</a:t>
            </a:r>
            <a:r>
              <a:rPr lang="fr-BE" sz="1600" dirty="0"/>
              <a:t> on </a:t>
            </a:r>
            <a:r>
              <a:rPr lang="fr-BE" sz="1600" dirty="0" err="1"/>
              <a:t>their</a:t>
            </a:r>
            <a:r>
              <a:rPr lang="fr-BE" sz="1600" dirty="0"/>
              <a:t> </a:t>
            </a:r>
            <a:r>
              <a:rPr lang="fr-BE" sz="1600" dirty="0" err="1"/>
              <a:t>certificates</a:t>
            </a:r>
            <a:endParaRPr lang="fr-BE" sz="1600" dirty="0"/>
          </a:p>
          <a:p>
            <a:endParaRPr lang="en-GB" sz="2000" b="1" dirty="0"/>
          </a:p>
          <a:p>
            <a:r>
              <a:rPr lang="en-GB" sz="2000" b="1" dirty="0">
                <a:solidFill>
                  <a:srgbClr val="0070C0"/>
                </a:solidFill>
              </a:rPr>
              <a:t>BUT</a:t>
            </a:r>
            <a:r>
              <a:rPr lang="en-GB" sz="2000" dirty="0"/>
              <a:t>,</a:t>
            </a:r>
            <a:r>
              <a:rPr lang="en-GB" sz="2000" b="1" dirty="0"/>
              <a:t> </a:t>
            </a:r>
            <a:r>
              <a:rPr lang="en-GB" sz="2000" dirty="0"/>
              <a:t>in practice, due 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Different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Migration to fully compliant CCS subsystems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BD85F92B-3FDD-298C-3B7C-FE8B5F214A57}"/>
              </a:ext>
            </a:extLst>
          </p:cNvPr>
          <p:cNvSpPr/>
          <p:nvPr/>
        </p:nvSpPr>
        <p:spPr>
          <a:xfrm>
            <a:off x="8942424" y="4343950"/>
            <a:ext cx="484632" cy="1764961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DC6769F-9816-F65E-44FF-CD32CEC28E8E}"/>
              </a:ext>
            </a:extLst>
          </p:cNvPr>
          <p:cNvSpPr txBox="1"/>
          <p:nvPr/>
        </p:nvSpPr>
        <p:spPr>
          <a:xfrm>
            <a:off x="6940731" y="4582957"/>
            <a:ext cx="20016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1600" b="1" dirty="0" err="1"/>
              <a:t>Temporary</a:t>
            </a:r>
            <a:r>
              <a:rPr lang="fr-BE" sz="1600" b="1" dirty="0"/>
              <a:t> </a:t>
            </a:r>
            <a:r>
              <a:rPr lang="fr-BE" sz="1600" b="1" dirty="0" err="1"/>
              <a:t>need</a:t>
            </a:r>
            <a:r>
              <a:rPr lang="fr-BE" sz="1600" b="1" dirty="0"/>
              <a:t> to </a:t>
            </a:r>
            <a:r>
              <a:rPr lang="fr-BE" sz="1600" b="1" dirty="0" err="1"/>
              <a:t>demonstrate</a:t>
            </a:r>
            <a:r>
              <a:rPr lang="fr-BE" sz="1600" b="1" dirty="0"/>
              <a:t> </a:t>
            </a:r>
            <a:r>
              <a:rPr lang="fr-BE" sz="1600" b="1" dirty="0" err="1"/>
              <a:t>technical</a:t>
            </a:r>
            <a:r>
              <a:rPr lang="fr-BE" sz="1600" b="1" dirty="0"/>
              <a:t> compatibility</a:t>
            </a:r>
            <a:endParaRPr lang="en-GB" sz="16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029E87-8281-FF64-B716-446A128CE5CB}"/>
              </a:ext>
            </a:extLst>
          </p:cNvPr>
          <p:cNvSpPr txBox="1"/>
          <p:nvPr/>
        </p:nvSpPr>
        <p:spPr>
          <a:xfrm>
            <a:off x="7246196" y="6231186"/>
            <a:ext cx="38770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000" b="1" dirty="0">
                <a:solidFill>
                  <a:srgbClr val="0070C0"/>
                </a:solidFill>
              </a:rPr>
              <a:t>ETCS SYSTEM COMPATIBILITY (ESC)</a:t>
            </a:r>
            <a:endParaRPr lang="en-GB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97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2D8B1-6469-DA14-EC14-D1C61C190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073"/>
            <a:ext cx="10515600" cy="1325563"/>
          </a:xfrm>
        </p:spPr>
        <p:txBody>
          <a:bodyPr/>
          <a:lstStyle/>
          <a:p>
            <a:pPr algn="ctr"/>
            <a:r>
              <a:rPr lang="fr-BE" b="1" dirty="0"/>
              <a:t>Conditions to phase out the ESC</a:t>
            </a:r>
            <a:endParaRPr lang="en-GB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738AA5-016A-A8B0-5C34-9018403E45AE}"/>
              </a:ext>
            </a:extLst>
          </p:cNvPr>
          <p:cNvSpPr txBox="1"/>
          <p:nvPr/>
        </p:nvSpPr>
        <p:spPr>
          <a:xfrm rot="20374486">
            <a:off x="41831" y="1676445"/>
            <a:ext cx="35577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/>
              <a:t>No </a:t>
            </a:r>
            <a:r>
              <a:rPr lang="fr-BE" sz="2800" dirty="0" err="1"/>
              <a:t>deviation</a:t>
            </a:r>
            <a:r>
              <a:rPr lang="fr-BE" sz="2800" dirty="0"/>
              <a:t> of CSS</a:t>
            </a:r>
          </a:p>
          <a:p>
            <a:r>
              <a:rPr lang="fr-BE" sz="2800" dirty="0" err="1"/>
              <a:t>trackside</a:t>
            </a:r>
            <a:r>
              <a:rPr lang="fr-BE" sz="2800" dirty="0"/>
              <a:t> and on-</a:t>
            </a:r>
            <a:r>
              <a:rPr lang="fr-BE" sz="2800" dirty="0" err="1"/>
              <a:t>board</a:t>
            </a:r>
            <a:endParaRPr lang="en-GB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EC868B-BDAA-6D4F-B980-6A3FFFD0721C}"/>
              </a:ext>
            </a:extLst>
          </p:cNvPr>
          <p:cNvSpPr txBox="1"/>
          <p:nvPr/>
        </p:nvSpPr>
        <p:spPr>
          <a:xfrm rot="1377020">
            <a:off x="369998" y="4509577"/>
            <a:ext cx="2901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/>
              <a:t>Removal of Class B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E62368-EBEE-D20E-3B4D-59A5834200A6}"/>
              </a:ext>
            </a:extLst>
          </p:cNvPr>
          <p:cNvSpPr txBox="1"/>
          <p:nvPr/>
        </p:nvSpPr>
        <p:spPr>
          <a:xfrm rot="20374486">
            <a:off x="8497149" y="2003638"/>
            <a:ext cx="3787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err="1"/>
              <a:t>Stability</a:t>
            </a:r>
            <a:r>
              <a:rPr lang="fr-BE" sz="2800" dirty="0"/>
              <a:t> of </a:t>
            </a:r>
            <a:r>
              <a:rPr lang="fr-BE" sz="2800" dirty="0" err="1"/>
              <a:t>specifications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954648-FCC1-562F-DA78-B65DEF80C12C}"/>
              </a:ext>
            </a:extLst>
          </p:cNvPr>
          <p:cNvSpPr txBox="1"/>
          <p:nvPr/>
        </p:nvSpPr>
        <p:spPr>
          <a:xfrm rot="383778">
            <a:off x="1957500" y="3167389"/>
            <a:ext cx="4967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err="1"/>
              <a:t>Specifications</a:t>
            </a:r>
            <a:r>
              <a:rPr lang="fr-BE" sz="2800" dirty="0"/>
              <a:t> in </a:t>
            </a:r>
            <a:r>
              <a:rPr lang="fr-BE" sz="2800" dirty="0" err="1"/>
              <a:t>formal</a:t>
            </a:r>
            <a:r>
              <a:rPr lang="fr-BE" sz="2800" dirty="0"/>
              <a:t> </a:t>
            </a:r>
            <a:r>
              <a:rPr lang="fr-BE" sz="2800" dirty="0" err="1"/>
              <a:t>language</a:t>
            </a:r>
            <a:endParaRPr lang="en-GB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A4FC4B-5F58-BFED-18C0-054C788E02C7}"/>
              </a:ext>
            </a:extLst>
          </p:cNvPr>
          <p:cNvSpPr txBox="1"/>
          <p:nvPr/>
        </p:nvSpPr>
        <p:spPr>
          <a:xfrm rot="1210823">
            <a:off x="7734903" y="3970273"/>
            <a:ext cx="45115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800" dirty="0" err="1"/>
              <a:t>Harmonised</a:t>
            </a:r>
            <a:r>
              <a:rPr lang="fr-BE" sz="2800" dirty="0"/>
              <a:t> </a:t>
            </a:r>
            <a:r>
              <a:rPr lang="fr-BE" sz="2800" dirty="0" err="1"/>
              <a:t>operational</a:t>
            </a:r>
            <a:r>
              <a:rPr lang="fr-BE" sz="2800" dirty="0"/>
              <a:t> and engineering </a:t>
            </a:r>
            <a:r>
              <a:rPr lang="fr-BE" sz="2800" dirty="0" err="1"/>
              <a:t>trackside</a:t>
            </a:r>
            <a:endParaRPr lang="en-GB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9F724B-E415-D372-1945-2C14BAE102C6}"/>
              </a:ext>
            </a:extLst>
          </p:cNvPr>
          <p:cNvSpPr txBox="1"/>
          <p:nvPr/>
        </p:nvSpPr>
        <p:spPr>
          <a:xfrm>
            <a:off x="3997893" y="6142936"/>
            <a:ext cx="4196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err="1"/>
              <a:t>Continous</a:t>
            </a:r>
            <a:r>
              <a:rPr lang="fr-BE" sz="2800" dirty="0"/>
              <a:t> </a:t>
            </a:r>
            <a:r>
              <a:rPr lang="fr-BE" sz="2800" dirty="0" err="1"/>
              <a:t>error</a:t>
            </a:r>
            <a:r>
              <a:rPr lang="fr-BE" sz="2800" dirty="0"/>
              <a:t> corrections</a:t>
            </a:r>
            <a:endParaRPr lang="en-GB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2B490B-3304-E11D-DAD7-F94C8C1BF05D}"/>
              </a:ext>
            </a:extLst>
          </p:cNvPr>
          <p:cNvSpPr txBox="1"/>
          <p:nvPr/>
        </p:nvSpPr>
        <p:spPr>
          <a:xfrm rot="20650313">
            <a:off x="3523687" y="4805066"/>
            <a:ext cx="4193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800" dirty="0" err="1"/>
              <a:t>Definition</a:t>
            </a:r>
            <a:r>
              <a:rPr lang="fr-BE" sz="2800" dirty="0"/>
              <a:t> of </a:t>
            </a:r>
            <a:r>
              <a:rPr lang="fr-BE" sz="2800" dirty="0" err="1"/>
              <a:t>reused</a:t>
            </a:r>
            <a:r>
              <a:rPr lang="fr-BE" sz="2800" dirty="0"/>
              <a:t> </a:t>
            </a:r>
            <a:r>
              <a:rPr lang="fr-BE" sz="2800" dirty="0" err="1"/>
              <a:t>criteria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5716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2D8B1-6469-DA14-EC14-D1C61C190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95162"/>
            <a:ext cx="10515600" cy="1325563"/>
          </a:xfrm>
        </p:spPr>
        <p:txBody>
          <a:bodyPr/>
          <a:lstStyle/>
          <a:p>
            <a:pPr algn="ctr"/>
            <a:r>
              <a:rPr lang="fr-BE" b="1" dirty="0"/>
              <a:t>ESC: </a:t>
            </a:r>
            <a:r>
              <a:rPr lang="fr-BE" b="1" dirty="0" err="1"/>
              <a:t>what</a:t>
            </a:r>
            <a:r>
              <a:rPr lang="fr-BE" b="1" dirty="0"/>
              <a:t> </a:t>
            </a:r>
            <a:r>
              <a:rPr lang="fr-BE" b="1" dirty="0" err="1"/>
              <a:t>kind</a:t>
            </a:r>
            <a:r>
              <a:rPr lang="fr-BE" b="1" dirty="0"/>
              <a:t> of checks/tests?</a:t>
            </a:r>
            <a:endParaRPr lang="en-GB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6BA9DA-B8CD-C582-2C0E-C9EE14FA9FB4}"/>
              </a:ext>
            </a:extLst>
          </p:cNvPr>
          <p:cNvSpPr/>
          <p:nvPr/>
        </p:nvSpPr>
        <p:spPr>
          <a:xfrm>
            <a:off x="287383" y="1463040"/>
            <a:ext cx="5651863" cy="53296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BE" sz="2800" b="1" dirty="0">
                <a:solidFill>
                  <a:schemeClr val="tx1"/>
                </a:solidFill>
              </a:rPr>
              <a:t>Part of ESC</a:t>
            </a:r>
          </a:p>
          <a:p>
            <a:endParaRPr lang="fr-BE" sz="28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Specific engineering of 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Only for transition ETCS &lt;-&gt; Class B/NTC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0DD602-56F1-4453-DF8A-050D4625F820}"/>
              </a:ext>
            </a:extLst>
          </p:cNvPr>
          <p:cNvSpPr/>
          <p:nvPr/>
        </p:nvSpPr>
        <p:spPr>
          <a:xfrm>
            <a:off x="6252756" y="1463040"/>
            <a:ext cx="5651863" cy="53296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BE" sz="2800" b="1" dirty="0">
                <a:solidFill>
                  <a:schemeClr val="tx1"/>
                </a:solidFill>
              </a:rPr>
              <a:t>Not part of ESC</a:t>
            </a:r>
          </a:p>
          <a:p>
            <a:endParaRPr lang="fr-BE" sz="28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800" dirty="0" err="1">
                <a:solidFill>
                  <a:schemeClr val="tx1"/>
                </a:solidFill>
              </a:rPr>
              <a:t>Generic</a:t>
            </a:r>
            <a:r>
              <a:rPr lang="fr-BE" sz="2800" dirty="0">
                <a:solidFill>
                  <a:schemeClr val="tx1"/>
                </a:solidFill>
              </a:rPr>
              <a:t> </a:t>
            </a:r>
            <a:r>
              <a:rPr lang="fr-BE" sz="2800" dirty="0" err="1">
                <a:solidFill>
                  <a:schemeClr val="tx1"/>
                </a:solidFill>
              </a:rPr>
              <a:t>functions</a:t>
            </a:r>
            <a:r>
              <a:rPr lang="fr-BE" sz="2800" dirty="0">
                <a:solidFill>
                  <a:schemeClr val="tx1"/>
                </a:solidFill>
              </a:rPr>
              <a:t> or nominal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800" dirty="0">
                <a:solidFill>
                  <a:schemeClr val="tx1"/>
                </a:solidFill>
              </a:rPr>
              <a:t>Transitions Class B/Class 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800" dirty="0">
                <a:solidFill>
                  <a:schemeClr val="tx1"/>
                </a:solidFill>
              </a:rPr>
              <a:t>Product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BE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2800" dirty="0">
                <a:solidFill>
                  <a:schemeClr val="tx1"/>
                </a:solidFill>
              </a:rPr>
              <a:t>Test cases </a:t>
            </a:r>
            <a:r>
              <a:rPr lang="fr-BE" sz="2800" dirty="0" err="1">
                <a:solidFill>
                  <a:schemeClr val="tx1"/>
                </a:solidFill>
              </a:rPr>
              <a:t>already</a:t>
            </a:r>
            <a:r>
              <a:rPr lang="fr-BE" sz="2800" dirty="0">
                <a:solidFill>
                  <a:schemeClr val="tx1"/>
                </a:solidFill>
              </a:rPr>
              <a:t> </a:t>
            </a:r>
            <a:r>
              <a:rPr lang="fr-BE" sz="2800" dirty="0" err="1">
                <a:solidFill>
                  <a:schemeClr val="tx1"/>
                </a:solidFill>
              </a:rPr>
              <a:t>covered</a:t>
            </a:r>
            <a:r>
              <a:rPr lang="fr-BE" sz="2800" dirty="0">
                <a:solidFill>
                  <a:schemeClr val="tx1"/>
                </a:solidFill>
              </a:rPr>
              <a:t> by SUBSET-076</a:t>
            </a:r>
          </a:p>
        </p:txBody>
      </p:sp>
    </p:spTree>
    <p:extLst>
      <p:ext uri="{BB962C8B-B14F-4D97-AF65-F5344CB8AC3E}">
        <p14:creationId xmlns:p14="http://schemas.microsoft.com/office/powerpoint/2010/main" val="3272062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592fe1-76b3-425e-9982-488f19897f48">
      <Value>11</Value>
      <Value>3</Value>
      <Value>2</Value>
    </TaxCatchAll>
    <gf147c1d654543abacff4a31dfc45623 xmlns="49592fe1-76b3-425e-9982-488f19897f48">
      <Terms xmlns="http://schemas.microsoft.com/office/infopath/2007/PartnerControls">
        <TermInfo xmlns="http://schemas.microsoft.com/office/infopath/2007/PartnerControls">
          <TermName xmlns="http://schemas.microsoft.com/office/infopath/2007/PartnerControls">ERA</TermName>
          <TermId xmlns="http://schemas.microsoft.com/office/infopath/2007/PartnerControls">8287c6ea-6f12-4bfd-9fc9-6825fce534f5</TermId>
        </TermInfo>
      </Terms>
    </gf147c1d654543abacff4a31dfc45623>
    <g337828d867743cab065af36c4e1a31c xmlns="49592fe1-76b3-425e-9982-488f19897f48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82b6b5ea-7a5a-4365-bc33-974854071a59</TermId>
        </TermInfo>
      </Terms>
    </g337828d867743cab065af36c4e1a31c>
    <Project_x0020_Code xmlns="49592fe1-76b3-425e-9982-488f19897f48" xsi:nil="true"/>
    <h70713ed90ce4adeabe454f2aabfa4ef xmlns="49592fe1-76b3-425e-9982-488f19897f4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Document</TermName>
          <TermId xmlns="http://schemas.microsoft.com/office/infopath/2007/PartnerControls">692695f4-c854-40e4-945b-ea8d7906ec8d</TermId>
        </TermInfo>
      </Terms>
    </h70713ed90ce4adeabe454f2aabfa4ef>
    <_dlc_DocId xmlns="49592fe1-76b3-425e-9982-488f19897f48">INTID-1756029520-204</_dlc_DocId>
    <_dlc_DocIdUrl xmlns="49592fe1-76b3-425e-9982-488f19897f48">
      <Url>https://eraeuropaeu.sharepoint.com/sites/ERTMS2/_layouts/15/DocIdRedir.aspx?ID=INTID-1756029520-204</Url>
      <Description>INTID-1756029520-204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ERA_Document" ma:contentTypeID="0x010100ED194B9F7C15044CBD43C025EAD2ECAB00CCE4D6B775C78C4DA70DACDC81466F32" ma:contentTypeVersion="22" ma:contentTypeDescription="Create a new document." ma:contentTypeScope="" ma:versionID="a53e335fcb6b242d4f437fefc10ddd13">
  <xsd:schema xmlns:xsd="http://www.w3.org/2001/XMLSchema" xmlns:xs="http://www.w3.org/2001/XMLSchema" xmlns:p="http://schemas.microsoft.com/office/2006/metadata/properties" xmlns:ns2="49592fe1-76b3-425e-9982-488f19897f48" xmlns:ns3="19cc7f87-a330-4e10-b2d6-df3e52d3d603" targetNamespace="http://schemas.microsoft.com/office/2006/metadata/properties" ma:root="true" ma:fieldsID="5f385edd70e7975f926061731c3b148f" ns2:_="" ns3:_="">
    <xsd:import namespace="49592fe1-76b3-425e-9982-488f19897f48"/>
    <xsd:import namespace="19cc7f87-a330-4e10-b2d6-df3e52d3d603"/>
    <xsd:element name="properties">
      <xsd:complexType>
        <xsd:sequence>
          <xsd:element name="documentManagement">
            <xsd:complexType>
              <xsd:all>
                <xsd:element ref="ns2:Project_x0020_Code" minOccurs="0"/>
                <xsd:element ref="ns2:TaxCatchAllLabel" minOccurs="0"/>
                <xsd:element ref="ns2:TaxCatchAll" minOccurs="0"/>
                <xsd:element ref="ns2:gf147c1d654543abacff4a31dfc45623" minOccurs="0"/>
                <xsd:element ref="ns2:g337828d867743cab065af36c4e1a31c" minOccurs="0"/>
                <xsd:element ref="ns2:h70713ed90ce4adeabe454f2aabfa4ef" minOccurs="0"/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592fe1-76b3-425e-9982-488f19897f48" elementFormDefault="qualified">
    <xsd:import namespace="http://schemas.microsoft.com/office/2006/documentManagement/types"/>
    <xsd:import namespace="http://schemas.microsoft.com/office/infopath/2007/PartnerControls"/>
    <xsd:element name="Project_x0020_Code" ma:index="4" nillable="true" ma:displayName="Project Code" ma:description="Only if the project code exists" ma:internalName="Project_x0020_Code" ma:readOnly="false">
      <xsd:simpleType>
        <xsd:restriction base="dms:Text">
          <xsd:maxLength value="255"/>
        </xsd:restriction>
      </xsd:simpleType>
    </xsd:element>
    <xsd:element name="TaxCatchAllLabel" ma:index="8" nillable="true" ma:displayName="Taxonomy Catch All Column1" ma:hidden="true" ma:list="{dd69742f-05dd-4e55-a76e-115a715751c7}" ma:internalName="TaxCatchAllLabel" ma:readOnly="true" ma:showField="CatchAllDataLabel" ma:web="36a9c897-2d74-410f-8d77-1a54cee6f5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9" nillable="true" ma:displayName="Taxonomy Catch All Column" ma:hidden="true" ma:list="{dd69742f-05dd-4e55-a76e-115a715751c7}" ma:internalName="TaxCatchAll" ma:readOnly="false" ma:showField="CatchAllData" ma:web="36a9c897-2d74-410f-8d77-1a54cee6f5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f147c1d654543abacff4a31dfc45623" ma:index="10" ma:taxonomy="true" ma:internalName="gf147c1d654543abacff4a31dfc45623" ma:taxonomyFieldName="Origin_x002d_Author" ma:displayName="Origin-Author" ma:readOnly="false" ma:default="2;#ERA|8287c6ea-6f12-4bfd-9fc9-6825fce534f5" ma:fieldId="{0f147c1d-6545-43ab-acff-4a31dfc45623}" ma:sspId="ec698c8c-469b-4390-ad13-30cd69364034" ma:termSetId="3bd325ee-ad60-4d4f-86e3-57acc14312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337828d867743cab065af36c4e1a31c" ma:index="11" ma:taxonomy="true" ma:internalName="g337828d867743cab065af36c4e1a31c" ma:taxonomyFieldName="Process" ma:displayName="Process" ma:indexed="true" ma:readOnly="false" ma:fieldId="{0337828d-8677-43ca-b065-af36c4e1a31c}" ma:sspId="ec698c8c-469b-4390-ad13-30cd69364034" ma:termSetId="41c32b1e-eebd-43d7-92b4-2a0b44ea664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70713ed90ce4adeabe454f2aabfa4ef" ma:index="12" ma:taxonomy="true" ma:internalName="h70713ed90ce4adeabe454f2aabfa4ef" ma:taxonomyFieldName="Document_x0020_type" ma:displayName="Document type" ma:readOnly="false" ma:fieldId="{170713ed-90ce-4ade-abe4-54f2aabfa4ef}" ma:sspId="ec698c8c-469b-4390-ad13-30cd69364034" ma:termSetId="07ece8fb-22f7-4a45-9bd0-d78559e8cdd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17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c7f87-a330-4e10-b2d6-df3e52d3d6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ec698c8c-469b-4390-ad13-30cd69364034" ContentTypeId="0x010100ED194B9F7C15044CBD43C025EAD2ECAB" PreviousValue="true"/>
</file>

<file path=customXml/itemProps1.xml><?xml version="1.0" encoding="utf-8"?>
<ds:datastoreItem xmlns:ds="http://schemas.openxmlformats.org/officeDocument/2006/customXml" ds:itemID="{E9211DCE-4DF2-4D39-B5DC-1622816802DB}">
  <ds:schemaRefs>
    <ds:schemaRef ds:uri="http://purl.org/dc/terms/"/>
    <ds:schemaRef ds:uri="49592fe1-76b3-425e-9982-488f19897f48"/>
    <ds:schemaRef ds:uri="http://purl.org/dc/dcmitype/"/>
    <ds:schemaRef ds:uri="http://www.w3.org/XML/1998/namespace"/>
    <ds:schemaRef ds:uri="19cc7f87-a330-4e10-b2d6-df3e52d3d603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3B1F1FD-EB33-440A-AA49-5BA9E78D72D1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1500CB7-C079-440A-82E4-2FB707C6AC6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F67CBA9-AEB7-4A5A-BA52-AE11486F7A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592fe1-76b3-425e-9982-488f19897f48"/>
    <ds:schemaRef ds:uri="19cc7f87-a330-4e10-b2d6-df3e52d3d6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F4D0FC98-F513-46BA-8570-FBCB1888BC59}">
  <ds:schemaRefs>
    <ds:schemaRef ds:uri="Microsoft.SharePoint.Taxonomy.ContentTypeSync"/>
  </ds:schemaRefs>
</ds:datastoreItem>
</file>

<file path=docMetadata/LabelInfo.xml><?xml version="1.0" encoding="utf-8"?>
<clbl:labelList xmlns:clbl="http://schemas.microsoft.com/office/2020/mipLabelMetadata">
  <clbl:label id="{25faedbb-f440-4315-83ee-6f7beb5e73f7}" enabled="0" method="" siteId="{25faedbb-f440-4315-83ee-6f7beb5e73f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149</Words>
  <Application>Microsoft Office PowerPoint</Application>
  <PresentationFormat>Widescreen</PresentationFormat>
  <Paragraphs>37</Paragraphs>
  <Slides>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ESC: where are they coming from?</vt:lpstr>
      <vt:lpstr>Conditions to phase out the ESC</vt:lpstr>
      <vt:lpstr>ESC: what kind of checks/tests?</vt:lpstr>
    </vt:vector>
  </TitlesOfParts>
  <Company>European Union Agency for Railways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DEBAST Jeremy</dc:creator>
  <cp:lastModifiedBy>DEBAST Jeremy</cp:lastModifiedBy>
  <cp:revision>2</cp:revision>
  <dcterms:created xsi:type="dcterms:W3CDTF">2024-04-15T07:30:26Z</dcterms:created>
  <dcterms:modified xsi:type="dcterms:W3CDTF">2024-04-23T18:32:52Z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0x010100ED194B9F7C15044CBD43C025EAD2ECAB00CCE4D6B775C78C4DA70DACDC81466F32</vt:lpwstr>
  </property>
  <property fmtid="{D5CDD505-2E9C-101B-9397-08002B2CF9AE}" pid="3" name="_dlc_DocIdItemGuid">
    <vt:lpwstr>278f7fe9-ff4c-4097-aa1f-e1365d5dfea9</vt:lpwstr>
  </property>
  <property fmtid="{D5CDD505-2E9C-101B-9397-08002B2CF9AE}" pid="4" name="Document type">
    <vt:lpwstr>3;#Document|692695f4-c854-40e4-945b-ea8d7906ec8d</vt:lpwstr>
  </property>
  <property fmtid="{D5CDD505-2E9C-101B-9397-08002B2CF9AE}" pid="5" name="Origin-Author">
    <vt:lpwstr>2;#ERA|8287c6ea-6f12-4bfd-9fc9-6825fce534f5</vt:lpwstr>
  </property>
  <property fmtid="{D5CDD505-2E9C-101B-9397-08002B2CF9AE}" pid="6" name="Process">
    <vt:lpwstr>11;#Not Applicable|82b6b5ea-7a5a-4365-bc33-974854071a59</vt:lpwstr>
  </property>
</Properties>
</file>