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657" r:id="rId5"/>
    <p:sldMasterId id="2147483702" r:id="rId6"/>
  </p:sldMasterIdLst>
  <p:notesMasterIdLst>
    <p:notesMasterId r:id="rId9"/>
  </p:notesMasterIdLst>
  <p:handoutMasterIdLst>
    <p:handoutMasterId r:id="rId10"/>
  </p:handoutMasterIdLst>
  <p:sldIdLst>
    <p:sldId id="2147475212" r:id="rId7"/>
    <p:sldId id="2147475216" r:id="rId8"/>
  </p:sldIdLst>
  <p:sldSz cx="9601200" cy="12801600" type="A3"/>
  <p:notesSz cx="6810375" cy="99425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703" userDrawn="1">
          <p15:clr>
            <a:srgbClr val="A4A3A4"/>
          </p15:clr>
        </p15:guide>
        <p15:guide id="2" orient="horz" pos="1491" userDrawn="1">
          <p15:clr>
            <a:srgbClr val="A4A3A4"/>
          </p15:clr>
        </p15:guide>
        <p15:guide id="3" orient="horz" pos="7250" userDrawn="1">
          <p15:clr>
            <a:srgbClr val="A4A3A4"/>
          </p15:clr>
        </p15:guide>
        <p15:guide id="4" orient="horz" pos="4032" userDrawn="1">
          <p15:clr>
            <a:srgbClr val="A4A3A4"/>
          </p15:clr>
        </p15:guide>
        <p15:guide id="5" pos="3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0611"/>
    <a:srgbClr val="FFD3D3"/>
    <a:srgbClr val="D90611"/>
    <a:srgbClr val="D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CF5495-0DD7-44E2-A7A7-25093BA8E821}" v="4" dt="2024-04-18T14:13:33.2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26" autoAdjust="0"/>
  </p:normalViewPr>
  <p:slideViewPr>
    <p:cSldViewPr snapToGrid="0">
      <p:cViewPr>
        <p:scale>
          <a:sx n="60" d="100"/>
          <a:sy n="60" d="100"/>
        </p:scale>
        <p:origin x="1783" y="24"/>
      </p:cViewPr>
      <p:guideLst>
        <p:guide pos="5703"/>
        <p:guide orient="horz" pos="1491"/>
        <p:guide orient="horz" pos="7250"/>
        <p:guide orient="horz" pos="4032"/>
        <p:guide pos="3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 PRIETO Maria-Jose" userId="9bb905c8-e749-40ce-b239-387ff07edca1" providerId="ADAL" clId="{52CF5495-0DD7-44E2-A7A7-25093BA8E821}"/>
    <pc:docChg chg="custSel addSld delSld modSld">
      <pc:chgData name="GARCIA PRIETO Maria-Jose" userId="9bb905c8-e749-40ce-b239-387ff07edca1" providerId="ADAL" clId="{52CF5495-0DD7-44E2-A7A7-25093BA8E821}" dt="2024-04-18T14:24:17.768" v="208" actId="692"/>
      <pc:docMkLst>
        <pc:docMk/>
      </pc:docMkLst>
      <pc:sldChg chg="del">
        <pc:chgData name="GARCIA PRIETO Maria-Jose" userId="9bb905c8-e749-40ce-b239-387ff07edca1" providerId="ADAL" clId="{52CF5495-0DD7-44E2-A7A7-25093BA8E821}" dt="2024-04-18T14:16:42.462" v="183" actId="47"/>
        <pc:sldMkLst>
          <pc:docMk/>
          <pc:sldMk cId="1050132024" sldId="482"/>
        </pc:sldMkLst>
      </pc:sldChg>
      <pc:sldChg chg="del">
        <pc:chgData name="GARCIA PRIETO Maria-Jose" userId="9bb905c8-e749-40ce-b239-387ff07edca1" providerId="ADAL" clId="{52CF5495-0DD7-44E2-A7A7-25093BA8E821}" dt="2024-04-18T14:16:48.821" v="185" actId="47"/>
        <pc:sldMkLst>
          <pc:docMk/>
          <pc:sldMk cId="1567928469" sldId="13432"/>
        </pc:sldMkLst>
      </pc:sldChg>
      <pc:sldChg chg="addSp delSp modSp mod">
        <pc:chgData name="GARCIA PRIETO Maria-Jose" userId="9bb905c8-e749-40ce-b239-387ff07edca1" providerId="ADAL" clId="{52CF5495-0DD7-44E2-A7A7-25093BA8E821}" dt="2024-04-18T14:24:17.768" v="208" actId="692"/>
        <pc:sldMkLst>
          <pc:docMk/>
          <pc:sldMk cId="107631709" sldId="2147475212"/>
        </pc:sldMkLst>
        <pc:spChg chg="add mod">
          <ac:chgData name="GARCIA PRIETO Maria-Jose" userId="9bb905c8-e749-40ce-b239-387ff07edca1" providerId="ADAL" clId="{52CF5495-0DD7-44E2-A7A7-25093BA8E821}" dt="2024-04-18T14:15:42.727" v="178" actId="207"/>
          <ac:spMkLst>
            <pc:docMk/>
            <pc:sldMk cId="107631709" sldId="2147475212"/>
            <ac:spMk id="2" creationId="{D83A1158-F86C-FB42-9CFF-3F0B0A1BF297}"/>
          </ac:spMkLst>
        </pc:spChg>
        <pc:spChg chg="add mod">
          <ac:chgData name="GARCIA PRIETO Maria-Jose" userId="9bb905c8-e749-40ce-b239-387ff07edca1" providerId="ADAL" clId="{52CF5495-0DD7-44E2-A7A7-25093BA8E821}" dt="2024-04-18T14:24:13.336" v="207" actId="692"/>
          <ac:spMkLst>
            <pc:docMk/>
            <pc:sldMk cId="107631709" sldId="2147475212"/>
            <ac:spMk id="3" creationId="{D7CDCCF0-29A5-2358-3C42-567F0990612F}"/>
          </ac:spMkLst>
        </pc:spChg>
        <pc:spChg chg="mod">
          <ac:chgData name="GARCIA PRIETO Maria-Jose" userId="9bb905c8-e749-40ce-b239-387ff07edca1" providerId="ADAL" clId="{52CF5495-0DD7-44E2-A7A7-25093BA8E821}" dt="2024-04-18T14:15:37.510" v="177" actId="207"/>
          <ac:spMkLst>
            <pc:docMk/>
            <pc:sldMk cId="107631709" sldId="2147475212"/>
            <ac:spMk id="4" creationId="{B7F5A51F-0BD9-62BE-E137-F8B0AD4713F6}"/>
          </ac:spMkLst>
        </pc:spChg>
        <pc:spChg chg="add mod">
          <ac:chgData name="GARCIA PRIETO Maria-Jose" userId="9bb905c8-e749-40ce-b239-387ff07edca1" providerId="ADAL" clId="{52CF5495-0DD7-44E2-A7A7-25093BA8E821}" dt="2024-04-18T14:24:17.768" v="208" actId="692"/>
          <ac:spMkLst>
            <pc:docMk/>
            <pc:sldMk cId="107631709" sldId="2147475212"/>
            <ac:spMk id="5" creationId="{27078D03-3EFC-C46F-C227-E080A268C698}"/>
          </ac:spMkLst>
        </pc:spChg>
        <pc:picChg chg="del">
          <ac:chgData name="GARCIA PRIETO Maria-Jose" userId="9bb905c8-e749-40ce-b239-387ff07edca1" providerId="ADAL" clId="{52CF5495-0DD7-44E2-A7A7-25093BA8E821}" dt="2024-04-18T14:10:49.480" v="6" actId="478"/>
          <ac:picMkLst>
            <pc:docMk/>
            <pc:sldMk cId="107631709" sldId="2147475212"/>
            <ac:picMk id="6" creationId="{AE420161-5045-4DE6-52E6-F099A280F87A}"/>
          </ac:picMkLst>
        </pc:picChg>
        <pc:picChg chg="mod">
          <ac:chgData name="GARCIA PRIETO Maria-Jose" userId="9bb905c8-e749-40ce-b239-387ff07edca1" providerId="ADAL" clId="{52CF5495-0DD7-44E2-A7A7-25093BA8E821}" dt="2024-04-18T14:15:01.523" v="175" actId="1035"/>
          <ac:picMkLst>
            <pc:docMk/>
            <pc:sldMk cId="107631709" sldId="2147475212"/>
            <ac:picMk id="8" creationId="{0DAAF9C5-1F55-3754-2CE3-F624A9CE17DA}"/>
          </ac:picMkLst>
        </pc:picChg>
        <pc:picChg chg="del">
          <ac:chgData name="GARCIA PRIETO Maria-Jose" userId="9bb905c8-e749-40ce-b239-387ff07edca1" providerId="ADAL" clId="{52CF5495-0DD7-44E2-A7A7-25093BA8E821}" dt="2024-04-18T14:10:49.480" v="6" actId="478"/>
          <ac:picMkLst>
            <pc:docMk/>
            <pc:sldMk cId="107631709" sldId="2147475212"/>
            <ac:picMk id="9" creationId="{DC652C05-0816-4FB7-C79A-303FC8495462}"/>
          </ac:picMkLst>
        </pc:picChg>
        <pc:picChg chg="del">
          <ac:chgData name="GARCIA PRIETO Maria-Jose" userId="9bb905c8-e749-40ce-b239-387ff07edca1" providerId="ADAL" clId="{52CF5495-0DD7-44E2-A7A7-25093BA8E821}" dt="2024-04-18T14:10:49.480" v="6" actId="478"/>
          <ac:picMkLst>
            <pc:docMk/>
            <pc:sldMk cId="107631709" sldId="2147475212"/>
            <ac:picMk id="13" creationId="{EB75CBB2-A942-A5C9-3FC6-1F83681A9591}"/>
          </ac:picMkLst>
        </pc:picChg>
        <pc:picChg chg="mod">
          <ac:chgData name="GARCIA PRIETO Maria-Jose" userId="9bb905c8-e749-40ce-b239-387ff07edca1" providerId="ADAL" clId="{52CF5495-0DD7-44E2-A7A7-25093BA8E821}" dt="2024-04-18T14:10:59.048" v="8" actId="14100"/>
          <ac:picMkLst>
            <pc:docMk/>
            <pc:sldMk cId="107631709" sldId="2147475212"/>
            <ac:picMk id="18" creationId="{D8A8E23F-8104-E78B-7911-1A80280C2CB5}"/>
          </ac:picMkLst>
        </pc:picChg>
      </pc:sldChg>
      <pc:sldChg chg="del">
        <pc:chgData name="GARCIA PRIETO Maria-Jose" userId="9bb905c8-e749-40ce-b239-387ff07edca1" providerId="ADAL" clId="{52CF5495-0DD7-44E2-A7A7-25093BA8E821}" dt="2024-04-18T14:16:40.660" v="182" actId="47"/>
        <pc:sldMkLst>
          <pc:docMk/>
          <pc:sldMk cId="1504224143" sldId="2147475213"/>
        </pc:sldMkLst>
      </pc:sldChg>
      <pc:sldChg chg="del">
        <pc:chgData name="GARCIA PRIETO Maria-Jose" userId="9bb905c8-e749-40ce-b239-387ff07edca1" providerId="ADAL" clId="{52CF5495-0DD7-44E2-A7A7-25093BA8E821}" dt="2024-04-18T14:16:43.598" v="184" actId="47"/>
        <pc:sldMkLst>
          <pc:docMk/>
          <pc:sldMk cId="2266574261" sldId="2147475215"/>
        </pc:sldMkLst>
      </pc:sldChg>
      <pc:sldChg chg="modSp add mod">
        <pc:chgData name="GARCIA PRIETO Maria-Jose" userId="9bb905c8-e749-40ce-b239-387ff07edca1" providerId="ADAL" clId="{52CF5495-0DD7-44E2-A7A7-25093BA8E821}" dt="2024-04-18T14:24:04.583" v="206" actId="692"/>
        <pc:sldMkLst>
          <pc:docMk/>
          <pc:sldMk cId="3440198309" sldId="2147475216"/>
        </pc:sldMkLst>
        <pc:spChg chg="mod">
          <ac:chgData name="GARCIA PRIETO Maria-Jose" userId="9bb905c8-e749-40ce-b239-387ff07edca1" providerId="ADAL" clId="{52CF5495-0DD7-44E2-A7A7-25093BA8E821}" dt="2024-04-18T14:17:05.254" v="203" actId="20577"/>
          <ac:spMkLst>
            <pc:docMk/>
            <pc:sldMk cId="3440198309" sldId="2147475216"/>
            <ac:spMk id="2" creationId="{D83A1158-F86C-FB42-9CFF-3F0B0A1BF297}"/>
          </ac:spMkLst>
        </pc:spChg>
        <pc:spChg chg="mod">
          <ac:chgData name="GARCIA PRIETO Maria-Jose" userId="9bb905c8-e749-40ce-b239-387ff07edca1" providerId="ADAL" clId="{52CF5495-0DD7-44E2-A7A7-25093BA8E821}" dt="2024-04-18T14:23:59.088" v="205" actId="692"/>
          <ac:spMkLst>
            <pc:docMk/>
            <pc:sldMk cId="3440198309" sldId="2147475216"/>
            <ac:spMk id="3" creationId="{D7CDCCF0-29A5-2358-3C42-567F0990612F}"/>
          </ac:spMkLst>
        </pc:spChg>
        <pc:spChg chg="mod">
          <ac:chgData name="GARCIA PRIETO Maria-Jose" userId="9bb905c8-e749-40ce-b239-387ff07edca1" providerId="ADAL" clId="{52CF5495-0DD7-44E2-A7A7-25093BA8E821}" dt="2024-04-18T14:24:04.583" v="206" actId="692"/>
          <ac:spMkLst>
            <pc:docMk/>
            <pc:sldMk cId="3440198309" sldId="2147475216"/>
            <ac:spMk id="5" creationId="{27078D03-3EFC-C46F-C227-E080A268C698}"/>
          </ac:spMkLst>
        </pc:spChg>
      </pc:sldChg>
      <pc:sldMasterChg chg="delSldLayout">
        <pc:chgData name="GARCIA PRIETO Maria-Jose" userId="9bb905c8-e749-40ce-b239-387ff07edca1" providerId="ADAL" clId="{52CF5495-0DD7-44E2-A7A7-25093BA8E821}" dt="2024-04-18T14:16:48.821" v="185" actId="47"/>
        <pc:sldMasterMkLst>
          <pc:docMk/>
          <pc:sldMasterMk cId="2493200908" sldId="2147483702"/>
        </pc:sldMasterMkLst>
        <pc:sldLayoutChg chg="del">
          <pc:chgData name="GARCIA PRIETO Maria-Jose" userId="9bb905c8-e749-40ce-b239-387ff07edca1" providerId="ADAL" clId="{52CF5495-0DD7-44E2-A7A7-25093BA8E821}" dt="2024-04-18T14:16:43.598" v="184" actId="47"/>
          <pc:sldLayoutMkLst>
            <pc:docMk/>
            <pc:sldMasterMk cId="2493200908" sldId="2147483702"/>
            <pc:sldLayoutMk cId="3216609015" sldId="2147483715"/>
          </pc:sldLayoutMkLst>
        </pc:sldLayoutChg>
        <pc:sldLayoutChg chg="del">
          <pc:chgData name="GARCIA PRIETO Maria-Jose" userId="9bb905c8-e749-40ce-b239-387ff07edca1" providerId="ADAL" clId="{52CF5495-0DD7-44E2-A7A7-25093BA8E821}" dt="2024-04-18T14:16:48.821" v="185" actId="47"/>
          <pc:sldLayoutMkLst>
            <pc:docMk/>
            <pc:sldMasterMk cId="2493200908" sldId="2147483702"/>
            <pc:sldLayoutMk cId="3619342563" sldId="214748371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1243013"/>
            <a:ext cx="2514600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147888" y="1243013"/>
            <a:ext cx="2514600" cy="335597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334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147888" y="1243013"/>
            <a:ext cx="2514600" cy="335597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098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7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140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9411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067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39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000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9501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437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7027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33FF-1186-4D0A-89DE-C44C22CC98C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4">
            <a:extLst>
              <a:ext uri="{FF2B5EF4-FFF2-40B4-BE49-F238E27FC236}">
                <a16:creationId xmlns:a16="http://schemas.microsoft.com/office/drawing/2014/main" id="{81592341-3F56-4842-B140-7A3353C532B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27302" y="3576318"/>
            <a:ext cx="3457800" cy="7410445"/>
          </a:xfrm>
          <a:prstGeom prst="rect">
            <a:avLst/>
          </a:prstGeom>
          <a:effectLst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nb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0BECCDC-CA2C-1941-9A01-1B5862E91E24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1114849" y="3576322"/>
            <a:ext cx="3457800" cy="7930602"/>
          </a:xfrm>
          <a:prstGeom prst="rect">
            <a:avLst/>
          </a:prstGeom>
        </p:spPr>
        <p:txBody>
          <a:bodyPr lIns="0" tIns="0" rIns="0" bIns="0"/>
          <a:lstStyle>
            <a:lvl1pPr marL="283415" indent="-283415">
              <a:lnSpc>
                <a:spcPts val="2204"/>
              </a:lnSpc>
              <a:spcAft>
                <a:spcPts val="945"/>
              </a:spcAft>
              <a:defRPr/>
            </a:lvl1pPr>
            <a:lvl2pPr marL="425122">
              <a:lnSpc>
                <a:spcPts val="2204"/>
              </a:lnSpc>
              <a:spcAft>
                <a:spcPts val="945"/>
              </a:spcAft>
              <a:defRPr/>
            </a:lvl2pPr>
            <a:lvl3pPr marL="566830">
              <a:lnSpc>
                <a:spcPts val="2204"/>
              </a:lnSpc>
              <a:spcAft>
                <a:spcPts val="945"/>
              </a:spcAft>
              <a:defRPr/>
            </a:lvl3pPr>
            <a:lvl4pPr marL="708537">
              <a:lnSpc>
                <a:spcPts val="2204"/>
              </a:lnSpc>
              <a:spcAft>
                <a:spcPts val="945"/>
              </a:spcAft>
              <a:defRPr/>
            </a:lvl4pPr>
            <a:lvl5pPr marL="850245">
              <a:lnSpc>
                <a:spcPts val="2204"/>
              </a:lnSpc>
              <a:spcAft>
                <a:spcPts val="945"/>
              </a:spcAft>
              <a:defRPr/>
            </a:lvl5pPr>
          </a:lstStyle>
          <a:p>
            <a:pPr lvl="0"/>
            <a:r>
              <a:rPr lang="nb-NO"/>
              <a:t>Rediger tekst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932969-231C-2E42-B324-43825D35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849" y="1243365"/>
            <a:ext cx="7370253" cy="1585664"/>
          </a:xfrm>
        </p:spPr>
        <p:txBody>
          <a:bodyPr/>
          <a:lstStyle>
            <a:lvl1pPr>
              <a:defRPr sz="2519"/>
            </a:lvl1pPr>
          </a:lstStyle>
          <a:p>
            <a:r>
              <a:rPr lang="nb-NO"/>
              <a:t>Klikk for å redigere tittel</a:t>
            </a: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3369AE7-BC32-A643-A08B-3BF51B941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97292" y="12059610"/>
            <a:ext cx="7085655" cy="258472"/>
          </a:xfrm>
        </p:spPr>
        <p:txBody>
          <a:bodyPr/>
          <a:lstStyle/>
          <a:p>
            <a:r>
              <a:rPr lang="en-US"/>
              <a:t>Inplementing FRMCS Concept Appraisal Study - Ove Skovdahl - Norwegain railway Directorate April 2024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4855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01200" cy="128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&amp;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48100" y="3729600"/>
            <a:ext cx="8505000" cy="2016000"/>
          </a:xfrm>
          <a:prstGeom prst="rect">
            <a:avLst/>
          </a:prstGeom>
        </p:spPr>
        <p:txBody>
          <a:bodyPr anchor="ctr"/>
          <a:lstStyle>
            <a:lvl1pPr algn="ctr">
              <a:defRPr sz="4725"/>
            </a:lvl1pPr>
          </a:lstStyle>
          <a:p>
            <a:r>
              <a:rPr lang="sv-SE" dirty="0"/>
              <a:t>Klicka – 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548100" y="6131944"/>
            <a:ext cx="8505000" cy="336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Font typeface="+mj-lt"/>
              <a:buNone/>
              <a:defRPr sz="1890" spc="0" baseline="0"/>
            </a:lvl1pPr>
            <a:lvl2pPr marL="452891" indent="-270034">
              <a:buFont typeface="+mj-lt"/>
              <a:buAutoNum type="arabicPeriod"/>
              <a:defRPr/>
            </a:lvl2pPr>
            <a:lvl3pPr marL="634331" indent="-270034">
              <a:buFont typeface="+mj-lt"/>
              <a:buAutoNum type="arabicPeriod"/>
              <a:defRPr/>
            </a:lvl3pPr>
            <a:lvl4pPr marL="815771" indent="-270034">
              <a:buFont typeface="+mj-lt"/>
              <a:buAutoNum type="arabicPeriod"/>
              <a:defRPr/>
            </a:lvl4pPr>
            <a:lvl5pPr marL="968861" indent="-270034">
              <a:buFont typeface="+mj-lt"/>
              <a:buAutoNum type="arabicPeriod"/>
              <a:defRPr/>
            </a:lvl5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788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788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788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7" hasCustomPrompt="1"/>
          </p:nvPr>
        </p:nvSpPr>
        <p:spPr>
          <a:xfrm>
            <a:off x="547155" y="10321920"/>
            <a:ext cx="2157435" cy="1727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Plats för EU-logotyp</a:t>
            </a:r>
          </a:p>
        </p:txBody>
      </p:sp>
    </p:spTree>
    <p:extLst>
      <p:ext uri="{BB962C8B-B14F-4D97-AF65-F5344CB8AC3E}">
        <p14:creationId xmlns:p14="http://schemas.microsoft.com/office/powerpoint/2010/main" val="2279311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pitel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48100" y="3729600"/>
            <a:ext cx="8505000" cy="2016000"/>
          </a:xfrm>
          <a:prstGeom prst="rect">
            <a:avLst/>
          </a:prstGeom>
        </p:spPr>
        <p:txBody>
          <a:bodyPr anchor="ctr"/>
          <a:lstStyle>
            <a:lvl1pPr algn="ctr">
              <a:defRPr sz="4725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- lägg till rubrik</a:t>
            </a:r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7994700" y="376321"/>
            <a:ext cx="1391602" cy="68156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47155" y="376321"/>
            <a:ext cx="318937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bg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1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376321"/>
            <a:ext cx="61803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8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772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vä, bild h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48100" y="2368800"/>
            <a:ext cx="3969000" cy="1680000"/>
          </a:xfrm>
          <a:prstGeom prst="rect">
            <a:avLst/>
          </a:prstGeom>
        </p:spPr>
        <p:txBody>
          <a:bodyPr anchor="ctr"/>
          <a:lstStyle>
            <a:lvl1pPr>
              <a:defRPr sz="315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5084100" y="2368800"/>
            <a:ext cx="3969000" cy="80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Bild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>
          <a:xfrm>
            <a:off x="7994700" y="376321"/>
            <a:ext cx="1391602" cy="681567"/>
          </a:xfrm>
        </p:spPr>
        <p:txBody>
          <a:bodyPr/>
          <a:lstStyle>
            <a:lvl1pPr>
              <a:defRPr sz="788"/>
            </a:lvl1pPr>
          </a:lstStyle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>
          <a:xfrm>
            <a:off x="548100" y="376321"/>
            <a:ext cx="2811780" cy="681567"/>
          </a:xfrm>
        </p:spPr>
        <p:txBody>
          <a:bodyPr/>
          <a:lstStyle>
            <a:lvl1pPr>
              <a:defRPr sz="788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>
          <a:xfrm>
            <a:off x="-1" y="376321"/>
            <a:ext cx="618030" cy="681567"/>
          </a:xfrm>
        </p:spPr>
        <p:txBody>
          <a:bodyPr/>
          <a:lstStyle>
            <a:lvl1pPr>
              <a:defRPr sz="788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547155" y="4052160"/>
            <a:ext cx="3969000" cy="6384000"/>
          </a:xfrm>
          <a:prstGeom prst="rect">
            <a:avLst/>
          </a:prstGeom>
        </p:spPr>
        <p:txBody>
          <a:bodyPr/>
          <a:lstStyle>
            <a:lvl1pPr marL="283500" indent="-283500" defTabSz="283500">
              <a:lnSpc>
                <a:spcPct val="100000"/>
              </a:lnSpc>
              <a:buFont typeface="Arial" panose="020B0604020202020204" pitchFamily="34" charset="0"/>
              <a:buChar char="•"/>
              <a:defRPr sz="1575" spc="0"/>
            </a:lvl1pPr>
            <a:lvl2pPr marL="567000" marR="0" indent="-283500" algn="l" defTabSz="283500" rtl="0" eaLnBrk="1" fontAlgn="auto" latinLnBrk="0" hangingPunct="1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283500" algn="l"/>
              </a:tabLst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500" marR="0" indent="-283500" algn="l" defTabSz="720090" rtl="0" eaLnBrk="1" fontAlgn="auto" latinLnBrk="0" hangingPunct="1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4000" marR="0" indent="-283500" algn="l" defTabSz="720090" rtl="0" eaLnBrk="1" fontAlgn="auto" latinLnBrk="0" hangingPunct="1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17500" indent="-283500" defTabSz="2551500">
              <a:buFont typeface="Arial" panose="020B0604020202020204" pitchFamily="34" charset="0"/>
              <a:buChar char="‒"/>
              <a:tabLst>
                <a:tab pos="283500" algn="l"/>
                <a:tab pos="567000" algn="l"/>
                <a:tab pos="850500" algn="l"/>
                <a:tab pos="1134000" algn="l"/>
                <a:tab pos="1417500" algn="l"/>
                <a:tab pos="1701000" algn="l"/>
                <a:tab pos="1984500" algn="l"/>
                <a:tab pos="2268000" algn="l"/>
                <a:tab pos="2551500" algn="l"/>
              </a:tabLst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1000" indent="-28350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4500" indent="-28350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68000" indent="-28350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51500" indent="-25515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292063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hö, bild v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5084100" y="2368800"/>
            <a:ext cx="3969000" cy="1680000"/>
          </a:xfrm>
          <a:prstGeom prst="rect">
            <a:avLst/>
          </a:prstGeom>
        </p:spPr>
        <p:txBody>
          <a:bodyPr anchor="ctr"/>
          <a:lstStyle>
            <a:lvl1pPr>
              <a:defRPr sz="315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547155" y="2368800"/>
            <a:ext cx="3969000" cy="80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Bild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788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788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788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5083155" y="4052160"/>
            <a:ext cx="3969000" cy="6384000"/>
          </a:xfrm>
          <a:prstGeom prst="rect">
            <a:avLst/>
          </a:prstGeom>
        </p:spPr>
        <p:txBody>
          <a:bodyPr/>
          <a:lstStyle>
            <a:lvl1pPr marL="283500" indent="-283500" defTabSz="283500">
              <a:lnSpc>
                <a:spcPct val="100000"/>
              </a:lnSpc>
              <a:buFont typeface="Arial" panose="020B0604020202020204" pitchFamily="34" charset="0"/>
              <a:buChar char="•"/>
              <a:defRPr sz="1575" spc="0"/>
            </a:lvl1pPr>
            <a:lvl2pPr marL="567000" marR="0" indent="-283500" algn="l" defTabSz="283500" rtl="0" eaLnBrk="1" fontAlgn="auto" latinLnBrk="0" hangingPunct="1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283500" algn="l"/>
              </a:tabLst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500" marR="0" indent="-283500" algn="l" defTabSz="720090" rtl="0" eaLnBrk="1" fontAlgn="auto" latinLnBrk="0" hangingPunct="1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4000" marR="0" indent="-283500" algn="l" defTabSz="720090" rtl="0" eaLnBrk="1" fontAlgn="auto" latinLnBrk="0" hangingPunct="1">
              <a:lnSpc>
                <a:spcPct val="90000"/>
              </a:lnSpc>
              <a:spcBef>
                <a:spcPts val="39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17500" indent="-283500" defTabSz="2551500">
              <a:buFont typeface="Arial" panose="020B0604020202020204" pitchFamily="34" charset="0"/>
              <a:buChar char="‒"/>
              <a:tabLst>
                <a:tab pos="283500" algn="l"/>
                <a:tab pos="567000" algn="l"/>
                <a:tab pos="850500" algn="l"/>
                <a:tab pos="1134000" algn="l"/>
                <a:tab pos="1417500" algn="l"/>
                <a:tab pos="1701000" algn="l"/>
                <a:tab pos="1984500" algn="l"/>
                <a:tab pos="2268000" algn="l"/>
                <a:tab pos="2551500" algn="l"/>
              </a:tabLst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1000" indent="-28350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4500" indent="-28350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68000" indent="-28350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51500" indent="-255150">
              <a:buFont typeface="Arial" panose="020B0604020202020204" pitchFamily="34" charset="0"/>
              <a:buChar char="‒"/>
              <a:defRPr lang="sv-SE" sz="1418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11060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iagram 5"/>
          <p:cNvSpPr>
            <a:spLocks noGrp="1"/>
          </p:cNvSpPr>
          <p:nvPr>
            <p:ph type="chart" sz="quarter" idx="12" hasCustomPrompt="1"/>
          </p:nvPr>
        </p:nvSpPr>
        <p:spPr>
          <a:xfrm>
            <a:off x="548100" y="2368800"/>
            <a:ext cx="8505000" cy="8064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sv-SE" dirty="0"/>
              <a:t>Diagram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788"/>
            </a:lvl1pPr>
          </a:lstStyle>
          <a:p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788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788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&amp;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48100" y="2368800"/>
            <a:ext cx="8505000" cy="1680000"/>
          </a:xfrm>
          <a:prstGeom prst="rect">
            <a:avLst/>
          </a:prstGeom>
        </p:spPr>
        <p:txBody>
          <a:bodyPr anchor="ctr"/>
          <a:lstStyle>
            <a:lvl1pPr algn="ctr">
              <a:defRPr sz="3150" baseline="0"/>
            </a:lvl1pPr>
          </a:lstStyle>
          <a:p>
            <a:r>
              <a:rPr lang="sv-SE" dirty="0"/>
              <a:t>Klicka – lägg till 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548100" y="4050782"/>
            <a:ext cx="3969000" cy="6384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575" spc="0"/>
            </a:lvl1pPr>
            <a:lvl2pPr marL="182858" indent="0">
              <a:buNone/>
              <a:defRPr/>
            </a:lvl2pPr>
            <a:lvl3pPr marL="364298" indent="0">
              <a:buNone/>
              <a:defRPr/>
            </a:lvl3pPr>
            <a:lvl4pPr marL="545738" indent="0">
              <a:buNone/>
              <a:defRPr/>
            </a:lvl4pPr>
            <a:lvl5pPr marL="698828" indent="0">
              <a:buNone/>
              <a:defRPr/>
            </a:lvl5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6" name="Platshållare för diagram 5"/>
          <p:cNvSpPr>
            <a:spLocks noGrp="1"/>
          </p:cNvSpPr>
          <p:nvPr>
            <p:ph type="chart" sz="quarter" idx="13" hasCustomPrompt="1"/>
          </p:nvPr>
        </p:nvSpPr>
        <p:spPr>
          <a:xfrm>
            <a:off x="5083155" y="4048800"/>
            <a:ext cx="3969000" cy="63859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Diagram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788"/>
            </a:lvl1pPr>
          </a:lstStyle>
          <a:p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788"/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788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586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85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9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7BA8-B28C-4496-98A4-61118DE39D35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5A51-43FB-4CE5-ACDD-44342451A1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824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70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/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 userDrawn="1">
          <p15:clr>
            <a:srgbClr val="F26B43"/>
          </p15:clr>
        </p15:guide>
        <p15:guide id="2" pos="302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04199" y="0"/>
            <a:ext cx="1192803" cy="1411200"/>
          </a:xfrm>
          <a:prstGeom prst="rect">
            <a:avLst/>
          </a:prstGeom>
          <a:effectLst>
            <a:reflection stA="45000" endPos="1000" dist="50800" dir="5400000" sy="-100000" algn="bl" rotWithShape="0"/>
          </a:effectLst>
        </p:spPr>
      </p:pic>
      <p:sp>
        <p:nvSpPr>
          <p:cNvPr id="3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7994700" y="376321"/>
            <a:ext cx="1391602" cy="68156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47155" y="376321"/>
            <a:ext cx="318937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r>
              <a:rPr lang="sv-SE"/>
              <a:t>Titel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376321"/>
            <a:ext cx="61803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8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742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 ftr="0"/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425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1418" kern="1200" spc="95" baseline="0">
          <a:solidFill>
            <a:schemeClr val="tx1"/>
          </a:solidFill>
          <a:latin typeface="+mn-lt"/>
          <a:ea typeface="+mn-ea"/>
          <a:cs typeface="+mn-cs"/>
        </a:defRPr>
      </a:lvl1pPr>
      <a:lvl2pPr marL="362880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 spc="95" baseline="0">
          <a:solidFill>
            <a:schemeClr val="tx1"/>
          </a:solidFill>
          <a:latin typeface="+mn-lt"/>
          <a:ea typeface="+mn-ea"/>
          <a:cs typeface="+mn-cs"/>
        </a:defRPr>
      </a:lvl2pPr>
      <a:lvl3pPr marL="544320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 spc="95" baseline="0">
          <a:solidFill>
            <a:schemeClr val="tx1"/>
          </a:solidFill>
          <a:latin typeface="+mn-lt"/>
          <a:ea typeface="+mn-ea"/>
          <a:cs typeface="+mn-cs"/>
        </a:defRPr>
      </a:lvl3pPr>
      <a:lvl4pPr marL="725760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 spc="95" baseline="0">
          <a:solidFill>
            <a:schemeClr val="tx1"/>
          </a:solidFill>
          <a:latin typeface="+mn-lt"/>
          <a:ea typeface="+mn-ea"/>
          <a:cs typeface="+mn-cs"/>
        </a:defRPr>
      </a:lvl4pPr>
      <a:lvl5pPr marL="878850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 spc="95" baseline="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 userDrawn="1">
          <p15:clr>
            <a:srgbClr val="F26B43"/>
          </p15:clr>
        </p15:guide>
        <p15:guide id="14" pos="3024" userDrawn="1">
          <p15:clr>
            <a:srgbClr val="F26B43"/>
          </p15:clr>
        </p15:guide>
        <p15:guide id="15" pos="345" userDrawn="1">
          <p15:clr>
            <a:srgbClr val="F26B43"/>
          </p15:clr>
        </p15:guide>
        <p15:guide id="16" pos="5703" userDrawn="1">
          <p15:clr>
            <a:srgbClr val="F26B43"/>
          </p15:clr>
        </p15:guide>
        <p15:guide id="17" orient="horz" pos="7250" userDrawn="1">
          <p15:clr>
            <a:srgbClr val="F26B43"/>
          </p15:clr>
        </p15:guide>
        <p15:guide id="18" orient="horz" pos="149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0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691" r:id="rId13"/>
    <p:sldLayoutId id="2147483692" r:id="rId14"/>
  </p:sldLayoutIdLst>
  <p:hf hdr="0" ftr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e 17">
            <a:extLst>
              <a:ext uri="{FF2B5EF4-FFF2-40B4-BE49-F238E27FC236}">
                <a16:creationId xmlns:a16="http://schemas.microsoft.com/office/drawing/2014/main" id="{D8A8E23F-8104-E78B-7911-1A80280C2C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6114367" cy="1954388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0DAAF9C5-1F55-3754-2CE3-F624A9CE17D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2135" y="-5077"/>
            <a:ext cx="3737606" cy="1942840"/>
          </a:xfrm>
          <a:prstGeom prst="rect">
            <a:avLst/>
          </a:prstGeom>
        </p:spPr>
      </p:pic>
      <p:sp>
        <p:nvSpPr>
          <p:cNvPr id="4" name="Tittel 3">
            <a:extLst>
              <a:ext uri="{FF2B5EF4-FFF2-40B4-BE49-F238E27FC236}">
                <a16:creationId xmlns:a16="http://schemas.microsoft.com/office/drawing/2014/main" id="{B7F5A51F-0BD9-62BE-E137-F8B0AD47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63" y="369572"/>
            <a:ext cx="5680373" cy="12267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472"/>
              </a:spcAft>
            </a:pPr>
            <a:r>
              <a:rPr lang="en-US" sz="252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WS 8: </a:t>
            </a:r>
            <a:r>
              <a:rPr lang="nb-NO" sz="252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How to succesfully introduce FRMCS on EU network and the vehicles?</a:t>
            </a:r>
            <a:br>
              <a:rPr lang="nb-NO" sz="2520" dirty="0">
                <a:solidFill>
                  <a:srgbClr val="0070C0"/>
                </a:solidFill>
                <a:latin typeface="+mn-lt"/>
              </a:rPr>
            </a:br>
            <a:r>
              <a:rPr lang="nb-NO" sz="252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Migration </a:t>
            </a:r>
            <a:r>
              <a:rPr lang="nb-NO" sz="252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Strategies</a:t>
            </a:r>
            <a:r>
              <a:rPr lang="nb-NO" sz="252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and Challenges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3A1158-F86C-FB42-9CFF-3F0B0A1BF297}"/>
              </a:ext>
            </a:extLst>
          </p:cNvPr>
          <p:cNvSpPr txBox="1">
            <a:spLocks/>
          </p:cNvSpPr>
          <p:nvPr/>
        </p:nvSpPr>
        <p:spPr>
          <a:xfrm>
            <a:off x="523190" y="2269621"/>
            <a:ext cx="8418521" cy="878621"/>
          </a:xfrm>
          <a:prstGeom prst="rect">
            <a:avLst/>
          </a:prstGeom>
        </p:spPr>
        <p:txBody>
          <a:bodyPr vert="horz" lIns="72009" tIns="36005" rIns="72009" bIns="36005" rtlCol="0" anchor="t" anchorCtr="0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1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82"/>
              </a:lnSpc>
              <a:spcBef>
                <a:spcPts val="788"/>
              </a:spcBef>
            </a:pPr>
            <a:r>
              <a:rPr lang="en-US" sz="2205" b="1" dirty="0">
                <a:solidFill>
                  <a:schemeClr val="accent1">
                    <a:lumMod val="75000"/>
                  </a:schemeClr>
                </a:solidFill>
                <a:latin typeface="DB Head Black" panose="020B0A02050202020204" pitchFamily="34" charset="0"/>
                <a:ea typeface="+mn-ea"/>
                <a:cs typeface="+mn-cs"/>
              </a:rPr>
              <a:t>Results of the Workshops: On board migration challenges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CDCCF0-29A5-2358-3C42-567F0990612F}"/>
              </a:ext>
            </a:extLst>
          </p:cNvPr>
          <p:cNvSpPr txBox="1"/>
          <p:nvPr/>
        </p:nvSpPr>
        <p:spPr>
          <a:xfrm>
            <a:off x="806728" y="3028278"/>
            <a:ext cx="7612601" cy="3350469"/>
          </a:xfrm>
          <a:prstGeom prst="rect">
            <a:avLst/>
          </a:prstGeom>
          <a:noFill/>
          <a:ln w="25400" cmpd="thickThin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GB" sz="1418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STRATEGIC</a:t>
            </a:r>
          </a:p>
          <a:p>
            <a:pPr>
              <a:lnSpc>
                <a:spcPct val="107000"/>
              </a:lnSpc>
            </a:pPr>
            <a:endParaRPr lang="en-GB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Coordinated approach and system view needed; all actors involved need to be prepared: vehicles maintenance periods, workshops, etc.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coordination needed.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Easier certification/authorisation. Testing specifications needed. Common guidelines.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management versus authorisation procedures. How to manage life cycle.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Very short time frame.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national variants/requirements.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Financing needed as soon as possible.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Priorities for migration of the different applications in addition to ETCS/Voice.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to focus on RUs needs and views.</a:t>
            </a:r>
          </a:p>
          <a:p>
            <a:pPr>
              <a:lnSpc>
                <a:spcPct val="107000"/>
              </a:lnSpc>
            </a:pPr>
            <a:endParaRPr lang="es-ES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078D03-3EFC-C46F-C227-E080A268C698}"/>
              </a:ext>
            </a:extLst>
          </p:cNvPr>
          <p:cNvSpPr txBox="1"/>
          <p:nvPr/>
        </p:nvSpPr>
        <p:spPr>
          <a:xfrm>
            <a:off x="806728" y="6700684"/>
            <a:ext cx="7612601" cy="4517775"/>
          </a:xfrm>
          <a:prstGeom prst="rect">
            <a:avLst/>
          </a:prstGeom>
          <a:noFill/>
          <a:ln w="25400" cmpd="thickThin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s-ES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TECHNICAL</a:t>
            </a:r>
          </a:p>
          <a:p>
            <a:pPr>
              <a:lnSpc>
                <a:spcPct val="107000"/>
              </a:lnSpc>
            </a:pPr>
            <a:endParaRPr lang="es-ES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cs typeface="Arial" panose="020B0604020202020204" pitchFamily="34" charset="0"/>
              </a:rPr>
              <a:t>Early</a:t>
            </a: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preparation of vehicles taking into account the different </a:t>
            </a:r>
            <a:r>
              <a:rPr lang="en-GB" sz="1418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configurations</a:t>
            </a: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1418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 of  vehicles, taxonomy of the train</a:t>
            </a: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cs typeface="Arial" panose="020B0604020202020204" pitchFamily="34" charset="0"/>
              </a:rPr>
              <a:t>hardware preparation,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cs typeface="Arial" panose="020B0604020202020204" pitchFamily="34" charset="0"/>
              </a:rPr>
              <a:t>guidelines on antennas characteristics and locations, 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cs typeface="Arial" panose="020B0604020202020204" pitchFamily="34" charset="0"/>
              </a:rPr>
              <a:t>cabling.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Solutions for avoiding upgrades of OB ETCS BL3 trains needed.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Upgrade path with minimum changes in already existing equipment: Dual GSM-R? Integrated products? Continuation of use of class B?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 one HMI.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Lessons learnt from other sectors.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Cybersecurity solutions needed.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Stability and maturity of specifications. Delay on specifications  and TSI is a risk.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coordination needed in the specifications taking into account applications, e.g. telecom and signalling.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Flexible onboard configurations to reduce cost.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 availability. Chipsets.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s-ES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1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e 17">
            <a:extLst>
              <a:ext uri="{FF2B5EF4-FFF2-40B4-BE49-F238E27FC236}">
                <a16:creationId xmlns:a16="http://schemas.microsoft.com/office/drawing/2014/main" id="{D8A8E23F-8104-E78B-7911-1A80280C2C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6114367" cy="1954388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0DAAF9C5-1F55-3754-2CE3-F624A9CE17D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2135" y="-5077"/>
            <a:ext cx="3737606" cy="1942840"/>
          </a:xfrm>
          <a:prstGeom prst="rect">
            <a:avLst/>
          </a:prstGeom>
        </p:spPr>
      </p:pic>
      <p:sp>
        <p:nvSpPr>
          <p:cNvPr id="4" name="Tittel 3">
            <a:extLst>
              <a:ext uri="{FF2B5EF4-FFF2-40B4-BE49-F238E27FC236}">
                <a16:creationId xmlns:a16="http://schemas.microsoft.com/office/drawing/2014/main" id="{B7F5A51F-0BD9-62BE-E137-F8B0AD47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63" y="369572"/>
            <a:ext cx="5680373" cy="12267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472"/>
              </a:spcAft>
            </a:pPr>
            <a:r>
              <a:rPr lang="en-US" sz="252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WS 8: </a:t>
            </a:r>
            <a:r>
              <a:rPr lang="nb-NO" sz="252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How to succesfully introduce FRMCS on EU network and the vehicles?</a:t>
            </a:r>
            <a:br>
              <a:rPr lang="nb-NO" sz="2520" dirty="0">
                <a:solidFill>
                  <a:srgbClr val="0070C0"/>
                </a:solidFill>
                <a:latin typeface="+mn-lt"/>
              </a:rPr>
            </a:br>
            <a:r>
              <a:rPr lang="nb-NO" sz="252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Migration </a:t>
            </a:r>
            <a:r>
              <a:rPr lang="nb-NO" sz="252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Strategies</a:t>
            </a:r>
            <a:r>
              <a:rPr lang="nb-NO" sz="252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and Challenges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3A1158-F86C-FB42-9CFF-3F0B0A1BF297}"/>
              </a:ext>
            </a:extLst>
          </p:cNvPr>
          <p:cNvSpPr txBox="1">
            <a:spLocks/>
          </p:cNvSpPr>
          <p:nvPr/>
        </p:nvSpPr>
        <p:spPr>
          <a:xfrm>
            <a:off x="445036" y="2323960"/>
            <a:ext cx="8418521" cy="878621"/>
          </a:xfrm>
          <a:prstGeom prst="rect">
            <a:avLst/>
          </a:prstGeom>
        </p:spPr>
        <p:txBody>
          <a:bodyPr vert="horz" lIns="72009" tIns="36005" rIns="72009" bIns="36005" rtlCol="0" anchor="t" anchorCtr="0">
            <a:no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1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82"/>
              </a:lnSpc>
              <a:spcBef>
                <a:spcPts val="788"/>
              </a:spcBef>
            </a:pPr>
            <a:r>
              <a:rPr lang="en-US" sz="2205" b="1" dirty="0">
                <a:solidFill>
                  <a:schemeClr val="accent1">
                    <a:lumMod val="75000"/>
                  </a:schemeClr>
                </a:solidFill>
                <a:latin typeface="DB Head Black" panose="020B0A02050202020204" pitchFamily="34" charset="0"/>
                <a:ea typeface="+mn-ea"/>
                <a:cs typeface="+mn-cs"/>
              </a:rPr>
              <a:t>Results of the Workshops: Trackside migration challenges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CDCCF0-29A5-2358-3C42-567F0990612F}"/>
              </a:ext>
            </a:extLst>
          </p:cNvPr>
          <p:cNvSpPr txBox="1"/>
          <p:nvPr/>
        </p:nvSpPr>
        <p:spPr>
          <a:xfrm>
            <a:off x="912003" y="2763270"/>
            <a:ext cx="7612601" cy="4517775"/>
          </a:xfrm>
          <a:prstGeom prst="rect">
            <a:avLst/>
          </a:prstGeom>
          <a:noFill/>
          <a:ln w="25400" cmpd="thickThin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s-ES" sz="1418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STRATEGIC</a:t>
            </a:r>
          </a:p>
          <a:p>
            <a:pPr>
              <a:lnSpc>
                <a:spcPct val="107000"/>
              </a:lnSpc>
            </a:pPr>
            <a:endParaRPr lang="en-GB" sz="1418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Guidance for migration needed, for short, medium and long term depending on the national starting point for deployment.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 prolonging life cycle of GSM-R.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 parallel operations of GSM-R and FRMCS.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needed as soon as possible.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Consideration of MNOs from different points of view: very different scenarios for use of MNOs. Specifications need to be flexible enough to cover the different scenarios: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 IMs consider the use of MNOs only.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Others for fallback or reduced scenarios.</a:t>
            </a: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 others do not consider the use of MNOs at all.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case for MNOs.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 to market for the products.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Ease certification and authorisation processes. Laboratory tests needed.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Industry capacity to cope with the demand.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case for all the parties involved.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incentivise the urgency for deployment? Which is the killer applications and business case for digitalisation of railways.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078D03-3EFC-C46F-C227-E080A268C698}"/>
              </a:ext>
            </a:extLst>
          </p:cNvPr>
          <p:cNvSpPr txBox="1"/>
          <p:nvPr/>
        </p:nvSpPr>
        <p:spPr>
          <a:xfrm>
            <a:off x="912003" y="7461276"/>
            <a:ext cx="7612601" cy="4284314"/>
          </a:xfrm>
          <a:prstGeom prst="rect">
            <a:avLst/>
          </a:prstGeom>
          <a:noFill/>
          <a:ln w="25400" cmpd="thickThin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s-ES" sz="1418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TECHNICAL</a:t>
            </a:r>
          </a:p>
          <a:p>
            <a:pPr>
              <a:lnSpc>
                <a:spcPct val="107000"/>
              </a:lnSpc>
            </a:pPr>
            <a:endParaRPr lang="en-GB" sz="1418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 of new installations in existing installations, for example on already exiting MNOs.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Coexistence of frequencies, GSM-R, FRMCS in the same band and MNOs. Frequency planning for dual operation.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Reuse of assets.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Cybersecurity: how to reduce threats. How to certify it?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Interworking between GSM-R and FRMCS, how to handle handover.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Harmonised migration at the borders needed.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Lack of skilled resources for deployment and maintenance.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Upgrade of applications needed, for example RBC. Need of coordination and prioritisation.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Identification of the need for multipath from the different applications.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 availability.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GB" sz="1418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coordination needed in the specifications taking into account applications, ex, telecom and signalling.</a:t>
            </a:r>
          </a:p>
          <a:p>
            <a:pPr>
              <a:lnSpc>
                <a:spcPct val="107000"/>
              </a:lnSpc>
            </a:pPr>
            <a:endParaRPr lang="es-ES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s-ES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GB" sz="1418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98309"/>
      </p:ext>
    </p:extLst>
  </p:cSld>
  <p:clrMapOvr>
    <a:masterClrMapping/>
  </p:clrMapOvr>
</p:sld>
</file>

<file path=ppt/theme/theme1.xml><?xml version="1.0" encoding="utf-8"?>
<a:theme xmlns:a="http://schemas.openxmlformats.org/drawingml/2006/main" name="Star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rafikverket.potm" id="{E4C32268-6B05-4A14-A7CC-925A1902777C}" vid="{A93DC1D9-F604-4024-9143-78FB8925322B}"/>
    </a:ext>
  </a:extLst>
</a:theme>
</file>

<file path=ppt/theme/theme2.xml><?xml version="1.0" encoding="utf-8"?>
<a:theme xmlns:a="http://schemas.openxmlformats.org/drawingml/2006/main" name="Rubrik med logga, titel, datum och sidnr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rafikverket.potm" id="{E4C32268-6B05-4A14-A7CC-925A1902777C}" vid="{5B4D5900-CC3B-48ED-AB25-DF4995913194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vDocumentTemplateId xmlns="Trafikverket">TMALL 0145</TrvDocumentTemplateId>
    <TrvDocumentTemplateVersion xmlns="Trafikverket">3.0</TrvDocumentTemplateVersion>
    <Skapat_x0020_av_x0020_NY xmlns="Trafikverket">Mats Malmström</Skapat_x0020_av_x0020_NY>
    <Dokumentdatum_x0020_NY xmlns="Trafikverket">2024-01-21T23:00:00+00:00</Dokumentdatum_x0020_NY>
    <TRVversionNY xmlns="Trafikverket">0.7</TRVversionNY>
    <TaxCatchAll xmlns="bde04e74-54fa-44c5-8817-bf0cefa16c60">
      <Value>6</Value>
      <Value>5</Value>
      <Value>1</Value>
    </TaxCatchAll>
    <TrvDocumentTypeTaxHTField0 xmlns="bde04e74-54fa-44c5-8817-bf0cefa16c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ARBETSMATERIAL</TermName>
          <TermId xmlns="http://schemas.microsoft.com/office/infopath/2007/PartnerControls">a2894791-a90f-4fd8-bd38-5426c743cb42</TermId>
        </TermInfo>
      </Terms>
    </TrvDocumentTypeTaxHTField0>
    <TrvConfidentialityLevelTaxHTField0 xmlns="bde04e74-54fa-44c5-8817-bf0cefa16c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1 Ej känslig</TermName>
          <TermId xmlns="http://schemas.microsoft.com/office/infopath/2007/PartnerControls">d6b02225-a7b5-4820-9bf2-4651be70f844</TermId>
        </TermInfo>
      </Terms>
    </TrvConfidentialityLevelTaxHTField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rbDokument01" ma:contentTypeID="0x010100F3454A24D10946AC8A6A7F801497FF3100F8AAE1524C8247BC8FBD01CB77B53816001B00D09A9164AE4FA4BDF59DC7D49220" ma:contentTypeVersion="2" ma:contentTypeDescription="Dokument som endast har de fält som enligt Trafikverket måste ingå i varje dokumentinnehållstyp." ma:contentTypeScope="" ma:versionID="45df37fb733c1045c024093f907ab059">
  <xsd:schema xmlns:xsd="http://www.w3.org/2001/XMLSchema" xmlns:xs="http://www.w3.org/2001/XMLSchema" xmlns:p="http://schemas.microsoft.com/office/2006/metadata/properties" xmlns:ns1="Trafikverket" xmlns:ns3="bde04e74-54fa-44c5-8817-bf0cefa16c60" targetNamespace="http://schemas.microsoft.com/office/2006/metadata/properties" ma:root="true" ma:fieldsID="d40a64ae5483ec0e5be9b8d6ecf17688" ns1:_="" ns3:_="">
    <xsd:import namespace="Trafikverket"/>
    <xsd:import namespace="bde04e74-54fa-44c5-8817-bf0cefa16c60"/>
    <xsd:element name="properties">
      <xsd:complexType>
        <xsd:sequence>
          <xsd:element name="documentManagement">
            <xsd:complexType>
              <xsd:all>
                <xsd:element ref="ns1:Skapat_x0020_av_x0020_NY"/>
                <xsd:element ref="ns1:Dokumentdatum_x0020_NY"/>
                <xsd:element ref="ns1:TRVversionNY" minOccurs="0"/>
                <xsd:element ref="ns1:TrvDocumentTemplateId" minOccurs="0"/>
                <xsd:element ref="ns1:TrvDocumentTemplateVersion" minOccurs="0"/>
                <xsd:element ref="ns3:TrvDocumentTypeTaxHTField0" minOccurs="0"/>
                <xsd:element ref="ns3:TaxCatchAll" minOccurs="0"/>
                <xsd:element ref="ns3:TaxCatchAllLabel" minOccurs="0"/>
                <xsd:element ref="ns3:TrvConfidentialityLevel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Trafikverket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0" ma:displayName="Skapat av" ma:description="Namn och organisationsbeteckning för den person som skapat dokumentet." ma:internalName="TrvCreatedBy" ma:readOnly="false">
      <xsd:simpleType>
        <xsd:restriction base="dms:Text"/>
      </xsd:simpleType>
    </xsd:element>
    <xsd:element name="Dokumentdatum_x0020_NY" ma:index="2" ma:displayName="Dokumentdatum" ma:description="Datum för nuvarande version" ma:format="DateOnly" ma:internalName="TrvDocumentDate" ma:readOnly="false">
      <xsd:simpleType>
        <xsd:restriction base="dms:DateTime"/>
      </xsd:simpleType>
    </xsd:element>
    <xsd:element name="TRVversionNY" ma:index="8" nillable="true" ma:displayName="Version" ma:description="Dokumentets versionsnummer" ma:internalName="TrvVersion" ma:readOnly="true">
      <xsd:simpleType>
        <xsd:restriction base="dms:Text"/>
      </xsd:simpleType>
    </xsd:element>
    <xsd:element name="TrvDocumentTemplateId" ma:index="9" nillable="true" ma:displayName="TMALL-nummer" ma:description="Unik sträng eller nummer som identifierar dokumentmallen. Värdet sätts av respektive system." ma:internalName="TrvDocumentTemplateId" ma:readOnly="true">
      <xsd:simpleType>
        <xsd:restriction base="dms:Text"/>
      </xsd:simpleType>
    </xsd:element>
    <xsd:element name="TrvDocumentTemplateVersion" ma:index="10" nillable="true" ma:displayName="Mallversion" ma:description="Dokumentmallens versionsnummer" ma:internalName="TrvDocumentTemplateVers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e04e74-54fa-44c5-8817-bf0cefa16c60" elementFormDefault="qualified">
    <xsd:import namespace="http://schemas.microsoft.com/office/2006/documentManagement/types"/>
    <xsd:import namespace="http://schemas.microsoft.com/office/infopath/2007/PartnerControls"/>
    <xsd:element name="TrvDocumentTypeTaxHTField0" ma:index="11" nillable="true" ma:taxonomy="true" ma:internalName="TrvDocumentTypeTaxHTField0" ma:taxonomyFieldName="TrvDocumentType" ma:displayName="Dokumenttyp" ma:readOnly="true" ma:fieldId="{254c14be-9fac-4cea-a731-8aa49979445b}" ma:sspId="56b52474-2a4b-42ac-ac16-0a67cba4e670" ma:termSetId="152f56a5-fdb2-4180-8a6e-79ef00400b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3f3d5114-a762-4bbf-a3f3-d3c2b1b475fb}" ma:internalName="TaxCatchAll" ma:showField="CatchAllData" ma:web="bde04e74-54fa-44c5-8817-bf0cefa16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3f3d5114-a762-4bbf-a3f3-d3c2b1b475fb}" ma:internalName="TaxCatchAllLabel" ma:readOnly="true" ma:showField="CatchAllDataLabel" ma:web="bde04e74-54fa-44c5-8817-bf0cefa16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rvConfidentialityLevelTaxHTField0" ma:index="17" ma:taxonomy="true" ma:internalName="TrvConfidentialityLevelTaxHTField0" ma:taxonomyFieldName="TrvConfidentialityLevel" ma:displayName="Konfidentialitetsnivå" ma:readOnly="false" ma:default="" ma:fieldId="{a84a37ca-5c43-43e3-a37a-c23c41d1607d}" ma:sspId="56b52474-2a4b-42ac-ac16-0a67cba4e670" ma:termSetId="4d666f29-dc73-4030-952a-63de8896f39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Innehållstyp"/>
        <xsd:element ref="dc:title" maxOccurs="1" ma:index="1" ma:displayName="Dokument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7995CE-3062-4DCB-913E-CA7C92E2CD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4B4E73-29F5-4C44-AEDC-5752B130AE4E}">
  <ds:schemaRefs>
    <ds:schemaRef ds:uri="http://purl.org/dc/elements/1.1/"/>
    <ds:schemaRef ds:uri="http://schemas.microsoft.com/office/2006/metadata/properties"/>
    <ds:schemaRef ds:uri="bde04e74-54fa-44c5-8817-bf0cefa16c60"/>
    <ds:schemaRef ds:uri="Trafikverket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9FCC1DF-C3A8-4FAF-9A61-0A5F9F927B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Trafikverket"/>
    <ds:schemaRef ds:uri="bde04e74-54fa-44c5-8817-bf0cefa16c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5faedbb-f440-4315-83ee-6f7beb5e73f7}" enabled="0" method="" siteId="{25faedbb-f440-4315-83ee-6f7beb5e73f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Presentation_Trafikverket</Template>
  <TotalTime>270</TotalTime>
  <Words>564</Words>
  <Application>Microsoft Office PowerPoint</Application>
  <PresentationFormat>A3 Paper (297x420 mm)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DB Head Black</vt:lpstr>
      <vt:lpstr>Start</vt:lpstr>
      <vt:lpstr>Rubrik med logga, titel, datum och sidnr</vt:lpstr>
      <vt:lpstr>Office Theme</vt:lpstr>
      <vt:lpstr>WS 8: How to succesfully introduce FRMCS on EU network and the vehicles? Migration Strategies and Challenges</vt:lpstr>
      <vt:lpstr>WS 8: How to succesfully introduce FRMCS on EU network and the vehicles? Migration Strategies and Challenges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Möte med JBS</dc:title>
  <dc:creator>Malmström Mats, IKTvep</dc:creator>
  <cp:lastModifiedBy>GARCIA PRIETO Maria-Jose</cp:lastModifiedBy>
  <cp:revision>26</cp:revision>
  <cp:lastPrinted>2024-04-23T18:55:02Z</cp:lastPrinted>
  <dcterms:created xsi:type="dcterms:W3CDTF">2024-01-22T07:52:06Z</dcterms:created>
  <dcterms:modified xsi:type="dcterms:W3CDTF">2024-04-23T19:10:20Z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0x010100F3454A24D10946AC8A6A7F801497FF3100F8AAE1524C8247BC8FBD01CB77B53816001B00D09A9164AE4FA4BDF59DC7D49220</vt:lpwstr>
  </property>
  <property fmtid="{D5CDD505-2E9C-101B-9397-08002B2CF9AE}" pid="3" name="TrvDocumentType">
    <vt:lpwstr>5;#ARBETSMATERIAL|a2894791-a90f-4fd8-bd38-5426c743cb42</vt:lpwstr>
  </property>
  <property fmtid="{D5CDD505-2E9C-101B-9397-08002B2CF9AE}" pid="4" name="TrvDocumentTemplateOwner">
    <vt:lpwstr>277;#KM Kommunikation|65ba4904-7f87-411a-bf82-b389570b62aa</vt:lpwstr>
  </property>
  <property fmtid="{D5CDD505-2E9C-101B-9397-08002B2CF9AE}" pid="5" name="TrvDocumentTemplateStatus">
    <vt:lpwstr>Distribuerad</vt:lpwstr>
  </property>
  <property fmtid="{D5CDD505-2E9C-101B-9397-08002B2CF9AE}" pid="6" name="TrvDocumentTemplateCategory">
    <vt:lpwstr>35;#Grundmallar|ba03f0de-f93f-4e70-95f2-fa30c55e4680</vt:lpwstr>
  </property>
  <property fmtid="{D5CDD505-2E9C-101B-9397-08002B2CF9AE}" pid="7" name="TrvConfidentialityLevel">
    <vt:lpwstr>6;#1 Ej känslig|d6b02225-a7b5-4820-9bf2-4651be70f844</vt:lpwstr>
  </property>
  <property fmtid="{D5CDD505-2E9C-101B-9397-08002B2CF9AE}" pid="8" name="TrvUploadedDocumentTypeTaxHTField0">
    <vt:lpwstr>UPPLADDAT DOKUMENT|7c5b34d8-57da-44ed-9451-2f10a78af863</vt:lpwstr>
  </property>
  <property fmtid="{D5CDD505-2E9C-101B-9397-08002B2CF9AE}" pid="9" name="TrvUploadedDocumentType">
    <vt:lpwstr>1;#UPPLADDAT DOKUMENT|7c5b34d8-57da-44ed-9451-2f10a78af863</vt:lpwstr>
  </property>
</Properties>
</file>