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7.xml" ContentType="application/vnd.openxmlformats-officedocument.theme+xml"/>
  <Override PartName="/ppt/tags/tag1.xml" ContentType="application/vnd.openxmlformats-officedocument.presentationml.tags+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66" r:id="rId5"/>
    <p:sldMasterId id="2147483670" r:id="rId6"/>
    <p:sldMasterId id="2147483680" r:id="rId7"/>
    <p:sldMasterId id="2147483711" r:id="rId8"/>
    <p:sldMasterId id="2147483689" r:id="rId9"/>
    <p:sldMasterId id="2147483700" r:id="rId10"/>
    <p:sldMasterId id="2147483724" r:id="rId11"/>
  </p:sldMasterIdLst>
  <p:notesMasterIdLst>
    <p:notesMasterId r:id="rId36"/>
  </p:notesMasterIdLst>
  <p:sldIdLst>
    <p:sldId id="259" r:id="rId12"/>
    <p:sldId id="3186" r:id="rId13"/>
    <p:sldId id="3358" r:id="rId14"/>
    <p:sldId id="3359" r:id="rId15"/>
    <p:sldId id="3361" r:id="rId16"/>
    <p:sldId id="3355" r:id="rId17"/>
    <p:sldId id="2145708103" r:id="rId18"/>
    <p:sldId id="3363" r:id="rId19"/>
    <p:sldId id="3364" r:id="rId20"/>
    <p:sldId id="3365" r:id="rId21"/>
    <p:sldId id="2145708099" r:id="rId22"/>
    <p:sldId id="256" r:id="rId23"/>
    <p:sldId id="257" r:id="rId24"/>
    <p:sldId id="258" r:id="rId25"/>
    <p:sldId id="2145708100" r:id="rId26"/>
    <p:sldId id="260" r:id="rId27"/>
    <p:sldId id="2145708101" r:id="rId28"/>
    <p:sldId id="2145708102" r:id="rId29"/>
    <p:sldId id="262" r:id="rId30"/>
    <p:sldId id="3367" r:id="rId31"/>
    <p:sldId id="3366" r:id="rId32"/>
    <p:sldId id="3370" r:id="rId33"/>
    <p:sldId id="3368" r:id="rId34"/>
    <p:sldId id="3369" r:id="rId3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90C7FD-850F-421C-BE1D-AA3A63DE7C89}">
          <p14:sldIdLst>
            <p14:sldId id="259"/>
            <p14:sldId id="3186"/>
            <p14:sldId id="3358"/>
            <p14:sldId id="3359"/>
            <p14:sldId id="3361"/>
            <p14:sldId id="3355"/>
            <p14:sldId id="2145708103"/>
            <p14:sldId id="3363"/>
            <p14:sldId id="3364"/>
            <p14:sldId id="3365"/>
            <p14:sldId id="2145708099"/>
            <p14:sldId id="256"/>
            <p14:sldId id="257"/>
            <p14:sldId id="258"/>
            <p14:sldId id="2145708100"/>
            <p14:sldId id="260"/>
            <p14:sldId id="2145708101"/>
            <p14:sldId id="2145708102"/>
            <p14:sldId id="262"/>
            <p14:sldId id="3367"/>
            <p14:sldId id="3366"/>
            <p14:sldId id="3370"/>
            <p14:sldId id="3368"/>
            <p14:sldId id="336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C1D3E"/>
    <a:srgbClr val="97C6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3"/>
    <p:restoredTop sz="94694"/>
  </p:normalViewPr>
  <p:slideViewPr>
    <p:cSldViewPr snapToGrid="0">
      <p:cViewPr varScale="1">
        <p:scale>
          <a:sx n="117" d="100"/>
          <a:sy n="117" d="100"/>
        </p:scale>
        <p:origin x="18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theme" Target="theme/theme1.xml"/><Relationship Id="rId21" Type="http://schemas.openxmlformats.org/officeDocument/2006/relationships/slide" Target="slides/slide10.xml"/><Relationship Id="rId34" Type="http://schemas.openxmlformats.org/officeDocument/2006/relationships/slide" Target="slides/slide23.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8" Type="http://schemas.openxmlformats.org/officeDocument/2006/relationships/slideMaster" Target="slideMasters/slideMaster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9B96F4-F2F0-4007-983B-92D8CA39D011}" type="datetimeFigureOut">
              <a:rPr lang="en-IE" smtClean="0"/>
              <a:t>24/04/2024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1456B9-2C0B-445D-A12D-180C38994730}" type="slidenum">
              <a:rPr lang="en-IE" smtClean="0"/>
              <a:t>‹Nr.›</a:t>
            </a:fld>
            <a:endParaRPr lang="en-IE"/>
          </a:p>
        </p:txBody>
      </p:sp>
    </p:spTree>
    <p:extLst>
      <p:ext uri="{BB962C8B-B14F-4D97-AF65-F5344CB8AC3E}">
        <p14:creationId xmlns:p14="http://schemas.microsoft.com/office/powerpoint/2010/main" val="983345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4.sv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hyperlink" Target="https://eur06.safelinks.protection.outlook.com/?url=http%3A%2F%2Fwww.rail-research.europa.eu%2F&amp;data=05%7C01%7C%7C6a04a5d6bd9d4e4fb10808da29def965%7Cbcfe75f290a54d168c623261618820aa%7C0%7C0%7C637868334888549089%7CUnknown%7CTWFpbGZsb3d8eyJWIjoiMC4wLjAwMDAiLCJQIjoiV2luMzIiLCJBTiI6Ik1haWwiLCJXVCI6Mn0%3D%7C3000%7C%7C%7C&amp;sdata=wiFzMOdCilMalNMXLNwQ6ooBa6A7jONQnCtzOGaZK8g%3D&amp;reserved=0" TargetMode="External"/><Relationship Id="rId9"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Master" Target="../slideMasters/slideMaster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s://rail-research.europa.eu/" TargetMode="Externa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3.tiff"/><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Master" Target="../slideMasters/slideMaster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7.sv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hyperlink" Target="https://eur06.safelinks.protection.outlook.com/?url=http%3A%2F%2Fwww.rail-research.europa.eu%2F&amp;data=05%7C01%7C%7C6a04a5d6bd9d4e4fb10808da29def965%7Cbcfe75f290a54d168c623261618820aa%7C0%7C0%7C637868334888549089%7CUnknown%7CTWFpbGZsb3d8eyJWIjoiMC4wLjAwMDAiLCJQIjoiV2luMzIiLCJBTiI6Ik1haWwiLCJXVCI6Mn0%3D%7C3000%7C%7C%7C&amp;sdata=wiFzMOdCilMalNMXLNwQ6ooBa6A7jONQnCtzOGaZK8g%3D&amp;reserved=0" TargetMode="External"/><Relationship Id="rId9" Type="http://schemas.openxmlformats.org/officeDocument/2006/relationships/image" Target="../media/image9.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C04BE12B-222A-E03C-0F02-EBCC53644F12}"/>
              </a:ext>
            </a:extLst>
          </p:cNvPr>
          <p:cNvSpPr>
            <a:spLocks noGrp="1"/>
          </p:cNvSpPr>
          <p:nvPr>
            <p:ph type="body" sz="quarter" idx="10" hasCustomPrompt="1"/>
          </p:nvPr>
        </p:nvSpPr>
        <p:spPr>
          <a:xfrm>
            <a:off x="2853532" y="2012951"/>
            <a:ext cx="6484936" cy="490105"/>
          </a:xfrm>
          <a:prstGeom prst="rect">
            <a:avLst/>
          </a:prstGeom>
        </p:spPr>
        <p:txBody>
          <a:bodyPr/>
          <a:lstStyle>
            <a:lvl1pPr marL="0" indent="0" algn="ctr">
              <a:buNone/>
              <a:defRPr sz="1600" b="1">
                <a:solidFill>
                  <a:srgbClr val="97C62E"/>
                </a:solidFill>
              </a:defRPr>
            </a:lvl1pPr>
            <a:lvl3pPr marL="914400" indent="0">
              <a:buNone/>
              <a:defRPr/>
            </a:lvl3pPr>
          </a:lstStyle>
          <a:p>
            <a:pPr lvl="0"/>
            <a:r>
              <a:rPr lang="fr-FR"/>
              <a:t>SUR TITRE</a:t>
            </a:r>
            <a:endParaRPr lang="fr-BE"/>
          </a:p>
        </p:txBody>
      </p:sp>
      <p:sp>
        <p:nvSpPr>
          <p:cNvPr id="16" name="Espace réservé du texte 15">
            <a:extLst>
              <a:ext uri="{FF2B5EF4-FFF2-40B4-BE49-F238E27FC236}">
                <a16:creationId xmlns:a16="http://schemas.microsoft.com/office/drawing/2014/main" id="{BCB0E257-B783-CD59-EBC7-350045918645}"/>
              </a:ext>
            </a:extLst>
          </p:cNvPr>
          <p:cNvSpPr>
            <a:spLocks noGrp="1"/>
          </p:cNvSpPr>
          <p:nvPr>
            <p:ph type="body" sz="quarter" idx="11"/>
          </p:nvPr>
        </p:nvSpPr>
        <p:spPr>
          <a:xfrm>
            <a:off x="2853532" y="2669166"/>
            <a:ext cx="6484937" cy="1053089"/>
          </a:xfrm>
          <a:prstGeom prst="rect">
            <a:avLst/>
          </a:prstGeom>
        </p:spPr>
        <p:txBody>
          <a:bodyPr/>
          <a:lstStyle>
            <a:lvl1pPr marL="0" indent="0" algn="ctr">
              <a:buNone/>
              <a:defRPr sz="3200" b="1"/>
            </a:lvl1pPr>
          </a:lstStyle>
          <a:p>
            <a:pPr lvl="0"/>
            <a:r>
              <a:rPr lang="en-US"/>
              <a:t>Click to edit Master text styles</a:t>
            </a:r>
          </a:p>
        </p:txBody>
      </p:sp>
      <p:pic>
        <p:nvPicPr>
          <p:cNvPr id="5" name="Graphique 4">
            <a:extLst>
              <a:ext uri="{FF2B5EF4-FFF2-40B4-BE49-F238E27FC236}">
                <a16:creationId xmlns:a16="http://schemas.microsoft.com/office/drawing/2014/main" id="{609E2CDF-E1F6-D747-961F-776563001E1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72448" y="628869"/>
            <a:ext cx="1247103" cy="942109"/>
          </a:xfrm>
          <a:prstGeom prst="rect">
            <a:avLst/>
          </a:prstGeom>
        </p:spPr>
      </p:pic>
      <p:sp>
        <p:nvSpPr>
          <p:cNvPr id="6" name="Espace réservé du texte 17">
            <a:extLst>
              <a:ext uri="{FF2B5EF4-FFF2-40B4-BE49-F238E27FC236}">
                <a16:creationId xmlns:a16="http://schemas.microsoft.com/office/drawing/2014/main" id="{C592C4D3-9644-BF76-5002-32CAF2014063}"/>
              </a:ext>
            </a:extLst>
          </p:cNvPr>
          <p:cNvSpPr>
            <a:spLocks noGrp="1"/>
          </p:cNvSpPr>
          <p:nvPr>
            <p:ph type="body" sz="quarter" idx="12"/>
          </p:nvPr>
        </p:nvSpPr>
        <p:spPr>
          <a:xfrm>
            <a:off x="2853531" y="4008438"/>
            <a:ext cx="6484937" cy="1625600"/>
          </a:xfrm>
          <a:prstGeom prst="rect">
            <a:avLst/>
          </a:prstGeom>
        </p:spPr>
        <p:txBody>
          <a:bodyPr/>
          <a:lstStyle>
            <a:lvl1pPr marL="0" indent="0" algn="ctr">
              <a:buNone/>
              <a:defRPr sz="1800"/>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2483263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Diapositive de titre">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C04BE12B-222A-E03C-0F02-EBCC53644F12}"/>
              </a:ext>
            </a:extLst>
          </p:cNvPr>
          <p:cNvSpPr>
            <a:spLocks noGrp="1"/>
          </p:cNvSpPr>
          <p:nvPr>
            <p:ph type="body" sz="quarter" idx="10" hasCustomPrompt="1"/>
          </p:nvPr>
        </p:nvSpPr>
        <p:spPr>
          <a:xfrm>
            <a:off x="1523495" y="1589305"/>
            <a:ext cx="6484936" cy="230910"/>
          </a:xfrm>
          <a:prstGeom prst="rect">
            <a:avLst/>
          </a:prstGeom>
        </p:spPr>
        <p:txBody>
          <a:bodyPr/>
          <a:lstStyle>
            <a:lvl1pPr marL="0" indent="0" algn="l">
              <a:buNone/>
              <a:defRPr sz="1600" b="1">
                <a:solidFill>
                  <a:srgbClr val="97C62E"/>
                </a:solidFill>
              </a:defRPr>
            </a:lvl1pPr>
            <a:lvl3pPr marL="914400" indent="0">
              <a:buNone/>
              <a:defRPr/>
            </a:lvl3pPr>
          </a:lstStyle>
          <a:p>
            <a:pPr lvl="0"/>
            <a:r>
              <a:rPr lang="fr-FR"/>
              <a:t>SUR TITRE</a:t>
            </a:r>
            <a:endParaRPr lang="fr-BE"/>
          </a:p>
        </p:txBody>
      </p:sp>
      <p:sp>
        <p:nvSpPr>
          <p:cNvPr id="16" name="Espace réservé du texte 15">
            <a:extLst>
              <a:ext uri="{FF2B5EF4-FFF2-40B4-BE49-F238E27FC236}">
                <a16:creationId xmlns:a16="http://schemas.microsoft.com/office/drawing/2014/main" id="{BCB0E257-B783-CD59-EBC7-350045918645}"/>
              </a:ext>
            </a:extLst>
          </p:cNvPr>
          <p:cNvSpPr>
            <a:spLocks noGrp="1"/>
          </p:cNvSpPr>
          <p:nvPr>
            <p:ph type="body" sz="quarter" idx="11" hasCustomPrompt="1"/>
          </p:nvPr>
        </p:nvSpPr>
        <p:spPr>
          <a:xfrm>
            <a:off x="1523495" y="1962407"/>
            <a:ext cx="6484937" cy="684817"/>
          </a:xfrm>
          <a:prstGeom prst="rect">
            <a:avLst/>
          </a:prstGeom>
        </p:spPr>
        <p:txBody>
          <a:bodyPr/>
          <a:lstStyle>
            <a:lvl1pPr marL="0" indent="0" algn="l">
              <a:buNone/>
              <a:defRPr sz="3200" b="1"/>
            </a:lvl1pPr>
          </a:lstStyle>
          <a:p>
            <a:pPr algn="l"/>
            <a:r>
              <a:rPr lang="fr-FR" sz="3200" b="1" err="1">
                <a:solidFill>
                  <a:srgbClr val="0C1D3E"/>
                </a:solidFill>
                <a:effectLst/>
                <a:latin typeface="Arial" panose="020B0604020202020204" pitchFamily="34" charset="0"/>
                <a:ea typeface="Calibri" panose="020F0502020204030204" pitchFamily="34" charset="0"/>
                <a:cs typeface="Arial" panose="020B0604020202020204" pitchFamily="34" charset="0"/>
              </a:rPr>
              <a:t>Title</a:t>
            </a:r>
            <a:r>
              <a:rPr lang="fr-FR" sz="3200" b="1">
                <a:solidFill>
                  <a:srgbClr val="0C1D3E"/>
                </a:solidFill>
                <a:effectLst/>
                <a:latin typeface="Arial" panose="020B0604020202020204" pitchFamily="34" charset="0"/>
                <a:ea typeface="Calibri" panose="020F0502020204030204" pitchFamily="34" charset="0"/>
                <a:cs typeface="Arial" panose="020B0604020202020204" pitchFamily="34" charset="0"/>
              </a:rPr>
              <a:t> </a:t>
            </a:r>
            <a:r>
              <a:rPr lang="fr-FR" sz="3200" b="1" err="1">
                <a:solidFill>
                  <a:srgbClr val="0C1D3E"/>
                </a:solidFill>
                <a:effectLst/>
                <a:latin typeface="Arial" panose="020B0604020202020204" pitchFamily="34" charset="0"/>
                <a:ea typeface="Calibri" panose="020F0502020204030204" pitchFamily="34" charset="0"/>
                <a:cs typeface="Arial" panose="020B0604020202020204" pitchFamily="34" charset="0"/>
              </a:rPr>
              <a:t>text</a:t>
            </a:r>
            <a:r>
              <a:rPr lang="fr-FR" sz="3200" b="1">
                <a:solidFill>
                  <a:srgbClr val="0C1D3E"/>
                </a:solidFill>
                <a:effectLst/>
                <a:latin typeface="Arial" panose="020B0604020202020204" pitchFamily="34" charset="0"/>
                <a:ea typeface="Calibri" panose="020F0502020204030204" pitchFamily="34" charset="0"/>
                <a:cs typeface="Arial" panose="020B0604020202020204" pitchFamily="34" charset="0"/>
              </a:rPr>
              <a:t> block.</a:t>
            </a:r>
            <a:endParaRPr lang="fr-BE" sz="3200">
              <a:solidFill>
                <a:srgbClr val="0C1D3E"/>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Espace réservé du texte 17">
            <a:extLst>
              <a:ext uri="{FF2B5EF4-FFF2-40B4-BE49-F238E27FC236}">
                <a16:creationId xmlns:a16="http://schemas.microsoft.com/office/drawing/2014/main" id="{C592C4D3-9644-BF76-5002-32CAF2014063}"/>
              </a:ext>
            </a:extLst>
          </p:cNvPr>
          <p:cNvSpPr>
            <a:spLocks noGrp="1"/>
          </p:cNvSpPr>
          <p:nvPr>
            <p:ph type="body" sz="quarter" idx="12" hasCustomPrompt="1"/>
          </p:nvPr>
        </p:nvSpPr>
        <p:spPr>
          <a:xfrm>
            <a:off x="1523495" y="3009906"/>
            <a:ext cx="2919196" cy="684817"/>
          </a:xfrm>
          <a:prstGeom prst="rect">
            <a:avLst/>
          </a:prstGeom>
        </p:spPr>
        <p:txBody>
          <a:bodyPr/>
          <a:lstStyle>
            <a:lvl1pPr marL="0" indent="0" algn="l">
              <a:buNone/>
              <a:defRPr sz="1800" b="1"/>
            </a:lvl1pPr>
            <a:lvl2pPr marL="457200" indent="0">
              <a:buNone/>
              <a:defRPr/>
            </a:lvl2pPr>
          </a:lstStyle>
          <a:p>
            <a:r>
              <a:rPr lang="fr-FR" b="1" err="1">
                <a:solidFill>
                  <a:srgbClr val="0C1D3E"/>
                </a:solidFill>
                <a:ea typeface="Calibri" panose="020F0502020204030204" pitchFamily="34" charset="0"/>
                <a:cs typeface="Arial" panose="020B0604020202020204" pitchFamily="34" charset="0"/>
              </a:rPr>
              <a:t>Consectetuer</a:t>
            </a:r>
            <a:r>
              <a:rPr lang="fr-FR" b="1">
                <a:solidFill>
                  <a:srgbClr val="0C1D3E"/>
                </a:solidFill>
                <a:ea typeface="Calibri" panose="020F0502020204030204" pitchFamily="34" charset="0"/>
                <a:cs typeface="Arial" panose="020B0604020202020204" pitchFamily="34" charset="0"/>
              </a:rPr>
              <a:t> </a:t>
            </a:r>
            <a:r>
              <a:rPr lang="fr-FR" b="1" err="1">
                <a:solidFill>
                  <a:srgbClr val="0C1D3E"/>
                </a:solidFill>
                <a:ea typeface="Calibri" panose="020F0502020204030204" pitchFamily="34" charset="0"/>
                <a:cs typeface="Arial" panose="020B0604020202020204" pitchFamily="34" charset="0"/>
              </a:rPr>
              <a:t>adipiscing</a:t>
            </a:r>
            <a:r>
              <a:rPr lang="fr-FR" b="1">
                <a:solidFill>
                  <a:srgbClr val="0C1D3E"/>
                </a:solidFill>
                <a:ea typeface="Calibri" panose="020F0502020204030204" pitchFamily="34" charset="0"/>
                <a:cs typeface="Arial" panose="020B0604020202020204" pitchFamily="34" charset="0"/>
              </a:rPr>
              <a:t> </a:t>
            </a:r>
            <a:r>
              <a:rPr lang="fr-FR" b="1" err="1">
                <a:solidFill>
                  <a:srgbClr val="0C1D3E"/>
                </a:solidFill>
                <a:ea typeface="Calibri" panose="020F0502020204030204" pitchFamily="34" charset="0"/>
                <a:cs typeface="Arial" panose="020B0604020202020204" pitchFamily="34" charset="0"/>
              </a:rPr>
              <a:t>elit</a:t>
            </a:r>
            <a:r>
              <a:rPr lang="fr-FR" b="1">
                <a:solidFill>
                  <a:srgbClr val="0C1D3E"/>
                </a:solidFill>
                <a:ea typeface="Calibri" panose="020F0502020204030204" pitchFamily="34" charset="0"/>
                <a:cs typeface="Arial" panose="020B0604020202020204" pitchFamily="34" charset="0"/>
              </a:rPr>
              <a:t> commodo.</a:t>
            </a:r>
            <a:endParaRPr lang="fr-FR"/>
          </a:p>
        </p:txBody>
      </p:sp>
      <p:sp>
        <p:nvSpPr>
          <p:cNvPr id="12" name="Espace réservé du texte 17">
            <a:extLst>
              <a:ext uri="{FF2B5EF4-FFF2-40B4-BE49-F238E27FC236}">
                <a16:creationId xmlns:a16="http://schemas.microsoft.com/office/drawing/2014/main" id="{10492186-6315-87FA-9F38-94B329B74CEF}"/>
              </a:ext>
            </a:extLst>
          </p:cNvPr>
          <p:cNvSpPr>
            <a:spLocks noGrp="1"/>
          </p:cNvSpPr>
          <p:nvPr>
            <p:ph type="body" sz="quarter" idx="14"/>
          </p:nvPr>
        </p:nvSpPr>
        <p:spPr>
          <a:xfrm>
            <a:off x="1523495" y="3838756"/>
            <a:ext cx="2919196" cy="684817"/>
          </a:xfrm>
          <a:prstGeom prst="rect">
            <a:avLst/>
          </a:prstGeom>
        </p:spPr>
        <p:txBody>
          <a:bodyPr/>
          <a:lstStyle>
            <a:lvl1pPr marL="0" indent="0" algn="l">
              <a:buNone/>
              <a:defRPr sz="1400"/>
            </a:lvl1pPr>
            <a:lvl2pPr marL="457200" indent="0">
              <a:buNone/>
              <a:defRPr/>
            </a:lvl2pPr>
          </a:lstStyle>
          <a:p>
            <a:pPr lvl="0"/>
            <a:r>
              <a:rPr lang="fr-FR"/>
              <a:t>Cliquez pour modifier les styles du texte du masque</a:t>
            </a:r>
          </a:p>
        </p:txBody>
      </p:sp>
      <p:sp>
        <p:nvSpPr>
          <p:cNvPr id="13" name="Espace réservé du texte 17">
            <a:extLst>
              <a:ext uri="{FF2B5EF4-FFF2-40B4-BE49-F238E27FC236}">
                <a16:creationId xmlns:a16="http://schemas.microsoft.com/office/drawing/2014/main" id="{D87956F5-3286-C8C6-2642-D5B2ADDDDB95}"/>
              </a:ext>
            </a:extLst>
          </p:cNvPr>
          <p:cNvSpPr>
            <a:spLocks noGrp="1"/>
          </p:cNvSpPr>
          <p:nvPr>
            <p:ph type="body" sz="quarter" idx="15" hasCustomPrompt="1"/>
          </p:nvPr>
        </p:nvSpPr>
        <p:spPr>
          <a:xfrm>
            <a:off x="1523495" y="4861710"/>
            <a:ext cx="2919196" cy="684817"/>
          </a:xfrm>
          <a:prstGeom prst="rect">
            <a:avLst/>
          </a:prstGeom>
        </p:spPr>
        <p:txBody>
          <a:bodyPr/>
          <a:lstStyle>
            <a:lvl1pPr marL="0" indent="0" algn="l">
              <a:buNone/>
              <a:defRPr sz="1800" b="1"/>
            </a:lvl1pPr>
            <a:lvl2pPr marL="457200" indent="0">
              <a:buNone/>
              <a:defRPr/>
            </a:lvl2pPr>
          </a:lstStyle>
          <a:p>
            <a:r>
              <a:rPr lang="fr-FR" b="1" err="1">
                <a:solidFill>
                  <a:srgbClr val="0C1D3E"/>
                </a:solidFill>
                <a:ea typeface="Calibri" panose="020F0502020204030204" pitchFamily="34" charset="0"/>
                <a:cs typeface="Arial" panose="020B0604020202020204" pitchFamily="34" charset="0"/>
              </a:rPr>
              <a:t>Consectetuer</a:t>
            </a:r>
            <a:r>
              <a:rPr lang="fr-FR" b="1">
                <a:solidFill>
                  <a:srgbClr val="0C1D3E"/>
                </a:solidFill>
                <a:ea typeface="Calibri" panose="020F0502020204030204" pitchFamily="34" charset="0"/>
                <a:cs typeface="Arial" panose="020B0604020202020204" pitchFamily="34" charset="0"/>
              </a:rPr>
              <a:t> </a:t>
            </a:r>
            <a:r>
              <a:rPr lang="fr-FR" b="1" err="1">
                <a:solidFill>
                  <a:srgbClr val="0C1D3E"/>
                </a:solidFill>
                <a:ea typeface="Calibri" panose="020F0502020204030204" pitchFamily="34" charset="0"/>
                <a:cs typeface="Arial" panose="020B0604020202020204" pitchFamily="34" charset="0"/>
              </a:rPr>
              <a:t>adipiscing</a:t>
            </a:r>
            <a:r>
              <a:rPr lang="fr-FR" b="1">
                <a:solidFill>
                  <a:srgbClr val="0C1D3E"/>
                </a:solidFill>
                <a:ea typeface="Calibri" panose="020F0502020204030204" pitchFamily="34" charset="0"/>
                <a:cs typeface="Arial" panose="020B0604020202020204" pitchFamily="34" charset="0"/>
              </a:rPr>
              <a:t> </a:t>
            </a:r>
            <a:r>
              <a:rPr lang="fr-FR" b="1" err="1">
                <a:solidFill>
                  <a:srgbClr val="0C1D3E"/>
                </a:solidFill>
                <a:ea typeface="Calibri" panose="020F0502020204030204" pitchFamily="34" charset="0"/>
                <a:cs typeface="Arial" panose="020B0604020202020204" pitchFamily="34" charset="0"/>
              </a:rPr>
              <a:t>elit</a:t>
            </a:r>
            <a:r>
              <a:rPr lang="fr-FR" b="1">
                <a:solidFill>
                  <a:srgbClr val="0C1D3E"/>
                </a:solidFill>
                <a:ea typeface="Calibri" panose="020F0502020204030204" pitchFamily="34" charset="0"/>
                <a:cs typeface="Arial" panose="020B0604020202020204" pitchFamily="34" charset="0"/>
              </a:rPr>
              <a:t> commodo.</a:t>
            </a:r>
            <a:endParaRPr lang="fr-FR"/>
          </a:p>
        </p:txBody>
      </p:sp>
      <p:sp>
        <p:nvSpPr>
          <p:cNvPr id="15" name="Espace réservé du texte 17">
            <a:extLst>
              <a:ext uri="{FF2B5EF4-FFF2-40B4-BE49-F238E27FC236}">
                <a16:creationId xmlns:a16="http://schemas.microsoft.com/office/drawing/2014/main" id="{EA283651-324B-BCCC-227D-AEB3205E6235}"/>
              </a:ext>
            </a:extLst>
          </p:cNvPr>
          <p:cNvSpPr>
            <a:spLocks noGrp="1"/>
          </p:cNvSpPr>
          <p:nvPr>
            <p:ph type="body" sz="quarter" idx="16"/>
          </p:nvPr>
        </p:nvSpPr>
        <p:spPr>
          <a:xfrm>
            <a:off x="1523495" y="5690560"/>
            <a:ext cx="2919196" cy="684817"/>
          </a:xfrm>
          <a:prstGeom prst="rect">
            <a:avLst/>
          </a:prstGeom>
        </p:spPr>
        <p:txBody>
          <a:bodyPr/>
          <a:lstStyle>
            <a:lvl1pPr marL="0" indent="0" algn="l">
              <a:buNone/>
              <a:defRPr sz="1400"/>
            </a:lvl1pPr>
            <a:lvl2pPr marL="457200" indent="0">
              <a:buNone/>
              <a:defRPr/>
            </a:lvl2pPr>
          </a:lstStyle>
          <a:p>
            <a:pPr lvl="0"/>
            <a:r>
              <a:rPr lang="fr-FR"/>
              <a:t>Cliquez pour modifier les styles du texte du masque</a:t>
            </a:r>
          </a:p>
        </p:txBody>
      </p:sp>
      <p:sp>
        <p:nvSpPr>
          <p:cNvPr id="17" name="Espace réservé du texte 17">
            <a:extLst>
              <a:ext uri="{FF2B5EF4-FFF2-40B4-BE49-F238E27FC236}">
                <a16:creationId xmlns:a16="http://schemas.microsoft.com/office/drawing/2014/main" id="{CC013358-E15B-F227-105A-B73CDD43AB05}"/>
              </a:ext>
            </a:extLst>
          </p:cNvPr>
          <p:cNvSpPr>
            <a:spLocks noGrp="1"/>
          </p:cNvSpPr>
          <p:nvPr>
            <p:ph type="body" sz="quarter" idx="17" hasCustomPrompt="1"/>
          </p:nvPr>
        </p:nvSpPr>
        <p:spPr>
          <a:xfrm>
            <a:off x="5089235" y="3009906"/>
            <a:ext cx="2919196" cy="684817"/>
          </a:xfrm>
          <a:prstGeom prst="rect">
            <a:avLst/>
          </a:prstGeom>
        </p:spPr>
        <p:txBody>
          <a:bodyPr/>
          <a:lstStyle>
            <a:lvl1pPr marL="0" indent="0" algn="l">
              <a:buNone/>
              <a:defRPr sz="1800" b="1"/>
            </a:lvl1pPr>
            <a:lvl2pPr marL="457200" indent="0">
              <a:buNone/>
              <a:defRPr/>
            </a:lvl2pPr>
          </a:lstStyle>
          <a:p>
            <a:r>
              <a:rPr lang="fr-FR" b="1" err="1">
                <a:solidFill>
                  <a:srgbClr val="0C1D3E"/>
                </a:solidFill>
                <a:ea typeface="Calibri" panose="020F0502020204030204" pitchFamily="34" charset="0"/>
                <a:cs typeface="Arial" panose="020B0604020202020204" pitchFamily="34" charset="0"/>
              </a:rPr>
              <a:t>Consectetuer</a:t>
            </a:r>
            <a:r>
              <a:rPr lang="fr-FR" b="1">
                <a:solidFill>
                  <a:srgbClr val="0C1D3E"/>
                </a:solidFill>
                <a:ea typeface="Calibri" panose="020F0502020204030204" pitchFamily="34" charset="0"/>
                <a:cs typeface="Arial" panose="020B0604020202020204" pitchFamily="34" charset="0"/>
              </a:rPr>
              <a:t> </a:t>
            </a:r>
            <a:r>
              <a:rPr lang="fr-FR" b="1" err="1">
                <a:solidFill>
                  <a:srgbClr val="0C1D3E"/>
                </a:solidFill>
                <a:ea typeface="Calibri" panose="020F0502020204030204" pitchFamily="34" charset="0"/>
                <a:cs typeface="Arial" panose="020B0604020202020204" pitchFamily="34" charset="0"/>
              </a:rPr>
              <a:t>adipiscing</a:t>
            </a:r>
            <a:r>
              <a:rPr lang="fr-FR" b="1">
                <a:solidFill>
                  <a:srgbClr val="0C1D3E"/>
                </a:solidFill>
                <a:ea typeface="Calibri" panose="020F0502020204030204" pitchFamily="34" charset="0"/>
                <a:cs typeface="Arial" panose="020B0604020202020204" pitchFamily="34" charset="0"/>
              </a:rPr>
              <a:t> </a:t>
            </a:r>
            <a:r>
              <a:rPr lang="fr-FR" b="1" err="1">
                <a:solidFill>
                  <a:srgbClr val="0C1D3E"/>
                </a:solidFill>
                <a:ea typeface="Calibri" panose="020F0502020204030204" pitchFamily="34" charset="0"/>
                <a:cs typeface="Arial" panose="020B0604020202020204" pitchFamily="34" charset="0"/>
              </a:rPr>
              <a:t>elit</a:t>
            </a:r>
            <a:r>
              <a:rPr lang="fr-FR" b="1">
                <a:solidFill>
                  <a:srgbClr val="0C1D3E"/>
                </a:solidFill>
                <a:ea typeface="Calibri" panose="020F0502020204030204" pitchFamily="34" charset="0"/>
                <a:cs typeface="Arial" panose="020B0604020202020204" pitchFamily="34" charset="0"/>
              </a:rPr>
              <a:t> commodo.</a:t>
            </a:r>
            <a:endParaRPr lang="fr-FR"/>
          </a:p>
        </p:txBody>
      </p:sp>
      <p:sp>
        <p:nvSpPr>
          <p:cNvPr id="18" name="Espace réservé du texte 17">
            <a:extLst>
              <a:ext uri="{FF2B5EF4-FFF2-40B4-BE49-F238E27FC236}">
                <a16:creationId xmlns:a16="http://schemas.microsoft.com/office/drawing/2014/main" id="{10984A0C-16F8-ADBC-5AED-8B634AE01D2D}"/>
              </a:ext>
            </a:extLst>
          </p:cNvPr>
          <p:cNvSpPr>
            <a:spLocks noGrp="1"/>
          </p:cNvSpPr>
          <p:nvPr>
            <p:ph type="body" sz="quarter" idx="18"/>
          </p:nvPr>
        </p:nvSpPr>
        <p:spPr>
          <a:xfrm>
            <a:off x="5089235" y="3838756"/>
            <a:ext cx="2919196" cy="684817"/>
          </a:xfrm>
          <a:prstGeom prst="rect">
            <a:avLst/>
          </a:prstGeom>
        </p:spPr>
        <p:txBody>
          <a:bodyPr/>
          <a:lstStyle>
            <a:lvl1pPr marL="0" indent="0" algn="l">
              <a:buNone/>
              <a:defRPr sz="1400"/>
            </a:lvl1pPr>
            <a:lvl2pPr marL="457200" indent="0">
              <a:buNone/>
              <a:defRPr/>
            </a:lvl2pPr>
          </a:lstStyle>
          <a:p>
            <a:pPr lvl="0"/>
            <a:r>
              <a:rPr lang="fr-FR"/>
              <a:t>Cliquez pour modifier les styles du texte du masque</a:t>
            </a:r>
          </a:p>
        </p:txBody>
      </p:sp>
      <p:sp>
        <p:nvSpPr>
          <p:cNvPr id="19" name="Espace réservé du texte 17">
            <a:extLst>
              <a:ext uri="{FF2B5EF4-FFF2-40B4-BE49-F238E27FC236}">
                <a16:creationId xmlns:a16="http://schemas.microsoft.com/office/drawing/2014/main" id="{603CCE66-2B4E-DCBB-19AC-867E684C0BC9}"/>
              </a:ext>
            </a:extLst>
          </p:cNvPr>
          <p:cNvSpPr>
            <a:spLocks noGrp="1"/>
          </p:cNvSpPr>
          <p:nvPr>
            <p:ph type="body" sz="quarter" idx="19" hasCustomPrompt="1"/>
          </p:nvPr>
        </p:nvSpPr>
        <p:spPr>
          <a:xfrm>
            <a:off x="5089235" y="4861710"/>
            <a:ext cx="2919196" cy="684817"/>
          </a:xfrm>
          <a:prstGeom prst="rect">
            <a:avLst/>
          </a:prstGeom>
        </p:spPr>
        <p:txBody>
          <a:bodyPr/>
          <a:lstStyle>
            <a:lvl1pPr marL="0" indent="0" algn="l">
              <a:buNone/>
              <a:defRPr sz="1800" b="1"/>
            </a:lvl1pPr>
            <a:lvl2pPr marL="457200" indent="0">
              <a:buNone/>
              <a:defRPr/>
            </a:lvl2pPr>
          </a:lstStyle>
          <a:p>
            <a:r>
              <a:rPr lang="fr-FR" b="1" err="1">
                <a:solidFill>
                  <a:srgbClr val="0C1D3E"/>
                </a:solidFill>
                <a:ea typeface="Calibri" panose="020F0502020204030204" pitchFamily="34" charset="0"/>
                <a:cs typeface="Arial" panose="020B0604020202020204" pitchFamily="34" charset="0"/>
              </a:rPr>
              <a:t>Consectetuer</a:t>
            </a:r>
            <a:r>
              <a:rPr lang="fr-FR" b="1">
                <a:solidFill>
                  <a:srgbClr val="0C1D3E"/>
                </a:solidFill>
                <a:ea typeface="Calibri" panose="020F0502020204030204" pitchFamily="34" charset="0"/>
                <a:cs typeface="Arial" panose="020B0604020202020204" pitchFamily="34" charset="0"/>
              </a:rPr>
              <a:t> </a:t>
            </a:r>
            <a:r>
              <a:rPr lang="fr-FR" b="1" err="1">
                <a:solidFill>
                  <a:srgbClr val="0C1D3E"/>
                </a:solidFill>
                <a:ea typeface="Calibri" panose="020F0502020204030204" pitchFamily="34" charset="0"/>
                <a:cs typeface="Arial" panose="020B0604020202020204" pitchFamily="34" charset="0"/>
              </a:rPr>
              <a:t>adipiscing</a:t>
            </a:r>
            <a:r>
              <a:rPr lang="fr-FR" b="1">
                <a:solidFill>
                  <a:srgbClr val="0C1D3E"/>
                </a:solidFill>
                <a:ea typeface="Calibri" panose="020F0502020204030204" pitchFamily="34" charset="0"/>
                <a:cs typeface="Arial" panose="020B0604020202020204" pitchFamily="34" charset="0"/>
              </a:rPr>
              <a:t> </a:t>
            </a:r>
            <a:r>
              <a:rPr lang="fr-FR" b="1" err="1">
                <a:solidFill>
                  <a:srgbClr val="0C1D3E"/>
                </a:solidFill>
                <a:ea typeface="Calibri" panose="020F0502020204030204" pitchFamily="34" charset="0"/>
                <a:cs typeface="Arial" panose="020B0604020202020204" pitchFamily="34" charset="0"/>
              </a:rPr>
              <a:t>elit</a:t>
            </a:r>
            <a:r>
              <a:rPr lang="fr-FR" b="1">
                <a:solidFill>
                  <a:srgbClr val="0C1D3E"/>
                </a:solidFill>
                <a:ea typeface="Calibri" panose="020F0502020204030204" pitchFamily="34" charset="0"/>
                <a:cs typeface="Arial" panose="020B0604020202020204" pitchFamily="34" charset="0"/>
              </a:rPr>
              <a:t> commodo.</a:t>
            </a:r>
            <a:endParaRPr lang="fr-FR"/>
          </a:p>
        </p:txBody>
      </p:sp>
      <p:sp>
        <p:nvSpPr>
          <p:cNvPr id="20" name="Espace réservé du texte 17">
            <a:extLst>
              <a:ext uri="{FF2B5EF4-FFF2-40B4-BE49-F238E27FC236}">
                <a16:creationId xmlns:a16="http://schemas.microsoft.com/office/drawing/2014/main" id="{81753861-98F6-9480-A81A-A82D009885E0}"/>
              </a:ext>
            </a:extLst>
          </p:cNvPr>
          <p:cNvSpPr>
            <a:spLocks noGrp="1"/>
          </p:cNvSpPr>
          <p:nvPr>
            <p:ph type="body" sz="quarter" idx="20"/>
          </p:nvPr>
        </p:nvSpPr>
        <p:spPr>
          <a:xfrm>
            <a:off x="5089235" y="5690560"/>
            <a:ext cx="2919196" cy="684817"/>
          </a:xfrm>
          <a:prstGeom prst="rect">
            <a:avLst/>
          </a:prstGeom>
        </p:spPr>
        <p:txBody>
          <a:bodyPr/>
          <a:lstStyle>
            <a:lvl1pPr marL="0" indent="0" algn="l">
              <a:buNone/>
              <a:defRPr sz="1400"/>
            </a:lvl1pPr>
            <a:lvl2pPr marL="457200" indent="0">
              <a:buNone/>
              <a:defRPr/>
            </a:lvl2pPr>
          </a:lstStyle>
          <a:p>
            <a:pPr lvl="0"/>
            <a:r>
              <a:rPr lang="fr-FR"/>
              <a:t>Cliquez pour modifier les styles du texte du masque</a:t>
            </a:r>
          </a:p>
        </p:txBody>
      </p:sp>
      <p:sp>
        <p:nvSpPr>
          <p:cNvPr id="21" name="Espace réservé du texte 17">
            <a:extLst>
              <a:ext uri="{FF2B5EF4-FFF2-40B4-BE49-F238E27FC236}">
                <a16:creationId xmlns:a16="http://schemas.microsoft.com/office/drawing/2014/main" id="{37F394D4-DCE1-5651-035D-F184ACA4C468}"/>
              </a:ext>
            </a:extLst>
          </p:cNvPr>
          <p:cNvSpPr>
            <a:spLocks noGrp="1"/>
          </p:cNvSpPr>
          <p:nvPr>
            <p:ph type="body" sz="quarter" idx="21" hasCustomPrompt="1"/>
          </p:nvPr>
        </p:nvSpPr>
        <p:spPr>
          <a:xfrm>
            <a:off x="8654975" y="3009906"/>
            <a:ext cx="2919196" cy="684817"/>
          </a:xfrm>
          <a:prstGeom prst="rect">
            <a:avLst/>
          </a:prstGeom>
        </p:spPr>
        <p:txBody>
          <a:bodyPr/>
          <a:lstStyle>
            <a:lvl1pPr marL="0" indent="0" algn="l">
              <a:buNone/>
              <a:defRPr sz="1800" b="1"/>
            </a:lvl1pPr>
            <a:lvl2pPr marL="457200" indent="0">
              <a:buNone/>
              <a:defRPr/>
            </a:lvl2pPr>
          </a:lstStyle>
          <a:p>
            <a:r>
              <a:rPr lang="fr-FR" b="1" err="1">
                <a:solidFill>
                  <a:srgbClr val="0C1D3E"/>
                </a:solidFill>
                <a:ea typeface="Calibri" panose="020F0502020204030204" pitchFamily="34" charset="0"/>
                <a:cs typeface="Arial" panose="020B0604020202020204" pitchFamily="34" charset="0"/>
              </a:rPr>
              <a:t>Consectetuer</a:t>
            </a:r>
            <a:r>
              <a:rPr lang="fr-FR" b="1">
                <a:solidFill>
                  <a:srgbClr val="0C1D3E"/>
                </a:solidFill>
                <a:ea typeface="Calibri" panose="020F0502020204030204" pitchFamily="34" charset="0"/>
                <a:cs typeface="Arial" panose="020B0604020202020204" pitchFamily="34" charset="0"/>
              </a:rPr>
              <a:t> </a:t>
            </a:r>
            <a:r>
              <a:rPr lang="fr-FR" b="1" err="1">
                <a:solidFill>
                  <a:srgbClr val="0C1D3E"/>
                </a:solidFill>
                <a:ea typeface="Calibri" panose="020F0502020204030204" pitchFamily="34" charset="0"/>
                <a:cs typeface="Arial" panose="020B0604020202020204" pitchFamily="34" charset="0"/>
              </a:rPr>
              <a:t>adipiscing</a:t>
            </a:r>
            <a:r>
              <a:rPr lang="fr-FR" b="1">
                <a:solidFill>
                  <a:srgbClr val="0C1D3E"/>
                </a:solidFill>
                <a:ea typeface="Calibri" panose="020F0502020204030204" pitchFamily="34" charset="0"/>
                <a:cs typeface="Arial" panose="020B0604020202020204" pitchFamily="34" charset="0"/>
              </a:rPr>
              <a:t> </a:t>
            </a:r>
            <a:r>
              <a:rPr lang="fr-FR" b="1" err="1">
                <a:solidFill>
                  <a:srgbClr val="0C1D3E"/>
                </a:solidFill>
                <a:ea typeface="Calibri" panose="020F0502020204030204" pitchFamily="34" charset="0"/>
                <a:cs typeface="Arial" panose="020B0604020202020204" pitchFamily="34" charset="0"/>
              </a:rPr>
              <a:t>elit</a:t>
            </a:r>
            <a:r>
              <a:rPr lang="fr-FR" b="1">
                <a:solidFill>
                  <a:srgbClr val="0C1D3E"/>
                </a:solidFill>
                <a:ea typeface="Calibri" panose="020F0502020204030204" pitchFamily="34" charset="0"/>
                <a:cs typeface="Arial" panose="020B0604020202020204" pitchFamily="34" charset="0"/>
              </a:rPr>
              <a:t> commodo.</a:t>
            </a:r>
            <a:endParaRPr lang="fr-FR"/>
          </a:p>
        </p:txBody>
      </p:sp>
      <p:sp>
        <p:nvSpPr>
          <p:cNvPr id="22" name="Espace réservé du texte 17">
            <a:extLst>
              <a:ext uri="{FF2B5EF4-FFF2-40B4-BE49-F238E27FC236}">
                <a16:creationId xmlns:a16="http://schemas.microsoft.com/office/drawing/2014/main" id="{7E3E1264-B91A-BBD9-8382-CFD9867209B5}"/>
              </a:ext>
            </a:extLst>
          </p:cNvPr>
          <p:cNvSpPr>
            <a:spLocks noGrp="1"/>
          </p:cNvSpPr>
          <p:nvPr>
            <p:ph type="body" sz="quarter" idx="22"/>
          </p:nvPr>
        </p:nvSpPr>
        <p:spPr>
          <a:xfrm>
            <a:off x="8654975" y="3838756"/>
            <a:ext cx="2919196" cy="684817"/>
          </a:xfrm>
          <a:prstGeom prst="rect">
            <a:avLst/>
          </a:prstGeom>
        </p:spPr>
        <p:txBody>
          <a:bodyPr/>
          <a:lstStyle>
            <a:lvl1pPr marL="0" indent="0" algn="l">
              <a:buNone/>
              <a:defRPr sz="1400"/>
            </a:lvl1pPr>
            <a:lvl2pPr marL="457200" indent="0">
              <a:buNone/>
              <a:defRPr/>
            </a:lvl2pPr>
          </a:lstStyle>
          <a:p>
            <a:pPr lvl="0"/>
            <a:r>
              <a:rPr lang="fr-FR"/>
              <a:t>Cliquez pour modifier les styles du texte du masque</a:t>
            </a:r>
          </a:p>
        </p:txBody>
      </p:sp>
      <p:sp>
        <p:nvSpPr>
          <p:cNvPr id="23" name="Espace réservé du texte 17">
            <a:extLst>
              <a:ext uri="{FF2B5EF4-FFF2-40B4-BE49-F238E27FC236}">
                <a16:creationId xmlns:a16="http://schemas.microsoft.com/office/drawing/2014/main" id="{C0C70F9F-94F6-83D3-7EBD-239F9B48A7E1}"/>
              </a:ext>
            </a:extLst>
          </p:cNvPr>
          <p:cNvSpPr>
            <a:spLocks noGrp="1"/>
          </p:cNvSpPr>
          <p:nvPr>
            <p:ph type="body" sz="quarter" idx="23" hasCustomPrompt="1"/>
          </p:nvPr>
        </p:nvSpPr>
        <p:spPr>
          <a:xfrm>
            <a:off x="8654975" y="4861710"/>
            <a:ext cx="2919196" cy="684817"/>
          </a:xfrm>
          <a:prstGeom prst="rect">
            <a:avLst/>
          </a:prstGeom>
        </p:spPr>
        <p:txBody>
          <a:bodyPr/>
          <a:lstStyle>
            <a:lvl1pPr marL="0" indent="0" algn="l">
              <a:buNone/>
              <a:defRPr sz="1800" b="1"/>
            </a:lvl1pPr>
            <a:lvl2pPr marL="457200" indent="0">
              <a:buNone/>
              <a:defRPr/>
            </a:lvl2pPr>
          </a:lstStyle>
          <a:p>
            <a:r>
              <a:rPr lang="fr-FR" b="1" err="1">
                <a:solidFill>
                  <a:srgbClr val="0C1D3E"/>
                </a:solidFill>
                <a:ea typeface="Calibri" panose="020F0502020204030204" pitchFamily="34" charset="0"/>
                <a:cs typeface="Arial" panose="020B0604020202020204" pitchFamily="34" charset="0"/>
              </a:rPr>
              <a:t>Consectetuer</a:t>
            </a:r>
            <a:r>
              <a:rPr lang="fr-FR" b="1">
                <a:solidFill>
                  <a:srgbClr val="0C1D3E"/>
                </a:solidFill>
                <a:ea typeface="Calibri" panose="020F0502020204030204" pitchFamily="34" charset="0"/>
                <a:cs typeface="Arial" panose="020B0604020202020204" pitchFamily="34" charset="0"/>
              </a:rPr>
              <a:t> </a:t>
            </a:r>
            <a:r>
              <a:rPr lang="fr-FR" b="1" err="1">
                <a:solidFill>
                  <a:srgbClr val="0C1D3E"/>
                </a:solidFill>
                <a:ea typeface="Calibri" panose="020F0502020204030204" pitchFamily="34" charset="0"/>
                <a:cs typeface="Arial" panose="020B0604020202020204" pitchFamily="34" charset="0"/>
              </a:rPr>
              <a:t>adipiscing</a:t>
            </a:r>
            <a:r>
              <a:rPr lang="fr-FR" b="1">
                <a:solidFill>
                  <a:srgbClr val="0C1D3E"/>
                </a:solidFill>
                <a:ea typeface="Calibri" panose="020F0502020204030204" pitchFamily="34" charset="0"/>
                <a:cs typeface="Arial" panose="020B0604020202020204" pitchFamily="34" charset="0"/>
              </a:rPr>
              <a:t> </a:t>
            </a:r>
            <a:r>
              <a:rPr lang="fr-FR" b="1" err="1">
                <a:solidFill>
                  <a:srgbClr val="0C1D3E"/>
                </a:solidFill>
                <a:ea typeface="Calibri" panose="020F0502020204030204" pitchFamily="34" charset="0"/>
                <a:cs typeface="Arial" panose="020B0604020202020204" pitchFamily="34" charset="0"/>
              </a:rPr>
              <a:t>elit</a:t>
            </a:r>
            <a:r>
              <a:rPr lang="fr-FR" b="1">
                <a:solidFill>
                  <a:srgbClr val="0C1D3E"/>
                </a:solidFill>
                <a:ea typeface="Calibri" panose="020F0502020204030204" pitchFamily="34" charset="0"/>
                <a:cs typeface="Arial" panose="020B0604020202020204" pitchFamily="34" charset="0"/>
              </a:rPr>
              <a:t> commodo.</a:t>
            </a:r>
            <a:endParaRPr lang="fr-FR"/>
          </a:p>
        </p:txBody>
      </p:sp>
      <p:sp>
        <p:nvSpPr>
          <p:cNvPr id="24" name="Espace réservé du texte 17">
            <a:extLst>
              <a:ext uri="{FF2B5EF4-FFF2-40B4-BE49-F238E27FC236}">
                <a16:creationId xmlns:a16="http://schemas.microsoft.com/office/drawing/2014/main" id="{BC30AF50-52B5-F9CB-13EA-B7CC320E3620}"/>
              </a:ext>
            </a:extLst>
          </p:cNvPr>
          <p:cNvSpPr>
            <a:spLocks noGrp="1"/>
          </p:cNvSpPr>
          <p:nvPr>
            <p:ph type="body" sz="quarter" idx="24"/>
          </p:nvPr>
        </p:nvSpPr>
        <p:spPr>
          <a:xfrm>
            <a:off x="8654975" y="5690560"/>
            <a:ext cx="2919196" cy="684817"/>
          </a:xfrm>
          <a:prstGeom prst="rect">
            <a:avLst/>
          </a:prstGeom>
        </p:spPr>
        <p:txBody>
          <a:bodyPr/>
          <a:lstStyle>
            <a:lvl1pPr marL="0" indent="0" algn="l">
              <a:buNone/>
              <a:defRPr sz="1400"/>
            </a:lvl1pPr>
            <a:lvl2pPr marL="4572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175647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Diapositive de titre">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C04BE12B-222A-E03C-0F02-EBCC53644F12}"/>
              </a:ext>
            </a:extLst>
          </p:cNvPr>
          <p:cNvSpPr>
            <a:spLocks noGrp="1"/>
          </p:cNvSpPr>
          <p:nvPr>
            <p:ph type="body" sz="quarter" idx="10" hasCustomPrompt="1"/>
          </p:nvPr>
        </p:nvSpPr>
        <p:spPr>
          <a:xfrm>
            <a:off x="1523495" y="1589305"/>
            <a:ext cx="5576045" cy="230910"/>
          </a:xfrm>
          <a:prstGeom prst="rect">
            <a:avLst/>
          </a:prstGeom>
        </p:spPr>
        <p:txBody>
          <a:bodyPr/>
          <a:lstStyle>
            <a:lvl1pPr marL="0" indent="0" algn="l">
              <a:buNone/>
              <a:defRPr sz="1600" b="1">
                <a:solidFill>
                  <a:srgbClr val="97C62E"/>
                </a:solidFill>
              </a:defRPr>
            </a:lvl1pPr>
            <a:lvl3pPr marL="914400" indent="0">
              <a:buNone/>
              <a:defRPr/>
            </a:lvl3pPr>
          </a:lstStyle>
          <a:p>
            <a:pPr lvl="0"/>
            <a:r>
              <a:rPr lang="fr-FR"/>
              <a:t>SUR TITRE</a:t>
            </a:r>
            <a:endParaRPr lang="fr-BE"/>
          </a:p>
        </p:txBody>
      </p:sp>
      <p:sp>
        <p:nvSpPr>
          <p:cNvPr id="16" name="Espace réservé du texte 15">
            <a:extLst>
              <a:ext uri="{FF2B5EF4-FFF2-40B4-BE49-F238E27FC236}">
                <a16:creationId xmlns:a16="http://schemas.microsoft.com/office/drawing/2014/main" id="{BCB0E257-B783-CD59-EBC7-350045918645}"/>
              </a:ext>
            </a:extLst>
          </p:cNvPr>
          <p:cNvSpPr>
            <a:spLocks noGrp="1"/>
          </p:cNvSpPr>
          <p:nvPr>
            <p:ph type="body" sz="quarter" idx="11" hasCustomPrompt="1"/>
          </p:nvPr>
        </p:nvSpPr>
        <p:spPr>
          <a:xfrm>
            <a:off x="1523495" y="1962407"/>
            <a:ext cx="5576045" cy="684817"/>
          </a:xfrm>
          <a:prstGeom prst="rect">
            <a:avLst/>
          </a:prstGeom>
        </p:spPr>
        <p:txBody>
          <a:bodyPr/>
          <a:lstStyle>
            <a:lvl1pPr marL="0" indent="0" algn="l">
              <a:buNone/>
              <a:defRPr sz="3200" b="1"/>
            </a:lvl1pPr>
          </a:lstStyle>
          <a:p>
            <a:pPr algn="l"/>
            <a:r>
              <a:rPr lang="fr-FR" sz="3200" b="1" err="1">
                <a:solidFill>
                  <a:srgbClr val="0C1D3E"/>
                </a:solidFill>
                <a:effectLst/>
                <a:latin typeface="Arial" panose="020B0604020202020204" pitchFamily="34" charset="0"/>
                <a:ea typeface="Calibri" panose="020F0502020204030204" pitchFamily="34" charset="0"/>
                <a:cs typeface="Arial" panose="020B0604020202020204" pitchFamily="34" charset="0"/>
              </a:rPr>
              <a:t>Title</a:t>
            </a:r>
            <a:r>
              <a:rPr lang="fr-FR" sz="3200" b="1">
                <a:solidFill>
                  <a:srgbClr val="0C1D3E"/>
                </a:solidFill>
                <a:effectLst/>
                <a:latin typeface="Arial" panose="020B0604020202020204" pitchFamily="34" charset="0"/>
                <a:ea typeface="Calibri" panose="020F0502020204030204" pitchFamily="34" charset="0"/>
                <a:cs typeface="Arial" panose="020B0604020202020204" pitchFamily="34" charset="0"/>
              </a:rPr>
              <a:t> </a:t>
            </a:r>
            <a:r>
              <a:rPr lang="fr-FR" sz="3200" b="1" err="1">
                <a:solidFill>
                  <a:srgbClr val="0C1D3E"/>
                </a:solidFill>
                <a:effectLst/>
                <a:latin typeface="Arial" panose="020B0604020202020204" pitchFamily="34" charset="0"/>
                <a:ea typeface="Calibri" panose="020F0502020204030204" pitchFamily="34" charset="0"/>
                <a:cs typeface="Arial" panose="020B0604020202020204" pitchFamily="34" charset="0"/>
              </a:rPr>
              <a:t>text</a:t>
            </a:r>
            <a:r>
              <a:rPr lang="fr-FR" sz="3200" b="1">
                <a:solidFill>
                  <a:srgbClr val="0C1D3E"/>
                </a:solidFill>
                <a:effectLst/>
                <a:latin typeface="Arial" panose="020B0604020202020204" pitchFamily="34" charset="0"/>
                <a:ea typeface="Calibri" panose="020F0502020204030204" pitchFamily="34" charset="0"/>
                <a:cs typeface="Arial" panose="020B0604020202020204" pitchFamily="34" charset="0"/>
              </a:rPr>
              <a:t> block.</a:t>
            </a:r>
            <a:endParaRPr lang="fr-BE" sz="3200">
              <a:solidFill>
                <a:srgbClr val="0C1D3E"/>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Espace réservé du texte 17">
            <a:extLst>
              <a:ext uri="{FF2B5EF4-FFF2-40B4-BE49-F238E27FC236}">
                <a16:creationId xmlns:a16="http://schemas.microsoft.com/office/drawing/2014/main" id="{C592C4D3-9644-BF76-5002-32CAF2014063}"/>
              </a:ext>
            </a:extLst>
          </p:cNvPr>
          <p:cNvSpPr>
            <a:spLocks noGrp="1"/>
          </p:cNvSpPr>
          <p:nvPr>
            <p:ph type="body" sz="quarter" idx="12" hasCustomPrompt="1"/>
          </p:nvPr>
        </p:nvSpPr>
        <p:spPr>
          <a:xfrm>
            <a:off x="1523495" y="3009906"/>
            <a:ext cx="2470535" cy="684817"/>
          </a:xfrm>
          <a:prstGeom prst="rect">
            <a:avLst/>
          </a:prstGeom>
        </p:spPr>
        <p:txBody>
          <a:bodyPr/>
          <a:lstStyle>
            <a:lvl1pPr marL="0" indent="0" algn="l">
              <a:buNone/>
              <a:defRPr sz="1800" b="1"/>
            </a:lvl1pPr>
            <a:lvl2pPr marL="457200" indent="0">
              <a:buNone/>
              <a:defRPr/>
            </a:lvl2pPr>
          </a:lstStyle>
          <a:p>
            <a:r>
              <a:rPr lang="fr-FR" b="1" err="1">
                <a:solidFill>
                  <a:srgbClr val="0C1D3E"/>
                </a:solidFill>
                <a:ea typeface="Calibri" panose="020F0502020204030204" pitchFamily="34" charset="0"/>
                <a:cs typeface="Arial" panose="020B0604020202020204" pitchFamily="34" charset="0"/>
              </a:rPr>
              <a:t>Consectetuer</a:t>
            </a:r>
            <a:r>
              <a:rPr lang="fr-FR" b="1">
                <a:solidFill>
                  <a:srgbClr val="0C1D3E"/>
                </a:solidFill>
                <a:ea typeface="Calibri" panose="020F0502020204030204" pitchFamily="34" charset="0"/>
                <a:cs typeface="Arial" panose="020B0604020202020204" pitchFamily="34" charset="0"/>
              </a:rPr>
              <a:t> </a:t>
            </a:r>
            <a:r>
              <a:rPr lang="fr-FR" b="1" err="1">
                <a:solidFill>
                  <a:srgbClr val="0C1D3E"/>
                </a:solidFill>
                <a:ea typeface="Calibri" panose="020F0502020204030204" pitchFamily="34" charset="0"/>
                <a:cs typeface="Arial" panose="020B0604020202020204" pitchFamily="34" charset="0"/>
              </a:rPr>
              <a:t>elit</a:t>
            </a:r>
            <a:r>
              <a:rPr lang="fr-FR" b="1">
                <a:solidFill>
                  <a:srgbClr val="0C1D3E"/>
                </a:solidFill>
                <a:ea typeface="Calibri" panose="020F0502020204030204" pitchFamily="34" charset="0"/>
                <a:cs typeface="Arial" panose="020B0604020202020204" pitchFamily="34" charset="0"/>
              </a:rPr>
              <a:t> commodo.</a:t>
            </a:r>
            <a:endParaRPr lang="fr-FR"/>
          </a:p>
        </p:txBody>
      </p:sp>
      <p:sp>
        <p:nvSpPr>
          <p:cNvPr id="12" name="Espace réservé du texte 17">
            <a:extLst>
              <a:ext uri="{FF2B5EF4-FFF2-40B4-BE49-F238E27FC236}">
                <a16:creationId xmlns:a16="http://schemas.microsoft.com/office/drawing/2014/main" id="{10492186-6315-87FA-9F38-94B329B74CEF}"/>
              </a:ext>
            </a:extLst>
          </p:cNvPr>
          <p:cNvSpPr>
            <a:spLocks noGrp="1"/>
          </p:cNvSpPr>
          <p:nvPr>
            <p:ph type="body" sz="quarter" idx="14"/>
          </p:nvPr>
        </p:nvSpPr>
        <p:spPr>
          <a:xfrm>
            <a:off x="1523495" y="3838756"/>
            <a:ext cx="2470535" cy="684817"/>
          </a:xfrm>
          <a:prstGeom prst="rect">
            <a:avLst/>
          </a:prstGeom>
        </p:spPr>
        <p:txBody>
          <a:bodyPr/>
          <a:lstStyle>
            <a:lvl1pPr marL="0" indent="0" algn="l">
              <a:buNone/>
              <a:defRPr sz="1400"/>
            </a:lvl1pPr>
            <a:lvl2pPr marL="457200" indent="0">
              <a:buNone/>
              <a:defRPr/>
            </a:lvl2pPr>
          </a:lstStyle>
          <a:p>
            <a:pPr lvl="0"/>
            <a:r>
              <a:rPr lang="fr-FR"/>
              <a:t>Cliquez pour modifier les styles du texte du masque</a:t>
            </a:r>
          </a:p>
        </p:txBody>
      </p:sp>
      <p:sp>
        <p:nvSpPr>
          <p:cNvPr id="13" name="Espace réservé du texte 17">
            <a:extLst>
              <a:ext uri="{FF2B5EF4-FFF2-40B4-BE49-F238E27FC236}">
                <a16:creationId xmlns:a16="http://schemas.microsoft.com/office/drawing/2014/main" id="{D87956F5-3286-C8C6-2642-D5B2ADDDDB95}"/>
              </a:ext>
            </a:extLst>
          </p:cNvPr>
          <p:cNvSpPr>
            <a:spLocks noGrp="1"/>
          </p:cNvSpPr>
          <p:nvPr>
            <p:ph type="body" sz="quarter" idx="15" hasCustomPrompt="1"/>
          </p:nvPr>
        </p:nvSpPr>
        <p:spPr>
          <a:xfrm>
            <a:off x="1523495" y="4861710"/>
            <a:ext cx="2470535" cy="684817"/>
          </a:xfrm>
          <a:prstGeom prst="rect">
            <a:avLst/>
          </a:prstGeom>
        </p:spPr>
        <p:txBody>
          <a:bodyPr/>
          <a:lstStyle>
            <a:lvl1pPr marL="0" indent="0" algn="l">
              <a:buNone/>
              <a:defRPr sz="1800" b="1"/>
            </a:lvl1pPr>
            <a:lvl2pPr marL="457200" indent="0">
              <a:buNone/>
              <a:defRPr/>
            </a:lvl2pPr>
          </a:lstStyle>
          <a:p>
            <a:r>
              <a:rPr lang="fr-FR" b="1" err="1">
                <a:solidFill>
                  <a:srgbClr val="0C1D3E"/>
                </a:solidFill>
                <a:ea typeface="Calibri" panose="020F0502020204030204" pitchFamily="34" charset="0"/>
                <a:cs typeface="Arial" panose="020B0604020202020204" pitchFamily="34" charset="0"/>
              </a:rPr>
              <a:t>Consectetuer</a:t>
            </a:r>
            <a:r>
              <a:rPr lang="fr-FR" b="1">
                <a:solidFill>
                  <a:srgbClr val="0C1D3E"/>
                </a:solidFill>
                <a:ea typeface="Calibri" panose="020F0502020204030204" pitchFamily="34" charset="0"/>
                <a:cs typeface="Arial" panose="020B0604020202020204" pitchFamily="34" charset="0"/>
              </a:rPr>
              <a:t> </a:t>
            </a:r>
            <a:r>
              <a:rPr lang="fr-FR" b="1" err="1">
                <a:solidFill>
                  <a:srgbClr val="0C1D3E"/>
                </a:solidFill>
                <a:ea typeface="Calibri" panose="020F0502020204030204" pitchFamily="34" charset="0"/>
                <a:cs typeface="Arial" panose="020B0604020202020204" pitchFamily="34" charset="0"/>
              </a:rPr>
              <a:t>elit</a:t>
            </a:r>
            <a:r>
              <a:rPr lang="fr-FR" b="1">
                <a:solidFill>
                  <a:srgbClr val="0C1D3E"/>
                </a:solidFill>
                <a:ea typeface="Calibri" panose="020F0502020204030204" pitchFamily="34" charset="0"/>
                <a:cs typeface="Arial" panose="020B0604020202020204" pitchFamily="34" charset="0"/>
              </a:rPr>
              <a:t> commodo.</a:t>
            </a:r>
            <a:endParaRPr lang="fr-FR"/>
          </a:p>
        </p:txBody>
      </p:sp>
      <p:sp>
        <p:nvSpPr>
          <p:cNvPr id="15" name="Espace réservé du texte 17">
            <a:extLst>
              <a:ext uri="{FF2B5EF4-FFF2-40B4-BE49-F238E27FC236}">
                <a16:creationId xmlns:a16="http://schemas.microsoft.com/office/drawing/2014/main" id="{EA283651-324B-BCCC-227D-AEB3205E6235}"/>
              </a:ext>
            </a:extLst>
          </p:cNvPr>
          <p:cNvSpPr>
            <a:spLocks noGrp="1"/>
          </p:cNvSpPr>
          <p:nvPr>
            <p:ph type="body" sz="quarter" idx="16"/>
          </p:nvPr>
        </p:nvSpPr>
        <p:spPr>
          <a:xfrm>
            <a:off x="1523495" y="5690560"/>
            <a:ext cx="2470535" cy="684817"/>
          </a:xfrm>
          <a:prstGeom prst="rect">
            <a:avLst/>
          </a:prstGeom>
        </p:spPr>
        <p:txBody>
          <a:bodyPr/>
          <a:lstStyle>
            <a:lvl1pPr marL="0" indent="0" algn="l">
              <a:buNone/>
              <a:defRPr sz="1400"/>
            </a:lvl1pPr>
            <a:lvl2pPr marL="457200" indent="0">
              <a:buNone/>
              <a:defRPr/>
            </a:lvl2pPr>
          </a:lstStyle>
          <a:p>
            <a:pPr lvl="0"/>
            <a:r>
              <a:rPr lang="fr-FR"/>
              <a:t>Cliquez pour modifier les styles du texte du masque</a:t>
            </a:r>
          </a:p>
        </p:txBody>
      </p:sp>
      <p:sp>
        <p:nvSpPr>
          <p:cNvPr id="26" name="Espace réservé du texte 17">
            <a:extLst>
              <a:ext uri="{FF2B5EF4-FFF2-40B4-BE49-F238E27FC236}">
                <a16:creationId xmlns:a16="http://schemas.microsoft.com/office/drawing/2014/main" id="{70B91DE2-BA8C-E0BD-0143-6198C9D8822C}"/>
              </a:ext>
            </a:extLst>
          </p:cNvPr>
          <p:cNvSpPr>
            <a:spLocks noGrp="1"/>
          </p:cNvSpPr>
          <p:nvPr>
            <p:ph type="body" sz="quarter" idx="17" hasCustomPrompt="1"/>
          </p:nvPr>
        </p:nvSpPr>
        <p:spPr>
          <a:xfrm>
            <a:off x="4352361" y="3009906"/>
            <a:ext cx="2470535" cy="684817"/>
          </a:xfrm>
          <a:prstGeom prst="rect">
            <a:avLst/>
          </a:prstGeom>
        </p:spPr>
        <p:txBody>
          <a:bodyPr/>
          <a:lstStyle>
            <a:lvl1pPr marL="0" indent="0" algn="l">
              <a:buNone/>
              <a:defRPr sz="1800" b="1"/>
            </a:lvl1pPr>
            <a:lvl2pPr marL="457200" indent="0">
              <a:buNone/>
              <a:defRPr/>
            </a:lvl2pPr>
          </a:lstStyle>
          <a:p>
            <a:r>
              <a:rPr lang="fr-FR" b="1" err="1">
                <a:solidFill>
                  <a:srgbClr val="0C1D3E"/>
                </a:solidFill>
                <a:ea typeface="Calibri" panose="020F0502020204030204" pitchFamily="34" charset="0"/>
                <a:cs typeface="Arial" panose="020B0604020202020204" pitchFamily="34" charset="0"/>
              </a:rPr>
              <a:t>Consectetuer</a:t>
            </a:r>
            <a:r>
              <a:rPr lang="fr-FR" b="1">
                <a:solidFill>
                  <a:srgbClr val="0C1D3E"/>
                </a:solidFill>
                <a:ea typeface="Calibri" panose="020F0502020204030204" pitchFamily="34" charset="0"/>
                <a:cs typeface="Arial" panose="020B0604020202020204" pitchFamily="34" charset="0"/>
              </a:rPr>
              <a:t> </a:t>
            </a:r>
            <a:r>
              <a:rPr lang="fr-FR" b="1" err="1">
                <a:solidFill>
                  <a:srgbClr val="0C1D3E"/>
                </a:solidFill>
                <a:ea typeface="Calibri" panose="020F0502020204030204" pitchFamily="34" charset="0"/>
                <a:cs typeface="Arial" panose="020B0604020202020204" pitchFamily="34" charset="0"/>
              </a:rPr>
              <a:t>elit</a:t>
            </a:r>
            <a:r>
              <a:rPr lang="fr-FR" b="1">
                <a:solidFill>
                  <a:srgbClr val="0C1D3E"/>
                </a:solidFill>
                <a:ea typeface="Calibri" panose="020F0502020204030204" pitchFamily="34" charset="0"/>
                <a:cs typeface="Arial" panose="020B0604020202020204" pitchFamily="34" charset="0"/>
              </a:rPr>
              <a:t> commodo.</a:t>
            </a:r>
            <a:endParaRPr lang="fr-FR"/>
          </a:p>
        </p:txBody>
      </p:sp>
      <p:sp>
        <p:nvSpPr>
          <p:cNvPr id="27" name="Espace réservé du texte 17">
            <a:extLst>
              <a:ext uri="{FF2B5EF4-FFF2-40B4-BE49-F238E27FC236}">
                <a16:creationId xmlns:a16="http://schemas.microsoft.com/office/drawing/2014/main" id="{68490D11-A0FC-14F5-56ED-CCCFF8E86F4A}"/>
              </a:ext>
            </a:extLst>
          </p:cNvPr>
          <p:cNvSpPr>
            <a:spLocks noGrp="1"/>
          </p:cNvSpPr>
          <p:nvPr>
            <p:ph type="body" sz="quarter" idx="18"/>
          </p:nvPr>
        </p:nvSpPr>
        <p:spPr>
          <a:xfrm>
            <a:off x="4352361" y="3838756"/>
            <a:ext cx="2470535" cy="684817"/>
          </a:xfrm>
          <a:prstGeom prst="rect">
            <a:avLst/>
          </a:prstGeom>
        </p:spPr>
        <p:txBody>
          <a:bodyPr/>
          <a:lstStyle>
            <a:lvl1pPr marL="0" indent="0" algn="l">
              <a:buNone/>
              <a:defRPr sz="1400"/>
            </a:lvl1pPr>
            <a:lvl2pPr marL="457200" indent="0">
              <a:buNone/>
              <a:defRPr/>
            </a:lvl2pPr>
          </a:lstStyle>
          <a:p>
            <a:pPr lvl="0"/>
            <a:r>
              <a:rPr lang="fr-FR"/>
              <a:t>Cliquez pour modifier les styles du texte du masque</a:t>
            </a:r>
          </a:p>
        </p:txBody>
      </p:sp>
      <p:sp>
        <p:nvSpPr>
          <p:cNvPr id="28" name="Espace réservé du texte 17">
            <a:extLst>
              <a:ext uri="{FF2B5EF4-FFF2-40B4-BE49-F238E27FC236}">
                <a16:creationId xmlns:a16="http://schemas.microsoft.com/office/drawing/2014/main" id="{C6501A11-B893-0C41-ABA5-71D60DBF4400}"/>
              </a:ext>
            </a:extLst>
          </p:cNvPr>
          <p:cNvSpPr>
            <a:spLocks noGrp="1"/>
          </p:cNvSpPr>
          <p:nvPr>
            <p:ph type="body" sz="quarter" idx="19" hasCustomPrompt="1"/>
          </p:nvPr>
        </p:nvSpPr>
        <p:spPr>
          <a:xfrm>
            <a:off x="4352361" y="4861710"/>
            <a:ext cx="2470535" cy="684817"/>
          </a:xfrm>
          <a:prstGeom prst="rect">
            <a:avLst/>
          </a:prstGeom>
        </p:spPr>
        <p:txBody>
          <a:bodyPr/>
          <a:lstStyle>
            <a:lvl1pPr marL="0" indent="0" algn="l">
              <a:buNone/>
              <a:defRPr sz="1800" b="1"/>
            </a:lvl1pPr>
            <a:lvl2pPr marL="457200" indent="0">
              <a:buNone/>
              <a:defRPr/>
            </a:lvl2pPr>
          </a:lstStyle>
          <a:p>
            <a:r>
              <a:rPr lang="fr-FR" b="1" err="1">
                <a:solidFill>
                  <a:srgbClr val="0C1D3E"/>
                </a:solidFill>
                <a:ea typeface="Calibri" panose="020F0502020204030204" pitchFamily="34" charset="0"/>
                <a:cs typeface="Arial" panose="020B0604020202020204" pitchFamily="34" charset="0"/>
              </a:rPr>
              <a:t>Consectetuer</a:t>
            </a:r>
            <a:r>
              <a:rPr lang="fr-FR" b="1">
                <a:solidFill>
                  <a:srgbClr val="0C1D3E"/>
                </a:solidFill>
                <a:ea typeface="Calibri" panose="020F0502020204030204" pitchFamily="34" charset="0"/>
                <a:cs typeface="Arial" panose="020B0604020202020204" pitchFamily="34" charset="0"/>
              </a:rPr>
              <a:t> </a:t>
            </a:r>
            <a:r>
              <a:rPr lang="fr-FR" b="1" err="1">
                <a:solidFill>
                  <a:srgbClr val="0C1D3E"/>
                </a:solidFill>
                <a:ea typeface="Calibri" panose="020F0502020204030204" pitchFamily="34" charset="0"/>
                <a:cs typeface="Arial" panose="020B0604020202020204" pitchFamily="34" charset="0"/>
              </a:rPr>
              <a:t>elit</a:t>
            </a:r>
            <a:r>
              <a:rPr lang="fr-FR" b="1">
                <a:solidFill>
                  <a:srgbClr val="0C1D3E"/>
                </a:solidFill>
                <a:ea typeface="Calibri" panose="020F0502020204030204" pitchFamily="34" charset="0"/>
                <a:cs typeface="Arial" panose="020B0604020202020204" pitchFamily="34" charset="0"/>
              </a:rPr>
              <a:t> commodo.</a:t>
            </a:r>
            <a:endParaRPr lang="fr-FR"/>
          </a:p>
        </p:txBody>
      </p:sp>
      <p:sp>
        <p:nvSpPr>
          <p:cNvPr id="29" name="Espace réservé du texte 17">
            <a:extLst>
              <a:ext uri="{FF2B5EF4-FFF2-40B4-BE49-F238E27FC236}">
                <a16:creationId xmlns:a16="http://schemas.microsoft.com/office/drawing/2014/main" id="{0CA6DD1C-C962-6C8D-8F14-A88A818053D1}"/>
              </a:ext>
            </a:extLst>
          </p:cNvPr>
          <p:cNvSpPr>
            <a:spLocks noGrp="1"/>
          </p:cNvSpPr>
          <p:nvPr>
            <p:ph type="body" sz="quarter" idx="20"/>
          </p:nvPr>
        </p:nvSpPr>
        <p:spPr>
          <a:xfrm>
            <a:off x="4352361" y="5690560"/>
            <a:ext cx="2470535" cy="684817"/>
          </a:xfrm>
          <a:prstGeom prst="rect">
            <a:avLst/>
          </a:prstGeom>
        </p:spPr>
        <p:txBody>
          <a:bodyPr/>
          <a:lstStyle>
            <a:lvl1pPr marL="0" indent="0" algn="l">
              <a:buNone/>
              <a:defRPr sz="1400"/>
            </a:lvl1pPr>
            <a:lvl2pPr marL="457200" indent="0">
              <a:buNone/>
              <a:defRPr/>
            </a:lvl2pPr>
          </a:lstStyle>
          <a:p>
            <a:pPr lvl="0"/>
            <a:r>
              <a:rPr lang="fr-FR"/>
              <a:t>Cliquez pour modifier les styles du texte du masque</a:t>
            </a:r>
          </a:p>
        </p:txBody>
      </p:sp>
      <p:sp>
        <p:nvSpPr>
          <p:cNvPr id="3" name="Espace réservé pour une image  2">
            <a:extLst>
              <a:ext uri="{FF2B5EF4-FFF2-40B4-BE49-F238E27FC236}">
                <a16:creationId xmlns:a16="http://schemas.microsoft.com/office/drawing/2014/main" id="{2D6422F5-FF60-AFA5-C4DA-195118720581}"/>
              </a:ext>
            </a:extLst>
          </p:cNvPr>
          <p:cNvSpPr>
            <a:spLocks noGrp="1"/>
          </p:cNvSpPr>
          <p:nvPr>
            <p:ph type="pic" sz="quarter" idx="21"/>
          </p:nvPr>
        </p:nvSpPr>
        <p:spPr>
          <a:xfrm>
            <a:off x="7458075" y="438127"/>
            <a:ext cx="4248000" cy="5937250"/>
          </a:xfrm>
          <a:prstGeom prst="rect">
            <a:avLst/>
          </a:prstGeom>
        </p:spPr>
        <p:txBody>
          <a:bodyPr/>
          <a:lstStyle/>
          <a:p>
            <a:endParaRPr lang="fr-BE"/>
          </a:p>
        </p:txBody>
      </p:sp>
    </p:spTree>
    <p:extLst>
      <p:ext uri="{BB962C8B-B14F-4D97-AF65-F5344CB8AC3E}">
        <p14:creationId xmlns:p14="http://schemas.microsoft.com/office/powerpoint/2010/main" val="1400171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Diapositive de titre">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C04BE12B-222A-E03C-0F02-EBCC53644F12}"/>
              </a:ext>
            </a:extLst>
          </p:cNvPr>
          <p:cNvSpPr>
            <a:spLocks noGrp="1"/>
          </p:cNvSpPr>
          <p:nvPr>
            <p:ph type="body" sz="quarter" idx="10" hasCustomPrompt="1"/>
          </p:nvPr>
        </p:nvSpPr>
        <p:spPr>
          <a:xfrm>
            <a:off x="1523495" y="1589305"/>
            <a:ext cx="5576045" cy="230910"/>
          </a:xfrm>
          <a:prstGeom prst="rect">
            <a:avLst/>
          </a:prstGeom>
        </p:spPr>
        <p:txBody>
          <a:bodyPr/>
          <a:lstStyle>
            <a:lvl1pPr marL="0" indent="0" algn="l">
              <a:buNone/>
              <a:defRPr sz="1600" b="1">
                <a:solidFill>
                  <a:srgbClr val="97C62E"/>
                </a:solidFill>
              </a:defRPr>
            </a:lvl1pPr>
            <a:lvl3pPr marL="914400" indent="0">
              <a:buNone/>
              <a:defRPr/>
            </a:lvl3pPr>
          </a:lstStyle>
          <a:p>
            <a:pPr lvl="0"/>
            <a:r>
              <a:rPr lang="fr-FR"/>
              <a:t>SUR TITRE</a:t>
            </a:r>
            <a:endParaRPr lang="fr-BE"/>
          </a:p>
        </p:txBody>
      </p:sp>
      <p:sp>
        <p:nvSpPr>
          <p:cNvPr id="16" name="Espace réservé du texte 15">
            <a:extLst>
              <a:ext uri="{FF2B5EF4-FFF2-40B4-BE49-F238E27FC236}">
                <a16:creationId xmlns:a16="http://schemas.microsoft.com/office/drawing/2014/main" id="{BCB0E257-B783-CD59-EBC7-350045918645}"/>
              </a:ext>
            </a:extLst>
          </p:cNvPr>
          <p:cNvSpPr>
            <a:spLocks noGrp="1"/>
          </p:cNvSpPr>
          <p:nvPr>
            <p:ph type="body" sz="quarter" idx="11" hasCustomPrompt="1"/>
          </p:nvPr>
        </p:nvSpPr>
        <p:spPr>
          <a:xfrm>
            <a:off x="1523495" y="1962407"/>
            <a:ext cx="5576045" cy="684817"/>
          </a:xfrm>
          <a:prstGeom prst="rect">
            <a:avLst/>
          </a:prstGeom>
        </p:spPr>
        <p:txBody>
          <a:bodyPr/>
          <a:lstStyle>
            <a:lvl1pPr marL="0" indent="0" algn="l">
              <a:buNone/>
              <a:defRPr sz="3200" b="1"/>
            </a:lvl1pPr>
          </a:lstStyle>
          <a:p>
            <a:pPr algn="l"/>
            <a:r>
              <a:rPr lang="fr-FR" sz="3200" b="1" err="1">
                <a:solidFill>
                  <a:srgbClr val="0C1D3E"/>
                </a:solidFill>
                <a:effectLst/>
                <a:latin typeface="Arial" panose="020B0604020202020204" pitchFamily="34" charset="0"/>
                <a:ea typeface="Calibri" panose="020F0502020204030204" pitchFamily="34" charset="0"/>
                <a:cs typeface="Arial" panose="020B0604020202020204" pitchFamily="34" charset="0"/>
              </a:rPr>
              <a:t>Title</a:t>
            </a:r>
            <a:r>
              <a:rPr lang="fr-FR" sz="3200" b="1">
                <a:solidFill>
                  <a:srgbClr val="0C1D3E"/>
                </a:solidFill>
                <a:effectLst/>
                <a:latin typeface="Arial" panose="020B0604020202020204" pitchFamily="34" charset="0"/>
                <a:ea typeface="Calibri" panose="020F0502020204030204" pitchFamily="34" charset="0"/>
                <a:cs typeface="Arial" panose="020B0604020202020204" pitchFamily="34" charset="0"/>
              </a:rPr>
              <a:t> </a:t>
            </a:r>
            <a:r>
              <a:rPr lang="fr-FR" sz="3200" b="1" err="1">
                <a:solidFill>
                  <a:srgbClr val="0C1D3E"/>
                </a:solidFill>
                <a:effectLst/>
                <a:latin typeface="Arial" panose="020B0604020202020204" pitchFamily="34" charset="0"/>
                <a:ea typeface="Calibri" panose="020F0502020204030204" pitchFamily="34" charset="0"/>
                <a:cs typeface="Arial" panose="020B0604020202020204" pitchFamily="34" charset="0"/>
              </a:rPr>
              <a:t>text</a:t>
            </a:r>
            <a:r>
              <a:rPr lang="fr-FR" sz="3200" b="1">
                <a:solidFill>
                  <a:srgbClr val="0C1D3E"/>
                </a:solidFill>
                <a:effectLst/>
                <a:latin typeface="Arial" panose="020B0604020202020204" pitchFamily="34" charset="0"/>
                <a:ea typeface="Calibri" panose="020F0502020204030204" pitchFamily="34" charset="0"/>
                <a:cs typeface="Arial" panose="020B0604020202020204" pitchFamily="34" charset="0"/>
              </a:rPr>
              <a:t> &amp; </a:t>
            </a:r>
            <a:r>
              <a:rPr lang="fr-FR" sz="3200" b="1" err="1">
                <a:solidFill>
                  <a:srgbClr val="0C1D3E"/>
                </a:solidFill>
                <a:effectLst/>
                <a:latin typeface="Arial" panose="020B0604020202020204" pitchFamily="34" charset="0"/>
                <a:ea typeface="Calibri" panose="020F0502020204030204" pitchFamily="34" charset="0"/>
                <a:cs typeface="Arial" panose="020B0604020202020204" pitchFamily="34" charset="0"/>
              </a:rPr>
              <a:t>list</a:t>
            </a:r>
            <a:r>
              <a:rPr lang="fr-FR" sz="3200" b="1">
                <a:solidFill>
                  <a:srgbClr val="0C1D3E"/>
                </a:solidFill>
                <a:effectLst/>
                <a:latin typeface="Arial" panose="020B0604020202020204" pitchFamily="34" charset="0"/>
                <a:ea typeface="Calibri" panose="020F0502020204030204" pitchFamily="34" charset="0"/>
                <a:cs typeface="Arial" panose="020B0604020202020204" pitchFamily="34" charset="0"/>
              </a:rPr>
              <a:t> photo.</a:t>
            </a:r>
            <a:endParaRPr lang="fr-BE" sz="3200">
              <a:solidFill>
                <a:srgbClr val="0C1D3E"/>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3" name="Espace réservé du texte 17">
            <a:extLst>
              <a:ext uri="{FF2B5EF4-FFF2-40B4-BE49-F238E27FC236}">
                <a16:creationId xmlns:a16="http://schemas.microsoft.com/office/drawing/2014/main" id="{D87956F5-3286-C8C6-2642-D5B2ADDDDB95}"/>
              </a:ext>
            </a:extLst>
          </p:cNvPr>
          <p:cNvSpPr>
            <a:spLocks noGrp="1"/>
          </p:cNvSpPr>
          <p:nvPr>
            <p:ph type="body" sz="quarter" idx="15" hasCustomPrompt="1"/>
          </p:nvPr>
        </p:nvSpPr>
        <p:spPr>
          <a:xfrm>
            <a:off x="1523495" y="4861710"/>
            <a:ext cx="2600324" cy="684817"/>
          </a:xfrm>
          <a:prstGeom prst="rect">
            <a:avLst/>
          </a:prstGeom>
        </p:spPr>
        <p:txBody>
          <a:bodyPr/>
          <a:lstStyle>
            <a:lvl1pPr marL="0" indent="0" algn="l">
              <a:buNone/>
              <a:defRPr sz="1800" b="1"/>
            </a:lvl1pPr>
            <a:lvl2pPr marL="457200" indent="0">
              <a:buNone/>
              <a:defRPr/>
            </a:lvl2pPr>
          </a:lstStyle>
          <a:p>
            <a:r>
              <a:rPr lang="fr-FR" b="1" err="1">
                <a:solidFill>
                  <a:srgbClr val="0C1D3E"/>
                </a:solidFill>
                <a:ea typeface="Calibri" panose="020F0502020204030204" pitchFamily="34" charset="0"/>
                <a:cs typeface="Arial" panose="020B0604020202020204" pitchFamily="34" charset="0"/>
              </a:rPr>
              <a:t>Consectetuer</a:t>
            </a:r>
            <a:r>
              <a:rPr lang="fr-FR" b="1">
                <a:solidFill>
                  <a:srgbClr val="0C1D3E"/>
                </a:solidFill>
                <a:ea typeface="Calibri" panose="020F0502020204030204" pitchFamily="34" charset="0"/>
                <a:cs typeface="Arial" panose="020B0604020202020204" pitchFamily="34" charset="0"/>
              </a:rPr>
              <a:t> </a:t>
            </a:r>
            <a:r>
              <a:rPr lang="fr-FR" b="1" err="1">
                <a:solidFill>
                  <a:srgbClr val="0C1D3E"/>
                </a:solidFill>
                <a:ea typeface="Calibri" panose="020F0502020204030204" pitchFamily="34" charset="0"/>
                <a:cs typeface="Arial" panose="020B0604020202020204" pitchFamily="34" charset="0"/>
              </a:rPr>
              <a:t>elit</a:t>
            </a:r>
            <a:r>
              <a:rPr lang="fr-FR" b="1">
                <a:solidFill>
                  <a:srgbClr val="0C1D3E"/>
                </a:solidFill>
                <a:ea typeface="Calibri" panose="020F0502020204030204" pitchFamily="34" charset="0"/>
                <a:cs typeface="Arial" panose="020B0604020202020204" pitchFamily="34" charset="0"/>
              </a:rPr>
              <a:t> commodo.</a:t>
            </a:r>
            <a:endParaRPr lang="fr-FR"/>
          </a:p>
        </p:txBody>
      </p:sp>
      <p:sp>
        <p:nvSpPr>
          <p:cNvPr id="15" name="Espace réservé du texte 17">
            <a:extLst>
              <a:ext uri="{FF2B5EF4-FFF2-40B4-BE49-F238E27FC236}">
                <a16:creationId xmlns:a16="http://schemas.microsoft.com/office/drawing/2014/main" id="{EA283651-324B-BCCC-227D-AEB3205E6235}"/>
              </a:ext>
            </a:extLst>
          </p:cNvPr>
          <p:cNvSpPr>
            <a:spLocks noGrp="1"/>
          </p:cNvSpPr>
          <p:nvPr>
            <p:ph type="body" sz="quarter" idx="16"/>
          </p:nvPr>
        </p:nvSpPr>
        <p:spPr>
          <a:xfrm>
            <a:off x="1523495" y="5690560"/>
            <a:ext cx="2600324" cy="684817"/>
          </a:xfrm>
          <a:prstGeom prst="rect">
            <a:avLst/>
          </a:prstGeom>
        </p:spPr>
        <p:txBody>
          <a:bodyPr/>
          <a:lstStyle>
            <a:lvl1pPr marL="0" indent="0" algn="l">
              <a:buNone/>
              <a:defRPr sz="1400"/>
            </a:lvl1pPr>
            <a:lvl2pPr marL="457200" indent="0">
              <a:buNone/>
              <a:defRPr/>
            </a:lvl2pPr>
          </a:lstStyle>
          <a:p>
            <a:pPr lvl="0"/>
            <a:r>
              <a:rPr lang="fr-FR"/>
              <a:t>Cliquez pour modifier les styles du texte du masque</a:t>
            </a:r>
          </a:p>
        </p:txBody>
      </p:sp>
      <p:sp>
        <p:nvSpPr>
          <p:cNvPr id="3" name="Espace réservé pour une image  2">
            <a:extLst>
              <a:ext uri="{FF2B5EF4-FFF2-40B4-BE49-F238E27FC236}">
                <a16:creationId xmlns:a16="http://schemas.microsoft.com/office/drawing/2014/main" id="{2D6422F5-FF60-AFA5-C4DA-195118720581}"/>
              </a:ext>
            </a:extLst>
          </p:cNvPr>
          <p:cNvSpPr>
            <a:spLocks noGrp="1"/>
          </p:cNvSpPr>
          <p:nvPr>
            <p:ph type="pic" sz="quarter" idx="21"/>
          </p:nvPr>
        </p:nvSpPr>
        <p:spPr>
          <a:xfrm>
            <a:off x="1523495" y="2984740"/>
            <a:ext cx="2600324" cy="1732938"/>
          </a:xfrm>
          <a:prstGeom prst="rect">
            <a:avLst/>
          </a:prstGeom>
        </p:spPr>
        <p:txBody>
          <a:bodyPr/>
          <a:lstStyle/>
          <a:p>
            <a:endParaRPr lang="fr-BE"/>
          </a:p>
        </p:txBody>
      </p:sp>
      <p:sp>
        <p:nvSpPr>
          <p:cNvPr id="21" name="Espace réservé du texte 17">
            <a:extLst>
              <a:ext uri="{FF2B5EF4-FFF2-40B4-BE49-F238E27FC236}">
                <a16:creationId xmlns:a16="http://schemas.microsoft.com/office/drawing/2014/main" id="{9AD43C55-2633-DAAA-D1D9-65E561DF38EF}"/>
              </a:ext>
            </a:extLst>
          </p:cNvPr>
          <p:cNvSpPr>
            <a:spLocks noGrp="1"/>
          </p:cNvSpPr>
          <p:nvPr>
            <p:ph type="body" sz="quarter" idx="22" hasCustomPrompt="1"/>
          </p:nvPr>
        </p:nvSpPr>
        <p:spPr>
          <a:xfrm>
            <a:off x="4686513" y="4861710"/>
            <a:ext cx="2600324" cy="684817"/>
          </a:xfrm>
          <a:prstGeom prst="rect">
            <a:avLst/>
          </a:prstGeom>
        </p:spPr>
        <p:txBody>
          <a:bodyPr/>
          <a:lstStyle>
            <a:lvl1pPr marL="0" indent="0" algn="l">
              <a:buNone/>
              <a:defRPr sz="1800" b="1"/>
            </a:lvl1pPr>
            <a:lvl2pPr marL="457200" indent="0">
              <a:buNone/>
              <a:defRPr/>
            </a:lvl2pPr>
          </a:lstStyle>
          <a:p>
            <a:r>
              <a:rPr lang="fr-FR" b="1" err="1">
                <a:solidFill>
                  <a:srgbClr val="0C1D3E"/>
                </a:solidFill>
                <a:ea typeface="Calibri" panose="020F0502020204030204" pitchFamily="34" charset="0"/>
                <a:cs typeface="Arial" panose="020B0604020202020204" pitchFamily="34" charset="0"/>
              </a:rPr>
              <a:t>Consectetuer</a:t>
            </a:r>
            <a:r>
              <a:rPr lang="fr-FR" b="1">
                <a:solidFill>
                  <a:srgbClr val="0C1D3E"/>
                </a:solidFill>
                <a:ea typeface="Calibri" panose="020F0502020204030204" pitchFamily="34" charset="0"/>
                <a:cs typeface="Arial" panose="020B0604020202020204" pitchFamily="34" charset="0"/>
              </a:rPr>
              <a:t> </a:t>
            </a:r>
            <a:r>
              <a:rPr lang="fr-FR" b="1" err="1">
                <a:solidFill>
                  <a:srgbClr val="0C1D3E"/>
                </a:solidFill>
                <a:ea typeface="Calibri" panose="020F0502020204030204" pitchFamily="34" charset="0"/>
                <a:cs typeface="Arial" panose="020B0604020202020204" pitchFamily="34" charset="0"/>
              </a:rPr>
              <a:t>elit</a:t>
            </a:r>
            <a:r>
              <a:rPr lang="fr-FR" b="1">
                <a:solidFill>
                  <a:srgbClr val="0C1D3E"/>
                </a:solidFill>
                <a:ea typeface="Calibri" panose="020F0502020204030204" pitchFamily="34" charset="0"/>
                <a:cs typeface="Arial" panose="020B0604020202020204" pitchFamily="34" charset="0"/>
              </a:rPr>
              <a:t> commodo.</a:t>
            </a:r>
            <a:endParaRPr lang="fr-FR"/>
          </a:p>
        </p:txBody>
      </p:sp>
      <p:sp>
        <p:nvSpPr>
          <p:cNvPr id="22" name="Espace réservé du texte 17">
            <a:extLst>
              <a:ext uri="{FF2B5EF4-FFF2-40B4-BE49-F238E27FC236}">
                <a16:creationId xmlns:a16="http://schemas.microsoft.com/office/drawing/2014/main" id="{12F56D50-EA24-85D9-1915-AA02BC97B71E}"/>
              </a:ext>
            </a:extLst>
          </p:cNvPr>
          <p:cNvSpPr>
            <a:spLocks noGrp="1"/>
          </p:cNvSpPr>
          <p:nvPr>
            <p:ph type="body" sz="quarter" idx="23"/>
          </p:nvPr>
        </p:nvSpPr>
        <p:spPr>
          <a:xfrm>
            <a:off x="4686513" y="5690560"/>
            <a:ext cx="2600324" cy="684817"/>
          </a:xfrm>
          <a:prstGeom prst="rect">
            <a:avLst/>
          </a:prstGeom>
        </p:spPr>
        <p:txBody>
          <a:bodyPr/>
          <a:lstStyle>
            <a:lvl1pPr marL="0" indent="0" algn="l">
              <a:buNone/>
              <a:defRPr sz="1400"/>
            </a:lvl1pPr>
            <a:lvl2pPr marL="457200" indent="0">
              <a:buNone/>
              <a:defRPr/>
            </a:lvl2pPr>
          </a:lstStyle>
          <a:p>
            <a:pPr lvl="0"/>
            <a:r>
              <a:rPr lang="fr-FR"/>
              <a:t>Cliquez pour modifier les styles du texte du masque</a:t>
            </a:r>
          </a:p>
        </p:txBody>
      </p:sp>
      <p:sp>
        <p:nvSpPr>
          <p:cNvPr id="23" name="Espace réservé pour une image  2">
            <a:extLst>
              <a:ext uri="{FF2B5EF4-FFF2-40B4-BE49-F238E27FC236}">
                <a16:creationId xmlns:a16="http://schemas.microsoft.com/office/drawing/2014/main" id="{B9031AE4-1E05-9C73-01C8-277758559FC2}"/>
              </a:ext>
            </a:extLst>
          </p:cNvPr>
          <p:cNvSpPr>
            <a:spLocks noGrp="1"/>
          </p:cNvSpPr>
          <p:nvPr>
            <p:ph type="pic" sz="quarter" idx="24"/>
          </p:nvPr>
        </p:nvSpPr>
        <p:spPr>
          <a:xfrm>
            <a:off x="4686513" y="2984740"/>
            <a:ext cx="2600324" cy="1732938"/>
          </a:xfrm>
          <a:prstGeom prst="rect">
            <a:avLst/>
          </a:prstGeom>
        </p:spPr>
        <p:txBody>
          <a:bodyPr/>
          <a:lstStyle/>
          <a:p>
            <a:endParaRPr lang="fr-BE"/>
          </a:p>
        </p:txBody>
      </p:sp>
      <p:sp>
        <p:nvSpPr>
          <p:cNvPr id="24" name="Espace réservé du texte 17">
            <a:extLst>
              <a:ext uri="{FF2B5EF4-FFF2-40B4-BE49-F238E27FC236}">
                <a16:creationId xmlns:a16="http://schemas.microsoft.com/office/drawing/2014/main" id="{2954B041-C57A-5FDE-B14C-D11BE1250400}"/>
              </a:ext>
            </a:extLst>
          </p:cNvPr>
          <p:cNvSpPr>
            <a:spLocks noGrp="1"/>
          </p:cNvSpPr>
          <p:nvPr>
            <p:ph type="body" sz="quarter" idx="25" hasCustomPrompt="1"/>
          </p:nvPr>
        </p:nvSpPr>
        <p:spPr>
          <a:xfrm>
            <a:off x="7849531" y="4861710"/>
            <a:ext cx="2600324" cy="684817"/>
          </a:xfrm>
          <a:prstGeom prst="rect">
            <a:avLst/>
          </a:prstGeom>
        </p:spPr>
        <p:txBody>
          <a:bodyPr/>
          <a:lstStyle>
            <a:lvl1pPr marL="0" indent="0" algn="l">
              <a:buNone/>
              <a:defRPr sz="1800" b="1"/>
            </a:lvl1pPr>
            <a:lvl2pPr marL="457200" indent="0">
              <a:buNone/>
              <a:defRPr/>
            </a:lvl2pPr>
          </a:lstStyle>
          <a:p>
            <a:r>
              <a:rPr lang="fr-FR" b="1" err="1">
                <a:solidFill>
                  <a:srgbClr val="0C1D3E"/>
                </a:solidFill>
                <a:ea typeface="Calibri" panose="020F0502020204030204" pitchFamily="34" charset="0"/>
                <a:cs typeface="Arial" panose="020B0604020202020204" pitchFamily="34" charset="0"/>
              </a:rPr>
              <a:t>Consectetuer</a:t>
            </a:r>
            <a:r>
              <a:rPr lang="fr-FR" b="1">
                <a:solidFill>
                  <a:srgbClr val="0C1D3E"/>
                </a:solidFill>
                <a:ea typeface="Calibri" panose="020F0502020204030204" pitchFamily="34" charset="0"/>
                <a:cs typeface="Arial" panose="020B0604020202020204" pitchFamily="34" charset="0"/>
              </a:rPr>
              <a:t> </a:t>
            </a:r>
            <a:r>
              <a:rPr lang="fr-FR" b="1" err="1">
                <a:solidFill>
                  <a:srgbClr val="0C1D3E"/>
                </a:solidFill>
                <a:ea typeface="Calibri" panose="020F0502020204030204" pitchFamily="34" charset="0"/>
                <a:cs typeface="Arial" panose="020B0604020202020204" pitchFamily="34" charset="0"/>
              </a:rPr>
              <a:t>elit</a:t>
            </a:r>
            <a:r>
              <a:rPr lang="fr-FR" b="1">
                <a:solidFill>
                  <a:srgbClr val="0C1D3E"/>
                </a:solidFill>
                <a:ea typeface="Calibri" panose="020F0502020204030204" pitchFamily="34" charset="0"/>
                <a:cs typeface="Arial" panose="020B0604020202020204" pitchFamily="34" charset="0"/>
              </a:rPr>
              <a:t> commodo.</a:t>
            </a:r>
            <a:endParaRPr lang="fr-FR"/>
          </a:p>
        </p:txBody>
      </p:sp>
      <p:sp>
        <p:nvSpPr>
          <p:cNvPr id="25" name="Espace réservé du texte 17">
            <a:extLst>
              <a:ext uri="{FF2B5EF4-FFF2-40B4-BE49-F238E27FC236}">
                <a16:creationId xmlns:a16="http://schemas.microsoft.com/office/drawing/2014/main" id="{3B4A8076-022D-C343-C4F8-EE73511CAA27}"/>
              </a:ext>
            </a:extLst>
          </p:cNvPr>
          <p:cNvSpPr>
            <a:spLocks noGrp="1"/>
          </p:cNvSpPr>
          <p:nvPr>
            <p:ph type="body" sz="quarter" idx="26"/>
          </p:nvPr>
        </p:nvSpPr>
        <p:spPr>
          <a:xfrm>
            <a:off x="7849531" y="5690560"/>
            <a:ext cx="2600324" cy="684817"/>
          </a:xfrm>
          <a:prstGeom prst="rect">
            <a:avLst/>
          </a:prstGeom>
        </p:spPr>
        <p:txBody>
          <a:bodyPr/>
          <a:lstStyle>
            <a:lvl1pPr marL="0" indent="0" algn="l">
              <a:buNone/>
              <a:defRPr sz="1400"/>
            </a:lvl1pPr>
            <a:lvl2pPr marL="457200" indent="0">
              <a:buNone/>
              <a:defRPr/>
            </a:lvl2pPr>
          </a:lstStyle>
          <a:p>
            <a:pPr lvl="0"/>
            <a:r>
              <a:rPr lang="fr-FR"/>
              <a:t>Cliquez pour modifier les styles du texte du masque</a:t>
            </a:r>
          </a:p>
        </p:txBody>
      </p:sp>
      <p:sp>
        <p:nvSpPr>
          <p:cNvPr id="30" name="Espace réservé pour une image  2">
            <a:extLst>
              <a:ext uri="{FF2B5EF4-FFF2-40B4-BE49-F238E27FC236}">
                <a16:creationId xmlns:a16="http://schemas.microsoft.com/office/drawing/2014/main" id="{7846AA1B-1307-C7C8-86E5-17AB252C4CE7}"/>
              </a:ext>
            </a:extLst>
          </p:cNvPr>
          <p:cNvSpPr>
            <a:spLocks noGrp="1"/>
          </p:cNvSpPr>
          <p:nvPr>
            <p:ph type="pic" sz="quarter" idx="27"/>
          </p:nvPr>
        </p:nvSpPr>
        <p:spPr>
          <a:xfrm>
            <a:off x="7849531" y="2984740"/>
            <a:ext cx="2600324" cy="1732938"/>
          </a:xfrm>
          <a:prstGeom prst="rect">
            <a:avLst/>
          </a:prstGeom>
        </p:spPr>
        <p:txBody>
          <a:bodyPr/>
          <a:lstStyle/>
          <a:p>
            <a:endParaRPr lang="fr-BE"/>
          </a:p>
        </p:txBody>
      </p:sp>
    </p:spTree>
    <p:extLst>
      <p:ext uri="{BB962C8B-B14F-4D97-AF65-F5344CB8AC3E}">
        <p14:creationId xmlns:p14="http://schemas.microsoft.com/office/powerpoint/2010/main" val="2088677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Diapositive de titre">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E8476ABF-C079-022D-E0CF-A69E87CAE35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33246" y="1399413"/>
            <a:ext cx="11094301" cy="5086441"/>
          </a:xfrm>
          <a:prstGeom prst="rect">
            <a:avLst/>
          </a:prstGeom>
        </p:spPr>
      </p:pic>
      <p:sp>
        <p:nvSpPr>
          <p:cNvPr id="6" name="ZoneTexte 5">
            <a:extLst>
              <a:ext uri="{FF2B5EF4-FFF2-40B4-BE49-F238E27FC236}">
                <a16:creationId xmlns:a16="http://schemas.microsoft.com/office/drawing/2014/main" id="{8B7D6CE7-6EFC-E926-70C1-A527DCE16BE5}"/>
              </a:ext>
            </a:extLst>
          </p:cNvPr>
          <p:cNvSpPr txBox="1"/>
          <p:nvPr userDrawn="1"/>
        </p:nvSpPr>
        <p:spPr>
          <a:xfrm>
            <a:off x="4196972" y="733245"/>
            <a:ext cx="4149305" cy="523221"/>
          </a:xfrm>
          <a:prstGeom prst="rect">
            <a:avLst/>
          </a:prstGeom>
          <a:noFill/>
        </p:spPr>
        <p:txBody>
          <a:bodyPr wrap="square" rtlCol="0">
            <a:spAutoFit/>
          </a:bodyPr>
          <a:lstStyle/>
          <a:p>
            <a:pPr algn="ctr"/>
            <a:r>
              <a:rPr lang="fr-BE" sz="2800" b="1" i="0" err="1">
                <a:solidFill>
                  <a:srgbClr val="0C1D3E"/>
                </a:solidFill>
                <a:effectLst/>
                <a:latin typeface="Arial" panose="020B0604020202020204" pitchFamily="34" charset="0"/>
              </a:rPr>
              <a:t>Founding</a:t>
            </a:r>
            <a:r>
              <a:rPr lang="fr-BE" sz="2800" b="1" i="0">
                <a:solidFill>
                  <a:srgbClr val="0C1D3E"/>
                </a:solidFill>
                <a:effectLst/>
                <a:latin typeface="Arial" panose="020B0604020202020204" pitchFamily="34" charset="0"/>
              </a:rPr>
              <a:t> </a:t>
            </a:r>
            <a:r>
              <a:rPr lang="fr-BE" sz="2800" b="1" i="0" err="1">
                <a:solidFill>
                  <a:srgbClr val="0C1D3E"/>
                </a:solidFill>
                <a:effectLst/>
                <a:latin typeface="Arial" panose="020B0604020202020204" pitchFamily="34" charset="0"/>
              </a:rPr>
              <a:t>Members</a:t>
            </a:r>
            <a:endParaRPr lang="fr-BE" sz="2800" b="1">
              <a:solidFill>
                <a:srgbClr val="0C1D3E"/>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99801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C5BCB5-C5C5-472A-AE99-3FD3D1743557}"/>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CB4310C6-975C-48B1-8992-765B9FA14356}"/>
              </a:ext>
            </a:extLst>
          </p:cNvPr>
          <p:cNvSpPr>
            <a:spLocks noGrp="1"/>
          </p:cNvSpPr>
          <p:nvPr>
            <p:ph type="dt" sz="half" idx="10"/>
          </p:nvPr>
        </p:nvSpPr>
        <p:spPr/>
        <p:txBody>
          <a:bodyPr/>
          <a:lstStyle/>
          <a:p>
            <a:r>
              <a:rPr lang="de-DE"/>
              <a:t>25.10.2021</a:t>
            </a:r>
            <a:endParaRPr lang="de-CH"/>
          </a:p>
        </p:txBody>
      </p:sp>
      <p:sp>
        <p:nvSpPr>
          <p:cNvPr id="4" name="Fußzeilenplatzhalter 3">
            <a:extLst>
              <a:ext uri="{FF2B5EF4-FFF2-40B4-BE49-F238E27FC236}">
                <a16:creationId xmlns:a16="http://schemas.microsoft.com/office/drawing/2014/main" id="{83B62C47-5EC6-457F-A874-BC9992E2026C}"/>
              </a:ext>
            </a:extLst>
          </p:cNvPr>
          <p:cNvSpPr>
            <a:spLocks noGrp="1"/>
          </p:cNvSpPr>
          <p:nvPr>
            <p:ph type="ftr" sz="quarter" idx="11"/>
          </p:nvPr>
        </p:nvSpPr>
        <p:spPr/>
        <p:txBody>
          <a:bodyPr/>
          <a:lstStyle/>
          <a:p>
            <a:r>
              <a:rPr lang="de-CH"/>
              <a:t>SP Coregroup Workshop</a:t>
            </a:r>
          </a:p>
        </p:txBody>
      </p:sp>
      <p:sp>
        <p:nvSpPr>
          <p:cNvPr id="5" name="Foliennummernplatzhalter 4">
            <a:extLst>
              <a:ext uri="{FF2B5EF4-FFF2-40B4-BE49-F238E27FC236}">
                <a16:creationId xmlns:a16="http://schemas.microsoft.com/office/drawing/2014/main" id="{B2F9BFB1-83AD-480F-A7DD-5A386A316B04}"/>
              </a:ext>
            </a:extLst>
          </p:cNvPr>
          <p:cNvSpPr>
            <a:spLocks noGrp="1"/>
          </p:cNvSpPr>
          <p:nvPr>
            <p:ph type="sldNum" sz="quarter" idx="12"/>
          </p:nvPr>
        </p:nvSpPr>
        <p:spPr/>
        <p:txBody>
          <a:bodyPr/>
          <a:lstStyle/>
          <a:p>
            <a:fld id="{628A78C3-99FE-4EC9-AD34-26A0EDFEF8EF}" type="slidenum">
              <a:rPr lang="de-CH" smtClean="0"/>
              <a:t>‹Nr.›</a:t>
            </a:fld>
            <a:endParaRPr lang="de-CH"/>
          </a:p>
        </p:txBody>
      </p:sp>
    </p:spTree>
    <p:extLst>
      <p:ext uri="{BB962C8B-B14F-4D97-AF65-F5344CB8AC3E}">
        <p14:creationId xmlns:p14="http://schemas.microsoft.com/office/powerpoint/2010/main" val="820930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17">
            <a:extLst>
              <a:ext uri="{FF2B5EF4-FFF2-40B4-BE49-F238E27FC236}">
                <a16:creationId xmlns:a16="http://schemas.microsoft.com/office/drawing/2014/main" id="{C592C4D3-9644-BF76-5002-32CAF2014063}"/>
              </a:ext>
            </a:extLst>
          </p:cNvPr>
          <p:cNvSpPr>
            <a:spLocks noGrp="1"/>
          </p:cNvSpPr>
          <p:nvPr>
            <p:ph type="body" sz="quarter" idx="12"/>
          </p:nvPr>
        </p:nvSpPr>
        <p:spPr>
          <a:xfrm>
            <a:off x="719931" y="1985834"/>
            <a:ext cx="10785527" cy="4370578"/>
          </a:xfrm>
          <a:prstGeom prst="rect">
            <a:avLst/>
          </a:prstGeom>
        </p:spPr>
        <p:txBody>
          <a:bodyPr/>
          <a:lstStyle>
            <a:lvl1pPr marL="0" indent="0" algn="l">
              <a:buNone/>
              <a:defRPr sz="1800">
                <a:solidFill>
                  <a:schemeClr val="bg1"/>
                </a:solidFill>
              </a:defRPr>
            </a:lvl1pPr>
            <a:lvl2pPr marL="457200" indent="0">
              <a:buNone/>
              <a:defRPr/>
            </a:lvl2pPr>
          </a:lstStyle>
          <a:p>
            <a:pPr lvl="0"/>
            <a:r>
              <a:rPr lang="fr-FR"/>
              <a:t>Cliquez pour modifier les styles du texte du masque</a:t>
            </a:r>
          </a:p>
        </p:txBody>
      </p:sp>
      <p:sp>
        <p:nvSpPr>
          <p:cNvPr id="3" name="Espace réservé du texte 2">
            <a:extLst>
              <a:ext uri="{FF2B5EF4-FFF2-40B4-BE49-F238E27FC236}">
                <a16:creationId xmlns:a16="http://schemas.microsoft.com/office/drawing/2014/main" id="{197331FC-E5E4-F414-1C34-981AF33B32A1}"/>
              </a:ext>
            </a:extLst>
          </p:cNvPr>
          <p:cNvSpPr>
            <a:spLocks noGrp="1"/>
          </p:cNvSpPr>
          <p:nvPr>
            <p:ph type="body" sz="quarter" idx="13" hasCustomPrompt="1"/>
          </p:nvPr>
        </p:nvSpPr>
        <p:spPr>
          <a:xfrm>
            <a:off x="719932" y="1127905"/>
            <a:ext cx="10785528" cy="612118"/>
          </a:xfrm>
          <a:prstGeom prst="rect">
            <a:avLst/>
          </a:prstGeom>
        </p:spPr>
        <p:txBody>
          <a:bodyPr/>
          <a:lstStyle>
            <a:lvl1pPr marL="0" indent="0">
              <a:buNone/>
              <a:defRPr sz="3200" b="1">
                <a:solidFill>
                  <a:srgbClr val="92D050"/>
                </a:solidFill>
              </a:defRPr>
            </a:lvl1pPr>
            <a:lvl2pPr>
              <a:defRPr>
                <a:solidFill>
                  <a:srgbClr val="92D050"/>
                </a:solidFill>
              </a:defRPr>
            </a:lvl2pPr>
            <a:lvl3pPr>
              <a:defRPr>
                <a:solidFill>
                  <a:srgbClr val="92D050"/>
                </a:solidFill>
              </a:defRPr>
            </a:lvl3pPr>
            <a:lvl4pPr>
              <a:defRPr>
                <a:solidFill>
                  <a:srgbClr val="92D050"/>
                </a:solidFill>
              </a:defRPr>
            </a:lvl4pPr>
            <a:lvl5pPr>
              <a:defRPr>
                <a:solidFill>
                  <a:srgbClr val="92D050"/>
                </a:solidFill>
              </a:defRPr>
            </a:lvl5pPr>
          </a:lstStyle>
          <a:p>
            <a:pPr lvl="0"/>
            <a:r>
              <a:rPr lang="fr-FR" err="1"/>
              <a:t>Title</a:t>
            </a:r>
            <a:r>
              <a:rPr lang="fr-FR"/>
              <a:t> </a:t>
            </a:r>
            <a:r>
              <a:rPr lang="fr-FR" err="1"/>
              <a:t>text</a:t>
            </a:r>
            <a:r>
              <a:rPr lang="fr-FR"/>
              <a:t> block.</a:t>
            </a:r>
          </a:p>
        </p:txBody>
      </p:sp>
    </p:spTree>
    <p:extLst>
      <p:ext uri="{BB962C8B-B14F-4D97-AF65-F5344CB8AC3E}">
        <p14:creationId xmlns:p14="http://schemas.microsoft.com/office/powerpoint/2010/main" val="662590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C04BE12B-222A-E03C-0F02-EBCC53644F12}"/>
              </a:ext>
            </a:extLst>
          </p:cNvPr>
          <p:cNvSpPr>
            <a:spLocks noGrp="1"/>
          </p:cNvSpPr>
          <p:nvPr>
            <p:ph type="body" sz="quarter" idx="10" hasCustomPrompt="1"/>
          </p:nvPr>
        </p:nvSpPr>
        <p:spPr>
          <a:xfrm>
            <a:off x="1523495" y="1589305"/>
            <a:ext cx="6484936" cy="230910"/>
          </a:xfrm>
          <a:prstGeom prst="rect">
            <a:avLst/>
          </a:prstGeom>
        </p:spPr>
        <p:txBody>
          <a:bodyPr/>
          <a:lstStyle>
            <a:lvl1pPr marL="0" indent="0" algn="l">
              <a:buNone/>
              <a:defRPr sz="1600" b="1">
                <a:solidFill>
                  <a:schemeClr val="bg2"/>
                </a:solidFill>
              </a:defRPr>
            </a:lvl1pPr>
            <a:lvl3pPr marL="914400" indent="0">
              <a:buNone/>
              <a:defRPr/>
            </a:lvl3pPr>
          </a:lstStyle>
          <a:p>
            <a:pPr lvl="0"/>
            <a:r>
              <a:rPr lang="fr-FR"/>
              <a:t>SUR TITRE</a:t>
            </a:r>
            <a:endParaRPr lang="fr-BE"/>
          </a:p>
        </p:txBody>
      </p:sp>
      <p:sp>
        <p:nvSpPr>
          <p:cNvPr id="6" name="Espace réservé du texte 17">
            <a:extLst>
              <a:ext uri="{FF2B5EF4-FFF2-40B4-BE49-F238E27FC236}">
                <a16:creationId xmlns:a16="http://schemas.microsoft.com/office/drawing/2014/main" id="{C592C4D3-9644-BF76-5002-32CAF2014063}"/>
              </a:ext>
            </a:extLst>
          </p:cNvPr>
          <p:cNvSpPr>
            <a:spLocks noGrp="1"/>
          </p:cNvSpPr>
          <p:nvPr>
            <p:ph type="body" sz="quarter" idx="12"/>
          </p:nvPr>
        </p:nvSpPr>
        <p:spPr>
          <a:xfrm>
            <a:off x="1523495" y="3157687"/>
            <a:ext cx="4877306" cy="3381657"/>
          </a:xfrm>
          <a:prstGeom prst="rect">
            <a:avLst/>
          </a:prstGeom>
        </p:spPr>
        <p:txBody>
          <a:bodyPr/>
          <a:lstStyle>
            <a:lvl1pPr marL="0" indent="0" algn="l">
              <a:buNone/>
              <a:defRPr sz="1800">
                <a:solidFill>
                  <a:schemeClr val="bg1"/>
                </a:solidFill>
              </a:defRPr>
            </a:lvl1pPr>
            <a:lvl2pPr marL="457200" indent="0">
              <a:buNone/>
              <a:defRPr/>
            </a:lvl2pPr>
          </a:lstStyle>
          <a:p>
            <a:pPr lvl="0"/>
            <a:r>
              <a:rPr lang="fr-FR"/>
              <a:t>Cliquez pour modifier les styles du texte du masque</a:t>
            </a:r>
          </a:p>
        </p:txBody>
      </p:sp>
      <p:sp>
        <p:nvSpPr>
          <p:cNvPr id="5" name="Espace réservé du texte 17">
            <a:extLst>
              <a:ext uri="{FF2B5EF4-FFF2-40B4-BE49-F238E27FC236}">
                <a16:creationId xmlns:a16="http://schemas.microsoft.com/office/drawing/2014/main" id="{6D0E4508-96DB-A771-CA1A-41DA60A24058}"/>
              </a:ext>
            </a:extLst>
          </p:cNvPr>
          <p:cNvSpPr>
            <a:spLocks noGrp="1"/>
          </p:cNvSpPr>
          <p:nvPr>
            <p:ph type="body" sz="quarter" idx="13"/>
          </p:nvPr>
        </p:nvSpPr>
        <p:spPr>
          <a:xfrm>
            <a:off x="6663531" y="3157686"/>
            <a:ext cx="4877306" cy="3381657"/>
          </a:xfrm>
          <a:prstGeom prst="rect">
            <a:avLst/>
          </a:prstGeom>
        </p:spPr>
        <p:txBody>
          <a:bodyPr/>
          <a:lstStyle>
            <a:lvl1pPr marL="0" indent="0" algn="l">
              <a:buNone/>
              <a:defRPr sz="1800">
                <a:solidFill>
                  <a:schemeClr val="bg1"/>
                </a:solidFill>
              </a:defRPr>
            </a:lvl1pPr>
            <a:lvl2pPr marL="457200" indent="0">
              <a:buNone/>
              <a:defRPr/>
            </a:lvl2pPr>
          </a:lstStyle>
          <a:p>
            <a:pPr lvl="0"/>
            <a:r>
              <a:rPr lang="fr-FR"/>
              <a:t>Cliquez pour modifier les styles du texte du masque</a:t>
            </a:r>
          </a:p>
        </p:txBody>
      </p:sp>
      <p:sp>
        <p:nvSpPr>
          <p:cNvPr id="7" name="Espace réservé du texte 2">
            <a:extLst>
              <a:ext uri="{FF2B5EF4-FFF2-40B4-BE49-F238E27FC236}">
                <a16:creationId xmlns:a16="http://schemas.microsoft.com/office/drawing/2014/main" id="{FCA95B8C-B234-5B01-831A-CC890181CA3B}"/>
              </a:ext>
            </a:extLst>
          </p:cNvPr>
          <p:cNvSpPr>
            <a:spLocks noGrp="1"/>
          </p:cNvSpPr>
          <p:nvPr>
            <p:ph type="body" sz="quarter" idx="14" hasCustomPrompt="1"/>
          </p:nvPr>
        </p:nvSpPr>
        <p:spPr>
          <a:xfrm>
            <a:off x="1524001" y="1962406"/>
            <a:ext cx="6484430" cy="1040496"/>
          </a:xfrm>
          <a:prstGeom prst="rect">
            <a:avLst/>
          </a:prstGeom>
        </p:spPr>
        <p:txBody>
          <a:bodyPr/>
          <a:lstStyle>
            <a:lvl1pPr marL="0" indent="0">
              <a:buNone/>
              <a:defRPr sz="3200" b="1">
                <a:solidFill>
                  <a:srgbClr val="92D050"/>
                </a:solidFill>
              </a:defRPr>
            </a:lvl1pPr>
            <a:lvl2pPr>
              <a:defRPr>
                <a:solidFill>
                  <a:srgbClr val="92D050"/>
                </a:solidFill>
              </a:defRPr>
            </a:lvl2pPr>
            <a:lvl3pPr>
              <a:defRPr>
                <a:solidFill>
                  <a:srgbClr val="92D050"/>
                </a:solidFill>
              </a:defRPr>
            </a:lvl3pPr>
            <a:lvl4pPr>
              <a:defRPr>
                <a:solidFill>
                  <a:srgbClr val="92D050"/>
                </a:solidFill>
              </a:defRPr>
            </a:lvl4pPr>
            <a:lvl5pPr>
              <a:defRPr>
                <a:solidFill>
                  <a:srgbClr val="92D050"/>
                </a:solidFill>
              </a:defRPr>
            </a:lvl5pPr>
          </a:lstStyle>
          <a:p>
            <a:pPr lvl="0"/>
            <a:r>
              <a:rPr lang="fr-FR" err="1"/>
              <a:t>Title</a:t>
            </a:r>
            <a:r>
              <a:rPr lang="fr-FR"/>
              <a:t> </a:t>
            </a:r>
            <a:r>
              <a:rPr lang="fr-FR" err="1"/>
              <a:t>text</a:t>
            </a:r>
            <a:r>
              <a:rPr lang="fr-FR"/>
              <a:t> block.</a:t>
            </a:r>
          </a:p>
        </p:txBody>
      </p:sp>
    </p:spTree>
    <p:extLst>
      <p:ext uri="{BB962C8B-B14F-4D97-AF65-F5344CB8AC3E}">
        <p14:creationId xmlns:p14="http://schemas.microsoft.com/office/powerpoint/2010/main" val="1182052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C04BE12B-222A-E03C-0F02-EBCC53644F12}"/>
              </a:ext>
            </a:extLst>
          </p:cNvPr>
          <p:cNvSpPr>
            <a:spLocks noGrp="1"/>
          </p:cNvSpPr>
          <p:nvPr>
            <p:ph type="body" sz="quarter" idx="10" hasCustomPrompt="1"/>
          </p:nvPr>
        </p:nvSpPr>
        <p:spPr>
          <a:xfrm>
            <a:off x="1523495" y="1589305"/>
            <a:ext cx="4877306" cy="230910"/>
          </a:xfrm>
          <a:prstGeom prst="rect">
            <a:avLst/>
          </a:prstGeom>
        </p:spPr>
        <p:txBody>
          <a:bodyPr/>
          <a:lstStyle>
            <a:lvl1pPr marL="0" indent="0" algn="l">
              <a:buNone/>
              <a:defRPr sz="1600" b="1">
                <a:solidFill>
                  <a:schemeClr val="bg2"/>
                </a:solidFill>
              </a:defRPr>
            </a:lvl1pPr>
            <a:lvl3pPr marL="914400" indent="0">
              <a:buNone/>
              <a:defRPr/>
            </a:lvl3pPr>
          </a:lstStyle>
          <a:p>
            <a:pPr lvl="0"/>
            <a:r>
              <a:rPr lang="fr-FR"/>
              <a:t>SUR TITRE</a:t>
            </a:r>
            <a:endParaRPr lang="fr-BE"/>
          </a:p>
        </p:txBody>
      </p:sp>
      <p:sp>
        <p:nvSpPr>
          <p:cNvPr id="6" name="Espace réservé du texte 17">
            <a:extLst>
              <a:ext uri="{FF2B5EF4-FFF2-40B4-BE49-F238E27FC236}">
                <a16:creationId xmlns:a16="http://schemas.microsoft.com/office/drawing/2014/main" id="{C592C4D3-9644-BF76-5002-32CAF2014063}"/>
              </a:ext>
            </a:extLst>
          </p:cNvPr>
          <p:cNvSpPr>
            <a:spLocks noGrp="1"/>
          </p:cNvSpPr>
          <p:nvPr>
            <p:ph type="body" sz="quarter" idx="12"/>
          </p:nvPr>
        </p:nvSpPr>
        <p:spPr>
          <a:xfrm>
            <a:off x="1523495" y="3157687"/>
            <a:ext cx="4877306" cy="3381657"/>
          </a:xfrm>
          <a:prstGeom prst="rect">
            <a:avLst/>
          </a:prstGeom>
        </p:spPr>
        <p:txBody>
          <a:bodyPr/>
          <a:lstStyle>
            <a:lvl1pPr marL="0" indent="0" algn="l">
              <a:buNone/>
              <a:defRPr sz="1800">
                <a:solidFill>
                  <a:schemeClr val="bg1"/>
                </a:solidFill>
              </a:defRPr>
            </a:lvl1pPr>
            <a:lvl2pPr marL="457200" indent="0">
              <a:buNone/>
              <a:defRPr/>
            </a:lvl2pPr>
          </a:lstStyle>
          <a:p>
            <a:pPr lvl="0"/>
            <a:r>
              <a:rPr lang="fr-FR"/>
              <a:t>Cliquez pour modifier les styles du texte du masque</a:t>
            </a:r>
          </a:p>
        </p:txBody>
      </p:sp>
      <p:sp>
        <p:nvSpPr>
          <p:cNvPr id="3" name="Espace réservé pour une image  2">
            <a:extLst>
              <a:ext uri="{FF2B5EF4-FFF2-40B4-BE49-F238E27FC236}">
                <a16:creationId xmlns:a16="http://schemas.microsoft.com/office/drawing/2014/main" id="{6DAE660F-185A-024D-FE17-309D90FA57A8}"/>
              </a:ext>
            </a:extLst>
          </p:cNvPr>
          <p:cNvSpPr>
            <a:spLocks noGrp="1"/>
          </p:cNvSpPr>
          <p:nvPr>
            <p:ph type="pic" sz="quarter" idx="13"/>
          </p:nvPr>
        </p:nvSpPr>
        <p:spPr>
          <a:xfrm>
            <a:off x="7332000" y="0"/>
            <a:ext cx="4860000" cy="6858000"/>
          </a:xfrm>
          <a:prstGeom prst="rect">
            <a:avLst/>
          </a:prstGeom>
        </p:spPr>
        <p:txBody>
          <a:bodyPr/>
          <a:lstStyle/>
          <a:p>
            <a:endParaRPr lang="fr-BE"/>
          </a:p>
        </p:txBody>
      </p:sp>
      <p:sp>
        <p:nvSpPr>
          <p:cNvPr id="7" name="Espace réservé du texte 2">
            <a:extLst>
              <a:ext uri="{FF2B5EF4-FFF2-40B4-BE49-F238E27FC236}">
                <a16:creationId xmlns:a16="http://schemas.microsoft.com/office/drawing/2014/main" id="{6C5C97D7-77B4-E099-F8F7-D514FAFC0AD2}"/>
              </a:ext>
            </a:extLst>
          </p:cNvPr>
          <p:cNvSpPr>
            <a:spLocks noGrp="1"/>
          </p:cNvSpPr>
          <p:nvPr>
            <p:ph type="body" sz="quarter" idx="14" hasCustomPrompt="1"/>
          </p:nvPr>
        </p:nvSpPr>
        <p:spPr>
          <a:xfrm>
            <a:off x="1524001" y="1962406"/>
            <a:ext cx="4876800" cy="1040496"/>
          </a:xfrm>
          <a:prstGeom prst="rect">
            <a:avLst/>
          </a:prstGeom>
        </p:spPr>
        <p:txBody>
          <a:bodyPr/>
          <a:lstStyle>
            <a:lvl1pPr marL="0" indent="0">
              <a:buNone/>
              <a:defRPr sz="3200" b="1">
                <a:solidFill>
                  <a:srgbClr val="92D050"/>
                </a:solidFill>
              </a:defRPr>
            </a:lvl1pPr>
            <a:lvl2pPr>
              <a:defRPr>
                <a:solidFill>
                  <a:srgbClr val="92D050"/>
                </a:solidFill>
              </a:defRPr>
            </a:lvl2pPr>
            <a:lvl3pPr>
              <a:defRPr>
                <a:solidFill>
                  <a:srgbClr val="92D050"/>
                </a:solidFill>
              </a:defRPr>
            </a:lvl3pPr>
            <a:lvl4pPr>
              <a:defRPr>
                <a:solidFill>
                  <a:srgbClr val="92D050"/>
                </a:solidFill>
              </a:defRPr>
            </a:lvl4pPr>
            <a:lvl5pPr>
              <a:defRPr>
                <a:solidFill>
                  <a:srgbClr val="92D050"/>
                </a:solidFill>
              </a:defRPr>
            </a:lvl5pPr>
          </a:lstStyle>
          <a:p>
            <a:pPr lvl="0"/>
            <a:r>
              <a:rPr lang="fr-FR" err="1"/>
              <a:t>Title</a:t>
            </a:r>
            <a:r>
              <a:rPr lang="fr-FR"/>
              <a:t> </a:t>
            </a:r>
            <a:r>
              <a:rPr lang="fr-FR" err="1"/>
              <a:t>text</a:t>
            </a:r>
            <a:r>
              <a:rPr lang="fr-FR"/>
              <a:t> block.</a:t>
            </a:r>
          </a:p>
        </p:txBody>
      </p:sp>
    </p:spTree>
    <p:extLst>
      <p:ext uri="{BB962C8B-B14F-4D97-AF65-F5344CB8AC3E}">
        <p14:creationId xmlns:p14="http://schemas.microsoft.com/office/powerpoint/2010/main" val="725837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Diapositive de titre">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C04BE12B-222A-E03C-0F02-EBCC53644F12}"/>
              </a:ext>
            </a:extLst>
          </p:cNvPr>
          <p:cNvSpPr>
            <a:spLocks noGrp="1"/>
          </p:cNvSpPr>
          <p:nvPr>
            <p:ph type="body" sz="quarter" idx="10" hasCustomPrompt="1"/>
          </p:nvPr>
        </p:nvSpPr>
        <p:spPr>
          <a:xfrm>
            <a:off x="1523495" y="1589305"/>
            <a:ext cx="6484936" cy="230910"/>
          </a:xfrm>
          <a:prstGeom prst="rect">
            <a:avLst/>
          </a:prstGeom>
        </p:spPr>
        <p:txBody>
          <a:bodyPr/>
          <a:lstStyle>
            <a:lvl1pPr marL="0" indent="0" algn="l">
              <a:buNone/>
              <a:defRPr sz="1600" b="1">
                <a:solidFill>
                  <a:schemeClr val="bg2"/>
                </a:solidFill>
              </a:defRPr>
            </a:lvl1pPr>
            <a:lvl3pPr marL="914400" indent="0">
              <a:buNone/>
              <a:defRPr/>
            </a:lvl3pPr>
          </a:lstStyle>
          <a:p>
            <a:pPr lvl="0"/>
            <a:r>
              <a:rPr lang="fr-FR"/>
              <a:t>SUR TITRE</a:t>
            </a:r>
            <a:endParaRPr lang="fr-BE"/>
          </a:p>
        </p:txBody>
      </p:sp>
      <p:sp>
        <p:nvSpPr>
          <p:cNvPr id="12" name="Espace réservé du texte 17">
            <a:extLst>
              <a:ext uri="{FF2B5EF4-FFF2-40B4-BE49-F238E27FC236}">
                <a16:creationId xmlns:a16="http://schemas.microsoft.com/office/drawing/2014/main" id="{10492186-6315-87FA-9F38-94B329B74CEF}"/>
              </a:ext>
            </a:extLst>
          </p:cNvPr>
          <p:cNvSpPr>
            <a:spLocks noGrp="1"/>
          </p:cNvSpPr>
          <p:nvPr>
            <p:ph type="body" sz="quarter" idx="14"/>
          </p:nvPr>
        </p:nvSpPr>
        <p:spPr>
          <a:xfrm>
            <a:off x="1523495" y="3838756"/>
            <a:ext cx="2919196" cy="684817"/>
          </a:xfrm>
          <a:prstGeom prst="rect">
            <a:avLst/>
          </a:prstGeom>
        </p:spPr>
        <p:txBody>
          <a:bodyPr/>
          <a:lstStyle>
            <a:lvl1pPr marL="0" indent="0" algn="l">
              <a:buNone/>
              <a:defRPr sz="1400">
                <a:solidFill>
                  <a:schemeClr val="bg2"/>
                </a:solidFill>
              </a:defRPr>
            </a:lvl1pPr>
            <a:lvl2pPr marL="457200" indent="0">
              <a:buNone/>
              <a:defRPr/>
            </a:lvl2pPr>
          </a:lstStyle>
          <a:p>
            <a:pPr lvl="0"/>
            <a:r>
              <a:rPr lang="fr-FR"/>
              <a:t>Cliquez pour modifier les styles du texte du masque</a:t>
            </a:r>
          </a:p>
        </p:txBody>
      </p:sp>
      <p:sp>
        <p:nvSpPr>
          <p:cNvPr id="15" name="Espace réservé du texte 17">
            <a:extLst>
              <a:ext uri="{FF2B5EF4-FFF2-40B4-BE49-F238E27FC236}">
                <a16:creationId xmlns:a16="http://schemas.microsoft.com/office/drawing/2014/main" id="{EA283651-324B-BCCC-227D-AEB3205E6235}"/>
              </a:ext>
            </a:extLst>
          </p:cNvPr>
          <p:cNvSpPr>
            <a:spLocks noGrp="1"/>
          </p:cNvSpPr>
          <p:nvPr>
            <p:ph type="body" sz="quarter" idx="16"/>
          </p:nvPr>
        </p:nvSpPr>
        <p:spPr>
          <a:xfrm>
            <a:off x="1523495" y="5690560"/>
            <a:ext cx="2919196" cy="684817"/>
          </a:xfrm>
          <a:prstGeom prst="rect">
            <a:avLst/>
          </a:prstGeom>
        </p:spPr>
        <p:txBody>
          <a:bodyPr/>
          <a:lstStyle>
            <a:lvl1pPr marL="0" indent="0" algn="l">
              <a:buNone/>
              <a:defRPr sz="1400">
                <a:solidFill>
                  <a:schemeClr val="bg2"/>
                </a:solidFill>
              </a:defRPr>
            </a:lvl1pPr>
            <a:lvl2pPr marL="457200" indent="0">
              <a:buNone/>
              <a:defRPr/>
            </a:lvl2pPr>
          </a:lstStyle>
          <a:p>
            <a:pPr lvl="0"/>
            <a:r>
              <a:rPr lang="fr-FR"/>
              <a:t>Cliquez pour modifier les styles du texte du masque</a:t>
            </a:r>
          </a:p>
        </p:txBody>
      </p:sp>
      <p:sp>
        <p:nvSpPr>
          <p:cNvPr id="18" name="Espace réservé du texte 17">
            <a:extLst>
              <a:ext uri="{FF2B5EF4-FFF2-40B4-BE49-F238E27FC236}">
                <a16:creationId xmlns:a16="http://schemas.microsoft.com/office/drawing/2014/main" id="{10984A0C-16F8-ADBC-5AED-8B634AE01D2D}"/>
              </a:ext>
            </a:extLst>
          </p:cNvPr>
          <p:cNvSpPr>
            <a:spLocks noGrp="1"/>
          </p:cNvSpPr>
          <p:nvPr>
            <p:ph type="body" sz="quarter" idx="18"/>
          </p:nvPr>
        </p:nvSpPr>
        <p:spPr>
          <a:xfrm>
            <a:off x="5089235" y="3838756"/>
            <a:ext cx="2919196" cy="684817"/>
          </a:xfrm>
          <a:prstGeom prst="rect">
            <a:avLst/>
          </a:prstGeom>
        </p:spPr>
        <p:txBody>
          <a:bodyPr/>
          <a:lstStyle>
            <a:lvl1pPr marL="0" indent="0" algn="l">
              <a:buNone/>
              <a:defRPr sz="1400">
                <a:solidFill>
                  <a:schemeClr val="bg2"/>
                </a:solidFill>
              </a:defRPr>
            </a:lvl1pPr>
            <a:lvl2pPr marL="457200" indent="0">
              <a:buNone/>
              <a:defRPr/>
            </a:lvl2pPr>
          </a:lstStyle>
          <a:p>
            <a:pPr lvl="0"/>
            <a:r>
              <a:rPr lang="fr-FR"/>
              <a:t>Cliquez pour modifier les styles du texte du masque</a:t>
            </a:r>
          </a:p>
        </p:txBody>
      </p:sp>
      <p:sp>
        <p:nvSpPr>
          <p:cNvPr id="20" name="Espace réservé du texte 17">
            <a:extLst>
              <a:ext uri="{FF2B5EF4-FFF2-40B4-BE49-F238E27FC236}">
                <a16:creationId xmlns:a16="http://schemas.microsoft.com/office/drawing/2014/main" id="{81753861-98F6-9480-A81A-A82D009885E0}"/>
              </a:ext>
            </a:extLst>
          </p:cNvPr>
          <p:cNvSpPr>
            <a:spLocks noGrp="1"/>
          </p:cNvSpPr>
          <p:nvPr>
            <p:ph type="body" sz="quarter" idx="20"/>
          </p:nvPr>
        </p:nvSpPr>
        <p:spPr>
          <a:xfrm>
            <a:off x="5089235" y="5690560"/>
            <a:ext cx="2919196" cy="684817"/>
          </a:xfrm>
          <a:prstGeom prst="rect">
            <a:avLst/>
          </a:prstGeom>
        </p:spPr>
        <p:txBody>
          <a:bodyPr/>
          <a:lstStyle>
            <a:lvl1pPr marL="0" indent="0" algn="l">
              <a:buNone/>
              <a:defRPr sz="1400">
                <a:solidFill>
                  <a:schemeClr val="bg2"/>
                </a:solidFill>
              </a:defRPr>
            </a:lvl1pPr>
            <a:lvl2pPr marL="457200" indent="0">
              <a:buNone/>
              <a:defRPr/>
            </a:lvl2pPr>
          </a:lstStyle>
          <a:p>
            <a:pPr lvl="0"/>
            <a:r>
              <a:rPr lang="fr-FR"/>
              <a:t>Cliquez pour modifier les styles du texte du masque</a:t>
            </a:r>
          </a:p>
        </p:txBody>
      </p:sp>
      <p:sp>
        <p:nvSpPr>
          <p:cNvPr id="22" name="Espace réservé du texte 17">
            <a:extLst>
              <a:ext uri="{FF2B5EF4-FFF2-40B4-BE49-F238E27FC236}">
                <a16:creationId xmlns:a16="http://schemas.microsoft.com/office/drawing/2014/main" id="{7E3E1264-B91A-BBD9-8382-CFD9867209B5}"/>
              </a:ext>
            </a:extLst>
          </p:cNvPr>
          <p:cNvSpPr>
            <a:spLocks noGrp="1"/>
          </p:cNvSpPr>
          <p:nvPr>
            <p:ph type="body" sz="quarter" idx="22"/>
          </p:nvPr>
        </p:nvSpPr>
        <p:spPr>
          <a:xfrm>
            <a:off x="8654975" y="3838756"/>
            <a:ext cx="2919196" cy="684817"/>
          </a:xfrm>
          <a:prstGeom prst="rect">
            <a:avLst/>
          </a:prstGeom>
        </p:spPr>
        <p:txBody>
          <a:bodyPr/>
          <a:lstStyle>
            <a:lvl1pPr marL="0" indent="0" algn="l">
              <a:buNone/>
              <a:defRPr sz="1400">
                <a:solidFill>
                  <a:schemeClr val="bg2"/>
                </a:solidFill>
              </a:defRPr>
            </a:lvl1pPr>
            <a:lvl2pPr marL="457200" indent="0">
              <a:buNone/>
              <a:defRPr/>
            </a:lvl2pPr>
          </a:lstStyle>
          <a:p>
            <a:pPr lvl="0"/>
            <a:r>
              <a:rPr lang="fr-FR"/>
              <a:t>Cliquez pour modifier les styles du texte du masque</a:t>
            </a:r>
          </a:p>
        </p:txBody>
      </p:sp>
      <p:sp>
        <p:nvSpPr>
          <p:cNvPr id="24" name="Espace réservé du texte 17">
            <a:extLst>
              <a:ext uri="{FF2B5EF4-FFF2-40B4-BE49-F238E27FC236}">
                <a16:creationId xmlns:a16="http://schemas.microsoft.com/office/drawing/2014/main" id="{BC30AF50-52B5-F9CB-13EA-B7CC320E3620}"/>
              </a:ext>
            </a:extLst>
          </p:cNvPr>
          <p:cNvSpPr>
            <a:spLocks noGrp="1"/>
          </p:cNvSpPr>
          <p:nvPr>
            <p:ph type="body" sz="quarter" idx="24"/>
          </p:nvPr>
        </p:nvSpPr>
        <p:spPr>
          <a:xfrm>
            <a:off x="8654975" y="5690560"/>
            <a:ext cx="2919196" cy="684817"/>
          </a:xfrm>
          <a:prstGeom prst="rect">
            <a:avLst/>
          </a:prstGeom>
        </p:spPr>
        <p:txBody>
          <a:bodyPr/>
          <a:lstStyle>
            <a:lvl1pPr marL="0" indent="0" algn="l">
              <a:buNone/>
              <a:defRPr sz="1400">
                <a:solidFill>
                  <a:schemeClr val="bg2"/>
                </a:solidFill>
              </a:defRPr>
            </a:lvl1pPr>
            <a:lvl2pPr marL="457200" indent="0">
              <a:buNone/>
              <a:defRPr/>
            </a:lvl2pPr>
          </a:lstStyle>
          <a:p>
            <a:pPr lvl="0"/>
            <a:r>
              <a:rPr lang="fr-FR"/>
              <a:t>Cliquez pour modifier les styles du texte du masque</a:t>
            </a:r>
          </a:p>
        </p:txBody>
      </p:sp>
      <p:sp>
        <p:nvSpPr>
          <p:cNvPr id="3" name="Espace réservé du texte 2">
            <a:extLst>
              <a:ext uri="{FF2B5EF4-FFF2-40B4-BE49-F238E27FC236}">
                <a16:creationId xmlns:a16="http://schemas.microsoft.com/office/drawing/2014/main" id="{819340BE-F244-B194-B9FE-AD3BE5075134}"/>
              </a:ext>
            </a:extLst>
          </p:cNvPr>
          <p:cNvSpPr>
            <a:spLocks noGrp="1"/>
          </p:cNvSpPr>
          <p:nvPr>
            <p:ph type="body" sz="quarter" idx="25" hasCustomPrompt="1"/>
          </p:nvPr>
        </p:nvSpPr>
        <p:spPr>
          <a:xfrm>
            <a:off x="1523495" y="2984206"/>
            <a:ext cx="2919196" cy="710517"/>
          </a:xfrm>
          <a:prstGeom prst="rect">
            <a:avLst/>
          </a:prstGeom>
        </p:spPr>
        <p:txBody>
          <a:bodyPr/>
          <a:lstStyle>
            <a:lvl1pPr marL="0" indent="0">
              <a:buNone/>
              <a:defRPr sz="1800" b="1">
                <a:solidFill>
                  <a:schemeClr val="bg2"/>
                </a:solidFill>
              </a:defRPr>
            </a:lvl1pPr>
          </a:lstStyle>
          <a:p>
            <a:pPr lvl="0"/>
            <a:r>
              <a:rPr lang="fr-FR" err="1"/>
              <a:t>Consectetuer</a:t>
            </a:r>
            <a:r>
              <a:rPr lang="fr-FR"/>
              <a:t> </a:t>
            </a:r>
            <a:r>
              <a:rPr lang="fr-FR" err="1"/>
              <a:t>adipiscing</a:t>
            </a:r>
            <a:r>
              <a:rPr lang="fr-FR"/>
              <a:t> </a:t>
            </a:r>
            <a:r>
              <a:rPr lang="fr-FR" err="1"/>
              <a:t>elit</a:t>
            </a:r>
            <a:r>
              <a:rPr lang="fr-FR"/>
              <a:t> commodo.</a:t>
            </a:r>
            <a:endParaRPr lang="fr-BE"/>
          </a:p>
        </p:txBody>
      </p:sp>
      <p:sp>
        <p:nvSpPr>
          <p:cNvPr id="25" name="Espace réservé du texte 2">
            <a:extLst>
              <a:ext uri="{FF2B5EF4-FFF2-40B4-BE49-F238E27FC236}">
                <a16:creationId xmlns:a16="http://schemas.microsoft.com/office/drawing/2014/main" id="{9A1F4EE3-B581-EE66-7E9C-CF1B7B65FA46}"/>
              </a:ext>
            </a:extLst>
          </p:cNvPr>
          <p:cNvSpPr>
            <a:spLocks noGrp="1"/>
          </p:cNvSpPr>
          <p:nvPr>
            <p:ph type="body" sz="quarter" idx="26" hasCustomPrompt="1"/>
          </p:nvPr>
        </p:nvSpPr>
        <p:spPr>
          <a:xfrm>
            <a:off x="5089237" y="2984206"/>
            <a:ext cx="2919196" cy="710517"/>
          </a:xfrm>
          <a:prstGeom prst="rect">
            <a:avLst/>
          </a:prstGeom>
        </p:spPr>
        <p:txBody>
          <a:bodyPr/>
          <a:lstStyle>
            <a:lvl1pPr marL="0" indent="0">
              <a:buNone/>
              <a:defRPr sz="1800" b="1">
                <a:solidFill>
                  <a:schemeClr val="bg2"/>
                </a:solidFill>
              </a:defRPr>
            </a:lvl1pPr>
          </a:lstStyle>
          <a:p>
            <a:pPr lvl="0"/>
            <a:r>
              <a:rPr lang="fr-FR" err="1"/>
              <a:t>Consectetuer</a:t>
            </a:r>
            <a:r>
              <a:rPr lang="fr-FR"/>
              <a:t> </a:t>
            </a:r>
            <a:r>
              <a:rPr lang="fr-FR" err="1"/>
              <a:t>adipiscing</a:t>
            </a:r>
            <a:r>
              <a:rPr lang="fr-FR"/>
              <a:t> </a:t>
            </a:r>
            <a:r>
              <a:rPr lang="fr-FR" err="1"/>
              <a:t>elit</a:t>
            </a:r>
            <a:r>
              <a:rPr lang="fr-FR"/>
              <a:t> commodo.</a:t>
            </a:r>
            <a:endParaRPr lang="fr-BE"/>
          </a:p>
        </p:txBody>
      </p:sp>
      <p:sp>
        <p:nvSpPr>
          <p:cNvPr id="26" name="Espace réservé du texte 2">
            <a:extLst>
              <a:ext uri="{FF2B5EF4-FFF2-40B4-BE49-F238E27FC236}">
                <a16:creationId xmlns:a16="http://schemas.microsoft.com/office/drawing/2014/main" id="{A9D30133-9EBA-01AD-3B5D-A08C469E3BBD}"/>
              </a:ext>
            </a:extLst>
          </p:cNvPr>
          <p:cNvSpPr>
            <a:spLocks noGrp="1"/>
          </p:cNvSpPr>
          <p:nvPr>
            <p:ph type="body" sz="quarter" idx="27" hasCustomPrompt="1"/>
          </p:nvPr>
        </p:nvSpPr>
        <p:spPr>
          <a:xfrm>
            <a:off x="8654975" y="2984205"/>
            <a:ext cx="2919196" cy="710517"/>
          </a:xfrm>
          <a:prstGeom prst="rect">
            <a:avLst/>
          </a:prstGeom>
        </p:spPr>
        <p:txBody>
          <a:bodyPr/>
          <a:lstStyle>
            <a:lvl1pPr marL="0" indent="0">
              <a:buNone/>
              <a:defRPr sz="1800" b="1">
                <a:solidFill>
                  <a:schemeClr val="bg2"/>
                </a:solidFill>
              </a:defRPr>
            </a:lvl1pPr>
          </a:lstStyle>
          <a:p>
            <a:pPr lvl="0"/>
            <a:r>
              <a:rPr lang="fr-FR" err="1"/>
              <a:t>Consectetuer</a:t>
            </a:r>
            <a:r>
              <a:rPr lang="fr-FR"/>
              <a:t> </a:t>
            </a:r>
            <a:r>
              <a:rPr lang="fr-FR" err="1"/>
              <a:t>adipiscing</a:t>
            </a:r>
            <a:r>
              <a:rPr lang="fr-FR"/>
              <a:t> </a:t>
            </a:r>
            <a:r>
              <a:rPr lang="fr-FR" err="1"/>
              <a:t>elit</a:t>
            </a:r>
            <a:r>
              <a:rPr lang="fr-FR"/>
              <a:t> commodo.</a:t>
            </a:r>
            <a:endParaRPr lang="fr-BE"/>
          </a:p>
        </p:txBody>
      </p:sp>
      <p:sp>
        <p:nvSpPr>
          <p:cNvPr id="27" name="Espace réservé du texte 2">
            <a:extLst>
              <a:ext uri="{FF2B5EF4-FFF2-40B4-BE49-F238E27FC236}">
                <a16:creationId xmlns:a16="http://schemas.microsoft.com/office/drawing/2014/main" id="{33012E4F-7AF2-0FD0-BAAA-9570F3967B1E}"/>
              </a:ext>
            </a:extLst>
          </p:cNvPr>
          <p:cNvSpPr>
            <a:spLocks noGrp="1"/>
          </p:cNvSpPr>
          <p:nvPr>
            <p:ph type="body" sz="quarter" idx="28" hasCustomPrompt="1"/>
          </p:nvPr>
        </p:nvSpPr>
        <p:spPr>
          <a:xfrm>
            <a:off x="1523495" y="4861888"/>
            <a:ext cx="2919196" cy="710517"/>
          </a:xfrm>
          <a:prstGeom prst="rect">
            <a:avLst/>
          </a:prstGeom>
        </p:spPr>
        <p:txBody>
          <a:bodyPr/>
          <a:lstStyle>
            <a:lvl1pPr marL="0" indent="0">
              <a:buNone/>
              <a:defRPr sz="1800" b="1">
                <a:solidFill>
                  <a:schemeClr val="bg2"/>
                </a:solidFill>
              </a:defRPr>
            </a:lvl1pPr>
          </a:lstStyle>
          <a:p>
            <a:pPr lvl="0"/>
            <a:r>
              <a:rPr lang="fr-FR" err="1"/>
              <a:t>Consectetuer</a:t>
            </a:r>
            <a:r>
              <a:rPr lang="fr-FR"/>
              <a:t> </a:t>
            </a:r>
            <a:r>
              <a:rPr lang="fr-FR" err="1"/>
              <a:t>adipiscing</a:t>
            </a:r>
            <a:r>
              <a:rPr lang="fr-FR"/>
              <a:t> </a:t>
            </a:r>
            <a:r>
              <a:rPr lang="fr-FR" err="1"/>
              <a:t>elit</a:t>
            </a:r>
            <a:r>
              <a:rPr lang="fr-FR"/>
              <a:t> commodo.</a:t>
            </a:r>
            <a:endParaRPr lang="fr-BE"/>
          </a:p>
        </p:txBody>
      </p:sp>
      <p:sp>
        <p:nvSpPr>
          <p:cNvPr id="28" name="Espace réservé du texte 2">
            <a:extLst>
              <a:ext uri="{FF2B5EF4-FFF2-40B4-BE49-F238E27FC236}">
                <a16:creationId xmlns:a16="http://schemas.microsoft.com/office/drawing/2014/main" id="{C1EA9DE1-6DE6-4125-B7BE-28636022734D}"/>
              </a:ext>
            </a:extLst>
          </p:cNvPr>
          <p:cNvSpPr>
            <a:spLocks noGrp="1"/>
          </p:cNvSpPr>
          <p:nvPr>
            <p:ph type="body" sz="quarter" idx="29" hasCustomPrompt="1"/>
          </p:nvPr>
        </p:nvSpPr>
        <p:spPr>
          <a:xfrm>
            <a:off x="5089235" y="4852828"/>
            <a:ext cx="2919196" cy="710517"/>
          </a:xfrm>
          <a:prstGeom prst="rect">
            <a:avLst/>
          </a:prstGeom>
        </p:spPr>
        <p:txBody>
          <a:bodyPr/>
          <a:lstStyle>
            <a:lvl1pPr marL="0" indent="0">
              <a:buNone/>
              <a:defRPr sz="1800" b="1">
                <a:solidFill>
                  <a:schemeClr val="bg2"/>
                </a:solidFill>
              </a:defRPr>
            </a:lvl1pPr>
          </a:lstStyle>
          <a:p>
            <a:pPr lvl="0"/>
            <a:r>
              <a:rPr lang="fr-FR" err="1"/>
              <a:t>Consectetuer</a:t>
            </a:r>
            <a:r>
              <a:rPr lang="fr-FR"/>
              <a:t> </a:t>
            </a:r>
            <a:r>
              <a:rPr lang="fr-FR" err="1"/>
              <a:t>adipiscing</a:t>
            </a:r>
            <a:r>
              <a:rPr lang="fr-FR"/>
              <a:t> </a:t>
            </a:r>
            <a:r>
              <a:rPr lang="fr-FR" err="1"/>
              <a:t>elit</a:t>
            </a:r>
            <a:r>
              <a:rPr lang="fr-FR"/>
              <a:t> commodo.</a:t>
            </a:r>
            <a:endParaRPr lang="fr-BE"/>
          </a:p>
        </p:txBody>
      </p:sp>
      <p:sp>
        <p:nvSpPr>
          <p:cNvPr id="29" name="Espace réservé du texte 2">
            <a:extLst>
              <a:ext uri="{FF2B5EF4-FFF2-40B4-BE49-F238E27FC236}">
                <a16:creationId xmlns:a16="http://schemas.microsoft.com/office/drawing/2014/main" id="{244FE958-9DB5-1BD4-4927-4D61D0F9EAD7}"/>
              </a:ext>
            </a:extLst>
          </p:cNvPr>
          <p:cNvSpPr>
            <a:spLocks noGrp="1"/>
          </p:cNvSpPr>
          <p:nvPr>
            <p:ph type="body" sz="quarter" idx="30" hasCustomPrompt="1"/>
          </p:nvPr>
        </p:nvSpPr>
        <p:spPr>
          <a:xfrm>
            <a:off x="8654975" y="4861888"/>
            <a:ext cx="2919196" cy="710517"/>
          </a:xfrm>
          <a:prstGeom prst="rect">
            <a:avLst/>
          </a:prstGeom>
        </p:spPr>
        <p:txBody>
          <a:bodyPr/>
          <a:lstStyle>
            <a:lvl1pPr marL="0" indent="0">
              <a:buNone/>
              <a:defRPr sz="1800" b="1">
                <a:solidFill>
                  <a:schemeClr val="bg2"/>
                </a:solidFill>
              </a:defRPr>
            </a:lvl1pPr>
          </a:lstStyle>
          <a:p>
            <a:pPr lvl="0"/>
            <a:r>
              <a:rPr lang="fr-FR" err="1"/>
              <a:t>Consectetuer</a:t>
            </a:r>
            <a:r>
              <a:rPr lang="fr-FR"/>
              <a:t> </a:t>
            </a:r>
            <a:r>
              <a:rPr lang="fr-FR" err="1"/>
              <a:t>adipiscing</a:t>
            </a:r>
            <a:r>
              <a:rPr lang="fr-FR"/>
              <a:t> </a:t>
            </a:r>
            <a:r>
              <a:rPr lang="fr-FR" err="1"/>
              <a:t>elit</a:t>
            </a:r>
            <a:r>
              <a:rPr lang="fr-FR"/>
              <a:t> commodo.</a:t>
            </a:r>
            <a:endParaRPr lang="fr-BE"/>
          </a:p>
        </p:txBody>
      </p:sp>
      <p:sp>
        <p:nvSpPr>
          <p:cNvPr id="30" name="Espace réservé du texte 2">
            <a:extLst>
              <a:ext uri="{FF2B5EF4-FFF2-40B4-BE49-F238E27FC236}">
                <a16:creationId xmlns:a16="http://schemas.microsoft.com/office/drawing/2014/main" id="{0D0378D2-B97D-C6DD-3C23-3156A6660A6F}"/>
              </a:ext>
            </a:extLst>
          </p:cNvPr>
          <p:cNvSpPr>
            <a:spLocks noGrp="1"/>
          </p:cNvSpPr>
          <p:nvPr>
            <p:ph type="body" sz="quarter" idx="31" hasCustomPrompt="1"/>
          </p:nvPr>
        </p:nvSpPr>
        <p:spPr>
          <a:xfrm>
            <a:off x="1524001" y="1962406"/>
            <a:ext cx="6484430" cy="710517"/>
          </a:xfrm>
          <a:prstGeom prst="rect">
            <a:avLst/>
          </a:prstGeom>
        </p:spPr>
        <p:txBody>
          <a:bodyPr/>
          <a:lstStyle>
            <a:lvl1pPr marL="0" indent="0">
              <a:buNone/>
              <a:defRPr sz="3200" b="1">
                <a:solidFill>
                  <a:srgbClr val="92D050"/>
                </a:solidFill>
              </a:defRPr>
            </a:lvl1pPr>
            <a:lvl2pPr>
              <a:defRPr>
                <a:solidFill>
                  <a:srgbClr val="92D050"/>
                </a:solidFill>
              </a:defRPr>
            </a:lvl2pPr>
            <a:lvl3pPr>
              <a:defRPr>
                <a:solidFill>
                  <a:srgbClr val="92D050"/>
                </a:solidFill>
              </a:defRPr>
            </a:lvl3pPr>
            <a:lvl4pPr>
              <a:defRPr>
                <a:solidFill>
                  <a:srgbClr val="92D050"/>
                </a:solidFill>
              </a:defRPr>
            </a:lvl4pPr>
            <a:lvl5pPr>
              <a:defRPr>
                <a:solidFill>
                  <a:srgbClr val="92D050"/>
                </a:solidFill>
              </a:defRPr>
            </a:lvl5pPr>
          </a:lstStyle>
          <a:p>
            <a:pPr lvl="0"/>
            <a:r>
              <a:rPr lang="fr-FR" err="1"/>
              <a:t>Title</a:t>
            </a:r>
            <a:r>
              <a:rPr lang="fr-FR"/>
              <a:t> </a:t>
            </a:r>
            <a:r>
              <a:rPr lang="fr-FR" err="1"/>
              <a:t>text</a:t>
            </a:r>
            <a:r>
              <a:rPr lang="fr-FR"/>
              <a:t> block.</a:t>
            </a:r>
          </a:p>
        </p:txBody>
      </p:sp>
    </p:spTree>
    <p:extLst>
      <p:ext uri="{BB962C8B-B14F-4D97-AF65-F5344CB8AC3E}">
        <p14:creationId xmlns:p14="http://schemas.microsoft.com/office/powerpoint/2010/main" val="4064498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Diapositive de titre">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C04BE12B-222A-E03C-0F02-EBCC53644F12}"/>
              </a:ext>
            </a:extLst>
          </p:cNvPr>
          <p:cNvSpPr>
            <a:spLocks noGrp="1"/>
          </p:cNvSpPr>
          <p:nvPr>
            <p:ph type="body" sz="quarter" idx="10" hasCustomPrompt="1"/>
          </p:nvPr>
        </p:nvSpPr>
        <p:spPr>
          <a:xfrm>
            <a:off x="1523495" y="1589305"/>
            <a:ext cx="5576045" cy="230910"/>
          </a:xfrm>
          <a:prstGeom prst="rect">
            <a:avLst/>
          </a:prstGeom>
        </p:spPr>
        <p:txBody>
          <a:bodyPr/>
          <a:lstStyle>
            <a:lvl1pPr marL="0" indent="0" algn="l">
              <a:buNone/>
              <a:defRPr sz="1600" b="1">
                <a:solidFill>
                  <a:schemeClr val="bg2"/>
                </a:solidFill>
              </a:defRPr>
            </a:lvl1pPr>
            <a:lvl3pPr marL="914400" indent="0">
              <a:buNone/>
              <a:defRPr/>
            </a:lvl3pPr>
          </a:lstStyle>
          <a:p>
            <a:pPr lvl="0"/>
            <a:r>
              <a:rPr lang="fr-FR"/>
              <a:t>SUR TITRE</a:t>
            </a:r>
            <a:endParaRPr lang="fr-BE"/>
          </a:p>
        </p:txBody>
      </p:sp>
      <p:sp>
        <p:nvSpPr>
          <p:cNvPr id="12" name="Espace réservé du texte 17">
            <a:extLst>
              <a:ext uri="{FF2B5EF4-FFF2-40B4-BE49-F238E27FC236}">
                <a16:creationId xmlns:a16="http://schemas.microsoft.com/office/drawing/2014/main" id="{10492186-6315-87FA-9F38-94B329B74CEF}"/>
              </a:ext>
            </a:extLst>
          </p:cNvPr>
          <p:cNvSpPr>
            <a:spLocks noGrp="1"/>
          </p:cNvSpPr>
          <p:nvPr>
            <p:ph type="body" sz="quarter" idx="14"/>
          </p:nvPr>
        </p:nvSpPr>
        <p:spPr>
          <a:xfrm>
            <a:off x="1523495" y="3838756"/>
            <a:ext cx="2470535" cy="684817"/>
          </a:xfrm>
          <a:prstGeom prst="rect">
            <a:avLst/>
          </a:prstGeom>
        </p:spPr>
        <p:txBody>
          <a:bodyPr/>
          <a:lstStyle>
            <a:lvl1pPr marL="0" indent="0" algn="l">
              <a:buNone/>
              <a:defRPr sz="1400">
                <a:solidFill>
                  <a:schemeClr val="bg2"/>
                </a:solidFill>
              </a:defRPr>
            </a:lvl1pPr>
            <a:lvl2pPr marL="457200" indent="0">
              <a:buNone/>
              <a:defRPr/>
            </a:lvl2pPr>
          </a:lstStyle>
          <a:p>
            <a:pPr lvl="0"/>
            <a:r>
              <a:rPr lang="fr-FR"/>
              <a:t>Cliquez pour modifier les styles du texte du masque</a:t>
            </a:r>
          </a:p>
        </p:txBody>
      </p:sp>
      <p:sp>
        <p:nvSpPr>
          <p:cNvPr id="15" name="Espace réservé du texte 17">
            <a:extLst>
              <a:ext uri="{FF2B5EF4-FFF2-40B4-BE49-F238E27FC236}">
                <a16:creationId xmlns:a16="http://schemas.microsoft.com/office/drawing/2014/main" id="{EA283651-324B-BCCC-227D-AEB3205E6235}"/>
              </a:ext>
            </a:extLst>
          </p:cNvPr>
          <p:cNvSpPr>
            <a:spLocks noGrp="1"/>
          </p:cNvSpPr>
          <p:nvPr>
            <p:ph type="body" sz="quarter" idx="16"/>
          </p:nvPr>
        </p:nvSpPr>
        <p:spPr>
          <a:xfrm>
            <a:off x="1523495" y="5690560"/>
            <a:ext cx="2470535" cy="684817"/>
          </a:xfrm>
          <a:prstGeom prst="rect">
            <a:avLst/>
          </a:prstGeom>
        </p:spPr>
        <p:txBody>
          <a:bodyPr/>
          <a:lstStyle>
            <a:lvl1pPr marL="0" indent="0" algn="l">
              <a:buNone/>
              <a:defRPr sz="1400">
                <a:solidFill>
                  <a:schemeClr val="bg2"/>
                </a:solidFill>
              </a:defRPr>
            </a:lvl1pPr>
            <a:lvl2pPr marL="457200" indent="0">
              <a:buNone/>
              <a:defRPr/>
            </a:lvl2pPr>
          </a:lstStyle>
          <a:p>
            <a:pPr lvl="0"/>
            <a:r>
              <a:rPr lang="fr-FR"/>
              <a:t>Cliquez pour modifier les styles du texte du masque</a:t>
            </a:r>
          </a:p>
        </p:txBody>
      </p:sp>
      <p:sp>
        <p:nvSpPr>
          <p:cNvPr id="27" name="Espace réservé du texte 17">
            <a:extLst>
              <a:ext uri="{FF2B5EF4-FFF2-40B4-BE49-F238E27FC236}">
                <a16:creationId xmlns:a16="http://schemas.microsoft.com/office/drawing/2014/main" id="{68490D11-A0FC-14F5-56ED-CCCFF8E86F4A}"/>
              </a:ext>
            </a:extLst>
          </p:cNvPr>
          <p:cNvSpPr>
            <a:spLocks noGrp="1"/>
          </p:cNvSpPr>
          <p:nvPr>
            <p:ph type="body" sz="quarter" idx="18"/>
          </p:nvPr>
        </p:nvSpPr>
        <p:spPr>
          <a:xfrm>
            <a:off x="4352361" y="3838756"/>
            <a:ext cx="2470535" cy="684817"/>
          </a:xfrm>
          <a:prstGeom prst="rect">
            <a:avLst/>
          </a:prstGeom>
        </p:spPr>
        <p:txBody>
          <a:bodyPr/>
          <a:lstStyle>
            <a:lvl1pPr marL="0" indent="0" algn="l">
              <a:buNone/>
              <a:defRPr sz="1400">
                <a:solidFill>
                  <a:schemeClr val="bg2"/>
                </a:solidFill>
              </a:defRPr>
            </a:lvl1pPr>
            <a:lvl2pPr marL="457200" indent="0">
              <a:buNone/>
              <a:defRPr/>
            </a:lvl2pPr>
          </a:lstStyle>
          <a:p>
            <a:pPr lvl="0"/>
            <a:r>
              <a:rPr lang="fr-FR"/>
              <a:t>Cliquez pour modifier les styles du texte du masque</a:t>
            </a:r>
          </a:p>
        </p:txBody>
      </p:sp>
      <p:sp>
        <p:nvSpPr>
          <p:cNvPr id="29" name="Espace réservé du texte 17">
            <a:extLst>
              <a:ext uri="{FF2B5EF4-FFF2-40B4-BE49-F238E27FC236}">
                <a16:creationId xmlns:a16="http://schemas.microsoft.com/office/drawing/2014/main" id="{0CA6DD1C-C962-6C8D-8F14-A88A818053D1}"/>
              </a:ext>
            </a:extLst>
          </p:cNvPr>
          <p:cNvSpPr>
            <a:spLocks noGrp="1"/>
          </p:cNvSpPr>
          <p:nvPr>
            <p:ph type="body" sz="quarter" idx="20"/>
          </p:nvPr>
        </p:nvSpPr>
        <p:spPr>
          <a:xfrm>
            <a:off x="4352361" y="5690560"/>
            <a:ext cx="2470535" cy="684817"/>
          </a:xfrm>
          <a:prstGeom prst="rect">
            <a:avLst/>
          </a:prstGeom>
        </p:spPr>
        <p:txBody>
          <a:bodyPr/>
          <a:lstStyle>
            <a:lvl1pPr marL="0" indent="0" algn="l">
              <a:buNone/>
              <a:defRPr sz="1400">
                <a:solidFill>
                  <a:schemeClr val="bg2"/>
                </a:solidFill>
              </a:defRPr>
            </a:lvl1pPr>
            <a:lvl2pPr marL="457200" indent="0">
              <a:buNone/>
              <a:defRPr/>
            </a:lvl2pPr>
          </a:lstStyle>
          <a:p>
            <a:pPr lvl="0"/>
            <a:r>
              <a:rPr lang="fr-FR"/>
              <a:t>Cliquez pour modifier les styles du texte du masque</a:t>
            </a:r>
          </a:p>
        </p:txBody>
      </p:sp>
      <p:sp>
        <p:nvSpPr>
          <p:cNvPr id="3" name="Espace réservé pour une image  2">
            <a:extLst>
              <a:ext uri="{FF2B5EF4-FFF2-40B4-BE49-F238E27FC236}">
                <a16:creationId xmlns:a16="http://schemas.microsoft.com/office/drawing/2014/main" id="{2D6422F5-FF60-AFA5-C4DA-195118720581}"/>
              </a:ext>
            </a:extLst>
          </p:cNvPr>
          <p:cNvSpPr>
            <a:spLocks noGrp="1"/>
          </p:cNvSpPr>
          <p:nvPr>
            <p:ph type="pic" sz="quarter" idx="21"/>
          </p:nvPr>
        </p:nvSpPr>
        <p:spPr>
          <a:xfrm>
            <a:off x="7458075" y="438127"/>
            <a:ext cx="4248000" cy="5937250"/>
          </a:xfrm>
          <a:prstGeom prst="rect">
            <a:avLst/>
          </a:prstGeom>
        </p:spPr>
        <p:txBody>
          <a:bodyPr/>
          <a:lstStyle/>
          <a:p>
            <a:endParaRPr lang="fr-BE"/>
          </a:p>
        </p:txBody>
      </p:sp>
      <p:sp>
        <p:nvSpPr>
          <p:cNvPr id="17" name="Espace réservé du texte 2">
            <a:extLst>
              <a:ext uri="{FF2B5EF4-FFF2-40B4-BE49-F238E27FC236}">
                <a16:creationId xmlns:a16="http://schemas.microsoft.com/office/drawing/2014/main" id="{8D66F3B1-9292-9D5F-7473-969BC8A84AC1}"/>
              </a:ext>
            </a:extLst>
          </p:cNvPr>
          <p:cNvSpPr>
            <a:spLocks noGrp="1"/>
          </p:cNvSpPr>
          <p:nvPr>
            <p:ph type="body" sz="quarter" idx="25" hasCustomPrompt="1"/>
          </p:nvPr>
        </p:nvSpPr>
        <p:spPr>
          <a:xfrm>
            <a:off x="1523494" y="3009906"/>
            <a:ext cx="2470535" cy="684817"/>
          </a:xfrm>
          <a:prstGeom prst="rect">
            <a:avLst/>
          </a:prstGeom>
        </p:spPr>
        <p:txBody>
          <a:bodyPr/>
          <a:lstStyle>
            <a:lvl1pPr marL="0" indent="0">
              <a:buNone/>
              <a:defRPr sz="1800" b="1">
                <a:solidFill>
                  <a:schemeClr val="bg2"/>
                </a:solidFill>
              </a:defRPr>
            </a:lvl1pPr>
          </a:lstStyle>
          <a:p>
            <a:pPr lvl="0"/>
            <a:r>
              <a:rPr lang="fr-FR" err="1"/>
              <a:t>Consectetuer</a:t>
            </a:r>
            <a:r>
              <a:rPr lang="fr-FR"/>
              <a:t> </a:t>
            </a:r>
            <a:r>
              <a:rPr lang="fr-FR" err="1"/>
              <a:t>elit</a:t>
            </a:r>
            <a:r>
              <a:rPr lang="fr-FR"/>
              <a:t> commodo.</a:t>
            </a:r>
            <a:endParaRPr lang="fr-BE"/>
          </a:p>
        </p:txBody>
      </p:sp>
      <p:sp>
        <p:nvSpPr>
          <p:cNvPr id="18" name="Espace réservé du texte 2">
            <a:extLst>
              <a:ext uri="{FF2B5EF4-FFF2-40B4-BE49-F238E27FC236}">
                <a16:creationId xmlns:a16="http://schemas.microsoft.com/office/drawing/2014/main" id="{DBAFF7B6-267F-BA40-72FA-B62749592741}"/>
              </a:ext>
            </a:extLst>
          </p:cNvPr>
          <p:cNvSpPr>
            <a:spLocks noGrp="1"/>
          </p:cNvSpPr>
          <p:nvPr>
            <p:ph type="body" sz="quarter" idx="26" hasCustomPrompt="1"/>
          </p:nvPr>
        </p:nvSpPr>
        <p:spPr>
          <a:xfrm>
            <a:off x="4352360" y="3009905"/>
            <a:ext cx="2470535" cy="684817"/>
          </a:xfrm>
          <a:prstGeom prst="rect">
            <a:avLst/>
          </a:prstGeom>
        </p:spPr>
        <p:txBody>
          <a:bodyPr/>
          <a:lstStyle>
            <a:lvl1pPr marL="0" indent="0">
              <a:buNone/>
              <a:defRPr sz="1800" b="1">
                <a:solidFill>
                  <a:schemeClr val="bg2"/>
                </a:solidFill>
              </a:defRPr>
            </a:lvl1pPr>
          </a:lstStyle>
          <a:p>
            <a:pPr lvl="0"/>
            <a:r>
              <a:rPr lang="fr-FR" err="1"/>
              <a:t>Consectetuer</a:t>
            </a:r>
            <a:r>
              <a:rPr lang="fr-FR"/>
              <a:t> </a:t>
            </a:r>
            <a:r>
              <a:rPr lang="fr-FR" err="1"/>
              <a:t>elit</a:t>
            </a:r>
            <a:r>
              <a:rPr lang="fr-FR"/>
              <a:t> commodo.</a:t>
            </a:r>
            <a:endParaRPr lang="fr-BE"/>
          </a:p>
        </p:txBody>
      </p:sp>
      <p:sp>
        <p:nvSpPr>
          <p:cNvPr id="19" name="Espace réservé du texte 2">
            <a:extLst>
              <a:ext uri="{FF2B5EF4-FFF2-40B4-BE49-F238E27FC236}">
                <a16:creationId xmlns:a16="http://schemas.microsoft.com/office/drawing/2014/main" id="{83CE675D-7414-03D5-B8DE-2F9AB9359EB2}"/>
              </a:ext>
            </a:extLst>
          </p:cNvPr>
          <p:cNvSpPr>
            <a:spLocks noGrp="1"/>
          </p:cNvSpPr>
          <p:nvPr>
            <p:ph type="body" sz="quarter" idx="27" hasCustomPrompt="1"/>
          </p:nvPr>
        </p:nvSpPr>
        <p:spPr>
          <a:xfrm>
            <a:off x="4352359" y="4861709"/>
            <a:ext cx="2470535" cy="684817"/>
          </a:xfrm>
          <a:prstGeom prst="rect">
            <a:avLst/>
          </a:prstGeom>
        </p:spPr>
        <p:txBody>
          <a:bodyPr/>
          <a:lstStyle>
            <a:lvl1pPr marL="0" indent="0">
              <a:buNone/>
              <a:defRPr sz="1800" b="1">
                <a:solidFill>
                  <a:schemeClr val="bg2"/>
                </a:solidFill>
              </a:defRPr>
            </a:lvl1pPr>
          </a:lstStyle>
          <a:p>
            <a:pPr lvl="0"/>
            <a:r>
              <a:rPr lang="fr-FR" err="1"/>
              <a:t>Consectetuer</a:t>
            </a:r>
            <a:r>
              <a:rPr lang="fr-FR"/>
              <a:t> </a:t>
            </a:r>
            <a:r>
              <a:rPr lang="fr-FR" err="1"/>
              <a:t>elit</a:t>
            </a:r>
            <a:r>
              <a:rPr lang="fr-FR"/>
              <a:t> commodo.</a:t>
            </a:r>
            <a:endParaRPr lang="fr-BE"/>
          </a:p>
        </p:txBody>
      </p:sp>
      <p:sp>
        <p:nvSpPr>
          <p:cNvPr id="20" name="Espace réservé du texte 2">
            <a:extLst>
              <a:ext uri="{FF2B5EF4-FFF2-40B4-BE49-F238E27FC236}">
                <a16:creationId xmlns:a16="http://schemas.microsoft.com/office/drawing/2014/main" id="{B04195BB-6D13-FD3C-95A6-5FF8BD017CCF}"/>
              </a:ext>
            </a:extLst>
          </p:cNvPr>
          <p:cNvSpPr>
            <a:spLocks noGrp="1"/>
          </p:cNvSpPr>
          <p:nvPr>
            <p:ph type="body" sz="quarter" idx="28" hasCustomPrompt="1"/>
          </p:nvPr>
        </p:nvSpPr>
        <p:spPr>
          <a:xfrm>
            <a:off x="1523493" y="4861709"/>
            <a:ext cx="2470535" cy="684817"/>
          </a:xfrm>
          <a:prstGeom prst="rect">
            <a:avLst/>
          </a:prstGeom>
        </p:spPr>
        <p:txBody>
          <a:bodyPr/>
          <a:lstStyle>
            <a:lvl1pPr marL="0" indent="0">
              <a:buNone/>
              <a:defRPr sz="1800" b="1">
                <a:solidFill>
                  <a:schemeClr val="bg2"/>
                </a:solidFill>
              </a:defRPr>
            </a:lvl1pPr>
          </a:lstStyle>
          <a:p>
            <a:pPr lvl="0"/>
            <a:r>
              <a:rPr lang="fr-FR" err="1"/>
              <a:t>Consectetuer</a:t>
            </a:r>
            <a:r>
              <a:rPr lang="fr-FR"/>
              <a:t> </a:t>
            </a:r>
            <a:r>
              <a:rPr lang="fr-FR" err="1"/>
              <a:t>elit</a:t>
            </a:r>
            <a:r>
              <a:rPr lang="fr-FR"/>
              <a:t> commodo.</a:t>
            </a:r>
            <a:endParaRPr lang="fr-BE"/>
          </a:p>
        </p:txBody>
      </p:sp>
      <p:sp>
        <p:nvSpPr>
          <p:cNvPr id="21" name="Espace réservé du texte 2">
            <a:extLst>
              <a:ext uri="{FF2B5EF4-FFF2-40B4-BE49-F238E27FC236}">
                <a16:creationId xmlns:a16="http://schemas.microsoft.com/office/drawing/2014/main" id="{0AF9CB23-CF3B-CB27-BBBD-32002223E33C}"/>
              </a:ext>
            </a:extLst>
          </p:cNvPr>
          <p:cNvSpPr>
            <a:spLocks noGrp="1"/>
          </p:cNvSpPr>
          <p:nvPr>
            <p:ph type="body" sz="quarter" idx="31" hasCustomPrompt="1"/>
          </p:nvPr>
        </p:nvSpPr>
        <p:spPr>
          <a:xfrm>
            <a:off x="1524001" y="1962406"/>
            <a:ext cx="5298893" cy="710517"/>
          </a:xfrm>
          <a:prstGeom prst="rect">
            <a:avLst/>
          </a:prstGeom>
        </p:spPr>
        <p:txBody>
          <a:bodyPr/>
          <a:lstStyle>
            <a:lvl1pPr marL="0" indent="0">
              <a:buNone/>
              <a:defRPr sz="3200" b="1">
                <a:solidFill>
                  <a:srgbClr val="92D050"/>
                </a:solidFill>
              </a:defRPr>
            </a:lvl1pPr>
            <a:lvl2pPr>
              <a:defRPr>
                <a:solidFill>
                  <a:srgbClr val="92D050"/>
                </a:solidFill>
              </a:defRPr>
            </a:lvl2pPr>
            <a:lvl3pPr>
              <a:defRPr>
                <a:solidFill>
                  <a:srgbClr val="92D050"/>
                </a:solidFill>
              </a:defRPr>
            </a:lvl3pPr>
            <a:lvl4pPr>
              <a:defRPr>
                <a:solidFill>
                  <a:srgbClr val="92D050"/>
                </a:solidFill>
              </a:defRPr>
            </a:lvl4pPr>
            <a:lvl5pPr>
              <a:defRPr>
                <a:solidFill>
                  <a:srgbClr val="92D050"/>
                </a:solidFill>
              </a:defRPr>
            </a:lvl5pPr>
          </a:lstStyle>
          <a:p>
            <a:pPr lvl="0"/>
            <a:r>
              <a:rPr lang="fr-FR" err="1"/>
              <a:t>Title</a:t>
            </a:r>
            <a:r>
              <a:rPr lang="fr-FR"/>
              <a:t> </a:t>
            </a:r>
            <a:r>
              <a:rPr lang="fr-FR" err="1"/>
              <a:t>text</a:t>
            </a:r>
            <a:r>
              <a:rPr lang="fr-FR"/>
              <a:t> block.</a:t>
            </a:r>
          </a:p>
        </p:txBody>
      </p:sp>
    </p:spTree>
    <p:extLst>
      <p:ext uri="{BB962C8B-B14F-4D97-AF65-F5344CB8AC3E}">
        <p14:creationId xmlns:p14="http://schemas.microsoft.com/office/powerpoint/2010/main" val="2516303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C04BE12B-222A-E03C-0F02-EBCC53644F12}"/>
              </a:ext>
            </a:extLst>
          </p:cNvPr>
          <p:cNvSpPr>
            <a:spLocks noGrp="1"/>
          </p:cNvSpPr>
          <p:nvPr>
            <p:ph type="body" sz="quarter" idx="10" hasCustomPrompt="1"/>
          </p:nvPr>
        </p:nvSpPr>
        <p:spPr>
          <a:xfrm>
            <a:off x="2853532" y="2400878"/>
            <a:ext cx="6484936" cy="490105"/>
          </a:xfrm>
          <a:prstGeom prst="rect">
            <a:avLst/>
          </a:prstGeom>
        </p:spPr>
        <p:txBody>
          <a:bodyPr/>
          <a:lstStyle>
            <a:lvl1pPr marL="0" indent="0" algn="ctr">
              <a:buNone/>
              <a:defRPr sz="1600" b="1">
                <a:solidFill>
                  <a:srgbClr val="97C62E"/>
                </a:solidFill>
              </a:defRPr>
            </a:lvl1pPr>
            <a:lvl3pPr marL="914400" indent="0">
              <a:buNone/>
              <a:defRPr/>
            </a:lvl3pPr>
          </a:lstStyle>
          <a:p>
            <a:pPr lvl="0"/>
            <a:r>
              <a:rPr lang="fr-FR"/>
              <a:t>SUR TITRE</a:t>
            </a:r>
            <a:endParaRPr lang="fr-BE"/>
          </a:p>
        </p:txBody>
      </p:sp>
      <p:sp>
        <p:nvSpPr>
          <p:cNvPr id="16" name="Espace réservé du texte 15">
            <a:extLst>
              <a:ext uri="{FF2B5EF4-FFF2-40B4-BE49-F238E27FC236}">
                <a16:creationId xmlns:a16="http://schemas.microsoft.com/office/drawing/2014/main" id="{BCB0E257-B783-CD59-EBC7-350045918645}"/>
              </a:ext>
            </a:extLst>
          </p:cNvPr>
          <p:cNvSpPr>
            <a:spLocks noGrp="1"/>
          </p:cNvSpPr>
          <p:nvPr>
            <p:ph type="body" sz="quarter" idx="11"/>
          </p:nvPr>
        </p:nvSpPr>
        <p:spPr>
          <a:xfrm>
            <a:off x="2853532" y="3057093"/>
            <a:ext cx="6484937" cy="1053089"/>
          </a:xfrm>
          <a:prstGeom prst="rect">
            <a:avLst/>
          </a:prstGeom>
        </p:spPr>
        <p:txBody>
          <a:bodyPr/>
          <a:lstStyle>
            <a:lvl1pPr marL="0" indent="0" algn="ctr">
              <a:buNone/>
              <a:defRPr sz="3200" b="1"/>
            </a:lvl1pPr>
          </a:lstStyle>
          <a:p>
            <a:pPr lvl="0"/>
            <a:r>
              <a:rPr lang="en-US"/>
              <a:t>Click to edit Master text styles</a:t>
            </a:r>
          </a:p>
        </p:txBody>
      </p:sp>
    </p:spTree>
    <p:extLst>
      <p:ext uri="{BB962C8B-B14F-4D97-AF65-F5344CB8AC3E}">
        <p14:creationId xmlns:p14="http://schemas.microsoft.com/office/powerpoint/2010/main" val="9687858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Diapositive de titre">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C04BE12B-222A-E03C-0F02-EBCC53644F12}"/>
              </a:ext>
            </a:extLst>
          </p:cNvPr>
          <p:cNvSpPr>
            <a:spLocks noGrp="1"/>
          </p:cNvSpPr>
          <p:nvPr>
            <p:ph type="body" sz="quarter" idx="10" hasCustomPrompt="1"/>
          </p:nvPr>
        </p:nvSpPr>
        <p:spPr>
          <a:xfrm>
            <a:off x="1523495" y="1589305"/>
            <a:ext cx="5576045" cy="230910"/>
          </a:xfrm>
          <a:prstGeom prst="rect">
            <a:avLst/>
          </a:prstGeom>
        </p:spPr>
        <p:txBody>
          <a:bodyPr/>
          <a:lstStyle>
            <a:lvl1pPr marL="0" indent="0" algn="l">
              <a:buNone/>
              <a:defRPr sz="1600" b="1">
                <a:solidFill>
                  <a:schemeClr val="bg2"/>
                </a:solidFill>
              </a:defRPr>
            </a:lvl1pPr>
            <a:lvl3pPr marL="914400" indent="0">
              <a:buNone/>
              <a:defRPr/>
            </a:lvl3pPr>
          </a:lstStyle>
          <a:p>
            <a:pPr lvl="0"/>
            <a:r>
              <a:rPr lang="fr-FR"/>
              <a:t>SUR TITRE</a:t>
            </a:r>
            <a:endParaRPr lang="fr-BE"/>
          </a:p>
        </p:txBody>
      </p:sp>
      <p:sp>
        <p:nvSpPr>
          <p:cNvPr id="15" name="Espace réservé du texte 17">
            <a:extLst>
              <a:ext uri="{FF2B5EF4-FFF2-40B4-BE49-F238E27FC236}">
                <a16:creationId xmlns:a16="http://schemas.microsoft.com/office/drawing/2014/main" id="{EA283651-324B-BCCC-227D-AEB3205E6235}"/>
              </a:ext>
            </a:extLst>
          </p:cNvPr>
          <p:cNvSpPr>
            <a:spLocks noGrp="1"/>
          </p:cNvSpPr>
          <p:nvPr>
            <p:ph type="body" sz="quarter" idx="16"/>
          </p:nvPr>
        </p:nvSpPr>
        <p:spPr>
          <a:xfrm>
            <a:off x="1523495" y="5690560"/>
            <a:ext cx="2600324" cy="684817"/>
          </a:xfrm>
          <a:prstGeom prst="rect">
            <a:avLst/>
          </a:prstGeom>
        </p:spPr>
        <p:txBody>
          <a:bodyPr/>
          <a:lstStyle>
            <a:lvl1pPr marL="0" indent="0" algn="l">
              <a:buNone/>
              <a:defRPr sz="1400">
                <a:solidFill>
                  <a:schemeClr val="bg2"/>
                </a:solidFill>
              </a:defRPr>
            </a:lvl1pPr>
            <a:lvl2pPr marL="457200" indent="0">
              <a:buNone/>
              <a:defRPr/>
            </a:lvl2pPr>
          </a:lstStyle>
          <a:p>
            <a:pPr lvl="0"/>
            <a:r>
              <a:rPr lang="fr-FR"/>
              <a:t>Cliquez pour modifier les styles du texte du masque</a:t>
            </a:r>
          </a:p>
        </p:txBody>
      </p:sp>
      <p:sp>
        <p:nvSpPr>
          <p:cNvPr id="3" name="Espace réservé pour une image  2">
            <a:extLst>
              <a:ext uri="{FF2B5EF4-FFF2-40B4-BE49-F238E27FC236}">
                <a16:creationId xmlns:a16="http://schemas.microsoft.com/office/drawing/2014/main" id="{2D6422F5-FF60-AFA5-C4DA-195118720581}"/>
              </a:ext>
            </a:extLst>
          </p:cNvPr>
          <p:cNvSpPr>
            <a:spLocks noGrp="1"/>
          </p:cNvSpPr>
          <p:nvPr>
            <p:ph type="pic" sz="quarter" idx="21"/>
          </p:nvPr>
        </p:nvSpPr>
        <p:spPr>
          <a:xfrm>
            <a:off x="1523495" y="2984740"/>
            <a:ext cx="2600324" cy="1732938"/>
          </a:xfrm>
          <a:prstGeom prst="rect">
            <a:avLst/>
          </a:prstGeom>
        </p:spPr>
        <p:txBody>
          <a:bodyPr/>
          <a:lstStyle/>
          <a:p>
            <a:endParaRPr lang="fr-BE"/>
          </a:p>
        </p:txBody>
      </p:sp>
      <p:sp>
        <p:nvSpPr>
          <p:cNvPr id="22" name="Espace réservé du texte 17">
            <a:extLst>
              <a:ext uri="{FF2B5EF4-FFF2-40B4-BE49-F238E27FC236}">
                <a16:creationId xmlns:a16="http://schemas.microsoft.com/office/drawing/2014/main" id="{12F56D50-EA24-85D9-1915-AA02BC97B71E}"/>
              </a:ext>
            </a:extLst>
          </p:cNvPr>
          <p:cNvSpPr>
            <a:spLocks noGrp="1"/>
          </p:cNvSpPr>
          <p:nvPr>
            <p:ph type="body" sz="quarter" idx="23"/>
          </p:nvPr>
        </p:nvSpPr>
        <p:spPr>
          <a:xfrm>
            <a:off x="4686513" y="5690560"/>
            <a:ext cx="2600324" cy="684817"/>
          </a:xfrm>
          <a:prstGeom prst="rect">
            <a:avLst/>
          </a:prstGeom>
        </p:spPr>
        <p:txBody>
          <a:bodyPr/>
          <a:lstStyle>
            <a:lvl1pPr marL="0" indent="0" algn="l">
              <a:buNone/>
              <a:defRPr sz="1400">
                <a:solidFill>
                  <a:schemeClr val="bg2"/>
                </a:solidFill>
              </a:defRPr>
            </a:lvl1pPr>
            <a:lvl2pPr marL="457200" indent="0">
              <a:buNone/>
              <a:defRPr/>
            </a:lvl2pPr>
          </a:lstStyle>
          <a:p>
            <a:pPr lvl="0"/>
            <a:r>
              <a:rPr lang="fr-FR"/>
              <a:t>Cliquez pour modifier les styles du texte du masque</a:t>
            </a:r>
          </a:p>
        </p:txBody>
      </p:sp>
      <p:sp>
        <p:nvSpPr>
          <p:cNvPr id="23" name="Espace réservé pour une image  2">
            <a:extLst>
              <a:ext uri="{FF2B5EF4-FFF2-40B4-BE49-F238E27FC236}">
                <a16:creationId xmlns:a16="http://schemas.microsoft.com/office/drawing/2014/main" id="{B9031AE4-1E05-9C73-01C8-277758559FC2}"/>
              </a:ext>
            </a:extLst>
          </p:cNvPr>
          <p:cNvSpPr>
            <a:spLocks noGrp="1"/>
          </p:cNvSpPr>
          <p:nvPr>
            <p:ph type="pic" sz="quarter" idx="24"/>
          </p:nvPr>
        </p:nvSpPr>
        <p:spPr>
          <a:xfrm>
            <a:off x="4686513" y="2984740"/>
            <a:ext cx="2600324" cy="1732938"/>
          </a:xfrm>
          <a:prstGeom prst="rect">
            <a:avLst/>
          </a:prstGeom>
        </p:spPr>
        <p:txBody>
          <a:bodyPr/>
          <a:lstStyle/>
          <a:p>
            <a:endParaRPr lang="fr-BE"/>
          </a:p>
        </p:txBody>
      </p:sp>
      <p:sp>
        <p:nvSpPr>
          <p:cNvPr id="25" name="Espace réservé du texte 17">
            <a:extLst>
              <a:ext uri="{FF2B5EF4-FFF2-40B4-BE49-F238E27FC236}">
                <a16:creationId xmlns:a16="http://schemas.microsoft.com/office/drawing/2014/main" id="{3B4A8076-022D-C343-C4F8-EE73511CAA27}"/>
              </a:ext>
            </a:extLst>
          </p:cNvPr>
          <p:cNvSpPr>
            <a:spLocks noGrp="1"/>
          </p:cNvSpPr>
          <p:nvPr>
            <p:ph type="body" sz="quarter" idx="26"/>
          </p:nvPr>
        </p:nvSpPr>
        <p:spPr>
          <a:xfrm>
            <a:off x="7849531" y="5690560"/>
            <a:ext cx="2600324" cy="684817"/>
          </a:xfrm>
          <a:prstGeom prst="rect">
            <a:avLst/>
          </a:prstGeom>
        </p:spPr>
        <p:txBody>
          <a:bodyPr/>
          <a:lstStyle>
            <a:lvl1pPr marL="0" indent="0" algn="l">
              <a:buNone/>
              <a:defRPr sz="1400">
                <a:solidFill>
                  <a:schemeClr val="bg2"/>
                </a:solidFill>
              </a:defRPr>
            </a:lvl1pPr>
            <a:lvl2pPr marL="457200" indent="0">
              <a:buNone/>
              <a:defRPr/>
            </a:lvl2pPr>
          </a:lstStyle>
          <a:p>
            <a:pPr lvl="0"/>
            <a:r>
              <a:rPr lang="fr-FR"/>
              <a:t>Cliquez pour modifier les styles du texte du masque</a:t>
            </a:r>
          </a:p>
        </p:txBody>
      </p:sp>
      <p:sp>
        <p:nvSpPr>
          <p:cNvPr id="30" name="Espace réservé pour une image  2">
            <a:extLst>
              <a:ext uri="{FF2B5EF4-FFF2-40B4-BE49-F238E27FC236}">
                <a16:creationId xmlns:a16="http://schemas.microsoft.com/office/drawing/2014/main" id="{7846AA1B-1307-C7C8-86E5-17AB252C4CE7}"/>
              </a:ext>
            </a:extLst>
          </p:cNvPr>
          <p:cNvSpPr>
            <a:spLocks noGrp="1"/>
          </p:cNvSpPr>
          <p:nvPr>
            <p:ph type="pic" sz="quarter" idx="27"/>
          </p:nvPr>
        </p:nvSpPr>
        <p:spPr>
          <a:xfrm>
            <a:off x="7849531" y="2984740"/>
            <a:ext cx="2600324" cy="1732938"/>
          </a:xfrm>
          <a:prstGeom prst="rect">
            <a:avLst/>
          </a:prstGeom>
        </p:spPr>
        <p:txBody>
          <a:bodyPr/>
          <a:lstStyle/>
          <a:p>
            <a:endParaRPr lang="fr-BE"/>
          </a:p>
        </p:txBody>
      </p:sp>
      <p:sp>
        <p:nvSpPr>
          <p:cNvPr id="17" name="Espace réservé du texte 2">
            <a:extLst>
              <a:ext uri="{FF2B5EF4-FFF2-40B4-BE49-F238E27FC236}">
                <a16:creationId xmlns:a16="http://schemas.microsoft.com/office/drawing/2014/main" id="{2B6DFEB1-49D1-D831-AF34-A641A057F397}"/>
              </a:ext>
            </a:extLst>
          </p:cNvPr>
          <p:cNvSpPr>
            <a:spLocks noGrp="1"/>
          </p:cNvSpPr>
          <p:nvPr>
            <p:ph type="body" sz="quarter" idx="31" hasCustomPrompt="1"/>
          </p:nvPr>
        </p:nvSpPr>
        <p:spPr>
          <a:xfrm>
            <a:off x="1524000" y="1962406"/>
            <a:ext cx="5575539" cy="710517"/>
          </a:xfrm>
          <a:prstGeom prst="rect">
            <a:avLst/>
          </a:prstGeom>
        </p:spPr>
        <p:txBody>
          <a:bodyPr/>
          <a:lstStyle>
            <a:lvl1pPr marL="0" indent="0">
              <a:buNone/>
              <a:defRPr sz="3200" b="1">
                <a:solidFill>
                  <a:srgbClr val="92D050"/>
                </a:solidFill>
              </a:defRPr>
            </a:lvl1pPr>
            <a:lvl2pPr>
              <a:defRPr>
                <a:solidFill>
                  <a:srgbClr val="92D050"/>
                </a:solidFill>
              </a:defRPr>
            </a:lvl2pPr>
            <a:lvl3pPr>
              <a:defRPr>
                <a:solidFill>
                  <a:srgbClr val="92D050"/>
                </a:solidFill>
              </a:defRPr>
            </a:lvl3pPr>
            <a:lvl4pPr>
              <a:defRPr>
                <a:solidFill>
                  <a:srgbClr val="92D050"/>
                </a:solidFill>
              </a:defRPr>
            </a:lvl4pPr>
            <a:lvl5pPr>
              <a:defRPr>
                <a:solidFill>
                  <a:srgbClr val="92D050"/>
                </a:solidFill>
              </a:defRPr>
            </a:lvl5pPr>
          </a:lstStyle>
          <a:p>
            <a:pPr lvl="0"/>
            <a:r>
              <a:rPr lang="fr-FR" err="1"/>
              <a:t>Title</a:t>
            </a:r>
            <a:r>
              <a:rPr lang="fr-FR"/>
              <a:t> </a:t>
            </a:r>
            <a:r>
              <a:rPr lang="fr-FR" err="1"/>
              <a:t>text</a:t>
            </a:r>
            <a:r>
              <a:rPr lang="fr-FR"/>
              <a:t> block.</a:t>
            </a:r>
          </a:p>
        </p:txBody>
      </p:sp>
      <p:sp>
        <p:nvSpPr>
          <p:cNvPr id="18" name="Espace réservé du texte 2">
            <a:extLst>
              <a:ext uri="{FF2B5EF4-FFF2-40B4-BE49-F238E27FC236}">
                <a16:creationId xmlns:a16="http://schemas.microsoft.com/office/drawing/2014/main" id="{4AE72AD8-2F22-4960-1AFC-4ADE7EDDFF90}"/>
              </a:ext>
            </a:extLst>
          </p:cNvPr>
          <p:cNvSpPr>
            <a:spLocks noGrp="1"/>
          </p:cNvSpPr>
          <p:nvPr>
            <p:ph type="body" sz="quarter" idx="28" hasCustomPrompt="1"/>
          </p:nvPr>
        </p:nvSpPr>
        <p:spPr>
          <a:xfrm>
            <a:off x="1523495" y="4861709"/>
            <a:ext cx="2600324" cy="684817"/>
          </a:xfrm>
          <a:prstGeom prst="rect">
            <a:avLst/>
          </a:prstGeom>
        </p:spPr>
        <p:txBody>
          <a:bodyPr/>
          <a:lstStyle>
            <a:lvl1pPr marL="0" indent="0">
              <a:buNone/>
              <a:defRPr sz="1800" b="1">
                <a:solidFill>
                  <a:schemeClr val="bg2"/>
                </a:solidFill>
              </a:defRPr>
            </a:lvl1pPr>
          </a:lstStyle>
          <a:p>
            <a:pPr lvl="0"/>
            <a:r>
              <a:rPr lang="fr-FR" err="1"/>
              <a:t>Consectetuer</a:t>
            </a:r>
            <a:r>
              <a:rPr lang="fr-FR"/>
              <a:t> </a:t>
            </a:r>
            <a:r>
              <a:rPr lang="fr-FR" err="1"/>
              <a:t>elit</a:t>
            </a:r>
            <a:r>
              <a:rPr lang="fr-FR"/>
              <a:t> commodo.</a:t>
            </a:r>
            <a:endParaRPr lang="fr-BE"/>
          </a:p>
        </p:txBody>
      </p:sp>
      <p:sp>
        <p:nvSpPr>
          <p:cNvPr id="19" name="Espace réservé du texte 2">
            <a:extLst>
              <a:ext uri="{FF2B5EF4-FFF2-40B4-BE49-F238E27FC236}">
                <a16:creationId xmlns:a16="http://schemas.microsoft.com/office/drawing/2014/main" id="{8DAE46FF-79E7-602B-F75F-CA95287F518B}"/>
              </a:ext>
            </a:extLst>
          </p:cNvPr>
          <p:cNvSpPr>
            <a:spLocks noGrp="1"/>
          </p:cNvSpPr>
          <p:nvPr>
            <p:ph type="body" sz="quarter" idx="32" hasCustomPrompt="1"/>
          </p:nvPr>
        </p:nvSpPr>
        <p:spPr>
          <a:xfrm>
            <a:off x="4686513" y="4861709"/>
            <a:ext cx="2600324" cy="684817"/>
          </a:xfrm>
          <a:prstGeom prst="rect">
            <a:avLst/>
          </a:prstGeom>
        </p:spPr>
        <p:txBody>
          <a:bodyPr/>
          <a:lstStyle>
            <a:lvl1pPr marL="0" indent="0">
              <a:buNone/>
              <a:defRPr sz="1800" b="1">
                <a:solidFill>
                  <a:schemeClr val="bg2"/>
                </a:solidFill>
              </a:defRPr>
            </a:lvl1pPr>
          </a:lstStyle>
          <a:p>
            <a:pPr lvl="0"/>
            <a:r>
              <a:rPr lang="fr-FR" err="1"/>
              <a:t>Consectetuer</a:t>
            </a:r>
            <a:r>
              <a:rPr lang="fr-FR"/>
              <a:t> </a:t>
            </a:r>
            <a:r>
              <a:rPr lang="fr-FR" err="1"/>
              <a:t>elit</a:t>
            </a:r>
            <a:r>
              <a:rPr lang="fr-FR"/>
              <a:t> commodo.</a:t>
            </a:r>
            <a:endParaRPr lang="fr-BE"/>
          </a:p>
        </p:txBody>
      </p:sp>
      <p:sp>
        <p:nvSpPr>
          <p:cNvPr id="20" name="Espace réservé du texte 2">
            <a:extLst>
              <a:ext uri="{FF2B5EF4-FFF2-40B4-BE49-F238E27FC236}">
                <a16:creationId xmlns:a16="http://schemas.microsoft.com/office/drawing/2014/main" id="{3B28F3C5-2B3F-F8A3-65D4-993CACEF2830}"/>
              </a:ext>
            </a:extLst>
          </p:cNvPr>
          <p:cNvSpPr>
            <a:spLocks noGrp="1"/>
          </p:cNvSpPr>
          <p:nvPr>
            <p:ph type="body" sz="quarter" idx="33" hasCustomPrompt="1"/>
          </p:nvPr>
        </p:nvSpPr>
        <p:spPr>
          <a:xfrm>
            <a:off x="7849531" y="4861708"/>
            <a:ext cx="2600324" cy="684817"/>
          </a:xfrm>
          <a:prstGeom prst="rect">
            <a:avLst/>
          </a:prstGeom>
        </p:spPr>
        <p:txBody>
          <a:bodyPr/>
          <a:lstStyle>
            <a:lvl1pPr marL="0" indent="0">
              <a:buNone/>
              <a:defRPr sz="1800" b="1">
                <a:solidFill>
                  <a:schemeClr val="bg2"/>
                </a:solidFill>
              </a:defRPr>
            </a:lvl1pPr>
          </a:lstStyle>
          <a:p>
            <a:pPr lvl="0"/>
            <a:r>
              <a:rPr lang="fr-FR" err="1"/>
              <a:t>Consectetuer</a:t>
            </a:r>
            <a:r>
              <a:rPr lang="fr-FR"/>
              <a:t> </a:t>
            </a:r>
            <a:r>
              <a:rPr lang="fr-FR" err="1"/>
              <a:t>elit</a:t>
            </a:r>
            <a:r>
              <a:rPr lang="fr-FR"/>
              <a:t> commodo.</a:t>
            </a:r>
            <a:endParaRPr lang="fr-BE"/>
          </a:p>
        </p:txBody>
      </p:sp>
    </p:spTree>
    <p:extLst>
      <p:ext uri="{BB962C8B-B14F-4D97-AF65-F5344CB8AC3E}">
        <p14:creationId xmlns:p14="http://schemas.microsoft.com/office/powerpoint/2010/main" val="2118617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EBD342-D197-4871-93EC-F6E6AAE5F43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CA2ACBC4-3531-4533-A33A-4ED7938418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020C37E5-E5E8-46DF-B208-1DC19C5222EA}"/>
              </a:ext>
            </a:extLst>
          </p:cNvPr>
          <p:cNvSpPr>
            <a:spLocks noGrp="1"/>
          </p:cNvSpPr>
          <p:nvPr>
            <p:ph type="dt" sz="half" idx="10"/>
          </p:nvPr>
        </p:nvSpPr>
        <p:spPr/>
        <p:txBody>
          <a:bodyPr/>
          <a:lstStyle/>
          <a:p>
            <a:fld id="{7C910C6F-2457-43BF-BDD6-2AB3FC28C7B2}" type="datetimeFigureOut">
              <a:rPr lang="de-CH" smtClean="0"/>
              <a:t>24.04.24</a:t>
            </a:fld>
            <a:endParaRPr lang="de-CH"/>
          </a:p>
        </p:txBody>
      </p:sp>
      <p:sp>
        <p:nvSpPr>
          <p:cNvPr id="5" name="Fußzeilenplatzhalter 4">
            <a:extLst>
              <a:ext uri="{FF2B5EF4-FFF2-40B4-BE49-F238E27FC236}">
                <a16:creationId xmlns:a16="http://schemas.microsoft.com/office/drawing/2014/main" id="{5DA01724-52AF-4BEA-9396-88EF240D7708}"/>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0D67C102-610D-4C33-82CD-CD7EA1B806EF}"/>
              </a:ext>
            </a:extLst>
          </p:cNvPr>
          <p:cNvSpPr>
            <a:spLocks noGrp="1"/>
          </p:cNvSpPr>
          <p:nvPr>
            <p:ph type="sldNum" sz="quarter" idx="12"/>
          </p:nvPr>
        </p:nvSpPr>
        <p:spPr/>
        <p:txBody>
          <a:bodyPr/>
          <a:lstStyle/>
          <a:p>
            <a:fld id="{56CBDF7F-2714-4EC2-8170-CD125162812E}" type="slidenum">
              <a:rPr lang="de-CH" smtClean="0"/>
              <a:t>‹Nr.›</a:t>
            </a:fld>
            <a:endParaRPr lang="de-CH"/>
          </a:p>
        </p:txBody>
      </p:sp>
    </p:spTree>
    <p:extLst>
      <p:ext uri="{BB962C8B-B14F-4D97-AF65-F5344CB8AC3E}">
        <p14:creationId xmlns:p14="http://schemas.microsoft.com/office/powerpoint/2010/main" val="1821319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B175ED-78E3-4CA0-9F8A-42198F0E521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7E889851-6032-4C2B-86CA-F8FECD2AD5F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A473133D-43BA-4CE1-82F9-6613E877817B}"/>
              </a:ext>
            </a:extLst>
          </p:cNvPr>
          <p:cNvSpPr>
            <a:spLocks noGrp="1"/>
          </p:cNvSpPr>
          <p:nvPr>
            <p:ph type="dt" sz="half" idx="10"/>
          </p:nvPr>
        </p:nvSpPr>
        <p:spPr/>
        <p:txBody>
          <a:bodyPr/>
          <a:lstStyle/>
          <a:p>
            <a:fld id="{7C910C6F-2457-43BF-BDD6-2AB3FC28C7B2}" type="datetimeFigureOut">
              <a:rPr lang="de-CH" smtClean="0"/>
              <a:t>24.04.24</a:t>
            </a:fld>
            <a:endParaRPr lang="de-CH"/>
          </a:p>
        </p:txBody>
      </p:sp>
      <p:sp>
        <p:nvSpPr>
          <p:cNvPr id="5" name="Fußzeilenplatzhalter 4">
            <a:extLst>
              <a:ext uri="{FF2B5EF4-FFF2-40B4-BE49-F238E27FC236}">
                <a16:creationId xmlns:a16="http://schemas.microsoft.com/office/drawing/2014/main" id="{B37F3406-881C-46A3-AEDC-91F29B4AE7AB}"/>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B4CED967-2CA0-4BE3-96B6-5C37AB46C1DD}"/>
              </a:ext>
            </a:extLst>
          </p:cNvPr>
          <p:cNvSpPr>
            <a:spLocks noGrp="1"/>
          </p:cNvSpPr>
          <p:nvPr>
            <p:ph type="sldNum" sz="quarter" idx="12"/>
          </p:nvPr>
        </p:nvSpPr>
        <p:spPr/>
        <p:txBody>
          <a:bodyPr/>
          <a:lstStyle/>
          <a:p>
            <a:fld id="{56CBDF7F-2714-4EC2-8170-CD125162812E}" type="slidenum">
              <a:rPr lang="de-CH" smtClean="0"/>
              <a:t>‹Nr.›</a:t>
            </a:fld>
            <a:endParaRPr lang="de-CH"/>
          </a:p>
        </p:txBody>
      </p:sp>
    </p:spTree>
    <p:extLst>
      <p:ext uri="{BB962C8B-B14F-4D97-AF65-F5344CB8AC3E}">
        <p14:creationId xmlns:p14="http://schemas.microsoft.com/office/powerpoint/2010/main" val="41732095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C0BA69-7A91-462D-9B5E-B88676F18876}"/>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3DAA9461-EE19-4127-8196-6D75D84C27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1120317-A467-40B1-A936-4ECEEFAFDAA8}"/>
              </a:ext>
            </a:extLst>
          </p:cNvPr>
          <p:cNvSpPr>
            <a:spLocks noGrp="1"/>
          </p:cNvSpPr>
          <p:nvPr>
            <p:ph type="dt" sz="half" idx="10"/>
          </p:nvPr>
        </p:nvSpPr>
        <p:spPr/>
        <p:txBody>
          <a:bodyPr/>
          <a:lstStyle/>
          <a:p>
            <a:fld id="{7C910C6F-2457-43BF-BDD6-2AB3FC28C7B2}" type="datetimeFigureOut">
              <a:rPr lang="de-CH" smtClean="0"/>
              <a:t>24.04.24</a:t>
            </a:fld>
            <a:endParaRPr lang="de-CH"/>
          </a:p>
        </p:txBody>
      </p:sp>
      <p:sp>
        <p:nvSpPr>
          <p:cNvPr id="5" name="Fußzeilenplatzhalter 4">
            <a:extLst>
              <a:ext uri="{FF2B5EF4-FFF2-40B4-BE49-F238E27FC236}">
                <a16:creationId xmlns:a16="http://schemas.microsoft.com/office/drawing/2014/main" id="{8101000B-FD7D-47A6-A77D-AAEC6DFA392F}"/>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69B27E72-A0D9-4D18-9051-6F619AC0D4B3}"/>
              </a:ext>
            </a:extLst>
          </p:cNvPr>
          <p:cNvSpPr>
            <a:spLocks noGrp="1"/>
          </p:cNvSpPr>
          <p:nvPr>
            <p:ph type="sldNum" sz="quarter" idx="12"/>
          </p:nvPr>
        </p:nvSpPr>
        <p:spPr/>
        <p:txBody>
          <a:bodyPr/>
          <a:lstStyle/>
          <a:p>
            <a:fld id="{56CBDF7F-2714-4EC2-8170-CD125162812E}" type="slidenum">
              <a:rPr lang="de-CH" smtClean="0"/>
              <a:t>‹Nr.›</a:t>
            </a:fld>
            <a:endParaRPr lang="de-CH"/>
          </a:p>
        </p:txBody>
      </p:sp>
    </p:spTree>
    <p:extLst>
      <p:ext uri="{BB962C8B-B14F-4D97-AF65-F5344CB8AC3E}">
        <p14:creationId xmlns:p14="http://schemas.microsoft.com/office/powerpoint/2010/main" val="3367353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8D5DD7-BE9E-4963-A0F1-7DEE33671070}"/>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399AC727-27E2-411D-84AF-6D8088B3341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E1CD53F7-40BC-428B-9352-D38678BA57B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8564C592-7792-4FC6-BF96-1124C10DFD9B}"/>
              </a:ext>
            </a:extLst>
          </p:cNvPr>
          <p:cNvSpPr>
            <a:spLocks noGrp="1"/>
          </p:cNvSpPr>
          <p:nvPr>
            <p:ph type="dt" sz="half" idx="10"/>
          </p:nvPr>
        </p:nvSpPr>
        <p:spPr/>
        <p:txBody>
          <a:bodyPr/>
          <a:lstStyle/>
          <a:p>
            <a:fld id="{7C910C6F-2457-43BF-BDD6-2AB3FC28C7B2}" type="datetimeFigureOut">
              <a:rPr lang="de-CH" smtClean="0"/>
              <a:t>24.04.24</a:t>
            </a:fld>
            <a:endParaRPr lang="de-CH"/>
          </a:p>
        </p:txBody>
      </p:sp>
      <p:sp>
        <p:nvSpPr>
          <p:cNvPr id="6" name="Fußzeilenplatzhalter 5">
            <a:extLst>
              <a:ext uri="{FF2B5EF4-FFF2-40B4-BE49-F238E27FC236}">
                <a16:creationId xmlns:a16="http://schemas.microsoft.com/office/drawing/2014/main" id="{C2D46E0C-25C2-431C-B185-31C1D5A34BD3}"/>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589BD41A-77B4-4099-9CC5-67394A869171}"/>
              </a:ext>
            </a:extLst>
          </p:cNvPr>
          <p:cNvSpPr>
            <a:spLocks noGrp="1"/>
          </p:cNvSpPr>
          <p:nvPr>
            <p:ph type="sldNum" sz="quarter" idx="12"/>
          </p:nvPr>
        </p:nvSpPr>
        <p:spPr/>
        <p:txBody>
          <a:bodyPr/>
          <a:lstStyle/>
          <a:p>
            <a:fld id="{56CBDF7F-2714-4EC2-8170-CD125162812E}" type="slidenum">
              <a:rPr lang="de-CH" smtClean="0"/>
              <a:t>‹Nr.›</a:t>
            </a:fld>
            <a:endParaRPr lang="de-CH"/>
          </a:p>
        </p:txBody>
      </p:sp>
    </p:spTree>
    <p:extLst>
      <p:ext uri="{BB962C8B-B14F-4D97-AF65-F5344CB8AC3E}">
        <p14:creationId xmlns:p14="http://schemas.microsoft.com/office/powerpoint/2010/main" val="31491447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8DA7E5-69C4-446A-93FA-54A0B0CE32BC}"/>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C29904F4-20DB-483C-B879-0071A0DD29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F08023F4-181D-443F-AF5B-44A65F833E38}"/>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EFB836FD-E697-4EAB-BD85-EA7EC2415E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30009C25-6141-4F28-A10C-075FFC5060D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C49FC2AB-BEA9-41BC-BEDD-B1D1A7C3FDAB}"/>
              </a:ext>
            </a:extLst>
          </p:cNvPr>
          <p:cNvSpPr>
            <a:spLocks noGrp="1"/>
          </p:cNvSpPr>
          <p:nvPr>
            <p:ph type="dt" sz="half" idx="10"/>
          </p:nvPr>
        </p:nvSpPr>
        <p:spPr/>
        <p:txBody>
          <a:bodyPr/>
          <a:lstStyle/>
          <a:p>
            <a:fld id="{7C910C6F-2457-43BF-BDD6-2AB3FC28C7B2}" type="datetimeFigureOut">
              <a:rPr lang="de-CH" smtClean="0"/>
              <a:t>24.04.24</a:t>
            </a:fld>
            <a:endParaRPr lang="de-CH"/>
          </a:p>
        </p:txBody>
      </p:sp>
      <p:sp>
        <p:nvSpPr>
          <p:cNvPr id="8" name="Fußzeilenplatzhalter 7">
            <a:extLst>
              <a:ext uri="{FF2B5EF4-FFF2-40B4-BE49-F238E27FC236}">
                <a16:creationId xmlns:a16="http://schemas.microsoft.com/office/drawing/2014/main" id="{0E910918-01AC-4F45-97EA-F7B8D8CDF955}"/>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8B393986-ACC5-43DF-8803-6C587241981D}"/>
              </a:ext>
            </a:extLst>
          </p:cNvPr>
          <p:cNvSpPr>
            <a:spLocks noGrp="1"/>
          </p:cNvSpPr>
          <p:nvPr>
            <p:ph type="sldNum" sz="quarter" idx="12"/>
          </p:nvPr>
        </p:nvSpPr>
        <p:spPr/>
        <p:txBody>
          <a:bodyPr/>
          <a:lstStyle/>
          <a:p>
            <a:fld id="{56CBDF7F-2714-4EC2-8170-CD125162812E}" type="slidenum">
              <a:rPr lang="de-CH" smtClean="0"/>
              <a:t>‹Nr.›</a:t>
            </a:fld>
            <a:endParaRPr lang="de-CH"/>
          </a:p>
        </p:txBody>
      </p:sp>
    </p:spTree>
    <p:extLst>
      <p:ext uri="{BB962C8B-B14F-4D97-AF65-F5344CB8AC3E}">
        <p14:creationId xmlns:p14="http://schemas.microsoft.com/office/powerpoint/2010/main" val="2960011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4C36BB-21F7-4661-8797-D6654ED1104A}"/>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50C7313A-373C-482C-B5EE-CC34773974CD}"/>
              </a:ext>
            </a:extLst>
          </p:cNvPr>
          <p:cNvSpPr>
            <a:spLocks noGrp="1"/>
          </p:cNvSpPr>
          <p:nvPr>
            <p:ph type="dt" sz="half" idx="10"/>
          </p:nvPr>
        </p:nvSpPr>
        <p:spPr/>
        <p:txBody>
          <a:bodyPr/>
          <a:lstStyle/>
          <a:p>
            <a:fld id="{7C910C6F-2457-43BF-BDD6-2AB3FC28C7B2}" type="datetimeFigureOut">
              <a:rPr lang="de-CH" smtClean="0"/>
              <a:t>24.04.24</a:t>
            </a:fld>
            <a:endParaRPr lang="de-CH"/>
          </a:p>
        </p:txBody>
      </p:sp>
      <p:sp>
        <p:nvSpPr>
          <p:cNvPr id="4" name="Fußzeilenplatzhalter 3">
            <a:extLst>
              <a:ext uri="{FF2B5EF4-FFF2-40B4-BE49-F238E27FC236}">
                <a16:creationId xmlns:a16="http://schemas.microsoft.com/office/drawing/2014/main" id="{AD3B5444-FDD9-414D-A6BC-B2943321BB10}"/>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7CCCE3EB-F577-4823-94AC-54FEE7A99269}"/>
              </a:ext>
            </a:extLst>
          </p:cNvPr>
          <p:cNvSpPr>
            <a:spLocks noGrp="1"/>
          </p:cNvSpPr>
          <p:nvPr>
            <p:ph type="sldNum" sz="quarter" idx="12"/>
          </p:nvPr>
        </p:nvSpPr>
        <p:spPr/>
        <p:txBody>
          <a:bodyPr/>
          <a:lstStyle/>
          <a:p>
            <a:fld id="{56CBDF7F-2714-4EC2-8170-CD125162812E}" type="slidenum">
              <a:rPr lang="de-CH" smtClean="0"/>
              <a:t>‹Nr.›</a:t>
            </a:fld>
            <a:endParaRPr lang="de-CH"/>
          </a:p>
        </p:txBody>
      </p:sp>
    </p:spTree>
    <p:extLst>
      <p:ext uri="{BB962C8B-B14F-4D97-AF65-F5344CB8AC3E}">
        <p14:creationId xmlns:p14="http://schemas.microsoft.com/office/powerpoint/2010/main" val="184529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1_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4C36BB-21F7-4661-8797-D6654ED1104A}"/>
              </a:ext>
            </a:extLst>
          </p:cNvPr>
          <p:cNvSpPr>
            <a:spLocks noGrp="1"/>
          </p:cNvSpPr>
          <p:nvPr>
            <p:ph type="title"/>
          </p:nvPr>
        </p:nvSpPr>
        <p:spPr>
          <a:xfrm>
            <a:off x="716820" y="510783"/>
            <a:ext cx="10515600" cy="824404"/>
          </a:xfrm>
        </p:spPr>
        <p:txBody>
          <a:bodyPr/>
          <a:lstStyle/>
          <a:p>
            <a:r>
              <a:rPr lang="de-DE"/>
              <a:t>Mastertitelformat bearbeiten</a:t>
            </a:r>
            <a:endParaRPr lang="de-CH"/>
          </a:p>
        </p:txBody>
      </p:sp>
      <p:sp>
        <p:nvSpPr>
          <p:cNvPr id="5" name="Foliennummernplatzhalter 4">
            <a:extLst>
              <a:ext uri="{FF2B5EF4-FFF2-40B4-BE49-F238E27FC236}">
                <a16:creationId xmlns:a16="http://schemas.microsoft.com/office/drawing/2014/main" id="{7CCCE3EB-F577-4823-94AC-54FEE7A99269}"/>
              </a:ext>
            </a:extLst>
          </p:cNvPr>
          <p:cNvSpPr>
            <a:spLocks noGrp="1"/>
          </p:cNvSpPr>
          <p:nvPr>
            <p:ph type="sldNum" sz="quarter" idx="12"/>
          </p:nvPr>
        </p:nvSpPr>
        <p:spPr>
          <a:xfrm>
            <a:off x="11595887" y="6472701"/>
            <a:ext cx="478104" cy="365125"/>
          </a:xfrm>
        </p:spPr>
        <p:txBody>
          <a:bodyPr/>
          <a:lstStyle/>
          <a:p>
            <a:fld id="{56CBDF7F-2714-4EC2-8170-CD125162812E}" type="slidenum">
              <a:rPr lang="de-CH" smtClean="0"/>
              <a:t>‹Nr.›</a:t>
            </a:fld>
            <a:endParaRPr lang="de-CH"/>
          </a:p>
        </p:txBody>
      </p:sp>
      <p:sp>
        <p:nvSpPr>
          <p:cNvPr id="6" name="Textfeld 5">
            <a:extLst>
              <a:ext uri="{FF2B5EF4-FFF2-40B4-BE49-F238E27FC236}">
                <a16:creationId xmlns:a16="http://schemas.microsoft.com/office/drawing/2014/main" id="{E8E1849D-EC52-4D9E-B77A-D3628DADE1F5}"/>
              </a:ext>
            </a:extLst>
          </p:cNvPr>
          <p:cNvSpPr txBox="1"/>
          <p:nvPr userDrawn="1"/>
        </p:nvSpPr>
        <p:spPr>
          <a:xfrm>
            <a:off x="9943285" y="6655263"/>
            <a:ext cx="1289135" cy="215444"/>
          </a:xfrm>
          <a:prstGeom prst="rect">
            <a:avLst/>
          </a:prstGeom>
          <a:noFill/>
        </p:spPr>
        <p:txBody>
          <a:bodyPr wrap="none" rtlCol="0">
            <a:spAutoFit/>
          </a:bodyPr>
          <a:lstStyle/>
          <a:p>
            <a:r>
              <a:rPr lang="en-GB" sz="800" noProof="0"/>
              <a:t>ER System Pillar draft slide</a:t>
            </a:r>
            <a:endParaRPr lang="en-GB" noProof="0"/>
          </a:p>
        </p:txBody>
      </p:sp>
    </p:spTree>
    <p:extLst>
      <p:ext uri="{BB962C8B-B14F-4D97-AF65-F5344CB8AC3E}">
        <p14:creationId xmlns:p14="http://schemas.microsoft.com/office/powerpoint/2010/main" val="30445438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D65551F-35B3-4173-92A4-C940C3C1272E}"/>
              </a:ext>
            </a:extLst>
          </p:cNvPr>
          <p:cNvSpPr>
            <a:spLocks noGrp="1"/>
          </p:cNvSpPr>
          <p:nvPr>
            <p:ph type="dt" sz="half" idx="10"/>
          </p:nvPr>
        </p:nvSpPr>
        <p:spPr/>
        <p:txBody>
          <a:bodyPr/>
          <a:lstStyle/>
          <a:p>
            <a:fld id="{7C910C6F-2457-43BF-BDD6-2AB3FC28C7B2}" type="datetimeFigureOut">
              <a:rPr lang="de-CH" smtClean="0"/>
              <a:t>24.04.24</a:t>
            </a:fld>
            <a:endParaRPr lang="de-CH"/>
          </a:p>
        </p:txBody>
      </p:sp>
      <p:sp>
        <p:nvSpPr>
          <p:cNvPr id="3" name="Fußzeilenplatzhalter 2">
            <a:extLst>
              <a:ext uri="{FF2B5EF4-FFF2-40B4-BE49-F238E27FC236}">
                <a16:creationId xmlns:a16="http://schemas.microsoft.com/office/drawing/2014/main" id="{463734DF-A974-45D0-AED0-E340E1166C75}"/>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41600538-E85A-4B1E-AC99-7E38C83705CF}"/>
              </a:ext>
            </a:extLst>
          </p:cNvPr>
          <p:cNvSpPr>
            <a:spLocks noGrp="1"/>
          </p:cNvSpPr>
          <p:nvPr>
            <p:ph type="sldNum" sz="quarter" idx="12"/>
          </p:nvPr>
        </p:nvSpPr>
        <p:spPr/>
        <p:txBody>
          <a:bodyPr/>
          <a:lstStyle/>
          <a:p>
            <a:fld id="{56CBDF7F-2714-4EC2-8170-CD125162812E}" type="slidenum">
              <a:rPr lang="de-CH" smtClean="0"/>
              <a:t>‹Nr.›</a:t>
            </a:fld>
            <a:endParaRPr lang="de-CH"/>
          </a:p>
        </p:txBody>
      </p:sp>
    </p:spTree>
    <p:extLst>
      <p:ext uri="{BB962C8B-B14F-4D97-AF65-F5344CB8AC3E}">
        <p14:creationId xmlns:p14="http://schemas.microsoft.com/office/powerpoint/2010/main" val="13468205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A8C629-5005-4621-A399-468977F727C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03E2BDC0-F9BB-479A-A9B0-8BC7051542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8D703277-212C-46DF-8F14-8764B124B6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DE4DCA5-BF67-4F73-B2C9-C1EA66D01244}"/>
              </a:ext>
            </a:extLst>
          </p:cNvPr>
          <p:cNvSpPr>
            <a:spLocks noGrp="1"/>
          </p:cNvSpPr>
          <p:nvPr>
            <p:ph type="dt" sz="half" idx="10"/>
          </p:nvPr>
        </p:nvSpPr>
        <p:spPr/>
        <p:txBody>
          <a:bodyPr/>
          <a:lstStyle/>
          <a:p>
            <a:fld id="{7C910C6F-2457-43BF-BDD6-2AB3FC28C7B2}" type="datetimeFigureOut">
              <a:rPr lang="de-CH" smtClean="0"/>
              <a:t>24.04.24</a:t>
            </a:fld>
            <a:endParaRPr lang="de-CH"/>
          </a:p>
        </p:txBody>
      </p:sp>
      <p:sp>
        <p:nvSpPr>
          <p:cNvPr id="6" name="Fußzeilenplatzhalter 5">
            <a:extLst>
              <a:ext uri="{FF2B5EF4-FFF2-40B4-BE49-F238E27FC236}">
                <a16:creationId xmlns:a16="http://schemas.microsoft.com/office/drawing/2014/main" id="{B3588B1A-CE92-449E-A73A-C4E55A3A306C}"/>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CAE5D795-E9F5-454A-8377-1FC5466EBFB5}"/>
              </a:ext>
            </a:extLst>
          </p:cNvPr>
          <p:cNvSpPr>
            <a:spLocks noGrp="1"/>
          </p:cNvSpPr>
          <p:nvPr>
            <p:ph type="sldNum" sz="quarter" idx="12"/>
          </p:nvPr>
        </p:nvSpPr>
        <p:spPr/>
        <p:txBody>
          <a:bodyPr/>
          <a:lstStyle/>
          <a:p>
            <a:fld id="{56CBDF7F-2714-4EC2-8170-CD125162812E}" type="slidenum">
              <a:rPr lang="de-CH" smtClean="0"/>
              <a:t>‹Nr.›</a:t>
            </a:fld>
            <a:endParaRPr lang="de-CH"/>
          </a:p>
        </p:txBody>
      </p:sp>
    </p:spTree>
    <p:extLst>
      <p:ext uri="{BB962C8B-B14F-4D97-AF65-F5344CB8AC3E}">
        <p14:creationId xmlns:p14="http://schemas.microsoft.com/office/powerpoint/2010/main" val="2422560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pic>
        <p:nvPicPr>
          <p:cNvPr id="7" name="Graphique 6">
            <a:extLst>
              <a:ext uri="{FF2B5EF4-FFF2-40B4-BE49-F238E27FC236}">
                <a16:creationId xmlns:a16="http://schemas.microsoft.com/office/drawing/2014/main" id="{9AC10A1A-3190-8676-8789-7E83ABECECA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12467" y="628869"/>
            <a:ext cx="1367066" cy="1032733"/>
          </a:xfrm>
          <a:prstGeom prst="rect">
            <a:avLst/>
          </a:prstGeom>
        </p:spPr>
      </p:pic>
      <p:sp>
        <p:nvSpPr>
          <p:cNvPr id="8" name="ZoneTexte 7">
            <a:extLst>
              <a:ext uri="{FF2B5EF4-FFF2-40B4-BE49-F238E27FC236}">
                <a16:creationId xmlns:a16="http://schemas.microsoft.com/office/drawing/2014/main" id="{F76E6324-C7D7-B674-8A52-6296967F9645}"/>
              </a:ext>
            </a:extLst>
          </p:cNvPr>
          <p:cNvSpPr txBox="1"/>
          <p:nvPr userDrawn="1"/>
        </p:nvSpPr>
        <p:spPr>
          <a:xfrm>
            <a:off x="4311213" y="3030100"/>
            <a:ext cx="3569574" cy="923330"/>
          </a:xfrm>
          <a:prstGeom prst="rect">
            <a:avLst/>
          </a:prstGeom>
          <a:noFill/>
        </p:spPr>
        <p:txBody>
          <a:bodyPr wrap="square" rtlCol="0">
            <a:spAutoFit/>
          </a:bodyPr>
          <a:lstStyle/>
          <a:p>
            <a:pPr algn="ctr"/>
            <a:r>
              <a:rPr lang="en-US">
                <a:ln>
                  <a:noFill/>
                </a:ln>
                <a:solidFill>
                  <a:srgbClr val="0C1D3E"/>
                </a:solidFill>
                <a:effectLst/>
                <a:latin typeface="Arial" panose="020B0604020202020204" pitchFamily="34" charset="0"/>
                <a:ea typeface="Calibri" panose="020F0502020204030204" pitchFamily="34" charset="0"/>
                <a:cs typeface="Arial" panose="020B0604020202020204" pitchFamily="34" charset="0"/>
              </a:rPr>
              <a:t>White Atrium Building, 2nd Floor </a:t>
            </a:r>
          </a:p>
          <a:p>
            <a:pPr algn="ctr"/>
            <a:r>
              <a:rPr lang="en-US">
                <a:ln>
                  <a:noFill/>
                </a:ln>
                <a:solidFill>
                  <a:srgbClr val="0C1D3E"/>
                </a:solidFill>
                <a:effectLst/>
                <a:latin typeface="Arial" panose="020B0604020202020204" pitchFamily="34" charset="0"/>
                <a:ea typeface="Calibri" panose="020F0502020204030204" pitchFamily="34" charset="0"/>
                <a:cs typeface="Arial" panose="020B0604020202020204" pitchFamily="34" charset="0"/>
              </a:rPr>
              <a:t>Avenue de la </a:t>
            </a:r>
            <a:r>
              <a:rPr lang="en-US" err="1">
                <a:ln>
                  <a:noFill/>
                </a:ln>
                <a:solidFill>
                  <a:srgbClr val="0C1D3E"/>
                </a:solidFill>
                <a:effectLst/>
                <a:latin typeface="Arial" panose="020B0604020202020204" pitchFamily="34" charset="0"/>
                <a:ea typeface="Calibri" panose="020F0502020204030204" pitchFamily="34" charset="0"/>
                <a:cs typeface="Arial" panose="020B0604020202020204" pitchFamily="34" charset="0"/>
              </a:rPr>
              <a:t>Toison</a:t>
            </a:r>
            <a:r>
              <a:rPr lang="en-US">
                <a:ln>
                  <a:noFill/>
                </a:ln>
                <a:solidFill>
                  <a:srgbClr val="0C1D3E"/>
                </a:solidFill>
                <a:effectLst/>
                <a:latin typeface="Arial" panose="020B0604020202020204" pitchFamily="34" charset="0"/>
                <a:ea typeface="Calibri" panose="020F0502020204030204" pitchFamily="34" charset="0"/>
                <a:cs typeface="Arial" panose="020B0604020202020204" pitchFamily="34" charset="0"/>
              </a:rPr>
              <a:t> d’Or 56-60</a:t>
            </a:r>
          </a:p>
          <a:p>
            <a:pPr algn="ctr"/>
            <a:r>
              <a:rPr lang="en-US">
                <a:ln>
                  <a:noFill/>
                </a:ln>
                <a:solidFill>
                  <a:srgbClr val="0C1D3E"/>
                </a:solidFill>
                <a:effectLst/>
                <a:latin typeface="Arial" panose="020B0604020202020204" pitchFamily="34" charset="0"/>
                <a:ea typeface="Calibri" panose="020F0502020204030204" pitchFamily="34" charset="0"/>
                <a:cs typeface="Arial" panose="020B0604020202020204" pitchFamily="34" charset="0"/>
              </a:rPr>
              <a:t>B1060, Brussels - Belgium</a:t>
            </a:r>
            <a:endParaRPr lang="fr-BE">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27B3DEF0-2B1B-7580-0336-A80F3ED589BE}"/>
              </a:ext>
            </a:extLst>
          </p:cNvPr>
          <p:cNvSpPr txBox="1"/>
          <p:nvPr userDrawn="1"/>
        </p:nvSpPr>
        <p:spPr>
          <a:xfrm>
            <a:off x="4311213" y="4117560"/>
            <a:ext cx="3569574" cy="369332"/>
          </a:xfrm>
          <a:prstGeom prst="rect">
            <a:avLst/>
          </a:prstGeom>
          <a:noFill/>
        </p:spPr>
        <p:txBody>
          <a:bodyPr wrap="square" rtlCol="0">
            <a:spAutoFit/>
          </a:bodyPr>
          <a:lstStyle/>
          <a:p>
            <a:pPr algn="ctr"/>
            <a:r>
              <a:rPr lang="fr-BE" b="0" i="0">
                <a:effectLst/>
                <a:latin typeface="Arial" panose="020B0604020202020204" pitchFamily="34" charset="0"/>
                <a:hlinkClick r:id="rId4" tooltip="Cliquez pour ouvrir une nouvelle fenêtre ou onglet&#10;https://eur06.safelinks.protection.outlook.com/?url=http%3A%2F%2Fwww.rail-research.europa.eu%2F&amp;data=05%7C01%7C%7C6a04a5d6bd9d4e4fb10808da29def965..."/>
              </a:rPr>
              <a:t>www.rail-research.europa.eu</a:t>
            </a:r>
            <a:endParaRPr lang="fr-BE">
              <a:latin typeface="Arial" panose="020B0604020202020204" pitchFamily="34" charset="0"/>
              <a:cs typeface="Arial" panose="020B0604020202020204" pitchFamily="34" charset="0"/>
            </a:endParaRPr>
          </a:p>
        </p:txBody>
      </p:sp>
      <p:sp>
        <p:nvSpPr>
          <p:cNvPr id="10" name="Sous-titre 2">
            <a:extLst>
              <a:ext uri="{FF2B5EF4-FFF2-40B4-BE49-F238E27FC236}">
                <a16:creationId xmlns:a16="http://schemas.microsoft.com/office/drawing/2014/main" id="{0838B557-1211-E6BE-A0A1-A2B74FA2B84D}"/>
              </a:ext>
            </a:extLst>
          </p:cNvPr>
          <p:cNvSpPr>
            <a:spLocks noGrp="1"/>
          </p:cNvSpPr>
          <p:nvPr>
            <p:ph type="subTitle" idx="1"/>
          </p:nvPr>
        </p:nvSpPr>
        <p:spPr>
          <a:xfrm>
            <a:off x="2974109" y="2009356"/>
            <a:ext cx="6243782" cy="542668"/>
          </a:xfrm>
          <a:prstGeom prst="rect">
            <a:avLst/>
          </a:prstGeom>
        </p:spPr>
        <p:txBody>
          <a:bodyPr>
            <a:noAutofit/>
          </a:bodyPr>
          <a:lstStyle>
            <a:lvl1pPr marL="0" indent="0" algn="ctr">
              <a:buNone/>
              <a:defRPr/>
            </a:lvl1pPr>
          </a:lstStyle>
          <a:p>
            <a:r>
              <a:rPr lang="en-US" sz="5400" b="1">
                <a:solidFill>
                  <a:srgbClr val="97C62E"/>
                </a:solidFill>
                <a:effectLst/>
                <a:latin typeface="Arial" panose="020B0604020202020204" pitchFamily="34" charset="0"/>
                <a:cs typeface="Arial" panose="020B0604020202020204" pitchFamily="34" charset="0"/>
              </a:rPr>
              <a:t>Click to edit Master subtitle style</a:t>
            </a:r>
            <a:endParaRPr lang="fr-BE" sz="5400">
              <a:solidFill>
                <a:srgbClr val="97C62E"/>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11" name="Groupe 10">
            <a:extLst>
              <a:ext uri="{FF2B5EF4-FFF2-40B4-BE49-F238E27FC236}">
                <a16:creationId xmlns:a16="http://schemas.microsoft.com/office/drawing/2014/main" id="{C482619B-8530-7CB3-B69C-F01BEE238DCC}"/>
              </a:ext>
            </a:extLst>
          </p:cNvPr>
          <p:cNvGrpSpPr/>
          <p:nvPr userDrawn="1"/>
        </p:nvGrpSpPr>
        <p:grpSpPr>
          <a:xfrm>
            <a:off x="5022658" y="5122009"/>
            <a:ext cx="2146684" cy="488226"/>
            <a:chOff x="4973314" y="5122009"/>
            <a:chExt cx="2146684" cy="488226"/>
          </a:xfrm>
        </p:grpSpPr>
        <p:pic>
          <p:nvPicPr>
            <p:cNvPr id="12" name="Graphique 11">
              <a:extLst>
                <a:ext uri="{FF2B5EF4-FFF2-40B4-BE49-F238E27FC236}">
                  <a16:creationId xmlns:a16="http://schemas.microsoft.com/office/drawing/2014/main" id="{C3C85ED0-EB66-ECEF-A4F4-A6EB6A451BE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973314" y="5141958"/>
              <a:ext cx="468277" cy="468277"/>
            </a:xfrm>
            <a:prstGeom prst="rect">
              <a:avLst/>
            </a:prstGeom>
          </p:spPr>
        </p:pic>
        <p:pic>
          <p:nvPicPr>
            <p:cNvPr id="13" name="Graphique 12">
              <a:extLst>
                <a:ext uri="{FF2B5EF4-FFF2-40B4-BE49-F238E27FC236}">
                  <a16:creationId xmlns:a16="http://schemas.microsoft.com/office/drawing/2014/main" id="{BA7888D2-B8E7-B8C0-833F-8C9BA4BE1E06}"/>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092252" y="5122009"/>
              <a:ext cx="468277" cy="468277"/>
            </a:xfrm>
            <a:prstGeom prst="rect">
              <a:avLst/>
            </a:prstGeom>
          </p:spPr>
        </p:pic>
        <p:pic>
          <p:nvPicPr>
            <p:cNvPr id="15" name="Graphique 14">
              <a:extLst>
                <a:ext uri="{FF2B5EF4-FFF2-40B4-BE49-F238E27FC236}">
                  <a16:creationId xmlns:a16="http://schemas.microsoft.com/office/drawing/2014/main" id="{E67E4FE4-9F47-2924-67F6-2C449944595A}"/>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532783" y="5141958"/>
              <a:ext cx="468277" cy="468277"/>
            </a:xfrm>
            <a:prstGeom prst="rect">
              <a:avLst/>
            </a:prstGeom>
          </p:spPr>
        </p:pic>
        <p:pic>
          <p:nvPicPr>
            <p:cNvPr id="17" name="Graphique 16">
              <a:extLst>
                <a:ext uri="{FF2B5EF4-FFF2-40B4-BE49-F238E27FC236}">
                  <a16:creationId xmlns:a16="http://schemas.microsoft.com/office/drawing/2014/main" id="{2D77E4D7-5A50-62B4-ABA1-A142A07F7D2D}"/>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651721" y="5141957"/>
              <a:ext cx="468277" cy="468277"/>
            </a:xfrm>
            <a:prstGeom prst="rect">
              <a:avLst/>
            </a:prstGeom>
          </p:spPr>
        </p:pic>
      </p:grpSp>
    </p:spTree>
    <p:extLst>
      <p:ext uri="{BB962C8B-B14F-4D97-AF65-F5344CB8AC3E}">
        <p14:creationId xmlns:p14="http://schemas.microsoft.com/office/powerpoint/2010/main" val="10147759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3FAC11-59E2-46DC-899B-5B2DD372159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ED0AB029-F113-479F-B147-F75FF9C32C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79D47D57-EF8D-4537-BF86-D906E00D37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52E0323-2A6C-4542-9393-FC84BF82C60A}"/>
              </a:ext>
            </a:extLst>
          </p:cNvPr>
          <p:cNvSpPr>
            <a:spLocks noGrp="1"/>
          </p:cNvSpPr>
          <p:nvPr>
            <p:ph type="dt" sz="half" idx="10"/>
          </p:nvPr>
        </p:nvSpPr>
        <p:spPr/>
        <p:txBody>
          <a:bodyPr/>
          <a:lstStyle/>
          <a:p>
            <a:fld id="{7C910C6F-2457-43BF-BDD6-2AB3FC28C7B2}" type="datetimeFigureOut">
              <a:rPr lang="de-CH" smtClean="0"/>
              <a:t>24.04.24</a:t>
            </a:fld>
            <a:endParaRPr lang="de-CH"/>
          </a:p>
        </p:txBody>
      </p:sp>
      <p:sp>
        <p:nvSpPr>
          <p:cNvPr id="6" name="Fußzeilenplatzhalter 5">
            <a:extLst>
              <a:ext uri="{FF2B5EF4-FFF2-40B4-BE49-F238E27FC236}">
                <a16:creationId xmlns:a16="http://schemas.microsoft.com/office/drawing/2014/main" id="{7441AB07-0628-42F0-AC84-5D62A0D07169}"/>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08F126C4-D504-4960-8DA4-403DF9147029}"/>
              </a:ext>
            </a:extLst>
          </p:cNvPr>
          <p:cNvSpPr>
            <a:spLocks noGrp="1"/>
          </p:cNvSpPr>
          <p:nvPr>
            <p:ph type="sldNum" sz="quarter" idx="12"/>
          </p:nvPr>
        </p:nvSpPr>
        <p:spPr/>
        <p:txBody>
          <a:bodyPr/>
          <a:lstStyle/>
          <a:p>
            <a:fld id="{56CBDF7F-2714-4EC2-8170-CD125162812E}" type="slidenum">
              <a:rPr lang="de-CH" smtClean="0"/>
              <a:t>‹Nr.›</a:t>
            </a:fld>
            <a:endParaRPr lang="de-CH"/>
          </a:p>
        </p:txBody>
      </p:sp>
    </p:spTree>
    <p:extLst>
      <p:ext uri="{BB962C8B-B14F-4D97-AF65-F5344CB8AC3E}">
        <p14:creationId xmlns:p14="http://schemas.microsoft.com/office/powerpoint/2010/main" val="37174909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7E4B83-CA1C-42F5-90B1-1E8653303F55}"/>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E94EC37D-9AF2-436E-9F60-95F81A83BDA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C97C5C22-D1E3-41E1-B809-A02A90DF34AC}"/>
              </a:ext>
            </a:extLst>
          </p:cNvPr>
          <p:cNvSpPr>
            <a:spLocks noGrp="1"/>
          </p:cNvSpPr>
          <p:nvPr>
            <p:ph type="dt" sz="half" idx="10"/>
          </p:nvPr>
        </p:nvSpPr>
        <p:spPr/>
        <p:txBody>
          <a:bodyPr/>
          <a:lstStyle/>
          <a:p>
            <a:fld id="{7C910C6F-2457-43BF-BDD6-2AB3FC28C7B2}" type="datetimeFigureOut">
              <a:rPr lang="de-CH" smtClean="0"/>
              <a:t>24.04.24</a:t>
            </a:fld>
            <a:endParaRPr lang="de-CH"/>
          </a:p>
        </p:txBody>
      </p:sp>
      <p:sp>
        <p:nvSpPr>
          <p:cNvPr id="5" name="Fußzeilenplatzhalter 4">
            <a:extLst>
              <a:ext uri="{FF2B5EF4-FFF2-40B4-BE49-F238E27FC236}">
                <a16:creationId xmlns:a16="http://schemas.microsoft.com/office/drawing/2014/main" id="{B2004CD7-5181-4AD0-B9DA-4B18EA342A5E}"/>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D4BDBBC8-68CD-43A6-8044-8545AA0188A5}"/>
              </a:ext>
            </a:extLst>
          </p:cNvPr>
          <p:cNvSpPr>
            <a:spLocks noGrp="1"/>
          </p:cNvSpPr>
          <p:nvPr>
            <p:ph type="sldNum" sz="quarter" idx="12"/>
          </p:nvPr>
        </p:nvSpPr>
        <p:spPr/>
        <p:txBody>
          <a:bodyPr/>
          <a:lstStyle/>
          <a:p>
            <a:fld id="{56CBDF7F-2714-4EC2-8170-CD125162812E}" type="slidenum">
              <a:rPr lang="de-CH" smtClean="0"/>
              <a:t>‹Nr.›</a:t>
            </a:fld>
            <a:endParaRPr lang="de-CH"/>
          </a:p>
        </p:txBody>
      </p:sp>
    </p:spTree>
    <p:extLst>
      <p:ext uri="{BB962C8B-B14F-4D97-AF65-F5344CB8AC3E}">
        <p14:creationId xmlns:p14="http://schemas.microsoft.com/office/powerpoint/2010/main" val="9712104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28073F6-34AA-4E4D-82B8-295268C183D4}"/>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2B77DB2F-D257-44A1-9F03-7A2B22258960}"/>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C4D02D07-6508-4110-93EE-6C019FB30625}"/>
              </a:ext>
            </a:extLst>
          </p:cNvPr>
          <p:cNvSpPr>
            <a:spLocks noGrp="1"/>
          </p:cNvSpPr>
          <p:nvPr>
            <p:ph type="dt" sz="half" idx="10"/>
          </p:nvPr>
        </p:nvSpPr>
        <p:spPr/>
        <p:txBody>
          <a:bodyPr/>
          <a:lstStyle/>
          <a:p>
            <a:fld id="{7C910C6F-2457-43BF-BDD6-2AB3FC28C7B2}" type="datetimeFigureOut">
              <a:rPr lang="de-CH" smtClean="0"/>
              <a:t>24.04.24</a:t>
            </a:fld>
            <a:endParaRPr lang="de-CH"/>
          </a:p>
        </p:txBody>
      </p:sp>
      <p:sp>
        <p:nvSpPr>
          <p:cNvPr id="5" name="Fußzeilenplatzhalter 4">
            <a:extLst>
              <a:ext uri="{FF2B5EF4-FFF2-40B4-BE49-F238E27FC236}">
                <a16:creationId xmlns:a16="http://schemas.microsoft.com/office/drawing/2014/main" id="{59FA9821-0F03-45C1-8881-4783910F1893}"/>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3134D475-DC08-488B-913D-42930EC56C09}"/>
              </a:ext>
            </a:extLst>
          </p:cNvPr>
          <p:cNvSpPr>
            <a:spLocks noGrp="1"/>
          </p:cNvSpPr>
          <p:nvPr>
            <p:ph type="sldNum" sz="quarter" idx="12"/>
          </p:nvPr>
        </p:nvSpPr>
        <p:spPr/>
        <p:txBody>
          <a:bodyPr/>
          <a:lstStyle/>
          <a:p>
            <a:fld id="{56CBDF7F-2714-4EC2-8170-CD125162812E}" type="slidenum">
              <a:rPr lang="de-CH" smtClean="0"/>
              <a:t>‹Nr.›</a:t>
            </a:fld>
            <a:endParaRPr lang="de-CH"/>
          </a:p>
        </p:txBody>
      </p:sp>
    </p:spTree>
    <p:extLst>
      <p:ext uri="{BB962C8B-B14F-4D97-AF65-F5344CB8AC3E}">
        <p14:creationId xmlns:p14="http://schemas.microsoft.com/office/powerpoint/2010/main" val="39674077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ain template_Titl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07FE89-08DC-3542-B751-1572C5BAEAE0}"/>
              </a:ext>
            </a:extLst>
          </p:cNvPr>
          <p:cNvSpPr>
            <a:spLocks noGrp="1"/>
          </p:cNvSpPr>
          <p:nvPr>
            <p:ph type="ctrTitle" hasCustomPrompt="1"/>
          </p:nvPr>
        </p:nvSpPr>
        <p:spPr>
          <a:xfrm>
            <a:off x="1524000" y="1122363"/>
            <a:ext cx="9144000" cy="2387600"/>
          </a:xfrm>
        </p:spPr>
        <p:txBody>
          <a:bodyPr anchor="b">
            <a:normAutofit/>
          </a:bodyPr>
          <a:lstStyle>
            <a:lvl1pPr algn="ctr">
              <a:defRPr sz="5400" b="1" i="0">
                <a:solidFill>
                  <a:srgbClr val="91CB60"/>
                </a:solidFill>
                <a:latin typeface="Arial" panose="020B0604020202020204" pitchFamily="34" charset="0"/>
                <a:cs typeface="Arial" panose="020B0604020202020204" pitchFamily="34" charset="0"/>
              </a:defRPr>
            </a:lvl1pPr>
          </a:lstStyle>
          <a:p>
            <a:r>
              <a:rPr lang="fr-FR"/>
              <a:t>LOREM IPSUM</a:t>
            </a:r>
            <a:endParaRPr lang="en-GB"/>
          </a:p>
        </p:txBody>
      </p:sp>
      <p:sp>
        <p:nvSpPr>
          <p:cNvPr id="3" name="Sous-titre 2">
            <a:extLst>
              <a:ext uri="{FF2B5EF4-FFF2-40B4-BE49-F238E27FC236}">
                <a16:creationId xmlns:a16="http://schemas.microsoft.com/office/drawing/2014/main" id="{06FD7AF3-89C0-3A44-A75E-835B3872B44B}"/>
              </a:ext>
            </a:extLst>
          </p:cNvPr>
          <p:cNvSpPr>
            <a:spLocks noGrp="1"/>
          </p:cNvSpPr>
          <p:nvPr>
            <p:ph type="subTitle" idx="1" hasCustomPrompt="1"/>
          </p:nvPr>
        </p:nvSpPr>
        <p:spPr>
          <a:xfrm>
            <a:off x="1524000" y="3602038"/>
            <a:ext cx="9144000" cy="477837"/>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err="1"/>
              <a:t>Lorem</a:t>
            </a:r>
            <a:r>
              <a:rPr lang="fr-FR"/>
              <a:t> </a:t>
            </a:r>
            <a:r>
              <a:rPr lang="fr-FR" err="1"/>
              <a:t>ipsum</a:t>
            </a:r>
            <a:endParaRPr lang="en-GB"/>
          </a:p>
        </p:txBody>
      </p:sp>
      <p:sp>
        <p:nvSpPr>
          <p:cNvPr id="4" name="Espace réservé de la date 3">
            <a:extLst>
              <a:ext uri="{FF2B5EF4-FFF2-40B4-BE49-F238E27FC236}">
                <a16:creationId xmlns:a16="http://schemas.microsoft.com/office/drawing/2014/main" id="{0B46ED08-B34E-1D44-85CF-972605D67EDB}"/>
              </a:ext>
            </a:extLst>
          </p:cNvPr>
          <p:cNvSpPr>
            <a:spLocks noGrp="1"/>
          </p:cNvSpPr>
          <p:nvPr>
            <p:ph type="dt" sz="half" idx="10"/>
          </p:nvPr>
        </p:nvSpPr>
        <p:spPr/>
        <p:txBody>
          <a:bodyPr/>
          <a:lstStyle/>
          <a:p>
            <a:fld id="{EDAC3CFE-11D2-9E4D-B700-59E0E3AAC8F2}" type="datetimeFigureOut">
              <a:rPr lang="en-GB" smtClean="0"/>
              <a:t>24/04/2024</a:t>
            </a:fld>
            <a:endParaRPr lang="en-GB"/>
          </a:p>
        </p:txBody>
      </p:sp>
      <p:sp>
        <p:nvSpPr>
          <p:cNvPr id="5" name="Espace réservé du pied de page 4">
            <a:extLst>
              <a:ext uri="{FF2B5EF4-FFF2-40B4-BE49-F238E27FC236}">
                <a16:creationId xmlns:a16="http://schemas.microsoft.com/office/drawing/2014/main" id="{27EF1F25-6BB9-AF45-86D2-8DBA6E1A37BE}"/>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B4D1B62F-8B1E-8A42-AB23-378B508495C7}"/>
              </a:ext>
            </a:extLst>
          </p:cNvPr>
          <p:cNvSpPr>
            <a:spLocks noGrp="1"/>
          </p:cNvSpPr>
          <p:nvPr>
            <p:ph type="sldNum" sz="quarter" idx="12"/>
          </p:nvPr>
        </p:nvSpPr>
        <p:spPr/>
        <p:txBody>
          <a:bodyPr/>
          <a:lstStyle/>
          <a:p>
            <a:fld id="{6ABB0DC6-0311-9D4C-8333-A8862636E7AD}" type="slidenum">
              <a:rPr lang="en-GB" smtClean="0"/>
              <a:t>‹Nr.›</a:t>
            </a:fld>
            <a:endParaRPr lang="en-GB"/>
          </a:p>
        </p:txBody>
      </p:sp>
      <p:sp>
        <p:nvSpPr>
          <p:cNvPr id="9" name="Espace réservé du texte 8">
            <a:extLst>
              <a:ext uri="{FF2B5EF4-FFF2-40B4-BE49-F238E27FC236}">
                <a16:creationId xmlns:a16="http://schemas.microsoft.com/office/drawing/2014/main" id="{CD2B3C72-A402-BA4F-A6B1-4EAAC9EB43CE}"/>
              </a:ext>
            </a:extLst>
          </p:cNvPr>
          <p:cNvSpPr>
            <a:spLocks noGrp="1"/>
          </p:cNvSpPr>
          <p:nvPr>
            <p:ph type="body" sz="quarter" idx="13" hasCustomPrompt="1"/>
          </p:nvPr>
        </p:nvSpPr>
        <p:spPr>
          <a:xfrm>
            <a:off x="1524000" y="4211638"/>
            <a:ext cx="9144000" cy="565150"/>
          </a:xfrm>
        </p:spPr>
        <p:txBody>
          <a:bodyPr anchor="ctr"/>
          <a:lstStyle>
            <a:lvl1pPr marL="0" indent="0" algn="ctr">
              <a:buNone/>
              <a:defRPr sz="2000">
                <a:latin typeface="Arial" panose="020B0604020202020204" pitchFamily="34" charset="0"/>
                <a:cs typeface="Arial" panose="020B0604020202020204" pitchFamily="34" charset="0"/>
              </a:defRPr>
            </a:lvl1pPr>
            <a:lvl2pPr>
              <a:defRPr sz="2000"/>
            </a:lvl2pPr>
          </a:lstStyle>
          <a:p>
            <a:pPr lvl="0"/>
            <a:r>
              <a:rPr lang="fr-FR" err="1"/>
              <a:t>Lorem</a:t>
            </a:r>
            <a:r>
              <a:rPr lang="fr-FR"/>
              <a:t> </a:t>
            </a:r>
            <a:r>
              <a:rPr lang="fr-FR" err="1"/>
              <a:t>ipsum</a:t>
            </a:r>
            <a:r>
              <a:rPr lang="fr-FR"/>
              <a:t> </a:t>
            </a:r>
            <a:endParaRPr lang="en-GB"/>
          </a:p>
        </p:txBody>
      </p:sp>
    </p:spTree>
    <p:extLst>
      <p:ext uri="{BB962C8B-B14F-4D97-AF65-F5344CB8AC3E}">
        <p14:creationId xmlns:p14="http://schemas.microsoft.com/office/powerpoint/2010/main" val="8950674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Main template_Title&amp;cont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28618D-6FBD-AD4F-8D43-E09890CBEF3D}"/>
              </a:ext>
            </a:extLst>
          </p:cNvPr>
          <p:cNvSpPr>
            <a:spLocks noGrp="1"/>
          </p:cNvSpPr>
          <p:nvPr>
            <p:ph type="title" hasCustomPrompt="1"/>
          </p:nvPr>
        </p:nvSpPr>
        <p:spPr/>
        <p:txBody>
          <a:bodyPr>
            <a:normAutofit/>
          </a:bodyPr>
          <a:lstStyle>
            <a:lvl1pPr>
              <a:defRPr sz="4000">
                <a:latin typeface="Arial" panose="020B0604020202020204" pitchFamily="34" charset="0"/>
                <a:cs typeface="Arial" panose="020B0604020202020204" pitchFamily="34" charset="0"/>
              </a:defRPr>
            </a:lvl1pPr>
          </a:lstStyle>
          <a:p>
            <a:r>
              <a:rPr lang="fr-FR"/>
              <a:t>LOREM IPSUM</a:t>
            </a:r>
            <a:endParaRPr lang="en-GB"/>
          </a:p>
        </p:txBody>
      </p:sp>
      <p:sp>
        <p:nvSpPr>
          <p:cNvPr id="3" name="Espace réservé du contenu 2">
            <a:extLst>
              <a:ext uri="{FF2B5EF4-FFF2-40B4-BE49-F238E27FC236}">
                <a16:creationId xmlns:a16="http://schemas.microsoft.com/office/drawing/2014/main" id="{EBE44464-339C-4640-A68F-AD5FAC0DB85D}"/>
              </a:ext>
            </a:extLst>
          </p:cNvPr>
          <p:cNvSpPr>
            <a:spLocks noGrp="1"/>
          </p:cNvSpPr>
          <p:nvPr>
            <p:ph idx="1" hasCustomPrompt="1"/>
          </p:nvPr>
        </p:nvSpPr>
        <p:spPr/>
        <p:txBody>
          <a:bodyPr/>
          <a:lstStyle>
            <a:lvl1pPr>
              <a:lnSpc>
                <a:spcPct val="100000"/>
              </a:lnSpc>
              <a:defRPr>
                <a:latin typeface="Arial" panose="020B0604020202020204" pitchFamily="34" charset="0"/>
                <a:cs typeface="Arial" panose="020B0604020202020204" pitchFamily="34" charset="0"/>
              </a:defRPr>
            </a:lvl1pPr>
            <a:lvl2pPr>
              <a:lnSpc>
                <a:spcPct val="100000"/>
              </a:lnSpc>
              <a:defRPr>
                <a:latin typeface="Arial" panose="020B0604020202020204" pitchFamily="34" charset="0"/>
                <a:cs typeface="Arial" panose="020B0604020202020204" pitchFamily="34" charset="0"/>
              </a:defRPr>
            </a:lvl2pPr>
            <a:lvl3pPr>
              <a:lnSpc>
                <a:spcPct val="100000"/>
              </a:lnSpc>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fr-FR" err="1"/>
              <a:t>Lorem</a:t>
            </a:r>
            <a:r>
              <a:rPr lang="fr-FR"/>
              <a:t> </a:t>
            </a:r>
            <a:r>
              <a:rPr lang="fr-FR" err="1"/>
              <a:t>ipsum</a:t>
            </a:r>
            <a:endParaRPr lang="fr-FR"/>
          </a:p>
          <a:p>
            <a:pPr lvl="1"/>
            <a:r>
              <a:rPr lang="fr-FR" err="1"/>
              <a:t>Lorem</a:t>
            </a:r>
            <a:r>
              <a:rPr lang="fr-FR"/>
              <a:t> </a:t>
            </a:r>
            <a:r>
              <a:rPr lang="fr-FR" err="1"/>
              <a:t>ipsum</a:t>
            </a:r>
            <a:endParaRPr lang="fr-FR"/>
          </a:p>
          <a:p>
            <a:pPr lvl="2"/>
            <a:r>
              <a:rPr lang="fr-FR" err="1"/>
              <a:t>Lorem</a:t>
            </a:r>
            <a:r>
              <a:rPr lang="fr-FR"/>
              <a:t> </a:t>
            </a:r>
            <a:r>
              <a:rPr lang="fr-FR" err="1"/>
              <a:t>ipsum</a:t>
            </a:r>
            <a:endParaRPr lang="fr-FR"/>
          </a:p>
          <a:p>
            <a:pPr lvl="3"/>
            <a:r>
              <a:rPr lang="fr-FR" err="1"/>
              <a:t>Lorem</a:t>
            </a:r>
            <a:r>
              <a:rPr lang="fr-FR"/>
              <a:t> </a:t>
            </a:r>
            <a:r>
              <a:rPr lang="fr-FR" err="1"/>
              <a:t>ipsum</a:t>
            </a:r>
            <a:endParaRPr lang="fr-FR"/>
          </a:p>
          <a:p>
            <a:pPr lvl="4"/>
            <a:r>
              <a:rPr lang="fr-FR" err="1"/>
              <a:t>Lorem</a:t>
            </a:r>
            <a:r>
              <a:rPr lang="fr-FR"/>
              <a:t> </a:t>
            </a:r>
            <a:r>
              <a:rPr lang="fr-FR" err="1"/>
              <a:t>ipsum</a:t>
            </a:r>
            <a:endParaRPr lang="en-GB"/>
          </a:p>
        </p:txBody>
      </p:sp>
      <p:sp>
        <p:nvSpPr>
          <p:cNvPr id="4" name="Espace réservé de la date 3">
            <a:extLst>
              <a:ext uri="{FF2B5EF4-FFF2-40B4-BE49-F238E27FC236}">
                <a16:creationId xmlns:a16="http://schemas.microsoft.com/office/drawing/2014/main" id="{278A20ED-7568-AC40-8952-FE2ACB258D44}"/>
              </a:ext>
            </a:extLst>
          </p:cNvPr>
          <p:cNvSpPr>
            <a:spLocks noGrp="1"/>
          </p:cNvSpPr>
          <p:nvPr>
            <p:ph type="dt" sz="half" idx="10"/>
          </p:nvPr>
        </p:nvSpPr>
        <p:spPr/>
        <p:txBody>
          <a:bodyPr/>
          <a:lstStyle/>
          <a:p>
            <a:fld id="{EDAC3CFE-11D2-9E4D-B700-59E0E3AAC8F2}" type="datetimeFigureOut">
              <a:rPr lang="en-GB" smtClean="0"/>
              <a:t>24/04/2024</a:t>
            </a:fld>
            <a:endParaRPr lang="en-GB"/>
          </a:p>
        </p:txBody>
      </p:sp>
      <p:sp>
        <p:nvSpPr>
          <p:cNvPr id="5" name="Espace réservé du pied de page 4">
            <a:extLst>
              <a:ext uri="{FF2B5EF4-FFF2-40B4-BE49-F238E27FC236}">
                <a16:creationId xmlns:a16="http://schemas.microsoft.com/office/drawing/2014/main" id="{C4500258-EA4E-8244-8D0A-94550C2F7CAB}"/>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B4F6F189-3884-AB4B-A72D-2202C1429E1E}"/>
              </a:ext>
            </a:extLst>
          </p:cNvPr>
          <p:cNvSpPr>
            <a:spLocks noGrp="1"/>
          </p:cNvSpPr>
          <p:nvPr>
            <p:ph type="sldNum" sz="quarter" idx="12"/>
          </p:nvPr>
        </p:nvSpPr>
        <p:spPr/>
        <p:txBody>
          <a:bodyPr/>
          <a:lstStyle/>
          <a:p>
            <a:fld id="{6ABB0DC6-0311-9D4C-8333-A8862636E7AD}" type="slidenum">
              <a:rPr lang="en-GB" smtClean="0"/>
              <a:t>‹Nr.›</a:t>
            </a:fld>
            <a:endParaRPr lang="en-GB"/>
          </a:p>
        </p:txBody>
      </p:sp>
    </p:spTree>
    <p:extLst>
      <p:ext uri="{BB962C8B-B14F-4D97-AF65-F5344CB8AC3E}">
        <p14:creationId xmlns:p14="http://schemas.microsoft.com/office/powerpoint/2010/main" val="13145862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Main template_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CE7CD7-DB5D-6A40-ACD5-C35A21F610A8}"/>
              </a:ext>
            </a:extLst>
          </p:cNvPr>
          <p:cNvSpPr>
            <a:spLocks noGrp="1"/>
          </p:cNvSpPr>
          <p:nvPr>
            <p:ph type="title" hasCustomPrompt="1"/>
          </p:nvPr>
        </p:nvSpPr>
        <p:spPr>
          <a:xfrm>
            <a:off x="831850" y="1709738"/>
            <a:ext cx="10515600" cy="2852737"/>
          </a:xfrm>
        </p:spPr>
        <p:txBody>
          <a:bodyPr anchor="b"/>
          <a:lstStyle>
            <a:lvl1pPr>
              <a:defRPr sz="6000"/>
            </a:lvl1pPr>
          </a:lstStyle>
          <a:p>
            <a:r>
              <a:rPr lang="fr-FR" err="1"/>
              <a:t>Lorem</a:t>
            </a:r>
            <a:r>
              <a:rPr lang="fr-FR"/>
              <a:t> </a:t>
            </a:r>
            <a:r>
              <a:rPr lang="fr-FR" err="1"/>
              <a:t>ipsum</a:t>
            </a:r>
            <a:endParaRPr lang="en-GB"/>
          </a:p>
        </p:txBody>
      </p:sp>
      <p:sp>
        <p:nvSpPr>
          <p:cNvPr id="3" name="Espace réservé du texte 2">
            <a:extLst>
              <a:ext uri="{FF2B5EF4-FFF2-40B4-BE49-F238E27FC236}">
                <a16:creationId xmlns:a16="http://schemas.microsoft.com/office/drawing/2014/main" id="{73D52C39-BB30-6740-9299-C9236312A9D6}"/>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err="1"/>
              <a:t>Lorem</a:t>
            </a:r>
            <a:r>
              <a:rPr lang="fr-FR"/>
              <a:t> </a:t>
            </a:r>
            <a:r>
              <a:rPr lang="fr-FR" err="1"/>
              <a:t>ipsum</a:t>
            </a:r>
            <a:endParaRPr lang="fr-FR"/>
          </a:p>
        </p:txBody>
      </p:sp>
      <p:sp>
        <p:nvSpPr>
          <p:cNvPr id="4" name="Espace réservé de la date 3">
            <a:extLst>
              <a:ext uri="{FF2B5EF4-FFF2-40B4-BE49-F238E27FC236}">
                <a16:creationId xmlns:a16="http://schemas.microsoft.com/office/drawing/2014/main" id="{33301199-6207-5A40-BB46-33D9E5B4C555}"/>
              </a:ext>
            </a:extLst>
          </p:cNvPr>
          <p:cNvSpPr>
            <a:spLocks noGrp="1"/>
          </p:cNvSpPr>
          <p:nvPr>
            <p:ph type="dt" sz="half" idx="10"/>
          </p:nvPr>
        </p:nvSpPr>
        <p:spPr/>
        <p:txBody>
          <a:bodyPr/>
          <a:lstStyle/>
          <a:p>
            <a:fld id="{EDAC3CFE-11D2-9E4D-B700-59E0E3AAC8F2}" type="datetimeFigureOut">
              <a:rPr lang="en-GB" smtClean="0"/>
              <a:t>24/04/2024</a:t>
            </a:fld>
            <a:endParaRPr lang="en-GB"/>
          </a:p>
        </p:txBody>
      </p:sp>
      <p:sp>
        <p:nvSpPr>
          <p:cNvPr id="5" name="Espace réservé du pied de page 4">
            <a:extLst>
              <a:ext uri="{FF2B5EF4-FFF2-40B4-BE49-F238E27FC236}">
                <a16:creationId xmlns:a16="http://schemas.microsoft.com/office/drawing/2014/main" id="{4D21923F-2440-D044-BBE2-B2CA12025E09}"/>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D989BA16-8F1A-C34E-9C84-B9AF9084552E}"/>
              </a:ext>
            </a:extLst>
          </p:cNvPr>
          <p:cNvSpPr>
            <a:spLocks noGrp="1"/>
          </p:cNvSpPr>
          <p:nvPr>
            <p:ph type="sldNum" sz="quarter" idx="12"/>
          </p:nvPr>
        </p:nvSpPr>
        <p:spPr/>
        <p:txBody>
          <a:bodyPr/>
          <a:lstStyle/>
          <a:p>
            <a:fld id="{6ABB0DC6-0311-9D4C-8333-A8862636E7AD}" type="slidenum">
              <a:rPr lang="en-GB" smtClean="0"/>
              <a:t>‹Nr.›</a:t>
            </a:fld>
            <a:endParaRPr lang="en-GB"/>
          </a:p>
        </p:txBody>
      </p:sp>
    </p:spTree>
    <p:extLst>
      <p:ext uri="{BB962C8B-B14F-4D97-AF65-F5344CB8AC3E}">
        <p14:creationId xmlns:p14="http://schemas.microsoft.com/office/powerpoint/2010/main" val="38386246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Main template_Doublecont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20E601-BA9B-EF45-9E00-FFD77A65C02C}"/>
              </a:ext>
            </a:extLst>
          </p:cNvPr>
          <p:cNvSpPr>
            <a:spLocks noGrp="1"/>
          </p:cNvSpPr>
          <p:nvPr>
            <p:ph type="title" hasCustomPrompt="1"/>
          </p:nvPr>
        </p:nvSpPr>
        <p:spPr/>
        <p:txBody>
          <a:bodyPr>
            <a:normAutofit/>
          </a:bodyPr>
          <a:lstStyle>
            <a:lvl1pPr>
              <a:defRPr sz="4000"/>
            </a:lvl1pPr>
          </a:lstStyle>
          <a:p>
            <a:r>
              <a:rPr lang="fr-FR"/>
              <a:t>Lorem ipsum </a:t>
            </a:r>
            <a:endParaRPr lang="en-GB"/>
          </a:p>
        </p:txBody>
      </p:sp>
      <p:sp>
        <p:nvSpPr>
          <p:cNvPr id="3" name="Espace réservé du contenu 2">
            <a:extLst>
              <a:ext uri="{FF2B5EF4-FFF2-40B4-BE49-F238E27FC236}">
                <a16:creationId xmlns:a16="http://schemas.microsoft.com/office/drawing/2014/main" id="{86296D85-979F-BB45-9B07-BA1E654D0CD3}"/>
              </a:ext>
            </a:extLst>
          </p:cNvPr>
          <p:cNvSpPr>
            <a:spLocks noGrp="1"/>
          </p:cNvSpPr>
          <p:nvPr>
            <p:ph sz="half" idx="1" hasCustomPrompt="1"/>
          </p:nvPr>
        </p:nvSpPr>
        <p:spPr>
          <a:xfrm>
            <a:off x="838200" y="1825625"/>
            <a:ext cx="5181600" cy="435133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err="1"/>
              <a:t>Lorem</a:t>
            </a:r>
            <a:r>
              <a:rPr lang="fr-FR"/>
              <a:t> </a:t>
            </a:r>
            <a:r>
              <a:rPr lang="fr-FR" err="1"/>
              <a:t>ipsum</a:t>
            </a:r>
            <a:endParaRPr lang="fr-FR"/>
          </a:p>
          <a:p>
            <a:pPr lvl="1"/>
            <a:r>
              <a:rPr lang="fr-FR" err="1"/>
              <a:t>Lorem</a:t>
            </a:r>
            <a:r>
              <a:rPr lang="fr-FR"/>
              <a:t> </a:t>
            </a:r>
            <a:r>
              <a:rPr lang="fr-FR" err="1"/>
              <a:t>ipsum</a:t>
            </a:r>
            <a:endParaRPr lang="fr-FR"/>
          </a:p>
          <a:p>
            <a:pPr lvl="2"/>
            <a:r>
              <a:rPr lang="fr-FR" err="1"/>
              <a:t>Lorem</a:t>
            </a:r>
            <a:r>
              <a:rPr lang="fr-FR"/>
              <a:t> </a:t>
            </a:r>
            <a:r>
              <a:rPr lang="fr-FR" err="1"/>
              <a:t>ipsum</a:t>
            </a:r>
            <a:endParaRPr lang="fr-FR"/>
          </a:p>
          <a:p>
            <a:pPr lvl="3"/>
            <a:r>
              <a:rPr lang="fr-FR" err="1"/>
              <a:t>Lorem</a:t>
            </a:r>
            <a:r>
              <a:rPr lang="fr-FR"/>
              <a:t> </a:t>
            </a:r>
            <a:r>
              <a:rPr lang="fr-FR" err="1"/>
              <a:t>ipsum</a:t>
            </a:r>
            <a:endParaRPr lang="fr-FR"/>
          </a:p>
          <a:p>
            <a:pPr lvl="4"/>
            <a:r>
              <a:rPr lang="fr-FR" err="1"/>
              <a:t>Lorem</a:t>
            </a:r>
            <a:r>
              <a:rPr lang="fr-FR"/>
              <a:t> </a:t>
            </a:r>
            <a:r>
              <a:rPr lang="fr-FR" err="1"/>
              <a:t>ipsum</a:t>
            </a:r>
            <a:endParaRPr lang="en-GB"/>
          </a:p>
        </p:txBody>
      </p:sp>
      <p:sp>
        <p:nvSpPr>
          <p:cNvPr id="4" name="Espace réservé du contenu 3">
            <a:extLst>
              <a:ext uri="{FF2B5EF4-FFF2-40B4-BE49-F238E27FC236}">
                <a16:creationId xmlns:a16="http://schemas.microsoft.com/office/drawing/2014/main" id="{B5BF0CB8-B63B-414F-BB1E-9EB769BC5625}"/>
              </a:ext>
            </a:extLst>
          </p:cNvPr>
          <p:cNvSpPr>
            <a:spLocks noGrp="1"/>
          </p:cNvSpPr>
          <p:nvPr>
            <p:ph sz="half" idx="2" hasCustomPrompt="1"/>
          </p:nvPr>
        </p:nvSpPr>
        <p:spPr>
          <a:xfrm>
            <a:off x="6172200" y="1825625"/>
            <a:ext cx="5181600" cy="435133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err="1"/>
              <a:t>Lorem</a:t>
            </a:r>
            <a:r>
              <a:rPr lang="fr-FR"/>
              <a:t> </a:t>
            </a:r>
            <a:r>
              <a:rPr lang="fr-FR" err="1"/>
              <a:t>ipsum</a:t>
            </a:r>
            <a:endParaRPr lang="fr-FR"/>
          </a:p>
          <a:p>
            <a:pPr lvl="1"/>
            <a:r>
              <a:rPr lang="fr-FR" err="1"/>
              <a:t>Lorem</a:t>
            </a:r>
            <a:r>
              <a:rPr lang="fr-FR"/>
              <a:t> </a:t>
            </a:r>
            <a:r>
              <a:rPr lang="fr-FR" err="1"/>
              <a:t>ipsum</a:t>
            </a:r>
            <a:endParaRPr lang="fr-FR"/>
          </a:p>
          <a:p>
            <a:pPr lvl="2"/>
            <a:r>
              <a:rPr lang="fr-FR" err="1"/>
              <a:t>Lorem</a:t>
            </a:r>
            <a:r>
              <a:rPr lang="fr-FR"/>
              <a:t> </a:t>
            </a:r>
            <a:r>
              <a:rPr lang="fr-FR" err="1"/>
              <a:t>ipsum</a:t>
            </a:r>
            <a:endParaRPr lang="fr-FR"/>
          </a:p>
          <a:p>
            <a:pPr lvl="3"/>
            <a:r>
              <a:rPr lang="fr-FR" err="1"/>
              <a:t>Lorem</a:t>
            </a:r>
            <a:r>
              <a:rPr lang="fr-FR"/>
              <a:t> </a:t>
            </a:r>
            <a:r>
              <a:rPr lang="fr-FR" err="1"/>
              <a:t>ipsum</a:t>
            </a:r>
            <a:endParaRPr lang="fr-FR"/>
          </a:p>
          <a:p>
            <a:pPr lvl="4"/>
            <a:r>
              <a:rPr lang="fr-FR" err="1"/>
              <a:t>Lorem</a:t>
            </a:r>
            <a:r>
              <a:rPr lang="fr-FR"/>
              <a:t> </a:t>
            </a:r>
            <a:r>
              <a:rPr lang="fr-FR" err="1"/>
              <a:t>ipsum</a:t>
            </a:r>
            <a:endParaRPr lang="en-GB"/>
          </a:p>
        </p:txBody>
      </p:sp>
      <p:sp>
        <p:nvSpPr>
          <p:cNvPr id="5" name="Espace réservé de la date 4">
            <a:extLst>
              <a:ext uri="{FF2B5EF4-FFF2-40B4-BE49-F238E27FC236}">
                <a16:creationId xmlns:a16="http://schemas.microsoft.com/office/drawing/2014/main" id="{D3E0B143-3821-DF40-AEEB-D8F90BF30B28}"/>
              </a:ext>
            </a:extLst>
          </p:cNvPr>
          <p:cNvSpPr>
            <a:spLocks noGrp="1"/>
          </p:cNvSpPr>
          <p:nvPr>
            <p:ph type="dt" sz="half" idx="10"/>
          </p:nvPr>
        </p:nvSpPr>
        <p:spPr/>
        <p:txBody>
          <a:bodyPr/>
          <a:lstStyle/>
          <a:p>
            <a:fld id="{EDAC3CFE-11D2-9E4D-B700-59E0E3AAC8F2}" type="datetimeFigureOut">
              <a:rPr lang="en-GB" smtClean="0"/>
              <a:t>24/04/2024</a:t>
            </a:fld>
            <a:endParaRPr lang="en-GB"/>
          </a:p>
        </p:txBody>
      </p:sp>
      <p:sp>
        <p:nvSpPr>
          <p:cNvPr id="6" name="Espace réservé du pied de page 5">
            <a:extLst>
              <a:ext uri="{FF2B5EF4-FFF2-40B4-BE49-F238E27FC236}">
                <a16:creationId xmlns:a16="http://schemas.microsoft.com/office/drawing/2014/main" id="{93C18C91-4470-4D49-BB15-B7B8ABD9FD02}"/>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C04BF901-F9CD-E64E-9DE8-D5EA89788248}"/>
              </a:ext>
            </a:extLst>
          </p:cNvPr>
          <p:cNvSpPr>
            <a:spLocks noGrp="1"/>
          </p:cNvSpPr>
          <p:nvPr>
            <p:ph type="sldNum" sz="quarter" idx="12"/>
          </p:nvPr>
        </p:nvSpPr>
        <p:spPr/>
        <p:txBody>
          <a:bodyPr/>
          <a:lstStyle/>
          <a:p>
            <a:fld id="{6ABB0DC6-0311-9D4C-8333-A8862636E7AD}" type="slidenum">
              <a:rPr lang="en-GB" smtClean="0"/>
              <a:t>‹Nr.›</a:t>
            </a:fld>
            <a:endParaRPr lang="en-GB"/>
          </a:p>
        </p:txBody>
      </p:sp>
    </p:spTree>
    <p:extLst>
      <p:ext uri="{BB962C8B-B14F-4D97-AF65-F5344CB8AC3E}">
        <p14:creationId xmlns:p14="http://schemas.microsoft.com/office/powerpoint/2010/main" val="39785668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Main template_Compar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1C9F66-6A3A-5F49-B1FF-8E71DC531091}"/>
              </a:ext>
            </a:extLst>
          </p:cNvPr>
          <p:cNvSpPr>
            <a:spLocks noGrp="1"/>
          </p:cNvSpPr>
          <p:nvPr>
            <p:ph type="title" hasCustomPrompt="1"/>
          </p:nvPr>
        </p:nvSpPr>
        <p:spPr>
          <a:xfrm>
            <a:off x="839788" y="365125"/>
            <a:ext cx="10515600" cy="1325563"/>
          </a:xfrm>
        </p:spPr>
        <p:txBody>
          <a:bodyPr>
            <a:normAutofit/>
          </a:bodyPr>
          <a:lstStyle>
            <a:lvl1pPr>
              <a:defRPr sz="4000"/>
            </a:lvl1pPr>
          </a:lstStyle>
          <a:p>
            <a:r>
              <a:rPr lang="fr-FR"/>
              <a:t>Lorem ipsum</a:t>
            </a:r>
            <a:endParaRPr lang="en-GB"/>
          </a:p>
        </p:txBody>
      </p:sp>
      <p:sp>
        <p:nvSpPr>
          <p:cNvPr id="3" name="Espace réservé du texte 2">
            <a:extLst>
              <a:ext uri="{FF2B5EF4-FFF2-40B4-BE49-F238E27FC236}">
                <a16:creationId xmlns:a16="http://schemas.microsoft.com/office/drawing/2014/main" id="{F53C897B-2D16-214E-9BDE-F8ABFFEB40F6}"/>
              </a:ext>
            </a:extLst>
          </p:cNvPr>
          <p:cNvSpPr>
            <a:spLocks noGrp="1"/>
          </p:cNvSpPr>
          <p:nvPr>
            <p:ph type="body" idx="1" hasCustomPrompt="1"/>
          </p:nvPr>
        </p:nvSpPr>
        <p:spPr>
          <a:xfrm>
            <a:off x="839788" y="1681163"/>
            <a:ext cx="5157787"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err="1"/>
              <a:t>Lorem</a:t>
            </a:r>
            <a:r>
              <a:rPr lang="fr-FR"/>
              <a:t> </a:t>
            </a:r>
            <a:r>
              <a:rPr lang="fr-FR" err="1"/>
              <a:t>ipsum</a:t>
            </a:r>
            <a:endParaRPr lang="fr-FR"/>
          </a:p>
        </p:txBody>
      </p:sp>
      <p:sp>
        <p:nvSpPr>
          <p:cNvPr id="4" name="Espace réservé du contenu 3">
            <a:extLst>
              <a:ext uri="{FF2B5EF4-FFF2-40B4-BE49-F238E27FC236}">
                <a16:creationId xmlns:a16="http://schemas.microsoft.com/office/drawing/2014/main" id="{BDE023F1-3872-C248-8717-FAC096DE1C2B}"/>
              </a:ext>
            </a:extLst>
          </p:cNvPr>
          <p:cNvSpPr>
            <a:spLocks noGrp="1"/>
          </p:cNvSpPr>
          <p:nvPr>
            <p:ph sz="half" idx="2" hasCustomPrompt="1"/>
          </p:nvPr>
        </p:nvSpPr>
        <p:spPr>
          <a:xfrm>
            <a:off x="839788" y="2505075"/>
            <a:ext cx="5157787" cy="368458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err="1"/>
              <a:t>Lorem</a:t>
            </a:r>
            <a:r>
              <a:rPr lang="fr-FR"/>
              <a:t> </a:t>
            </a:r>
            <a:r>
              <a:rPr lang="fr-FR" err="1"/>
              <a:t>ipsum</a:t>
            </a:r>
            <a:endParaRPr lang="fr-FR"/>
          </a:p>
          <a:p>
            <a:pPr lvl="1"/>
            <a:r>
              <a:rPr lang="fr-FR" err="1"/>
              <a:t>Lorem</a:t>
            </a:r>
            <a:r>
              <a:rPr lang="fr-FR"/>
              <a:t> </a:t>
            </a:r>
            <a:r>
              <a:rPr lang="fr-FR" err="1"/>
              <a:t>ipsum</a:t>
            </a:r>
            <a:endParaRPr lang="fr-FR"/>
          </a:p>
          <a:p>
            <a:pPr lvl="2"/>
            <a:r>
              <a:rPr lang="fr-FR" err="1"/>
              <a:t>Lorem</a:t>
            </a:r>
            <a:r>
              <a:rPr lang="fr-FR"/>
              <a:t> </a:t>
            </a:r>
            <a:r>
              <a:rPr lang="fr-FR" err="1"/>
              <a:t>ipsum</a:t>
            </a:r>
            <a:endParaRPr lang="fr-FR"/>
          </a:p>
          <a:p>
            <a:pPr lvl="3"/>
            <a:r>
              <a:rPr lang="fr-FR" err="1"/>
              <a:t>Lorem</a:t>
            </a:r>
            <a:r>
              <a:rPr lang="fr-FR"/>
              <a:t> </a:t>
            </a:r>
            <a:r>
              <a:rPr lang="fr-FR" err="1"/>
              <a:t>ipsum</a:t>
            </a:r>
            <a:endParaRPr lang="fr-FR"/>
          </a:p>
          <a:p>
            <a:pPr lvl="4"/>
            <a:r>
              <a:rPr lang="fr-FR" err="1"/>
              <a:t>Lorem</a:t>
            </a:r>
            <a:r>
              <a:rPr lang="fr-FR"/>
              <a:t> </a:t>
            </a:r>
            <a:r>
              <a:rPr lang="fr-FR" err="1"/>
              <a:t>ipsum</a:t>
            </a:r>
            <a:endParaRPr lang="en-GB"/>
          </a:p>
        </p:txBody>
      </p:sp>
      <p:sp>
        <p:nvSpPr>
          <p:cNvPr id="5" name="Espace réservé du texte 4">
            <a:extLst>
              <a:ext uri="{FF2B5EF4-FFF2-40B4-BE49-F238E27FC236}">
                <a16:creationId xmlns:a16="http://schemas.microsoft.com/office/drawing/2014/main" id="{76801364-1D24-D745-9044-9A1AA3987D0F}"/>
              </a:ext>
            </a:extLst>
          </p:cNvPr>
          <p:cNvSpPr>
            <a:spLocks noGrp="1"/>
          </p:cNvSpPr>
          <p:nvPr>
            <p:ph type="body" sz="quarter" idx="3" hasCustomPrompt="1"/>
          </p:nvPr>
        </p:nvSpPr>
        <p:spPr>
          <a:xfrm>
            <a:off x="6172200" y="1681163"/>
            <a:ext cx="5183188"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err="1"/>
              <a:t>Lorem</a:t>
            </a:r>
            <a:r>
              <a:rPr lang="fr-FR"/>
              <a:t> </a:t>
            </a:r>
            <a:r>
              <a:rPr lang="fr-FR" err="1"/>
              <a:t>ispum</a:t>
            </a:r>
            <a:endParaRPr lang="fr-FR"/>
          </a:p>
        </p:txBody>
      </p:sp>
      <p:sp>
        <p:nvSpPr>
          <p:cNvPr id="6" name="Espace réservé du contenu 5">
            <a:extLst>
              <a:ext uri="{FF2B5EF4-FFF2-40B4-BE49-F238E27FC236}">
                <a16:creationId xmlns:a16="http://schemas.microsoft.com/office/drawing/2014/main" id="{5F52A86E-9CA1-AD43-B6A5-0A405E9C31EB}"/>
              </a:ext>
            </a:extLst>
          </p:cNvPr>
          <p:cNvSpPr>
            <a:spLocks noGrp="1"/>
          </p:cNvSpPr>
          <p:nvPr>
            <p:ph sz="quarter" idx="4" hasCustomPrompt="1"/>
          </p:nvPr>
        </p:nvSpPr>
        <p:spPr>
          <a:xfrm>
            <a:off x="6172200" y="2505075"/>
            <a:ext cx="5183188" cy="368458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err="1"/>
              <a:t>Lorem</a:t>
            </a:r>
            <a:r>
              <a:rPr lang="fr-FR"/>
              <a:t> </a:t>
            </a:r>
            <a:r>
              <a:rPr lang="fr-FR" err="1"/>
              <a:t>ipsum</a:t>
            </a:r>
            <a:endParaRPr lang="fr-FR"/>
          </a:p>
          <a:p>
            <a:pPr lvl="1"/>
            <a:r>
              <a:rPr lang="fr-FR" err="1"/>
              <a:t>Lorem</a:t>
            </a:r>
            <a:r>
              <a:rPr lang="fr-FR"/>
              <a:t> </a:t>
            </a:r>
            <a:r>
              <a:rPr lang="fr-FR" err="1"/>
              <a:t>ipsum</a:t>
            </a:r>
            <a:endParaRPr lang="fr-FR"/>
          </a:p>
          <a:p>
            <a:pPr lvl="2"/>
            <a:r>
              <a:rPr lang="fr-FR" err="1"/>
              <a:t>Lorem</a:t>
            </a:r>
            <a:r>
              <a:rPr lang="fr-FR"/>
              <a:t> </a:t>
            </a:r>
            <a:r>
              <a:rPr lang="fr-FR" err="1"/>
              <a:t>ipsum</a:t>
            </a:r>
            <a:endParaRPr lang="fr-FR"/>
          </a:p>
          <a:p>
            <a:pPr lvl="3"/>
            <a:r>
              <a:rPr lang="fr-FR" err="1"/>
              <a:t>Lorem</a:t>
            </a:r>
            <a:r>
              <a:rPr lang="fr-FR"/>
              <a:t> </a:t>
            </a:r>
            <a:r>
              <a:rPr lang="fr-FR" err="1"/>
              <a:t>ipsum</a:t>
            </a:r>
            <a:endParaRPr lang="fr-FR"/>
          </a:p>
          <a:p>
            <a:pPr lvl="4"/>
            <a:r>
              <a:rPr lang="fr-FR" err="1"/>
              <a:t>Lorem</a:t>
            </a:r>
            <a:r>
              <a:rPr lang="fr-FR"/>
              <a:t> </a:t>
            </a:r>
            <a:r>
              <a:rPr lang="fr-FR" err="1"/>
              <a:t>ipsum</a:t>
            </a:r>
            <a:endParaRPr lang="en-GB"/>
          </a:p>
        </p:txBody>
      </p:sp>
      <p:sp>
        <p:nvSpPr>
          <p:cNvPr id="7" name="Espace réservé de la date 6">
            <a:extLst>
              <a:ext uri="{FF2B5EF4-FFF2-40B4-BE49-F238E27FC236}">
                <a16:creationId xmlns:a16="http://schemas.microsoft.com/office/drawing/2014/main" id="{87E7B6AE-E6DB-A64E-BAEC-298675A83F9B}"/>
              </a:ext>
            </a:extLst>
          </p:cNvPr>
          <p:cNvSpPr>
            <a:spLocks noGrp="1"/>
          </p:cNvSpPr>
          <p:nvPr>
            <p:ph type="dt" sz="half" idx="10"/>
          </p:nvPr>
        </p:nvSpPr>
        <p:spPr/>
        <p:txBody>
          <a:bodyPr/>
          <a:lstStyle/>
          <a:p>
            <a:fld id="{EDAC3CFE-11D2-9E4D-B700-59E0E3AAC8F2}" type="datetimeFigureOut">
              <a:rPr lang="en-GB" smtClean="0"/>
              <a:t>24/04/2024</a:t>
            </a:fld>
            <a:endParaRPr lang="en-GB"/>
          </a:p>
        </p:txBody>
      </p:sp>
      <p:sp>
        <p:nvSpPr>
          <p:cNvPr id="8" name="Espace réservé du pied de page 7">
            <a:extLst>
              <a:ext uri="{FF2B5EF4-FFF2-40B4-BE49-F238E27FC236}">
                <a16:creationId xmlns:a16="http://schemas.microsoft.com/office/drawing/2014/main" id="{957D2261-BCA3-9144-8201-FE696F6AC220}"/>
              </a:ext>
            </a:extLst>
          </p:cNvPr>
          <p:cNvSpPr>
            <a:spLocks noGrp="1"/>
          </p:cNvSpPr>
          <p:nvPr>
            <p:ph type="ftr" sz="quarter" idx="11"/>
          </p:nvPr>
        </p:nvSpPr>
        <p:spPr/>
        <p:txBody>
          <a:bodyPr/>
          <a:lstStyle/>
          <a:p>
            <a:endParaRPr lang="en-GB"/>
          </a:p>
        </p:txBody>
      </p:sp>
      <p:sp>
        <p:nvSpPr>
          <p:cNvPr id="9" name="Espace réservé du numéro de diapositive 8">
            <a:extLst>
              <a:ext uri="{FF2B5EF4-FFF2-40B4-BE49-F238E27FC236}">
                <a16:creationId xmlns:a16="http://schemas.microsoft.com/office/drawing/2014/main" id="{6E6198D3-38B6-DF40-926F-C6044CECF270}"/>
              </a:ext>
            </a:extLst>
          </p:cNvPr>
          <p:cNvSpPr>
            <a:spLocks noGrp="1"/>
          </p:cNvSpPr>
          <p:nvPr>
            <p:ph type="sldNum" sz="quarter" idx="12"/>
          </p:nvPr>
        </p:nvSpPr>
        <p:spPr/>
        <p:txBody>
          <a:bodyPr/>
          <a:lstStyle/>
          <a:p>
            <a:fld id="{6ABB0DC6-0311-9D4C-8333-A8862636E7AD}" type="slidenum">
              <a:rPr lang="en-GB" smtClean="0"/>
              <a:t>‹Nr.›</a:t>
            </a:fld>
            <a:endParaRPr lang="en-GB"/>
          </a:p>
        </p:txBody>
      </p:sp>
    </p:spTree>
    <p:extLst>
      <p:ext uri="{BB962C8B-B14F-4D97-AF65-F5344CB8AC3E}">
        <p14:creationId xmlns:p14="http://schemas.microsoft.com/office/powerpoint/2010/main" val="13441354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Main template_Titlealon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D91BF3-1C86-1D41-8AA6-80AD57F033AF}"/>
              </a:ext>
            </a:extLst>
          </p:cNvPr>
          <p:cNvSpPr>
            <a:spLocks noGrp="1"/>
          </p:cNvSpPr>
          <p:nvPr>
            <p:ph type="title" hasCustomPrompt="1"/>
          </p:nvPr>
        </p:nvSpPr>
        <p:spPr/>
        <p:txBody>
          <a:bodyPr>
            <a:normAutofit/>
          </a:bodyPr>
          <a:lstStyle>
            <a:lvl1pPr>
              <a:defRPr sz="4000"/>
            </a:lvl1pPr>
          </a:lstStyle>
          <a:p>
            <a:r>
              <a:rPr lang="fr-FR"/>
              <a:t>Lorem ipsum</a:t>
            </a:r>
            <a:endParaRPr lang="en-GB"/>
          </a:p>
        </p:txBody>
      </p:sp>
      <p:sp>
        <p:nvSpPr>
          <p:cNvPr id="3" name="Espace réservé de la date 2">
            <a:extLst>
              <a:ext uri="{FF2B5EF4-FFF2-40B4-BE49-F238E27FC236}">
                <a16:creationId xmlns:a16="http://schemas.microsoft.com/office/drawing/2014/main" id="{DBF1BB0B-EFC6-8E42-A8E3-9A089515C63F}"/>
              </a:ext>
            </a:extLst>
          </p:cNvPr>
          <p:cNvSpPr>
            <a:spLocks noGrp="1"/>
          </p:cNvSpPr>
          <p:nvPr>
            <p:ph type="dt" sz="half" idx="10"/>
          </p:nvPr>
        </p:nvSpPr>
        <p:spPr/>
        <p:txBody>
          <a:bodyPr/>
          <a:lstStyle/>
          <a:p>
            <a:fld id="{EDAC3CFE-11D2-9E4D-B700-59E0E3AAC8F2}" type="datetimeFigureOut">
              <a:rPr lang="en-GB" smtClean="0"/>
              <a:t>24/04/2024</a:t>
            </a:fld>
            <a:endParaRPr lang="en-GB"/>
          </a:p>
        </p:txBody>
      </p:sp>
      <p:sp>
        <p:nvSpPr>
          <p:cNvPr id="4" name="Espace réservé du pied de page 3">
            <a:extLst>
              <a:ext uri="{FF2B5EF4-FFF2-40B4-BE49-F238E27FC236}">
                <a16:creationId xmlns:a16="http://schemas.microsoft.com/office/drawing/2014/main" id="{77F4F73F-5F01-B84F-B317-BD366780B642}"/>
              </a:ext>
            </a:extLst>
          </p:cNvPr>
          <p:cNvSpPr>
            <a:spLocks noGrp="1"/>
          </p:cNvSpPr>
          <p:nvPr>
            <p:ph type="ftr" sz="quarter" idx="11"/>
          </p:nvPr>
        </p:nvSpPr>
        <p:spPr/>
        <p:txBody>
          <a:bodyPr/>
          <a:lstStyle/>
          <a:p>
            <a:endParaRPr lang="en-GB"/>
          </a:p>
        </p:txBody>
      </p:sp>
      <p:sp>
        <p:nvSpPr>
          <p:cNvPr id="5" name="Espace réservé du numéro de diapositive 4">
            <a:extLst>
              <a:ext uri="{FF2B5EF4-FFF2-40B4-BE49-F238E27FC236}">
                <a16:creationId xmlns:a16="http://schemas.microsoft.com/office/drawing/2014/main" id="{EC881AA6-8DCC-CD44-AFF6-738064468951}"/>
              </a:ext>
            </a:extLst>
          </p:cNvPr>
          <p:cNvSpPr>
            <a:spLocks noGrp="1"/>
          </p:cNvSpPr>
          <p:nvPr>
            <p:ph type="sldNum" sz="quarter" idx="12"/>
          </p:nvPr>
        </p:nvSpPr>
        <p:spPr/>
        <p:txBody>
          <a:bodyPr/>
          <a:lstStyle/>
          <a:p>
            <a:fld id="{6ABB0DC6-0311-9D4C-8333-A8862636E7AD}" type="slidenum">
              <a:rPr lang="en-GB" smtClean="0"/>
              <a:t>‹Nr.›</a:t>
            </a:fld>
            <a:endParaRPr lang="en-GB"/>
          </a:p>
        </p:txBody>
      </p:sp>
    </p:spTree>
    <p:extLst>
      <p:ext uri="{BB962C8B-B14F-4D97-AF65-F5344CB8AC3E}">
        <p14:creationId xmlns:p14="http://schemas.microsoft.com/office/powerpoint/2010/main" val="31804459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Main template_Contentwithlegen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7889BC-ED61-D042-91A5-2E94EA700CB0}"/>
              </a:ext>
            </a:extLst>
          </p:cNvPr>
          <p:cNvSpPr>
            <a:spLocks noGrp="1"/>
          </p:cNvSpPr>
          <p:nvPr>
            <p:ph type="title" hasCustomPrompt="1"/>
          </p:nvPr>
        </p:nvSpPr>
        <p:spPr>
          <a:xfrm>
            <a:off x="839788" y="457200"/>
            <a:ext cx="3932237" cy="1600200"/>
          </a:xfrm>
        </p:spPr>
        <p:txBody>
          <a:bodyPr anchor="b"/>
          <a:lstStyle>
            <a:lvl1pPr>
              <a:defRPr sz="3200"/>
            </a:lvl1pPr>
          </a:lstStyle>
          <a:p>
            <a:r>
              <a:rPr lang="fr-FR" err="1"/>
              <a:t>Lorem</a:t>
            </a:r>
            <a:r>
              <a:rPr lang="fr-FR"/>
              <a:t> </a:t>
            </a:r>
            <a:r>
              <a:rPr lang="fr-FR" err="1"/>
              <a:t>ipsum</a:t>
            </a:r>
            <a:endParaRPr lang="en-GB"/>
          </a:p>
        </p:txBody>
      </p:sp>
      <p:sp>
        <p:nvSpPr>
          <p:cNvPr id="3" name="Espace réservé du contenu 2">
            <a:extLst>
              <a:ext uri="{FF2B5EF4-FFF2-40B4-BE49-F238E27FC236}">
                <a16:creationId xmlns:a16="http://schemas.microsoft.com/office/drawing/2014/main" id="{3D6659DE-712A-E14B-A4B9-BEFCCB48DD14}"/>
              </a:ext>
            </a:extLst>
          </p:cNvPr>
          <p:cNvSpPr>
            <a:spLocks noGrp="1"/>
          </p:cNvSpPr>
          <p:nvPr>
            <p:ph idx="1" hasCustomPrompt="1"/>
          </p:nvPr>
        </p:nvSpPr>
        <p:spPr>
          <a:xfrm>
            <a:off x="5183188" y="987425"/>
            <a:ext cx="6172200" cy="4873625"/>
          </a:xfrm>
        </p:spPr>
        <p:txBody>
          <a:bodyPr/>
          <a:lstStyle>
            <a:lvl1pPr>
              <a:lnSpc>
                <a:spcPct val="100000"/>
              </a:lnSpc>
              <a:defRPr sz="3200"/>
            </a:lvl1pPr>
            <a:lvl2pPr>
              <a:lnSpc>
                <a:spcPct val="100000"/>
              </a:lnSpc>
              <a:defRPr sz="2800"/>
            </a:lvl2pPr>
            <a:lvl3pPr>
              <a:lnSpc>
                <a:spcPct val="100000"/>
              </a:lnSpc>
              <a:defRPr sz="2400"/>
            </a:lvl3pPr>
            <a:lvl4pPr>
              <a:lnSpc>
                <a:spcPct val="100000"/>
              </a:lnSpc>
              <a:defRPr sz="2000"/>
            </a:lvl4pPr>
            <a:lvl5pPr>
              <a:lnSpc>
                <a:spcPct val="100000"/>
              </a:lnSpc>
              <a:defRPr sz="2000"/>
            </a:lvl5pPr>
            <a:lvl6pPr>
              <a:defRPr sz="2000"/>
            </a:lvl6pPr>
            <a:lvl7pPr>
              <a:defRPr sz="2000"/>
            </a:lvl7pPr>
            <a:lvl8pPr>
              <a:defRPr sz="2000"/>
            </a:lvl8pPr>
            <a:lvl9pPr>
              <a:defRPr sz="2000"/>
            </a:lvl9pPr>
          </a:lstStyle>
          <a:p>
            <a:pPr lvl="0"/>
            <a:r>
              <a:rPr lang="fr-FR" err="1"/>
              <a:t>Lorem</a:t>
            </a:r>
            <a:r>
              <a:rPr lang="fr-FR"/>
              <a:t> </a:t>
            </a:r>
            <a:r>
              <a:rPr lang="fr-FR" err="1"/>
              <a:t>ipsum</a:t>
            </a:r>
            <a:endParaRPr lang="fr-FR"/>
          </a:p>
          <a:p>
            <a:pPr lvl="1"/>
            <a:r>
              <a:rPr lang="fr-FR" err="1"/>
              <a:t>Lorem</a:t>
            </a:r>
            <a:r>
              <a:rPr lang="fr-FR"/>
              <a:t> </a:t>
            </a:r>
            <a:r>
              <a:rPr lang="fr-FR" err="1"/>
              <a:t>ipsum</a:t>
            </a:r>
            <a:endParaRPr lang="fr-FR"/>
          </a:p>
          <a:p>
            <a:pPr lvl="2"/>
            <a:r>
              <a:rPr lang="fr-FR" err="1"/>
              <a:t>Lorem</a:t>
            </a:r>
            <a:r>
              <a:rPr lang="fr-FR"/>
              <a:t> </a:t>
            </a:r>
            <a:r>
              <a:rPr lang="fr-FR" err="1"/>
              <a:t>ipsum</a:t>
            </a:r>
            <a:endParaRPr lang="fr-FR"/>
          </a:p>
          <a:p>
            <a:pPr lvl="3"/>
            <a:r>
              <a:rPr lang="fr-FR" err="1"/>
              <a:t>Lorem</a:t>
            </a:r>
            <a:r>
              <a:rPr lang="fr-FR"/>
              <a:t> </a:t>
            </a:r>
            <a:r>
              <a:rPr lang="fr-FR" err="1"/>
              <a:t>ipsum</a:t>
            </a:r>
            <a:endParaRPr lang="fr-FR"/>
          </a:p>
          <a:p>
            <a:pPr lvl="4"/>
            <a:r>
              <a:rPr lang="fr-FR" err="1"/>
              <a:t>Lorem</a:t>
            </a:r>
            <a:r>
              <a:rPr lang="fr-FR"/>
              <a:t> </a:t>
            </a:r>
            <a:r>
              <a:rPr lang="fr-FR" err="1"/>
              <a:t>ipsum</a:t>
            </a:r>
            <a:endParaRPr lang="en-GB"/>
          </a:p>
        </p:txBody>
      </p:sp>
      <p:sp>
        <p:nvSpPr>
          <p:cNvPr id="4" name="Espace réservé du texte 3">
            <a:extLst>
              <a:ext uri="{FF2B5EF4-FFF2-40B4-BE49-F238E27FC236}">
                <a16:creationId xmlns:a16="http://schemas.microsoft.com/office/drawing/2014/main" id="{0E311ABB-90F0-E248-BFD1-72DF6391DB21}"/>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err="1"/>
              <a:t>Lorem</a:t>
            </a:r>
            <a:r>
              <a:rPr lang="fr-FR"/>
              <a:t> </a:t>
            </a:r>
            <a:r>
              <a:rPr lang="fr-FR" err="1"/>
              <a:t>ipsum</a:t>
            </a:r>
            <a:endParaRPr lang="fr-FR"/>
          </a:p>
        </p:txBody>
      </p:sp>
      <p:sp>
        <p:nvSpPr>
          <p:cNvPr id="5" name="Espace réservé de la date 4">
            <a:extLst>
              <a:ext uri="{FF2B5EF4-FFF2-40B4-BE49-F238E27FC236}">
                <a16:creationId xmlns:a16="http://schemas.microsoft.com/office/drawing/2014/main" id="{C338793A-330E-B64D-8C79-83DAD9F53C71}"/>
              </a:ext>
            </a:extLst>
          </p:cNvPr>
          <p:cNvSpPr>
            <a:spLocks noGrp="1"/>
          </p:cNvSpPr>
          <p:nvPr>
            <p:ph type="dt" sz="half" idx="10"/>
          </p:nvPr>
        </p:nvSpPr>
        <p:spPr/>
        <p:txBody>
          <a:bodyPr/>
          <a:lstStyle/>
          <a:p>
            <a:fld id="{EDAC3CFE-11D2-9E4D-B700-59E0E3AAC8F2}" type="datetimeFigureOut">
              <a:rPr lang="en-GB" smtClean="0"/>
              <a:t>24/04/2024</a:t>
            </a:fld>
            <a:endParaRPr lang="en-GB"/>
          </a:p>
        </p:txBody>
      </p:sp>
      <p:sp>
        <p:nvSpPr>
          <p:cNvPr id="6" name="Espace réservé du pied de page 5">
            <a:extLst>
              <a:ext uri="{FF2B5EF4-FFF2-40B4-BE49-F238E27FC236}">
                <a16:creationId xmlns:a16="http://schemas.microsoft.com/office/drawing/2014/main" id="{F7475C8B-8BA7-FE4B-9EA6-9B03D60FA1C2}"/>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3C1F301F-BCD5-5A45-A4BB-C5162AAE7004}"/>
              </a:ext>
            </a:extLst>
          </p:cNvPr>
          <p:cNvSpPr>
            <a:spLocks noGrp="1"/>
          </p:cNvSpPr>
          <p:nvPr>
            <p:ph type="sldNum" sz="quarter" idx="12"/>
          </p:nvPr>
        </p:nvSpPr>
        <p:spPr/>
        <p:txBody>
          <a:bodyPr/>
          <a:lstStyle/>
          <a:p>
            <a:fld id="{6ABB0DC6-0311-9D4C-8333-A8862636E7AD}" type="slidenum">
              <a:rPr lang="en-GB" smtClean="0"/>
              <a:t>‹Nr.›</a:t>
            </a:fld>
            <a:endParaRPr lang="en-GB"/>
          </a:p>
        </p:txBody>
      </p:sp>
    </p:spTree>
    <p:extLst>
      <p:ext uri="{BB962C8B-B14F-4D97-AF65-F5344CB8AC3E}">
        <p14:creationId xmlns:p14="http://schemas.microsoft.com/office/powerpoint/2010/main" val="1310445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C04BE12B-222A-E03C-0F02-EBCC53644F12}"/>
              </a:ext>
            </a:extLst>
          </p:cNvPr>
          <p:cNvSpPr>
            <a:spLocks noGrp="1"/>
          </p:cNvSpPr>
          <p:nvPr>
            <p:ph type="body" sz="quarter" idx="10" hasCustomPrompt="1"/>
          </p:nvPr>
        </p:nvSpPr>
        <p:spPr>
          <a:xfrm>
            <a:off x="2853532" y="2012951"/>
            <a:ext cx="6484936" cy="490105"/>
          </a:xfrm>
          <a:prstGeom prst="rect">
            <a:avLst/>
          </a:prstGeom>
        </p:spPr>
        <p:txBody>
          <a:bodyPr/>
          <a:lstStyle>
            <a:lvl1pPr marL="0" indent="0" algn="ctr">
              <a:buNone/>
              <a:defRPr sz="1600" b="1">
                <a:solidFill>
                  <a:schemeClr val="bg2"/>
                </a:solidFill>
              </a:defRPr>
            </a:lvl1pPr>
            <a:lvl3pPr marL="914400" indent="0">
              <a:buNone/>
              <a:defRPr/>
            </a:lvl3pPr>
          </a:lstStyle>
          <a:p>
            <a:pPr lvl="0"/>
            <a:r>
              <a:rPr lang="fr-FR"/>
              <a:t>SUR TITRE</a:t>
            </a:r>
            <a:endParaRPr lang="fr-BE"/>
          </a:p>
        </p:txBody>
      </p:sp>
      <p:sp>
        <p:nvSpPr>
          <p:cNvPr id="16" name="Espace réservé du texte 15">
            <a:extLst>
              <a:ext uri="{FF2B5EF4-FFF2-40B4-BE49-F238E27FC236}">
                <a16:creationId xmlns:a16="http://schemas.microsoft.com/office/drawing/2014/main" id="{BCB0E257-B783-CD59-EBC7-350045918645}"/>
              </a:ext>
            </a:extLst>
          </p:cNvPr>
          <p:cNvSpPr>
            <a:spLocks noGrp="1"/>
          </p:cNvSpPr>
          <p:nvPr>
            <p:ph type="body" sz="quarter" idx="11"/>
          </p:nvPr>
        </p:nvSpPr>
        <p:spPr>
          <a:xfrm>
            <a:off x="2853532" y="2669166"/>
            <a:ext cx="6484937" cy="1053089"/>
          </a:xfrm>
          <a:prstGeom prst="rect">
            <a:avLst/>
          </a:prstGeom>
        </p:spPr>
        <p:txBody>
          <a:bodyPr/>
          <a:lstStyle>
            <a:lvl1pPr marL="0" indent="0" algn="ctr">
              <a:buNone/>
              <a:defRPr sz="3200" b="1">
                <a:solidFill>
                  <a:schemeClr val="accent1"/>
                </a:solidFill>
              </a:defRPr>
            </a:lvl1pPr>
          </a:lstStyle>
          <a:p>
            <a:pPr lvl="0"/>
            <a:r>
              <a:rPr lang="fr-FR"/>
              <a:t>Cliquez pour modifier les styles du texte du masque</a:t>
            </a:r>
            <a:endParaRPr lang="fr-BE"/>
          </a:p>
        </p:txBody>
      </p:sp>
      <p:pic>
        <p:nvPicPr>
          <p:cNvPr id="5" name="Graphique 4">
            <a:extLst>
              <a:ext uri="{FF2B5EF4-FFF2-40B4-BE49-F238E27FC236}">
                <a16:creationId xmlns:a16="http://schemas.microsoft.com/office/drawing/2014/main" id="{609E2CDF-E1F6-D747-961F-776563001E1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72448" y="628869"/>
            <a:ext cx="1247103" cy="942108"/>
          </a:xfrm>
          <a:prstGeom prst="rect">
            <a:avLst/>
          </a:prstGeom>
        </p:spPr>
      </p:pic>
      <p:sp>
        <p:nvSpPr>
          <p:cNvPr id="6" name="Espace réservé du texte 17">
            <a:extLst>
              <a:ext uri="{FF2B5EF4-FFF2-40B4-BE49-F238E27FC236}">
                <a16:creationId xmlns:a16="http://schemas.microsoft.com/office/drawing/2014/main" id="{C592C4D3-9644-BF76-5002-32CAF2014063}"/>
              </a:ext>
            </a:extLst>
          </p:cNvPr>
          <p:cNvSpPr>
            <a:spLocks noGrp="1"/>
          </p:cNvSpPr>
          <p:nvPr>
            <p:ph type="body" sz="quarter" idx="12"/>
          </p:nvPr>
        </p:nvSpPr>
        <p:spPr>
          <a:xfrm>
            <a:off x="2853531" y="4008438"/>
            <a:ext cx="6484937" cy="1625600"/>
          </a:xfrm>
          <a:prstGeom prst="rect">
            <a:avLst/>
          </a:prstGeom>
        </p:spPr>
        <p:txBody>
          <a:bodyPr/>
          <a:lstStyle>
            <a:lvl1pPr marL="0" indent="0" algn="ctr">
              <a:buNone/>
              <a:defRPr sz="1800">
                <a:solidFill>
                  <a:schemeClr val="bg2"/>
                </a:solidFill>
              </a:defRPr>
            </a:lvl1pPr>
            <a:lvl2pPr marL="4572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16240532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Main template_Imagewithlegen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9871FB-FBD3-CD40-8C6A-DD7D9F323F93}"/>
              </a:ext>
            </a:extLst>
          </p:cNvPr>
          <p:cNvSpPr>
            <a:spLocks noGrp="1"/>
          </p:cNvSpPr>
          <p:nvPr>
            <p:ph type="title" hasCustomPrompt="1"/>
          </p:nvPr>
        </p:nvSpPr>
        <p:spPr>
          <a:xfrm>
            <a:off x="839788" y="457200"/>
            <a:ext cx="3932237" cy="1600200"/>
          </a:xfrm>
        </p:spPr>
        <p:txBody>
          <a:bodyPr anchor="b"/>
          <a:lstStyle>
            <a:lvl1pPr>
              <a:defRPr sz="3200"/>
            </a:lvl1pPr>
          </a:lstStyle>
          <a:p>
            <a:r>
              <a:rPr lang="fr-FR" err="1"/>
              <a:t>Lorem</a:t>
            </a:r>
            <a:r>
              <a:rPr lang="fr-FR"/>
              <a:t> </a:t>
            </a:r>
            <a:r>
              <a:rPr lang="fr-FR" err="1"/>
              <a:t>ipsum</a:t>
            </a:r>
            <a:endParaRPr lang="en-GB"/>
          </a:p>
        </p:txBody>
      </p:sp>
      <p:sp>
        <p:nvSpPr>
          <p:cNvPr id="3" name="Espace réservé pour une image  2">
            <a:extLst>
              <a:ext uri="{FF2B5EF4-FFF2-40B4-BE49-F238E27FC236}">
                <a16:creationId xmlns:a16="http://schemas.microsoft.com/office/drawing/2014/main" id="{ABE09DB8-4698-F749-82DC-5EA318955C86}"/>
              </a:ext>
            </a:extLst>
          </p:cNvPr>
          <p:cNvSpPr>
            <a:spLocks noGrp="1"/>
          </p:cNvSpPr>
          <p:nvPr>
            <p:ph type="pic" idx="1" hasCustomPrompt="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err="1"/>
              <a:t>Lorem</a:t>
            </a:r>
            <a:r>
              <a:rPr lang="fr-FR"/>
              <a:t> </a:t>
            </a:r>
            <a:r>
              <a:rPr lang="fr-FR" err="1"/>
              <a:t>ipsum</a:t>
            </a:r>
            <a:endParaRPr lang="en-GB"/>
          </a:p>
        </p:txBody>
      </p:sp>
      <p:sp>
        <p:nvSpPr>
          <p:cNvPr id="4" name="Espace réservé du texte 3">
            <a:extLst>
              <a:ext uri="{FF2B5EF4-FFF2-40B4-BE49-F238E27FC236}">
                <a16:creationId xmlns:a16="http://schemas.microsoft.com/office/drawing/2014/main" id="{6C578E32-5555-6F4D-B3F1-577233F21F3B}"/>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err="1"/>
              <a:t>Lorem</a:t>
            </a:r>
            <a:r>
              <a:rPr lang="fr-FR"/>
              <a:t> </a:t>
            </a:r>
            <a:r>
              <a:rPr lang="fr-FR" err="1"/>
              <a:t>ipsum</a:t>
            </a:r>
            <a:endParaRPr lang="fr-FR"/>
          </a:p>
        </p:txBody>
      </p:sp>
      <p:sp>
        <p:nvSpPr>
          <p:cNvPr id="5" name="Espace réservé de la date 4">
            <a:extLst>
              <a:ext uri="{FF2B5EF4-FFF2-40B4-BE49-F238E27FC236}">
                <a16:creationId xmlns:a16="http://schemas.microsoft.com/office/drawing/2014/main" id="{33535D87-CC2B-FC4F-84BA-EA3960D257FA}"/>
              </a:ext>
            </a:extLst>
          </p:cNvPr>
          <p:cNvSpPr>
            <a:spLocks noGrp="1"/>
          </p:cNvSpPr>
          <p:nvPr>
            <p:ph type="dt" sz="half" idx="10"/>
          </p:nvPr>
        </p:nvSpPr>
        <p:spPr/>
        <p:txBody>
          <a:bodyPr/>
          <a:lstStyle/>
          <a:p>
            <a:fld id="{EDAC3CFE-11D2-9E4D-B700-59E0E3AAC8F2}" type="datetimeFigureOut">
              <a:rPr lang="en-GB" smtClean="0"/>
              <a:t>24/04/2024</a:t>
            </a:fld>
            <a:endParaRPr lang="en-GB"/>
          </a:p>
        </p:txBody>
      </p:sp>
      <p:sp>
        <p:nvSpPr>
          <p:cNvPr id="6" name="Espace réservé du pied de page 5">
            <a:extLst>
              <a:ext uri="{FF2B5EF4-FFF2-40B4-BE49-F238E27FC236}">
                <a16:creationId xmlns:a16="http://schemas.microsoft.com/office/drawing/2014/main" id="{AFD54A7C-909C-5C4C-B833-C8E09EC1DCAA}"/>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7945F54E-03A9-1047-904F-19F89C0D328E}"/>
              </a:ext>
            </a:extLst>
          </p:cNvPr>
          <p:cNvSpPr>
            <a:spLocks noGrp="1"/>
          </p:cNvSpPr>
          <p:nvPr>
            <p:ph type="sldNum" sz="quarter" idx="12"/>
          </p:nvPr>
        </p:nvSpPr>
        <p:spPr/>
        <p:txBody>
          <a:bodyPr/>
          <a:lstStyle/>
          <a:p>
            <a:fld id="{6ABB0DC6-0311-9D4C-8333-A8862636E7AD}" type="slidenum">
              <a:rPr lang="en-GB" smtClean="0"/>
              <a:t>‹Nr.›</a:t>
            </a:fld>
            <a:endParaRPr lang="en-GB"/>
          </a:p>
        </p:txBody>
      </p:sp>
    </p:spTree>
    <p:extLst>
      <p:ext uri="{BB962C8B-B14F-4D97-AF65-F5344CB8AC3E}">
        <p14:creationId xmlns:p14="http://schemas.microsoft.com/office/powerpoint/2010/main" val="8647160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ain template - Closin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3BF5000-F41F-F54B-8196-36BA930CDB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32863" y="2843367"/>
            <a:ext cx="154728" cy="300078"/>
          </a:xfrm>
          <a:prstGeom prst="rect">
            <a:avLst/>
          </a:prstGeom>
        </p:spPr>
      </p:pic>
      <p:pic>
        <p:nvPicPr>
          <p:cNvPr id="10" name="Image 9">
            <a:extLst>
              <a:ext uri="{FF2B5EF4-FFF2-40B4-BE49-F238E27FC236}">
                <a16:creationId xmlns:a16="http://schemas.microsoft.com/office/drawing/2014/main" id="{B673FC19-D1A3-A342-81B2-EFE67366134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07489" y="2843367"/>
            <a:ext cx="300078" cy="300078"/>
          </a:xfrm>
          <a:prstGeom prst="rect">
            <a:avLst/>
          </a:prstGeom>
        </p:spPr>
      </p:pic>
      <p:sp>
        <p:nvSpPr>
          <p:cNvPr id="11" name="Rectangle 10">
            <a:extLst>
              <a:ext uri="{FF2B5EF4-FFF2-40B4-BE49-F238E27FC236}">
                <a16:creationId xmlns:a16="http://schemas.microsoft.com/office/drawing/2014/main" id="{4F7D6B1B-3AA9-D447-B0FA-A8B4CBEEF5A7}"/>
              </a:ext>
            </a:extLst>
          </p:cNvPr>
          <p:cNvSpPr/>
          <p:nvPr userDrawn="1"/>
        </p:nvSpPr>
        <p:spPr>
          <a:xfrm>
            <a:off x="4328905" y="3550198"/>
            <a:ext cx="3326553" cy="369332"/>
          </a:xfrm>
          <a:prstGeom prst="rect">
            <a:avLst/>
          </a:prstGeom>
        </p:spPr>
        <p:txBody>
          <a:bodyPr wrap="none">
            <a:spAutoFit/>
          </a:bodyPr>
          <a:lstStyle/>
          <a:p>
            <a:pPr algn="ctr"/>
            <a:r>
              <a:rPr lang="fr-FR" sz="1800" b="0" i="0" u="none">
                <a:solidFill>
                  <a:srgbClr val="0A1D3E"/>
                </a:solidFill>
                <a:latin typeface="Arial" panose="020B0604020202020204" pitchFamily="34" charset="0"/>
                <a:cs typeface="Arial" panose="020B0604020202020204" pitchFamily="34" charset="0"/>
                <a:hlinkClick r:id="rId4"/>
              </a:rPr>
              <a:t>https://rail-research.europa.eu</a:t>
            </a:r>
            <a:endParaRPr lang="en-GB" sz="1800" b="0" i="0" u="none">
              <a:solidFill>
                <a:srgbClr val="0A1D3E"/>
              </a:solidFill>
              <a:latin typeface="Arial" panose="020B0604020202020204" pitchFamily="34" charset="0"/>
              <a:cs typeface="Arial" panose="020B0604020202020204" pitchFamily="34" charset="0"/>
            </a:endParaRPr>
          </a:p>
        </p:txBody>
      </p:sp>
      <p:pic>
        <p:nvPicPr>
          <p:cNvPr id="12" name="Image 11" descr="Une image contenant dessin&#10;&#10;Description générée automatiquement">
            <a:extLst>
              <a:ext uri="{FF2B5EF4-FFF2-40B4-BE49-F238E27FC236}">
                <a16:creationId xmlns:a16="http://schemas.microsoft.com/office/drawing/2014/main" id="{6ED5DA08-91DE-F742-AF4D-EA1293D63AD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02032" y="2901006"/>
            <a:ext cx="432000" cy="432000"/>
          </a:xfrm>
          <a:prstGeom prst="rect">
            <a:avLst/>
          </a:prstGeom>
        </p:spPr>
      </p:pic>
      <p:pic>
        <p:nvPicPr>
          <p:cNvPr id="13" name="Image 12">
            <a:extLst>
              <a:ext uri="{FF2B5EF4-FFF2-40B4-BE49-F238E27FC236}">
                <a16:creationId xmlns:a16="http://schemas.microsoft.com/office/drawing/2014/main" id="{2E41240E-0E8F-2140-A6E9-D5870003F3E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935979" y="2901006"/>
            <a:ext cx="432000" cy="432000"/>
          </a:xfrm>
          <a:prstGeom prst="rect">
            <a:avLst/>
          </a:prstGeom>
        </p:spPr>
      </p:pic>
      <p:pic>
        <p:nvPicPr>
          <p:cNvPr id="14" name="Image 13" descr="Une image contenant dessin&#10;&#10;Description générée automatiquement">
            <a:extLst>
              <a:ext uri="{FF2B5EF4-FFF2-40B4-BE49-F238E27FC236}">
                <a16:creationId xmlns:a16="http://schemas.microsoft.com/office/drawing/2014/main" id="{6BED62E0-88C6-FB4B-B2C4-50EDA05CF05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592612" y="2901006"/>
            <a:ext cx="432000" cy="432000"/>
          </a:xfrm>
          <a:prstGeom prst="rect">
            <a:avLst/>
          </a:prstGeom>
        </p:spPr>
      </p:pic>
      <p:pic>
        <p:nvPicPr>
          <p:cNvPr id="15" name="Image 14">
            <a:extLst>
              <a:ext uri="{FF2B5EF4-FFF2-40B4-BE49-F238E27FC236}">
                <a16:creationId xmlns:a16="http://schemas.microsoft.com/office/drawing/2014/main" id="{31A21A61-3B99-3A43-9B0B-AA56D446B703}"/>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059003" y="2901478"/>
            <a:ext cx="432000" cy="432000"/>
          </a:xfrm>
          <a:prstGeom prst="rect">
            <a:avLst/>
          </a:prstGeom>
        </p:spPr>
      </p:pic>
    </p:spTree>
    <p:extLst>
      <p:ext uri="{BB962C8B-B14F-4D97-AF65-F5344CB8AC3E}">
        <p14:creationId xmlns:p14="http://schemas.microsoft.com/office/powerpoint/2010/main" val="24873636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ain template_Titl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07FE89-08DC-3542-B751-1572C5BAEAE0}"/>
              </a:ext>
            </a:extLst>
          </p:cNvPr>
          <p:cNvSpPr>
            <a:spLocks noGrp="1"/>
          </p:cNvSpPr>
          <p:nvPr>
            <p:ph type="ctrTitle" hasCustomPrompt="1"/>
          </p:nvPr>
        </p:nvSpPr>
        <p:spPr>
          <a:xfrm>
            <a:off x="1524000" y="1122363"/>
            <a:ext cx="9144000" cy="2387600"/>
          </a:xfrm>
        </p:spPr>
        <p:txBody>
          <a:bodyPr anchor="b">
            <a:normAutofit/>
          </a:bodyPr>
          <a:lstStyle>
            <a:lvl1pPr algn="ctr">
              <a:defRPr sz="5400" b="1" i="0">
                <a:solidFill>
                  <a:srgbClr val="91CB60"/>
                </a:solidFill>
                <a:latin typeface="Arial" panose="020B0604020202020204" pitchFamily="34" charset="0"/>
                <a:cs typeface="Arial" panose="020B0604020202020204" pitchFamily="34" charset="0"/>
              </a:defRPr>
            </a:lvl1pPr>
          </a:lstStyle>
          <a:p>
            <a:r>
              <a:rPr lang="fr-FR"/>
              <a:t>LOREM IPSUM</a:t>
            </a:r>
            <a:endParaRPr lang="en-GB"/>
          </a:p>
        </p:txBody>
      </p:sp>
      <p:sp>
        <p:nvSpPr>
          <p:cNvPr id="3" name="Sous-titre 2">
            <a:extLst>
              <a:ext uri="{FF2B5EF4-FFF2-40B4-BE49-F238E27FC236}">
                <a16:creationId xmlns:a16="http://schemas.microsoft.com/office/drawing/2014/main" id="{06FD7AF3-89C0-3A44-A75E-835B3872B44B}"/>
              </a:ext>
            </a:extLst>
          </p:cNvPr>
          <p:cNvSpPr>
            <a:spLocks noGrp="1"/>
          </p:cNvSpPr>
          <p:nvPr>
            <p:ph type="subTitle" idx="1" hasCustomPrompt="1"/>
          </p:nvPr>
        </p:nvSpPr>
        <p:spPr>
          <a:xfrm>
            <a:off x="1524000" y="3602038"/>
            <a:ext cx="9144000" cy="477837"/>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err="1"/>
              <a:t>Lorem</a:t>
            </a:r>
            <a:r>
              <a:rPr lang="fr-FR"/>
              <a:t> </a:t>
            </a:r>
            <a:r>
              <a:rPr lang="fr-FR" err="1"/>
              <a:t>ipsum</a:t>
            </a:r>
            <a:endParaRPr lang="en-GB"/>
          </a:p>
        </p:txBody>
      </p:sp>
      <p:sp>
        <p:nvSpPr>
          <p:cNvPr id="4" name="Espace réservé de la date 3">
            <a:extLst>
              <a:ext uri="{FF2B5EF4-FFF2-40B4-BE49-F238E27FC236}">
                <a16:creationId xmlns:a16="http://schemas.microsoft.com/office/drawing/2014/main" id="{0B46ED08-B34E-1D44-85CF-972605D67EDB}"/>
              </a:ext>
            </a:extLst>
          </p:cNvPr>
          <p:cNvSpPr>
            <a:spLocks noGrp="1"/>
          </p:cNvSpPr>
          <p:nvPr>
            <p:ph type="dt" sz="half" idx="10"/>
          </p:nvPr>
        </p:nvSpPr>
        <p:spPr/>
        <p:txBody>
          <a:bodyPr/>
          <a:lstStyle/>
          <a:p>
            <a:fld id="{EDAC3CFE-11D2-9E4D-B700-59E0E3AAC8F2}" type="datetimeFigureOut">
              <a:rPr lang="en-GB" smtClean="0"/>
              <a:t>24/04/2024</a:t>
            </a:fld>
            <a:endParaRPr lang="en-GB"/>
          </a:p>
        </p:txBody>
      </p:sp>
      <p:sp>
        <p:nvSpPr>
          <p:cNvPr id="5" name="Espace réservé du pied de page 4">
            <a:extLst>
              <a:ext uri="{FF2B5EF4-FFF2-40B4-BE49-F238E27FC236}">
                <a16:creationId xmlns:a16="http://schemas.microsoft.com/office/drawing/2014/main" id="{27EF1F25-6BB9-AF45-86D2-8DBA6E1A37BE}"/>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B4D1B62F-8B1E-8A42-AB23-378B508495C7}"/>
              </a:ext>
            </a:extLst>
          </p:cNvPr>
          <p:cNvSpPr>
            <a:spLocks noGrp="1"/>
          </p:cNvSpPr>
          <p:nvPr>
            <p:ph type="sldNum" sz="quarter" idx="12"/>
          </p:nvPr>
        </p:nvSpPr>
        <p:spPr/>
        <p:txBody>
          <a:bodyPr/>
          <a:lstStyle/>
          <a:p>
            <a:fld id="{6ABB0DC6-0311-9D4C-8333-A8862636E7AD}" type="slidenum">
              <a:rPr lang="en-GB" smtClean="0"/>
              <a:t>‹Nr.›</a:t>
            </a:fld>
            <a:endParaRPr lang="en-GB"/>
          </a:p>
        </p:txBody>
      </p:sp>
      <p:sp>
        <p:nvSpPr>
          <p:cNvPr id="9" name="Espace réservé du texte 8">
            <a:extLst>
              <a:ext uri="{FF2B5EF4-FFF2-40B4-BE49-F238E27FC236}">
                <a16:creationId xmlns:a16="http://schemas.microsoft.com/office/drawing/2014/main" id="{CD2B3C72-A402-BA4F-A6B1-4EAAC9EB43CE}"/>
              </a:ext>
            </a:extLst>
          </p:cNvPr>
          <p:cNvSpPr>
            <a:spLocks noGrp="1"/>
          </p:cNvSpPr>
          <p:nvPr>
            <p:ph type="body" sz="quarter" idx="13" hasCustomPrompt="1"/>
          </p:nvPr>
        </p:nvSpPr>
        <p:spPr>
          <a:xfrm>
            <a:off x="1524000" y="4211638"/>
            <a:ext cx="9144000" cy="565150"/>
          </a:xfrm>
        </p:spPr>
        <p:txBody>
          <a:bodyPr anchor="ctr"/>
          <a:lstStyle>
            <a:lvl1pPr marL="0" indent="0" algn="ctr">
              <a:buNone/>
              <a:defRPr sz="2000">
                <a:latin typeface="Arial" panose="020B0604020202020204" pitchFamily="34" charset="0"/>
                <a:cs typeface="Arial" panose="020B0604020202020204" pitchFamily="34" charset="0"/>
              </a:defRPr>
            </a:lvl1pPr>
            <a:lvl2pPr>
              <a:defRPr sz="2000"/>
            </a:lvl2pPr>
          </a:lstStyle>
          <a:p>
            <a:pPr lvl="0"/>
            <a:r>
              <a:rPr lang="fr-FR" err="1"/>
              <a:t>Lorem</a:t>
            </a:r>
            <a:r>
              <a:rPr lang="fr-FR"/>
              <a:t> </a:t>
            </a:r>
            <a:r>
              <a:rPr lang="fr-FR" err="1"/>
              <a:t>ipsum</a:t>
            </a:r>
            <a:r>
              <a:rPr lang="fr-FR"/>
              <a:t> </a:t>
            </a:r>
            <a:endParaRPr lang="en-GB"/>
          </a:p>
        </p:txBody>
      </p:sp>
    </p:spTree>
    <p:extLst>
      <p:ext uri="{BB962C8B-B14F-4D97-AF65-F5344CB8AC3E}">
        <p14:creationId xmlns:p14="http://schemas.microsoft.com/office/powerpoint/2010/main" val="41309112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Main template_Title&amp;cont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28618D-6FBD-AD4F-8D43-E09890CBEF3D}"/>
              </a:ext>
            </a:extLst>
          </p:cNvPr>
          <p:cNvSpPr>
            <a:spLocks noGrp="1"/>
          </p:cNvSpPr>
          <p:nvPr>
            <p:ph type="title" hasCustomPrompt="1"/>
          </p:nvPr>
        </p:nvSpPr>
        <p:spPr>
          <a:xfrm>
            <a:off x="838200" y="321582"/>
            <a:ext cx="10515600" cy="1325563"/>
          </a:xfrm>
        </p:spPr>
        <p:txBody>
          <a:bodyPr/>
          <a:lstStyle>
            <a:lvl1pPr>
              <a:defRPr>
                <a:latin typeface="Arial" panose="020B0604020202020204" pitchFamily="34" charset="0"/>
                <a:cs typeface="Arial" panose="020B0604020202020204" pitchFamily="34" charset="0"/>
              </a:defRPr>
            </a:lvl1pPr>
          </a:lstStyle>
          <a:p>
            <a:r>
              <a:rPr lang="fr-FR"/>
              <a:t>LOREM IPSUM</a:t>
            </a:r>
            <a:endParaRPr lang="en-GB"/>
          </a:p>
        </p:txBody>
      </p:sp>
      <p:sp>
        <p:nvSpPr>
          <p:cNvPr id="3" name="Espace réservé du contenu 2">
            <a:extLst>
              <a:ext uri="{FF2B5EF4-FFF2-40B4-BE49-F238E27FC236}">
                <a16:creationId xmlns:a16="http://schemas.microsoft.com/office/drawing/2014/main" id="{EBE44464-339C-4640-A68F-AD5FAC0DB85D}"/>
              </a:ext>
            </a:extLst>
          </p:cNvPr>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err="1"/>
              <a:t>Lorem</a:t>
            </a:r>
            <a:r>
              <a:rPr lang="fr-FR"/>
              <a:t> </a:t>
            </a:r>
            <a:r>
              <a:rPr lang="fr-FR" err="1"/>
              <a:t>ipsum</a:t>
            </a:r>
            <a:endParaRPr lang="fr-FR"/>
          </a:p>
          <a:p>
            <a:pPr lvl="1"/>
            <a:r>
              <a:rPr lang="fr-FR" err="1"/>
              <a:t>Lorem</a:t>
            </a:r>
            <a:r>
              <a:rPr lang="fr-FR"/>
              <a:t> </a:t>
            </a:r>
            <a:r>
              <a:rPr lang="fr-FR" err="1"/>
              <a:t>ipsum</a:t>
            </a:r>
            <a:endParaRPr lang="fr-FR"/>
          </a:p>
          <a:p>
            <a:pPr lvl="2"/>
            <a:r>
              <a:rPr lang="fr-FR" err="1"/>
              <a:t>Lorem</a:t>
            </a:r>
            <a:r>
              <a:rPr lang="fr-FR"/>
              <a:t> </a:t>
            </a:r>
            <a:r>
              <a:rPr lang="fr-FR" err="1"/>
              <a:t>ipsum</a:t>
            </a:r>
            <a:endParaRPr lang="fr-FR"/>
          </a:p>
          <a:p>
            <a:pPr lvl="3"/>
            <a:r>
              <a:rPr lang="fr-FR" err="1"/>
              <a:t>Lorem</a:t>
            </a:r>
            <a:r>
              <a:rPr lang="fr-FR"/>
              <a:t> </a:t>
            </a:r>
            <a:r>
              <a:rPr lang="fr-FR" err="1"/>
              <a:t>ipsum</a:t>
            </a:r>
            <a:endParaRPr lang="fr-FR"/>
          </a:p>
          <a:p>
            <a:pPr lvl="4"/>
            <a:r>
              <a:rPr lang="fr-FR" err="1"/>
              <a:t>Lorem</a:t>
            </a:r>
            <a:r>
              <a:rPr lang="fr-FR"/>
              <a:t> </a:t>
            </a:r>
            <a:r>
              <a:rPr lang="fr-FR" err="1"/>
              <a:t>ipsum</a:t>
            </a:r>
            <a:endParaRPr lang="en-GB"/>
          </a:p>
        </p:txBody>
      </p:sp>
      <p:sp>
        <p:nvSpPr>
          <p:cNvPr id="4" name="Espace réservé de la date 3">
            <a:extLst>
              <a:ext uri="{FF2B5EF4-FFF2-40B4-BE49-F238E27FC236}">
                <a16:creationId xmlns:a16="http://schemas.microsoft.com/office/drawing/2014/main" id="{278A20ED-7568-AC40-8952-FE2ACB258D44}"/>
              </a:ext>
            </a:extLst>
          </p:cNvPr>
          <p:cNvSpPr>
            <a:spLocks noGrp="1"/>
          </p:cNvSpPr>
          <p:nvPr>
            <p:ph type="dt" sz="half" idx="10"/>
          </p:nvPr>
        </p:nvSpPr>
        <p:spPr/>
        <p:txBody>
          <a:bodyPr/>
          <a:lstStyle/>
          <a:p>
            <a:fld id="{EDAC3CFE-11D2-9E4D-B700-59E0E3AAC8F2}" type="datetimeFigureOut">
              <a:rPr lang="en-GB" smtClean="0"/>
              <a:t>24/04/2024</a:t>
            </a:fld>
            <a:endParaRPr lang="en-GB"/>
          </a:p>
        </p:txBody>
      </p:sp>
      <p:sp>
        <p:nvSpPr>
          <p:cNvPr id="5" name="Espace réservé du pied de page 4">
            <a:extLst>
              <a:ext uri="{FF2B5EF4-FFF2-40B4-BE49-F238E27FC236}">
                <a16:creationId xmlns:a16="http://schemas.microsoft.com/office/drawing/2014/main" id="{C4500258-EA4E-8244-8D0A-94550C2F7CAB}"/>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B4F6F189-3884-AB4B-A72D-2202C1429E1E}"/>
              </a:ext>
            </a:extLst>
          </p:cNvPr>
          <p:cNvSpPr>
            <a:spLocks noGrp="1"/>
          </p:cNvSpPr>
          <p:nvPr>
            <p:ph type="sldNum" sz="quarter" idx="12"/>
          </p:nvPr>
        </p:nvSpPr>
        <p:spPr/>
        <p:txBody>
          <a:bodyPr/>
          <a:lstStyle/>
          <a:p>
            <a:fld id="{6ABB0DC6-0311-9D4C-8333-A8862636E7AD}" type="slidenum">
              <a:rPr lang="en-GB" smtClean="0"/>
              <a:t>‹Nr.›</a:t>
            </a:fld>
            <a:endParaRPr lang="en-GB"/>
          </a:p>
        </p:txBody>
      </p:sp>
    </p:spTree>
    <p:extLst>
      <p:ext uri="{BB962C8B-B14F-4D97-AF65-F5344CB8AC3E}">
        <p14:creationId xmlns:p14="http://schemas.microsoft.com/office/powerpoint/2010/main" val="10873508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Main template_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CE7CD7-DB5D-6A40-ACD5-C35A21F610A8}"/>
              </a:ext>
            </a:extLst>
          </p:cNvPr>
          <p:cNvSpPr>
            <a:spLocks noGrp="1"/>
          </p:cNvSpPr>
          <p:nvPr>
            <p:ph type="title" hasCustomPrompt="1"/>
          </p:nvPr>
        </p:nvSpPr>
        <p:spPr>
          <a:xfrm>
            <a:off x="831850" y="1709738"/>
            <a:ext cx="10515600" cy="2852737"/>
          </a:xfrm>
        </p:spPr>
        <p:txBody>
          <a:bodyPr anchor="b"/>
          <a:lstStyle>
            <a:lvl1pPr>
              <a:defRPr sz="6000"/>
            </a:lvl1pPr>
          </a:lstStyle>
          <a:p>
            <a:r>
              <a:rPr lang="fr-FR" err="1"/>
              <a:t>Lorem</a:t>
            </a:r>
            <a:r>
              <a:rPr lang="fr-FR"/>
              <a:t> </a:t>
            </a:r>
            <a:r>
              <a:rPr lang="fr-FR" err="1"/>
              <a:t>ipsum</a:t>
            </a:r>
            <a:endParaRPr lang="en-GB"/>
          </a:p>
        </p:txBody>
      </p:sp>
      <p:sp>
        <p:nvSpPr>
          <p:cNvPr id="3" name="Espace réservé du texte 2">
            <a:extLst>
              <a:ext uri="{FF2B5EF4-FFF2-40B4-BE49-F238E27FC236}">
                <a16:creationId xmlns:a16="http://schemas.microsoft.com/office/drawing/2014/main" id="{73D52C39-BB30-6740-9299-C9236312A9D6}"/>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err="1"/>
              <a:t>Lorem</a:t>
            </a:r>
            <a:r>
              <a:rPr lang="fr-FR"/>
              <a:t> </a:t>
            </a:r>
            <a:r>
              <a:rPr lang="fr-FR" err="1"/>
              <a:t>ipsum</a:t>
            </a:r>
            <a:endParaRPr lang="fr-FR"/>
          </a:p>
        </p:txBody>
      </p:sp>
      <p:sp>
        <p:nvSpPr>
          <p:cNvPr id="4" name="Espace réservé de la date 3">
            <a:extLst>
              <a:ext uri="{FF2B5EF4-FFF2-40B4-BE49-F238E27FC236}">
                <a16:creationId xmlns:a16="http://schemas.microsoft.com/office/drawing/2014/main" id="{33301199-6207-5A40-BB46-33D9E5B4C555}"/>
              </a:ext>
            </a:extLst>
          </p:cNvPr>
          <p:cNvSpPr>
            <a:spLocks noGrp="1"/>
          </p:cNvSpPr>
          <p:nvPr>
            <p:ph type="dt" sz="half" idx="10"/>
          </p:nvPr>
        </p:nvSpPr>
        <p:spPr/>
        <p:txBody>
          <a:bodyPr/>
          <a:lstStyle/>
          <a:p>
            <a:fld id="{EDAC3CFE-11D2-9E4D-B700-59E0E3AAC8F2}" type="datetimeFigureOut">
              <a:rPr lang="en-GB" smtClean="0"/>
              <a:t>24/04/2024</a:t>
            </a:fld>
            <a:endParaRPr lang="en-GB"/>
          </a:p>
        </p:txBody>
      </p:sp>
      <p:sp>
        <p:nvSpPr>
          <p:cNvPr id="5" name="Espace réservé du pied de page 4">
            <a:extLst>
              <a:ext uri="{FF2B5EF4-FFF2-40B4-BE49-F238E27FC236}">
                <a16:creationId xmlns:a16="http://schemas.microsoft.com/office/drawing/2014/main" id="{4D21923F-2440-D044-BBE2-B2CA12025E09}"/>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D989BA16-8F1A-C34E-9C84-B9AF9084552E}"/>
              </a:ext>
            </a:extLst>
          </p:cNvPr>
          <p:cNvSpPr>
            <a:spLocks noGrp="1"/>
          </p:cNvSpPr>
          <p:nvPr>
            <p:ph type="sldNum" sz="quarter" idx="12"/>
          </p:nvPr>
        </p:nvSpPr>
        <p:spPr/>
        <p:txBody>
          <a:bodyPr/>
          <a:lstStyle/>
          <a:p>
            <a:fld id="{6ABB0DC6-0311-9D4C-8333-A8862636E7AD}" type="slidenum">
              <a:rPr lang="en-GB" smtClean="0"/>
              <a:t>‹Nr.›</a:t>
            </a:fld>
            <a:endParaRPr lang="en-GB"/>
          </a:p>
        </p:txBody>
      </p:sp>
    </p:spTree>
    <p:extLst>
      <p:ext uri="{BB962C8B-B14F-4D97-AF65-F5344CB8AC3E}">
        <p14:creationId xmlns:p14="http://schemas.microsoft.com/office/powerpoint/2010/main" val="9419039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B9663AB1-DC11-CD41-A7C1-4538AABDECE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129" t="8772" r="3170" b="10932"/>
          <a:stretch/>
        </p:blipFill>
        <p:spPr>
          <a:xfrm>
            <a:off x="1542047" y="794084"/>
            <a:ext cx="9107905" cy="5506625"/>
          </a:xfrm>
          <a:prstGeom prst="rect">
            <a:avLst/>
          </a:prstGeom>
        </p:spPr>
      </p:pic>
    </p:spTree>
    <p:extLst>
      <p:ext uri="{BB962C8B-B14F-4D97-AF65-F5344CB8AC3E}">
        <p14:creationId xmlns:p14="http://schemas.microsoft.com/office/powerpoint/2010/main" val="31755541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Main template_Doublecont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20E601-BA9B-EF45-9E00-FFD77A65C02C}"/>
              </a:ext>
            </a:extLst>
          </p:cNvPr>
          <p:cNvSpPr>
            <a:spLocks noGrp="1"/>
          </p:cNvSpPr>
          <p:nvPr>
            <p:ph type="title" hasCustomPrompt="1"/>
          </p:nvPr>
        </p:nvSpPr>
        <p:spPr/>
        <p:txBody>
          <a:bodyPr/>
          <a:lstStyle/>
          <a:p>
            <a:r>
              <a:rPr lang="fr-FR" err="1"/>
              <a:t>Lorem</a:t>
            </a:r>
            <a:r>
              <a:rPr lang="fr-FR"/>
              <a:t> </a:t>
            </a:r>
            <a:r>
              <a:rPr lang="fr-FR" err="1"/>
              <a:t>ipsum</a:t>
            </a:r>
            <a:r>
              <a:rPr lang="fr-FR"/>
              <a:t> </a:t>
            </a:r>
            <a:endParaRPr lang="en-GB"/>
          </a:p>
        </p:txBody>
      </p:sp>
      <p:sp>
        <p:nvSpPr>
          <p:cNvPr id="3" name="Espace réservé du contenu 2">
            <a:extLst>
              <a:ext uri="{FF2B5EF4-FFF2-40B4-BE49-F238E27FC236}">
                <a16:creationId xmlns:a16="http://schemas.microsoft.com/office/drawing/2014/main" id="{86296D85-979F-BB45-9B07-BA1E654D0CD3}"/>
              </a:ext>
            </a:extLst>
          </p:cNvPr>
          <p:cNvSpPr>
            <a:spLocks noGrp="1"/>
          </p:cNvSpPr>
          <p:nvPr>
            <p:ph sz="half" idx="1" hasCustomPrompt="1"/>
          </p:nvPr>
        </p:nvSpPr>
        <p:spPr>
          <a:xfrm>
            <a:off x="838200" y="1825625"/>
            <a:ext cx="5181600" cy="4351338"/>
          </a:xfrm>
        </p:spPr>
        <p:txBody>
          <a:bodyPr/>
          <a:lstStyle/>
          <a:p>
            <a:pPr lvl="0"/>
            <a:r>
              <a:rPr lang="fr-FR" err="1"/>
              <a:t>Lorem</a:t>
            </a:r>
            <a:r>
              <a:rPr lang="fr-FR"/>
              <a:t> </a:t>
            </a:r>
            <a:r>
              <a:rPr lang="fr-FR" err="1"/>
              <a:t>ipsum</a:t>
            </a:r>
            <a:endParaRPr lang="fr-FR"/>
          </a:p>
          <a:p>
            <a:pPr lvl="1"/>
            <a:r>
              <a:rPr lang="fr-FR" err="1"/>
              <a:t>Lorem</a:t>
            </a:r>
            <a:r>
              <a:rPr lang="fr-FR"/>
              <a:t> </a:t>
            </a:r>
            <a:r>
              <a:rPr lang="fr-FR" err="1"/>
              <a:t>ipsum</a:t>
            </a:r>
            <a:endParaRPr lang="fr-FR"/>
          </a:p>
          <a:p>
            <a:pPr lvl="2"/>
            <a:r>
              <a:rPr lang="fr-FR" err="1"/>
              <a:t>Lorem</a:t>
            </a:r>
            <a:r>
              <a:rPr lang="fr-FR"/>
              <a:t> </a:t>
            </a:r>
            <a:r>
              <a:rPr lang="fr-FR" err="1"/>
              <a:t>ipsum</a:t>
            </a:r>
            <a:endParaRPr lang="fr-FR"/>
          </a:p>
          <a:p>
            <a:pPr lvl="3"/>
            <a:r>
              <a:rPr lang="fr-FR" err="1"/>
              <a:t>Lorem</a:t>
            </a:r>
            <a:r>
              <a:rPr lang="fr-FR"/>
              <a:t> </a:t>
            </a:r>
            <a:r>
              <a:rPr lang="fr-FR" err="1"/>
              <a:t>ipsum</a:t>
            </a:r>
            <a:endParaRPr lang="fr-FR"/>
          </a:p>
          <a:p>
            <a:pPr lvl="4"/>
            <a:r>
              <a:rPr lang="fr-FR" err="1"/>
              <a:t>Lorem</a:t>
            </a:r>
            <a:r>
              <a:rPr lang="fr-FR"/>
              <a:t> </a:t>
            </a:r>
            <a:r>
              <a:rPr lang="fr-FR" err="1"/>
              <a:t>ipsum</a:t>
            </a:r>
            <a:endParaRPr lang="en-GB"/>
          </a:p>
        </p:txBody>
      </p:sp>
      <p:sp>
        <p:nvSpPr>
          <p:cNvPr id="4" name="Espace réservé du contenu 3">
            <a:extLst>
              <a:ext uri="{FF2B5EF4-FFF2-40B4-BE49-F238E27FC236}">
                <a16:creationId xmlns:a16="http://schemas.microsoft.com/office/drawing/2014/main" id="{B5BF0CB8-B63B-414F-BB1E-9EB769BC5625}"/>
              </a:ext>
            </a:extLst>
          </p:cNvPr>
          <p:cNvSpPr>
            <a:spLocks noGrp="1"/>
          </p:cNvSpPr>
          <p:nvPr>
            <p:ph sz="half" idx="2" hasCustomPrompt="1"/>
          </p:nvPr>
        </p:nvSpPr>
        <p:spPr>
          <a:xfrm>
            <a:off x="6172200" y="1825625"/>
            <a:ext cx="5181600" cy="4351338"/>
          </a:xfrm>
        </p:spPr>
        <p:txBody>
          <a:bodyPr/>
          <a:lstStyle/>
          <a:p>
            <a:pPr lvl="0"/>
            <a:r>
              <a:rPr lang="fr-FR" err="1"/>
              <a:t>Lorem</a:t>
            </a:r>
            <a:r>
              <a:rPr lang="fr-FR"/>
              <a:t> </a:t>
            </a:r>
            <a:r>
              <a:rPr lang="fr-FR" err="1"/>
              <a:t>ipsum</a:t>
            </a:r>
            <a:endParaRPr lang="fr-FR"/>
          </a:p>
          <a:p>
            <a:pPr lvl="1"/>
            <a:r>
              <a:rPr lang="fr-FR" err="1"/>
              <a:t>Lorem</a:t>
            </a:r>
            <a:r>
              <a:rPr lang="fr-FR"/>
              <a:t> </a:t>
            </a:r>
            <a:r>
              <a:rPr lang="fr-FR" err="1"/>
              <a:t>ipsum</a:t>
            </a:r>
            <a:endParaRPr lang="fr-FR"/>
          </a:p>
          <a:p>
            <a:pPr lvl="2"/>
            <a:r>
              <a:rPr lang="fr-FR" err="1"/>
              <a:t>Lorem</a:t>
            </a:r>
            <a:r>
              <a:rPr lang="fr-FR"/>
              <a:t> </a:t>
            </a:r>
            <a:r>
              <a:rPr lang="fr-FR" err="1"/>
              <a:t>ipsum</a:t>
            </a:r>
            <a:endParaRPr lang="fr-FR"/>
          </a:p>
          <a:p>
            <a:pPr lvl="3"/>
            <a:r>
              <a:rPr lang="fr-FR" err="1"/>
              <a:t>Lorem</a:t>
            </a:r>
            <a:r>
              <a:rPr lang="fr-FR"/>
              <a:t> </a:t>
            </a:r>
            <a:r>
              <a:rPr lang="fr-FR" err="1"/>
              <a:t>ipsum</a:t>
            </a:r>
            <a:endParaRPr lang="fr-FR"/>
          </a:p>
          <a:p>
            <a:pPr lvl="4"/>
            <a:r>
              <a:rPr lang="fr-FR" err="1"/>
              <a:t>Lorem</a:t>
            </a:r>
            <a:r>
              <a:rPr lang="fr-FR"/>
              <a:t> </a:t>
            </a:r>
            <a:r>
              <a:rPr lang="fr-FR" err="1"/>
              <a:t>ipsum</a:t>
            </a:r>
            <a:endParaRPr lang="en-GB"/>
          </a:p>
        </p:txBody>
      </p:sp>
      <p:sp>
        <p:nvSpPr>
          <p:cNvPr id="5" name="Espace réservé de la date 4">
            <a:extLst>
              <a:ext uri="{FF2B5EF4-FFF2-40B4-BE49-F238E27FC236}">
                <a16:creationId xmlns:a16="http://schemas.microsoft.com/office/drawing/2014/main" id="{D3E0B143-3821-DF40-AEEB-D8F90BF30B28}"/>
              </a:ext>
            </a:extLst>
          </p:cNvPr>
          <p:cNvSpPr>
            <a:spLocks noGrp="1"/>
          </p:cNvSpPr>
          <p:nvPr>
            <p:ph type="dt" sz="half" idx="10"/>
          </p:nvPr>
        </p:nvSpPr>
        <p:spPr/>
        <p:txBody>
          <a:bodyPr/>
          <a:lstStyle/>
          <a:p>
            <a:fld id="{EDAC3CFE-11D2-9E4D-B700-59E0E3AAC8F2}" type="datetimeFigureOut">
              <a:rPr lang="en-GB" smtClean="0"/>
              <a:t>24/04/2024</a:t>
            </a:fld>
            <a:endParaRPr lang="en-GB"/>
          </a:p>
        </p:txBody>
      </p:sp>
      <p:sp>
        <p:nvSpPr>
          <p:cNvPr id="6" name="Espace réservé du pied de page 5">
            <a:extLst>
              <a:ext uri="{FF2B5EF4-FFF2-40B4-BE49-F238E27FC236}">
                <a16:creationId xmlns:a16="http://schemas.microsoft.com/office/drawing/2014/main" id="{93C18C91-4470-4D49-BB15-B7B8ABD9FD02}"/>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C04BF901-F9CD-E64E-9DE8-D5EA89788248}"/>
              </a:ext>
            </a:extLst>
          </p:cNvPr>
          <p:cNvSpPr>
            <a:spLocks noGrp="1"/>
          </p:cNvSpPr>
          <p:nvPr>
            <p:ph type="sldNum" sz="quarter" idx="12"/>
          </p:nvPr>
        </p:nvSpPr>
        <p:spPr/>
        <p:txBody>
          <a:bodyPr/>
          <a:lstStyle/>
          <a:p>
            <a:fld id="{6ABB0DC6-0311-9D4C-8333-A8862636E7AD}" type="slidenum">
              <a:rPr lang="en-GB" smtClean="0"/>
              <a:t>‹Nr.›</a:t>
            </a:fld>
            <a:endParaRPr lang="en-GB"/>
          </a:p>
        </p:txBody>
      </p:sp>
    </p:spTree>
    <p:extLst>
      <p:ext uri="{BB962C8B-B14F-4D97-AF65-F5344CB8AC3E}">
        <p14:creationId xmlns:p14="http://schemas.microsoft.com/office/powerpoint/2010/main" val="1365532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Main template_Compar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1C9F66-6A3A-5F49-B1FF-8E71DC531091}"/>
              </a:ext>
            </a:extLst>
          </p:cNvPr>
          <p:cNvSpPr>
            <a:spLocks noGrp="1"/>
          </p:cNvSpPr>
          <p:nvPr>
            <p:ph type="title" hasCustomPrompt="1"/>
          </p:nvPr>
        </p:nvSpPr>
        <p:spPr>
          <a:xfrm>
            <a:off x="839788" y="365125"/>
            <a:ext cx="10515600" cy="1325563"/>
          </a:xfrm>
        </p:spPr>
        <p:txBody>
          <a:bodyPr/>
          <a:lstStyle/>
          <a:p>
            <a:r>
              <a:rPr lang="fr-FR" err="1"/>
              <a:t>Lorem</a:t>
            </a:r>
            <a:r>
              <a:rPr lang="fr-FR"/>
              <a:t> </a:t>
            </a:r>
            <a:r>
              <a:rPr lang="fr-FR" err="1"/>
              <a:t>ipsum</a:t>
            </a:r>
            <a:endParaRPr lang="en-GB"/>
          </a:p>
        </p:txBody>
      </p:sp>
      <p:sp>
        <p:nvSpPr>
          <p:cNvPr id="3" name="Espace réservé du texte 2">
            <a:extLst>
              <a:ext uri="{FF2B5EF4-FFF2-40B4-BE49-F238E27FC236}">
                <a16:creationId xmlns:a16="http://schemas.microsoft.com/office/drawing/2014/main" id="{F53C897B-2D16-214E-9BDE-F8ABFFEB40F6}"/>
              </a:ext>
            </a:extLst>
          </p:cNvPr>
          <p:cNvSpPr>
            <a:spLocks noGrp="1"/>
          </p:cNvSpPr>
          <p:nvPr>
            <p:ph type="body" idx="1" hasCustomPrompt="1"/>
          </p:nvPr>
        </p:nvSpPr>
        <p:spPr>
          <a:xfrm>
            <a:off x="839788" y="1681163"/>
            <a:ext cx="5157787"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err="1"/>
              <a:t>Lorem</a:t>
            </a:r>
            <a:r>
              <a:rPr lang="fr-FR"/>
              <a:t> </a:t>
            </a:r>
            <a:r>
              <a:rPr lang="fr-FR" err="1"/>
              <a:t>ipsum</a:t>
            </a:r>
            <a:endParaRPr lang="fr-FR"/>
          </a:p>
        </p:txBody>
      </p:sp>
      <p:sp>
        <p:nvSpPr>
          <p:cNvPr id="4" name="Espace réservé du contenu 3">
            <a:extLst>
              <a:ext uri="{FF2B5EF4-FFF2-40B4-BE49-F238E27FC236}">
                <a16:creationId xmlns:a16="http://schemas.microsoft.com/office/drawing/2014/main" id="{BDE023F1-3872-C248-8717-FAC096DE1C2B}"/>
              </a:ext>
            </a:extLst>
          </p:cNvPr>
          <p:cNvSpPr>
            <a:spLocks noGrp="1"/>
          </p:cNvSpPr>
          <p:nvPr>
            <p:ph sz="half" idx="2" hasCustomPrompt="1"/>
          </p:nvPr>
        </p:nvSpPr>
        <p:spPr>
          <a:xfrm>
            <a:off x="839788" y="2505075"/>
            <a:ext cx="5157787" cy="3684588"/>
          </a:xfrm>
        </p:spPr>
        <p:txBody>
          <a:bodyPr/>
          <a:lstStyle/>
          <a:p>
            <a:pPr lvl="0"/>
            <a:r>
              <a:rPr lang="fr-FR" err="1"/>
              <a:t>Lorem</a:t>
            </a:r>
            <a:r>
              <a:rPr lang="fr-FR"/>
              <a:t> </a:t>
            </a:r>
            <a:r>
              <a:rPr lang="fr-FR" err="1"/>
              <a:t>ipsum</a:t>
            </a:r>
            <a:endParaRPr lang="fr-FR"/>
          </a:p>
          <a:p>
            <a:pPr lvl="1"/>
            <a:r>
              <a:rPr lang="fr-FR" err="1"/>
              <a:t>Lorem</a:t>
            </a:r>
            <a:r>
              <a:rPr lang="fr-FR"/>
              <a:t> </a:t>
            </a:r>
            <a:r>
              <a:rPr lang="fr-FR" err="1"/>
              <a:t>ipsum</a:t>
            </a:r>
            <a:endParaRPr lang="fr-FR"/>
          </a:p>
          <a:p>
            <a:pPr lvl="2"/>
            <a:r>
              <a:rPr lang="fr-FR" err="1"/>
              <a:t>Lorem</a:t>
            </a:r>
            <a:r>
              <a:rPr lang="fr-FR"/>
              <a:t> </a:t>
            </a:r>
            <a:r>
              <a:rPr lang="fr-FR" err="1"/>
              <a:t>ipsum</a:t>
            </a:r>
            <a:endParaRPr lang="fr-FR"/>
          </a:p>
          <a:p>
            <a:pPr lvl="3"/>
            <a:r>
              <a:rPr lang="fr-FR" err="1"/>
              <a:t>Lorem</a:t>
            </a:r>
            <a:r>
              <a:rPr lang="fr-FR"/>
              <a:t> </a:t>
            </a:r>
            <a:r>
              <a:rPr lang="fr-FR" err="1"/>
              <a:t>ipsum</a:t>
            </a:r>
            <a:endParaRPr lang="fr-FR"/>
          </a:p>
          <a:p>
            <a:pPr lvl="4"/>
            <a:r>
              <a:rPr lang="fr-FR" err="1"/>
              <a:t>Lorem</a:t>
            </a:r>
            <a:r>
              <a:rPr lang="fr-FR"/>
              <a:t> </a:t>
            </a:r>
            <a:r>
              <a:rPr lang="fr-FR" err="1"/>
              <a:t>ipsum</a:t>
            </a:r>
            <a:endParaRPr lang="en-GB"/>
          </a:p>
        </p:txBody>
      </p:sp>
      <p:sp>
        <p:nvSpPr>
          <p:cNvPr id="5" name="Espace réservé du texte 4">
            <a:extLst>
              <a:ext uri="{FF2B5EF4-FFF2-40B4-BE49-F238E27FC236}">
                <a16:creationId xmlns:a16="http://schemas.microsoft.com/office/drawing/2014/main" id="{76801364-1D24-D745-9044-9A1AA3987D0F}"/>
              </a:ext>
            </a:extLst>
          </p:cNvPr>
          <p:cNvSpPr>
            <a:spLocks noGrp="1"/>
          </p:cNvSpPr>
          <p:nvPr>
            <p:ph type="body" sz="quarter" idx="3" hasCustomPrompt="1"/>
          </p:nvPr>
        </p:nvSpPr>
        <p:spPr>
          <a:xfrm>
            <a:off x="6172200" y="1681163"/>
            <a:ext cx="5183188"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err="1"/>
              <a:t>Lorem</a:t>
            </a:r>
            <a:r>
              <a:rPr lang="fr-FR"/>
              <a:t> </a:t>
            </a:r>
            <a:r>
              <a:rPr lang="fr-FR" err="1"/>
              <a:t>ispum</a:t>
            </a:r>
            <a:endParaRPr lang="fr-FR"/>
          </a:p>
        </p:txBody>
      </p:sp>
      <p:sp>
        <p:nvSpPr>
          <p:cNvPr id="6" name="Espace réservé du contenu 5">
            <a:extLst>
              <a:ext uri="{FF2B5EF4-FFF2-40B4-BE49-F238E27FC236}">
                <a16:creationId xmlns:a16="http://schemas.microsoft.com/office/drawing/2014/main" id="{5F52A86E-9CA1-AD43-B6A5-0A405E9C31EB}"/>
              </a:ext>
            </a:extLst>
          </p:cNvPr>
          <p:cNvSpPr>
            <a:spLocks noGrp="1"/>
          </p:cNvSpPr>
          <p:nvPr>
            <p:ph sz="quarter" idx="4" hasCustomPrompt="1"/>
          </p:nvPr>
        </p:nvSpPr>
        <p:spPr>
          <a:xfrm>
            <a:off x="6172200" y="2505075"/>
            <a:ext cx="5183188" cy="3684588"/>
          </a:xfrm>
        </p:spPr>
        <p:txBody>
          <a:bodyPr/>
          <a:lstStyle/>
          <a:p>
            <a:pPr lvl="0"/>
            <a:r>
              <a:rPr lang="fr-FR" err="1"/>
              <a:t>Lorem</a:t>
            </a:r>
            <a:r>
              <a:rPr lang="fr-FR"/>
              <a:t> </a:t>
            </a:r>
            <a:r>
              <a:rPr lang="fr-FR" err="1"/>
              <a:t>ipsum</a:t>
            </a:r>
            <a:endParaRPr lang="fr-FR"/>
          </a:p>
          <a:p>
            <a:pPr lvl="1"/>
            <a:r>
              <a:rPr lang="fr-FR" err="1"/>
              <a:t>Lorem</a:t>
            </a:r>
            <a:r>
              <a:rPr lang="fr-FR"/>
              <a:t> </a:t>
            </a:r>
            <a:r>
              <a:rPr lang="fr-FR" err="1"/>
              <a:t>ipsum</a:t>
            </a:r>
            <a:endParaRPr lang="fr-FR"/>
          </a:p>
          <a:p>
            <a:pPr lvl="2"/>
            <a:r>
              <a:rPr lang="fr-FR" err="1"/>
              <a:t>Lorem</a:t>
            </a:r>
            <a:r>
              <a:rPr lang="fr-FR"/>
              <a:t> </a:t>
            </a:r>
            <a:r>
              <a:rPr lang="fr-FR" err="1"/>
              <a:t>ipsum</a:t>
            </a:r>
            <a:endParaRPr lang="fr-FR"/>
          </a:p>
          <a:p>
            <a:pPr lvl="3"/>
            <a:r>
              <a:rPr lang="fr-FR" err="1"/>
              <a:t>Lorem</a:t>
            </a:r>
            <a:r>
              <a:rPr lang="fr-FR"/>
              <a:t> </a:t>
            </a:r>
            <a:r>
              <a:rPr lang="fr-FR" err="1"/>
              <a:t>ipsum</a:t>
            </a:r>
            <a:endParaRPr lang="fr-FR"/>
          </a:p>
          <a:p>
            <a:pPr lvl="4"/>
            <a:r>
              <a:rPr lang="fr-FR" err="1"/>
              <a:t>Lorem</a:t>
            </a:r>
            <a:r>
              <a:rPr lang="fr-FR"/>
              <a:t> </a:t>
            </a:r>
            <a:r>
              <a:rPr lang="fr-FR" err="1"/>
              <a:t>ipsum</a:t>
            </a:r>
            <a:endParaRPr lang="en-GB"/>
          </a:p>
        </p:txBody>
      </p:sp>
      <p:sp>
        <p:nvSpPr>
          <p:cNvPr id="7" name="Espace réservé de la date 6">
            <a:extLst>
              <a:ext uri="{FF2B5EF4-FFF2-40B4-BE49-F238E27FC236}">
                <a16:creationId xmlns:a16="http://schemas.microsoft.com/office/drawing/2014/main" id="{87E7B6AE-E6DB-A64E-BAEC-298675A83F9B}"/>
              </a:ext>
            </a:extLst>
          </p:cNvPr>
          <p:cNvSpPr>
            <a:spLocks noGrp="1"/>
          </p:cNvSpPr>
          <p:nvPr>
            <p:ph type="dt" sz="half" idx="10"/>
          </p:nvPr>
        </p:nvSpPr>
        <p:spPr/>
        <p:txBody>
          <a:bodyPr/>
          <a:lstStyle/>
          <a:p>
            <a:fld id="{EDAC3CFE-11D2-9E4D-B700-59E0E3AAC8F2}" type="datetimeFigureOut">
              <a:rPr lang="en-GB" smtClean="0"/>
              <a:t>24/04/2024</a:t>
            </a:fld>
            <a:endParaRPr lang="en-GB"/>
          </a:p>
        </p:txBody>
      </p:sp>
      <p:sp>
        <p:nvSpPr>
          <p:cNvPr id="8" name="Espace réservé du pied de page 7">
            <a:extLst>
              <a:ext uri="{FF2B5EF4-FFF2-40B4-BE49-F238E27FC236}">
                <a16:creationId xmlns:a16="http://schemas.microsoft.com/office/drawing/2014/main" id="{957D2261-BCA3-9144-8201-FE696F6AC220}"/>
              </a:ext>
            </a:extLst>
          </p:cNvPr>
          <p:cNvSpPr>
            <a:spLocks noGrp="1"/>
          </p:cNvSpPr>
          <p:nvPr>
            <p:ph type="ftr" sz="quarter" idx="11"/>
          </p:nvPr>
        </p:nvSpPr>
        <p:spPr/>
        <p:txBody>
          <a:bodyPr/>
          <a:lstStyle/>
          <a:p>
            <a:endParaRPr lang="en-GB"/>
          </a:p>
        </p:txBody>
      </p:sp>
      <p:sp>
        <p:nvSpPr>
          <p:cNvPr id="9" name="Espace réservé du numéro de diapositive 8">
            <a:extLst>
              <a:ext uri="{FF2B5EF4-FFF2-40B4-BE49-F238E27FC236}">
                <a16:creationId xmlns:a16="http://schemas.microsoft.com/office/drawing/2014/main" id="{6E6198D3-38B6-DF40-926F-C6044CECF270}"/>
              </a:ext>
            </a:extLst>
          </p:cNvPr>
          <p:cNvSpPr>
            <a:spLocks noGrp="1"/>
          </p:cNvSpPr>
          <p:nvPr>
            <p:ph type="sldNum" sz="quarter" idx="12"/>
          </p:nvPr>
        </p:nvSpPr>
        <p:spPr/>
        <p:txBody>
          <a:bodyPr/>
          <a:lstStyle/>
          <a:p>
            <a:fld id="{6ABB0DC6-0311-9D4C-8333-A8862636E7AD}" type="slidenum">
              <a:rPr lang="en-GB" smtClean="0"/>
              <a:t>‹Nr.›</a:t>
            </a:fld>
            <a:endParaRPr lang="en-GB"/>
          </a:p>
        </p:txBody>
      </p:sp>
    </p:spTree>
    <p:extLst>
      <p:ext uri="{BB962C8B-B14F-4D97-AF65-F5344CB8AC3E}">
        <p14:creationId xmlns:p14="http://schemas.microsoft.com/office/powerpoint/2010/main" val="13472995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Main template_Titlealon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D91BF3-1C86-1D41-8AA6-80AD57F033AF}"/>
              </a:ext>
            </a:extLst>
          </p:cNvPr>
          <p:cNvSpPr>
            <a:spLocks noGrp="1"/>
          </p:cNvSpPr>
          <p:nvPr>
            <p:ph type="title" hasCustomPrompt="1"/>
          </p:nvPr>
        </p:nvSpPr>
        <p:spPr/>
        <p:txBody>
          <a:bodyPr/>
          <a:lstStyle/>
          <a:p>
            <a:r>
              <a:rPr lang="fr-FR" err="1"/>
              <a:t>Lorem</a:t>
            </a:r>
            <a:r>
              <a:rPr lang="fr-FR"/>
              <a:t> </a:t>
            </a:r>
            <a:r>
              <a:rPr lang="fr-FR" err="1"/>
              <a:t>ipsum</a:t>
            </a:r>
            <a:endParaRPr lang="en-GB"/>
          </a:p>
        </p:txBody>
      </p:sp>
      <p:sp>
        <p:nvSpPr>
          <p:cNvPr id="3" name="Espace réservé de la date 2">
            <a:extLst>
              <a:ext uri="{FF2B5EF4-FFF2-40B4-BE49-F238E27FC236}">
                <a16:creationId xmlns:a16="http://schemas.microsoft.com/office/drawing/2014/main" id="{DBF1BB0B-EFC6-8E42-A8E3-9A089515C63F}"/>
              </a:ext>
            </a:extLst>
          </p:cNvPr>
          <p:cNvSpPr>
            <a:spLocks noGrp="1"/>
          </p:cNvSpPr>
          <p:nvPr>
            <p:ph type="dt" sz="half" idx="10"/>
          </p:nvPr>
        </p:nvSpPr>
        <p:spPr/>
        <p:txBody>
          <a:bodyPr/>
          <a:lstStyle/>
          <a:p>
            <a:fld id="{EDAC3CFE-11D2-9E4D-B700-59E0E3AAC8F2}" type="datetimeFigureOut">
              <a:rPr lang="en-GB" smtClean="0"/>
              <a:t>24/04/2024</a:t>
            </a:fld>
            <a:endParaRPr lang="en-GB"/>
          </a:p>
        </p:txBody>
      </p:sp>
      <p:sp>
        <p:nvSpPr>
          <p:cNvPr id="4" name="Espace réservé du pied de page 3">
            <a:extLst>
              <a:ext uri="{FF2B5EF4-FFF2-40B4-BE49-F238E27FC236}">
                <a16:creationId xmlns:a16="http://schemas.microsoft.com/office/drawing/2014/main" id="{77F4F73F-5F01-B84F-B317-BD366780B642}"/>
              </a:ext>
            </a:extLst>
          </p:cNvPr>
          <p:cNvSpPr>
            <a:spLocks noGrp="1"/>
          </p:cNvSpPr>
          <p:nvPr>
            <p:ph type="ftr" sz="quarter" idx="11"/>
          </p:nvPr>
        </p:nvSpPr>
        <p:spPr/>
        <p:txBody>
          <a:bodyPr/>
          <a:lstStyle/>
          <a:p>
            <a:endParaRPr lang="en-GB"/>
          </a:p>
        </p:txBody>
      </p:sp>
      <p:sp>
        <p:nvSpPr>
          <p:cNvPr id="5" name="Espace réservé du numéro de diapositive 4">
            <a:extLst>
              <a:ext uri="{FF2B5EF4-FFF2-40B4-BE49-F238E27FC236}">
                <a16:creationId xmlns:a16="http://schemas.microsoft.com/office/drawing/2014/main" id="{EC881AA6-8DCC-CD44-AFF6-738064468951}"/>
              </a:ext>
            </a:extLst>
          </p:cNvPr>
          <p:cNvSpPr>
            <a:spLocks noGrp="1"/>
          </p:cNvSpPr>
          <p:nvPr>
            <p:ph type="sldNum" sz="quarter" idx="12"/>
          </p:nvPr>
        </p:nvSpPr>
        <p:spPr/>
        <p:txBody>
          <a:bodyPr/>
          <a:lstStyle/>
          <a:p>
            <a:fld id="{6ABB0DC6-0311-9D4C-8333-A8862636E7AD}" type="slidenum">
              <a:rPr lang="en-GB" smtClean="0"/>
              <a:t>‹Nr.›</a:t>
            </a:fld>
            <a:endParaRPr lang="en-GB"/>
          </a:p>
        </p:txBody>
      </p:sp>
    </p:spTree>
    <p:extLst>
      <p:ext uri="{BB962C8B-B14F-4D97-AF65-F5344CB8AC3E}">
        <p14:creationId xmlns:p14="http://schemas.microsoft.com/office/powerpoint/2010/main" val="39984659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Main template_Contentwithlegen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7889BC-ED61-D042-91A5-2E94EA700CB0}"/>
              </a:ext>
            </a:extLst>
          </p:cNvPr>
          <p:cNvSpPr>
            <a:spLocks noGrp="1"/>
          </p:cNvSpPr>
          <p:nvPr>
            <p:ph type="title" hasCustomPrompt="1"/>
          </p:nvPr>
        </p:nvSpPr>
        <p:spPr>
          <a:xfrm>
            <a:off x="839788" y="457200"/>
            <a:ext cx="3932237" cy="1600200"/>
          </a:xfrm>
        </p:spPr>
        <p:txBody>
          <a:bodyPr anchor="b"/>
          <a:lstStyle>
            <a:lvl1pPr>
              <a:defRPr sz="3200"/>
            </a:lvl1pPr>
          </a:lstStyle>
          <a:p>
            <a:r>
              <a:rPr lang="fr-FR" err="1"/>
              <a:t>Lorem</a:t>
            </a:r>
            <a:r>
              <a:rPr lang="fr-FR"/>
              <a:t> </a:t>
            </a:r>
            <a:r>
              <a:rPr lang="fr-FR" err="1"/>
              <a:t>ipsum</a:t>
            </a:r>
            <a:endParaRPr lang="en-GB"/>
          </a:p>
        </p:txBody>
      </p:sp>
      <p:sp>
        <p:nvSpPr>
          <p:cNvPr id="3" name="Espace réservé du contenu 2">
            <a:extLst>
              <a:ext uri="{FF2B5EF4-FFF2-40B4-BE49-F238E27FC236}">
                <a16:creationId xmlns:a16="http://schemas.microsoft.com/office/drawing/2014/main" id="{3D6659DE-712A-E14B-A4B9-BEFCCB48DD14}"/>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err="1"/>
              <a:t>Lorem</a:t>
            </a:r>
            <a:r>
              <a:rPr lang="fr-FR"/>
              <a:t> </a:t>
            </a:r>
            <a:r>
              <a:rPr lang="fr-FR" err="1"/>
              <a:t>ipsum</a:t>
            </a:r>
            <a:endParaRPr lang="fr-FR"/>
          </a:p>
          <a:p>
            <a:pPr lvl="1"/>
            <a:r>
              <a:rPr lang="fr-FR" err="1"/>
              <a:t>Lorem</a:t>
            </a:r>
            <a:r>
              <a:rPr lang="fr-FR"/>
              <a:t> </a:t>
            </a:r>
            <a:r>
              <a:rPr lang="fr-FR" err="1"/>
              <a:t>ipsum</a:t>
            </a:r>
            <a:endParaRPr lang="fr-FR"/>
          </a:p>
          <a:p>
            <a:pPr lvl="2"/>
            <a:r>
              <a:rPr lang="fr-FR" err="1"/>
              <a:t>Lorem</a:t>
            </a:r>
            <a:r>
              <a:rPr lang="fr-FR"/>
              <a:t> </a:t>
            </a:r>
            <a:r>
              <a:rPr lang="fr-FR" err="1"/>
              <a:t>ipsum</a:t>
            </a:r>
            <a:endParaRPr lang="fr-FR"/>
          </a:p>
          <a:p>
            <a:pPr lvl="3"/>
            <a:r>
              <a:rPr lang="fr-FR" err="1"/>
              <a:t>Lorem</a:t>
            </a:r>
            <a:r>
              <a:rPr lang="fr-FR"/>
              <a:t> </a:t>
            </a:r>
            <a:r>
              <a:rPr lang="fr-FR" err="1"/>
              <a:t>ipsum</a:t>
            </a:r>
            <a:endParaRPr lang="fr-FR"/>
          </a:p>
          <a:p>
            <a:pPr lvl="4"/>
            <a:r>
              <a:rPr lang="fr-FR" err="1"/>
              <a:t>Lorem</a:t>
            </a:r>
            <a:r>
              <a:rPr lang="fr-FR"/>
              <a:t> </a:t>
            </a:r>
            <a:r>
              <a:rPr lang="fr-FR" err="1"/>
              <a:t>ipsum</a:t>
            </a:r>
            <a:endParaRPr lang="en-GB"/>
          </a:p>
        </p:txBody>
      </p:sp>
      <p:sp>
        <p:nvSpPr>
          <p:cNvPr id="4" name="Espace réservé du texte 3">
            <a:extLst>
              <a:ext uri="{FF2B5EF4-FFF2-40B4-BE49-F238E27FC236}">
                <a16:creationId xmlns:a16="http://schemas.microsoft.com/office/drawing/2014/main" id="{0E311ABB-90F0-E248-BFD1-72DF6391DB21}"/>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err="1"/>
              <a:t>Lorem</a:t>
            </a:r>
            <a:r>
              <a:rPr lang="fr-FR"/>
              <a:t> </a:t>
            </a:r>
            <a:r>
              <a:rPr lang="fr-FR" err="1"/>
              <a:t>ipsum</a:t>
            </a:r>
            <a:endParaRPr lang="fr-FR"/>
          </a:p>
        </p:txBody>
      </p:sp>
      <p:sp>
        <p:nvSpPr>
          <p:cNvPr id="5" name="Espace réservé de la date 4">
            <a:extLst>
              <a:ext uri="{FF2B5EF4-FFF2-40B4-BE49-F238E27FC236}">
                <a16:creationId xmlns:a16="http://schemas.microsoft.com/office/drawing/2014/main" id="{C338793A-330E-B64D-8C79-83DAD9F53C71}"/>
              </a:ext>
            </a:extLst>
          </p:cNvPr>
          <p:cNvSpPr>
            <a:spLocks noGrp="1"/>
          </p:cNvSpPr>
          <p:nvPr>
            <p:ph type="dt" sz="half" idx="10"/>
          </p:nvPr>
        </p:nvSpPr>
        <p:spPr/>
        <p:txBody>
          <a:bodyPr/>
          <a:lstStyle/>
          <a:p>
            <a:fld id="{EDAC3CFE-11D2-9E4D-B700-59E0E3AAC8F2}" type="datetimeFigureOut">
              <a:rPr lang="en-GB" smtClean="0"/>
              <a:t>24/04/2024</a:t>
            </a:fld>
            <a:endParaRPr lang="en-GB"/>
          </a:p>
        </p:txBody>
      </p:sp>
      <p:sp>
        <p:nvSpPr>
          <p:cNvPr id="6" name="Espace réservé du pied de page 5">
            <a:extLst>
              <a:ext uri="{FF2B5EF4-FFF2-40B4-BE49-F238E27FC236}">
                <a16:creationId xmlns:a16="http://schemas.microsoft.com/office/drawing/2014/main" id="{F7475C8B-8BA7-FE4B-9EA6-9B03D60FA1C2}"/>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3C1F301F-BCD5-5A45-A4BB-C5162AAE7004}"/>
              </a:ext>
            </a:extLst>
          </p:cNvPr>
          <p:cNvSpPr>
            <a:spLocks noGrp="1"/>
          </p:cNvSpPr>
          <p:nvPr>
            <p:ph type="sldNum" sz="quarter" idx="12"/>
          </p:nvPr>
        </p:nvSpPr>
        <p:spPr/>
        <p:txBody>
          <a:bodyPr/>
          <a:lstStyle/>
          <a:p>
            <a:fld id="{6ABB0DC6-0311-9D4C-8333-A8862636E7AD}" type="slidenum">
              <a:rPr lang="en-GB" smtClean="0"/>
              <a:t>‹Nr.›</a:t>
            </a:fld>
            <a:endParaRPr lang="en-GB"/>
          </a:p>
        </p:txBody>
      </p:sp>
    </p:spTree>
    <p:extLst>
      <p:ext uri="{BB962C8B-B14F-4D97-AF65-F5344CB8AC3E}">
        <p14:creationId xmlns:p14="http://schemas.microsoft.com/office/powerpoint/2010/main" val="1929420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C04BE12B-222A-E03C-0F02-EBCC53644F12}"/>
              </a:ext>
            </a:extLst>
          </p:cNvPr>
          <p:cNvSpPr>
            <a:spLocks noGrp="1"/>
          </p:cNvSpPr>
          <p:nvPr>
            <p:ph type="body" sz="quarter" idx="10" hasCustomPrompt="1"/>
          </p:nvPr>
        </p:nvSpPr>
        <p:spPr>
          <a:xfrm>
            <a:off x="2853532" y="2400878"/>
            <a:ext cx="6484936" cy="490105"/>
          </a:xfrm>
          <a:prstGeom prst="rect">
            <a:avLst/>
          </a:prstGeom>
        </p:spPr>
        <p:txBody>
          <a:bodyPr/>
          <a:lstStyle>
            <a:lvl1pPr marL="0" indent="0" algn="ctr">
              <a:buNone/>
              <a:defRPr sz="1600" b="1">
                <a:solidFill>
                  <a:schemeClr val="bg1"/>
                </a:solidFill>
              </a:defRPr>
            </a:lvl1pPr>
            <a:lvl3pPr marL="914400" indent="0">
              <a:buNone/>
              <a:defRPr/>
            </a:lvl3pPr>
          </a:lstStyle>
          <a:p>
            <a:pPr lvl="0"/>
            <a:r>
              <a:rPr lang="fr-FR"/>
              <a:t>SUR TITRE</a:t>
            </a:r>
            <a:endParaRPr lang="fr-BE"/>
          </a:p>
        </p:txBody>
      </p:sp>
      <p:sp>
        <p:nvSpPr>
          <p:cNvPr id="16" name="Espace réservé du texte 15">
            <a:extLst>
              <a:ext uri="{FF2B5EF4-FFF2-40B4-BE49-F238E27FC236}">
                <a16:creationId xmlns:a16="http://schemas.microsoft.com/office/drawing/2014/main" id="{BCB0E257-B783-CD59-EBC7-350045918645}"/>
              </a:ext>
            </a:extLst>
          </p:cNvPr>
          <p:cNvSpPr>
            <a:spLocks noGrp="1"/>
          </p:cNvSpPr>
          <p:nvPr>
            <p:ph type="body" sz="quarter" idx="11"/>
          </p:nvPr>
        </p:nvSpPr>
        <p:spPr>
          <a:xfrm>
            <a:off x="2853532" y="3057093"/>
            <a:ext cx="6484937" cy="1053089"/>
          </a:xfrm>
          <a:prstGeom prst="rect">
            <a:avLst/>
          </a:prstGeom>
        </p:spPr>
        <p:txBody>
          <a:bodyPr/>
          <a:lstStyle>
            <a:lvl1pPr marL="0" indent="0" algn="ctr">
              <a:buNone/>
              <a:defRPr sz="3200" b="1">
                <a:solidFill>
                  <a:schemeClr val="accent1"/>
                </a:solidFill>
              </a:defRPr>
            </a:lvl1pPr>
          </a:lstStyle>
          <a:p>
            <a:pPr lvl="0"/>
            <a:r>
              <a:rPr lang="fr-FR"/>
              <a:t>Cliquez pour modifier les styles du texte du masque</a:t>
            </a:r>
            <a:endParaRPr lang="fr-BE"/>
          </a:p>
        </p:txBody>
      </p:sp>
    </p:spTree>
    <p:extLst>
      <p:ext uri="{BB962C8B-B14F-4D97-AF65-F5344CB8AC3E}">
        <p14:creationId xmlns:p14="http://schemas.microsoft.com/office/powerpoint/2010/main" val="38467572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Main template_Imagewithlegen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9871FB-FBD3-CD40-8C6A-DD7D9F323F93}"/>
              </a:ext>
            </a:extLst>
          </p:cNvPr>
          <p:cNvSpPr>
            <a:spLocks noGrp="1"/>
          </p:cNvSpPr>
          <p:nvPr>
            <p:ph type="title" hasCustomPrompt="1"/>
          </p:nvPr>
        </p:nvSpPr>
        <p:spPr>
          <a:xfrm>
            <a:off x="839788" y="457200"/>
            <a:ext cx="3932237" cy="1600200"/>
          </a:xfrm>
        </p:spPr>
        <p:txBody>
          <a:bodyPr anchor="b"/>
          <a:lstStyle>
            <a:lvl1pPr>
              <a:defRPr sz="3200"/>
            </a:lvl1pPr>
          </a:lstStyle>
          <a:p>
            <a:r>
              <a:rPr lang="fr-FR" err="1"/>
              <a:t>Lorem</a:t>
            </a:r>
            <a:r>
              <a:rPr lang="fr-FR"/>
              <a:t> </a:t>
            </a:r>
            <a:r>
              <a:rPr lang="fr-FR" err="1"/>
              <a:t>ipsum</a:t>
            </a:r>
            <a:endParaRPr lang="en-GB"/>
          </a:p>
        </p:txBody>
      </p:sp>
      <p:sp>
        <p:nvSpPr>
          <p:cNvPr id="3" name="Espace réservé pour une image  2">
            <a:extLst>
              <a:ext uri="{FF2B5EF4-FFF2-40B4-BE49-F238E27FC236}">
                <a16:creationId xmlns:a16="http://schemas.microsoft.com/office/drawing/2014/main" id="{ABE09DB8-4698-F749-82DC-5EA318955C86}"/>
              </a:ext>
            </a:extLst>
          </p:cNvPr>
          <p:cNvSpPr>
            <a:spLocks noGrp="1"/>
          </p:cNvSpPr>
          <p:nvPr>
            <p:ph type="pic" idx="1" hasCustomPrompt="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err="1"/>
              <a:t>Lorem</a:t>
            </a:r>
            <a:r>
              <a:rPr lang="fr-FR"/>
              <a:t> </a:t>
            </a:r>
            <a:r>
              <a:rPr lang="fr-FR" err="1"/>
              <a:t>ipsum</a:t>
            </a:r>
            <a:endParaRPr lang="en-GB"/>
          </a:p>
        </p:txBody>
      </p:sp>
      <p:sp>
        <p:nvSpPr>
          <p:cNvPr id="4" name="Espace réservé du texte 3">
            <a:extLst>
              <a:ext uri="{FF2B5EF4-FFF2-40B4-BE49-F238E27FC236}">
                <a16:creationId xmlns:a16="http://schemas.microsoft.com/office/drawing/2014/main" id="{6C578E32-5555-6F4D-B3F1-577233F21F3B}"/>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err="1"/>
              <a:t>Lorem</a:t>
            </a:r>
            <a:r>
              <a:rPr lang="fr-FR"/>
              <a:t> </a:t>
            </a:r>
            <a:r>
              <a:rPr lang="fr-FR" err="1"/>
              <a:t>ipsum</a:t>
            </a:r>
            <a:endParaRPr lang="fr-FR"/>
          </a:p>
        </p:txBody>
      </p:sp>
      <p:sp>
        <p:nvSpPr>
          <p:cNvPr id="5" name="Espace réservé de la date 4">
            <a:extLst>
              <a:ext uri="{FF2B5EF4-FFF2-40B4-BE49-F238E27FC236}">
                <a16:creationId xmlns:a16="http://schemas.microsoft.com/office/drawing/2014/main" id="{33535D87-CC2B-FC4F-84BA-EA3960D257FA}"/>
              </a:ext>
            </a:extLst>
          </p:cNvPr>
          <p:cNvSpPr>
            <a:spLocks noGrp="1"/>
          </p:cNvSpPr>
          <p:nvPr>
            <p:ph type="dt" sz="half" idx="10"/>
          </p:nvPr>
        </p:nvSpPr>
        <p:spPr/>
        <p:txBody>
          <a:bodyPr/>
          <a:lstStyle/>
          <a:p>
            <a:fld id="{EDAC3CFE-11D2-9E4D-B700-59E0E3AAC8F2}" type="datetimeFigureOut">
              <a:rPr lang="en-GB" smtClean="0"/>
              <a:t>24/04/2024</a:t>
            </a:fld>
            <a:endParaRPr lang="en-GB"/>
          </a:p>
        </p:txBody>
      </p:sp>
      <p:sp>
        <p:nvSpPr>
          <p:cNvPr id="6" name="Espace réservé du pied de page 5">
            <a:extLst>
              <a:ext uri="{FF2B5EF4-FFF2-40B4-BE49-F238E27FC236}">
                <a16:creationId xmlns:a16="http://schemas.microsoft.com/office/drawing/2014/main" id="{AFD54A7C-909C-5C4C-B833-C8E09EC1DCAA}"/>
              </a:ext>
            </a:extLst>
          </p:cNvPr>
          <p:cNvSpPr>
            <a:spLocks noGrp="1"/>
          </p:cNvSpPr>
          <p:nvPr>
            <p:ph type="ftr" sz="quarter" idx="11"/>
          </p:nvPr>
        </p:nvSpPr>
        <p:spPr/>
        <p:txBody>
          <a:bodyPr/>
          <a:lstStyle/>
          <a:p>
            <a:r>
              <a:rPr lang="en-GB"/>
              <a:t>DRAFT </a:t>
            </a:r>
          </a:p>
        </p:txBody>
      </p:sp>
      <p:sp>
        <p:nvSpPr>
          <p:cNvPr id="7" name="Espace réservé du numéro de diapositive 6">
            <a:extLst>
              <a:ext uri="{FF2B5EF4-FFF2-40B4-BE49-F238E27FC236}">
                <a16:creationId xmlns:a16="http://schemas.microsoft.com/office/drawing/2014/main" id="{7945F54E-03A9-1047-904F-19F89C0D328E}"/>
              </a:ext>
            </a:extLst>
          </p:cNvPr>
          <p:cNvSpPr>
            <a:spLocks noGrp="1"/>
          </p:cNvSpPr>
          <p:nvPr>
            <p:ph type="sldNum" sz="quarter" idx="12"/>
          </p:nvPr>
        </p:nvSpPr>
        <p:spPr/>
        <p:txBody>
          <a:bodyPr/>
          <a:lstStyle/>
          <a:p>
            <a:fld id="{6ABB0DC6-0311-9D4C-8333-A8862636E7AD}" type="slidenum">
              <a:rPr lang="en-GB" smtClean="0"/>
              <a:t>‹Nr.›</a:t>
            </a:fld>
            <a:endParaRPr lang="en-GB"/>
          </a:p>
        </p:txBody>
      </p:sp>
    </p:spTree>
    <p:extLst>
      <p:ext uri="{BB962C8B-B14F-4D97-AF65-F5344CB8AC3E}">
        <p14:creationId xmlns:p14="http://schemas.microsoft.com/office/powerpoint/2010/main" val="21936026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Main template - Closin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3BF5000-F41F-F54B-8196-36BA930CDB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32863" y="2843367"/>
            <a:ext cx="154728" cy="300078"/>
          </a:xfrm>
          <a:prstGeom prst="rect">
            <a:avLst/>
          </a:prstGeom>
        </p:spPr>
      </p:pic>
      <p:pic>
        <p:nvPicPr>
          <p:cNvPr id="10" name="Image 9">
            <a:extLst>
              <a:ext uri="{FF2B5EF4-FFF2-40B4-BE49-F238E27FC236}">
                <a16:creationId xmlns:a16="http://schemas.microsoft.com/office/drawing/2014/main" id="{B673FC19-D1A3-A342-81B2-EFE67366134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07489" y="2843367"/>
            <a:ext cx="300078" cy="300078"/>
          </a:xfrm>
          <a:prstGeom prst="rect">
            <a:avLst/>
          </a:prstGeom>
        </p:spPr>
      </p:pic>
      <p:sp>
        <p:nvSpPr>
          <p:cNvPr id="11" name="Rectangle 10">
            <a:extLst>
              <a:ext uri="{FF2B5EF4-FFF2-40B4-BE49-F238E27FC236}">
                <a16:creationId xmlns:a16="http://schemas.microsoft.com/office/drawing/2014/main" id="{4F7D6B1B-3AA9-D447-B0FA-A8B4CBEEF5A7}"/>
              </a:ext>
            </a:extLst>
          </p:cNvPr>
          <p:cNvSpPr/>
          <p:nvPr userDrawn="1"/>
        </p:nvSpPr>
        <p:spPr>
          <a:xfrm>
            <a:off x="4918810" y="3550198"/>
            <a:ext cx="2146743" cy="369332"/>
          </a:xfrm>
          <a:prstGeom prst="rect">
            <a:avLst/>
          </a:prstGeom>
        </p:spPr>
        <p:txBody>
          <a:bodyPr wrap="none">
            <a:spAutoFit/>
          </a:bodyPr>
          <a:lstStyle/>
          <a:p>
            <a:pPr algn="ctr"/>
            <a:r>
              <a:rPr lang="fr-FR" sz="1800" b="0" i="0" u="none">
                <a:solidFill>
                  <a:srgbClr val="0A1D3E"/>
                </a:solidFill>
                <a:latin typeface="Arial" panose="020B0604020202020204" pitchFamily="34" charset="0"/>
                <a:cs typeface="Arial" panose="020B0604020202020204" pitchFamily="34" charset="0"/>
              </a:rPr>
              <a:t>SHIFT2RAIL.ORG </a:t>
            </a:r>
            <a:endParaRPr lang="en-GB" sz="1800" b="0" i="0" u="none">
              <a:solidFill>
                <a:srgbClr val="0A1D3E"/>
              </a:solidFill>
              <a:latin typeface="Arial" panose="020B0604020202020204" pitchFamily="34" charset="0"/>
              <a:cs typeface="Arial" panose="020B0604020202020204" pitchFamily="34" charset="0"/>
            </a:endParaRPr>
          </a:p>
        </p:txBody>
      </p:sp>
      <p:pic>
        <p:nvPicPr>
          <p:cNvPr id="12" name="Image 11" descr="Une image contenant dessin&#10;&#10;Description générée automatiquement">
            <a:extLst>
              <a:ext uri="{FF2B5EF4-FFF2-40B4-BE49-F238E27FC236}">
                <a16:creationId xmlns:a16="http://schemas.microsoft.com/office/drawing/2014/main" id="{6ED5DA08-91DE-F742-AF4D-EA1293D63AD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02032" y="2901006"/>
            <a:ext cx="432000" cy="432000"/>
          </a:xfrm>
          <a:prstGeom prst="rect">
            <a:avLst/>
          </a:prstGeom>
        </p:spPr>
      </p:pic>
      <p:pic>
        <p:nvPicPr>
          <p:cNvPr id="13" name="Image 12">
            <a:extLst>
              <a:ext uri="{FF2B5EF4-FFF2-40B4-BE49-F238E27FC236}">
                <a16:creationId xmlns:a16="http://schemas.microsoft.com/office/drawing/2014/main" id="{2E41240E-0E8F-2140-A6E9-D5870003F3E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935979" y="2901006"/>
            <a:ext cx="432000" cy="432000"/>
          </a:xfrm>
          <a:prstGeom prst="rect">
            <a:avLst/>
          </a:prstGeom>
        </p:spPr>
      </p:pic>
      <p:pic>
        <p:nvPicPr>
          <p:cNvPr id="14" name="Image 13" descr="Une image contenant dessin&#10;&#10;Description générée automatiquement">
            <a:extLst>
              <a:ext uri="{FF2B5EF4-FFF2-40B4-BE49-F238E27FC236}">
                <a16:creationId xmlns:a16="http://schemas.microsoft.com/office/drawing/2014/main" id="{6BED62E0-88C6-FB4B-B2C4-50EDA05CF05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592612" y="2901006"/>
            <a:ext cx="432000" cy="432000"/>
          </a:xfrm>
          <a:prstGeom prst="rect">
            <a:avLst/>
          </a:prstGeom>
        </p:spPr>
      </p:pic>
      <p:pic>
        <p:nvPicPr>
          <p:cNvPr id="15" name="Image 14">
            <a:extLst>
              <a:ext uri="{FF2B5EF4-FFF2-40B4-BE49-F238E27FC236}">
                <a16:creationId xmlns:a16="http://schemas.microsoft.com/office/drawing/2014/main" id="{31A21A61-3B99-3A43-9B0B-AA56D446B70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059003" y="2901478"/>
            <a:ext cx="432000" cy="432000"/>
          </a:xfrm>
          <a:prstGeom prst="rect">
            <a:avLst/>
          </a:prstGeom>
        </p:spPr>
      </p:pic>
    </p:spTree>
    <p:extLst>
      <p:ext uri="{BB962C8B-B14F-4D97-AF65-F5344CB8AC3E}">
        <p14:creationId xmlns:p14="http://schemas.microsoft.com/office/powerpoint/2010/main" val="8598206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de-DE"/>
              <a:t>Mastertitelformat bearbeiten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de-DE"/>
              <a:t>Master-Untertitelformat bearbeiten</a:t>
            </a:r>
            <a:endParaRPr lang="en-US"/>
          </a:p>
        </p:txBody>
      </p:sp>
      <p:sp>
        <p:nvSpPr>
          <p:cNvPr id="4" name="Date Placeholder 3"/>
          <p:cNvSpPr>
            <a:spLocks noGrp="1"/>
          </p:cNvSpPr>
          <p:nvPr>
            <p:ph type="dt" sz="half" idx="10"/>
          </p:nvPr>
        </p:nvSpPr>
        <p:spPr/>
        <p:txBody>
          <a:bodyPr/>
          <a:lstStyle/>
          <a:p>
            <a:fld id="{846CE7D5-CF57-46EF-B807-FDD0502418D4}" type="datetimeFigureOut">
              <a:rPr lang="en-GB" smtClean="0"/>
              <a:t>24/04/2024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‹Nr.›</a:t>
            </a:fld>
            <a:endParaRPr lang="en-GB"/>
          </a:p>
        </p:txBody>
      </p:sp>
    </p:spTree>
    <p:extLst>
      <p:ext uri="{BB962C8B-B14F-4D97-AF65-F5344CB8AC3E}">
        <p14:creationId xmlns:p14="http://schemas.microsoft.com/office/powerpoint/2010/main" val="17979252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846CE7D5-CF57-46EF-B807-FDD0502418D4}" type="datetimeFigureOut">
              <a:rPr lang="en-GB" smtClean="0"/>
              <a:t>24/04/2024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‹Nr.›</a:t>
            </a:fld>
            <a:endParaRPr lang="en-GB"/>
          </a:p>
        </p:txBody>
      </p:sp>
    </p:spTree>
    <p:extLst>
      <p:ext uri="{BB962C8B-B14F-4D97-AF65-F5344CB8AC3E}">
        <p14:creationId xmlns:p14="http://schemas.microsoft.com/office/powerpoint/2010/main" val="15358081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de-DE"/>
              <a:t>Mastertitelformat bearbeiten</a:t>
            </a:r>
            <a:endParaRPr lang="en-US"/>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82000"/>
                  </a:schemeClr>
                </a:solidFill>
              </a:defRPr>
            </a:lvl1pPr>
            <a:lvl2pPr marL="457209" indent="0">
              <a:buNone/>
              <a:defRPr sz="2000">
                <a:solidFill>
                  <a:schemeClr val="tx1">
                    <a:tint val="82000"/>
                  </a:schemeClr>
                </a:solidFill>
              </a:defRPr>
            </a:lvl2pPr>
            <a:lvl3pPr marL="914418" indent="0">
              <a:buNone/>
              <a:defRPr sz="1800">
                <a:solidFill>
                  <a:schemeClr val="tx1">
                    <a:tint val="82000"/>
                  </a:schemeClr>
                </a:solidFill>
              </a:defRPr>
            </a:lvl3pPr>
            <a:lvl4pPr marL="1371627" indent="0">
              <a:buNone/>
              <a:defRPr sz="1600">
                <a:solidFill>
                  <a:schemeClr val="tx1">
                    <a:tint val="82000"/>
                  </a:schemeClr>
                </a:solidFill>
              </a:defRPr>
            </a:lvl4pPr>
            <a:lvl5pPr marL="1828837" indent="0">
              <a:buNone/>
              <a:defRPr sz="1600">
                <a:solidFill>
                  <a:schemeClr val="tx1">
                    <a:tint val="82000"/>
                  </a:schemeClr>
                </a:solidFill>
              </a:defRPr>
            </a:lvl5pPr>
            <a:lvl6pPr marL="2286046" indent="0">
              <a:buNone/>
              <a:defRPr sz="1600">
                <a:solidFill>
                  <a:schemeClr val="tx1">
                    <a:tint val="82000"/>
                  </a:schemeClr>
                </a:solidFill>
              </a:defRPr>
            </a:lvl6pPr>
            <a:lvl7pPr marL="2743255" indent="0">
              <a:buNone/>
              <a:defRPr sz="1600">
                <a:solidFill>
                  <a:schemeClr val="tx1">
                    <a:tint val="82000"/>
                  </a:schemeClr>
                </a:solidFill>
              </a:defRPr>
            </a:lvl7pPr>
            <a:lvl8pPr marL="3200464" indent="0">
              <a:buNone/>
              <a:defRPr sz="1600">
                <a:solidFill>
                  <a:schemeClr val="tx1">
                    <a:tint val="82000"/>
                  </a:schemeClr>
                </a:solidFill>
              </a:defRPr>
            </a:lvl8pPr>
            <a:lvl9pPr marL="3657673" indent="0">
              <a:buNone/>
              <a:defRPr sz="1600">
                <a:solidFill>
                  <a:schemeClr val="tx1">
                    <a:tint val="82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846CE7D5-CF57-46EF-B807-FDD0502418D4}" type="datetimeFigureOut">
              <a:rPr lang="en-GB" smtClean="0"/>
              <a:t>24/04/2024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‹Nr.›</a:t>
            </a:fld>
            <a:endParaRPr lang="en-GB"/>
          </a:p>
        </p:txBody>
      </p:sp>
    </p:spTree>
    <p:extLst>
      <p:ext uri="{BB962C8B-B14F-4D97-AF65-F5344CB8AC3E}">
        <p14:creationId xmlns:p14="http://schemas.microsoft.com/office/powerpoint/2010/main" val="5307260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e Placeholder 4"/>
          <p:cNvSpPr>
            <a:spLocks noGrp="1"/>
          </p:cNvSpPr>
          <p:nvPr>
            <p:ph type="dt" sz="half" idx="10"/>
          </p:nvPr>
        </p:nvSpPr>
        <p:spPr/>
        <p:txBody>
          <a:bodyPr/>
          <a:lstStyle/>
          <a:p>
            <a:fld id="{846CE7D5-CF57-46EF-B807-FDD0502418D4}" type="datetimeFigureOut">
              <a:rPr lang="en-GB" smtClean="0"/>
              <a:t>24/04/2024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‹Nr.›</a:t>
            </a:fld>
            <a:endParaRPr lang="en-GB"/>
          </a:p>
        </p:txBody>
      </p:sp>
    </p:spTree>
    <p:extLst>
      <p:ext uri="{BB962C8B-B14F-4D97-AF65-F5344CB8AC3E}">
        <p14:creationId xmlns:p14="http://schemas.microsoft.com/office/powerpoint/2010/main" val="39824286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de-DE"/>
              <a:t>Mastertitelformat bearbeiten</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de-DE"/>
              <a:t>Mastertextformat bearbeiten</a:t>
            </a:r>
          </a:p>
        </p:txBody>
      </p:sp>
      <p:sp>
        <p:nvSpPr>
          <p:cNvPr id="4" name="Content Placeholder 3"/>
          <p:cNvSpPr>
            <a:spLocks noGrp="1"/>
          </p:cNvSpPr>
          <p:nvPr>
            <p:ph sz="half" idx="2"/>
          </p:nvPr>
        </p:nvSpPr>
        <p:spPr>
          <a:xfrm>
            <a:off x="839789"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1"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p:cNvSpPr>
            <a:spLocks noGrp="1"/>
          </p:cNvSpPr>
          <p:nvPr>
            <p:ph type="dt" sz="half" idx="10"/>
          </p:nvPr>
        </p:nvSpPr>
        <p:spPr/>
        <p:txBody>
          <a:bodyPr/>
          <a:lstStyle/>
          <a:p>
            <a:fld id="{846CE7D5-CF57-46EF-B807-FDD0502418D4}" type="datetimeFigureOut">
              <a:rPr lang="en-GB" smtClean="0"/>
              <a:t>24/04/2024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‹Nr.›</a:t>
            </a:fld>
            <a:endParaRPr lang="en-GB"/>
          </a:p>
        </p:txBody>
      </p:sp>
    </p:spTree>
    <p:extLst>
      <p:ext uri="{BB962C8B-B14F-4D97-AF65-F5344CB8AC3E}">
        <p14:creationId xmlns:p14="http://schemas.microsoft.com/office/powerpoint/2010/main" val="22471121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846CE7D5-CF57-46EF-B807-FDD0502418D4}" type="datetimeFigureOut">
              <a:rPr lang="en-GB" smtClean="0"/>
              <a:t>24/04/2024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‹Nr.›</a:t>
            </a:fld>
            <a:endParaRPr lang="en-GB"/>
          </a:p>
        </p:txBody>
      </p:sp>
    </p:spTree>
    <p:extLst>
      <p:ext uri="{BB962C8B-B14F-4D97-AF65-F5344CB8AC3E}">
        <p14:creationId xmlns:p14="http://schemas.microsoft.com/office/powerpoint/2010/main" val="8342273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24/04/2024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‹Nr.›</a:t>
            </a:fld>
            <a:endParaRPr lang="en-GB"/>
          </a:p>
        </p:txBody>
      </p:sp>
    </p:spTree>
    <p:extLst>
      <p:ext uri="{BB962C8B-B14F-4D97-AF65-F5344CB8AC3E}">
        <p14:creationId xmlns:p14="http://schemas.microsoft.com/office/powerpoint/2010/main" val="14203538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de-DE"/>
              <a:t>Mastertitelformat bearbeiten</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846CE7D5-CF57-46EF-B807-FDD0502418D4}" type="datetimeFigureOut">
              <a:rPr lang="en-GB" smtClean="0"/>
              <a:t>24/04/2024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‹Nr.›</a:t>
            </a:fld>
            <a:endParaRPr lang="en-GB"/>
          </a:p>
        </p:txBody>
      </p:sp>
    </p:spTree>
    <p:extLst>
      <p:ext uri="{BB962C8B-B14F-4D97-AF65-F5344CB8AC3E}">
        <p14:creationId xmlns:p14="http://schemas.microsoft.com/office/powerpoint/2010/main" val="2728292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pic>
        <p:nvPicPr>
          <p:cNvPr id="4" name="Graphique 3">
            <a:extLst>
              <a:ext uri="{FF2B5EF4-FFF2-40B4-BE49-F238E27FC236}">
                <a16:creationId xmlns:a16="http://schemas.microsoft.com/office/drawing/2014/main" id="{DCA28714-D0A9-40E6-1BAD-994F8393C1D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12467" y="628869"/>
            <a:ext cx="1367065" cy="1032733"/>
          </a:xfrm>
          <a:prstGeom prst="rect">
            <a:avLst/>
          </a:prstGeom>
        </p:spPr>
      </p:pic>
      <p:sp>
        <p:nvSpPr>
          <p:cNvPr id="5" name="ZoneTexte 4">
            <a:extLst>
              <a:ext uri="{FF2B5EF4-FFF2-40B4-BE49-F238E27FC236}">
                <a16:creationId xmlns:a16="http://schemas.microsoft.com/office/drawing/2014/main" id="{450922DB-A80D-10CB-EA8C-7DE95BDF1F8E}"/>
              </a:ext>
            </a:extLst>
          </p:cNvPr>
          <p:cNvSpPr txBox="1"/>
          <p:nvPr userDrawn="1"/>
        </p:nvSpPr>
        <p:spPr>
          <a:xfrm>
            <a:off x="4311213" y="3030100"/>
            <a:ext cx="3569574" cy="923330"/>
          </a:xfrm>
          <a:prstGeom prst="rect">
            <a:avLst/>
          </a:prstGeom>
          <a:noFill/>
        </p:spPr>
        <p:txBody>
          <a:bodyPr wrap="square" rtlCol="0">
            <a:spAutoFit/>
          </a:bodyPr>
          <a:lstStyle/>
          <a:p>
            <a:pPr algn="ctr"/>
            <a:r>
              <a:rPr lang="en-US">
                <a:ln>
                  <a:noFill/>
                </a:ln>
                <a:solidFill>
                  <a:schemeClr val="bg1"/>
                </a:solidFill>
                <a:effectLst/>
                <a:latin typeface="Arial" panose="020B0604020202020204" pitchFamily="34" charset="0"/>
                <a:ea typeface="Calibri" panose="020F0502020204030204" pitchFamily="34" charset="0"/>
                <a:cs typeface="Arial" panose="020B0604020202020204" pitchFamily="34" charset="0"/>
              </a:rPr>
              <a:t>White Atrium Building, 2nd Floor </a:t>
            </a:r>
          </a:p>
          <a:p>
            <a:pPr algn="ctr"/>
            <a:r>
              <a:rPr lang="en-US">
                <a:ln>
                  <a:noFill/>
                </a:ln>
                <a:solidFill>
                  <a:schemeClr val="bg1"/>
                </a:solidFill>
                <a:effectLst/>
                <a:latin typeface="Arial" panose="020B0604020202020204" pitchFamily="34" charset="0"/>
                <a:ea typeface="Calibri" panose="020F0502020204030204" pitchFamily="34" charset="0"/>
                <a:cs typeface="Arial" panose="020B0604020202020204" pitchFamily="34" charset="0"/>
              </a:rPr>
              <a:t>Avenue de la </a:t>
            </a:r>
            <a:r>
              <a:rPr lang="en-US" err="1">
                <a:ln>
                  <a:noFill/>
                </a:ln>
                <a:solidFill>
                  <a:schemeClr val="bg1"/>
                </a:solidFill>
                <a:effectLst/>
                <a:latin typeface="Arial" panose="020B0604020202020204" pitchFamily="34" charset="0"/>
                <a:ea typeface="Calibri" panose="020F0502020204030204" pitchFamily="34" charset="0"/>
                <a:cs typeface="Arial" panose="020B0604020202020204" pitchFamily="34" charset="0"/>
              </a:rPr>
              <a:t>Toison</a:t>
            </a:r>
            <a:r>
              <a:rPr lang="en-US">
                <a:ln>
                  <a:noFill/>
                </a:ln>
                <a:solidFill>
                  <a:schemeClr val="bg1"/>
                </a:solidFill>
                <a:effectLst/>
                <a:latin typeface="Arial" panose="020B0604020202020204" pitchFamily="34" charset="0"/>
                <a:ea typeface="Calibri" panose="020F0502020204030204" pitchFamily="34" charset="0"/>
                <a:cs typeface="Arial" panose="020B0604020202020204" pitchFamily="34" charset="0"/>
              </a:rPr>
              <a:t> d’Or 56-60</a:t>
            </a:r>
          </a:p>
          <a:p>
            <a:pPr algn="ctr"/>
            <a:r>
              <a:rPr lang="en-US">
                <a:ln>
                  <a:noFill/>
                </a:ln>
                <a:solidFill>
                  <a:schemeClr val="bg1"/>
                </a:solidFill>
                <a:effectLst/>
                <a:latin typeface="Arial" panose="020B0604020202020204" pitchFamily="34" charset="0"/>
                <a:ea typeface="Calibri" panose="020F0502020204030204" pitchFamily="34" charset="0"/>
                <a:cs typeface="Arial" panose="020B0604020202020204" pitchFamily="34" charset="0"/>
              </a:rPr>
              <a:t>B1060, Brussels - Belgium</a:t>
            </a:r>
            <a:endParaRPr lang="fr-BE">
              <a:solidFill>
                <a:schemeClr val="bg1"/>
              </a:solidFill>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EFAEC5DD-9139-639C-3B62-5507098F4889}"/>
              </a:ext>
            </a:extLst>
          </p:cNvPr>
          <p:cNvSpPr txBox="1"/>
          <p:nvPr userDrawn="1"/>
        </p:nvSpPr>
        <p:spPr>
          <a:xfrm>
            <a:off x="4311213" y="4117560"/>
            <a:ext cx="3569574" cy="369332"/>
          </a:xfrm>
          <a:prstGeom prst="rect">
            <a:avLst/>
          </a:prstGeom>
          <a:noFill/>
        </p:spPr>
        <p:txBody>
          <a:bodyPr wrap="square" rtlCol="0">
            <a:spAutoFit/>
          </a:bodyPr>
          <a:lstStyle/>
          <a:p>
            <a:pPr algn="ctr"/>
            <a:r>
              <a:rPr lang="fr-BE" b="0" i="0">
                <a:solidFill>
                  <a:schemeClr val="bg1"/>
                </a:solidFill>
                <a:effectLst/>
                <a:latin typeface="Arial" panose="020B0604020202020204" pitchFamily="34" charset="0"/>
                <a:hlinkClick r:id="rId4" tooltip="Cliquez pour ouvrir une nouvelle fenêtre ou onglet&#10;https://eur06.safelinks.protection.outlook.com/?url=http%3A%2F%2Fwww.rail-research.europa.eu%2F&amp;data=05%7C01%7C%7C6a04a5d6bd9d4e4fb10808da29def965...">
                  <a:extLst>
                    <a:ext uri="{A12FA001-AC4F-418D-AE19-62706E023703}">
                      <ahyp:hlinkClr xmlns:ahyp="http://schemas.microsoft.com/office/drawing/2018/hyperlinkcolor" val="tx"/>
                    </a:ext>
                  </a:extLst>
                </a:hlinkClick>
              </a:rPr>
              <a:t>www.rail-research.europa.eu</a:t>
            </a:r>
            <a:endParaRPr lang="fr-BE">
              <a:solidFill>
                <a:schemeClr val="bg1"/>
              </a:solidFill>
              <a:latin typeface="Arial" panose="020B0604020202020204" pitchFamily="34" charset="0"/>
              <a:cs typeface="Arial" panose="020B0604020202020204" pitchFamily="34" charset="0"/>
            </a:endParaRPr>
          </a:p>
        </p:txBody>
      </p:sp>
      <p:sp>
        <p:nvSpPr>
          <p:cNvPr id="7" name="Sous-titre 2">
            <a:extLst>
              <a:ext uri="{FF2B5EF4-FFF2-40B4-BE49-F238E27FC236}">
                <a16:creationId xmlns:a16="http://schemas.microsoft.com/office/drawing/2014/main" id="{59C2BE2C-305C-83C3-129D-225228DF491A}"/>
              </a:ext>
            </a:extLst>
          </p:cNvPr>
          <p:cNvSpPr>
            <a:spLocks noGrp="1"/>
          </p:cNvSpPr>
          <p:nvPr>
            <p:ph type="subTitle" idx="1"/>
          </p:nvPr>
        </p:nvSpPr>
        <p:spPr>
          <a:xfrm>
            <a:off x="2974109" y="2009356"/>
            <a:ext cx="6243782" cy="542668"/>
          </a:xfrm>
          <a:prstGeom prst="rect">
            <a:avLst/>
          </a:prstGeom>
        </p:spPr>
        <p:txBody>
          <a:bodyPr>
            <a:noAutofit/>
          </a:bodyPr>
          <a:lstStyle/>
          <a:p>
            <a:r>
              <a:rPr lang="fr-FR" sz="5400" b="1">
                <a:solidFill>
                  <a:srgbClr val="97C62E"/>
                </a:solidFill>
                <a:effectLst/>
                <a:latin typeface="Arial" panose="020B0604020202020204" pitchFamily="34" charset="0"/>
                <a:ea typeface="Calibri" panose="020F0502020204030204" pitchFamily="34" charset="0"/>
                <a:cs typeface="Arial" panose="020B0604020202020204" pitchFamily="34" charset="0"/>
              </a:rPr>
              <a:t>Contact us</a:t>
            </a:r>
            <a:endParaRPr lang="fr-BE" sz="5400">
              <a:solidFill>
                <a:srgbClr val="97C62E"/>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8" name="Groupe 7">
            <a:extLst>
              <a:ext uri="{FF2B5EF4-FFF2-40B4-BE49-F238E27FC236}">
                <a16:creationId xmlns:a16="http://schemas.microsoft.com/office/drawing/2014/main" id="{8C7E08ED-2EDA-1C0F-9BAE-369D1513CBFD}"/>
              </a:ext>
            </a:extLst>
          </p:cNvPr>
          <p:cNvGrpSpPr/>
          <p:nvPr userDrawn="1"/>
        </p:nvGrpSpPr>
        <p:grpSpPr>
          <a:xfrm>
            <a:off x="5022658" y="5122009"/>
            <a:ext cx="2146684" cy="488226"/>
            <a:chOff x="4973314" y="5122009"/>
            <a:chExt cx="2146684" cy="488226"/>
          </a:xfrm>
        </p:grpSpPr>
        <p:pic>
          <p:nvPicPr>
            <p:cNvPr id="9" name="Graphique 8">
              <a:extLst>
                <a:ext uri="{FF2B5EF4-FFF2-40B4-BE49-F238E27FC236}">
                  <a16:creationId xmlns:a16="http://schemas.microsoft.com/office/drawing/2014/main" id="{0B097F5C-F1C7-7CF7-F1D6-20F3DADD6FC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973314" y="5141958"/>
              <a:ext cx="468277" cy="468277"/>
            </a:xfrm>
            <a:prstGeom prst="rect">
              <a:avLst/>
            </a:prstGeom>
          </p:spPr>
        </p:pic>
        <p:pic>
          <p:nvPicPr>
            <p:cNvPr id="10" name="Graphique 9">
              <a:extLst>
                <a:ext uri="{FF2B5EF4-FFF2-40B4-BE49-F238E27FC236}">
                  <a16:creationId xmlns:a16="http://schemas.microsoft.com/office/drawing/2014/main" id="{41E1A4CB-0CA6-F5F2-48C7-FE24ED40667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092252" y="5122009"/>
              <a:ext cx="468277" cy="468277"/>
            </a:xfrm>
            <a:prstGeom prst="rect">
              <a:avLst/>
            </a:prstGeom>
          </p:spPr>
        </p:pic>
        <p:pic>
          <p:nvPicPr>
            <p:cNvPr id="11" name="Graphique 10">
              <a:extLst>
                <a:ext uri="{FF2B5EF4-FFF2-40B4-BE49-F238E27FC236}">
                  <a16:creationId xmlns:a16="http://schemas.microsoft.com/office/drawing/2014/main" id="{812DF138-FF2A-9ACA-69CD-C6EC3657E1AE}"/>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532783" y="5141958"/>
              <a:ext cx="468277" cy="468277"/>
            </a:xfrm>
            <a:prstGeom prst="rect">
              <a:avLst/>
            </a:prstGeom>
          </p:spPr>
        </p:pic>
        <p:pic>
          <p:nvPicPr>
            <p:cNvPr id="12" name="Graphique 11">
              <a:extLst>
                <a:ext uri="{FF2B5EF4-FFF2-40B4-BE49-F238E27FC236}">
                  <a16:creationId xmlns:a16="http://schemas.microsoft.com/office/drawing/2014/main" id="{1AFACC2E-8014-955A-8456-8B1DA6EC0BFB}"/>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651721" y="5141957"/>
              <a:ext cx="468277" cy="468277"/>
            </a:xfrm>
            <a:prstGeom prst="rect">
              <a:avLst/>
            </a:prstGeom>
          </p:spPr>
        </p:pic>
      </p:grpSp>
    </p:spTree>
    <p:extLst>
      <p:ext uri="{BB962C8B-B14F-4D97-AF65-F5344CB8AC3E}">
        <p14:creationId xmlns:p14="http://schemas.microsoft.com/office/powerpoint/2010/main" val="26355254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de-DE"/>
              <a:t>Mastertitelformat bearbeiten</a:t>
            </a:r>
            <a:endParaRPr lang="en-US"/>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r>
              <a:rPr lang="de-DE"/>
              <a:t>Bild durch Klicken auf Symbol hinzufügen</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846CE7D5-CF57-46EF-B807-FDD0502418D4}" type="datetimeFigureOut">
              <a:rPr lang="en-GB" smtClean="0"/>
              <a:t>24/04/2024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‹Nr.›</a:t>
            </a:fld>
            <a:endParaRPr lang="en-GB"/>
          </a:p>
        </p:txBody>
      </p:sp>
    </p:spTree>
    <p:extLst>
      <p:ext uri="{BB962C8B-B14F-4D97-AF65-F5344CB8AC3E}">
        <p14:creationId xmlns:p14="http://schemas.microsoft.com/office/powerpoint/2010/main" val="21518478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846CE7D5-CF57-46EF-B807-FDD0502418D4}" type="datetimeFigureOut">
              <a:rPr lang="en-GB" smtClean="0"/>
              <a:t>24/04/2024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‹Nr.›</a:t>
            </a:fld>
            <a:endParaRPr lang="en-GB"/>
          </a:p>
        </p:txBody>
      </p:sp>
    </p:spTree>
    <p:extLst>
      <p:ext uri="{BB962C8B-B14F-4D97-AF65-F5344CB8AC3E}">
        <p14:creationId xmlns:p14="http://schemas.microsoft.com/office/powerpoint/2010/main" val="20571915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de-DE"/>
              <a:t>Mastertitelformat bearbeiten</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846CE7D5-CF57-46EF-B807-FDD0502418D4}" type="datetimeFigureOut">
              <a:rPr lang="en-GB" smtClean="0"/>
              <a:t>24/04/2024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‹Nr.›</a:t>
            </a:fld>
            <a:endParaRPr lang="en-GB"/>
          </a:p>
        </p:txBody>
      </p:sp>
    </p:spTree>
    <p:extLst>
      <p:ext uri="{BB962C8B-B14F-4D97-AF65-F5344CB8AC3E}">
        <p14:creationId xmlns:p14="http://schemas.microsoft.com/office/powerpoint/2010/main" val="2512586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6" name="Espace réservé du texte 15">
            <a:extLst>
              <a:ext uri="{FF2B5EF4-FFF2-40B4-BE49-F238E27FC236}">
                <a16:creationId xmlns:a16="http://schemas.microsoft.com/office/drawing/2014/main" id="{BCB0E257-B783-CD59-EBC7-350045918645}"/>
              </a:ext>
            </a:extLst>
          </p:cNvPr>
          <p:cNvSpPr>
            <a:spLocks noGrp="1"/>
          </p:cNvSpPr>
          <p:nvPr>
            <p:ph type="body" sz="quarter" idx="11" hasCustomPrompt="1"/>
          </p:nvPr>
        </p:nvSpPr>
        <p:spPr>
          <a:xfrm>
            <a:off x="760520" y="1030253"/>
            <a:ext cx="10670959" cy="732935"/>
          </a:xfrm>
          <a:prstGeom prst="rect">
            <a:avLst/>
          </a:prstGeom>
        </p:spPr>
        <p:txBody>
          <a:bodyPr/>
          <a:lstStyle>
            <a:lvl1pPr marL="0" indent="0" algn="l">
              <a:buNone/>
              <a:defRPr sz="3200" b="1"/>
            </a:lvl1pPr>
          </a:lstStyle>
          <a:p>
            <a:pPr algn="l"/>
            <a:r>
              <a:rPr lang="fr-FR" sz="3200" b="1" err="1">
                <a:solidFill>
                  <a:srgbClr val="0C1D3E"/>
                </a:solidFill>
                <a:effectLst/>
                <a:latin typeface="Arial" panose="020B0604020202020204" pitchFamily="34" charset="0"/>
                <a:ea typeface="Calibri" panose="020F0502020204030204" pitchFamily="34" charset="0"/>
                <a:cs typeface="Arial" panose="020B0604020202020204" pitchFamily="34" charset="0"/>
              </a:rPr>
              <a:t>Title</a:t>
            </a:r>
            <a:r>
              <a:rPr lang="fr-FR" sz="3200" b="1">
                <a:solidFill>
                  <a:srgbClr val="0C1D3E"/>
                </a:solidFill>
                <a:effectLst/>
                <a:latin typeface="Arial" panose="020B0604020202020204" pitchFamily="34" charset="0"/>
                <a:ea typeface="Calibri" panose="020F0502020204030204" pitchFamily="34" charset="0"/>
                <a:cs typeface="Arial" panose="020B0604020202020204" pitchFamily="34" charset="0"/>
              </a:rPr>
              <a:t> </a:t>
            </a:r>
            <a:r>
              <a:rPr lang="fr-FR" sz="3200" b="1" err="1">
                <a:solidFill>
                  <a:srgbClr val="0C1D3E"/>
                </a:solidFill>
                <a:effectLst/>
                <a:latin typeface="Arial" panose="020B0604020202020204" pitchFamily="34" charset="0"/>
                <a:ea typeface="Calibri" panose="020F0502020204030204" pitchFamily="34" charset="0"/>
                <a:cs typeface="Arial" panose="020B0604020202020204" pitchFamily="34" charset="0"/>
              </a:rPr>
              <a:t>text</a:t>
            </a:r>
            <a:r>
              <a:rPr lang="fr-FR" sz="3200" b="1">
                <a:solidFill>
                  <a:srgbClr val="0C1D3E"/>
                </a:solidFill>
                <a:effectLst/>
                <a:latin typeface="Arial" panose="020B0604020202020204" pitchFamily="34" charset="0"/>
                <a:ea typeface="Calibri" panose="020F0502020204030204" pitchFamily="34" charset="0"/>
                <a:cs typeface="Arial" panose="020B0604020202020204" pitchFamily="34" charset="0"/>
              </a:rPr>
              <a:t> block.</a:t>
            </a:r>
            <a:endParaRPr lang="fr-BE" sz="3200">
              <a:solidFill>
                <a:srgbClr val="0C1D3E"/>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Espace réservé du texte 17">
            <a:extLst>
              <a:ext uri="{FF2B5EF4-FFF2-40B4-BE49-F238E27FC236}">
                <a16:creationId xmlns:a16="http://schemas.microsoft.com/office/drawing/2014/main" id="{C592C4D3-9644-BF76-5002-32CAF2014063}"/>
              </a:ext>
            </a:extLst>
          </p:cNvPr>
          <p:cNvSpPr>
            <a:spLocks noGrp="1"/>
          </p:cNvSpPr>
          <p:nvPr>
            <p:ph type="body" sz="quarter" idx="12"/>
          </p:nvPr>
        </p:nvSpPr>
        <p:spPr>
          <a:xfrm>
            <a:off x="763478" y="1935333"/>
            <a:ext cx="10670961" cy="4456589"/>
          </a:xfrm>
          <a:prstGeom prst="rect">
            <a:avLst/>
          </a:prstGeom>
        </p:spPr>
        <p:txBody>
          <a:bodyPr/>
          <a:lstStyle>
            <a:lvl1pPr marL="0" indent="0" algn="l">
              <a:buNone/>
              <a:defRPr sz="1800"/>
            </a:lvl1pPr>
            <a:lvl2pPr marL="4572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1476007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C04BE12B-222A-E03C-0F02-EBCC53644F12}"/>
              </a:ext>
            </a:extLst>
          </p:cNvPr>
          <p:cNvSpPr>
            <a:spLocks noGrp="1"/>
          </p:cNvSpPr>
          <p:nvPr>
            <p:ph type="body" sz="quarter" idx="10" hasCustomPrompt="1"/>
          </p:nvPr>
        </p:nvSpPr>
        <p:spPr>
          <a:xfrm>
            <a:off x="1523495" y="1589305"/>
            <a:ext cx="6484936" cy="230910"/>
          </a:xfrm>
          <a:prstGeom prst="rect">
            <a:avLst/>
          </a:prstGeom>
        </p:spPr>
        <p:txBody>
          <a:bodyPr/>
          <a:lstStyle>
            <a:lvl1pPr marL="0" indent="0" algn="l">
              <a:buNone/>
              <a:defRPr sz="1600" b="1">
                <a:solidFill>
                  <a:srgbClr val="97C62E"/>
                </a:solidFill>
              </a:defRPr>
            </a:lvl1pPr>
            <a:lvl3pPr marL="914400" indent="0">
              <a:buNone/>
              <a:defRPr/>
            </a:lvl3pPr>
          </a:lstStyle>
          <a:p>
            <a:pPr lvl="0"/>
            <a:r>
              <a:rPr lang="fr-FR"/>
              <a:t>SUR TITRE</a:t>
            </a:r>
            <a:endParaRPr lang="fr-BE"/>
          </a:p>
        </p:txBody>
      </p:sp>
      <p:sp>
        <p:nvSpPr>
          <p:cNvPr id="16" name="Espace réservé du texte 15">
            <a:extLst>
              <a:ext uri="{FF2B5EF4-FFF2-40B4-BE49-F238E27FC236}">
                <a16:creationId xmlns:a16="http://schemas.microsoft.com/office/drawing/2014/main" id="{BCB0E257-B783-CD59-EBC7-350045918645}"/>
              </a:ext>
            </a:extLst>
          </p:cNvPr>
          <p:cNvSpPr>
            <a:spLocks noGrp="1"/>
          </p:cNvSpPr>
          <p:nvPr>
            <p:ph type="body" sz="quarter" idx="11" hasCustomPrompt="1"/>
          </p:nvPr>
        </p:nvSpPr>
        <p:spPr>
          <a:xfrm>
            <a:off x="1523495" y="1962407"/>
            <a:ext cx="6484937" cy="1053089"/>
          </a:xfrm>
          <a:prstGeom prst="rect">
            <a:avLst/>
          </a:prstGeom>
        </p:spPr>
        <p:txBody>
          <a:bodyPr/>
          <a:lstStyle>
            <a:lvl1pPr marL="0" indent="0" algn="l">
              <a:buNone/>
              <a:defRPr sz="3200" b="1"/>
            </a:lvl1pPr>
          </a:lstStyle>
          <a:p>
            <a:pPr algn="l"/>
            <a:r>
              <a:rPr lang="fr-FR" sz="3200" b="1" err="1">
                <a:solidFill>
                  <a:srgbClr val="0C1D3E"/>
                </a:solidFill>
                <a:effectLst/>
                <a:latin typeface="Arial" panose="020B0604020202020204" pitchFamily="34" charset="0"/>
                <a:ea typeface="Calibri" panose="020F0502020204030204" pitchFamily="34" charset="0"/>
                <a:cs typeface="Arial" panose="020B0604020202020204" pitchFamily="34" charset="0"/>
              </a:rPr>
              <a:t>Title</a:t>
            </a:r>
            <a:r>
              <a:rPr lang="fr-FR" sz="3200" b="1">
                <a:solidFill>
                  <a:srgbClr val="0C1D3E"/>
                </a:solidFill>
                <a:effectLst/>
                <a:latin typeface="Arial" panose="020B0604020202020204" pitchFamily="34" charset="0"/>
                <a:ea typeface="Calibri" panose="020F0502020204030204" pitchFamily="34" charset="0"/>
                <a:cs typeface="Arial" panose="020B0604020202020204" pitchFamily="34" charset="0"/>
              </a:rPr>
              <a:t> </a:t>
            </a:r>
            <a:r>
              <a:rPr lang="fr-FR" sz="3200" b="1" err="1">
                <a:solidFill>
                  <a:srgbClr val="0C1D3E"/>
                </a:solidFill>
                <a:effectLst/>
                <a:latin typeface="Arial" panose="020B0604020202020204" pitchFamily="34" charset="0"/>
                <a:ea typeface="Calibri" panose="020F0502020204030204" pitchFamily="34" charset="0"/>
                <a:cs typeface="Arial" panose="020B0604020202020204" pitchFamily="34" charset="0"/>
              </a:rPr>
              <a:t>text</a:t>
            </a:r>
            <a:r>
              <a:rPr lang="fr-FR" sz="3200" b="1">
                <a:solidFill>
                  <a:srgbClr val="0C1D3E"/>
                </a:solidFill>
                <a:effectLst/>
                <a:latin typeface="Arial" panose="020B0604020202020204" pitchFamily="34" charset="0"/>
                <a:ea typeface="Calibri" panose="020F0502020204030204" pitchFamily="34" charset="0"/>
                <a:cs typeface="Arial" panose="020B0604020202020204" pitchFamily="34" charset="0"/>
              </a:rPr>
              <a:t> block.</a:t>
            </a:r>
            <a:endParaRPr lang="fr-BE" sz="3200">
              <a:solidFill>
                <a:srgbClr val="0C1D3E"/>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Espace réservé du texte 17">
            <a:extLst>
              <a:ext uri="{FF2B5EF4-FFF2-40B4-BE49-F238E27FC236}">
                <a16:creationId xmlns:a16="http://schemas.microsoft.com/office/drawing/2014/main" id="{C592C4D3-9644-BF76-5002-32CAF2014063}"/>
              </a:ext>
            </a:extLst>
          </p:cNvPr>
          <p:cNvSpPr>
            <a:spLocks noGrp="1"/>
          </p:cNvSpPr>
          <p:nvPr>
            <p:ph type="body" sz="quarter" idx="12"/>
          </p:nvPr>
        </p:nvSpPr>
        <p:spPr>
          <a:xfrm>
            <a:off x="1523495" y="3157687"/>
            <a:ext cx="4877306" cy="3381657"/>
          </a:xfrm>
          <a:prstGeom prst="rect">
            <a:avLst/>
          </a:prstGeom>
        </p:spPr>
        <p:txBody>
          <a:bodyPr/>
          <a:lstStyle>
            <a:lvl1pPr marL="0" indent="0" algn="l">
              <a:buNone/>
              <a:defRPr sz="1800"/>
            </a:lvl1pPr>
            <a:lvl2pPr marL="457200" indent="0">
              <a:buNone/>
              <a:defRPr/>
            </a:lvl2pPr>
          </a:lstStyle>
          <a:p>
            <a:pPr lvl="0"/>
            <a:r>
              <a:rPr lang="fr-FR"/>
              <a:t>Cliquez pour modifier les styles du texte du masque</a:t>
            </a:r>
          </a:p>
        </p:txBody>
      </p:sp>
      <p:sp>
        <p:nvSpPr>
          <p:cNvPr id="5" name="Espace réservé du texte 17">
            <a:extLst>
              <a:ext uri="{FF2B5EF4-FFF2-40B4-BE49-F238E27FC236}">
                <a16:creationId xmlns:a16="http://schemas.microsoft.com/office/drawing/2014/main" id="{6D0E4508-96DB-A771-CA1A-41DA60A24058}"/>
              </a:ext>
            </a:extLst>
          </p:cNvPr>
          <p:cNvSpPr>
            <a:spLocks noGrp="1"/>
          </p:cNvSpPr>
          <p:nvPr>
            <p:ph type="body" sz="quarter" idx="13"/>
          </p:nvPr>
        </p:nvSpPr>
        <p:spPr>
          <a:xfrm>
            <a:off x="6663531" y="3157686"/>
            <a:ext cx="4877306" cy="3381657"/>
          </a:xfrm>
          <a:prstGeom prst="rect">
            <a:avLst/>
          </a:prstGeom>
        </p:spPr>
        <p:txBody>
          <a:bodyPr/>
          <a:lstStyle>
            <a:lvl1pPr marL="0" indent="0" algn="l">
              <a:buNone/>
              <a:defRPr sz="1800"/>
            </a:lvl1pPr>
            <a:lvl2pPr marL="4572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1655065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C04BE12B-222A-E03C-0F02-EBCC53644F12}"/>
              </a:ext>
            </a:extLst>
          </p:cNvPr>
          <p:cNvSpPr>
            <a:spLocks noGrp="1"/>
          </p:cNvSpPr>
          <p:nvPr>
            <p:ph type="body" sz="quarter" idx="10" hasCustomPrompt="1"/>
          </p:nvPr>
        </p:nvSpPr>
        <p:spPr>
          <a:xfrm>
            <a:off x="1523495" y="1589305"/>
            <a:ext cx="4877306" cy="230910"/>
          </a:xfrm>
          <a:prstGeom prst="rect">
            <a:avLst/>
          </a:prstGeom>
        </p:spPr>
        <p:txBody>
          <a:bodyPr/>
          <a:lstStyle>
            <a:lvl1pPr marL="0" indent="0" algn="l">
              <a:buNone/>
              <a:defRPr sz="1600" b="1">
                <a:solidFill>
                  <a:srgbClr val="97C62E"/>
                </a:solidFill>
              </a:defRPr>
            </a:lvl1pPr>
            <a:lvl3pPr marL="914400" indent="0">
              <a:buNone/>
              <a:defRPr/>
            </a:lvl3pPr>
          </a:lstStyle>
          <a:p>
            <a:pPr lvl="0"/>
            <a:r>
              <a:rPr lang="fr-FR"/>
              <a:t>SUR TITRE</a:t>
            </a:r>
            <a:endParaRPr lang="fr-BE"/>
          </a:p>
        </p:txBody>
      </p:sp>
      <p:sp>
        <p:nvSpPr>
          <p:cNvPr id="16" name="Espace réservé du texte 15">
            <a:extLst>
              <a:ext uri="{FF2B5EF4-FFF2-40B4-BE49-F238E27FC236}">
                <a16:creationId xmlns:a16="http://schemas.microsoft.com/office/drawing/2014/main" id="{BCB0E257-B783-CD59-EBC7-350045918645}"/>
              </a:ext>
            </a:extLst>
          </p:cNvPr>
          <p:cNvSpPr>
            <a:spLocks noGrp="1"/>
          </p:cNvSpPr>
          <p:nvPr>
            <p:ph type="body" sz="quarter" idx="11" hasCustomPrompt="1"/>
          </p:nvPr>
        </p:nvSpPr>
        <p:spPr>
          <a:xfrm>
            <a:off x="1523496" y="1962407"/>
            <a:ext cx="4877306" cy="1053089"/>
          </a:xfrm>
          <a:prstGeom prst="rect">
            <a:avLst/>
          </a:prstGeom>
        </p:spPr>
        <p:txBody>
          <a:bodyPr/>
          <a:lstStyle>
            <a:lvl1pPr marL="0" indent="0" algn="l">
              <a:buNone/>
              <a:defRPr sz="3200" b="1"/>
            </a:lvl1pPr>
          </a:lstStyle>
          <a:p>
            <a:pPr algn="l"/>
            <a:r>
              <a:rPr lang="fr-FR" sz="3200" b="1" err="1">
                <a:solidFill>
                  <a:srgbClr val="0C1D3E"/>
                </a:solidFill>
                <a:effectLst/>
                <a:latin typeface="Arial" panose="020B0604020202020204" pitchFamily="34" charset="0"/>
                <a:ea typeface="Calibri" panose="020F0502020204030204" pitchFamily="34" charset="0"/>
                <a:cs typeface="Arial" panose="020B0604020202020204" pitchFamily="34" charset="0"/>
              </a:rPr>
              <a:t>Title</a:t>
            </a:r>
            <a:r>
              <a:rPr lang="fr-FR" sz="3200" b="1">
                <a:solidFill>
                  <a:srgbClr val="0C1D3E"/>
                </a:solidFill>
                <a:effectLst/>
                <a:latin typeface="Arial" panose="020B0604020202020204" pitchFamily="34" charset="0"/>
                <a:ea typeface="Calibri" panose="020F0502020204030204" pitchFamily="34" charset="0"/>
                <a:cs typeface="Arial" panose="020B0604020202020204" pitchFamily="34" charset="0"/>
              </a:rPr>
              <a:t> </a:t>
            </a:r>
            <a:r>
              <a:rPr lang="fr-FR" sz="3200" b="1" err="1">
                <a:solidFill>
                  <a:srgbClr val="0C1D3E"/>
                </a:solidFill>
                <a:effectLst/>
                <a:latin typeface="Arial" panose="020B0604020202020204" pitchFamily="34" charset="0"/>
                <a:ea typeface="Calibri" panose="020F0502020204030204" pitchFamily="34" charset="0"/>
                <a:cs typeface="Arial" panose="020B0604020202020204" pitchFamily="34" charset="0"/>
              </a:rPr>
              <a:t>text</a:t>
            </a:r>
            <a:r>
              <a:rPr lang="fr-FR" sz="3200" b="1">
                <a:solidFill>
                  <a:srgbClr val="0C1D3E"/>
                </a:solidFill>
                <a:effectLst/>
                <a:latin typeface="Arial" panose="020B0604020202020204" pitchFamily="34" charset="0"/>
                <a:ea typeface="Calibri" panose="020F0502020204030204" pitchFamily="34" charset="0"/>
                <a:cs typeface="Arial" panose="020B0604020202020204" pitchFamily="34" charset="0"/>
              </a:rPr>
              <a:t> block &amp; photo.</a:t>
            </a:r>
            <a:endParaRPr lang="fr-BE" sz="3200">
              <a:solidFill>
                <a:srgbClr val="0C1D3E"/>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Espace réservé du texte 17">
            <a:extLst>
              <a:ext uri="{FF2B5EF4-FFF2-40B4-BE49-F238E27FC236}">
                <a16:creationId xmlns:a16="http://schemas.microsoft.com/office/drawing/2014/main" id="{C592C4D3-9644-BF76-5002-32CAF2014063}"/>
              </a:ext>
            </a:extLst>
          </p:cNvPr>
          <p:cNvSpPr>
            <a:spLocks noGrp="1"/>
          </p:cNvSpPr>
          <p:nvPr>
            <p:ph type="body" sz="quarter" idx="12"/>
          </p:nvPr>
        </p:nvSpPr>
        <p:spPr>
          <a:xfrm>
            <a:off x="1523495" y="3157687"/>
            <a:ext cx="4877306" cy="3381657"/>
          </a:xfrm>
          <a:prstGeom prst="rect">
            <a:avLst/>
          </a:prstGeom>
        </p:spPr>
        <p:txBody>
          <a:bodyPr/>
          <a:lstStyle>
            <a:lvl1pPr marL="0" indent="0" algn="l">
              <a:buNone/>
              <a:defRPr sz="1800"/>
            </a:lvl1pPr>
            <a:lvl2pPr marL="457200" indent="0">
              <a:buNone/>
              <a:defRPr/>
            </a:lvl2pPr>
          </a:lstStyle>
          <a:p>
            <a:pPr lvl="0"/>
            <a:r>
              <a:rPr lang="fr-FR"/>
              <a:t>Cliquez pour modifier les styles du texte du masque</a:t>
            </a:r>
          </a:p>
        </p:txBody>
      </p:sp>
      <p:sp>
        <p:nvSpPr>
          <p:cNvPr id="3" name="Espace réservé pour une image  2">
            <a:extLst>
              <a:ext uri="{FF2B5EF4-FFF2-40B4-BE49-F238E27FC236}">
                <a16:creationId xmlns:a16="http://schemas.microsoft.com/office/drawing/2014/main" id="{6DAE660F-185A-024D-FE17-309D90FA57A8}"/>
              </a:ext>
            </a:extLst>
          </p:cNvPr>
          <p:cNvSpPr>
            <a:spLocks noGrp="1"/>
          </p:cNvSpPr>
          <p:nvPr>
            <p:ph type="pic" sz="quarter" idx="13"/>
          </p:nvPr>
        </p:nvSpPr>
        <p:spPr>
          <a:xfrm>
            <a:off x="7332000" y="0"/>
            <a:ext cx="4860000" cy="6858000"/>
          </a:xfrm>
          <a:prstGeom prst="rect">
            <a:avLst/>
          </a:prstGeom>
        </p:spPr>
        <p:txBody>
          <a:bodyPr/>
          <a:lstStyle/>
          <a:p>
            <a:endParaRPr lang="fr-BE"/>
          </a:p>
        </p:txBody>
      </p:sp>
    </p:spTree>
    <p:extLst>
      <p:ext uri="{BB962C8B-B14F-4D97-AF65-F5344CB8AC3E}">
        <p14:creationId xmlns:p14="http://schemas.microsoft.com/office/powerpoint/2010/main" val="751190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19.svg"/><Relationship Id="rId5" Type="http://schemas.openxmlformats.org/officeDocument/2006/relationships/slideLayout" Target="../slideLayouts/slideLayout11.xml"/><Relationship Id="rId10" Type="http://schemas.openxmlformats.org/officeDocument/2006/relationships/image" Target="../media/image18.png"/><Relationship Id="rId4" Type="http://schemas.openxmlformats.org/officeDocument/2006/relationships/slideLayout" Target="../slideLayouts/slideLayout1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17.xml"/><Relationship Id="rId7"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22.sv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5.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24.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23.png"/><Relationship Id="rId5" Type="http://schemas.openxmlformats.org/officeDocument/2006/relationships/slideLayout" Target="../slideLayouts/slideLayout37.xml"/><Relationship Id="rId10" Type="http://schemas.openxmlformats.org/officeDocument/2006/relationships/theme" Target="../theme/theme6.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23.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ags" Target="../tags/tag1.xml"/><Relationship Id="rId2" Type="http://schemas.openxmlformats.org/officeDocument/2006/relationships/slideLayout" Target="../slideLayouts/slideLayout43.xml"/><Relationship Id="rId16" Type="http://schemas.openxmlformats.org/officeDocument/2006/relationships/image" Target="../media/image32.pn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7.xml"/><Relationship Id="rId5" Type="http://schemas.openxmlformats.org/officeDocument/2006/relationships/slideLayout" Target="../slideLayouts/slideLayout46.xml"/><Relationship Id="rId15" Type="http://schemas.openxmlformats.org/officeDocument/2006/relationships/image" Target="../media/image31.emf"/><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oleObject" Target="../embeddings/oleObject1.bin"/></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extLst>
              <a:ext uri="{96DAC541-7B7A-43D3-8B79-37D633B846F1}">
                <asvg:svgBlip xmlns:asvg="http://schemas.microsoft.com/office/drawing/2016/SVG/main" r:embed="rId6"/>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1878744"/>
      </p:ext>
    </p:extLst>
  </p:cSld>
  <p:clrMap bg1="lt1" tx1="dk1" bg2="lt2" tx2="dk2" accent1="accent1" accent2="accent2" accent3="accent3" accent4="accent4" accent5="accent5" accent6="accent6" hlink="hlink" folHlink="folHlink"/>
  <p:sldLayoutIdLst>
    <p:sldLayoutId id="2147483663" r:id="rId1"/>
    <p:sldLayoutId id="2147483668" r:id="rId2"/>
    <p:sldLayoutId id="214748367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extLst>
              <a:ext uri="{96DAC541-7B7A-43D3-8B79-37D633B846F1}">
                <asvg:svgBlip xmlns:asvg="http://schemas.microsoft.com/office/drawing/2016/SVG/main" r:embed="rId6"/>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023498"/>
      </p:ext>
    </p:extLst>
  </p:cSld>
  <p:clrMap bg1="lt1" tx1="dk1" bg2="lt2" tx2="dk2" accent1="accent1" accent2="accent2" accent3="accent3" accent4="accent4" accent5="accent5" accent6="accent6" hlink="hlink" folHlink="folHlink"/>
  <p:sldLayoutIdLst>
    <p:sldLayoutId id="2147483669" r:id="rId1"/>
    <p:sldLayoutId id="2147483667" r:id="rId2"/>
    <p:sldLayoutId id="214748367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extLst>
              <a:ext uri="{96DAC541-7B7A-43D3-8B79-37D633B846F1}">
                <asvg:svgBlip xmlns:asvg="http://schemas.microsoft.com/office/drawing/2016/SVG/main" r:embed="rId11"/>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015904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8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extLst>
              <a:ext uri="{96DAC541-7B7A-43D3-8B79-37D633B846F1}">
                <asvg:svgBlip xmlns:asvg="http://schemas.microsoft.com/office/drawing/2016/SVG/main" r:embed="rId9"/>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282149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CC3A9AFB-8722-4A14-9807-B16B78A361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96C0B3BE-6A49-42BB-B1A9-1A29365441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88BC922D-E7BF-4B84-88D1-1726B3E4C4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910C6F-2457-43BF-BDD6-2AB3FC28C7B2}" type="datetimeFigureOut">
              <a:rPr lang="de-CH" smtClean="0"/>
              <a:t>24.04.24</a:t>
            </a:fld>
            <a:endParaRPr lang="de-CH"/>
          </a:p>
        </p:txBody>
      </p:sp>
      <p:sp>
        <p:nvSpPr>
          <p:cNvPr id="5" name="Fußzeilenplatzhalter 4">
            <a:extLst>
              <a:ext uri="{FF2B5EF4-FFF2-40B4-BE49-F238E27FC236}">
                <a16:creationId xmlns:a16="http://schemas.microsoft.com/office/drawing/2014/main" id="{BC032646-997B-489C-AA6D-2714DFA837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912E1C65-F645-46EF-AA4A-FB8E8443F9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CBDF7F-2714-4EC2-8170-CD125162812E}" type="slidenum">
              <a:rPr lang="de-CH" smtClean="0"/>
              <a:t>‹Nr.›</a:t>
            </a:fld>
            <a:endParaRPr lang="de-CH"/>
          </a:p>
        </p:txBody>
      </p:sp>
    </p:spTree>
    <p:extLst>
      <p:ext uri="{BB962C8B-B14F-4D97-AF65-F5344CB8AC3E}">
        <p14:creationId xmlns:p14="http://schemas.microsoft.com/office/powerpoint/2010/main" val="315959561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23" r:id="rId7"/>
    <p:sldLayoutId id="2147483718" r:id="rId8"/>
    <p:sldLayoutId id="2147483719" r:id="rId9"/>
    <p:sldLayoutId id="2147483720" r:id="rId10"/>
    <p:sldLayoutId id="2147483721" r:id="rId11"/>
    <p:sldLayoutId id="214748372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C0FE500-C7DE-594C-92B8-BDDE39AC93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LOREM IPSUM</a:t>
            </a:r>
            <a:endParaRPr lang="en-GB"/>
          </a:p>
        </p:txBody>
      </p:sp>
      <p:sp>
        <p:nvSpPr>
          <p:cNvPr id="3" name="Espace réservé du texte 2">
            <a:extLst>
              <a:ext uri="{FF2B5EF4-FFF2-40B4-BE49-F238E27FC236}">
                <a16:creationId xmlns:a16="http://schemas.microsoft.com/office/drawing/2014/main" id="{E1CCE7E7-BEB9-104C-A61B-8FEB08F9C0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err="1"/>
              <a:t>Lorem</a:t>
            </a:r>
            <a:r>
              <a:rPr lang="fr-FR"/>
              <a:t> </a:t>
            </a:r>
            <a:r>
              <a:rPr lang="fr-FR" err="1"/>
              <a:t>ipsum</a:t>
            </a:r>
            <a:endParaRPr lang="fr-FR"/>
          </a:p>
          <a:p>
            <a:pPr lvl="1"/>
            <a:r>
              <a:rPr lang="fr-FR" err="1"/>
              <a:t>Lorem</a:t>
            </a:r>
            <a:r>
              <a:rPr lang="fr-FR"/>
              <a:t> </a:t>
            </a:r>
            <a:r>
              <a:rPr lang="fr-FR" err="1"/>
              <a:t>ispum</a:t>
            </a:r>
            <a:endParaRPr lang="fr-FR"/>
          </a:p>
          <a:p>
            <a:pPr lvl="2"/>
            <a:r>
              <a:rPr lang="fr-FR" err="1"/>
              <a:t>Lorem</a:t>
            </a:r>
            <a:r>
              <a:rPr lang="fr-FR"/>
              <a:t> </a:t>
            </a:r>
            <a:r>
              <a:rPr lang="fr-FR" err="1"/>
              <a:t>ipsum</a:t>
            </a:r>
            <a:endParaRPr lang="fr-FR"/>
          </a:p>
          <a:p>
            <a:pPr lvl="3"/>
            <a:r>
              <a:rPr lang="fr-FR" err="1"/>
              <a:t>Lorem</a:t>
            </a:r>
            <a:r>
              <a:rPr lang="fr-FR"/>
              <a:t> </a:t>
            </a:r>
            <a:r>
              <a:rPr lang="fr-FR" err="1"/>
              <a:t>ipsum</a:t>
            </a:r>
            <a:endParaRPr lang="fr-FR"/>
          </a:p>
          <a:p>
            <a:pPr lvl="4"/>
            <a:r>
              <a:rPr lang="fr-FR" err="1"/>
              <a:t>Lorem</a:t>
            </a:r>
            <a:r>
              <a:rPr lang="fr-FR"/>
              <a:t> </a:t>
            </a:r>
            <a:r>
              <a:rPr lang="fr-FR" err="1"/>
              <a:t>ipsum</a:t>
            </a:r>
            <a:r>
              <a:rPr lang="fr-FR"/>
              <a:t> </a:t>
            </a:r>
            <a:endParaRPr lang="en-GB"/>
          </a:p>
        </p:txBody>
      </p:sp>
      <p:sp>
        <p:nvSpPr>
          <p:cNvPr id="4" name="Espace réservé de la date 3">
            <a:extLst>
              <a:ext uri="{FF2B5EF4-FFF2-40B4-BE49-F238E27FC236}">
                <a16:creationId xmlns:a16="http://schemas.microsoft.com/office/drawing/2014/main" id="{F4E6298A-5762-214F-B411-742749A901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C3CFE-11D2-9E4D-B700-59E0E3AAC8F2}" type="datetimeFigureOut">
              <a:rPr lang="en-GB" smtClean="0"/>
              <a:t>24/04/2024</a:t>
            </a:fld>
            <a:endParaRPr lang="en-GB"/>
          </a:p>
        </p:txBody>
      </p:sp>
      <p:sp>
        <p:nvSpPr>
          <p:cNvPr id="5" name="Espace réservé du pied de page 4">
            <a:extLst>
              <a:ext uri="{FF2B5EF4-FFF2-40B4-BE49-F238E27FC236}">
                <a16:creationId xmlns:a16="http://schemas.microsoft.com/office/drawing/2014/main" id="{A080B38C-9B1C-D948-9C1F-5C2D25E06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Espace réservé du numéro de diapositive 5">
            <a:extLst>
              <a:ext uri="{FF2B5EF4-FFF2-40B4-BE49-F238E27FC236}">
                <a16:creationId xmlns:a16="http://schemas.microsoft.com/office/drawing/2014/main" id="{C8C10109-55FE-C641-92A4-8A3B73DEAA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BB0DC6-0311-9D4C-8333-A8862636E7AD}" type="slidenum">
              <a:rPr lang="en-GB" smtClean="0"/>
              <a:t>‹Nr.›</a:t>
            </a:fld>
            <a:endParaRPr lang="en-GB"/>
          </a:p>
        </p:txBody>
      </p:sp>
      <p:pic>
        <p:nvPicPr>
          <p:cNvPr id="8" name="Picture 7">
            <a:extLst>
              <a:ext uri="{FF2B5EF4-FFF2-40B4-BE49-F238E27FC236}">
                <a16:creationId xmlns:a16="http://schemas.microsoft.com/office/drawing/2014/main" id="{D75F4C57-E1A6-404B-891F-F8596213D414}"/>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0851573" y="136525"/>
            <a:ext cx="900020" cy="680221"/>
          </a:xfrm>
          <a:prstGeom prst="rect">
            <a:avLst/>
          </a:prstGeom>
        </p:spPr>
      </p:pic>
    </p:spTree>
    <p:extLst>
      <p:ext uri="{BB962C8B-B14F-4D97-AF65-F5344CB8AC3E}">
        <p14:creationId xmlns:p14="http://schemas.microsoft.com/office/powerpoint/2010/main" val="8274033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Lst>
  <p:txStyles>
    <p:titleStyle>
      <a:lvl1pPr algn="l" defTabSz="914400" rtl="0" eaLnBrk="1" latinLnBrk="0" hangingPunct="1">
        <a:lnSpc>
          <a:spcPct val="90000"/>
        </a:lnSpc>
        <a:spcBef>
          <a:spcPct val="0"/>
        </a:spcBef>
        <a:buNone/>
        <a:defRPr sz="4400" b="1" i="0" kern="1200">
          <a:solidFill>
            <a:srgbClr val="0A1D3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A1D3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A1D3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A1D3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A1D3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A1D3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E0CB1A4D-B10C-4054-8913-E0DBBBA6735A}"/>
              </a:ext>
            </a:extLst>
          </p:cNvPr>
          <p:cNvGraphicFramePr>
            <a:graphicFrameLocks noChangeAspect="1"/>
          </p:cNvGraphicFramePr>
          <p:nvPr userDrawn="1">
            <p:custDataLst>
              <p:tags r:id="rId12"/>
            </p:custDataLst>
            <p:extLst>
              <p:ext uri="{D42A27DB-BD31-4B8C-83A1-F6EECF244321}">
                <p14:modId xmlns:p14="http://schemas.microsoft.com/office/powerpoint/2010/main" val="21333116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4" imgW="592" imgH="595" progId="TCLayout.ActiveDocument.1">
                  <p:embed/>
                </p:oleObj>
              </mc:Choice>
              <mc:Fallback>
                <p:oleObj name="think-cell Folie" r:id="rId14" imgW="592" imgH="595" progId="TCLayout.ActiveDocument.1">
                  <p:embed/>
                  <p:pic>
                    <p:nvPicPr>
                      <p:cNvPr id="9" name="Objekt 8" hidden="1">
                        <a:extLst>
                          <a:ext uri="{FF2B5EF4-FFF2-40B4-BE49-F238E27FC236}">
                            <a16:creationId xmlns:a16="http://schemas.microsoft.com/office/drawing/2014/main" id="{E0CB1A4D-B10C-4054-8913-E0DBBBA6735A}"/>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Espace réservé du titre 1">
            <a:extLst>
              <a:ext uri="{FF2B5EF4-FFF2-40B4-BE49-F238E27FC236}">
                <a16:creationId xmlns:a16="http://schemas.microsoft.com/office/drawing/2014/main" id="{FC0FE500-C7DE-594C-92B8-BDDE39AC93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LOREM IPSUM</a:t>
            </a:r>
            <a:endParaRPr lang="en-GB"/>
          </a:p>
        </p:txBody>
      </p:sp>
      <p:sp>
        <p:nvSpPr>
          <p:cNvPr id="3" name="Espace réservé du texte 2">
            <a:extLst>
              <a:ext uri="{FF2B5EF4-FFF2-40B4-BE49-F238E27FC236}">
                <a16:creationId xmlns:a16="http://schemas.microsoft.com/office/drawing/2014/main" id="{E1CCE7E7-BEB9-104C-A61B-8FEB08F9C0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err="1"/>
              <a:t>Lorem</a:t>
            </a:r>
            <a:r>
              <a:rPr lang="fr-FR"/>
              <a:t> </a:t>
            </a:r>
            <a:r>
              <a:rPr lang="fr-FR" err="1"/>
              <a:t>ipsum</a:t>
            </a:r>
            <a:endParaRPr lang="fr-FR"/>
          </a:p>
          <a:p>
            <a:pPr lvl="1"/>
            <a:r>
              <a:rPr lang="fr-FR" err="1"/>
              <a:t>Lorem</a:t>
            </a:r>
            <a:r>
              <a:rPr lang="fr-FR"/>
              <a:t> </a:t>
            </a:r>
            <a:r>
              <a:rPr lang="fr-FR" err="1"/>
              <a:t>ispum</a:t>
            </a:r>
            <a:endParaRPr lang="fr-FR"/>
          </a:p>
          <a:p>
            <a:pPr lvl="2"/>
            <a:r>
              <a:rPr lang="fr-FR" err="1"/>
              <a:t>Lorem</a:t>
            </a:r>
            <a:r>
              <a:rPr lang="fr-FR"/>
              <a:t> </a:t>
            </a:r>
            <a:r>
              <a:rPr lang="fr-FR" err="1"/>
              <a:t>ipsum</a:t>
            </a:r>
            <a:endParaRPr lang="fr-FR"/>
          </a:p>
          <a:p>
            <a:pPr lvl="3"/>
            <a:r>
              <a:rPr lang="fr-FR" err="1"/>
              <a:t>Lorem</a:t>
            </a:r>
            <a:r>
              <a:rPr lang="fr-FR"/>
              <a:t> </a:t>
            </a:r>
            <a:r>
              <a:rPr lang="fr-FR" err="1"/>
              <a:t>ipsum</a:t>
            </a:r>
            <a:endParaRPr lang="fr-FR"/>
          </a:p>
          <a:p>
            <a:pPr lvl="4"/>
            <a:r>
              <a:rPr lang="fr-FR" err="1"/>
              <a:t>Lorem</a:t>
            </a:r>
            <a:r>
              <a:rPr lang="fr-FR"/>
              <a:t> </a:t>
            </a:r>
            <a:r>
              <a:rPr lang="fr-FR" err="1"/>
              <a:t>ipsum</a:t>
            </a:r>
            <a:r>
              <a:rPr lang="fr-FR"/>
              <a:t> </a:t>
            </a:r>
            <a:endParaRPr lang="en-GB"/>
          </a:p>
        </p:txBody>
      </p:sp>
      <p:sp>
        <p:nvSpPr>
          <p:cNvPr id="4" name="Espace réservé de la date 3">
            <a:extLst>
              <a:ext uri="{FF2B5EF4-FFF2-40B4-BE49-F238E27FC236}">
                <a16:creationId xmlns:a16="http://schemas.microsoft.com/office/drawing/2014/main" id="{F4E6298A-5762-214F-B411-742749A901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C3CFE-11D2-9E4D-B700-59E0E3AAC8F2}" type="datetimeFigureOut">
              <a:rPr lang="en-GB" smtClean="0"/>
              <a:t>24/04/2024</a:t>
            </a:fld>
            <a:endParaRPr lang="en-GB"/>
          </a:p>
        </p:txBody>
      </p:sp>
      <p:sp>
        <p:nvSpPr>
          <p:cNvPr id="5" name="Espace réservé du pied de page 4">
            <a:extLst>
              <a:ext uri="{FF2B5EF4-FFF2-40B4-BE49-F238E27FC236}">
                <a16:creationId xmlns:a16="http://schemas.microsoft.com/office/drawing/2014/main" id="{A080B38C-9B1C-D948-9C1F-5C2D25E06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DRAFT FOR DISCUSSION</a:t>
            </a:r>
          </a:p>
        </p:txBody>
      </p:sp>
      <p:sp>
        <p:nvSpPr>
          <p:cNvPr id="6" name="Espace réservé du numéro de diapositive 5">
            <a:extLst>
              <a:ext uri="{FF2B5EF4-FFF2-40B4-BE49-F238E27FC236}">
                <a16:creationId xmlns:a16="http://schemas.microsoft.com/office/drawing/2014/main" id="{C8C10109-55FE-C641-92A4-8A3B73DEAA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BB0DC6-0311-9D4C-8333-A8862636E7AD}" type="slidenum">
              <a:rPr lang="en-GB" smtClean="0"/>
              <a:t>‹Nr.›</a:t>
            </a:fld>
            <a:endParaRPr lang="en-GB"/>
          </a:p>
        </p:txBody>
      </p:sp>
      <p:pic>
        <p:nvPicPr>
          <p:cNvPr id="5122" name="Picture 2" descr="Shift2Rail logo">
            <a:extLst>
              <a:ext uri="{FF2B5EF4-FFF2-40B4-BE49-F238E27FC236}">
                <a16:creationId xmlns:a16="http://schemas.microsoft.com/office/drawing/2014/main" id="{5CD12E3E-BC4B-46B3-BEC2-BD0F9F8DF7CB}"/>
              </a:ext>
            </a:extLst>
          </p:cNvPr>
          <p:cNvPicPr>
            <a:picLocks noChangeAspect="1" noChangeArrowheads="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0873581" y="301906"/>
            <a:ext cx="960437" cy="72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38841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Lst>
  <p:txStyles>
    <p:titleStyle>
      <a:lvl1pPr algn="l" defTabSz="914400" rtl="0" eaLnBrk="1" latinLnBrk="0" hangingPunct="1">
        <a:lnSpc>
          <a:spcPct val="90000"/>
        </a:lnSpc>
        <a:spcBef>
          <a:spcPct val="0"/>
        </a:spcBef>
        <a:buNone/>
        <a:defRPr sz="4400" b="1" i="0" kern="1200">
          <a:solidFill>
            <a:srgbClr val="0A1D3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A1D3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A1D3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A1D3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A1D3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A1D3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24/04/2024</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‹Nr.›</a:t>
            </a:fld>
            <a:endParaRPr lang="en-GB"/>
          </a:p>
        </p:txBody>
      </p:sp>
    </p:spTree>
    <p:extLst>
      <p:ext uri="{BB962C8B-B14F-4D97-AF65-F5344CB8AC3E}">
        <p14:creationId xmlns:p14="http://schemas.microsoft.com/office/powerpoint/2010/main" val="303133733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1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1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8" rtl="0" eaLnBrk="1" latinLnBrk="0" hangingPunct="1">
        <a:defRPr sz="1800" kern="1200">
          <a:solidFill>
            <a:schemeClr val="tx1"/>
          </a:solidFill>
          <a:latin typeface="+mn-lt"/>
          <a:ea typeface="+mn-ea"/>
          <a:cs typeface="+mn-cs"/>
        </a:defRPr>
      </a:lvl1pPr>
      <a:lvl2pPr marL="457209" algn="l" defTabSz="914418" rtl="0" eaLnBrk="1" latinLnBrk="0" hangingPunct="1">
        <a:defRPr sz="1800" kern="1200">
          <a:solidFill>
            <a:schemeClr val="tx1"/>
          </a:solidFill>
          <a:latin typeface="+mn-lt"/>
          <a:ea typeface="+mn-ea"/>
          <a:cs typeface="+mn-cs"/>
        </a:defRPr>
      </a:lvl2pPr>
      <a:lvl3pPr marL="914418" algn="l" defTabSz="914418" rtl="0" eaLnBrk="1" latinLnBrk="0" hangingPunct="1">
        <a:defRPr sz="1800" kern="1200">
          <a:solidFill>
            <a:schemeClr val="tx1"/>
          </a:solidFill>
          <a:latin typeface="+mn-lt"/>
          <a:ea typeface="+mn-ea"/>
          <a:cs typeface="+mn-cs"/>
        </a:defRPr>
      </a:lvl3pPr>
      <a:lvl4pPr marL="1371627" algn="l" defTabSz="914418" rtl="0" eaLnBrk="1" latinLnBrk="0" hangingPunct="1">
        <a:defRPr sz="1800" kern="1200">
          <a:solidFill>
            <a:schemeClr val="tx1"/>
          </a:solidFill>
          <a:latin typeface="+mn-lt"/>
          <a:ea typeface="+mn-ea"/>
          <a:cs typeface="+mn-cs"/>
        </a:defRPr>
      </a:lvl4pPr>
      <a:lvl5pPr marL="1828837" algn="l" defTabSz="914418" rtl="0" eaLnBrk="1" latinLnBrk="0" hangingPunct="1">
        <a:defRPr sz="1800" kern="1200">
          <a:solidFill>
            <a:schemeClr val="tx1"/>
          </a:solidFill>
          <a:latin typeface="+mn-lt"/>
          <a:ea typeface="+mn-ea"/>
          <a:cs typeface="+mn-cs"/>
        </a:defRPr>
      </a:lvl5pPr>
      <a:lvl6pPr marL="2286046" algn="l" defTabSz="914418" rtl="0" eaLnBrk="1" latinLnBrk="0" hangingPunct="1">
        <a:defRPr sz="1800" kern="1200">
          <a:solidFill>
            <a:schemeClr val="tx1"/>
          </a:solidFill>
          <a:latin typeface="+mn-lt"/>
          <a:ea typeface="+mn-ea"/>
          <a:cs typeface="+mn-cs"/>
        </a:defRPr>
      </a:lvl6pPr>
      <a:lvl7pPr marL="2743255" algn="l" defTabSz="914418" rtl="0" eaLnBrk="1" latinLnBrk="0" hangingPunct="1">
        <a:defRPr sz="1800" kern="1200">
          <a:solidFill>
            <a:schemeClr val="tx1"/>
          </a:solidFill>
          <a:latin typeface="+mn-lt"/>
          <a:ea typeface="+mn-ea"/>
          <a:cs typeface="+mn-cs"/>
        </a:defRPr>
      </a:lvl7pPr>
      <a:lvl8pPr marL="3200464" algn="l" defTabSz="914418" rtl="0" eaLnBrk="1" latinLnBrk="0" hangingPunct="1">
        <a:defRPr sz="1800" kern="1200">
          <a:solidFill>
            <a:schemeClr val="tx1"/>
          </a:solidFill>
          <a:latin typeface="+mn-lt"/>
          <a:ea typeface="+mn-ea"/>
          <a:cs typeface="+mn-cs"/>
        </a:defRPr>
      </a:lvl8pPr>
      <a:lvl9pPr marL="3657673" algn="l" defTabSz="9144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52.xml"/><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52.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52.xml"/><Relationship Id="rId6" Type="http://schemas.openxmlformats.org/officeDocument/2006/relationships/image" Target="../media/image40.png"/><Relationship Id="rId5" Type="http://schemas.openxmlformats.org/officeDocument/2006/relationships/image" Target="../media/image41.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2.png"/><Relationship Id="rId1" Type="http://schemas.openxmlformats.org/officeDocument/2006/relationships/slideLayout" Target="../slideLayouts/slideLayout5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52.xml"/><Relationship Id="rId6" Type="http://schemas.openxmlformats.org/officeDocument/2006/relationships/image" Target="../media/image40.png"/><Relationship Id="rId5" Type="http://schemas.openxmlformats.org/officeDocument/2006/relationships/image" Target="../media/image43.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52.xml"/><Relationship Id="rId5" Type="http://schemas.openxmlformats.org/officeDocument/2006/relationships/image" Target="../media/image44.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52.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47.png"/><Relationship Id="rId2" Type="http://schemas.openxmlformats.org/officeDocument/2006/relationships/image" Target="../media/image3.png"/><Relationship Id="rId1" Type="http://schemas.openxmlformats.org/officeDocument/2006/relationships/slideLayout" Target="../slideLayouts/slideLayout5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4.xml"/><Relationship Id="rId5" Type="http://schemas.openxmlformats.org/officeDocument/2006/relationships/image" Target="../media/image51.pn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4.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FB7F728-1FE2-4DBF-BF1E-D0ACD6CC557B}"/>
              </a:ext>
            </a:extLst>
          </p:cNvPr>
          <p:cNvSpPr>
            <a:spLocks noGrp="1"/>
          </p:cNvSpPr>
          <p:nvPr>
            <p:ph type="body" sz="quarter" idx="11"/>
          </p:nvPr>
        </p:nvSpPr>
        <p:spPr/>
        <p:txBody>
          <a:bodyPr/>
          <a:lstStyle/>
          <a:p>
            <a:r>
              <a:rPr lang="en-GB"/>
              <a:t>The CCS Migration to SERA</a:t>
            </a:r>
          </a:p>
        </p:txBody>
      </p:sp>
      <p:sp>
        <p:nvSpPr>
          <p:cNvPr id="8" name="Text Placeholder 7">
            <a:extLst>
              <a:ext uri="{FF2B5EF4-FFF2-40B4-BE49-F238E27FC236}">
                <a16:creationId xmlns:a16="http://schemas.microsoft.com/office/drawing/2014/main" id="{DF3AAB8E-E5CE-4119-BAA6-2094BD0C0746}"/>
              </a:ext>
            </a:extLst>
          </p:cNvPr>
          <p:cNvSpPr>
            <a:spLocks noGrp="1"/>
          </p:cNvSpPr>
          <p:nvPr>
            <p:ph type="body" sz="quarter" idx="12"/>
          </p:nvPr>
        </p:nvSpPr>
        <p:spPr/>
        <p:txBody>
          <a:bodyPr/>
          <a:lstStyle/>
          <a:p>
            <a:r>
              <a:rPr lang="en-IE"/>
              <a:t>ERA Conference, 23. April 2024</a:t>
            </a:r>
          </a:p>
        </p:txBody>
      </p:sp>
    </p:spTree>
    <p:extLst>
      <p:ext uri="{BB962C8B-B14F-4D97-AF65-F5344CB8AC3E}">
        <p14:creationId xmlns:p14="http://schemas.microsoft.com/office/powerpoint/2010/main" val="1202381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6EBFCF1-2587-4BC9-A56B-8BCD854D6FF2}"/>
              </a:ext>
            </a:extLst>
          </p:cNvPr>
          <p:cNvSpPr>
            <a:spLocks noGrp="1"/>
          </p:cNvSpPr>
          <p:nvPr>
            <p:ph type="sldNum" sz="quarter" idx="12"/>
          </p:nvPr>
        </p:nvSpPr>
        <p:spPr/>
        <p:txBody>
          <a:bodyPr/>
          <a:lstStyle/>
          <a:p>
            <a:fld id="{442AD375-037F-43D0-B059-5172DA06796A}" type="slidenum">
              <a:rPr lang="de-CH" smtClean="0"/>
              <a:pPr/>
              <a:t>10</a:t>
            </a:fld>
            <a:endParaRPr lang="de-CH"/>
          </a:p>
        </p:txBody>
      </p:sp>
      <p:sp>
        <p:nvSpPr>
          <p:cNvPr id="5" name="Titel 1">
            <a:extLst>
              <a:ext uri="{FF2B5EF4-FFF2-40B4-BE49-F238E27FC236}">
                <a16:creationId xmlns:a16="http://schemas.microsoft.com/office/drawing/2014/main" id="{78A3689F-A1B8-45B4-B7DE-FA981F019FF9}"/>
              </a:ext>
            </a:extLst>
          </p:cNvPr>
          <p:cNvSpPr>
            <a:spLocks noGrp="1"/>
          </p:cNvSpPr>
          <p:nvPr>
            <p:ph type="title"/>
          </p:nvPr>
        </p:nvSpPr>
        <p:spPr>
          <a:xfrm>
            <a:off x="2152650" y="365127"/>
            <a:ext cx="7886700" cy="613820"/>
          </a:xfrm>
        </p:spPr>
        <p:txBody>
          <a:bodyPr lIns="91440" tIns="45720" rIns="91440" bIns="45720" anchor="t">
            <a:normAutofit/>
          </a:bodyPr>
          <a:lstStyle/>
          <a:p>
            <a:r>
              <a:rPr lang="en-GB" sz="3200" b="1"/>
              <a:t>Migration Target A </a:t>
            </a:r>
            <a:r>
              <a:rPr lang="en-GB" sz="1800" b="1">
                <a:solidFill>
                  <a:srgbClr val="FF0000"/>
                </a:solidFill>
              </a:rPr>
              <a:t>(current discussion state)</a:t>
            </a:r>
          </a:p>
        </p:txBody>
      </p:sp>
      <p:sp>
        <p:nvSpPr>
          <p:cNvPr id="2" name="TextBox 14">
            <a:extLst>
              <a:ext uri="{FF2B5EF4-FFF2-40B4-BE49-F238E27FC236}">
                <a16:creationId xmlns:a16="http://schemas.microsoft.com/office/drawing/2014/main" id="{4F75D3FF-9967-D1CA-E10D-95578E61A365}"/>
              </a:ext>
            </a:extLst>
          </p:cNvPr>
          <p:cNvSpPr txBox="1"/>
          <p:nvPr/>
        </p:nvSpPr>
        <p:spPr>
          <a:xfrm>
            <a:off x="1188903" y="1342897"/>
            <a:ext cx="8850447" cy="3421065"/>
          </a:xfrm>
          <a:prstGeom prst="rect">
            <a:avLst/>
          </a:prstGeom>
          <a:noFill/>
        </p:spPr>
        <p:txBody>
          <a:bodyPr wrap="square" lIns="91440" tIns="45720" rIns="91440" bIns="45720" anchor="t">
            <a:spAutoFit/>
          </a:bodyPr>
          <a:lstStyle/>
          <a:p>
            <a:pPr marL="228600" indent="-228600">
              <a:lnSpc>
                <a:spcPct val="107000"/>
              </a:lnSpc>
              <a:spcAft>
                <a:spcPts val="800"/>
              </a:spcAft>
              <a:buClr>
                <a:srgbClr val="91CB60"/>
              </a:buClr>
              <a:buFont typeface="Wingdings" panose="05000000000000000000" pitchFamily="2" charset="2"/>
              <a:buChar char="Ø"/>
            </a:pPr>
            <a:r>
              <a:rPr lang="en-GB" sz="2000" b="1">
                <a:latin typeface="Arial"/>
                <a:ea typeface="Calibri"/>
                <a:cs typeface="Arial"/>
              </a:rPr>
              <a:t>Title: </a:t>
            </a:r>
            <a:r>
              <a:rPr lang="en-GB" sz="2000">
                <a:latin typeface="Arial"/>
                <a:ea typeface="Calibri"/>
                <a:cs typeface="Arial"/>
              </a:rPr>
              <a:t>Automated European Railway</a:t>
            </a:r>
          </a:p>
          <a:p>
            <a:pPr marL="228600" indent="-228600">
              <a:lnSpc>
                <a:spcPct val="107000"/>
              </a:lnSpc>
              <a:spcAft>
                <a:spcPts val="800"/>
              </a:spcAft>
              <a:buClr>
                <a:srgbClr val="91CB60"/>
              </a:buClr>
              <a:buFont typeface="Wingdings" panose="05000000000000000000" pitchFamily="2" charset="2"/>
              <a:buChar char="Ø"/>
            </a:pPr>
            <a:r>
              <a:rPr lang="en-GB" sz="2000" b="1">
                <a:latin typeface="Arial"/>
                <a:ea typeface="Calibri"/>
                <a:cs typeface="Arial"/>
              </a:rPr>
              <a:t>Timing</a:t>
            </a:r>
            <a:r>
              <a:rPr lang="en-GB" sz="2000">
                <a:latin typeface="Arial"/>
                <a:ea typeface="Calibri"/>
                <a:cs typeface="Arial"/>
              </a:rPr>
              <a:t>: Independent. Application in specific areas.</a:t>
            </a:r>
          </a:p>
          <a:p>
            <a:pPr marL="228600" indent="-228600">
              <a:lnSpc>
                <a:spcPct val="107000"/>
              </a:lnSpc>
              <a:spcAft>
                <a:spcPts val="800"/>
              </a:spcAft>
              <a:buClr>
                <a:srgbClr val="91CB60"/>
              </a:buClr>
              <a:buFont typeface="Wingdings" panose="05000000000000000000" pitchFamily="2" charset="2"/>
              <a:buChar char="Ø"/>
            </a:pPr>
            <a:r>
              <a:rPr lang="en-GB" sz="2000" b="1">
                <a:latin typeface="Arial"/>
                <a:ea typeface="Calibri"/>
                <a:cs typeface="Arial"/>
              </a:rPr>
              <a:t>Available Products</a:t>
            </a:r>
            <a:r>
              <a:rPr lang="en-GB" sz="2000">
                <a:latin typeface="Arial"/>
                <a:ea typeface="Calibri"/>
                <a:cs typeface="Arial"/>
              </a:rPr>
              <a:t>:</a:t>
            </a:r>
          </a:p>
          <a:p>
            <a:pPr marL="685800" lvl="1" indent="-228600">
              <a:lnSpc>
                <a:spcPct val="107000"/>
              </a:lnSpc>
              <a:spcAft>
                <a:spcPts val="800"/>
              </a:spcAft>
              <a:buClr>
                <a:srgbClr val="91CB60"/>
              </a:buClr>
              <a:buFont typeface="Wingdings" panose="05000000000000000000" pitchFamily="2" charset="2"/>
              <a:buChar char="Ø"/>
            </a:pPr>
            <a:r>
              <a:rPr lang="en-GB" sz="2000">
                <a:latin typeface="Arial"/>
                <a:ea typeface="Calibri"/>
                <a:cs typeface="Arial"/>
              </a:rPr>
              <a:t>FRMCS-only CCS trackside/onboard</a:t>
            </a:r>
          </a:p>
          <a:p>
            <a:pPr marL="685800" lvl="1" indent="-228600">
              <a:lnSpc>
                <a:spcPct val="107000"/>
              </a:lnSpc>
              <a:spcAft>
                <a:spcPts val="800"/>
              </a:spcAft>
              <a:buClr>
                <a:srgbClr val="91CB60"/>
              </a:buClr>
              <a:buFont typeface="Wingdings" panose="05000000000000000000" pitchFamily="2" charset="2"/>
              <a:buChar char="Ø"/>
            </a:pPr>
            <a:r>
              <a:rPr lang="en-GB" sz="2000">
                <a:latin typeface="Arial"/>
                <a:ea typeface="Calibri"/>
                <a:cs typeface="Arial"/>
              </a:rPr>
              <a:t>ATO </a:t>
            </a:r>
            <a:r>
              <a:rPr lang="en-GB" sz="2000" err="1">
                <a:latin typeface="Arial"/>
                <a:ea typeface="Calibri"/>
                <a:cs typeface="Arial"/>
              </a:rPr>
              <a:t>GoA</a:t>
            </a:r>
            <a:r>
              <a:rPr lang="en-GB" sz="2000">
                <a:latin typeface="Arial"/>
                <a:ea typeface="Calibri"/>
                <a:cs typeface="Arial"/>
              </a:rPr>
              <a:t> 3/4</a:t>
            </a:r>
          </a:p>
          <a:p>
            <a:pPr marL="685800" lvl="1" indent="-228600">
              <a:lnSpc>
                <a:spcPct val="107000"/>
              </a:lnSpc>
              <a:spcAft>
                <a:spcPts val="800"/>
              </a:spcAft>
              <a:buClr>
                <a:srgbClr val="91CB60"/>
              </a:buClr>
              <a:buFont typeface="Wingdings" panose="05000000000000000000" pitchFamily="2" charset="2"/>
              <a:buChar char="Ø"/>
            </a:pPr>
            <a:r>
              <a:rPr lang="en-GB" sz="2000">
                <a:latin typeface="Arial"/>
                <a:ea typeface="Calibri"/>
                <a:cs typeface="Arial"/>
              </a:rPr>
              <a:t>Digital register share for all applications, incl. onboard</a:t>
            </a:r>
          </a:p>
          <a:p>
            <a:pPr marL="685800" lvl="1" indent="-228600">
              <a:lnSpc>
                <a:spcPct val="107000"/>
              </a:lnSpc>
              <a:spcAft>
                <a:spcPts val="800"/>
              </a:spcAft>
              <a:buClr>
                <a:srgbClr val="91CB60"/>
              </a:buClr>
              <a:buFont typeface="Wingdings" panose="05000000000000000000" pitchFamily="2" charset="2"/>
              <a:buChar char="Ø"/>
            </a:pPr>
            <a:endParaRPr lang="en-GB" sz="2000">
              <a:latin typeface="Arial"/>
              <a:ea typeface="Calibri"/>
              <a:cs typeface="Arial"/>
            </a:endParaRPr>
          </a:p>
          <a:p>
            <a:pPr marL="228600" indent="-228600">
              <a:lnSpc>
                <a:spcPct val="107000"/>
              </a:lnSpc>
              <a:spcAft>
                <a:spcPts val="800"/>
              </a:spcAft>
              <a:buClr>
                <a:srgbClr val="91CB60"/>
              </a:buClr>
              <a:buFont typeface="Wingdings" panose="05000000000000000000" pitchFamily="2" charset="2"/>
              <a:buChar char="Ø"/>
            </a:pPr>
            <a:endParaRPr lang="en-GB" sz="200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49037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81FB1031-9DE0-4D9C-B490-78949157853E}"/>
              </a:ext>
            </a:extLst>
          </p:cNvPr>
          <p:cNvSpPr txBox="1">
            <a:spLocks/>
          </p:cNvSpPr>
          <p:nvPr/>
        </p:nvSpPr>
        <p:spPr>
          <a:xfrm>
            <a:off x="1787215" y="340443"/>
            <a:ext cx="10670959" cy="732935"/>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spcAft>
                <a:spcPts val="800"/>
              </a:spcAft>
              <a:defRPr/>
            </a:pPr>
            <a:r>
              <a:rPr lang="en-GB" b="0">
                <a:solidFill>
                  <a:srgbClr val="0C1D3E"/>
                </a:solidFill>
                <a:latin typeface="Arial"/>
              </a:rPr>
              <a:t>Feedback from sector survey on Migration Strategies</a:t>
            </a:r>
            <a:endParaRPr lang="en-US" b="0">
              <a:solidFill>
                <a:srgbClr val="0C1D3E"/>
              </a:solidFill>
              <a:latin typeface="Arial"/>
              <a:cs typeface="Arial"/>
            </a:endParaRPr>
          </a:p>
          <a:p>
            <a:pPr marL="0" marR="0" lvl="0" indent="0" algn="l" defTabSz="914400">
              <a:lnSpc>
                <a:spcPct val="90000"/>
              </a:lnSpc>
              <a:spcBef>
                <a:spcPts val="1000"/>
              </a:spcBef>
              <a:spcAft>
                <a:spcPts val="0"/>
              </a:spcAft>
              <a:buClrTx/>
              <a:buSzTx/>
              <a:buFont typeface="Arial" panose="020B0604020202020204" pitchFamily="34" charset="0"/>
              <a:buNone/>
              <a:tabLst/>
              <a:defRPr/>
            </a:pPr>
            <a:endParaRPr lang="en-GB" sz="3600" b="1" i="0" u="none" strike="noStrike" kern="1200" cap="none" spc="0" normalizeH="0" baseline="0" noProof="0">
              <a:ln>
                <a:noFill/>
              </a:ln>
              <a:solidFill>
                <a:srgbClr val="0C1D3E"/>
              </a:solidFill>
              <a:effectLst/>
              <a:uLnTx/>
              <a:uFillTx/>
              <a:latin typeface="Arial"/>
              <a:cs typeface="Arial"/>
            </a:endParaRPr>
          </a:p>
        </p:txBody>
      </p:sp>
      <p:sp>
        <p:nvSpPr>
          <p:cNvPr id="18" name="TextBox 17">
            <a:extLst>
              <a:ext uri="{FF2B5EF4-FFF2-40B4-BE49-F238E27FC236}">
                <a16:creationId xmlns:a16="http://schemas.microsoft.com/office/drawing/2014/main" id="{49FC06B2-1F35-4C07-ADAA-1FF40B310E68}"/>
              </a:ext>
            </a:extLst>
          </p:cNvPr>
          <p:cNvSpPr txBox="1"/>
          <p:nvPr/>
        </p:nvSpPr>
        <p:spPr>
          <a:xfrm>
            <a:off x="606204" y="1074509"/>
            <a:ext cx="11196775" cy="5940088"/>
          </a:xfrm>
          <a:prstGeom prst="rect">
            <a:avLst/>
          </a:prstGeom>
          <a:noFill/>
        </p:spPr>
        <p:txBody>
          <a:bodyPr wrap="square" lIns="91440" tIns="45720" rIns="91440" bIns="45720" anchor="t">
            <a:spAutoFit/>
          </a:bodyPr>
          <a:lstStyle/>
          <a:p>
            <a:pPr>
              <a:tabLst>
                <a:tab pos="457200" algn="l"/>
              </a:tabLst>
            </a:pPr>
            <a:r>
              <a:rPr lang="en-US" sz="2000">
                <a:solidFill>
                  <a:srgbClr val="0C1D3E"/>
                </a:solidFill>
                <a:latin typeface="Calibri"/>
                <a:cs typeface="Calibri"/>
              </a:rPr>
              <a:t>In 2023, The SP Migration Domain distributed 3 questionnaires to IM, RU and </a:t>
            </a:r>
            <a:r>
              <a:rPr lang="en-US" sz="2000" err="1">
                <a:solidFill>
                  <a:srgbClr val="0C1D3E"/>
                </a:solidFill>
                <a:latin typeface="Calibri"/>
                <a:cs typeface="Calibri"/>
              </a:rPr>
              <a:t>MoT</a:t>
            </a:r>
            <a:r>
              <a:rPr lang="en-US" sz="2000">
                <a:solidFill>
                  <a:srgbClr val="0C1D3E"/>
                </a:solidFill>
                <a:latin typeface="Calibri"/>
                <a:cs typeface="Calibri"/>
              </a:rPr>
              <a:t> to </a:t>
            </a:r>
            <a:r>
              <a:rPr lang="en-US" sz="2000" b="1">
                <a:solidFill>
                  <a:srgbClr val="0C1D3E"/>
                </a:solidFill>
                <a:latin typeface="Calibri"/>
                <a:cs typeface="Calibri"/>
              </a:rPr>
              <a:t>analyze existing CCS deployment situations and migration plans </a:t>
            </a:r>
            <a:r>
              <a:rPr lang="en-US" sz="2000">
                <a:solidFill>
                  <a:srgbClr val="0C1D3E"/>
                </a:solidFill>
                <a:latin typeface="Calibri"/>
                <a:cs typeface="Calibri"/>
              </a:rPr>
              <a:t>as a basis for </a:t>
            </a:r>
            <a:r>
              <a:rPr lang="en-US" sz="2000" b="1">
                <a:solidFill>
                  <a:srgbClr val="0C1D3E"/>
                </a:solidFill>
                <a:latin typeface="Calibri"/>
                <a:cs typeface="Calibri"/>
              </a:rPr>
              <a:t>designing a standard trackside and onboard migration roadmap</a:t>
            </a:r>
            <a:r>
              <a:rPr lang="en-US" sz="2000">
                <a:solidFill>
                  <a:srgbClr val="0C1D3E"/>
                </a:solidFill>
                <a:latin typeface="Calibri"/>
                <a:cs typeface="Calibri"/>
              </a:rPr>
              <a:t>.</a:t>
            </a:r>
            <a:endParaRPr lang="en-US">
              <a:solidFill>
                <a:srgbClr val="0C1D3E"/>
              </a:solidFill>
              <a:latin typeface="Arial"/>
              <a:cs typeface="Arial"/>
            </a:endParaRPr>
          </a:p>
          <a:p>
            <a:pPr lvl="0">
              <a:tabLst>
                <a:tab pos="457200" algn="l"/>
              </a:tabLst>
            </a:pPr>
            <a:endParaRPr lang="en-US" sz="2000">
              <a:latin typeface="Calibri" panose="020F0502020204030204" pitchFamily="34" charset="0"/>
              <a:ea typeface="Times New Roman" panose="02020603050405020304" pitchFamily="18" charset="0"/>
              <a:cs typeface="Calibri" panose="020F0502020204030204" pitchFamily="34" charset="0"/>
            </a:endParaRPr>
          </a:p>
          <a:p>
            <a:pPr>
              <a:tabLst>
                <a:tab pos="457200" algn="l"/>
              </a:tabLst>
            </a:pPr>
            <a:r>
              <a:rPr lang="en-US" sz="2000">
                <a:effectLst/>
                <a:latin typeface="Calibri"/>
                <a:ea typeface="Times New Roman" panose="02020603050405020304" pitchFamily="18" charset="0"/>
                <a:cs typeface="Calibri"/>
              </a:rPr>
              <a:t>Up to now </a:t>
            </a:r>
            <a:r>
              <a:rPr lang="en-US" sz="2000">
                <a:latin typeface="Calibri"/>
                <a:ea typeface="Times New Roman" panose="02020603050405020304" pitchFamily="18" charset="0"/>
                <a:cs typeface="Calibri"/>
              </a:rPr>
              <a:t>(24/04/2024</a:t>
            </a:r>
            <a:r>
              <a:rPr lang="en-US" sz="2000">
                <a:effectLst/>
                <a:latin typeface="Calibri"/>
                <a:ea typeface="Times New Roman" panose="02020603050405020304" pitchFamily="18" charset="0"/>
                <a:cs typeface="Calibri"/>
              </a:rPr>
              <a:t>) </a:t>
            </a:r>
            <a:r>
              <a:rPr lang="en-US" sz="2000">
                <a:latin typeface="Calibri"/>
                <a:ea typeface="Times New Roman" panose="02020603050405020304" pitchFamily="18" charset="0"/>
                <a:cs typeface="Calibri"/>
              </a:rPr>
              <a:t>the domain</a:t>
            </a:r>
            <a:r>
              <a:rPr lang="en-US" sz="2000">
                <a:effectLst/>
                <a:latin typeface="Calibri"/>
                <a:ea typeface="Times New Roman" panose="02020603050405020304" pitchFamily="18" charset="0"/>
                <a:cs typeface="Calibri"/>
              </a:rPr>
              <a:t> received in total </a:t>
            </a:r>
            <a:r>
              <a:rPr lang="en-US" sz="2000" b="1">
                <a:latin typeface="Calibri"/>
                <a:ea typeface="Times New Roman" panose="02020603050405020304" pitchFamily="18" charset="0"/>
                <a:cs typeface="Calibri"/>
              </a:rPr>
              <a:t>28</a:t>
            </a:r>
            <a:r>
              <a:rPr lang="en-US" sz="2000" b="1">
                <a:effectLst/>
                <a:latin typeface="Calibri"/>
                <a:ea typeface="Times New Roman" panose="02020603050405020304" pitchFamily="18" charset="0"/>
                <a:cs typeface="Calibri"/>
              </a:rPr>
              <a:t> replies </a:t>
            </a:r>
            <a:r>
              <a:rPr lang="en-US" sz="2000">
                <a:latin typeface="Calibri"/>
                <a:ea typeface="Times New Roman" panose="02020603050405020304" pitchFamily="18" charset="0"/>
                <a:cs typeface="Calibri"/>
              </a:rPr>
              <a:t>(11 IM, 13 RU, 4 </a:t>
            </a:r>
            <a:r>
              <a:rPr lang="en-US" sz="2000" err="1">
                <a:latin typeface="Calibri"/>
                <a:ea typeface="Times New Roman" panose="02020603050405020304" pitchFamily="18" charset="0"/>
                <a:cs typeface="Calibri"/>
              </a:rPr>
              <a:t>MoT</a:t>
            </a:r>
            <a:r>
              <a:rPr lang="en-US" sz="2000">
                <a:latin typeface="Calibri"/>
                <a:ea typeface="Times New Roman" panose="02020603050405020304" pitchFamily="18" charset="0"/>
                <a:cs typeface="Calibri"/>
              </a:rPr>
              <a:t>) providing useful information to characterize the main migration concerns in Europe.</a:t>
            </a:r>
          </a:p>
          <a:p>
            <a:pPr>
              <a:tabLst>
                <a:tab pos="457200" algn="l"/>
              </a:tabLst>
            </a:pPr>
            <a:endParaRPr lang="en-US" sz="2000">
              <a:latin typeface="Calibri"/>
              <a:ea typeface="Times New Roman" panose="02020603050405020304" pitchFamily="18" charset="0"/>
              <a:cs typeface="Calibri"/>
            </a:endParaRPr>
          </a:p>
          <a:p>
            <a:pPr marL="342900" indent="-342900">
              <a:buFont typeface="Wingdings,Sans-Serif"/>
              <a:buChar char=""/>
              <a:tabLst>
                <a:tab pos="457200" algn="l"/>
              </a:tabLst>
            </a:pPr>
            <a:r>
              <a:rPr lang="en-IE" sz="2000" b="1">
                <a:latin typeface="Calibri"/>
                <a:ea typeface="Calibri"/>
                <a:cs typeface="Calibri"/>
              </a:rPr>
              <a:t>Concerns</a:t>
            </a:r>
            <a:endParaRPr lang="en-US" sz="2000">
              <a:latin typeface="Calibri"/>
              <a:ea typeface="Calibri"/>
              <a:cs typeface="Calibri"/>
            </a:endParaRPr>
          </a:p>
          <a:p>
            <a:pPr marL="800100" lvl="1" indent="-342900">
              <a:buFont typeface="Courier New,monospace"/>
              <a:buChar char="o"/>
              <a:tabLst>
                <a:tab pos="457200" algn="l"/>
              </a:tabLst>
            </a:pPr>
            <a:r>
              <a:rPr lang="en-IE" sz="2000">
                <a:latin typeface="Calibri"/>
                <a:ea typeface="Calibri"/>
                <a:cs typeface="Calibri"/>
              </a:rPr>
              <a:t>Onboard: Authorization processes, lack of funding and resources will slow down migration, obsolescence of GSM-R and introduction of FRMCS.</a:t>
            </a:r>
          </a:p>
          <a:p>
            <a:pPr marL="800100" lvl="1" indent="-342900">
              <a:buFont typeface="Courier New,monospace"/>
              <a:buChar char="o"/>
              <a:tabLst>
                <a:tab pos="457200" algn="l"/>
              </a:tabLst>
            </a:pPr>
            <a:r>
              <a:rPr lang="en-IE" sz="2000">
                <a:latin typeface="Calibri"/>
                <a:ea typeface="Calibri"/>
                <a:cs typeface="Calibri"/>
              </a:rPr>
              <a:t>Trackside: Complicated national and EU regulations make migration slow and expensive</a:t>
            </a:r>
            <a:endParaRPr lang="en-US" sz="2000">
              <a:latin typeface="Calibri"/>
              <a:ea typeface="Calibri"/>
              <a:cs typeface="Calibri"/>
            </a:endParaRPr>
          </a:p>
          <a:p>
            <a:pPr marL="342900" indent="-342900">
              <a:buFont typeface="Wingdings,Sans-Serif"/>
              <a:buChar char=""/>
              <a:tabLst>
                <a:tab pos="457200" algn="l"/>
              </a:tabLst>
            </a:pPr>
            <a:endParaRPr lang="en-IE" sz="2000">
              <a:latin typeface="Calibri"/>
              <a:ea typeface="Calibri"/>
              <a:cs typeface="Calibri"/>
            </a:endParaRPr>
          </a:p>
          <a:p>
            <a:pPr marL="342900" indent="-342900">
              <a:buFont typeface="Wingdings,Sans-Serif"/>
              <a:buChar char=""/>
              <a:tabLst>
                <a:tab pos="457200" algn="l"/>
              </a:tabLst>
            </a:pPr>
            <a:r>
              <a:rPr lang="en-IE" sz="2000" b="1">
                <a:latin typeface="Calibri"/>
                <a:ea typeface="Calibri"/>
                <a:cs typeface="Calibri"/>
              </a:rPr>
              <a:t>Expectations</a:t>
            </a:r>
            <a:r>
              <a:rPr lang="en-IE" sz="2000">
                <a:latin typeface="Calibri"/>
                <a:ea typeface="Calibri"/>
                <a:cs typeface="Calibri"/>
              </a:rPr>
              <a:t> </a:t>
            </a:r>
            <a:endParaRPr lang="en-US" sz="2000">
              <a:latin typeface="Calibri"/>
              <a:ea typeface="Calibri"/>
              <a:cs typeface="Calibri"/>
            </a:endParaRPr>
          </a:p>
          <a:p>
            <a:pPr marL="800100" lvl="1" indent="-342900">
              <a:buFont typeface="Courier New,monospace"/>
              <a:buChar char="o"/>
              <a:tabLst>
                <a:tab pos="457200" algn="l"/>
              </a:tabLst>
            </a:pPr>
            <a:r>
              <a:rPr lang="en-IE" sz="2000">
                <a:latin typeface="Calibri"/>
                <a:ea typeface="Calibri"/>
                <a:cs typeface="Calibri"/>
              </a:rPr>
              <a:t>Mandatory alignment of onboard and trackside migration</a:t>
            </a:r>
            <a:endParaRPr lang="en-US" sz="2000">
              <a:latin typeface="Calibri"/>
              <a:ea typeface="Calibri"/>
              <a:cs typeface="Calibri"/>
            </a:endParaRPr>
          </a:p>
          <a:p>
            <a:pPr marL="800100" lvl="1" indent="-342900">
              <a:buFont typeface="Courier New,monospace"/>
              <a:buChar char="o"/>
              <a:tabLst>
                <a:tab pos="457200" algn="l"/>
              </a:tabLst>
            </a:pPr>
            <a:r>
              <a:rPr lang="en-IE" sz="2000">
                <a:latin typeface="Calibri"/>
                <a:ea typeface="Calibri"/>
                <a:cs typeface="Calibri"/>
              </a:rPr>
              <a:t>Long-term stable TSI and release planning </a:t>
            </a:r>
          </a:p>
          <a:p>
            <a:pPr marL="800100" lvl="1" indent="-342900">
              <a:buFont typeface="Courier New,monospace"/>
              <a:buChar char="o"/>
              <a:tabLst>
                <a:tab pos="457200" algn="l"/>
              </a:tabLst>
            </a:pPr>
            <a:r>
              <a:rPr lang="en-IE" sz="2000">
                <a:latin typeface="Calibri"/>
                <a:ea typeface="Calibri"/>
                <a:cs typeface="Calibri"/>
              </a:rPr>
              <a:t>Sufficient funding</a:t>
            </a:r>
          </a:p>
          <a:p>
            <a:pPr marL="800100" lvl="1" indent="-342900">
              <a:buFont typeface="Courier New,monospace"/>
              <a:buChar char="o"/>
              <a:tabLst>
                <a:tab pos="457200" algn="l"/>
              </a:tabLst>
            </a:pPr>
            <a:r>
              <a:rPr lang="en-IE" sz="2000">
                <a:latin typeface="Calibri"/>
                <a:ea typeface="Calibri"/>
                <a:cs typeface="Calibri"/>
              </a:rPr>
              <a:t>Simple, modular and compatible system requirements</a:t>
            </a:r>
            <a:endParaRPr lang="en-US" sz="2000">
              <a:latin typeface="Calibri"/>
              <a:ea typeface="Calibri"/>
              <a:cs typeface="Calibri"/>
            </a:endParaRPr>
          </a:p>
          <a:p>
            <a:pPr marL="800100" lvl="1" indent="-342900">
              <a:buFont typeface="Courier New,monospace"/>
              <a:buChar char="o"/>
              <a:tabLst>
                <a:tab pos="457200" algn="l"/>
              </a:tabLst>
            </a:pPr>
            <a:r>
              <a:rPr lang="en-IE" sz="2000">
                <a:latin typeface="Calibri"/>
                <a:ea typeface="Calibri"/>
                <a:cs typeface="Calibri"/>
              </a:rPr>
              <a:t>Positive business case all over the sector</a:t>
            </a:r>
          </a:p>
          <a:p>
            <a:pPr>
              <a:tabLst>
                <a:tab pos="457200" algn="l"/>
              </a:tabLst>
            </a:pPr>
            <a:endParaRPr lang="en-US" sz="2000">
              <a:latin typeface="Calibri"/>
              <a:ea typeface="Times New Roman" panose="02020603050405020304" pitchFamily="18" charset="0"/>
              <a:cs typeface="Calibri"/>
            </a:endParaRPr>
          </a:p>
        </p:txBody>
      </p:sp>
    </p:spTree>
    <p:extLst>
      <p:ext uri="{BB962C8B-B14F-4D97-AF65-F5344CB8AC3E}">
        <p14:creationId xmlns:p14="http://schemas.microsoft.com/office/powerpoint/2010/main" val="1152161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que 4">
            <a:extLst>
              <a:ext uri="{FF2B5EF4-FFF2-40B4-BE49-F238E27FC236}">
                <a16:creationId xmlns:a16="http://schemas.microsoft.com/office/drawing/2014/main" id="{CFC6EC33-A4BF-CFE4-4375-E6E6CC4E9F5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6279" y="162323"/>
            <a:ext cx="492672" cy="372183"/>
          </a:xfrm>
          <a:prstGeom prst="rect">
            <a:avLst/>
          </a:prstGeom>
        </p:spPr>
      </p:pic>
      <p:pic>
        <p:nvPicPr>
          <p:cNvPr id="3" name="Grafik 2">
            <a:extLst>
              <a:ext uri="{FF2B5EF4-FFF2-40B4-BE49-F238E27FC236}">
                <a16:creationId xmlns:a16="http://schemas.microsoft.com/office/drawing/2014/main" id="{853C9702-0557-4DC4-CFD3-A7F5FE9B4A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4000" y="6627260"/>
            <a:ext cx="9144000" cy="230740"/>
          </a:xfrm>
          <a:prstGeom prst="rect">
            <a:avLst/>
          </a:prstGeom>
        </p:spPr>
      </p:pic>
      <p:sp>
        <p:nvSpPr>
          <p:cNvPr id="4" name="Textfeld 3">
            <a:extLst>
              <a:ext uri="{FF2B5EF4-FFF2-40B4-BE49-F238E27FC236}">
                <a16:creationId xmlns:a16="http://schemas.microsoft.com/office/drawing/2014/main" id="{1C5F3C30-2A91-3074-F9DF-3567AA687F1C}"/>
              </a:ext>
            </a:extLst>
          </p:cNvPr>
          <p:cNvSpPr txBox="1"/>
          <p:nvPr/>
        </p:nvSpPr>
        <p:spPr>
          <a:xfrm>
            <a:off x="1814287" y="636627"/>
            <a:ext cx="8781141" cy="6027740"/>
          </a:xfrm>
          <a:prstGeom prst="rect">
            <a:avLst/>
          </a:prstGeom>
          <a:noFill/>
        </p:spPr>
        <p:txBody>
          <a:bodyPr wrap="square" rtlCol="0">
            <a:spAutoFit/>
          </a:bodyPr>
          <a:lstStyle/>
          <a:p>
            <a:pPr marL="204111" indent="-204111" defTabSz="326578">
              <a:buFont typeface="Arial" panose="020B0604020202020204" pitchFamily="34" charset="0"/>
              <a:buChar char="•"/>
            </a:pPr>
            <a:r>
              <a:rPr lang="en-GB" sz="1714" b="1" dirty="0">
                <a:solidFill>
                  <a:prstClr val="black"/>
                </a:solidFill>
                <a:latin typeface="Aptos" panose="02110004020202020204"/>
              </a:rPr>
              <a:t>Harmonized operational processes for all actors, incl. shunting, and degraded modes</a:t>
            </a:r>
          </a:p>
          <a:p>
            <a:pPr marL="204111" indent="-204111" defTabSz="326578">
              <a:buFont typeface="Arial" panose="020B0604020202020204" pitchFamily="34" charset="0"/>
              <a:buChar char="•"/>
            </a:pPr>
            <a:endParaRPr lang="en-GB" sz="1714" b="1" dirty="0">
              <a:solidFill>
                <a:prstClr val="black"/>
              </a:solidFill>
              <a:latin typeface="Aptos" panose="02110004020202020204"/>
            </a:endParaRPr>
          </a:p>
          <a:p>
            <a:pPr marL="204111" indent="-204111" defTabSz="326578">
              <a:buFont typeface="Arial" panose="020B0604020202020204" pitchFamily="34" charset="0"/>
              <a:buChar char="•"/>
            </a:pPr>
            <a:r>
              <a:rPr lang="en-GB" sz="1714" b="1" dirty="0">
                <a:solidFill>
                  <a:prstClr val="black"/>
                </a:solidFill>
                <a:latin typeface="Aptos" panose="02110004020202020204"/>
              </a:rPr>
              <a:t>Harmonized Trackside Protection System ("TPS", combining a cleaned-up interlocking and RBC functionality specialized on ETCS L2) and Execution and adaption layer (“EAL”). Based on System Version 2.3 or higher. TPS with several functional improvements: </a:t>
            </a:r>
          </a:p>
          <a:p>
            <a:pPr marL="653156" lvl="1" indent="-326578" defTabSz="326578">
              <a:buFont typeface="+mj-lt"/>
              <a:buAutoNum type="arabicPeriod"/>
            </a:pPr>
            <a:r>
              <a:rPr lang="en-GB" sz="1714" dirty="0">
                <a:solidFill>
                  <a:prstClr val="black"/>
                </a:solidFill>
                <a:latin typeface="Aptos" panose="02110004020202020204"/>
              </a:rPr>
              <a:t>Moving Block and flexible/configurable</a:t>
            </a:r>
            <a:r>
              <a:rPr lang="en-GB" sz="2857" dirty="0">
                <a:solidFill>
                  <a:prstClr val="black"/>
                </a:solidFill>
                <a:latin typeface="Aptos" panose="02110004020202020204"/>
              </a:rPr>
              <a:t> </a:t>
            </a:r>
            <a:r>
              <a:rPr lang="en-GB" sz="1714" dirty="0">
                <a:solidFill>
                  <a:prstClr val="black"/>
                </a:solidFill>
                <a:latin typeface="Aptos" panose="02110004020202020204"/>
              </a:rPr>
              <a:t>or fixed positioning of movement authorities requested by the Traffic management system;</a:t>
            </a:r>
            <a:endParaRPr lang="en-GB" sz="2857" dirty="0">
              <a:solidFill>
                <a:prstClr val="black"/>
              </a:solidFill>
              <a:latin typeface="Aptos" panose="02110004020202020204"/>
            </a:endParaRPr>
          </a:p>
          <a:p>
            <a:pPr marL="653156" lvl="1" indent="-326578" defTabSz="326578">
              <a:buFont typeface="+mj-lt"/>
              <a:buAutoNum type="arabicPeriod"/>
            </a:pPr>
            <a:r>
              <a:rPr lang="en-GB" sz="1714" dirty="0">
                <a:solidFill>
                  <a:prstClr val="black"/>
                </a:solidFill>
                <a:latin typeface="Aptos" panose="02110004020202020204"/>
              </a:rPr>
              <a:t>Hybrid Train Detection, sensor fusion for trackside/onboard occupation sensors</a:t>
            </a:r>
            <a:endParaRPr lang="en-GB" sz="2857" dirty="0">
              <a:solidFill>
                <a:prstClr val="black"/>
              </a:solidFill>
              <a:latin typeface="Aptos" panose="02110004020202020204"/>
            </a:endParaRPr>
          </a:p>
          <a:p>
            <a:pPr marL="653156" lvl="1" indent="-326578" defTabSz="326578">
              <a:buFont typeface="+mj-lt"/>
              <a:buAutoNum type="arabicPeriod"/>
            </a:pPr>
            <a:r>
              <a:rPr lang="en-GB" sz="1714" dirty="0">
                <a:solidFill>
                  <a:prstClr val="black"/>
                </a:solidFill>
                <a:latin typeface="Aptos" panose="02110004020202020204"/>
              </a:rPr>
              <a:t>Seamless change of topology data</a:t>
            </a:r>
            <a:endParaRPr lang="en-GB" sz="2857" dirty="0">
              <a:solidFill>
                <a:prstClr val="black"/>
              </a:solidFill>
              <a:latin typeface="Aptos" panose="02110004020202020204"/>
            </a:endParaRPr>
          </a:p>
          <a:p>
            <a:pPr marL="653156" lvl="1" indent="-326578" defTabSz="326578">
              <a:buFont typeface="+mj-lt"/>
              <a:buAutoNum type="arabicPeriod"/>
            </a:pPr>
            <a:r>
              <a:rPr lang="en-GB" sz="1714" dirty="0">
                <a:solidFill>
                  <a:prstClr val="black"/>
                </a:solidFill>
                <a:latin typeface="Aptos" panose="02110004020202020204"/>
              </a:rPr>
              <a:t>Safe traffic management for any topology geometry without additional site-specific track geometry/functionality safety analysis work steps before the usage; </a:t>
            </a:r>
            <a:endParaRPr lang="en-GB" sz="2857" dirty="0">
              <a:solidFill>
                <a:prstClr val="black"/>
              </a:solidFill>
              <a:latin typeface="Aptos" panose="02110004020202020204"/>
            </a:endParaRPr>
          </a:p>
          <a:p>
            <a:pPr marL="653156" lvl="1" indent="-326578" defTabSz="326578">
              <a:buFont typeface="+mj-lt"/>
              <a:buAutoNum type="arabicPeriod"/>
            </a:pPr>
            <a:r>
              <a:rPr lang="en-GB" sz="1714" dirty="0">
                <a:solidFill>
                  <a:prstClr val="black"/>
                </a:solidFill>
                <a:latin typeface="Aptos" panose="02110004020202020204"/>
              </a:rPr>
              <a:t>Safe traffic control for mixed traffic with trains with or without train integrity/train length information; </a:t>
            </a:r>
            <a:endParaRPr lang="en-GB" sz="2857" dirty="0">
              <a:solidFill>
                <a:prstClr val="black"/>
              </a:solidFill>
              <a:latin typeface="Aptos" panose="02110004020202020204"/>
            </a:endParaRPr>
          </a:p>
          <a:p>
            <a:pPr marL="653156" lvl="1" indent="-326578" defTabSz="326578">
              <a:buFont typeface="+mj-lt"/>
              <a:buAutoNum type="arabicPeriod"/>
            </a:pPr>
            <a:r>
              <a:rPr lang="en-GB" sz="1714" dirty="0">
                <a:solidFill>
                  <a:prstClr val="black"/>
                </a:solidFill>
                <a:latin typeface="Aptos" panose="02110004020202020204"/>
              </a:rPr>
              <a:t>Small SIL 4 footprint and generic product safety cases; </a:t>
            </a:r>
            <a:endParaRPr lang="en-GB" sz="2857" dirty="0">
              <a:solidFill>
                <a:prstClr val="black"/>
              </a:solidFill>
              <a:latin typeface="Aptos" panose="02110004020202020204"/>
            </a:endParaRPr>
          </a:p>
          <a:p>
            <a:pPr marL="653156" lvl="1" indent="-326578" defTabSz="326578">
              <a:buFont typeface="+mj-lt"/>
              <a:buAutoNum type="arabicPeriod"/>
            </a:pPr>
            <a:r>
              <a:rPr lang="en-GB" sz="1714" dirty="0">
                <a:solidFill>
                  <a:prstClr val="black"/>
                </a:solidFill>
                <a:latin typeface="Aptos" panose="02110004020202020204"/>
              </a:rPr>
              <a:t>Supervised manoeuvres; harmonized ETCS shunting signals as implementation option; </a:t>
            </a:r>
            <a:endParaRPr lang="en-GB" sz="2857" dirty="0">
              <a:solidFill>
                <a:prstClr val="black"/>
              </a:solidFill>
              <a:latin typeface="Aptos" panose="02110004020202020204"/>
            </a:endParaRPr>
          </a:p>
          <a:p>
            <a:pPr marL="653156" lvl="1" indent="-326578" defTabSz="326578">
              <a:buFont typeface="+mj-lt"/>
              <a:buAutoNum type="arabicPeriod"/>
            </a:pPr>
            <a:r>
              <a:rPr lang="en-GB" sz="1714" dirty="0">
                <a:solidFill>
                  <a:prstClr val="black"/>
                </a:solidFill>
                <a:latin typeface="Aptos" panose="02110004020202020204"/>
              </a:rPr>
              <a:t>shared safe and secure computing environment (allowing data </a:t>
            </a:r>
            <a:r>
              <a:rPr lang="en-GB" sz="1714" dirty="0" err="1">
                <a:solidFill>
                  <a:prstClr val="black"/>
                </a:solidFill>
                <a:latin typeface="Aptos" panose="02110004020202020204"/>
              </a:rPr>
              <a:t>centers</a:t>
            </a:r>
            <a:r>
              <a:rPr lang="en-GB" sz="1714" dirty="0">
                <a:solidFill>
                  <a:prstClr val="black"/>
                </a:solidFill>
                <a:latin typeface="Aptos" panose="02110004020202020204"/>
              </a:rPr>
              <a:t>/clouds for running safe application, harmonized hardware or virtualisation abstraction interface); </a:t>
            </a:r>
          </a:p>
          <a:p>
            <a:pPr marL="653156" lvl="1" indent="-326578" defTabSz="326578">
              <a:buFont typeface="+mj-lt"/>
              <a:buAutoNum type="arabicPeriod"/>
            </a:pPr>
            <a:r>
              <a:rPr lang="en-GB" sz="1714" dirty="0">
                <a:solidFill>
                  <a:prstClr val="black"/>
                </a:solidFill>
                <a:latin typeface="Aptos" panose="02110004020202020204"/>
              </a:rPr>
              <a:t>EULYNX interface to trackside EULYNX object controllers or Multi-OC.</a:t>
            </a:r>
            <a:endParaRPr lang="en-GB" sz="2857" dirty="0">
              <a:solidFill>
                <a:prstClr val="black"/>
              </a:solidFill>
              <a:latin typeface="Aptos" panose="02110004020202020204"/>
            </a:endParaRPr>
          </a:p>
          <a:p>
            <a:pPr defTabSz="326578"/>
            <a:endParaRPr lang="en-GB" sz="1429" b="1" dirty="0">
              <a:solidFill>
                <a:prstClr val="black"/>
              </a:solidFill>
              <a:latin typeface="Aptos" panose="02110004020202020204"/>
            </a:endParaRPr>
          </a:p>
        </p:txBody>
      </p:sp>
      <p:sp>
        <p:nvSpPr>
          <p:cNvPr id="5" name="Textfeld 4">
            <a:extLst>
              <a:ext uri="{FF2B5EF4-FFF2-40B4-BE49-F238E27FC236}">
                <a16:creationId xmlns:a16="http://schemas.microsoft.com/office/drawing/2014/main" id="{E862D055-D79E-A9E5-DD70-400B519F1A10}"/>
              </a:ext>
            </a:extLst>
          </p:cNvPr>
          <p:cNvSpPr txBox="1"/>
          <p:nvPr/>
        </p:nvSpPr>
        <p:spPr>
          <a:xfrm>
            <a:off x="1788663" y="184779"/>
            <a:ext cx="5237469" cy="505624"/>
          </a:xfrm>
          <a:prstGeom prst="rect">
            <a:avLst/>
          </a:prstGeom>
          <a:noFill/>
        </p:spPr>
        <p:txBody>
          <a:bodyPr wrap="none" lIns="65314" tIns="32657" rIns="65314" bIns="32657" rtlCol="0" anchor="t">
            <a:spAutoFit/>
          </a:bodyPr>
          <a:lstStyle/>
          <a:p>
            <a:pPr defTabSz="326578"/>
            <a:r>
              <a:rPr lang="en-GB" sz="2857" dirty="0">
                <a:solidFill>
                  <a:prstClr val="black"/>
                </a:solidFill>
                <a:latin typeface="Aptos" panose="02110004020202020204"/>
              </a:rPr>
              <a:t>Migration Target 1 CCS Trackside</a:t>
            </a:r>
            <a:endParaRPr lang="en-GB" sz="1286" dirty="0">
              <a:solidFill>
                <a:prstClr val="black"/>
              </a:solidFill>
              <a:latin typeface="Aptos" panose="02110004020202020204"/>
            </a:endParaRPr>
          </a:p>
        </p:txBody>
      </p:sp>
      <p:pic>
        <p:nvPicPr>
          <p:cNvPr id="7" name="Grafik 6">
            <a:extLst>
              <a:ext uri="{FF2B5EF4-FFF2-40B4-BE49-F238E27FC236}">
                <a16:creationId xmlns:a16="http://schemas.microsoft.com/office/drawing/2014/main" id="{A17B3906-61BF-83FA-E086-32CDD018F76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90786" y="6341233"/>
            <a:ext cx="3828143" cy="50800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Rechteck 206">
            <a:extLst>
              <a:ext uri="{FF2B5EF4-FFF2-40B4-BE49-F238E27FC236}">
                <a16:creationId xmlns:a16="http://schemas.microsoft.com/office/drawing/2014/main" id="{AD53EDAC-031E-3518-26F3-B0664604DD1B}"/>
              </a:ext>
            </a:extLst>
          </p:cNvPr>
          <p:cNvSpPr/>
          <p:nvPr/>
        </p:nvSpPr>
        <p:spPr>
          <a:xfrm>
            <a:off x="6333906" y="58954"/>
            <a:ext cx="3585573" cy="4827431"/>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75000"/>
                </a:schemeClr>
              </a:gs>
            </a:gsLst>
            <a:lin ang="5400000" scaled="1"/>
            <a:tileRect/>
          </a:gradFill>
          <a:scene3d>
            <a:camera prst="orthographicFront">
              <a:rot lat="17147566" lon="1120628" rev="20518859"/>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endParaRPr lang="en-GB" sz="1286">
              <a:solidFill>
                <a:prstClr val="white"/>
              </a:solidFill>
              <a:latin typeface="Aptos" panose="02110004020202020204"/>
            </a:endParaRPr>
          </a:p>
        </p:txBody>
      </p:sp>
      <p:sp>
        <p:nvSpPr>
          <p:cNvPr id="208" name="Rechteck 207">
            <a:extLst>
              <a:ext uri="{FF2B5EF4-FFF2-40B4-BE49-F238E27FC236}">
                <a16:creationId xmlns:a16="http://schemas.microsoft.com/office/drawing/2014/main" id="{85C7E819-5229-AB35-1C05-8132F6FE466C}"/>
              </a:ext>
            </a:extLst>
          </p:cNvPr>
          <p:cNvSpPr/>
          <p:nvPr/>
        </p:nvSpPr>
        <p:spPr>
          <a:xfrm>
            <a:off x="6271502" y="2020769"/>
            <a:ext cx="3585573" cy="4827431"/>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75000"/>
                </a:schemeClr>
              </a:gs>
            </a:gsLst>
            <a:lin ang="5400000" scaled="1"/>
            <a:tileRect/>
          </a:gradFill>
          <a:scene3d>
            <a:camera prst="orthographicFront">
              <a:rot lat="17147566" lon="1120628" rev="20518859"/>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endParaRPr lang="en-GB" sz="1286">
              <a:solidFill>
                <a:prstClr val="white"/>
              </a:solidFill>
              <a:latin typeface="Aptos" panose="02110004020202020204"/>
            </a:endParaRPr>
          </a:p>
        </p:txBody>
      </p:sp>
      <p:pic>
        <p:nvPicPr>
          <p:cNvPr id="2" name="Graphique 4">
            <a:extLst>
              <a:ext uri="{FF2B5EF4-FFF2-40B4-BE49-F238E27FC236}">
                <a16:creationId xmlns:a16="http://schemas.microsoft.com/office/drawing/2014/main" id="{CFC6EC33-A4BF-CFE4-4375-E6E6CC4E9F5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6279" y="162323"/>
            <a:ext cx="492672" cy="372183"/>
          </a:xfrm>
          <a:prstGeom prst="rect">
            <a:avLst/>
          </a:prstGeom>
        </p:spPr>
      </p:pic>
      <p:pic>
        <p:nvPicPr>
          <p:cNvPr id="3" name="Grafik 2">
            <a:extLst>
              <a:ext uri="{FF2B5EF4-FFF2-40B4-BE49-F238E27FC236}">
                <a16:creationId xmlns:a16="http://schemas.microsoft.com/office/drawing/2014/main" id="{853C9702-0557-4DC4-CFD3-A7F5FE9B4A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4000" y="6627260"/>
            <a:ext cx="9144000" cy="230740"/>
          </a:xfrm>
          <a:prstGeom prst="rect">
            <a:avLst/>
          </a:prstGeom>
        </p:spPr>
      </p:pic>
      <p:sp>
        <p:nvSpPr>
          <p:cNvPr id="5" name="Textfeld 4">
            <a:extLst>
              <a:ext uri="{FF2B5EF4-FFF2-40B4-BE49-F238E27FC236}">
                <a16:creationId xmlns:a16="http://schemas.microsoft.com/office/drawing/2014/main" id="{E862D055-D79E-A9E5-DD70-400B519F1A10}"/>
              </a:ext>
            </a:extLst>
          </p:cNvPr>
          <p:cNvSpPr txBox="1"/>
          <p:nvPr/>
        </p:nvSpPr>
        <p:spPr>
          <a:xfrm>
            <a:off x="1814287" y="281690"/>
            <a:ext cx="2793650" cy="532005"/>
          </a:xfrm>
          <a:prstGeom prst="rect">
            <a:avLst/>
          </a:prstGeom>
          <a:noFill/>
        </p:spPr>
        <p:txBody>
          <a:bodyPr wrap="none" rtlCol="0">
            <a:spAutoFit/>
          </a:bodyPr>
          <a:lstStyle/>
          <a:p>
            <a:pPr defTabSz="326578"/>
            <a:r>
              <a:rPr lang="en-GB" sz="2857">
                <a:solidFill>
                  <a:prstClr val="black"/>
                </a:solidFill>
                <a:latin typeface="Aptos" panose="02110004020202020204"/>
              </a:rPr>
              <a:t>Only as one step</a:t>
            </a:r>
            <a:endParaRPr lang="en-GB" sz="1286">
              <a:solidFill>
                <a:prstClr val="black"/>
              </a:solidFill>
              <a:latin typeface="Aptos" panose="02110004020202020204"/>
            </a:endParaRPr>
          </a:p>
        </p:txBody>
      </p:sp>
      <p:grpSp>
        <p:nvGrpSpPr>
          <p:cNvPr id="6" name="Gruppieren 5">
            <a:extLst>
              <a:ext uri="{FF2B5EF4-FFF2-40B4-BE49-F238E27FC236}">
                <a16:creationId xmlns:a16="http://schemas.microsoft.com/office/drawing/2014/main" id="{B1989FBA-3F5A-C31A-B6A5-249C5A1ABB7B}"/>
              </a:ext>
            </a:extLst>
          </p:cNvPr>
          <p:cNvGrpSpPr/>
          <p:nvPr/>
        </p:nvGrpSpPr>
        <p:grpSpPr>
          <a:xfrm>
            <a:off x="8137686" y="1809354"/>
            <a:ext cx="1593876" cy="563196"/>
            <a:chOff x="6436324" y="4126425"/>
            <a:chExt cx="4748490" cy="1609357"/>
          </a:xfrm>
        </p:grpSpPr>
        <p:grpSp>
          <p:nvGrpSpPr>
            <p:cNvPr id="7" name="Gruppieren 6">
              <a:extLst>
                <a:ext uri="{FF2B5EF4-FFF2-40B4-BE49-F238E27FC236}">
                  <a16:creationId xmlns:a16="http://schemas.microsoft.com/office/drawing/2014/main" id="{70279B8E-6651-9A3D-5042-EBA32E3641FE}"/>
                </a:ext>
              </a:extLst>
            </p:cNvPr>
            <p:cNvGrpSpPr/>
            <p:nvPr/>
          </p:nvGrpSpPr>
          <p:grpSpPr>
            <a:xfrm>
              <a:off x="7104570" y="4126843"/>
              <a:ext cx="604443" cy="755882"/>
              <a:chOff x="6789420" y="1639454"/>
              <a:chExt cx="914400" cy="1056872"/>
            </a:xfrm>
            <a:solidFill>
              <a:schemeClr val="accent2">
                <a:lumMod val="20000"/>
                <a:lumOff val="80000"/>
              </a:schemeClr>
            </a:solidFill>
            <a:effectLst>
              <a:outerShdw blurRad="76200" dir="18900000" sy="23000" kx="-1200000" algn="bl" rotWithShape="0">
                <a:prstClr val="black">
                  <a:alpha val="20000"/>
                </a:prstClr>
              </a:outerShdw>
            </a:effectLst>
          </p:grpSpPr>
          <p:sp>
            <p:nvSpPr>
              <p:cNvPr id="36" name="Rechteck 35">
                <a:extLst>
                  <a:ext uri="{FF2B5EF4-FFF2-40B4-BE49-F238E27FC236}">
                    <a16:creationId xmlns:a16="http://schemas.microsoft.com/office/drawing/2014/main" id="{20CEBDA0-1ADC-D7E0-FF63-35D22B11947D}"/>
                  </a:ext>
                </a:extLst>
              </p:cNvPr>
              <p:cNvSpPr/>
              <p:nvPr/>
            </p:nvSpPr>
            <p:spPr>
              <a:xfrm>
                <a:off x="6789420" y="1639454"/>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143">
                    <a:solidFill>
                      <a:prstClr val="black"/>
                    </a:solidFill>
                    <a:latin typeface="Aptos" panose="02110004020202020204"/>
                  </a:rPr>
                  <a:t>operations</a:t>
                </a:r>
              </a:p>
            </p:txBody>
          </p:sp>
          <p:sp>
            <p:nvSpPr>
              <p:cNvPr id="37" name="Rechteck 36">
                <a:extLst>
                  <a:ext uri="{FF2B5EF4-FFF2-40B4-BE49-F238E27FC236}">
                    <a16:creationId xmlns:a16="http://schemas.microsoft.com/office/drawing/2014/main" id="{89CE2A27-BF48-75FE-446A-F928FBC99667}"/>
                  </a:ext>
                </a:extLst>
              </p:cNvPr>
              <p:cNvSpPr/>
              <p:nvPr/>
            </p:nvSpPr>
            <p:spPr>
              <a:xfrm>
                <a:off x="6789420" y="2278380"/>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143">
                    <a:solidFill>
                      <a:prstClr val="black"/>
                    </a:solidFill>
                    <a:latin typeface="Aptos" panose="02110004020202020204"/>
                  </a:rPr>
                  <a:t>CCS trackside</a:t>
                </a:r>
              </a:p>
            </p:txBody>
          </p:sp>
          <p:cxnSp>
            <p:nvCxnSpPr>
              <p:cNvPr id="38" name="Gerade Verbindung 37">
                <a:extLst>
                  <a:ext uri="{FF2B5EF4-FFF2-40B4-BE49-F238E27FC236}">
                    <a16:creationId xmlns:a16="http://schemas.microsoft.com/office/drawing/2014/main" id="{6EE7A316-F306-96A4-9A07-46DD2727A1E0}"/>
                  </a:ext>
                </a:extLst>
              </p:cNvPr>
              <p:cNvCxnSpPr>
                <a:cxnSpLocks/>
                <a:stCxn id="36" idx="2"/>
                <a:endCxn id="37" idx="0"/>
              </p:cNvCxnSpPr>
              <p:nvPr/>
            </p:nvCxnSpPr>
            <p:spPr>
              <a:xfrm>
                <a:off x="7246620" y="2057400"/>
                <a:ext cx="0" cy="220980"/>
              </a:xfrm>
              <a:prstGeom prst="line">
                <a:avLst/>
              </a:prstGeom>
              <a:grpFill/>
              <a:ln w="38100"/>
            </p:spPr>
            <p:style>
              <a:lnRef idx="1">
                <a:schemeClr val="accent1"/>
              </a:lnRef>
              <a:fillRef idx="0">
                <a:schemeClr val="accent1"/>
              </a:fillRef>
              <a:effectRef idx="0">
                <a:schemeClr val="accent1"/>
              </a:effectRef>
              <a:fontRef idx="minor">
                <a:schemeClr val="tx1"/>
              </a:fontRef>
            </p:style>
          </p:cxnSp>
        </p:grpSp>
        <p:grpSp>
          <p:nvGrpSpPr>
            <p:cNvPr id="8" name="Gruppieren 7">
              <a:extLst>
                <a:ext uri="{FF2B5EF4-FFF2-40B4-BE49-F238E27FC236}">
                  <a16:creationId xmlns:a16="http://schemas.microsoft.com/office/drawing/2014/main" id="{FA015C82-E6AB-D816-801D-CB10162CF9D5}"/>
                </a:ext>
              </a:extLst>
            </p:cNvPr>
            <p:cNvGrpSpPr/>
            <p:nvPr/>
          </p:nvGrpSpPr>
          <p:grpSpPr>
            <a:xfrm>
              <a:off x="8173862" y="4263794"/>
              <a:ext cx="604443" cy="755882"/>
              <a:chOff x="6789420" y="1639454"/>
              <a:chExt cx="914400" cy="1056872"/>
            </a:xfrm>
            <a:solidFill>
              <a:schemeClr val="accent4">
                <a:lumMod val="60000"/>
                <a:lumOff val="40000"/>
              </a:schemeClr>
            </a:solidFill>
            <a:effectLst>
              <a:outerShdw blurRad="76200" dir="18900000" sy="23000" kx="-1200000" algn="bl" rotWithShape="0">
                <a:prstClr val="black">
                  <a:alpha val="20000"/>
                </a:prstClr>
              </a:outerShdw>
            </a:effectLst>
          </p:grpSpPr>
          <p:sp>
            <p:nvSpPr>
              <p:cNvPr id="33" name="Rechteck 32">
                <a:extLst>
                  <a:ext uri="{FF2B5EF4-FFF2-40B4-BE49-F238E27FC236}">
                    <a16:creationId xmlns:a16="http://schemas.microsoft.com/office/drawing/2014/main" id="{114AEA64-7E50-EB5E-4BEC-974D6342FAFA}"/>
                  </a:ext>
                </a:extLst>
              </p:cNvPr>
              <p:cNvSpPr/>
              <p:nvPr/>
            </p:nvSpPr>
            <p:spPr>
              <a:xfrm>
                <a:off x="6789420" y="1639454"/>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143">
                    <a:solidFill>
                      <a:prstClr val="black"/>
                    </a:solidFill>
                    <a:latin typeface="Aptos" panose="02110004020202020204"/>
                  </a:rPr>
                  <a:t>operations</a:t>
                </a:r>
              </a:p>
            </p:txBody>
          </p:sp>
          <p:sp>
            <p:nvSpPr>
              <p:cNvPr id="34" name="Rechteck 33">
                <a:extLst>
                  <a:ext uri="{FF2B5EF4-FFF2-40B4-BE49-F238E27FC236}">
                    <a16:creationId xmlns:a16="http://schemas.microsoft.com/office/drawing/2014/main" id="{78AB5C57-4418-95B6-B40A-040787BA2A73}"/>
                  </a:ext>
                </a:extLst>
              </p:cNvPr>
              <p:cNvSpPr/>
              <p:nvPr/>
            </p:nvSpPr>
            <p:spPr>
              <a:xfrm>
                <a:off x="6789420" y="2278380"/>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143">
                    <a:solidFill>
                      <a:prstClr val="black"/>
                    </a:solidFill>
                    <a:latin typeface="Aptos" panose="02110004020202020204"/>
                  </a:rPr>
                  <a:t>CCS trackside</a:t>
                </a:r>
              </a:p>
            </p:txBody>
          </p:sp>
          <p:cxnSp>
            <p:nvCxnSpPr>
              <p:cNvPr id="35" name="Gerade Verbindung 34">
                <a:extLst>
                  <a:ext uri="{FF2B5EF4-FFF2-40B4-BE49-F238E27FC236}">
                    <a16:creationId xmlns:a16="http://schemas.microsoft.com/office/drawing/2014/main" id="{1951F28C-1D95-4A8A-63E1-18AD4BE71D80}"/>
                  </a:ext>
                </a:extLst>
              </p:cNvPr>
              <p:cNvCxnSpPr>
                <a:cxnSpLocks/>
                <a:stCxn id="33" idx="2"/>
                <a:endCxn id="34" idx="0"/>
              </p:cNvCxnSpPr>
              <p:nvPr/>
            </p:nvCxnSpPr>
            <p:spPr>
              <a:xfrm>
                <a:off x="7246620" y="2057400"/>
                <a:ext cx="0" cy="220980"/>
              </a:xfrm>
              <a:prstGeom prst="line">
                <a:avLst/>
              </a:prstGeom>
              <a:grpFill/>
              <a:ln w="38100"/>
            </p:spPr>
            <p:style>
              <a:lnRef idx="1">
                <a:schemeClr val="accent1"/>
              </a:lnRef>
              <a:fillRef idx="0">
                <a:schemeClr val="accent1"/>
              </a:fillRef>
              <a:effectRef idx="0">
                <a:schemeClr val="accent1"/>
              </a:effectRef>
              <a:fontRef idx="minor">
                <a:schemeClr val="tx1"/>
              </a:fontRef>
            </p:style>
          </p:cxnSp>
        </p:grpSp>
        <p:grpSp>
          <p:nvGrpSpPr>
            <p:cNvPr id="9" name="Gruppieren 8">
              <a:extLst>
                <a:ext uri="{FF2B5EF4-FFF2-40B4-BE49-F238E27FC236}">
                  <a16:creationId xmlns:a16="http://schemas.microsoft.com/office/drawing/2014/main" id="{41DDE6DF-D45C-0B09-A27F-5E7924CA3F83}"/>
                </a:ext>
              </a:extLst>
            </p:cNvPr>
            <p:cNvGrpSpPr/>
            <p:nvPr/>
          </p:nvGrpSpPr>
          <p:grpSpPr>
            <a:xfrm>
              <a:off x="9345940" y="4126425"/>
              <a:ext cx="604443" cy="755882"/>
              <a:chOff x="6789420" y="1639454"/>
              <a:chExt cx="914400" cy="1056872"/>
            </a:xfrm>
            <a:solidFill>
              <a:schemeClr val="accent1">
                <a:lumMod val="60000"/>
                <a:lumOff val="40000"/>
              </a:schemeClr>
            </a:solidFill>
            <a:effectLst>
              <a:outerShdw blurRad="76200" dir="18900000" sy="23000" kx="-1200000" algn="bl" rotWithShape="0">
                <a:prstClr val="black">
                  <a:alpha val="20000"/>
                </a:prstClr>
              </a:outerShdw>
            </a:effectLst>
          </p:grpSpPr>
          <p:sp>
            <p:nvSpPr>
              <p:cNvPr id="30" name="Rechteck 29">
                <a:extLst>
                  <a:ext uri="{FF2B5EF4-FFF2-40B4-BE49-F238E27FC236}">
                    <a16:creationId xmlns:a16="http://schemas.microsoft.com/office/drawing/2014/main" id="{B778797B-9C61-363B-22D5-4998FC36BF2B}"/>
                  </a:ext>
                </a:extLst>
              </p:cNvPr>
              <p:cNvSpPr/>
              <p:nvPr/>
            </p:nvSpPr>
            <p:spPr>
              <a:xfrm>
                <a:off x="6789420" y="1639454"/>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143">
                    <a:solidFill>
                      <a:prstClr val="black"/>
                    </a:solidFill>
                    <a:latin typeface="Aptos" panose="02110004020202020204"/>
                  </a:rPr>
                  <a:t>operations</a:t>
                </a:r>
              </a:p>
            </p:txBody>
          </p:sp>
          <p:sp>
            <p:nvSpPr>
              <p:cNvPr id="31" name="Rechteck 30">
                <a:extLst>
                  <a:ext uri="{FF2B5EF4-FFF2-40B4-BE49-F238E27FC236}">
                    <a16:creationId xmlns:a16="http://schemas.microsoft.com/office/drawing/2014/main" id="{D51681A8-E893-E2E3-3311-FD2DE28113D0}"/>
                  </a:ext>
                </a:extLst>
              </p:cNvPr>
              <p:cNvSpPr/>
              <p:nvPr/>
            </p:nvSpPr>
            <p:spPr>
              <a:xfrm>
                <a:off x="6789420" y="2278380"/>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143">
                    <a:solidFill>
                      <a:prstClr val="black"/>
                    </a:solidFill>
                    <a:latin typeface="Aptos" panose="02110004020202020204"/>
                  </a:rPr>
                  <a:t>CCS trackside</a:t>
                </a:r>
              </a:p>
            </p:txBody>
          </p:sp>
          <p:cxnSp>
            <p:nvCxnSpPr>
              <p:cNvPr id="32" name="Gerade Verbindung 31">
                <a:extLst>
                  <a:ext uri="{FF2B5EF4-FFF2-40B4-BE49-F238E27FC236}">
                    <a16:creationId xmlns:a16="http://schemas.microsoft.com/office/drawing/2014/main" id="{99A81401-ABA2-FABA-5549-C7ADBA1468D7}"/>
                  </a:ext>
                </a:extLst>
              </p:cNvPr>
              <p:cNvCxnSpPr>
                <a:cxnSpLocks/>
                <a:stCxn id="30" idx="2"/>
                <a:endCxn id="31" idx="0"/>
              </p:cNvCxnSpPr>
              <p:nvPr/>
            </p:nvCxnSpPr>
            <p:spPr>
              <a:xfrm>
                <a:off x="7246620" y="2057400"/>
                <a:ext cx="0" cy="220980"/>
              </a:xfrm>
              <a:prstGeom prst="line">
                <a:avLst/>
              </a:prstGeom>
              <a:grpFill/>
              <a:ln w="38100"/>
            </p:spPr>
            <p:style>
              <a:lnRef idx="1">
                <a:schemeClr val="accent1"/>
              </a:lnRef>
              <a:fillRef idx="0">
                <a:schemeClr val="accent1"/>
              </a:fillRef>
              <a:effectRef idx="0">
                <a:schemeClr val="accent1"/>
              </a:effectRef>
              <a:fontRef idx="minor">
                <a:schemeClr val="tx1"/>
              </a:fontRef>
            </p:style>
          </p:cxnSp>
        </p:grpSp>
        <p:grpSp>
          <p:nvGrpSpPr>
            <p:cNvPr id="10" name="Gruppieren 9">
              <a:extLst>
                <a:ext uri="{FF2B5EF4-FFF2-40B4-BE49-F238E27FC236}">
                  <a16:creationId xmlns:a16="http://schemas.microsoft.com/office/drawing/2014/main" id="{07706336-7EC4-1AB3-399C-EE30FD743467}"/>
                </a:ext>
              </a:extLst>
            </p:cNvPr>
            <p:cNvGrpSpPr/>
            <p:nvPr/>
          </p:nvGrpSpPr>
          <p:grpSpPr>
            <a:xfrm>
              <a:off x="10270414" y="4229844"/>
              <a:ext cx="914400" cy="1056872"/>
              <a:chOff x="6789420" y="1639454"/>
              <a:chExt cx="914400" cy="1056872"/>
            </a:xfrm>
            <a:effectLst>
              <a:outerShdw blurRad="76200" dir="18900000" sy="23000" kx="-1200000" algn="bl" rotWithShape="0">
                <a:prstClr val="black">
                  <a:alpha val="20000"/>
                </a:prstClr>
              </a:outerShdw>
            </a:effectLst>
          </p:grpSpPr>
          <p:sp>
            <p:nvSpPr>
              <p:cNvPr id="27" name="Rechteck 26">
                <a:extLst>
                  <a:ext uri="{FF2B5EF4-FFF2-40B4-BE49-F238E27FC236}">
                    <a16:creationId xmlns:a16="http://schemas.microsoft.com/office/drawing/2014/main" id="{36625651-F306-5F16-0FCB-939AFCECFC59}"/>
                  </a:ext>
                </a:extLst>
              </p:cNvPr>
              <p:cNvSpPr/>
              <p:nvPr/>
            </p:nvSpPr>
            <p:spPr>
              <a:xfrm>
                <a:off x="6789420" y="1639454"/>
                <a:ext cx="914400" cy="41794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214">
                    <a:solidFill>
                      <a:prstClr val="white"/>
                    </a:solidFill>
                    <a:latin typeface="Aptos" panose="02110004020202020204"/>
                  </a:rPr>
                  <a:t>operations</a:t>
                </a:r>
              </a:p>
            </p:txBody>
          </p:sp>
          <p:sp>
            <p:nvSpPr>
              <p:cNvPr id="28" name="Rechteck 27">
                <a:extLst>
                  <a:ext uri="{FF2B5EF4-FFF2-40B4-BE49-F238E27FC236}">
                    <a16:creationId xmlns:a16="http://schemas.microsoft.com/office/drawing/2014/main" id="{96804DCE-2AC1-0C44-E25A-6AED1A443A5E}"/>
                  </a:ext>
                </a:extLst>
              </p:cNvPr>
              <p:cNvSpPr/>
              <p:nvPr/>
            </p:nvSpPr>
            <p:spPr>
              <a:xfrm>
                <a:off x="6789420" y="2278380"/>
                <a:ext cx="914400" cy="41794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214">
                    <a:solidFill>
                      <a:prstClr val="white"/>
                    </a:solidFill>
                    <a:latin typeface="Aptos" panose="02110004020202020204"/>
                  </a:rPr>
                  <a:t>CCS trackside</a:t>
                </a:r>
              </a:p>
            </p:txBody>
          </p:sp>
          <p:cxnSp>
            <p:nvCxnSpPr>
              <p:cNvPr id="29" name="Gerade Verbindung 28">
                <a:extLst>
                  <a:ext uri="{FF2B5EF4-FFF2-40B4-BE49-F238E27FC236}">
                    <a16:creationId xmlns:a16="http://schemas.microsoft.com/office/drawing/2014/main" id="{D1050079-1068-123A-53FA-7D3A1EBFF7E8}"/>
                  </a:ext>
                </a:extLst>
              </p:cNvPr>
              <p:cNvCxnSpPr>
                <a:cxnSpLocks/>
                <a:stCxn id="27" idx="2"/>
                <a:endCxn id="28" idx="0"/>
              </p:cNvCxnSpPr>
              <p:nvPr/>
            </p:nvCxnSpPr>
            <p:spPr>
              <a:xfrm>
                <a:off x="7246620" y="2057400"/>
                <a:ext cx="0" cy="22098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1" name="Gruppieren 10">
              <a:extLst>
                <a:ext uri="{FF2B5EF4-FFF2-40B4-BE49-F238E27FC236}">
                  <a16:creationId xmlns:a16="http://schemas.microsoft.com/office/drawing/2014/main" id="{955F664B-7029-2E1A-B976-1A2AB31FCA44}"/>
                </a:ext>
              </a:extLst>
            </p:cNvPr>
            <p:cNvGrpSpPr/>
            <p:nvPr/>
          </p:nvGrpSpPr>
          <p:grpSpPr>
            <a:xfrm>
              <a:off x="7467608" y="4560606"/>
              <a:ext cx="914400" cy="1056872"/>
              <a:chOff x="6789420" y="1639454"/>
              <a:chExt cx="914400" cy="1056872"/>
            </a:xfrm>
            <a:solidFill>
              <a:schemeClr val="accent2">
                <a:lumMod val="60000"/>
                <a:lumOff val="40000"/>
              </a:schemeClr>
            </a:solidFill>
            <a:effectLst>
              <a:outerShdw blurRad="76200" dir="18900000" sy="23000" kx="-1200000" algn="bl" rotWithShape="0">
                <a:prstClr val="black">
                  <a:alpha val="20000"/>
                </a:prstClr>
              </a:outerShdw>
            </a:effectLst>
          </p:grpSpPr>
          <p:sp>
            <p:nvSpPr>
              <p:cNvPr id="24" name="Rechteck 23">
                <a:extLst>
                  <a:ext uri="{FF2B5EF4-FFF2-40B4-BE49-F238E27FC236}">
                    <a16:creationId xmlns:a16="http://schemas.microsoft.com/office/drawing/2014/main" id="{5ABBC40E-6EDB-7617-AB01-93144B9E642E}"/>
                  </a:ext>
                </a:extLst>
              </p:cNvPr>
              <p:cNvSpPr/>
              <p:nvPr/>
            </p:nvSpPr>
            <p:spPr>
              <a:xfrm>
                <a:off x="6789420" y="1639454"/>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214">
                    <a:solidFill>
                      <a:prstClr val="black"/>
                    </a:solidFill>
                    <a:latin typeface="Aptos" panose="02110004020202020204"/>
                  </a:rPr>
                  <a:t>operations</a:t>
                </a:r>
              </a:p>
            </p:txBody>
          </p:sp>
          <p:sp>
            <p:nvSpPr>
              <p:cNvPr id="25" name="Rechteck 24">
                <a:extLst>
                  <a:ext uri="{FF2B5EF4-FFF2-40B4-BE49-F238E27FC236}">
                    <a16:creationId xmlns:a16="http://schemas.microsoft.com/office/drawing/2014/main" id="{31113D0E-9953-F0CA-6827-AE1B2998F4D2}"/>
                  </a:ext>
                </a:extLst>
              </p:cNvPr>
              <p:cNvSpPr/>
              <p:nvPr/>
            </p:nvSpPr>
            <p:spPr>
              <a:xfrm>
                <a:off x="6789420" y="2278380"/>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214">
                    <a:solidFill>
                      <a:prstClr val="black"/>
                    </a:solidFill>
                    <a:latin typeface="Aptos" panose="02110004020202020204"/>
                  </a:rPr>
                  <a:t>CCS trackside</a:t>
                </a:r>
              </a:p>
            </p:txBody>
          </p:sp>
          <p:cxnSp>
            <p:nvCxnSpPr>
              <p:cNvPr id="26" name="Gerade Verbindung 25">
                <a:extLst>
                  <a:ext uri="{FF2B5EF4-FFF2-40B4-BE49-F238E27FC236}">
                    <a16:creationId xmlns:a16="http://schemas.microsoft.com/office/drawing/2014/main" id="{FD205454-414A-3391-01C1-A95A319404CB}"/>
                  </a:ext>
                </a:extLst>
              </p:cNvPr>
              <p:cNvCxnSpPr>
                <a:cxnSpLocks/>
                <a:stCxn id="24" idx="2"/>
                <a:endCxn id="25" idx="0"/>
              </p:cNvCxnSpPr>
              <p:nvPr/>
            </p:nvCxnSpPr>
            <p:spPr>
              <a:xfrm>
                <a:off x="7246620" y="2057400"/>
                <a:ext cx="0" cy="220980"/>
              </a:xfrm>
              <a:prstGeom prst="line">
                <a:avLst/>
              </a:prstGeom>
              <a:grpFill/>
              <a:ln w="38100"/>
            </p:spPr>
            <p:style>
              <a:lnRef idx="1">
                <a:schemeClr val="accent1"/>
              </a:lnRef>
              <a:fillRef idx="0">
                <a:schemeClr val="accent1"/>
              </a:fillRef>
              <a:effectRef idx="0">
                <a:schemeClr val="accent1"/>
              </a:effectRef>
              <a:fontRef idx="minor">
                <a:schemeClr val="tx1"/>
              </a:fontRef>
            </p:style>
          </p:cxnSp>
        </p:grpSp>
        <p:grpSp>
          <p:nvGrpSpPr>
            <p:cNvPr id="12" name="Gruppieren 11">
              <a:extLst>
                <a:ext uri="{FF2B5EF4-FFF2-40B4-BE49-F238E27FC236}">
                  <a16:creationId xmlns:a16="http://schemas.microsoft.com/office/drawing/2014/main" id="{5B31081B-DB91-6D68-0DB5-24B4F36E8DD7}"/>
                </a:ext>
              </a:extLst>
            </p:cNvPr>
            <p:cNvGrpSpPr/>
            <p:nvPr/>
          </p:nvGrpSpPr>
          <p:grpSpPr>
            <a:xfrm>
              <a:off x="9539729" y="4560606"/>
              <a:ext cx="914400" cy="1056872"/>
              <a:chOff x="6789420" y="1639454"/>
              <a:chExt cx="914400" cy="1056872"/>
            </a:xfrm>
            <a:solidFill>
              <a:schemeClr val="accent6">
                <a:lumMod val="60000"/>
                <a:lumOff val="40000"/>
              </a:schemeClr>
            </a:solidFill>
            <a:effectLst>
              <a:outerShdw blurRad="76200" dir="18900000" sy="23000" kx="-1200000" algn="bl" rotWithShape="0">
                <a:prstClr val="black">
                  <a:alpha val="20000"/>
                </a:prstClr>
              </a:outerShdw>
            </a:effectLst>
          </p:grpSpPr>
          <p:sp>
            <p:nvSpPr>
              <p:cNvPr id="21" name="Rechteck 20">
                <a:extLst>
                  <a:ext uri="{FF2B5EF4-FFF2-40B4-BE49-F238E27FC236}">
                    <a16:creationId xmlns:a16="http://schemas.microsoft.com/office/drawing/2014/main" id="{E6613C0E-E8B9-D97C-ADD0-ED23B3CFB9C0}"/>
                  </a:ext>
                </a:extLst>
              </p:cNvPr>
              <p:cNvSpPr/>
              <p:nvPr/>
            </p:nvSpPr>
            <p:spPr>
              <a:xfrm>
                <a:off x="6789420" y="1639454"/>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214">
                    <a:solidFill>
                      <a:prstClr val="black"/>
                    </a:solidFill>
                    <a:latin typeface="Aptos" panose="02110004020202020204"/>
                  </a:rPr>
                  <a:t>operations</a:t>
                </a:r>
              </a:p>
            </p:txBody>
          </p:sp>
          <p:sp>
            <p:nvSpPr>
              <p:cNvPr id="22" name="Rechteck 21">
                <a:extLst>
                  <a:ext uri="{FF2B5EF4-FFF2-40B4-BE49-F238E27FC236}">
                    <a16:creationId xmlns:a16="http://schemas.microsoft.com/office/drawing/2014/main" id="{88CC6E5B-9E44-B712-7A31-081F728D1936}"/>
                  </a:ext>
                </a:extLst>
              </p:cNvPr>
              <p:cNvSpPr/>
              <p:nvPr/>
            </p:nvSpPr>
            <p:spPr>
              <a:xfrm>
                <a:off x="6789420" y="2278380"/>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214">
                    <a:solidFill>
                      <a:prstClr val="black"/>
                    </a:solidFill>
                    <a:latin typeface="Aptos" panose="02110004020202020204"/>
                  </a:rPr>
                  <a:t>CCS trackside</a:t>
                </a:r>
              </a:p>
            </p:txBody>
          </p:sp>
          <p:cxnSp>
            <p:nvCxnSpPr>
              <p:cNvPr id="23" name="Gerade Verbindung 22">
                <a:extLst>
                  <a:ext uri="{FF2B5EF4-FFF2-40B4-BE49-F238E27FC236}">
                    <a16:creationId xmlns:a16="http://schemas.microsoft.com/office/drawing/2014/main" id="{3EB4012E-89D9-2244-54F0-4374F86E522F}"/>
                  </a:ext>
                </a:extLst>
              </p:cNvPr>
              <p:cNvCxnSpPr>
                <a:cxnSpLocks/>
                <a:stCxn id="21" idx="2"/>
                <a:endCxn id="22" idx="0"/>
              </p:cNvCxnSpPr>
              <p:nvPr/>
            </p:nvCxnSpPr>
            <p:spPr>
              <a:xfrm>
                <a:off x="7246620" y="2057400"/>
                <a:ext cx="0" cy="220980"/>
              </a:xfrm>
              <a:prstGeom prst="line">
                <a:avLst/>
              </a:prstGeom>
              <a:grpFill/>
              <a:ln w="38100"/>
            </p:spPr>
            <p:style>
              <a:lnRef idx="1">
                <a:schemeClr val="accent1"/>
              </a:lnRef>
              <a:fillRef idx="0">
                <a:schemeClr val="accent1"/>
              </a:fillRef>
              <a:effectRef idx="0">
                <a:schemeClr val="accent1"/>
              </a:effectRef>
              <a:fontRef idx="minor">
                <a:schemeClr val="tx1"/>
              </a:fontRef>
            </p:style>
          </p:cxnSp>
        </p:grpSp>
        <p:grpSp>
          <p:nvGrpSpPr>
            <p:cNvPr id="13" name="Gruppieren 12">
              <a:extLst>
                <a:ext uri="{FF2B5EF4-FFF2-40B4-BE49-F238E27FC236}">
                  <a16:creationId xmlns:a16="http://schemas.microsoft.com/office/drawing/2014/main" id="{4EBE61BC-9D95-0381-931E-22A1ACA19B8F}"/>
                </a:ext>
              </a:extLst>
            </p:cNvPr>
            <p:cNvGrpSpPr/>
            <p:nvPr/>
          </p:nvGrpSpPr>
          <p:grpSpPr>
            <a:xfrm>
              <a:off x="8531566" y="4806754"/>
              <a:ext cx="831913" cy="929028"/>
              <a:chOff x="6789420" y="1639454"/>
              <a:chExt cx="914400" cy="1056872"/>
            </a:xfrm>
            <a:solidFill>
              <a:srgbClr val="FF0000"/>
            </a:solidFill>
            <a:effectLst>
              <a:outerShdw blurRad="76200" dir="18900000" sy="23000" kx="-1200000" algn="bl" rotWithShape="0">
                <a:prstClr val="black">
                  <a:alpha val="20000"/>
                </a:prstClr>
              </a:outerShdw>
            </a:effectLst>
          </p:grpSpPr>
          <p:sp>
            <p:nvSpPr>
              <p:cNvPr id="18" name="Rechteck 17">
                <a:extLst>
                  <a:ext uri="{FF2B5EF4-FFF2-40B4-BE49-F238E27FC236}">
                    <a16:creationId xmlns:a16="http://schemas.microsoft.com/office/drawing/2014/main" id="{D480E9EA-CD53-4B67-5763-0F69EDF732EA}"/>
                  </a:ext>
                </a:extLst>
              </p:cNvPr>
              <p:cNvSpPr/>
              <p:nvPr/>
            </p:nvSpPr>
            <p:spPr>
              <a:xfrm>
                <a:off x="6789420" y="1639454"/>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214">
                    <a:solidFill>
                      <a:prstClr val="white"/>
                    </a:solidFill>
                    <a:latin typeface="Aptos" panose="02110004020202020204"/>
                  </a:rPr>
                  <a:t>operations</a:t>
                </a:r>
              </a:p>
            </p:txBody>
          </p:sp>
          <p:sp>
            <p:nvSpPr>
              <p:cNvPr id="19" name="Rechteck 18">
                <a:extLst>
                  <a:ext uri="{FF2B5EF4-FFF2-40B4-BE49-F238E27FC236}">
                    <a16:creationId xmlns:a16="http://schemas.microsoft.com/office/drawing/2014/main" id="{A9727536-2AFE-18CB-76D8-58860EBD6473}"/>
                  </a:ext>
                </a:extLst>
              </p:cNvPr>
              <p:cNvSpPr/>
              <p:nvPr/>
            </p:nvSpPr>
            <p:spPr>
              <a:xfrm>
                <a:off x="6789420" y="2278380"/>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214">
                    <a:solidFill>
                      <a:prstClr val="white"/>
                    </a:solidFill>
                    <a:latin typeface="Aptos" panose="02110004020202020204"/>
                  </a:rPr>
                  <a:t>CCS trackside</a:t>
                </a:r>
              </a:p>
            </p:txBody>
          </p:sp>
          <p:cxnSp>
            <p:nvCxnSpPr>
              <p:cNvPr id="20" name="Gerade Verbindung 19">
                <a:extLst>
                  <a:ext uri="{FF2B5EF4-FFF2-40B4-BE49-F238E27FC236}">
                    <a16:creationId xmlns:a16="http://schemas.microsoft.com/office/drawing/2014/main" id="{754123F5-85FD-8B66-F391-61B794092663}"/>
                  </a:ext>
                </a:extLst>
              </p:cNvPr>
              <p:cNvCxnSpPr>
                <a:cxnSpLocks/>
                <a:stCxn id="18" idx="2"/>
                <a:endCxn id="19" idx="0"/>
              </p:cNvCxnSpPr>
              <p:nvPr/>
            </p:nvCxnSpPr>
            <p:spPr>
              <a:xfrm>
                <a:off x="7246620" y="2057400"/>
                <a:ext cx="0" cy="220980"/>
              </a:xfrm>
              <a:prstGeom prst="line">
                <a:avLst/>
              </a:prstGeom>
              <a:grpFill/>
              <a:ln w="38100"/>
            </p:spPr>
            <p:style>
              <a:lnRef idx="1">
                <a:schemeClr val="accent1"/>
              </a:lnRef>
              <a:fillRef idx="0">
                <a:schemeClr val="accent1"/>
              </a:fillRef>
              <a:effectRef idx="0">
                <a:schemeClr val="accent1"/>
              </a:effectRef>
              <a:fontRef idx="minor">
                <a:schemeClr val="tx1"/>
              </a:fontRef>
            </p:style>
          </p:cxnSp>
        </p:grpSp>
        <p:grpSp>
          <p:nvGrpSpPr>
            <p:cNvPr id="14" name="Gruppieren 13">
              <a:extLst>
                <a:ext uri="{FF2B5EF4-FFF2-40B4-BE49-F238E27FC236}">
                  <a16:creationId xmlns:a16="http://schemas.microsoft.com/office/drawing/2014/main" id="{D24D8E1C-C85D-19A3-9BE6-2C25DD390E25}"/>
                </a:ext>
              </a:extLst>
            </p:cNvPr>
            <p:cNvGrpSpPr/>
            <p:nvPr/>
          </p:nvGrpSpPr>
          <p:grpSpPr>
            <a:xfrm>
              <a:off x="6436324" y="4663266"/>
              <a:ext cx="914400" cy="1056872"/>
              <a:chOff x="6789420" y="1639454"/>
              <a:chExt cx="914400" cy="1056872"/>
            </a:xfrm>
            <a:solidFill>
              <a:schemeClr val="accent4"/>
            </a:solidFill>
            <a:effectLst>
              <a:outerShdw blurRad="76200" dir="18900000" sy="23000" kx="-1200000" algn="bl" rotWithShape="0">
                <a:prstClr val="black">
                  <a:alpha val="20000"/>
                </a:prstClr>
              </a:outerShdw>
            </a:effectLst>
          </p:grpSpPr>
          <p:sp>
            <p:nvSpPr>
              <p:cNvPr id="15" name="Rechteck 14">
                <a:extLst>
                  <a:ext uri="{FF2B5EF4-FFF2-40B4-BE49-F238E27FC236}">
                    <a16:creationId xmlns:a16="http://schemas.microsoft.com/office/drawing/2014/main" id="{C312EC89-B492-8592-8101-6B2A9BB8D8C8}"/>
                  </a:ext>
                </a:extLst>
              </p:cNvPr>
              <p:cNvSpPr/>
              <p:nvPr/>
            </p:nvSpPr>
            <p:spPr>
              <a:xfrm>
                <a:off x="6789420" y="1639454"/>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214">
                    <a:solidFill>
                      <a:prstClr val="black"/>
                    </a:solidFill>
                    <a:latin typeface="Aptos" panose="02110004020202020204"/>
                  </a:rPr>
                  <a:t>operations</a:t>
                </a:r>
              </a:p>
            </p:txBody>
          </p:sp>
          <p:sp>
            <p:nvSpPr>
              <p:cNvPr id="16" name="Rechteck 15">
                <a:extLst>
                  <a:ext uri="{FF2B5EF4-FFF2-40B4-BE49-F238E27FC236}">
                    <a16:creationId xmlns:a16="http://schemas.microsoft.com/office/drawing/2014/main" id="{72BDD9E2-B768-2AAF-1817-496E7FCC545F}"/>
                  </a:ext>
                </a:extLst>
              </p:cNvPr>
              <p:cNvSpPr/>
              <p:nvPr/>
            </p:nvSpPr>
            <p:spPr>
              <a:xfrm>
                <a:off x="6789420" y="2278380"/>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214">
                    <a:solidFill>
                      <a:prstClr val="black"/>
                    </a:solidFill>
                    <a:latin typeface="Aptos" panose="02110004020202020204"/>
                  </a:rPr>
                  <a:t>CCS trackside</a:t>
                </a:r>
              </a:p>
            </p:txBody>
          </p:sp>
          <p:cxnSp>
            <p:nvCxnSpPr>
              <p:cNvPr id="17" name="Gerade Verbindung 16">
                <a:extLst>
                  <a:ext uri="{FF2B5EF4-FFF2-40B4-BE49-F238E27FC236}">
                    <a16:creationId xmlns:a16="http://schemas.microsoft.com/office/drawing/2014/main" id="{E994977E-D80B-E6A8-320D-D158A7188851}"/>
                  </a:ext>
                </a:extLst>
              </p:cNvPr>
              <p:cNvCxnSpPr>
                <a:cxnSpLocks/>
                <a:stCxn id="15" idx="2"/>
                <a:endCxn id="16" idx="0"/>
              </p:cNvCxnSpPr>
              <p:nvPr/>
            </p:nvCxnSpPr>
            <p:spPr>
              <a:xfrm>
                <a:off x="7246620" y="2057400"/>
                <a:ext cx="0" cy="220980"/>
              </a:xfrm>
              <a:prstGeom prst="line">
                <a:avLst/>
              </a:prstGeom>
              <a:grpFill/>
              <a:ln w="38100"/>
            </p:spPr>
            <p:style>
              <a:lnRef idx="1">
                <a:schemeClr val="accent1"/>
              </a:lnRef>
              <a:fillRef idx="0">
                <a:schemeClr val="accent1"/>
              </a:fillRef>
              <a:effectRef idx="0">
                <a:schemeClr val="accent1"/>
              </a:effectRef>
              <a:fontRef idx="minor">
                <a:schemeClr val="tx1"/>
              </a:fontRef>
            </p:style>
          </p:cxnSp>
        </p:grpSp>
      </p:grpSp>
      <p:grpSp>
        <p:nvGrpSpPr>
          <p:cNvPr id="39" name="Gruppieren 38">
            <a:extLst>
              <a:ext uri="{FF2B5EF4-FFF2-40B4-BE49-F238E27FC236}">
                <a16:creationId xmlns:a16="http://schemas.microsoft.com/office/drawing/2014/main" id="{EF0A1852-8372-0938-CFB3-56332B38D8DB}"/>
              </a:ext>
            </a:extLst>
          </p:cNvPr>
          <p:cNvGrpSpPr/>
          <p:nvPr/>
        </p:nvGrpSpPr>
        <p:grpSpPr>
          <a:xfrm>
            <a:off x="6406714" y="1788586"/>
            <a:ext cx="1593876" cy="563196"/>
            <a:chOff x="6436324" y="4126425"/>
            <a:chExt cx="4748490" cy="1609357"/>
          </a:xfrm>
        </p:grpSpPr>
        <p:grpSp>
          <p:nvGrpSpPr>
            <p:cNvPr id="40" name="Gruppieren 39">
              <a:extLst>
                <a:ext uri="{FF2B5EF4-FFF2-40B4-BE49-F238E27FC236}">
                  <a16:creationId xmlns:a16="http://schemas.microsoft.com/office/drawing/2014/main" id="{D725AC9D-5EF0-C342-46EE-D471F39B1700}"/>
                </a:ext>
              </a:extLst>
            </p:cNvPr>
            <p:cNvGrpSpPr/>
            <p:nvPr/>
          </p:nvGrpSpPr>
          <p:grpSpPr>
            <a:xfrm>
              <a:off x="7104570" y="4126843"/>
              <a:ext cx="604443" cy="755882"/>
              <a:chOff x="6789420" y="1639454"/>
              <a:chExt cx="914400" cy="1056872"/>
            </a:xfrm>
            <a:solidFill>
              <a:schemeClr val="accent2">
                <a:lumMod val="20000"/>
                <a:lumOff val="80000"/>
              </a:schemeClr>
            </a:solidFill>
            <a:effectLst>
              <a:outerShdw blurRad="76200" dir="18900000" sy="23000" kx="-1200000" algn="bl" rotWithShape="0">
                <a:prstClr val="black">
                  <a:alpha val="20000"/>
                </a:prstClr>
              </a:outerShdw>
            </a:effectLst>
          </p:grpSpPr>
          <p:sp>
            <p:nvSpPr>
              <p:cNvPr id="69" name="Rechteck 68">
                <a:extLst>
                  <a:ext uri="{FF2B5EF4-FFF2-40B4-BE49-F238E27FC236}">
                    <a16:creationId xmlns:a16="http://schemas.microsoft.com/office/drawing/2014/main" id="{F65DA84D-3CC8-6610-BC0B-E37EEEA84E14}"/>
                  </a:ext>
                </a:extLst>
              </p:cNvPr>
              <p:cNvSpPr/>
              <p:nvPr/>
            </p:nvSpPr>
            <p:spPr>
              <a:xfrm>
                <a:off x="6789420" y="1639454"/>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143">
                    <a:solidFill>
                      <a:prstClr val="black"/>
                    </a:solidFill>
                    <a:latin typeface="Aptos" panose="02110004020202020204"/>
                  </a:rPr>
                  <a:t>operations</a:t>
                </a:r>
              </a:p>
            </p:txBody>
          </p:sp>
          <p:sp>
            <p:nvSpPr>
              <p:cNvPr id="70" name="Rechteck 69">
                <a:extLst>
                  <a:ext uri="{FF2B5EF4-FFF2-40B4-BE49-F238E27FC236}">
                    <a16:creationId xmlns:a16="http://schemas.microsoft.com/office/drawing/2014/main" id="{EC952FAD-0056-06DD-8D0C-97046FCB8AE6}"/>
                  </a:ext>
                </a:extLst>
              </p:cNvPr>
              <p:cNvSpPr/>
              <p:nvPr/>
            </p:nvSpPr>
            <p:spPr>
              <a:xfrm>
                <a:off x="6789420" y="2278380"/>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143">
                    <a:solidFill>
                      <a:prstClr val="black"/>
                    </a:solidFill>
                    <a:latin typeface="Aptos" panose="02110004020202020204"/>
                  </a:rPr>
                  <a:t>CCS trackside</a:t>
                </a:r>
              </a:p>
            </p:txBody>
          </p:sp>
          <p:cxnSp>
            <p:nvCxnSpPr>
              <p:cNvPr id="71" name="Gerade Verbindung 70">
                <a:extLst>
                  <a:ext uri="{FF2B5EF4-FFF2-40B4-BE49-F238E27FC236}">
                    <a16:creationId xmlns:a16="http://schemas.microsoft.com/office/drawing/2014/main" id="{FEEAE26D-E0D7-2813-4A0C-1385F8107076}"/>
                  </a:ext>
                </a:extLst>
              </p:cNvPr>
              <p:cNvCxnSpPr>
                <a:cxnSpLocks/>
                <a:stCxn id="69" idx="2"/>
                <a:endCxn id="70" idx="0"/>
              </p:cNvCxnSpPr>
              <p:nvPr/>
            </p:nvCxnSpPr>
            <p:spPr>
              <a:xfrm>
                <a:off x="7246620" y="2057400"/>
                <a:ext cx="0" cy="220980"/>
              </a:xfrm>
              <a:prstGeom prst="line">
                <a:avLst/>
              </a:prstGeom>
              <a:grpFill/>
              <a:ln w="38100"/>
            </p:spPr>
            <p:style>
              <a:lnRef idx="1">
                <a:schemeClr val="accent1"/>
              </a:lnRef>
              <a:fillRef idx="0">
                <a:schemeClr val="accent1"/>
              </a:fillRef>
              <a:effectRef idx="0">
                <a:schemeClr val="accent1"/>
              </a:effectRef>
              <a:fontRef idx="minor">
                <a:schemeClr val="tx1"/>
              </a:fontRef>
            </p:style>
          </p:cxnSp>
        </p:grpSp>
        <p:grpSp>
          <p:nvGrpSpPr>
            <p:cNvPr id="41" name="Gruppieren 40">
              <a:extLst>
                <a:ext uri="{FF2B5EF4-FFF2-40B4-BE49-F238E27FC236}">
                  <a16:creationId xmlns:a16="http://schemas.microsoft.com/office/drawing/2014/main" id="{7199E597-E351-D4E4-E696-4BF2A1DE0916}"/>
                </a:ext>
              </a:extLst>
            </p:cNvPr>
            <p:cNvGrpSpPr/>
            <p:nvPr/>
          </p:nvGrpSpPr>
          <p:grpSpPr>
            <a:xfrm>
              <a:off x="8173862" y="4263794"/>
              <a:ext cx="604443" cy="755882"/>
              <a:chOff x="6789420" y="1639454"/>
              <a:chExt cx="914400" cy="1056872"/>
            </a:xfrm>
            <a:solidFill>
              <a:schemeClr val="accent4">
                <a:lumMod val="60000"/>
                <a:lumOff val="40000"/>
              </a:schemeClr>
            </a:solidFill>
            <a:effectLst>
              <a:outerShdw blurRad="76200" dir="18900000" sy="23000" kx="-1200000" algn="bl" rotWithShape="0">
                <a:prstClr val="black">
                  <a:alpha val="20000"/>
                </a:prstClr>
              </a:outerShdw>
            </a:effectLst>
          </p:grpSpPr>
          <p:sp>
            <p:nvSpPr>
              <p:cNvPr id="66" name="Rechteck 65">
                <a:extLst>
                  <a:ext uri="{FF2B5EF4-FFF2-40B4-BE49-F238E27FC236}">
                    <a16:creationId xmlns:a16="http://schemas.microsoft.com/office/drawing/2014/main" id="{9C6953B2-E5BA-5672-BBCD-F35459F4A0F1}"/>
                  </a:ext>
                </a:extLst>
              </p:cNvPr>
              <p:cNvSpPr/>
              <p:nvPr/>
            </p:nvSpPr>
            <p:spPr>
              <a:xfrm>
                <a:off x="6789420" y="1639454"/>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143">
                    <a:solidFill>
                      <a:prstClr val="black"/>
                    </a:solidFill>
                    <a:latin typeface="Aptos" panose="02110004020202020204"/>
                  </a:rPr>
                  <a:t>operations</a:t>
                </a:r>
              </a:p>
            </p:txBody>
          </p:sp>
          <p:sp>
            <p:nvSpPr>
              <p:cNvPr id="67" name="Rechteck 66">
                <a:extLst>
                  <a:ext uri="{FF2B5EF4-FFF2-40B4-BE49-F238E27FC236}">
                    <a16:creationId xmlns:a16="http://schemas.microsoft.com/office/drawing/2014/main" id="{C1D740E8-88BF-F902-EB82-C8908B24D642}"/>
                  </a:ext>
                </a:extLst>
              </p:cNvPr>
              <p:cNvSpPr/>
              <p:nvPr/>
            </p:nvSpPr>
            <p:spPr>
              <a:xfrm>
                <a:off x="6789420" y="2278380"/>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143">
                    <a:solidFill>
                      <a:prstClr val="black"/>
                    </a:solidFill>
                    <a:latin typeface="Aptos" panose="02110004020202020204"/>
                  </a:rPr>
                  <a:t>CCS trackside</a:t>
                </a:r>
              </a:p>
            </p:txBody>
          </p:sp>
          <p:cxnSp>
            <p:nvCxnSpPr>
              <p:cNvPr id="68" name="Gerade Verbindung 67">
                <a:extLst>
                  <a:ext uri="{FF2B5EF4-FFF2-40B4-BE49-F238E27FC236}">
                    <a16:creationId xmlns:a16="http://schemas.microsoft.com/office/drawing/2014/main" id="{4B596887-22B6-150E-E080-FEA9950EDECB}"/>
                  </a:ext>
                </a:extLst>
              </p:cNvPr>
              <p:cNvCxnSpPr>
                <a:cxnSpLocks/>
                <a:stCxn id="66" idx="2"/>
                <a:endCxn id="67" idx="0"/>
              </p:cNvCxnSpPr>
              <p:nvPr/>
            </p:nvCxnSpPr>
            <p:spPr>
              <a:xfrm>
                <a:off x="7246620" y="2057400"/>
                <a:ext cx="0" cy="220980"/>
              </a:xfrm>
              <a:prstGeom prst="line">
                <a:avLst/>
              </a:prstGeom>
              <a:grpFill/>
              <a:ln w="38100"/>
            </p:spPr>
            <p:style>
              <a:lnRef idx="1">
                <a:schemeClr val="accent1"/>
              </a:lnRef>
              <a:fillRef idx="0">
                <a:schemeClr val="accent1"/>
              </a:fillRef>
              <a:effectRef idx="0">
                <a:schemeClr val="accent1"/>
              </a:effectRef>
              <a:fontRef idx="minor">
                <a:schemeClr val="tx1"/>
              </a:fontRef>
            </p:style>
          </p:cxnSp>
        </p:grpSp>
        <p:grpSp>
          <p:nvGrpSpPr>
            <p:cNvPr id="42" name="Gruppieren 41">
              <a:extLst>
                <a:ext uri="{FF2B5EF4-FFF2-40B4-BE49-F238E27FC236}">
                  <a16:creationId xmlns:a16="http://schemas.microsoft.com/office/drawing/2014/main" id="{F1164425-EAF2-D50B-6CF1-043CC145E0F9}"/>
                </a:ext>
              </a:extLst>
            </p:cNvPr>
            <p:cNvGrpSpPr/>
            <p:nvPr/>
          </p:nvGrpSpPr>
          <p:grpSpPr>
            <a:xfrm>
              <a:off x="9345940" y="4126425"/>
              <a:ext cx="604443" cy="755882"/>
              <a:chOff x="6789420" y="1639454"/>
              <a:chExt cx="914400" cy="1056872"/>
            </a:xfrm>
            <a:solidFill>
              <a:schemeClr val="accent1">
                <a:lumMod val="60000"/>
                <a:lumOff val="40000"/>
              </a:schemeClr>
            </a:solidFill>
            <a:effectLst>
              <a:outerShdw blurRad="76200" dir="18900000" sy="23000" kx="-1200000" algn="bl" rotWithShape="0">
                <a:prstClr val="black">
                  <a:alpha val="20000"/>
                </a:prstClr>
              </a:outerShdw>
            </a:effectLst>
          </p:grpSpPr>
          <p:sp>
            <p:nvSpPr>
              <p:cNvPr id="63" name="Rechteck 62">
                <a:extLst>
                  <a:ext uri="{FF2B5EF4-FFF2-40B4-BE49-F238E27FC236}">
                    <a16:creationId xmlns:a16="http://schemas.microsoft.com/office/drawing/2014/main" id="{0AB199FB-87FF-9508-D717-214A4C43BDFE}"/>
                  </a:ext>
                </a:extLst>
              </p:cNvPr>
              <p:cNvSpPr/>
              <p:nvPr/>
            </p:nvSpPr>
            <p:spPr>
              <a:xfrm>
                <a:off x="6789420" y="1639454"/>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143">
                    <a:solidFill>
                      <a:prstClr val="black"/>
                    </a:solidFill>
                    <a:latin typeface="Aptos" panose="02110004020202020204"/>
                  </a:rPr>
                  <a:t>operations</a:t>
                </a:r>
              </a:p>
            </p:txBody>
          </p:sp>
          <p:sp>
            <p:nvSpPr>
              <p:cNvPr id="64" name="Rechteck 63">
                <a:extLst>
                  <a:ext uri="{FF2B5EF4-FFF2-40B4-BE49-F238E27FC236}">
                    <a16:creationId xmlns:a16="http://schemas.microsoft.com/office/drawing/2014/main" id="{E9256457-F8C5-24AA-91BB-9FDD6912AE23}"/>
                  </a:ext>
                </a:extLst>
              </p:cNvPr>
              <p:cNvSpPr/>
              <p:nvPr/>
            </p:nvSpPr>
            <p:spPr>
              <a:xfrm>
                <a:off x="6789420" y="2278380"/>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143">
                    <a:solidFill>
                      <a:prstClr val="black"/>
                    </a:solidFill>
                    <a:latin typeface="Aptos" panose="02110004020202020204"/>
                  </a:rPr>
                  <a:t>CCS trackside</a:t>
                </a:r>
              </a:p>
            </p:txBody>
          </p:sp>
          <p:cxnSp>
            <p:nvCxnSpPr>
              <p:cNvPr id="65" name="Gerade Verbindung 64">
                <a:extLst>
                  <a:ext uri="{FF2B5EF4-FFF2-40B4-BE49-F238E27FC236}">
                    <a16:creationId xmlns:a16="http://schemas.microsoft.com/office/drawing/2014/main" id="{B4E1746E-82CF-E40E-CCED-45D426FC9652}"/>
                  </a:ext>
                </a:extLst>
              </p:cNvPr>
              <p:cNvCxnSpPr>
                <a:cxnSpLocks/>
                <a:stCxn id="63" idx="2"/>
                <a:endCxn id="64" idx="0"/>
              </p:cNvCxnSpPr>
              <p:nvPr/>
            </p:nvCxnSpPr>
            <p:spPr>
              <a:xfrm>
                <a:off x="7246620" y="2057400"/>
                <a:ext cx="0" cy="220980"/>
              </a:xfrm>
              <a:prstGeom prst="line">
                <a:avLst/>
              </a:prstGeom>
              <a:grpFill/>
              <a:ln w="38100"/>
            </p:spPr>
            <p:style>
              <a:lnRef idx="1">
                <a:schemeClr val="accent1"/>
              </a:lnRef>
              <a:fillRef idx="0">
                <a:schemeClr val="accent1"/>
              </a:fillRef>
              <a:effectRef idx="0">
                <a:schemeClr val="accent1"/>
              </a:effectRef>
              <a:fontRef idx="minor">
                <a:schemeClr val="tx1"/>
              </a:fontRef>
            </p:style>
          </p:cxnSp>
        </p:grpSp>
        <p:grpSp>
          <p:nvGrpSpPr>
            <p:cNvPr id="43" name="Gruppieren 42">
              <a:extLst>
                <a:ext uri="{FF2B5EF4-FFF2-40B4-BE49-F238E27FC236}">
                  <a16:creationId xmlns:a16="http://schemas.microsoft.com/office/drawing/2014/main" id="{4A71BEB9-AD78-8BFB-17F0-474785D276B1}"/>
                </a:ext>
              </a:extLst>
            </p:cNvPr>
            <p:cNvGrpSpPr/>
            <p:nvPr/>
          </p:nvGrpSpPr>
          <p:grpSpPr>
            <a:xfrm>
              <a:off x="10270414" y="4229844"/>
              <a:ext cx="914400" cy="1056872"/>
              <a:chOff x="6789420" y="1639454"/>
              <a:chExt cx="914400" cy="1056872"/>
            </a:xfrm>
            <a:effectLst>
              <a:outerShdw blurRad="76200" dir="18900000" sy="23000" kx="-1200000" algn="bl" rotWithShape="0">
                <a:prstClr val="black">
                  <a:alpha val="20000"/>
                </a:prstClr>
              </a:outerShdw>
            </a:effectLst>
          </p:grpSpPr>
          <p:sp>
            <p:nvSpPr>
              <p:cNvPr id="60" name="Rechteck 59">
                <a:extLst>
                  <a:ext uri="{FF2B5EF4-FFF2-40B4-BE49-F238E27FC236}">
                    <a16:creationId xmlns:a16="http://schemas.microsoft.com/office/drawing/2014/main" id="{3E367A1A-5CC2-2670-3847-46D1BFC5A5C2}"/>
                  </a:ext>
                </a:extLst>
              </p:cNvPr>
              <p:cNvSpPr/>
              <p:nvPr/>
            </p:nvSpPr>
            <p:spPr>
              <a:xfrm>
                <a:off x="6789420" y="1639454"/>
                <a:ext cx="914400" cy="41794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214">
                    <a:solidFill>
                      <a:prstClr val="white"/>
                    </a:solidFill>
                    <a:latin typeface="Aptos" panose="02110004020202020204"/>
                  </a:rPr>
                  <a:t>operations</a:t>
                </a:r>
              </a:p>
            </p:txBody>
          </p:sp>
          <p:sp>
            <p:nvSpPr>
              <p:cNvPr id="61" name="Rechteck 60">
                <a:extLst>
                  <a:ext uri="{FF2B5EF4-FFF2-40B4-BE49-F238E27FC236}">
                    <a16:creationId xmlns:a16="http://schemas.microsoft.com/office/drawing/2014/main" id="{9FAD4225-9148-4B69-78CA-00E7BA7865B0}"/>
                  </a:ext>
                </a:extLst>
              </p:cNvPr>
              <p:cNvSpPr/>
              <p:nvPr/>
            </p:nvSpPr>
            <p:spPr>
              <a:xfrm>
                <a:off x="6789420" y="2278380"/>
                <a:ext cx="914400" cy="41794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214">
                    <a:solidFill>
                      <a:prstClr val="white"/>
                    </a:solidFill>
                    <a:latin typeface="Aptos" panose="02110004020202020204"/>
                  </a:rPr>
                  <a:t>CCS trackside</a:t>
                </a:r>
              </a:p>
            </p:txBody>
          </p:sp>
          <p:cxnSp>
            <p:nvCxnSpPr>
              <p:cNvPr id="62" name="Gerade Verbindung 61">
                <a:extLst>
                  <a:ext uri="{FF2B5EF4-FFF2-40B4-BE49-F238E27FC236}">
                    <a16:creationId xmlns:a16="http://schemas.microsoft.com/office/drawing/2014/main" id="{304FDB5F-D1AE-3B12-7597-F9802F4F4286}"/>
                  </a:ext>
                </a:extLst>
              </p:cNvPr>
              <p:cNvCxnSpPr>
                <a:cxnSpLocks/>
                <a:stCxn id="60" idx="2"/>
                <a:endCxn id="61" idx="0"/>
              </p:cNvCxnSpPr>
              <p:nvPr/>
            </p:nvCxnSpPr>
            <p:spPr>
              <a:xfrm>
                <a:off x="7246620" y="2057400"/>
                <a:ext cx="0" cy="22098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44" name="Gruppieren 43">
              <a:extLst>
                <a:ext uri="{FF2B5EF4-FFF2-40B4-BE49-F238E27FC236}">
                  <a16:creationId xmlns:a16="http://schemas.microsoft.com/office/drawing/2014/main" id="{74EBD711-D6A7-406C-CC5C-72BB3F5C15DB}"/>
                </a:ext>
              </a:extLst>
            </p:cNvPr>
            <p:cNvGrpSpPr/>
            <p:nvPr/>
          </p:nvGrpSpPr>
          <p:grpSpPr>
            <a:xfrm>
              <a:off x="7467608" y="4560606"/>
              <a:ext cx="914400" cy="1056872"/>
              <a:chOff x="6789420" y="1639454"/>
              <a:chExt cx="914400" cy="1056872"/>
            </a:xfrm>
            <a:solidFill>
              <a:schemeClr val="accent2">
                <a:lumMod val="60000"/>
                <a:lumOff val="40000"/>
              </a:schemeClr>
            </a:solidFill>
            <a:effectLst>
              <a:outerShdw blurRad="76200" dir="18900000" sy="23000" kx="-1200000" algn="bl" rotWithShape="0">
                <a:prstClr val="black">
                  <a:alpha val="20000"/>
                </a:prstClr>
              </a:outerShdw>
            </a:effectLst>
          </p:grpSpPr>
          <p:sp>
            <p:nvSpPr>
              <p:cNvPr id="57" name="Rechteck 56">
                <a:extLst>
                  <a:ext uri="{FF2B5EF4-FFF2-40B4-BE49-F238E27FC236}">
                    <a16:creationId xmlns:a16="http://schemas.microsoft.com/office/drawing/2014/main" id="{AAEB15D5-41AC-A291-8E02-E58183D5474A}"/>
                  </a:ext>
                </a:extLst>
              </p:cNvPr>
              <p:cNvSpPr/>
              <p:nvPr/>
            </p:nvSpPr>
            <p:spPr>
              <a:xfrm>
                <a:off x="6789420" y="1639454"/>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214">
                    <a:solidFill>
                      <a:prstClr val="black"/>
                    </a:solidFill>
                    <a:latin typeface="Aptos" panose="02110004020202020204"/>
                  </a:rPr>
                  <a:t>operations</a:t>
                </a:r>
              </a:p>
            </p:txBody>
          </p:sp>
          <p:sp>
            <p:nvSpPr>
              <p:cNvPr id="58" name="Rechteck 57">
                <a:extLst>
                  <a:ext uri="{FF2B5EF4-FFF2-40B4-BE49-F238E27FC236}">
                    <a16:creationId xmlns:a16="http://schemas.microsoft.com/office/drawing/2014/main" id="{6BD273E5-7BFB-B3C0-0024-1EE14C111C4D}"/>
                  </a:ext>
                </a:extLst>
              </p:cNvPr>
              <p:cNvSpPr/>
              <p:nvPr/>
            </p:nvSpPr>
            <p:spPr>
              <a:xfrm>
                <a:off x="6789420" y="2278380"/>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214">
                    <a:solidFill>
                      <a:prstClr val="black"/>
                    </a:solidFill>
                    <a:latin typeface="Aptos" panose="02110004020202020204"/>
                  </a:rPr>
                  <a:t>CCS trackside</a:t>
                </a:r>
              </a:p>
            </p:txBody>
          </p:sp>
          <p:cxnSp>
            <p:nvCxnSpPr>
              <p:cNvPr id="59" name="Gerade Verbindung 58">
                <a:extLst>
                  <a:ext uri="{FF2B5EF4-FFF2-40B4-BE49-F238E27FC236}">
                    <a16:creationId xmlns:a16="http://schemas.microsoft.com/office/drawing/2014/main" id="{51B58D2C-E467-5BD2-29AE-885A82FDFFE4}"/>
                  </a:ext>
                </a:extLst>
              </p:cNvPr>
              <p:cNvCxnSpPr>
                <a:cxnSpLocks/>
                <a:stCxn id="57" idx="2"/>
                <a:endCxn id="58" idx="0"/>
              </p:cNvCxnSpPr>
              <p:nvPr/>
            </p:nvCxnSpPr>
            <p:spPr>
              <a:xfrm>
                <a:off x="7246620" y="2057400"/>
                <a:ext cx="0" cy="220980"/>
              </a:xfrm>
              <a:prstGeom prst="line">
                <a:avLst/>
              </a:prstGeom>
              <a:grpFill/>
              <a:ln w="38100"/>
            </p:spPr>
            <p:style>
              <a:lnRef idx="1">
                <a:schemeClr val="accent1"/>
              </a:lnRef>
              <a:fillRef idx="0">
                <a:schemeClr val="accent1"/>
              </a:fillRef>
              <a:effectRef idx="0">
                <a:schemeClr val="accent1"/>
              </a:effectRef>
              <a:fontRef idx="minor">
                <a:schemeClr val="tx1"/>
              </a:fontRef>
            </p:style>
          </p:cxnSp>
        </p:grpSp>
        <p:grpSp>
          <p:nvGrpSpPr>
            <p:cNvPr id="45" name="Gruppieren 44">
              <a:extLst>
                <a:ext uri="{FF2B5EF4-FFF2-40B4-BE49-F238E27FC236}">
                  <a16:creationId xmlns:a16="http://schemas.microsoft.com/office/drawing/2014/main" id="{3B124289-45AF-77A2-D944-4E944BED7534}"/>
                </a:ext>
              </a:extLst>
            </p:cNvPr>
            <p:cNvGrpSpPr/>
            <p:nvPr/>
          </p:nvGrpSpPr>
          <p:grpSpPr>
            <a:xfrm>
              <a:off x="9539729" y="4560606"/>
              <a:ext cx="914400" cy="1056872"/>
              <a:chOff x="6789420" y="1639454"/>
              <a:chExt cx="914400" cy="1056872"/>
            </a:xfrm>
            <a:solidFill>
              <a:schemeClr val="accent6">
                <a:lumMod val="60000"/>
                <a:lumOff val="40000"/>
              </a:schemeClr>
            </a:solidFill>
            <a:effectLst>
              <a:outerShdw blurRad="76200" dir="18900000" sy="23000" kx="-1200000" algn="bl" rotWithShape="0">
                <a:prstClr val="black">
                  <a:alpha val="20000"/>
                </a:prstClr>
              </a:outerShdw>
            </a:effectLst>
          </p:grpSpPr>
          <p:sp>
            <p:nvSpPr>
              <p:cNvPr id="54" name="Rechteck 53">
                <a:extLst>
                  <a:ext uri="{FF2B5EF4-FFF2-40B4-BE49-F238E27FC236}">
                    <a16:creationId xmlns:a16="http://schemas.microsoft.com/office/drawing/2014/main" id="{F2626FD4-0D18-B3AC-BE95-681C3B4BEC7F}"/>
                  </a:ext>
                </a:extLst>
              </p:cNvPr>
              <p:cNvSpPr/>
              <p:nvPr/>
            </p:nvSpPr>
            <p:spPr>
              <a:xfrm>
                <a:off x="6789420" y="1639454"/>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214">
                    <a:solidFill>
                      <a:prstClr val="black"/>
                    </a:solidFill>
                    <a:latin typeface="Aptos" panose="02110004020202020204"/>
                  </a:rPr>
                  <a:t>operations</a:t>
                </a:r>
              </a:p>
            </p:txBody>
          </p:sp>
          <p:sp>
            <p:nvSpPr>
              <p:cNvPr id="55" name="Rechteck 54">
                <a:extLst>
                  <a:ext uri="{FF2B5EF4-FFF2-40B4-BE49-F238E27FC236}">
                    <a16:creationId xmlns:a16="http://schemas.microsoft.com/office/drawing/2014/main" id="{A538C4D3-1DD9-F9BE-8F44-CF8E4560FA1B}"/>
                  </a:ext>
                </a:extLst>
              </p:cNvPr>
              <p:cNvSpPr/>
              <p:nvPr/>
            </p:nvSpPr>
            <p:spPr>
              <a:xfrm>
                <a:off x="6789420" y="2278380"/>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214">
                    <a:solidFill>
                      <a:prstClr val="black"/>
                    </a:solidFill>
                    <a:latin typeface="Aptos" panose="02110004020202020204"/>
                  </a:rPr>
                  <a:t>CCS trackside</a:t>
                </a:r>
              </a:p>
            </p:txBody>
          </p:sp>
          <p:cxnSp>
            <p:nvCxnSpPr>
              <p:cNvPr id="56" name="Gerade Verbindung 55">
                <a:extLst>
                  <a:ext uri="{FF2B5EF4-FFF2-40B4-BE49-F238E27FC236}">
                    <a16:creationId xmlns:a16="http://schemas.microsoft.com/office/drawing/2014/main" id="{909B22F2-93F0-4104-2161-5A0C43621A82}"/>
                  </a:ext>
                </a:extLst>
              </p:cNvPr>
              <p:cNvCxnSpPr>
                <a:cxnSpLocks/>
                <a:stCxn id="54" idx="2"/>
                <a:endCxn id="55" idx="0"/>
              </p:cNvCxnSpPr>
              <p:nvPr/>
            </p:nvCxnSpPr>
            <p:spPr>
              <a:xfrm>
                <a:off x="7246620" y="2057400"/>
                <a:ext cx="0" cy="220980"/>
              </a:xfrm>
              <a:prstGeom prst="line">
                <a:avLst/>
              </a:prstGeom>
              <a:grpFill/>
              <a:ln w="38100"/>
            </p:spPr>
            <p:style>
              <a:lnRef idx="1">
                <a:schemeClr val="accent1"/>
              </a:lnRef>
              <a:fillRef idx="0">
                <a:schemeClr val="accent1"/>
              </a:fillRef>
              <a:effectRef idx="0">
                <a:schemeClr val="accent1"/>
              </a:effectRef>
              <a:fontRef idx="minor">
                <a:schemeClr val="tx1"/>
              </a:fontRef>
            </p:style>
          </p:cxnSp>
        </p:grpSp>
        <p:grpSp>
          <p:nvGrpSpPr>
            <p:cNvPr id="46" name="Gruppieren 45">
              <a:extLst>
                <a:ext uri="{FF2B5EF4-FFF2-40B4-BE49-F238E27FC236}">
                  <a16:creationId xmlns:a16="http://schemas.microsoft.com/office/drawing/2014/main" id="{F6C0EBFF-E08B-517A-1C6F-7F35E35996C7}"/>
                </a:ext>
              </a:extLst>
            </p:cNvPr>
            <p:cNvGrpSpPr/>
            <p:nvPr/>
          </p:nvGrpSpPr>
          <p:grpSpPr>
            <a:xfrm>
              <a:off x="8531566" y="4806754"/>
              <a:ext cx="831913" cy="929028"/>
              <a:chOff x="6789420" y="1639454"/>
              <a:chExt cx="914400" cy="1056872"/>
            </a:xfrm>
            <a:solidFill>
              <a:srgbClr val="FF0000"/>
            </a:solidFill>
            <a:effectLst>
              <a:outerShdw blurRad="76200" dir="18900000" sy="23000" kx="-1200000" algn="bl" rotWithShape="0">
                <a:prstClr val="black">
                  <a:alpha val="20000"/>
                </a:prstClr>
              </a:outerShdw>
            </a:effectLst>
          </p:grpSpPr>
          <p:sp>
            <p:nvSpPr>
              <p:cNvPr id="51" name="Rechteck 50">
                <a:extLst>
                  <a:ext uri="{FF2B5EF4-FFF2-40B4-BE49-F238E27FC236}">
                    <a16:creationId xmlns:a16="http://schemas.microsoft.com/office/drawing/2014/main" id="{052CCCE1-A483-ACC1-A8F3-6CAE8FBD0578}"/>
                  </a:ext>
                </a:extLst>
              </p:cNvPr>
              <p:cNvSpPr/>
              <p:nvPr/>
            </p:nvSpPr>
            <p:spPr>
              <a:xfrm>
                <a:off x="6789420" y="1639454"/>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214">
                    <a:solidFill>
                      <a:prstClr val="white"/>
                    </a:solidFill>
                    <a:latin typeface="Aptos" panose="02110004020202020204"/>
                  </a:rPr>
                  <a:t>operations</a:t>
                </a:r>
              </a:p>
            </p:txBody>
          </p:sp>
          <p:sp>
            <p:nvSpPr>
              <p:cNvPr id="52" name="Rechteck 51">
                <a:extLst>
                  <a:ext uri="{FF2B5EF4-FFF2-40B4-BE49-F238E27FC236}">
                    <a16:creationId xmlns:a16="http://schemas.microsoft.com/office/drawing/2014/main" id="{E2FA8C5F-F3B3-4577-1570-1B504F2086AD}"/>
                  </a:ext>
                </a:extLst>
              </p:cNvPr>
              <p:cNvSpPr/>
              <p:nvPr/>
            </p:nvSpPr>
            <p:spPr>
              <a:xfrm>
                <a:off x="6789420" y="2278380"/>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214">
                    <a:solidFill>
                      <a:prstClr val="white"/>
                    </a:solidFill>
                    <a:latin typeface="Aptos" panose="02110004020202020204"/>
                  </a:rPr>
                  <a:t>CCS trackside</a:t>
                </a:r>
              </a:p>
            </p:txBody>
          </p:sp>
          <p:cxnSp>
            <p:nvCxnSpPr>
              <p:cNvPr id="53" name="Gerade Verbindung 52">
                <a:extLst>
                  <a:ext uri="{FF2B5EF4-FFF2-40B4-BE49-F238E27FC236}">
                    <a16:creationId xmlns:a16="http://schemas.microsoft.com/office/drawing/2014/main" id="{9E5259D1-7281-F871-2E06-E3839555EBCE}"/>
                  </a:ext>
                </a:extLst>
              </p:cNvPr>
              <p:cNvCxnSpPr>
                <a:cxnSpLocks/>
                <a:stCxn id="51" idx="2"/>
                <a:endCxn id="52" idx="0"/>
              </p:cNvCxnSpPr>
              <p:nvPr/>
            </p:nvCxnSpPr>
            <p:spPr>
              <a:xfrm>
                <a:off x="7246620" y="2057400"/>
                <a:ext cx="0" cy="220980"/>
              </a:xfrm>
              <a:prstGeom prst="line">
                <a:avLst/>
              </a:prstGeom>
              <a:grpFill/>
              <a:ln w="38100"/>
            </p:spPr>
            <p:style>
              <a:lnRef idx="1">
                <a:schemeClr val="accent1"/>
              </a:lnRef>
              <a:fillRef idx="0">
                <a:schemeClr val="accent1"/>
              </a:fillRef>
              <a:effectRef idx="0">
                <a:schemeClr val="accent1"/>
              </a:effectRef>
              <a:fontRef idx="minor">
                <a:schemeClr val="tx1"/>
              </a:fontRef>
            </p:style>
          </p:cxnSp>
        </p:grpSp>
        <p:grpSp>
          <p:nvGrpSpPr>
            <p:cNvPr id="47" name="Gruppieren 46">
              <a:extLst>
                <a:ext uri="{FF2B5EF4-FFF2-40B4-BE49-F238E27FC236}">
                  <a16:creationId xmlns:a16="http://schemas.microsoft.com/office/drawing/2014/main" id="{0B3124E2-A02F-5691-C606-E754E14257C8}"/>
                </a:ext>
              </a:extLst>
            </p:cNvPr>
            <p:cNvGrpSpPr/>
            <p:nvPr/>
          </p:nvGrpSpPr>
          <p:grpSpPr>
            <a:xfrm>
              <a:off x="6436324" y="4663266"/>
              <a:ext cx="914400" cy="1056872"/>
              <a:chOff x="6789420" y="1639454"/>
              <a:chExt cx="914400" cy="1056872"/>
            </a:xfrm>
            <a:solidFill>
              <a:schemeClr val="accent4"/>
            </a:solidFill>
            <a:effectLst>
              <a:outerShdw blurRad="76200" dir="18900000" sy="23000" kx="-1200000" algn="bl" rotWithShape="0">
                <a:prstClr val="black">
                  <a:alpha val="20000"/>
                </a:prstClr>
              </a:outerShdw>
            </a:effectLst>
          </p:grpSpPr>
          <p:sp>
            <p:nvSpPr>
              <p:cNvPr id="48" name="Rechteck 47">
                <a:extLst>
                  <a:ext uri="{FF2B5EF4-FFF2-40B4-BE49-F238E27FC236}">
                    <a16:creationId xmlns:a16="http://schemas.microsoft.com/office/drawing/2014/main" id="{602DC0D6-10D4-0C23-FC7B-72C5336DD7D0}"/>
                  </a:ext>
                </a:extLst>
              </p:cNvPr>
              <p:cNvSpPr/>
              <p:nvPr/>
            </p:nvSpPr>
            <p:spPr>
              <a:xfrm>
                <a:off x="6789420" y="1639454"/>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214">
                    <a:solidFill>
                      <a:prstClr val="black"/>
                    </a:solidFill>
                    <a:latin typeface="Aptos" panose="02110004020202020204"/>
                  </a:rPr>
                  <a:t>operations</a:t>
                </a:r>
              </a:p>
            </p:txBody>
          </p:sp>
          <p:sp>
            <p:nvSpPr>
              <p:cNvPr id="49" name="Rechteck 48">
                <a:extLst>
                  <a:ext uri="{FF2B5EF4-FFF2-40B4-BE49-F238E27FC236}">
                    <a16:creationId xmlns:a16="http://schemas.microsoft.com/office/drawing/2014/main" id="{C6F9D324-FA4B-2AFE-9CDD-4D5C370314B0}"/>
                  </a:ext>
                </a:extLst>
              </p:cNvPr>
              <p:cNvSpPr/>
              <p:nvPr/>
            </p:nvSpPr>
            <p:spPr>
              <a:xfrm>
                <a:off x="6789420" y="2278380"/>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214">
                    <a:solidFill>
                      <a:prstClr val="black"/>
                    </a:solidFill>
                    <a:latin typeface="Aptos" panose="02110004020202020204"/>
                  </a:rPr>
                  <a:t>CCS trackside</a:t>
                </a:r>
              </a:p>
            </p:txBody>
          </p:sp>
          <p:cxnSp>
            <p:nvCxnSpPr>
              <p:cNvPr id="50" name="Gerade Verbindung 49">
                <a:extLst>
                  <a:ext uri="{FF2B5EF4-FFF2-40B4-BE49-F238E27FC236}">
                    <a16:creationId xmlns:a16="http://schemas.microsoft.com/office/drawing/2014/main" id="{FDC19B80-4764-438B-CCAC-1A8BD833DFD9}"/>
                  </a:ext>
                </a:extLst>
              </p:cNvPr>
              <p:cNvCxnSpPr>
                <a:cxnSpLocks/>
                <a:stCxn id="48" idx="2"/>
                <a:endCxn id="49" idx="0"/>
              </p:cNvCxnSpPr>
              <p:nvPr/>
            </p:nvCxnSpPr>
            <p:spPr>
              <a:xfrm>
                <a:off x="7246620" y="2057400"/>
                <a:ext cx="0" cy="220980"/>
              </a:xfrm>
              <a:prstGeom prst="line">
                <a:avLst/>
              </a:prstGeom>
              <a:grpFill/>
              <a:ln w="38100"/>
            </p:spPr>
            <p:style>
              <a:lnRef idx="1">
                <a:schemeClr val="accent1"/>
              </a:lnRef>
              <a:fillRef idx="0">
                <a:schemeClr val="accent1"/>
              </a:fillRef>
              <a:effectRef idx="0">
                <a:schemeClr val="accent1"/>
              </a:effectRef>
              <a:fontRef idx="minor">
                <a:schemeClr val="tx1"/>
              </a:fontRef>
            </p:style>
          </p:cxnSp>
        </p:grpSp>
      </p:grpSp>
      <p:grpSp>
        <p:nvGrpSpPr>
          <p:cNvPr id="72" name="Gruppieren 71">
            <a:extLst>
              <a:ext uri="{FF2B5EF4-FFF2-40B4-BE49-F238E27FC236}">
                <a16:creationId xmlns:a16="http://schemas.microsoft.com/office/drawing/2014/main" id="{989A4B88-183E-C471-21B3-49BD55582AFB}"/>
              </a:ext>
            </a:extLst>
          </p:cNvPr>
          <p:cNvGrpSpPr/>
          <p:nvPr/>
        </p:nvGrpSpPr>
        <p:grpSpPr>
          <a:xfrm>
            <a:off x="6893073" y="1934723"/>
            <a:ext cx="431745" cy="539916"/>
            <a:chOff x="6789420" y="1639454"/>
            <a:chExt cx="914400" cy="1056872"/>
          </a:xfrm>
          <a:solidFill>
            <a:schemeClr val="accent2">
              <a:lumMod val="20000"/>
              <a:lumOff val="80000"/>
            </a:schemeClr>
          </a:solidFill>
          <a:effectLst>
            <a:outerShdw blurRad="76200" dir="18900000" sy="23000" kx="-1200000" algn="bl" rotWithShape="0">
              <a:prstClr val="black">
                <a:alpha val="20000"/>
              </a:prstClr>
            </a:outerShdw>
          </a:effectLst>
        </p:grpSpPr>
        <p:sp>
          <p:nvSpPr>
            <p:cNvPr id="73" name="Rechteck 72">
              <a:extLst>
                <a:ext uri="{FF2B5EF4-FFF2-40B4-BE49-F238E27FC236}">
                  <a16:creationId xmlns:a16="http://schemas.microsoft.com/office/drawing/2014/main" id="{E95618BD-F368-A88D-098A-1F0B8585B62A}"/>
                </a:ext>
              </a:extLst>
            </p:cNvPr>
            <p:cNvSpPr/>
            <p:nvPr/>
          </p:nvSpPr>
          <p:spPr>
            <a:xfrm>
              <a:off x="6789420" y="1639454"/>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571">
                  <a:solidFill>
                    <a:prstClr val="black"/>
                  </a:solidFill>
                  <a:latin typeface="Aptos" panose="02110004020202020204"/>
                </a:rPr>
                <a:t>operations</a:t>
              </a:r>
            </a:p>
          </p:txBody>
        </p:sp>
        <p:sp>
          <p:nvSpPr>
            <p:cNvPr id="74" name="Rechteck 73">
              <a:extLst>
                <a:ext uri="{FF2B5EF4-FFF2-40B4-BE49-F238E27FC236}">
                  <a16:creationId xmlns:a16="http://schemas.microsoft.com/office/drawing/2014/main" id="{553BAF9E-0672-D1D8-9719-CB4E9E766F0F}"/>
                </a:ext>
              </a:extLst>
            </p:cNvPr>
            <p:cNvSpPr/>
            <p:nvPr/>
          </p:nvSpPr>
          <p:spPr>
            <a:xfrm>
              <a:off x="6789420" y="2278380"/>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571">
                  <a:solidFill>
                    <a:prstClr val="black"/>
                  </a:solidFill>
                  <a:latin typeface="Aptos" panose="02110004020202020204"/>
                </a:rPr>
                <a:t>CCS trackside</a:t>
              </a:r>
            </a:p>
          </p:txBody>
        </p:sp>
        <p:cxnSp>
          <p:nvCxnSpPr>
            <p:cNvPr id="75" name="Gerade Verbindung 74">
              <a:extLst>
                <a:ext uri="{FF2B5EF4-FFF2-40B4-BE49-F238E27FC236}">
                  <a16:creationId xmlns:a16="http://schemas.microsoft.com/office/drawing/2014/main" id="{BAE3B402-EA9F-1FD8-699C-A41CDBCE8A76}"/>
                </a:ext>
              </a:extLst>
            </p:cNvPr>
            <p:cNvCxnSpPr>
              <a:cxnSpLocks/>
              <a:stCxn id="73" idx="2"/>
              <a:endCxn id="74" idx="0"/>
            </p:cNvCxnSpPr>
            <p:nvPr/>
          </p:nvCxnSpPr>
          <p:spPr>
            <a:xfrm>
              <a:off x="7246620" y="2057400"/>
              <a:ext cx="0" cy="220980"/>
            </a:xfrm>
            <a:prstGeom prst="line">
              <a:avLst/>
            </a:prstGeom>
            <a:grpFill/>
            <a:ln w="38100"/>
          </p:spPr>
          <p:style>
            <a:lnRef idx="1">
              <a:schemeClr val="accent1"/>
            </a:lnRef>
            <a:fillRef idx="0">
              <a:schemeClr val="accent1"/>
            </a:fillRef>
            <a:effectRef idx="0">
              <a:schemeClr val="accent1"/>
            </a:effectRef>
            <a:fontRef idx="minor">
              <a:schemeClr val="tx1"/>
            </a:fontRef>
          </p:style>
        </p:cxnSp>
      </p:grpSp>
      <p:grpSp>
        <p:nvGrpSpPr>
          <p:cNvPr id="76" name="Gruppieren 75">
            <a:extLst>
              <a:ext uri="{FF2B5EF4-FFF2-40B4-BE49-F238E27FC236}">
                <a16:creationId xmlns:a16="http://schemas.microsoft.com/office/drawing/2014/main" id="{12DCC372-C9A6-9E88-7CBA-461570BF1E62}"/>
              </a:ext>
            </a:extLst>
          </p:cNvPr>
          <p:cNvGrpSpPr/>
          <p:nvPr/>
        </p:nvGrpSpPr>
        <p:grpSpPr>
          <a:xfrm>
            <a:off x="7656853" y="2032545"/>
            <a:ext cx="431745" cy="539916"/>
            <a:chOff x="6789420" y="1639454"/>
            <a:chExt cx="914400" cy="1056872"/>
          </a:xfrm>
          <a:solidFill>
            <a:schemeClr val="accent4">
              <a:lumMod val="60000"/>
              <a:lumOff val="40000"/>
            </a:schemeClr>
          </a:solidFill>
          <a:effectLst>
            <a:outerShdw blurRad="76200" dir="18900000" sy="23000" kx="-1200000" algn="bl" rotWithShape="0">
              <a:prstClr val="black">
                <a:alpha val="20000"/>
              </a:prstClr>
            </a:outerShdw>
          </a:effectLst>
        </p:grpSpPr>
        <p:sp>
          <p:nvSpPr>
            <p:cNvPr id="77" name="Rechteck 76">
              <a:extLst>
                <a:ext uri="{FF2B5EF4-FFF2-40B4-BE49-F238E27FC236}">
                  <a16:creationId xmlns:a16="http://schemas.microsoft.com/office/drawing/2014/main" id="{EF8F09C4-F39B-F0CD-3161-3A06B57DE112}"/>
                </a:ext>
              </a:extLst>
            </p:cNvPr>
            <p:cNvSpPr/>
            <p:nvPr/>
          </p:nvSpPr>
          <p:spPr>
            <a:xfrm>
              <a:off x="6789420" y="1639454"/>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571">
                  <a:solidFill>
                    <a:prstClr val="black"/>
                  </a:solidFill>
                  <a:latin typeface="Aptos" panose="02110004020202020204"/>
                </a:rPr>
                <a:t>operations</a:t>
              </a:r>
            </a:p>
          </p:txBody>
        </p:sp>
        <p:sp>
          <p:nvSpPr>
            <p:cNvPr id="78" name="Rechteck 77">
              <a:extLst>
                <a:ext uri="{FF2B5EF4-FFF2-40B4-BE49-F238E27FC236}">
                  <a16:creationId xmlns:a16="http://schemas.microsoft.com/office/drawing/2014/main" id="{FF2D9309-7588-ED23-9D35-EE090895D65F}"/>
                </a:ext>
              </a:extLst>
            </p:cNvPr>
            <p:cNvSpPr/>
            <p:nvPr/>
          </p:nvSpPr>
          <p:spPr>
            <a:xfrm>
              <a:off x="6789420" y="2278380"/>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571">
                  <a:solidFill>
                    <a:prstClr val="black"/>
                  </a:solidFill>
                  <a:latin typeface="Aptos" panose="02110004020202020204"/>
                </a:rPr>
                <a:t>CCS trackside</a:t>
              </a:r>
            </a:p>
          </p:txBody>
        </p:sp>
        <p:cxnSp>
          <p:nvCxnSpPr>
            <p:cNvPr id="79" name="Gerade Verbindung 78">
              <a:extLst>
                <a:ext uri="{FF2B5EF4-FFF2-40B4-BE49-F238E27FC236}">
                  <a16:creationId xmlns:a16="http://schemas.microsoft.com/office/drawing/2014/main" id="{53F63504-0722-8578-A890-FB8B87A9FA99}"/>
                </a:ext>
              </a:extLst>
            </p:cNvPr>
            <p:cNvCxnSpPr>
              <a:cxnSpLocks/>
              <a:stCxn id="77" idx="2"/>
              <a:endCxn id="78" idx="0"/>
            </p:cNvCxnSpPr>
            <p:nvPr/>
          </p:nvCxnSpPr>
          <p:spPr>
            <a:xfrm>
              <a:off x="7246620" y="2057400"/>
              <a:ext cx="0" cy="220980"/>
            </a:xfrm>
            <a:prstGeom prst="line">
              <a:avLst/>
            </a:prstGeom>
            <a:grpFill/>
            <a:ln w="38100"/>
          </p:spPr>
          <p:style>
            <a:lnRef idx="1">
              <a:schemeClr val="accent1"/>
            </a:lnRef>
            <a:fillRef idx="0">
              <a:schemeClr val="accent1"/>
            </a:fillRef>
            <a:effectRef idx="0">
              <a:schemeClr val="accent1"/>
            </a:effectRef>
            <a:fontRef idx="minor">
              <a:schemeClr val="tx1"/>
            </a:fontRef>
          </p:style>
        </p:cxnSp>
      </p:grpSp>
      <p:grpSp>
        <p:nvGrpSpPr>
          <p:cNvPr id="80" name="Gruppieren 79">
            <a:extLst>
              <a:ext uri="{FF2B5EF4-FFF2-40B4-BE49-F238E27FC236}">
                <a16:creationId xmlns:a16="http://schemas.microsoft.com/office/drawing/2014/main" id="{8E534CC4-CEBA-06C6-7FCA-582259A0BCEF}"/>
              </a:ext>
            </a:extLst>
          </p:cNvPr>
          <p:cNvGrpSpPr/>
          <p:nvPr/>
        </p:nvGrpSpPr>
        <p:grpSpPr>
          <a:xfrm>
            <a:off x="8494052" y="1934424"/>
            <a:ext cx="431745" cy="539916"/>
            <a:chOff x="6789420" y="1639454"/>
            <a:chExt cx="914400" cy="1056872"/>
          </a:xfrm>
          <a:solidFill>
            <a:schemeClr val="accent1">
              <a:lumMod val="60000"/>
              <a:lumOff val="40000"/>
            </a:schemeClr>
          </a:solidFill>
          <a:effectLst>
            <a:outerShdw blurRad="76200" dir="18900000" sy="23000" kx="-1200000" algn="bl" rotWithShape="0">
              <a:prstClr val="black">
                <a:alpha val="20000"/>
              </a:prstClr>
            </a:outerShdw>
          </a:effectLst>
        </p:grpSpPr>
        <p:sp>
          <p:nvSpPr>
            <p:cNvPr id="81" name="Rechteck 80">
              <a:extLst>
                <a:ext uri="{FF2B5EF4-FFF2-40B4-BE49-F238E27FC236}">
                  <a16:creationId xmlns:a16="http://schemas.microsoft.com/office/drawing/2014/main" id="{55351C4F-C24C-6FF6-B761-AF2C8B05BFAF}"/>
                </a:ext>
              </a:extLst>
            </p:cNvPr>
            <p:cNvSpPr/>
            <p:nvPr/>
          </p:nvSpPr>
          <p:spPr>
            <a:xfrm>
              <a:off x="6789420" y="1639454"/>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571">
                  <a:solidFill>
                    <a:prstClr val="black"/>
                  </a:solidFill>
                  <a:latin typeface="Aptos" panose="02110004020202020204"/>
                </a:rPr>
                <a:t>operations</a:t>
              </a:r>
            </a:p>
          </p:txBody>
        </p:sp>
        <p:sp>
          <p:nvSpPr>
            <p:cNvPr id="82" name="Rechteck 81">
              <a:extLst>
                <a:ext uri="{FF2B5EF4-FFF2-40B4-BE49-F238E27FC236}">
                  <a16:creationId xmlns:a16="http://schemas.microsoft.com/office/drawing/2014/main" id="{904D4155-B29C-C5A7-F07F-D2C75012BEB4}"/>
                </a:ext>
              </a:extLst>
            </p:cNvPr>
            <p:cNvSpPr/>
            <p:nvPr/>
          </p:nvSpPr>
          <p:spPr>
            <a:xfrm>
              <a:off x="6789420" y="2278380"/>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571">
                  <a:solidFill>
                    <a:prstClr val="black"/>
                  </a:solidFill>
                  <a:latin typeface="Aptos" panose="02110004020202020204"/>
                </a:rPr>
                <a:t>CCS trackside</a:t>
              </a:r>
            </a:p>
          </p:txBody>
        </p:sp>
        <p:cxnSp>
          <p:nvCxnSpPr>
            <p:cNvPr id="83" name="Gerade Verbindung 82">
              <a:extLst>
                <a:ext uri="{FF2B5EF4-FFF2-40B4-BE49-F238E27FC236}">
                  <a16:creationId xmlns:a16="http://schemas.microsoft.com/office/drawing/2014/main" id="{68043016-7DA5-9B0B-551F-7128E90C9E7B}"/>
                </a:ext>
              </a:extLst>
            </p:cNvPr>
            <p:cNvCxnSpPr>
              <a:cxnSpLocks/>
              <a:stCxn id="81" idx="2"/>
              <a:endCxn id="82" idx="0"/>
            </p:cNvCxnSpPr>
            <p:nvPr/>
          </p:nvCxnSpPr>
          <p:spPr>
            <a:xfrm>
              <a:off x="7246620" y="2057400"/>
              <a:ext cx="0" cy="220980"/>
            </a:xfrm>
            <a:prstGeom prst="line">
              <a:avLst/>
            </a:prstGeom>
            <a:grpFill/>
            <a:ln w="38100"/>
          </p:spPr>
          <p:style>
            <a:lnRef idx="1">
              <a:schemeClr val="accent1"/>
            </a:lnRef>
            <a:fillRef idx="0">
              <a:schemeClr val="accent1"/>
            </a:fillRef>
            <a:effectRef idx="0">
              <a:schemeClr val="accent1"/>
            </a:effectRef>
            <a:fontRef idx="minor">
              <a:schemeClr val="tx1"/>
            </a:fontRef>
          </p:style>
        </p:cxnSp>
      </p:grpSp>
      <p:sp>
        <p:nvSpPr>
          <p:cNvPr id="85" name="Textfeld 84">
            <a:extLst>
              <a:ext uri="{FF2B5EF4-FFF2-40B4-BE49-F238E27FC236}">
                <a16:creationId xmlns:a16="http://schemas.microsoft.com/office/drawing/2014/main" id="{86B83BB7-EFAF-EB97-E62E-1F46EEAD87ED}"/>
              </a:ext>
            </a:extLst>
          </p:cNvPr>
          <p:cNvSpPr txBox="1"/>
          <p:nvPr/>
        </p:nvSpPr>
        <p:spPr>
          <a:xfrm>
            <a:off x="1991818" y="1045872"/>
            <a:ext cx="3835956" cy="5368136"/>
          </a:xfrm>
          <a:prstGeom prst="rect">
            <a:avLst/>
          </a:prstGeom>
          <a:noFill/>
        </p:spPr>
        <p:txBody>
          <a:bodyPr wrap="square" rtlCol="0">
            <a:spAutoFit/>
          </a:bodyPr>
          <a:lstStyle/>
          <a:p>
            <a:pPr marL="204111" indent="-204111" defTabSz="326578">
              <a:buFont typeface="Arial" panose="020B0604020202020204" pitchFamily="34" charset="0"/>
              <a:buChar char="•"/>
            </a:pPr>
            <a:r>
              <a:rPr lang="en-GB" sz="1714" dirty="0">
                <a:solidFill>
                  <a:prstClr val="black"/>
                </a:solidFill>
                <a:latin typeface="Aptos" panose="02110004020202020204"/>
              </a:rPr>
              <a:t>Operational processes are strongly linked to the CCS trackside functionality. Together, they need precisely to fit together, also for proving their safety.</a:t>
            </a:r>
            <a:br>
              <a:rPr lang="en-GB" sz="1714" dirty="0">
                <a:solidFill>
                  <a:prstClr val="black"/>
                </a:solidFill>
                <a:latin typeface="Aptos" panose="02110004020202020204"/>
              </a:rPr>
            </a:br>
            <a:endParaRPr lang="en-GB" sz="1714" dirty="0">
              <a:solidFill>
                <a:prstClr val="black"/>
              </a:solidFill>
              <a:latin typeface="Aptos" panose="02110004020202020204"/>
            </a:endParaRPr>
          </a:p>
          <a:p>
            <a:pPr marL="204111" indent="-204111" defTabSz="326578">
              <a:buFont typeface="Arial" panose="020B0604020202020204" pitchFamily="34" charset="0"/>
              <a:buChar char="•"/>
            </a:pPr>
            <a:r>
              <a:rPr lang="en-GB" sz="1714" dirty="0">
                <a:solidFill>
                  <a:prstClr val="black"/>
                </a:solidFill>
                <a:latin typeface="Aptos" panose="02110004020202020204"/>
              </a:rPr>
              <a:t>Out of this: Harmonising operational processes will change all TPS products of today anyway.</a:t>
            </a:r>
            <a:br>
              <a:rPr lang="en-GB" sz="1714" dirty="0">
                <a:solidFill>
                  <a:prstClr val="black"/>
                </a:solidFill>
                <a:latin typeface="Aptos" panose="02110004020202020204"/>
              </a:rPr>
            </a:br>
            <a:endParaRPr lang="en-GB" sz="1714" dirty="0">
              <a:solidFill>
                <a:prstClr val="black"/>
              </a:solidFill>
              <a:latin typeface="Aptos" panose="02110004020202020204"/>
            </a:endParaRPr>
          </a:p>
          <a:p>
            <a:pPr marL="204111" indent="-204111" defTabSz="326578">
              <a:buFont typeface="Arial" panose="020B0604020202020204" pitchFamily="34" charset="0"/>
              <a:buChar char="•"/>
            </a:pPr>
            <a:r>
              <a:rPr lang="en-GB" sz="1714" dirty="0">
                <a:solidFill>
                  <a:prstClr val="black"/>
                </a:solidFill>
                <a:latin typeface="Aptos" panose="02110004020202020204"/>
              </a:rPr>
              <a:t>Such a step cannot be done again and again</a:t>
            </a:r>
          </a:p>
          <a:p>
            <a:pPr marL="204111" indent="-204111" defTabSz="326578">
              <a:buFont typeface="Arial" panose="020B0604020202020204" pitchFamily="34" charset="0"/>
              <a:buChar char="•"/>
            </a:pPr>
            <a:endParaRPr lang="en-GB" sz="1714" dirty="0">
              <a:solidFill>
                <a:prstClr val="black"/>
              </a:solidFill>
              <a:latin typeface="Aptos" panose="02110004020202020204"/>
            </a:endParaRPr>
          </a:p>
          <a:p>
            <a:pPr marL="204111" indent="-204111" defTabSz="326578">
              <a:buFont typeface="Arial" panose="020B0604020202020204" pitchFamily="34" charset="0"/>
              <a:buChar char="•"/>
            </a:pPr>
            <a:r>
              <a:rPr lang="en-GB" sz="1714" dirty="0">
                <a:solidFill>
                  <a:prstClr val="black"/>
                </a:solidFill>
                <a:latin typeface="Aptos" panose="02110004020202020204"/>
              </a:rPr>
              <a:t>Changing to a harmonized TPS now, and then change again to another architecture is no reasonable strategy</a:t>
            </a:r>
          </a:p>
          <a:p>
            <a:pPr marL="204111" indent="-204111" defTabSz="326578">
              <a:buFont typeface="Arial" panose="020B0604020202020204" pitchFamily="34" charset="0"/>
              <a:buChar char="•"/>
            </a:pPr>
            <a:endParaRPr lang="en-GB" sz="1714" dirty="0">
              <a:solidFill>
                <a:prstClr val="black"/>
              </a:solidFill>
              <a:latin typeface="Aptos" panose="02110004020202020204"/>
            </a:endParaRPr>
          </a:p>
          <a:p>
            <a:pPr marL="204111" indent="-204111" defTabSz="326578">
              <a:buFont typeface="Arial" panose="020B0604020202020204" pitchFamily="34" charset="0"/>
              <a:buChar char="•"/>
            </a:pPr>
            <a:r>
              <a:rPr lang="en-GB" sz="1714" dirty="0">
                <a:solidFill>
                  <a:prstClr val="black"/>
                </a:solidFill>
                <a:latin typeface="Aptos" panose="02110004020202020204"/>
              </a:rPr>
              <a:t>Therefore, it needs to be considered what  the “one” step shall include.</a:t>
            </a:r>
          </a:p>
        </p:txBody>
      </p:sp>
      <p:grpSp>
        <p:nvGrpSpPr>
          <p:cNvPr id="86" name="Gruppieren 85">
            <a:extLst>
              <a:ext uri="{FF2B5EF4-FFF2-40B4-BE49-F238E27FC236}">
                <a16:creationId xmlns:a16="http://schemas.microsoft.com/office/drawing/2014/main" id="{E2FE2632-76C6-B01B-B956-EA91E69ED0B9}"/>
              </a:ext>
            </a:extLst>
          </p:cNvPr>
          <p:cNvGrpSpPr/>
          <p:nvPr/>
        </p:nvGrpSpPr>
        <p:grpSpPr>
          <a:xfrm>
            <a:off x="6300579" y="2095287"/>
            <a:ext cx="653143" cy="754909"/>
            <a:chOff x="6789420" y="1639454"/>
            <a:chExt cx="914400" cy="1056872"/>
          </a:xfrm>
          <a:effectLst>
            <a:outerShdw blurRad="76200" dir="18900000" sy="23000" kx="-1200000" algn="bl" rotWithShape="0">
              <a:prstClr val="black">
                <a:alpha val="20000"/>
              </a:prstClr>
            </a:outerShdw>
          </a:effectLst>
        </p:grpSpPr>
        <p:sp>
          <p:nvSpPr>
            <p:cNvPr id="87" name="Rechteck 86">
              <a:extLst>
                <a:ext uri="{FF2B5EF4-FFF2-40B4-BE49-F238E27FC236}">
                  <a16:creationId xmlns:a16="http://schemas.microsoft.com/office/drawing/2014/main" id="{02A7FC7A-E387-894A-3C4F-8CE7F56AB327}"/>
                </a:ext>
              </a:extLst>
            </p:cNvPr>
            <p:cNvSpPr/>
            <p:nvPr/>
          </p:nvSpPr>
          <p:spPr>
            <a:xfrm>
              <a:off x="6789420" y="1639454"/>
              <a:ext cx="914400" cy="41794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857">
                  <a:solidFill>
                    <a:prstClr val="white"/>
                  </a:solidFill>
                  <a:latin typeface="Aptos" panose="02110004020202020204"/>
                </a:rPr>
                <a:t>operations</a:t>
              </a:r>
            </a:p>
          </p:txBody>
        </p:sp>
        <p:sp>
          <p:nvSpPr>
            <p:cNvPr id="88" name="Rechteck 87">
              <a:extLst>
                <a:ext uri="{FF2B5EF4-FFF2-40B4-BE49-F238E27FC236}">
                  <a16:creationId xmlns:a16="http://schemas.microsoft.com/office/drawing/2014/main" id="{BF130484-546A-DCBF-F88C-D9A1A052492A}"/>
                </a:ext>
              </a:extLst>
            </p:cNvPr>
            <p:cNvSpPr/>
            <p:nvPr/>
          </p:nvSpPr>
          <p:spPr>
            <a:xfrm>
              <a:off x="6789420" y="2278380"/>
              <a:ext cx="914400" cy="41794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857">
                  <a:solidFill>
                    <a:prstClr val="white"/>
                  </a:solidFill>
                  <a:latin typeface="Aptos" panose="02110004020202020204"/>
                </a:rPr>
                <a:t>CCS trackside</a:t>
              </a:r>
            </a:p>
          </p:txBody>
        </p:sp>
        <p:cxnSp>
          <p:nvCxnSpPr>
            <p:cNvPr id="89" name="Gerade Verbindung 88">
              <a:extLst>
                <a:ext uri="{FF2B5EF4-FFF2-40B4-BE49-F238E27FC236}">
                  <a16:creationId xmlns:a16="http://schemas.microsoft.com/office/drawing/2014/main" id="{652833C4-9BEC-553A-4EE7-ABEBAEC2B961}"/>
                </a:ext>
              </a:extLst>
            </p:cNvPr>
            <p:cNvCxnSpPr>
              <a:cxnSpLocks/>
              <a:stCxn id="87" idx="2"/>
              <a:endCxn id="88" idx="0"/>
            </p:cNvCxnSpPr>
            <p:nvPr/>
          </p:nvCxnSpPr>
          <p:spPr>
            <a:xfrm>
              <a:off x="7246620" y="2057400"/>
              <a:ext cx="0" cy="22098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90" name="Gruppieren 89">
            <a:extLst>
              <a:ext uri="{FF2B5EF4-FFF2-40B4-BE49-F238E27FC236}">
                <a16:creationId xmlns:a16="http://schemas.microsoft.com/office/drawing/2014/main" id="{9029B81F-3A52-E1EE-56F5-51C8F6E222FB}"/>
              </a:ext>
            </a:extLst>
          </p:cNvPr>
          <p:cNvGrpSpPr/>
          <p:nvPr/>
        </p:nvGrpSpPr>
        <p:grpSpPr>
          <a:xfrm>
            <a:off x="7152386" y="2244553"/>
            <a:ext cx="653143" cy="754909"/>
            <a:chOff x="6789420" y="1639454"/>
            <a:chExt cx="914400" cy="1056872"/>
          </a:xfrm>
          <a:solidFill>
            <a:schemeClr val="accent2">
              <a:lumMod val="60000"/>
              <a:lumOff val="40000"/>
            </a:schemeClr>
          </a:solidFill>
          <a:effectLst>
            <a:outerShdw blurRad="76200" dir="18900000" sy="23000" kx="-1200000" algn="bl" rotWithShape="0">
              <a:prstClr val="black">
                <a:alpha val="20000"/>
              </a:prstClr>
            </a:outerShdw>
          </a:effectLst>
        </p:grpSpPr>
        <p:sp>
          <p:nvSpPr>
            <p:cNvPr id="91" name="Rechteck 90">
              <a:extLst>
                <a:ext uri="{FF2B5EF4-FFF2-40B4-BE49-F238E27FC236}">
                  <a16:creationId xmlns:a16="http://schemas.microsoft.com/office/drawing/2014/main" id="{A282E0F7-2A07-BF77-E015-ECAC4F563AC5}"/>
                </a:ext>
              </a:extLst>
            </p:cNvPr>
            <p:cNvSpPr/>
            <p:nvPr/>
          </p:nvSpPr>
          <p:spPr>
            <a:xfrm>
              <a:off x="6789420" y="1639454"/>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857">
                  <a:solidFill>
                    <a:prstClr val="black"/>
                  </a:solidFill>
                  <a:latin typeface="Aptos" panose="02110004020202020204"/>
                </a:rPr>
                <a:t>operations</a:t>
              </a:r>
            </a:p>
          </p:txBody>
        </p:sp>
        <p:sp>
          <p:nvSpPr>
            <p:cNvPr id="92" name="Rechteck 91">
              <a:extLst>
                <a:ext uri="{FF2B5EF4-FFF2-40B4-BE49-F238E27FC236}">
                  <a16:creationId xmlns:a16="http://schemas.microsoft.com/office/drawing/2014/main" id="{A372F86C-075A-A5CD-B2CC-52E3E665F410}"/>
                </a:ext>
              </a:extLst>
            </p:cNvPr>
            <p:cNvSpPr/>
            <p:nvPr/>
          </p:nvSpPr>
          <p:spPr>
            <a:xfrm>
              <a:off x="6789420" y="2278380"/>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857">
                  <a:solidFill>
                    <a:prstClr val="black"/>
                  </a:solidFill>
                  <a:latin typeface="Aptos" panose="02110004020202020204"/>
                </a:rPr>
                <a:t>CCS trackside</a:t>
              </a:r>
            </a:p>
          </p:txBody>
        </p:sp>
        <p:cxnSp>
          <p:nvCxnSpPr>
            <p:cNvPr id="93" name="Gerade Verbindung 92">
              <a:extLst>
                <a:ext uri="{FF2B5EF4-FFF2-40B4-BE49-F238E27FC236}">
                  <a16:creationId xmlns:a16="http://schemas.microsoft.com/office/drawing/2014/main" id="{26174F0C-A158-2A88-67AF-A7CC11694077}"/>
                </a:ext>
              </a:extLst>
            </p:cNvPr>
            <p:cNvCxnSpPr>
              <a:cxnSpLocks/>
              <a:stCxn id="91" idx="2"/>
              <a:endCxn id="92" idx="0"/>
            </p:cNvCxnSpPr>
            <p:nvPr/>
          </p:nvCxnSpPr>
          <p:spPr>
            <a:xfrm>
              <a:off x="7246620" y="2057400"/>
              <a:ext cx="0" cy="220980"/>
            </a:xfrm>
            <a:prstGeom prst="line">
              <a:avLst/>
            </a:prstGeom>
            <a:grpFill/>
            <a:ln w="38100"/>
          </p:spPr>
          <p:style>
            <a:lnRef idx="1">
              <a:schemeClr val="accent1"/>
            </a:lnRef>
            <a:fillRef idx="0">
              <a:schemeClr val="accent1"/>
            </a:fillRef>
            <a:effectRef idx="0">
              <a:schemeClr val="accent1"/>
            </a:effectRef>
            <a:fontRef idx="minor">
              <a:schemeClr val="tx1"/>
            </a:fontRef>
          </p:style>
        </p:cxnSp>
      </p:grpSp>
      <p:grpSp>
        <p:nvGrpSpPr>
          <p:cNvPr id="94" name="Gruppieren 93">
            <a:extLst>
              <a:ext uri="{FF2B5EF4-FFF2-40B4-BE49-F238E27FC236}">
                <a16:creationId xmlns:a16="http://schemas.microsoft.com/office/drawing/2014/main" id="{50971275-CEFF-1A30-0B16-6C7E1A2E1213}"/>
              </a:ext>
            </a:extLst>
          </p:cNvPr>
          <p:cNvGrpSpPr/>
          <p:nvPr/>
        </p:nvGrpSpPr>
        <p:grpSpPr>
          <a:xfrm>
            <a:off x="8004193" y="2095287"/>
            <a:ext cx="653143" cy="754909"/>
            <a:chOff x="6789420" y="1639454"/>
            <a:chExt cx="914400" cy="1056872"/>
          </a:xfrm>
          <a:solidFill>
            <a:schemeClr val="accent6">
              <a:lumMod val="60000"/>
              <a:lumOff val="40000"/>
            </a:schemeClr>
          </a:solidFill>
          <a:effectLst>
            <a:outerShdw blurRad="76200" dir="18900000" sy="23000" kx="-1200000" algn="bl" rotWithShape="0">
              <a:prstClr val="black">
                <a:alpha val="20000"/>
              </a:prstClr>
            </a:outerShdw>
          </a:effectLst>
        </p:grpSpPr>
        <p:sp>
          <p:nvSpPr>
            <p:cNvPr id="95" name="Rechteck 94">
              <a:extLst>
                <a:ext uri="{FF2B5EF4-FFF2-40B4-BE49-F238E27FC236}">
                  <a16:creationId xmlns:a16="http://schemas.microsoft.com/office/drawing/2014/main" id="{D9EE586C-17EF-9505-9DAF-813FA0C9CA24}"/>
                </a:ext>
              </a:extLst>
            </p:cNvPr>
            <p:cNvSpPr/>
            <p:nvPr/>
          </p:nvSpPr>
          <p:spPr>
            <a:xfrm>
              <a:off x="6789420" y="1639454"/>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857">
                  <a:solidFill>
                    <a:prstClr val="black"/>
                  </a:solidFill>
                  <a:latin typeface="Aptos" panose="02110004020202020204"/>
                </a:rPr>
                <a:t>operations</a:t>
              </a:r>
            </a:p>
          </p:txBody>
        </p:sp>
        <p:sp>
          <p:nvSpPr>
            <p:cNvPr id="96" name="Rechteck 95">
              <a:extLst>
                <a:ext uri="{FF2B5EF4-FFF2-40B4-BE49-F238E27FC236}">
                  <a16:creationId xmlns:a16="http://schemas.microsoft.com/office/drawing/2014/main" id="{A9ED375C-3216-C399-8EFE-E27B50511F03}"/>
                </a:ext>
              </a:extLst>
            </p:cNvPr>
            <p:cNvSpPr/>
            <p:nvPr/>
          </p:nvSpPr>
          <p:spPr>
            <a:xfrm>
              <a:off x="6789420" y="2278380"/>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857">
                  <a:solidFill>
                    <a:prstClr val="black"/>
                  </a:solidFill>
                  <a:latin typeface="Aptos" panose="02110004020202020204"/>
                </a:rPr>
                <a:t>CCS trackside</a:t>
              </a:r>
            </a:p>
          </p:txBody>
        </p:sp>
        <p:cxnSp>
          <p:nvCxnSpPr>
            <p:cNvPr id="97" name="Gerade Verbindung 96">
              <a:extLst>
                <a:ext uri="{FF2B5EF4-FFF2-40B4-BE49-F238E27FC236}">
                  <a16:creationId xmlns:a16="http://schemas.microsoft.com/office/drawing/2014/main" id="{1D9FE851-F222-83DD-4142-E3E0E887D7D0}"/>
                </a:ext>
              </a:extLst>
            </p:cNvPr>
            <p:cNvCxnSpPr>
              <a:cxnSpLocks/>
              <a:stCxn id="95" idx="2"/>
              <a:endCxn id="96" idx="0"/>
            </p:cNvCxnSpPr>
            <p:nvPr/>
          </p:nvCxnSpPr>
          <p:spPr>
            <a:xfrm>
              <a:off x="7246620" y="2057400"/>
              <a:ext cx="0" cy="220980"/>
            </a:xfrm>
            <a:prstGeom prst="line">
              <a:avLst/>
            </a:prstGeom>
            <a:grpFill/>
            <a:ln w="38100"/>
          </p:spPr>
          <p:style>
            <a:lnRef idx="1">
              <a:schemeClr val="accent1"/>
            </a:lnRef>
            <a:fillRef idx="0">
              <a:schemeClr val="accent1"/>
            </a:fillRef>
            <a:effectRef idx="0">
              <a:schemeClr val="accent1"/>
            </a:effectRef>
            <a:fontRef idx="minor">
              <a:schemeClr val="tx1"/>
            </a:fontRef>
          </p:style>
        </p:cxnSp>
      </p:grpSp>
      <p:grpSp>
        <p:nvGrpSpPr>
          <p:cNvPr id="98" name="Gruppieren 97">
            <a:extLst>
              <a:ext uri="{FF2B5EF4-FFF2-40B4-BE49-F238E27FC236}">
                <a16:creationId xmlns:a16="http://schemas.microsoft.com/office/drawing/2014/main" id="{DC565CFB-9C5F-2A7B-75F8-2453379E59E2}"/>
              </a:ext>
            </a:extLst>
          </p:cNvPr>
          <p:cNvGrpSpPr/>
          <p:nvPr/>
        </p:nvGrpSpPr>
        <p:grpSpPr>
          <a:xfrm>
            <a:off x="8967502" y="2095287"/>
            <a:ext cx="594224" cy="663591"/>
            <a:chOff x="6789420" y="1639454"/>
            <a:chExt cx="914400" cy="1056872"/>
          </a:xfrm>
          <a:solidFill>
            <a:srgbClr val="FF0000"/>
          </a:solidFill>
          <a:effectLst>
            <a:outerShdw blurRad="76200" dir="18900000" sy="23000" kx="-1200000" algn="bl" rotWithShape="0">
              <a:prstClr val="black">
                <a:alpha val="20000"/>
              </a:prstClr>
            </a:outerShdw>
          </a:effectLst>
        </p:grpSpPr>
        <p:sp>
          <p:nvSpPr>
            <p:cNvPr id="99" name="Rechteck 98">
              <a:extLst>
                <a:ext uri="{FF2B5EF4-FFF2-40B4-BE49-F238E27FC236}">
                  <a16:creationId xmlns:a16="http://schemas.microsoft.com/office/drawing/2014/main" id="{40C5BF63-2A76-FF3D-D62C-9B8B12799FAE}"/>
                </a:ext>
              </a:extLst>
            </p:cNvPr>
            <p:cNvSpPr/>
            <p:nvPr/>
          </p:nvSpPr>
          <p:spPr>
            <a:xfrm>
              <a:off x="6789420" y="1639454"/>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857">
                  <a:solidFill>
                    <a:prstClr val="white"/>
                  </a:solidFill>
                  <a:latin typeface="Aptos" panose="02110004020202020204"/>
                </a:rPr>
                <a:t>operations</a:t>
              </a:r>
            </a:p>
          </p:txBody>
        </p:sp>
        <p:sp>
          <p:nvSpPr>
            <p:cNvPr id="100" name="Rechteck 99">
              <a:extLst>
                <a:ext uri="{FF2B5EF4-FFF2-40B4-BE49-F238E27FC236}">
                  <a16:creationId xmlns:a16="http://schemas.microsoft.com/office/drawing/2014/main" id="{8680820B-6842-797B-08F9-9E463406449E}"/>
                </a:ext>
              </a:extLst>
            </p:cNvPr>
            <p:cNvSpPr/>
            <p:nvPr/>
          </p:nvSpPr>
          <p:spPr>
            <a:xfrm>
              <a:off x="6789420" y="2278380"/>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857">
                  <a:solidFill>
                    <a:prstClr val="white"/>
                  </a:solidFill>
                  <a:latin typeface="Aptos" panose="02110004020202020204"/>
                </a:rPr>
                <a:t>CCS trackside</a:t>
              </a:r>
            </a:p>
          </p:txBody>
        </p:sp>
        <p:cxnSp>
          <p:nvCxnSpPr>
            <p:cNvPr id="101" name="Gerade Verbindung 100">
              <a:extLst>
                <a:ext uri="{FF2B5EF4-FFF2-40B4-BE49-F238E27FC236}">
                  <a16:creationId xmlns:a16="http://schemas.microsoft.com/office/drawing/2014/main" id="{251BA796-193E-348D-6B43-7AA2C862FAD8}"/>
                </a:ext>
              </a:extLst>
            </p:cNvPr>
            <p:cNvCxnSpPr>
              <a:cxnSpLocks/>
              <a:stCxn id="99" idx="2"/>
              <a:endCxn id="100" idx="0"/>
            </p:cNvCxnSpPr>
            <p:nvPr/>
          </p:nvCxnSpPr>
          <p:spPr>
            <a:xfrm>
              <a:off x="7246620" y="2057400"/>
              <a:ext cx="0" cy="220980"/>
            </a:xfrm>
            <a:prstGeom prst="line">
              <a:avLst/>
            </a:prstGeom>
            <a:grpFill/>
            <a:ln w="38100"/>
          </p:spPr>
          <p:style>
            <a:lnRef idx="1">
              <a:schemeClr val="accent1"/>
            </a:lnRef>
            <a:fillRef idx="0">
              <a:schemeClr val="accent1"/>
            </a:fillRef>
            <a:effectRef idx="0">
              <a:schemeClr val="accent1"/>
            </a:effectRef>
            <a:fontRef idx="minor">
              <a:schemeClr val="tx1"/>
            </a:fontRef>
          </p:style>
        </p:cxnSp>
      </p:grpSp>
      <p:grpSp>
        <p:nvGrpSpPr>
          <p:cNvPr id="102" name="Gruppieren 101">
            <a:extLst>
              <a:ext uri="{FF2B5EF4-FFF2-40B4-BE49-F238E27FC236}">
                <a16:creationId xmlns:a16="http://schemas.microsoft.com/office/drawing/2014/main" id="{98DE4B17-E78F-AADA-41F8-5E034604DB67}"/>
              </a:ext>
            </a:extLst>
          </p:cNvPr>
          <p:cNvGrpSpPr/>
          <p:nvPr/>
        </p:nvGrpSpPr>
        <p:grpSpPr>
          <a:xfrm>
            <a:off x="8709924" y="2302503"/>
            <a:ext cx="653143" cy="754909"/>
            <a:chOff x="6789420" y="1639454"/>
            <a:chExt cx="914400" cy="1056872"/>
          </a:xfrm>
          <a:solidFill>
            <a:schemeClr val="accent4"/>
          </a:solidFill>
          <a:effectLst>
            <a:outerShdw blurRad="76200" dir="18900000" sy="23000" kx="-1200000" algn="bl" rotWithShape="0">
              <a:prstClr val="black">
                <a:alpha val="20000"/>
              </a:prstClr>
            </a:outerShdw>
          </a:effectLst>
        </p:grpSpPr>
        <p:sp>
          <p:nvSpPr>
            <p:cNvPr id="103" name="Rechteck 102">
              <a:extLst>
                <a:ext uri="{FF2B5EF4-FFF2-40B4-BE49-F238E27FC236}">
                  <a16:creationId xmlns:a16="http://schemas.microsoft.com/office/drawing/2014/main" id="{7C62E441-8A40-99D8-81BC-97BCC1BD51CF}"/>
                </a:ext>
              </a:extLst>
            </p:cNvPr>
            <p:cNvSpPr/>
            <p:nvPr/>
          </p:nvSpPr>
          <p:spPr>
            <a:xfrm>
              <a:off x="6789420" y="1639454"/>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857">
                  <a:solidFill>
                    <a:prstClr val="black"/>
                  </a:solidFill>
                  <a:latin typeface="Aptos" panose="02110004020202020204"/>
                </a:rPr>
                <a:t>operations</a:t>
              </a:r>
            </a:p>
          </p:txBody>
        </p:sp>
        <p:sp>
          <p:nvSpPr>
            <p:cNvPr id="104" name="Rechteck 103">
              <a:extLst>
                <a:ext uri="{FF2B5EF4-FFF2-40B4-BE49-F238E27FC236}">
                  <a16:creationId xmlns:a16="http://schemas.microsoft.com/office/drawing/2014/main" id="{1CFE39BF-12D5-2F5C-8BBD-91299DC6E554}"/>
                </a:ext>
              </a:extLst>
            </p:cNvPr>
            <p:cNvSpPr/>
            <p:nvPr/>
          </p:nvSpPr>
          <p:spPr>
            <a:xfrm>
              <a:off x="6789420" y="2278380"/>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857">
                  <a:solidFill>
                    <a:prstClr val="black"/>
                  </a:solidFill>
                  <a:latin typeface="Aptos" panose="02110004020202020204"/>
                </a:rPr>
                <a:t>CCS trackside</a:t>
              </a:r>
            </a:p>
          </p:txBody>
        </p:sp>
        <p:cxnSp>
          <p:nvCxnSpPr>
            <p:cNvPr id="105" name="Gerade Verbindung 104">
              <a:extLst>
                <a:ext uri="{FF2B5EF4-FFF2-40B4-BE49-F238E27FC236}">
                  <a16:creationId xmlns:a16="http://schemas.microsoft.com/office/drawing/2014/main" id="{56276203-009C-CC8C-A239-06E05D637F97}"/>
                </a:ext>
              </a:extLst>
            </p:cNvPr>
            <p:cNvCxnSpPr>
              <a:cxnSpLocks/>
              <a:stCxn id="103" idx="2"/>
              <a:endCxn id="104" idx="0"/>
            </p:cNvCxnSpPr>
            <p:nvPr/>
          </p:nvCxnSpPr>
          <p:spPr>
            <a:xfrm>
              <a:off x="7246620" y="2057400"/>
              <a:ext cx="0" cy="220980"/>
            </a:xfrm>
            <a:prstGeom prst="line">
              <a:avLst/>
            </a:prstGeom>
            <a:grpFill/>
            <a:ln w="38100"/>
          </p:spPr>
          <p:style>
            <a:lnRef idx="1">
              <a:schemeClr val="accent1"/>
            </a:lnRef>
            <a:fillRef idx="0">
              <a:schemeClr val="accent1"/>
            </a:fillRef>
            <a:effectRef idx="0">
              <a:schemeClr val="accent1"/>
            </a:effectRef>
            <a:fontRef idx="minor">
              <a:schemeClr val="tx1"/>
            </a:fontRef>
          </p:style>
        </p:cxnSp>
      </p:grpSp>
      <p:grpSp>
        <p:nvGrpSpPr>
          <p:cNvPr id="106" name="Gruppieren 105">
            <a:extLst>
              <a:ext uri="{FF2B5EF4-FFF2-40B4-BE49-F238E27FC236}">
                <a16:creationId xmlns:a16="http://schemas.microsoft.com/office/drawing/2014/main" id="{FC4DEB17-A09D-FC67-BE52-5B5372BDDD01}"/>
              </a:ext>
            </a:extLst>
          </p:cNvPr>
          <p:cNvGrpSpPr/>
          <p:nvPr/>
        </p:nvGrpSpPr>
        <p:grpSpPr>
          <a:xfrm>
            <a:off x="8075283" y="3771169"/>
            <a:ext cx="1593876" cy="563196"/>
            <a:chOff x="6436324" y="4126425"/>
            <a:chExt cx="4748490" cy="1609357"/>
          </a:xfrm>
          <a:solidFill>
            <a:schemeClr val="accent1">
              <a:lumMod val="20000"/>
              <a:lumOff val="80000"/>
            </a:schemeClr>
          </a:solidFill>
        </p:grpSpPr>
        <p:grpSp>
          <p:nvGrpSpPr>
            <p:cNvPr id="107" name="Gruppieren 106">
              <a:extLst>
                <a:ext uri="{FF2B5EF4-FFF2-40B4-BE49-F238E27FC236}">
                  <a16:creationId xmlns:a16="http://schemas.microsoft.com/office/drawing/2014/main" id="{66FB6862-6255-4BAF-339B-FBCF899BF680}"/>
                </a:ext>
              </a:extLst>
            </p:cNvPr>
            <p:cNvGrpSpPr/>
            <p:nvPr/>
          </p:nvGrpSpPr>
          <p:grpSpPr>
            <a:xfrm>
              <a:off x="7104570" y="4126843"/>
              <a:ext cx="604443" cy="755882"/>
              <a:chOff x="6789420" y="1639454"/>
              <a:chExt cx="914400" cy="1056872"/>
            </a:xfrm>
            <a:grpFill/>
            <a:effectLst>
              <a:outerShdw blurRad="76200" dir="18900000" sy="23000" kx="-1200000" algn="bl" rotWithShape="0">
                <a:prstClr val="black">
                  <a:alpha val="20000"/>
                </a:prstClr>
              </a:outerShdw>
            </a:effectLst>
          </p:grpSpPr>
          <p:sp>
            <p:nvSpPr>
              <p:cNvPr id="136" name="Rechteck 135">
                <a:extLst>
                  <a:ext uri="{FF2B5EF4-FFF2-40B4-BE49-F238E27FC236}">
                    <a16:creationId xmlns:a16="http://schemas.microsoft.com/office/drawing/2014/main" id="{8E67A8D9-B23E-65FE-8821-4EE0642C6A60}"/>
                  </a:ext>
                </a:extLst>
              </p:cNvPr>
              <p:cNvSpPr/>
              <p:nvPr/>
            </p:nvSpPr>
            <p:spPr>
              <a:xfrm>
                <a:off x="6789420" y="1639454"/>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143">
                    <a:solidFill>
                      <a:prstClr val="black"/>
                    </a:solidFill>
                    <a:latin typeface="Aptos" panose="02110004020202020204"/>
                  </a:rPr>
                  <a:t>operations</a:t>
                </a:r>
              </a:p>
            </p:txBody>
          </p:sp>
          <p:sp>
            <p:nvSpPr>
              <p:cNvPr id="137" name="Rechteck 136">
                <a:extLst>
                  <a:ext uri="{FF2B5EF4-FFF2-40B4-BE49-F238E27FC236}">
                    <a16:creationId xmlns:a16="http://schemas.microsoft.com/office/drawing/2014/main" id="{53C458E4-7516-5C08-2D82-7A0C588869CC}"/>
                  </a:ext>
                </a:extLst>
              </p:cNvPr>
              <p:cNvSpPr/>
              <p:nvPr/>
            </p:nvSpPr>
            <p:spPr>
              <a:xfrm>
                <a:off x="6789420" y="2278380"/>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143">
                    <a:solidFill>
                      <a:prstClr val="black"/>
                    </a:solidFill>
                    <a:latin typeface="Aptos" panose="02110004020202020204"/>
                  </a:rPr>
                  <a:t>CCS trackside</a:t>
                </a:r>
              </a:p>
            </p:txBody>
          </p:sp>
          <p:cxnSp>
            <p:nvCxnSpPr>
              <p:cNvPr id="138" name="Gerade Verbindung 137">
                <a:extLst>
                  <a:ext uri="{FF2B5EF4-FFF2-40B4-BE49-F238E27FC236}">
                    <a16:creationId xmlns:a16="http://schemas.microsoft.com/office/drawing/2014/main" id="{E89ECA96-68B7-57CE-43BF-7AC5D95BBBB8}"/>
                  </a:ext>
                </a:extLst>
              </p:cNvPr>
              <p:cNvCxnSpPr>
                <a:cxnSpLocks/>
                <a:stCxn id="136" idx="2"/>
                <a:endCxn id="137" idx="0"/>
              </p:cNvCxnSpPr>
              <p:nvPr/>
            </p:nvCxnSpPr>
            <p:spPr>
              <a:xfrm>
                <a:off x="7246620" y="2057400"/>
                <a:ext cx="0" cy="220980"/>
              </a:xfrm>
              <a:prstGeom prst="line">
                <a:avLst/>
              </a:prstGeom>
              <a:grpFill/>
              <a:ln w="38100"/>
            </p:spPr>
            <p:style>
              <a:lnRef idx="1">
                <a:schemeClr val="accent1"/>
              </a:lnRef>
              <a:fillRef idx="0">
                <a:schemeClr val="accent1"/>
              </a:fillRef>
              <a:effectRef idx="0">
                <a:schemeClr val="accent1"/>
              </a:effectRef>
              <a:fontRef idx="minor">
                <a:schemeClr val="tx1"/>
              </a:fontRef>
            </p:style>
          </p:cxnSp>
        </p:grpSp>
        <p:grpSp>
          <p:nvGrpSpPr>
            <p:cNvPr id="108" name="Gruppieren 107">
              <a:extLst>
                <a:ext uri="{FF2B5EF4-FFF2-40B4-BE49-F238E27FC236}">
                  <a16:creationId xmlns:a16="http://schemas.microsoft.com/office/drawing/2014/main" id="{F7AB8924-1C7B-6D24-4D89-F7A7458F052B}"/>
                </a:ext>
              </a:extLst>
            </p:cNvPr>
            <p:cNvGrpSpPr/>
            <p:nvPr/>
          </p:nvGrpSpPr>
          <p:grpSpPr>
            <a:xfrm>
              <a:off x="8173862" y="4263794"/>
              <a:ext cx="604443" cy="755882"/>
              <a:chOff x="6789420" y="1639454"/>
              <a:chExt cx="914400" cy="1056872"/>
            </a:xfrm>
            <a:grpFill/>
            <a:effectLst>
              <a:outerShdw blurRad="76200" dir="18900000" sy="23000" kx="-1200000" algn="bl" rotWithShape="0">
                <a:prstClr val="black">
                  <a:alpha val="20000"/>
                </a:prstClr>
              </a:outerShdw>
            </a:effectLst>
          </p:grpSpPr>
          <p:sp>
            <p:nvSpPr>
              <p:cNvPr id="133" name="Rechteck 132">
                <a:extLst>
                  <a:ext uri="{FF2B5EF4-FFF2-40B4-BE49-F238E27FC236}">
                    <a16:creationId xmlns:a16="http://schemas.microsoft.com/office/drawing/2014/main" id="{F90E0A50-7DFB-D80A-BA0C-1B25DA598E9B}"/>
                  </a:ext>
                </a:extLst>
              </p:cNvPr>
              <p:cNvSpPr/>
              <p:nvPr/>
            </p:nvSpPr>
            <p:spPr>
              <a:xfrm>
                <a:off x="6789420" y="1639454"/>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143">
                    <a:solidFill>
                      <a:prstClr val="black"/>
                    </a:solidFill>
                    <a:latin typeface="Aptos" panose="02110004020202020204"/>
                  </a:rPr>
                  <a:t>operations</a:t>
                </a:r>
              </a:p>
            </p:txBody>
          </p:sp>
          <p:sp>
            <p:nvSpPr>
              <p:cNvPr id="134" name="Rechteck 133">
                <a:extLst>
                  <a:ext uri="{FF2B5EF4-FFF2-40B4-BE49-F238E27FC236}">
                    <a16:creationId xmlns:a16="http://schemas.microsoft.com/office/drawing/2014/main" id="{21D75EE6-B432-CF87-D9B8-71E41914B55A}"/>
                  </a:ext>
                </a:extLst>
              </p:cNvPr>
              <p:cNvSpPr/>
              <p:nvPr/>
            </p:nvSpPr>
            <p:spPr>
              <a:xfrm>
                <a:off x="6789420" y="2278380"/>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143">
                    <a:solidFill>
                      <a:prstClr val="black"/>
                    </a:solidFill>
                    <a:latin typeface="Aptos" panose="02110004020202020204"/>
                  </a:rPr>
                  <a:t>CCS trackside</a:t>
                </a:r>
              </a:p>
            </p:txBody>
          </p:sp>
          <p:cxnSp>
            <p:nvCxnSpPr>
              <p:cNvPr id="135" name="Gerade Verbindung 134">
                <a:extLst>
                  <a:ext uri="{FF2B5EF4-FFF2-40B4-BE49-F238E27FC236}">
                    <a16:creationId xmlns:a16="http://schemas.microsoft.com/office/drawing/2014/main" id="{00F979EE-FB25-6914-750F-65EDC8EC10B4}"/>
                  </a:ext>
                </a:extLst>
              </p:cNvPr>
              <p:cNvCxnSpPr>
                <a:cxnSpLocks/>
                <a:stCxn id="133" idx="2"/>
                <a:endCxn id="134" idx="0"/>
              </p:cNvCxnSpPr>
              <p:nvPr/>
            </p:nvCxnSpPr>
            <p:spPr>
              <a:xfrm>
                <a:off x="7246620" y="2057400"/>
                <a:ext cx="0" cy="220980"/>
              </a:xfrm>
              <a:prstGeom prst="line">
                <a:avLst/>
              </a:prstGeom>
              <a:grpFill/>
              <a:ln w="38100"/>
            </p:spPr>
            <p:style>
              <a:lnRef idx="1">
                <a:schemeClr val="accent1"/>
              </a:lnRef>
              <a:fillRef idx="0">
                <a:schemeClr val="accent1"/>
              </a:fillRef>
              <a:effectRef idx="0">
                <a:schemeClr val="accent1"/>
              </a:effectRef>
              <a:fontRef idx="minor">
                <a:schemeClr val="tx1"/>
              </a:fontRef>
            </p:style>
          </p:cxnSp>
        </p:grpSp>
        <p:grpSp>
          <p:nvGrpSpPr>
            <p:cNvPr id="109" name="Gruppieren 108">
              <a:extLst>
                <a:ext uri="{FF2B5EF4-FFF2-40B4-BE49-F238E27FC236}">
                  <a16:creationId xmlns:a16="http://schemas.microsoft.com/office/drawing/2014/main" id="{3730AC2F-02D8-0021-E2DA-8DB593441133}"/>
                </a:ext>
              </a:extLst>
            </p:cNvPr>
            <p:cNvGrpSpPr/>
            <p:nvPr/>
          </p:nvGrpSpPr>
          <p:grpSpPr>
            <a:xfrm>
              <a:off x="9345940" y="4126425"/>
              <a:ext cx="604443" cy="755882"/>
              <a:chOff x="6789420" y="1639454"/>
              <a:chExt cx="914400" cy="1056872"/>
            </a:xfrm>
            <a:grpFill/>
            <a:effectLst>
              <a:outerShdw blurRad="76200" dir="18900000" sy="23000" kx="-1200000" algn="bl" rotWithShape="0">
                <a:prstClr val="black">
                  <a:alpha val="20000"/>
                </a:prstClr>
              </a:outerShdw>
            </a:effectLst>
          </p:grpSpPr>
          <p:sp>
            <p:nvSpPr>
              <p:cNvPr id="130" name="Rechteck 129">
                <a:extLst>
                  <a:ext uri="{FF2B5EF4-FFF2-40B4-BE49-F238E27FC236}">
                    <a16:creationId xmlns:a16="http://schemas.microsoft.com/office/drawing/2014/main" id="{3CCDAB23-9F67-A0DD-6052-B1220E2631FF}"/>
                  </a:ext>
                </a:extLst>
              </p:cNvPr>
              <p:cNvSpPr/>
              <p:nvPr/>
            </p:nvSpPr>
            <p:spPr>
              <a:xfrm>
                <a:off x="6789420" y="1639454"/>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143">
                    <a:solidFill>
                      <a:prstClr val="black"/>
                    </a:solidFill>
                    <a:latin typeface="Aptos" panose="02110004020202020204"/>
                  </a:rPr>
                  <a:t>operations</a:t>
                </a:r>
              </a:p>
            </p:txBody>
          </p:sp>
          <p:sp>
            <p:nvSpPr>
              <p:cNvPr id="131" name="Rechteck 130">
                <a:extLst>
                  <a:ext uri="{FF2B5EF4-FFF2-40B4-BE49-F238E27FC236}">
                    <a16:creationId xmlns:a16="http://schemas.microsoft.com/office/drawing/2014/main" id="{A692E2B4-8512-8C79-A3A7-7B32EB7CE3D0}"/>
                  </a:ext>
                </a:extLst>
              </p:cNvPr>
              <p:cNvSpPr/>
              <p:nvPr/>
            </p:nvSpPr>
            <p:spPr>
              <a:xfrm>
                <a:off x="6789420" y="2278380"/>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143">
                    <a:solidFill>
                      <a:prstClr val="black"/>
                    </a:solidFill>
                    <a:latin typeface="Aptos" panose="02110004020202020204"/>
                  </a:rPr>
                  <a:t>CCS trackside</a:t>
                </a:r>
              </a:p>
            </p:txBody>
          </p:sp>
          <p:cxnSp>
            <p:nvCxnSpPr>
              <p:cNvPr id="132" name="Gerade Verbindung 131">
                <a:extLst>
                  <a:ext uri="{FF2B5EF4-FFF2-40B4-BE49-F238E27FC236}">
                    <a16:creationId xmlns:a16="http://schemas.microsoft.com/office/drawing/2014/main" id="{28945D0C-7E82-C407-C22B-BA3F9D8951CD}"/>
                  </a:ext>
                </a:extLst>
              </p:cNvPr>
              <p:cNvCxnSpPr>
                <a:cxnSpLocks/>
                <a:stCxn id="130" idx="2"/>
                <a:endCxn id="131" idx="0"/>
              </p:cNvCxnSpPr>
              <p:nvPr/>
            </p:nvCxnSpPr>
            <p:spPr>
              <a:xfrm>
                <a:off x="7246620" y="2057400"/>
                <a:ext cx="0" cy="220980"/>
              </a:xfrm>
              <a:prstGeom prst="line">
                <a:avLst/>
              </a:prstGeom>
              <a:grpFill/>
              <a:ln w="38100"/>
            </p:spPr>
            <p:style>
              <a:lnRef idx="1">
                <a:schemeClr val="accent1"/>
              </a:lnRef>
              <a:fillRef idx="0">
                <a:schemeClr val="accent1"/>
              </a:fillRef>
              <a:effectRef idx="0">
                <a:schemeClr val="accent1"/>
              </a:effectRef>
              <a:fontRef idx="minor">
                <a:schemeClr val="tx1"/>
              </a:fontRef>
            </p:style>
          </p:cxnSp>
        </p:grpSp>
        <p:grpSp>
          <p:nvGrpSpPr>
            <p:cNvPr id="110" name="Gruppieren 109">
              <a:extLst>
                <a:ext uri="{FF2B5EF4-FFF2-40B4-BE49-F238E27FC236}">
                  <a16:creationId xmlns:a16="http://schemas.microsoft.com/office/drawing/2014/main" id="{9DC99DE0-4E49-E3D3-340E-5DD85FEEFD68}"/>
                </a:ext>
              </a:extLst>
            </p:cNvPr>
            <p:cNvGrpSpPr/>
            <p:nvPr/>
          </p:nvGrpSpPr>
          <p:grpSpPr>
            <a:xfrm>
              <a:off x="10270414" y="4229844"/>
              <a:ext cx="914400" cy="1056872"/>
              <a:chOff x="6789420" y="1639454"/>
              <a:chExt cx="914400" cy="1056872"/>
            </a:xfrm>
            <a:grpFill/>
            <a:effectLst>
              <a:outerShdw blurRad="76200" dir="18900000" sy="23000" kx="-1200000" algn="bl" rotWithShape="0">
                <a:prstClr val="black">
                  <a:alpha val="20000"/>
                </a:prstClr>
              </a:outerShdw>
            </a:effectLst>
          </p:grpSpPr>
          <p:sp>
            <p:nvSpPr>
              <p:cNvPr id="127" name="Rechteck 126">
                <a:extLst>
                  <a:ext uri="{FF2B5EF4-FFF2-40B4-BE49-F238E27FC236}">
                    <a16:creationId xmlns:a16="http://schemas.microsoft.com/office/drawing/2014/main" id="{03AED393-E822-79DB-4B9B-1BB1A45ED18A}"/>
                  </a:ext>
                </a:extLst>
              </p:cNvPr>
              <p:cNvSpPr/>
              <p:nvPr/>
            </p:nvSpPr>
            <p:spPr>
              <a:xfrm>
                <a:off x="6789420" y="1639454"/>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214">
                    <a:solidFill>
                      <a:prstClr val="black"/>
                    </a:solidFill>
                    <a:latin typeface="Aptos" panose="02110004020202020204"/>
                  </a:rPr>
                  <a:t>operations</a:t>
                </a:r>
              </a:p>
            </p:txBody>
          </p:sp>
          <p:sp>
            <p:nvSpPr>
              <p:cNvPr id="128" name="Rechteck 127">
                <a:extLst>
                  <a:ext uri="{FF2B5EF4-FFF2-40B4-BE49-F238E27FC236}">
                    <a16:creationId xmlns:a16="http://schemas.microsoft.com/office/drawing/2014/main" id="{162992FA-660F-D029-58C0-45028B8B19D7}"/>
                  </a:ext>
                </a:extLst>
              </p:cNvPr>
              <p:cNvSpPr/>
              <p:nvPr/>
            </p:nvSpPr>
            <p:spPr>
              <a:xfrm>
                <a:off x="6789420" y="2278380"/>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214">
                    <a:solidFill>
                      <a:prstClr val="black"/>
                    </a:solidFill>
                    <a:latin typeface="Aptos" panose="02110004020202020204"/>
                  </a:rPr>
                  <a:t>CCS trackside</a:t>
                </a:r>
              </a:p>
            </p:txBody>
          </p:sp>
          <p:cxnSp>
            <p:nvCxnSpPr>
              <p:cNvPr id="129" name="Gerade Verbindung 128">
                <a:extLst>
                  <a:ext uri="{FF2B5EF4-FFF2-40B4-BE49-F238E27FC236}">
                    <a16:creationId xmlns:a16="http://schemas.microsoft.com/office/drawing/2014/main" id="{58BC1B1B-5867-8E9C-9070-D362C194C515}"/>
                  </a:ext>
                </a:extLst>
              </p:cNvPr>
              <p:cNvCxnSpPr>
                <a:cxnSpLocks/>
                <a:stCxn id="127" idx="2"/>
                <a:endCxn id="128" idx="0"/>
              </p:cNvCxnSpPr>
              <p:nvPr/>
            </p:nvCxnSpPr>
            <p:spPr>
              <a:xfrm>
                <a:off x="7246620" y="2057400"/>
                <a:ext cx="0" cy="220980"/>
              </a:xfrm>
              <a:prstGeom prst="line">
                <a:avLst/>
              </a:prstGeom>
              <a:grpFill/>
              <a:ln w="38100"/>
            </p:spPr>
            <p:style>
              <a:lnRef idx="1">
                <a:schemeClr val="accent1"/>
              </a:lnRef>
              <a:fillRef idx="0">
                <a:schemeClr val="accent1"/>
              </a:fillRef>
              <a:effectRef idx="0">
                <a:schemeClr val="accent1"/>
              </a:effectRef>
              <a:fontRef idx="minor">
                <a:schemeClr val="tx1"/>
              </a:fontRef>
            </p:style>
          </p:cxnSp>
        </p:grpSp>
        <p:grpSp>
          <p:nvGrpSpPr>
            <p:cNvPr id="111" name="Gruppieren 110">
              <a:extLst>
                <a:ext uri="{FF2B5EF4-FFF2-40B4-BE49-F238E27FC236}">
                  <a16:creationId xmlns:a16="http://schemas.microsoft.com/office/drawing/2014/main" id="{22EE1437-0657-6C0C-6933-8646D54651A0}"/>
                </a:ext>
              </a:extLst>
            </p:cNvPr>
            <p:cNvGrpSpPr/>
            <p:nvPr/>
          </p:nvGrpSpPr>
          <p:grpSpPr>
            <a:xfrm>
              <a:off x="7467608" y="4560606"/>
              <a:ext cx="914400" cy="1056872"/>
              <a:chOff x="6789420" y="1639454"/>
              <a:chExt cx="914400" cy="1056872"/>
            </a:xfrm>
            <a:grpFill/>
            <a:effectLst>
              <a:outerShdw blurRad="76200" dir="18900000" sy="23000" kx="-1200000" algn="bl" rotWithShape="0">
                <a:prstClr val="black">
                  <a:alpha val="20000"/>
                </a:prstClr>
              </a:outerShdw>
            </a:effectLst>
          </p:grpSpPr>
          <p:sp>
            <p:nvSpPr>
              <p:cNvPr id="124" name="Rechteck 123">
                <a:extLst>
                  <a:ext uri="{FF2B5EF4-FFF2-40B4-BE49-F238E27FC236}">
                    <a16:creationId xmlns:a16="http://schemas.microsoft.com/office/drawing/2014/main" id="{B0C83210-3263-FF60-C45C-6E98A5A4ADE3}"/>
                  </a:ext>
                </a:extLst>
              </p:cNvPr>
              <p:cNvSpPr/>
              <p:nvPr/>
            </p:nvSpPr>
            <p:spPr>
              <a:xfrm>
                <a:off x="6789420" y="1639454"/>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214">
                    <a:solidFill>
                      <a:prstClr val="black"/>
                    </a:solidFill>
                    <a:latin typeface="Aptos" panose="02110004020202020204"/>
                  </a:rPr>
                  <a:t>operations</a:t>
                </a:r>
              </a:p>
            </p:txBody>
          </p:sp>
          <p:sp>
            <p:nvSpPr>
              <p:cNvPr id="125" name="Rechteck 124">
                <a:extLst>
                  <a:ext uri="{FF2B5EF4-FFF2-40B4-BE49-F238E27FC236}">
                    <a16:creationId xmlns:a16="http://schemas.microsoft.com/office/drawing/2014/main" id="{194BEE1F-252F-6EA4-408A-ED2C458992ED}"/>
                  </a:ext>
                </a:extLst>
              </p:cNvPr>
              <p:cNvSpPr/>
              <p:nvPr/>
            </p:nvSpPr>
            <p:spPr>
              <a:xfrm>
                <a:off x="6789420" y="2278380"/>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214">
                    <a:solidFill>
                      <a:prstClr val="black"/>
                    </a:solidFill>
                    <a:latin typeface="Aptos" panose="02110004020202020204"/>
                  </a:rPr>
                  <a:t>CCS trackside</a:t>
                </a:r>
              </a:p>
            </p:txBody>
          </p:sp>
          <p:cxnSp>
            <p:nvCxnSpPr>
              <p:cNvPr id="126" name="Gerade Verbindung 125">
                <a:extLst>
                  <a:ext uri="{FF2B5EF4-FFF2-40B4-BE49-F238E27FC236}">
                    <a16:creationId xmlns:a16="http://schemas.microsoft.com/office/drawing/2014/main" id="{47E74272-5849-DF0E-6817-48D8E445A443}"/>
                  </a:ext>
                </a:extLst>
              </p:cNvPr>
              <p:cNvCxnSpPr>
                <a:cxnSpLocks/>
                <a:stCxn id="124" idx="2"/>
                <a:endCxn id="125" idx="0"/>
              </p:cNvCxnSpPr>
              <p:nvPr/>
            </p:nvCxnSpPr>
            <p:spPr>
              <a:xfrm>
                <a:off x="7246620" y="2057400"/>
                <a:ext cx="0" cy="220980"/>
              </a:xfrm>
              <a:prstGeom prst="line">
                <a:avLst/>
              </a:prstGeom>
              <a:grpFill/>
              <a:ln w="38100"/>
            </p:spPr>
            <p:style>
              <a:lnRef idx="1">
                <a:schemeClr val="accent1"/>
              </a:lnRef>
              <a:fillRef idx="0">
                <a:schemeClr val="accent1"/>
              </a:fillRef>
              <a:effectRef idx="0">
                <a:schemeClr val="accent1"/>
              </a:effectRef>
              <a:fontRef idx="minor">
                <a:schemeClr val="tx1"/>
              </a:fontRef>
            </p:style>
          </p:cxnSp>
        </p:grpSp>
        <p:grpSp>
          <p:nvGrpSpPr>
            <p:cNvPr id="112" name="Gruppieren 111">
              <a:extLst>
                <a:ext uri="{FF2B5EF4-FFF2-40B4-BE49-F238E27FC236}">
                  <a16:creationId xmlns:a16="http://schemas.microsoft.com/office/drawing/2014/main" id="{2C42873D-57F0-DBD8-07F4-AE2C5E230391}"/>
                </a:ext>
              </a:extLst>
            </p:cNvPr>
            <p:cNvGrpSpPr/>
            <p:nvPr/>
          </p:nvGrpSpPr>
          <p:grpSpPr>
            <a:xfrm>
              <a:off x="9539729" y="4560606"/>
              <a:ext cx="914400" cy="1056872"/>
              <a:chOff x="6789420" y="1639454"/>
              <a:chExt cx="914400" cy="1056872"/>
            </a:xfrm>
            <a:grpFill/>
            <a:effectLst>
              <a:outerShdw blurRad="76200" dir="18900000" sy="23000" kx="-1200000" algn="bl" rotWithShape="0">
                <a:prstClr val="black">
                  <a:alpha val="20000"/>
                </a:prstClr>
              </a:outerShdw>
            </a:effectLst>
          </p:grpSpPr>
          <p:sp>
            <p:nvSpPr>
              <p:cNvPr id="121" name="Rechteck 120">
                <a:extLst>
                  <a:ext uri="{FF2B5EF4-FFF2-40B4-BE49-F238E27FC236}">
                    <a16:creationId xmlns:a16="http://schemas.microsoft.com/office/drawing/2014/main" id="{9868C5D4-5AE1-4853-8E82-C81EA93B9A9F}"/>
                  </a:ext>
                </a:extLst>
              </p:cNvPr>
              <p:cNvSpPr/>
              <p:nvPr/>
            </p:nvSpPr>
            <p:spPr>
              <a:xfrm>
                <a:off x="6789420" y="1639454"/>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214">
                    <a:solidFill>
                      <a:prstClr val="black"/>
                    </a:solidFill>
                    <a:latin typeface="Aptos" panose="02110004020202020204"/>
                  </a:rPr>
                  <a:t>operations</a:t>
                </a:r>
              </a:p>
            </p:txBody>
          </p:sp>
          <p:sp>
            <p:nvSpPr>
              <p:cNvPr id="122" name="Rechteck 121">
                <a:extLst>
                  <a:ext uri="{FF2B5EF4-FFF2-40B4-BE49-F238E27FC236}">
                    <a16:creationId xmlns:a16="http://schemas.microsoft.com/office/drawing/2014/main" id="{912BF681-2CC9-9524-81F5-B66B3156651F}"/>
                  </a:ext>
                </a:extLst>
              </p:cNvPr>
              <p:cNvSpPr/>
              <p:nvPr/>
            </p:nvSpPr>
            <p:spPr>
              <a:xfrm>
                <a:off x="6789420" y="2278380"/>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214">
                    <a:solidFill>
                      <a:prstClr val="black"/>
                    </a:solidFill>
                    <a:latin typeface="Aptos" panose="02110004020202020204"/>
                  </a:rPr>
                  <a:t>CCS trackside</a:t>
                </a:r>
              </a:p>
            </p:txBody>
          </p:sp>
          <p:cxnSp>
            <p:nvCxnSpPr>
              <p:cNvPr id="123" name="Gerade Verbindung 122">
                <a:extLst>
                  <a:ext uri="{FF2B5EF4-FFF2-40B4-BE49-F238E27FC236}">
                    <a16:creationId xmlns:a16="http://schemas.microsoft.com/office/drawing/2014/main" id="{302B6735-3B30-D4ED-6D0C-750001BE934A}"/>
                  </a:ext>
                </a:extLst>
              </p:cNvPr>
              <p:cNvCxnSpPr>
                <a:cxnSpLocks/>
                <a:stCxn id="121" idx="2"/>
                <a:endCxn id="122" idx="0"/>
              </p:cNvCxnSpPr>
              <p:nvPr/>
            </p:nvCxnSpPr>
            <p:spPr>
              <a:xfrm>
                <a:off x="7246620" y="2057400"/>
                <a:ext cx="0" cy="220980"/>
              </a:xfrm>
              <a:prstGeom prst="line">
                <a:avLst/>
              </a:prstGeom>
              <a:grpFill/>
              <a:ln w="38100"/>
            </p:spPr>
            <p:style>
              <a:lnRef idx="1">
                <a:schemeClr val="accent1"/>
              </a:lnRef>
              <a:fillRef idx="0">
                <a:schemeClr val="accent1"/>
              </a:fillRef>
              <a:effectRef idx="0">
                <a:schemeClr val="accent1"/>
              </a:effectRef>
              <a:fontRef idx="minor">
                <a:schemeClr val="tx1"/>
              </a:fontRef>
            </p:style>
          </p:cxnSp>
        </p:grpSp>
        <p:grpSp>
          <p:nvGrpSpPr>
            <p:cNvPr id="113" name="Gruppieren 112">
              <a:extLst>
                <a:ext uri="{FF2B5EF4-FFF2-40B4-BE49-F238E27FC236}">
                  <a16:creationId xmlns:a16="http://schemas.microsoft.com/office/drawing/2014/main" id="{8320AA62-B44C-F290-DD60-E59619890E05}"/>
                </a:ext>
              </a:extLst>
            </p:cNvPr>
            <p:cNvGrpSpPr/>
            <p:nvPr/>
          </p:nvGrpSpPr>
          <p:grpSpPr>
            <a:xfrm>
              <a:off x="8531566" y="4806754"/>
              <a:ext cx="831913" cy="929028"/>
              <a:chOff x="6789420" y="1639454"/>
              <a:chExt cx="914400" cy="1056872"/>
            </a:xfrm>
            <a:grpFill/>
            <a:effectLst>
              <a:outerShdw blurRad="76200" dir="18900000" sy="23000" kx="-1200000" algn="bl" rotWithShape="0">
                <a:prstClr val="black">
                  <a:alpha val="20000"/>
                </a:prstClr>
              </a:outerShdw>
            </a:effectLst>
          </p:grpSpPr>
          <p:sp>
            <p:nvSpPr>
              <p:cNvPr id="118" name="Rechteck 117">
                <a:extLst>
                  <a:ext uri="{FF2B5EF4-FFF2-40B4-BE49-F238E27FC236}">
                    <a16:creationId xmlns:a16="http://schemas.microsoft.com/office/drawing/2014/main" id="{17817724-D602-F560-7CF7-E1FAA2F816C2}"/>
                  </a:ext>
                </a:extLst>
              </p:cNvPr>
              <p:cNvSpPr/>
              <p:nvPr/>
            </p:nvSpPr>
            <p:spPr>
              <a:xfrm>
                <a:off x="6789420" y="1639454"/>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214">
                    <a:solidFill>
                      <a:prstClr val="black"/>
                    </a:solidFill>
                    <a:latin typeface="Aptos" panose="02110004020202020204"/>
                  </a:rPr>
                  <a:t>operations</a:t>
                </a:r>
              </a:p>
            </p:txBody>
          </p:sp>
          <p:sp>
            <p:nvSpPr>
              <p:cNvPr id="119" name="Rechteck 118">
                <a:extLst>
                  <a:ext uri="{FF2B5EF4-FFF2-40B4-BE49-F238E27FC236}">
                    <a16:creationId xmlns:a16="http://schemas.microsoft.com/office/drawing/2014/main" id="{BEC654F9-7B16-6187-F6EC-199CB7845840}"/>
                  </a:ext>
                </a:extLst>
              </p:cNvPr>
              <p:cNvSpPr/>
              <p:nvPr/>
            </p:nvSpPr>
            <p:spPr>
              <a:xfrm>
                <a:off x="6789420" y="2278380"/>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214">
                    <a:solidFill>
                      <a:prstClr val="black"/>
                    </a:solidFill>
                    <a:latin typeface="Aptos" panose="02110004020202020204"/>
                  </a:rPr>
                  <a:t>CCS trackside</a:t>
                </a:r>
              </a:p>
            </p:txBody>
          </p:sp>
          <p:cxnSp>
            <p:nvCxnSpPr>
              <p:cNvPr id="120" name="Gerade Verbindung 119">
                <a:extLst>
                  <a:ext uri="{FF2B5EF4-FFF2-40B4-BE49-F238E27FC236}">
                    <a16:creationId xmlns:a16="http://schemas.microsoft.com/office/drawing/2014/main" id="{4B12029A-0BCF-2AEA-087E-67C7376517FD}"/>
                  </a:ext>
                </a:extLst>
              </p:cNvPr>
              <p:cNvCxnSpPr>
                <a:cxnSpLocks/>
                <a:stCxn id="118" idx="2"/>
                <a:endCxn id="119" idx="0"/>
              </p:cNvCxnSpPr>
              <p:nvPr/>
            </p:nvCxnSpPr>
            <p:spPr>
              <a:xfrm>
                <a:off x="7246620" y="2057400"/>
                <a:ext cx="0" cy="220980"/>
              </a:xfrm>
              <a:prstGeom prst="line">
                <a:avLst/>
              </a:prstGeom>
              <a:grpFill/>
              <a:ln w="38100"/>
            </p:spPr>
            <p:style>
              <a:lnRef idx="1">
                <a:schemeClr val="accent1"/>
              </a:lnRef>
              <a:fillRef idx="0">
                <a:schemeClr val="accent1"/>
              </a:fillRef>
              <a:effectRef idx="0">
                <a:schemeClr val="accent1"/>
              </a:effectRef>
              <a:fontRef idx="minor">
                <a:schemeClr val="tx1"/>
              </a:fontRef>
            </p:style>
          </p:cxnSp>
        </p:grpSp>
        <p:grpSp>
          <p:nvGrpSpPr>
            <p:cNvPr id="114" name="Gruppieren 113">
              <a:extLst>
                <a:ext uri="{FF2B5EF4-FFF2-40B4-BE49-F238E27FC236}">
                  <a16:creationId xmlns:a16="http://schemas.microsoft.com/office/drawing/2014/main" id="{1A1D4BD3-32DC-FA5E-6DC6-E7E036F3F81A}"/>
                </a:ext>
              </a:extLst>
            </p:cNvPr>
            <p:cNvGrpSpPr/>
            <p:nvPr/>
          </p:nvGrpSpPr>
          <p:grpSpPr>
            <a:xfrm>
              <a:off x="6436324" y="4663266"/>
              <a:ext cx="914400" cy="1056872"/>
              <a:chOff x="6789420" y="1639454"/>
              <a:chExt cx="914400" cy="1056872"/>
            </a:xfrm>
            <a:grpFill/>
            <a:effectLst>
              <a:outerShdw blurRad="76200" dir="18900000" sy="23000" kx="-1200000" algn="bl" rotWithShape="0">
                <a:prstClr val="black">
                  <a:alpha val="20000"/>
                </a:prstClr>
              </a:outerShdw>
            </a:effectLst>
          </p:grpSpPr>
          <p:sp>
            <p:nvSpPr>
              <p:cNvPr id="115" name="Rechteck 114">
                <a:extLst>
                  <a:ext uri="{FF2B5EF4-FFF2-40B4-BE49-F238E27FC236}">
                    <a16:creationId xmlns:a16="http://schemas.microsoft.com/office/drawing/2014/main" id="{12CD9909-A20D-F4A9-1677-C0DA27B55359}"/>
                  </a:ext>
                </a:extLst>
              </p:cNvPr>
              <p:cNvSpPr/>
              <p:nvPr/>
            </p:nvSpPr>
            <p:spPr>
              <a:xfrm>
                <a:off x="6789420" y="1639454"/>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214">
                    <a:solidFill>
                      <a:prstClr val="black"/>
                    </a:solidFill>
                    <a:latin typeface="Aptos" panose="02110004020202020204"/>
                  </a:rPr>
                  <a:t>operations</a:t>
                </a:r>
              </a:p>
            </p:txBody>
          </p:sp>
          <p:sp>
            <p:nvSpPr>
              <p:cNvPr id="116" name="Rechteck 115">
                <a:extLst>
                  <a:ext uri="{FF2B5EF4-FFF2-40B4-BE49-F238E27FC236}">
                    <a16:creationId xmlns:a16="http://schemas.microsoft.com/office/drawing/2014/main" id="{F96F18BC-D3AE-D6D0-6883-8F7941129660}"/>
                  </a:ext>
                </a:extLst>
              </p:cNvPr>
              <p:cNvSpPr/>
              <p:nvPr/>
            </p:nvSpPr>
            <p:spPr>
              <a:xfrm>
                <a:off x="6789420" y="2278380"/>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214">
                    <a:solidFill>
                      <a:prstClr val="black"/>
                    </a:solidFill>
                    <a:latin typeface="Aptos" panose="02110004020202020204"/>
                  </a:rPr>
                  <a:t>CCS trackside</a:t>
                </a:r>
              </a:p>
            </p:txBody>
          </p:sp>
          <p:cxnSp>
            <p:nvCxnSpPr>
              <p:cNvPr id="117" name="Gerade Verbindung 116">
                <a:extLst>
                  <a:ext uri="{FF2B5EF4-FFF2-40B4-BE49-F238E27FC236}">
                    <a16:creationId xmlns:a16="http://schemas.microsoft.com/office/drawing/2014/main" id="{8FEC1793-1B86-D72F-6386-D44C0576CBB8}"/>
                  </a:ext>
                </a:extLst>
              </p:cNvPr>
              <p:cNvCxnSpPr>
                <a:cxnSpLocks/>
                <a:stCxn id="115" idx="2"/>
                <a:endCxn id="116" idx="0"/>
              </p:cNvCxnSpPr>
              <p:nvPr/>
            </p:nvCxnSpPr>
            <p:spPr>
              <a:xfrm>
                <a:off x="7246620" y="2057400"/>
                <a:ext cx="0" cy="220980"/>
              </a:xfrm>
              <a:prstGeom prst="line">
                <a:avLst/>
              </a:prstGeom>
              <a:grpFill/>
              <a:ln w="38100"/>
            </p:spPr>
            <p:style>
              <a:lnRef idx="1">
                <a:schemeClr val="accent1"/>
              </a:lnRef>
              <a:fillRef idx="0">
                <a:schemeClr val="accent1"/>
              </a:fillRef>
              <a:effectRef idx="0">
                <a:schemeClr val="accent1"/>
              </a:effectRef>
              <a:fontRef idx="minor">
                <a:schemeClr val="tx1"/>
              </a:fontRef>
            </p:style>
          </p:cxnSp>
        </p:grpSp>
      </p:grpSp>
      <p:grpSp>
        <p:nvGrpSpPr>
          <p:cNvPr id="139" name="Gruppieren 138">
            <a:extLst>
              <a:ext uri="{FF2B5EF4-FFF2-40B4-BE49-F238E27FC236}">
                <a16:creationId xmlns:a16="http://schemas.microsoft.com/office/drawing/2014/main" id="{DE452B24-6FF1-ABC5-497D-B3B03EA56F80}"/>
              </a:ext>
            </a:extLst>
          </p:cNvPr>
          <p:cNvGrpSpPr/>
          <p:nvPr/>
        </p:nvGrpSpPr>
        <p:grpSpPr>
          <a:xfrm>
            <a:off x="6344311" y="3750401"/>
            <a:ext cx="1593876" cy="563196"/>
            <a:chOff x="6436324" y="4126425"/>
            <a:chExt cx="4748490" cy="1609357"/>
          </a:xfrm>
          <a:solidFill>
            <a:schemeClr val="accent1">
              <a:lumMod val="20000"/>
              <a:lumOff val="80000"/>
            </a:schemeClr>
          </a:solidFill>
        </p:grpSpPr>
        <p:grpSp>
          <p:nvGrpSpPr>
            <p:cNvPr id="140" name="Gruppieren 139">
              <a:extLst>
                <a:ext uri="{FF2B5EF4-FFF2-40B4-BE49-F238E27FC236}">
                  <a16:creationId xmlns:a16="http://schemas.microsoft.com/office/drawing/2014/main" id="{94C35D1F-4639-3A6F-6A06-A22AF7240F21}"/>
                </a:ext>
              </a:extLst>
            </p:cNvPr>
            <p:cNvGrpSpPr/>
            <p:nvPr/>
          </p:nvGrpSpPr>
          <p:grpSpPr>
            <a:xfrm>
              <a:off x="7104570" y="4126843"/>
              <a:ext cx="604443" cy="755882"/>
              <a:chOff x="6789420" y="1639454"/>
              <a:chExt cx="914400" cy="1056872"/>
            </a:xfrm>
            <a:grpFill/>
            <a:effectLst>
              <a:outerShdw blurRad="76200" dir="18900000" sy="23000" kx="-1200000" algn="bl" rotWithShape="0">
                <a:prstClr val="black">
                  <a:alpha val="20000"/>
                </a:prstClr>
              </a:outerShdw>
            </a:effectLst>
          </p:grpSpPr>
          <p:sp>
            <p:nvSpPr>
              <p:cNvPr id="169" name="Rechteck 168">
                <a:extLst>
                  <a:ext uri="{FF2B5EF4-FFF2-40B4-BE49-F238E27FC236}">
                    <a16:creationId xmlns:a16="http://schemas.microsoft.com/office/drawing/2014/main" id="{3A54EDF2-5C53-4E89-E636-FBDF2A03C350}"/>
                  </a:ext>
                </a:extLst>
              </p:cNvPr>
              <p:cNvSpPr/>
              <p:nvPr/>
            </p:nvSpPr>
            <p:spPr>
              <a:xfrm>
                <a:off x="6789420" y="1639454"/>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143">
                    <a:solidFill>
                      <a:prstClr val="black"/>
                    </a:solidFill>
                    <a:latin typeface="Aptos" panose="02110004020202020204"/>
                  </a:rPr>
                  <a:t>operations</a:t>
                </a:r>
              </a:p>
            </p:txBody>
          </p:sp>
          <p:sp>
            <p:nvSpPr>
              <p:cNvPr id="170" name="Rechteck 169">
                <a:extLst>
                  <a:ext uri="{FF2B5EF4-FFF2-40B4-BE49-F238E27FC236}">
                    <a16:creationId xmlns:a16="http://schemas.microsoft.com/office/drawing/2014/main" id="{CAB7244B-5ACE-52E6-2EEC-5E55F31E0040}"/>
                  </a:ext>
                </a:extLst>
              </p:cNvPr>
              <p:cNvSpPr/>
              <p:nvPr/>
            </p:nvSpPr>
            <p:spPr>
              <a:xfrm>
                <a:off x="6789420" y="2278380"/>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143">
                    <a:solidFill>
                      <a:prstClr val="black"/>
                    </a:solidFill>
                    <a:latin typeface="Aptos" panose="02110004020202020204"/>
                  </a:rPr>
                  <a:t>CCS trackside</a:t>
                </a:r>
              </a:p>
            </p:txBody>
          </p:sp>
          <p:cxnSp>
            <p:nvCxnSpPr>
              <p:cNvPr id="171" name="Gerade Verbindung 170">
                <a:extLst>
                  <a:ext uri="{FF2B5EF4-FFF2-40B4-BE49-F238E27FC236}">
                    <a16:creationId xmlns:a16="http://schemas.microsoft.com/office/drawing/2014/main" id="{466BE3C9-24D9-340A-FD7D-5CAC280C295F}"/>
                  </a:ext>
                </a:extLst>
              </p:cNvPr>
              <p:cNvCxnSpPr>
                <a:cxnSpLocks/>
                <a:stCxn id="169" idx="2"/>
                <a:endCxn id="170" idx="0"/>
              </p:cNvCxnSpPr>
              <p:nvPr/>
            </p:nvCxnSpPr>
            <p:spPr>
              <a:xfrm>
                <a:off x="7246620" y="2057400"/>
                <a:ext cx="0" cy="220980"/>
              </a:xfrm>
              <a:prstGeom prst="line">
                <a:avLst/>
              </a:prstGeom>
              <a:grpFill/>
              <a:ln w="38100"/>
            </p:spPr>
            <p:style>
              <a:lnRef idx="1">
                <a:schemeClr val="accent1"/>
              </a:lnRef>
              <a:fillRef idx="0">
                <a:schemeClr val="accent1"/>
              </a:fillRef>
              <a:effectRef idx="0">
                <a:schemeClr val="accent1"/>
              </a:effectRef>
              <a:fontRef idx="minor">
                <a:schemeClr val="tx1"/>
              </a:fontRef>
            </p:style>
          </p:cxnSp>
        </p:grpSp>
        <p:grpSp>
          <p:nvGrpSpPr>
            <p:cNvPr id="141" name="Gruppieren 140">
              <a:extLst>
                <a:ext uri="{FF2B5EF4-FFF2-40B4-BE49-F238E27FC236}">
                  <a16:creationId xmlns:a16="http://schemas.microsoft.com/office/drawing/2014/main" id="{1F1EC81B-7FE1-7CC6-A634-F6DA4A7A3D47}"/>
                </a:ext>
              </a:extLst>
            </p:cNvPr>
            <p:cNvGrpSpPr/>
            <p:nvPr/>
          </p:nvGrpSpPr>
          <p:grpSpPr>
            <a:xfrm>
              <a:off x="8173862" y="4263794"/>
              <a:ext cx="604443" cy="755882"/>
              <a:chOff x="6789420" y="1639454"/>
              <a:chExt cx="914400" cy="1056872"/>
            </a:xfrm>
            <a:grpFill/>
            <a:effectLst>
              <a:outerShdw blurRad="76200" dir="18900000" sy="23000" kx="-1200000" algn="bl" rotWithShape="0">
                <a:prstClr val="black">
                  <a:alpha val="20000"/>
                </a:prstClr>
              </a:outerShdw>
            </a:effectLst>
          </p:grpSpPr>
          <p:sp>
            <p:nvSpPr>
              <p:cNvPr id="166" name="Rechteck 165">
                <a:extLst>
                  <a:ext uri="{FF2B5EF4-FFF2-40B4-BE49-F238E27FC236}">
                    <a16:creationId xmlns:a16="http://schemas.microsoft.com/office/drawing/2014/main" id="{3AF75444-6685-EC9F-8F0C-8784F9716762}"/>
                  </a:ext>
                </a:extLst>
              </p:cNvPr>
              <p:cNvSpPr/>
              <p:nvPr/>
            </p:nvSpPr>
            <p:spPr>
              <a:xfrm>
                <a:off x="6789420" y="1639454"/>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143">
                    <a:solidFill>
                      <a:prstClr val="black"/>
                    </a:solidFill>
                    <a:latin typeface="Aptos" panose="02110004020202020204"/>
                  </a:rPr>
                  <a:t>operations</a:t>
                </a:r>
              </a:p>
            </p:txBody>
          </p:sp>
          <p:sp>
            <p:nvSpPr>
              <p:cNvPr id="167" name="Rechteck 166">
                <a:extLst>
                  <a:ext uri="{FF2B5EF4-FFF2-40B4-BE49-F238E27FC236}">
                    <a16:creationId xmlns:a16="http://schemas.microsoft.com/office/drawing/2014/main" id="{CC137256-DAF2-DF7B-82C2-93EF9A18C506}"/>
                  </a:ext>
                </a:extLst>
              </p:cNvPr>
              <p:cNvSpPr/>
              <p:nvPr/>
            </p:nvSpPr>
            <p:spPr>
              <a:xfrm>
                <a:off x="6789420" y="2278380"/>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143">
                    <a:solidFill>
                      <a:prstClr val="black"/>
                    </a:solidFill>
                    <a:latin typeface="Aptos" panose="02110004020202020204"/>
                  </a:rPr>
                  <a:t>CCS trackside</a:t>
                </a:r>
              </a:p>
            </p:txBody>
          </p:sp>
          <p:cxnSp>
            <p:nvCxnSpPr>
              <p:cNvPr id="168" name="Gerade Verbindung 167">
                <a:extLst>
                  <a:ext uri="{FF2B5EF4-FFF2-40B4-BE49-F238E27FC236}">
                    <a16:creationId xmlns:a16="http://schemas.microsoft.com/office/drawing/2014/main" id="{D42DA739-BBB7-A49C-71A5-2F6BBE6C487E}"/>
                  </a:ext>
                </a:extLst>
              </p:cNvPr>
              <p:cNvCxnSpPr>
                <a:cxnSpLocks/>
                <a:stCxn id="166" idx="2"/>
                <a:endCxn id="167" idx="0"/>
              </p:cNvCxnSpPr>
              <p:nvPr/>
            </p:nvCxnSpPr>
            <p:spPr>
              <a:xfrm>
                <a:off x="7246620" y="2057400"/>
                <a:ext cx="0" cy="220980"/>
              </a:xfrm>
              <a:prstGeom prst="line">
                <a:avLst/>
              </a:prstGeom>
              <a:grpFill/>
              <a:ln w="38100"/>
            </p:spPr>
            <p:style>
              <a:lnRef idx="1">
                <a:schemeClr val="accent1"/>
              </a:lnRef>
              <a:fillRef idx="0">
                <a:schemeClr val="accent1"/>
              </a:fillRef>
              <a:effectRef idx="0">
                <a:schemeClr val="accent1"/>
              </a:effectRef>
              <a:fontRef idx="minor">
                <a:schemeClr val="tx1"/>
              </a:fontRef>
            </p:style>
          </p:cxnSp>
        </p:grpSp>
        <p:grpSp>
          <p:nvGrpSpPr>
            <p:cNvPr id="142" name="Gruppieren 141">
              <a:extLst>
                <a:ext uri="{FF2B5EF4-FFF2-40B4-BE49-F238E27FC236}">
                  <a16:creationId xmlns:a16="http://schemas.microsoft.com/office/drawing/2014/main" id="{25538D6A-0701-F4CC-A29E-732516B373FB}"/>
                </a:ext>
              </a:extLst>
            </p:cNvPr>
            <p:cNvGrpSpPr/>
            <p:nvPr/>
          </p:nvGrpSpPr>
          <p:grpSpPr>
            <a:xfrm>
              <a:off x="9345940" y="4126425"/>
              <a:ext cx="604443" cy="755882"/>
              <a:chOff x="6789420" y="1639454"/>
              <a:chExt cx="914400" cy="1056872"/>
            </a:xfrm>
            <a:grpFill/>
            <a:effectLst>
              <a:outerShdw blurRad="76200" dir="18900000" sy="23000" kx="-1200000" algn="bl" rotWithShape="0">
                <a:prstClr val="black">
                  <a:alpha val="20000"/>
                </a:prstClr>
              </a:outerShdw>
            </a:effectLst>
          </p:grpSpPr>
          <p:sp>
            <p:nvSpPr>
              <p:cNvPr id="163" name="Rechteck 162">
                <a:extLst>
                  <a:ext uri="{FF2B5EF4-FFF2-40B4-BE49-F238E27FC236}">
                    <a16:creationId xmlns:a16="http://schemas.microsoft.com/office/drawing/2014/main" id="{8E208127-D699-B59A-3A8B-580FE87E9DDC}"/>
                  </a:ext>
                </a:extLst>
              </p:cNvPr>
              <p:cNvSpPr/>
              <p:nvPr/>
            </p:nvSpPr>
            <p:spPr>
              <a:xfrm>
                <a:off x="6789420" y="1639454"/>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143">
                    <a:solidFill>
                      <a:prstClr val="black"/>
                    </a:solidFill>
                    <a:latin typeface="Aptos" panose="02110004020202020204"/>
                  </a:rPr>
                  <a:t>operations</a:t>
                </a:r>
              </a:p>
            </p:txBody>
          </p:sp>
          <p:sp>
            <p:nvSpPr>
              <p:cNvPr id="164" name="Rechteck 163">
                <a:extLst>
                  <a:ext uri="{FF2B5EF4-FFF2-40B4-BE49-F238E27FC236}">
                    <a16:creationId xmlns:a16="http://schemas.microsoft.com/office/drawing/2014/main" id="{7370645B-14C0-F187-65F2-7AB45E9E9001}"/>
                  </a:ext>
                </a:extLst>
              </p:cNvPr>
              <p:cNvSpPr/>
              <p:nvPr/>
            </p:nvSpPr>
            <p:spPr>
              <a:xfrm>
                <a:off x="6789420" y="2278380"/>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143">
                    <a:solidFill>
                      <a:prstClr val="black"/>
                    </a:solidFill>
                    <a:latin typeface="Aptos" panose="02110004020202020204"/>
                  </a:rPr>
                  <a:t>CCS trackside</a:t>
                </a:r>
              </a:p>
            </p:txBody>
          </p:sp>
          <p:cxnSp>
            <p:nvCxnSpPr>
              <p:cNvPr id="165" name="Gerade Verbindung 164">
                <a:extLst>
                  <a:ext uri="{FF2B5EF4-FFF2-40B4-BE49-F238E27FC236}">
                    <a16:creationId xmlns:a16="http://schemas.microsoft.com/office/drawing/2014/main" id="{67924FBD-4DF1-26EC-5108-A28C54CB91B1}"/>
                  </a:ext>
                </a:extLst>
              </p:cNvPr>
              <p:cNvCxnSpPr>
                <a:cxnSpLocks/>
                <a:stCxn id="163" idx="2"/>
                <a:endCxn id="164" idx="0"/>
              </p:cNvCxnSpPr>
              <p:nvPr/>
            </p:nvCxnSpPr>
            <p:spPr>
              <a:xfrm>
                <a:off x="7246620" y="2057400"/>
                <a:ext cx="0" cy="220980"/>
              </a:xfrm>
              <a:prstGeom prst="line">
                <a:avLst/>
              </a:prstGeom>
              <a:grpFill/>
              <a:ln w="38100"/>
            </p:spPr>
            <p:style>
              <a:lnRef idx="1">
                <a:schemeClr val="accent1"/>
              </a:lnRef>
              <a:fillRef idx="0">
                <a:schemeClr val="accent1"/>
              </a:fillRef>
              <a:effectRef idx="0">
                <a:schemeClr val="accent1"/>
              </a:effectRef>
              <a:fontRef idx="minor">
                <a:schemeClr val="tx1"/>
              </a:fontRef>
            </p:style>
          </p:cxnSp>
        </p:grpSp>
        <p:grpSp>
          <p:nvGrpSpPr>
            <p:cNvPr id="143" name="Gruppieren 142">
              <a:extLst>
                <a:ext uri="{FF2B5EF4-FFF2-40B4-BE49-F238E27FC236}">
                  <a16:creationId xmlns:a16="http://schemas.microsoft.com/office/drawing/2014/main" id="{D140A05F-54E5-2822-8F7D-F23B713F9CB3}"/>
                </a:ext>
              </a:extLst>
            </p:cNvPr>
            <p:cNvGrpSpPr/>
            <p:nvPr/>
          </p:nvGrpSpPr>
          <p:grpSpPr>
            <a:xfrm>
              <a:off x="10270414" y="4229844"/>
              <a:ext cx="914400" cy="1056872"/>
              <a:chOff x="6789420" y="1639454"/>
              <a:chExt cx="914400" cy="1056872"/>
            </a:xfrm>
            <a:grpFill/>
            <a:effectLst>
              <a:outerShdw blurRad="76200" dir="18900000" sy="23000" kx="-1200000" algn="bl" rotWithShape="0">
                <a:prstClr val="black">
                  <a:alpha val="20000"/>
                </a:prstClr>
              </a:outerShdw>
            </a:effectLst>
          </p:grpSpPr>
          <p:sp>
            <p:nvSpPr>
              <p:cNvPr id="160" name="Rechteck 159">
                <a:extLst>
                  <a:ext uri="{FF2B5EF4-FFF2-40B4-BE49-F238E27FC236}">
                    <a16:creationId xmlns:a16="http://schemas.microsoft.com/office/drawing/2014/main" id="{614566CE-8E71-0C71-E962-32C7861CAF9E}"/>
                  </a:ext>
                </a:extLst>
              </p:cNvPr>
              <p:cNvSpPr/>
              <p:nvPr/>
            </p:nvSpPr>
            <p:spPr>
              <a:xfrm>
                <a:off x="6789420" y="1639454"/>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214">
                    <a:solidFill>
                      <a:prstClr val="black"/>
                    </a:solidFill>
                    <a:latin typeface="Aptos" panose="02110004020202020204"/>
                  </a:rPr>
                  <a:t>operations</a:t>
                </a:r>
              </a:p>
            </p:txBody>
          </p:sp>
          <p:sp>
            <p:nvSpPr>
              <p:cNvPr id="161" name="Rechteck 160">
                <a:extLst>
                  <a:ext uri="{FF2B5EF4-FFF2-40B4-BE49-F238E27FC236}">
                    <a16:creationId xmlns:a16="http://schemas.microsoft.com/office/drawing/2014/main" id="{334F82D7-9D14-35EE-E317-1DF76B9971A3}"/>
                  </a:ext>
                </a:extLst>
              </p:cNvPr>
              <p:cNvSpPr/>
              <p:nvPr/>
            </p:nvSpPr>
            <p:spPr>
              <a:xfrm>
                <a:off x="6789420" y="2278380"/>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214">
                    <a:solidFill>
                      <a:prstClr val="black"/>
                    </a:solidFill>
                    <a:latin typeface="Aptos" panose="02110004020202020204"/>
                  </a:rPr>
                  <a:t>CCS trackside</a:t>
                </a:r>
              </a:p>
            </p:txBody>
          </p:sp>
          <p:cxnSp>
            <p:nvCxnSpPr>
              <p:cNvPr id="162" name="Gerade Verbindung 161">
                <a:extLst>
                  <a:ext uri="{FF2B5EF4-FFF2-40B4-BE49-F238E27FC236}">
                    <a16:creationId xmlns:a16="http://schemas.microsoft.com/office/drawing/2014/main" id="{AB39A08B-9A68-49A7-3A05-B4EDD42F25DA}"/>
                  </a:ext>
                </a:extLst>
              </p:cNvPr>
              <p:cNvCxnSpPr>
                <a:cxnSpLocks/>
                <a:stCxn id="160" idx="2"/>
                <a:endCxn id="161" idx="0"/>
              </p:cNvCxnSpPr>
              <p:nvPr/>
            </p:nvCxnSpPr>
            <p:spPr>
              <a:xfrm>
                <a:off x="7246620" y="2057400"/>
                <a:ext cx="0" cy="220980"/>
              </a:xfrm>
              <a:prstGeom prst="line">
                <a:avLst/>
              </a:prstGeom>
              <a:grpFill/>
              <a:ln w="38100"/>
            </p:spPr>
            <p:style>
              <a:lnRef idx="1">
                <a:schemeClr val="accent1"/>
              </a:lnRef>
              <a:fillRef idx="0">
                <a:schemeClr val="accent1"/>
              </a:fillRef>
              <a:effectRef idx="0">
                <a:schemeClr val="accent1"/>
              </a:effectRef>
              <a:fontRef idx="minor">
                <a:schemeClr val="tx1"/>
              </a:fontRef>
            </p:style>
          </p:cxnSp>
        </p:grpSp>
        <p:grpSp>
          <p:nvGrpSpPr>
            <p:cNvPr id="144" name="Gruppieren 143">
              <a:extLst>
                <a:ext uri="{FF2B5EF4-FFF2-40B4-BE49-F238E27FC236}">
                  <a16:creationId xmlns:a16="http://schemas.microsoft.com/office/drawing/2014/main" id="{3E73B609-2FA8-CF91-0C0F-7A558BECAF62}"/>
                </a:ext>
              </a:extLst>
            </p:cNvPr>
            <p:cNvGrpSpPr/>
            <p:nvPr/>
          </p:nvGrpSpPr>
          <p:grpSpPr>
            <a:xfrm>
              <a:off x="7467608" y="4560606"/>
              <a:ext cx="914400" cy="1056872"/>
              <a:chOff x="6789420" y="1639454"/>
              <a:chExt cx="914400" cy="1056872"/>
            </a:xfrm>
            <a:grpFill/>
            <a:effectLst>
              <a:outerShdw blurRad="76200" dir="18900000" sy="23000" kx="-1200000" algn="bl" rotWithShape="0">
                <a:prstClr val="black">
                  <a:alpha val="20000"/>
                </a:prstClr>
              </a:outerShdw>
            </a:effectLst>
          </p:grpSpPr>
          <p:sp>
            <p:nvSpPr>
              <p:cNvPr id="157" name="Rechteck 156">
                <a:extLst>
                  <a:ext uri="{FF2B5EF4-FFF2-40B4-BE49-F238E27FC236}">
                    <a16:creationId xmlns:a16="http://schemas.microsoft.com/office/drawing/2014/main" id="{1E3A219A-5A7F-C3A5-8681-5D98E4F0F9D8}"/>
                  </a:ext>
                </a:extLst>
              </p:cNvPr>
              <p:cNvSpPr/>
              <p:nvPr/>
            </p:nvSpPr>
            <p:spPr>
              <a:xfrm>
                <a:off x="6789420" y="1639454"/>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214">
                    <a:solidFill>
                      <a:prstClr val="black"/>
                    </a:solidFill>
                    <a:latin typeface="Aptos" panose="02110004020202020204"/>
                  </a:rPr>
                  <a:t>operations</a:t>
                </a:r>
              </a:p>
            </p:txBody>
          </p:sp>
          <p:sp>
            <p:nvSpPr>
              <p:cNvPr id="158" name="Rechteck 157">
                <a:extLst>
                  <a:ext uri="{FF2B5EF4-FFF2-40B4-BE49-F238E27FC236}">
                    <a16:creationId xmlns:a16="http://schemas.microsoft.com/office/drawing/2014/main" id="{A9CB3630-AC41-0618-FF05-06B53EB4722F}"/>
                  </a:ext>
                </a:extLst>
              </p:cNvPr>
              <p:cNvSpPr/>
              <p:nvPr/>
            </p:nvSpPr>
            <p:spPr>
              <a:xfrm>
                <a:off x="6789420" y="2278380"/>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214">
                    <a:solidFill>
                      <a:prstClr val="black"/>
                    </a:solidFill>
                    <a:latin typeface="Aptos" panose="02110004020202020204"/>
                  </a:rPr>
                  <a:t>CCS trackside</a:t>
                </a:r>
              </a:p>
            </p:txBody>
          </p:sp>
          <p:cxnSp>
            <p:nvCxnSpPr>
              <p:cNvPr id="159" name="Gerade Verbindung 158">
                <a:extLst>
                  <a:ext uri="{FF2B5EF4-FFF2-40B4-BE49-F238E27FC236}">
                    <a16:creationId xmlns:a16="http://schemas.microsoft.com/office/drawing/2014/main" id="{E8BD5C46-DDFA-4F58-93E4-19F406F26F4C}"/>
                  </a:ext>
                </a:extLst>
              </p:cNvPr>
              <p:cNvCxnSpPr>
                <a:cxnSpLocks/>
                <a:stCxn id="157" idx="2"/>
                <a:endCxn id="158" idx="0"/>
              </p:cNvCxnSpPr>
              <p:nvPr/>
            </p:nvCxnSpPr>
            <p:spPr>
              <a:xfrm>
                <a:off x="7246620" y="2057400"/>
                <a:ext cx="0" cy="220980"/>
              </a:xfrm>
              <a:prstGeom prst="line">
                <a:avLst/>
              </a:prstGeom>
              <a:grpFill/>
              <a:ln w="38100"/>
            </p:spPr>
            <p:style>
              <a:lnRef idx="1">
                <a:schemeClr val="accent1"/>
              </a:lnRef>
              <a:fillRef idx="0">
                <a:schemeClr val="accent1"/>
              </a:fillRef>
              <a:effectRef idx="0">
                <a:schemeClr val="accent1"/>
              </a:effectRef>
              <a:fontRef idx="minor">
                <a:schemeClr val="tx1"/>
              </a:fontRef>
            </p:style>
          </p:cxnSp>
        </p:grpSp>
        <p:grpSp>
          <p:nvGrpSpPr>
            <p:cNvPr id="145" name="Gruppieren 144">
              <a:extLst>
                <a:ext uri="{FF2B5EF4-FFF2-40B4-BE49-F238E27FC236}">
                  <a16:creationId xmlns:a16="http://schemas.microsoft.com/office/drawing/2014/main" id="{17FB5434-84DF-F8FD-0EF2-86603792F1F5}"/>
                </a:ext>
              </a:extLst>
            </p:cNvPr>
            <p:cNvGrpSpPr/>
            <p:nvPr/>
          </p:nvGrpSpPr>
          <p:grpSpPr>
            <a:xfrm>
              <a:off x="9539729" y="4560606"/>
              <a:ext cx="914400" cy="1056872"/>
              <a:chOff x="6789420" y="1639454"/>
              <a:chExt cx="914400" cy="1056872"/>
            </a:xfrm>
            <a:grpFill/>
            <a:effectLst>
              <a:outerShdw blurRad="76200" dir="18900000" sy="23000" kx="-1200000" algn="bl" rotWithShape="0">
                <a:prstClr val="black">
                  <a:alpha val="20000"/>
                </a:prstClr>
              </a:outerShdw>
            </a:effectLst>
          </p:grpSpPr>
          <p:sp>
            <p:nvSpPr>
              <p:cNvPr id="154" name="Rechteck 153">
                <a:extLst>
                  <a:ext uri="{FF2B5EF4-FFF2-40B4-BE49-F238E27FC236}">
                    <a16:creationId xmlns:a16="http://schemas.microsoft.com/office/drawing/2014/main" id="{B843A3DE-398C-42D1-9EFA-9DE194F1D224}"/>
                  </a:ext>
                </a:extLst>
              </p:cNvPr>
              <p:cNvSpPr/>
              <p:nvPr/>
            </p:nvSpPr>
            <p:spPr>
              <a:xfrm>
                <a:off x="6789420" y="1639454"/>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214">
                    <a:solidFill>
                      <a:prstClr val="black"/>
                    </a:solidFill>
                    <a:latin typeface="Aptos" panose="02110004020202020204"/>
                  </a:rPr>
                  <a:t>operations</a:t>
                </a:r>
              </a:p>
            </p:txBody>
          </p:sp>
          <p:sp>
            <p:nvSpPr>
              <p:cNvPr id="155" name="Rechteck 154">
                <a:extLst>
                  <a:ext uri="{FF2B5EF4-FFF2-40B4-BE49-F238E27FC236}">
                    <a16:creationId xmlns:a16="http://schemas.microsoft.com/office/drawing/2014/main" id="{7788BC9F-7A8F-E45B-65ED-8DE84E58F2A8}"/>
                  </a:ext>
                </a:extLst>
              </p:cNvPr>
              <p:cNvSpPr/>
              <p:nvPr/>
            </p:nvSpPr>
            <p:spPr>
              <a:xfrm>
                <a:off x="6789420" y="2278380"/>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214">
                    <a:solidFill>
                      <a:prstClr val="black"/>
                    </a:solidFill>
                    <a:latin typeface="Aptos" panose="02110004020202020204"/>
                  </a:rPr>
                  <a:t>CCS trackside</a:t>
                </a:r>
              </a:p>
            </p:txBody>
          </p:sp>
          <p:cxnSp>
            <p:nvCxnSpPr>
              <p:cNvPr id="156" name="Gerade Verbindung 155">
                <a:extLst>
                  <a:ext uri="{FF2B5EF4-FFF2-40B4-BE49-F238E27FC236}">
                    <a16:creationId xmlns:a16="http://schemas.microsoft.com/office/drawing/2014/main" id="{B8D6E620-AB33-65C4-ACA3-BBDDD5878E22}"/>
                  </a:ext>
                </a:extLst>
              </p:cNvPr>
              <p:cNvCxnSpPr>
                <a:cxnSpLocks/>
                <a:stCxn id="154" idx="2"/>
                <a:endCxn id="155" idx="0"/>
              </p:cNvCxnSpPr>
              <p:nvPr/>
            </p:nvCxnSpPr>
            <p:spPr>
              <a:xfrm>
                <a:off x="7246620" y="2057400"/>
                <a:ext cx="0" cy="220980"/>
              </a:xfrm>
              <a:prstGeom prst="line">
                <a:avLst/>
              </a:prstGeom>
              <a:grpFill/>
              <a:ln w="38100"/>
            </p:spPr>
            <p:style>
              <a:lnRef idx="1">
                <a:schemeClr val="accent1"/>
              </a:lnRef>
              <a:fillRef idx="0">
                <a:schemeClr val="accent1"/>
              </a:fillRef>
              <a:effectRef idx="0">
                <a:schemeClr val="accent1"/>
              </a:effectRef>
              <a:fontRef idx="minor">
                <a:schemeClr val="tx1"/>
              </a:fontRef>
            </p:style>
          </p:cxnSp>
        </p:grpSp>
        <p:grpSp>
          <p:nvGrpSpPr>
            <p:cNvPr id="146" name="Gruppieren 145">
              <a:extLst>
                <a:ext uri="{FF2B5EF4-FFF2-40B4-BE49-F238E27FC236}">
                  <a16:creationId xmlns:a16="http://schemas.microsoft.com/office/drawing/2014/main" id="{4C57954F-A519-FBA0-5C68-6B2ED490C087}"/>
                </a:ext>
              </a:extLst>
            </p:cNvPr>
            <p:cNvGrpSpPr/>
            <p:nvPr/>
          </p:nvGrpSpPr>
          <p:grpSpPr>
            <a:xfrm>
              <a:off x="8531566" y="4806754"/>
              <a:ext cx="831913" cy="929028"/>
              <a:chOff x="6789420" y="1639454"/>
              <a:chExt cx="914400" cy="1056872"/>
            </a:xfrm>
            <a:grpFill/>
            <a:effectLst>
              <a:outerShdw blurRad="76200" dir="18900000" sy="23000" kx="-1200000" algn="bl" rotWithShape="0">
                <a:prstClr val="black">
                  <a:alpha val="20000"/>
                </a:prstClr>
              </a:outerShdw>
            </a:effectLst>
          </p:grpSpPr>
          <p:sp>
            <p:nvSpPr>
              <p:cNvPr id="151" name="Rechteck 150">
                <a:extLst>
                  <a:ext uri="{FF2B5EF4-FFF2-40B4-BE49-F238E27FC236}">
                    <a16:creationId xmlns:a16="http://schemas.microsoft.com/office/drawing/2014/main" id="{B3891D5B-11B6-C294-0D19-5DA629DD393E}"/>
                  </a:ext>
                </a:extLst>
              </p:cNvPr>
              <p:cNvSpPr/>
              <p:nvPr/>
            </p:nvSpPr>
            <p:spPr>
              <a:xfrm>
                <a:off x="6789420" y="1639454"/>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214">
                    <a:solidFill>
                      <a:prstClr val="black"/>
                    </a:solidFill>
                    <a:latin typeface="Aptos" panose="02110004020202020204"/>
                  </a:rPr>
                  <a:t>operations</a:t>
                </a:r>
              </a:p>
            </p:txBody>
          </p:sp>
          <p:sp>
            <p:nvSpPr>
              <p:cNvPr id="152" name="Rechteck 151">
                <a:extLst>
                  <a:ext uri="{FF2B5EF4-FFF2-40B4-BE49-F238E27FC236}">
                    <a16:creationId xmlns:a16="http://schemas.microsoft.com/office/drawing/2014/main" id="{7F5D05E8-A90A-E8A8-6868-2F9A3ABE9454}"/>
                  </a:ext>
                </a:extLst>
              </p:cNvPr>
              <p:cNvSpPr/>
              <p:nvPr/>
            </p:nvSpPr>
            <p:spPr>
              <a:xfrm>
                <a:off x="6789420" y="2278380"/>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214">
                    <a:solidFill>
                      <a:prstClr val="black"/>
                    </a:solidFill>
                    <a:latin typeface="Aptos" panose="02110004020202020204"/>
                  </a:rPr>
                  <a:t>CCS trackside</a:t>
                </a:r>
              </a:p>
            </p:txBody>
          </p:sp>
          <p:cxnSp>
            <p:nvCxnSpPr>
              <p:cNvPr id="153" name="Gerade Verbindung 152">
                <a:extLst>
                  <a:ext uri="{FF2B5EF4-FFF2-40B4-BE49-F238E27FC236}">
                    <a16:creationId xmlns:a16="http://schemas.microsoft.com/office/drawing/2014/main" id="{B22EA05A-C2F1-1ED4-79EB-EF6A4DCB406D}"/>
                  </a:ext>
                </a:extLst>
              </p:cNvPr>
              <p:cNvCxnSpPr>
                <a:cxnSpLocks/>
                <a:stCxn id="151" idx="2"/>
                <a:endCxn id="152" idx="0"/>
              </p:cNvCxnSpPr>
              <p:nvPr/>
            </p:nvCxnSpPr>
            <p:spPr>
              <a:xfrm>
                <a:off x="7246620" y="2057400"/>
                <a:ext cx="0" cy="220980"/>
              </a:xfrm>
              <a:prstGeom prst="line">
                <a:avLst/>
              </a:prstGeom>
              <a:grpFill/>
              <a:ln w="38100"/>
            </p:spPr>
            <p:style>
              <a:lnRef idx="1">
                <a:schemeClr val="accent1"/>
              </a:lnRef>
              <a:fillRef idx="0">
                <a:schemeClr val="accent1"/>
              </a:fillRef>
              <a:effectRef idx="0">
                <a:schemeClr val="accent1"/>
              </a:effectRef>
              <a:fontRef idx="minor">
                <a:schemeClr val="tx1"/>
              </a:fontRef>
            </p:style>
          </p:cxnSp>
        </p:grpSp>
        <p:grpSp>
          <p:nvGrpSpPr>
            <p:cNvPr id="147" name="Gruppieren 146">
              <a:extLst>
                <a:ext uri="{FF2B5EF4-FFF2-40B4-BE49-F238E27FC236}">
                  <a16:creationId xmlns:a16="http://schemas.microsoft.com/office/drawing/2014/main" id="{EAB4221C-E2B3-65B7-DA7C-A5CA4B98F356}"/>
                </a:ext>
              </a:extLst>
            </p:cNvPr>
            <p:cNvGrpSpPr/>
            <p:nvPr/>
          </p:nvGrpSpPr>
          <p:grpSpPr>
            <a:xfrm>
              <a:off x="6436324" y="4663266"/>
              <a:ext cx="914400" cy="1056872"/>
              <a:chOff x="6789420" y="1639454"/>
              <a:chExt cx="914400" cy="1056872"/>
            </a:xfrm>
            <a:grpFill/>
            <a:effectLst>
              <a:outerShdw blurRad="76200" dir="18900000" sy="23000" kx="-1200000" algn="bl" rotWithShape="0">
                <a:prstClr val="black">
                  <a:alpha val="20000"/>
                </a:prstClr>
              </a:outerShdw>
            </a:effectLst>
          </p:grpSpPr>
          <p:sp>
            <p:nvSpPr>
              <p:cNvPr id="148" name="Rechteck 147">
                <a:extLst>
                  <a:ext uri="{FF2B5EF4-FFF2-40B4-BE49-F238E27FC236}">
                    <a16:creationId xmlns:a16="http://schemas.microsoft.com/office/drawing/2014/main" id="{5D3A9099-8368-520A-4DDB-64596EBC6A72}"/>
                  </a:ext>
                </a:extLst>
              </p:cNvPr>
              <p:cNvSpPr/>
              <p:nvPr/>
            </p:nvSpPr>
            <p:spPr>
              <a:xfrm>
                <a:off x="6789420" y="1639454"/>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214">
                    <a:solidFill>
                      <a:prstClr val="black"/>
                    </a:solidFill>
                    <a:latin typeface="Aptos" panose="02110004020202020204"/>
                  </a:rPr>
                  <a:t>operations</a:t>
                </a:r>
              </a:p>
            </p:txBody>
          </p:sp>
          <p:sp>
            <p:nvSpPr>
              <p:cNvPr id="149" name="Rechteck 148">
                <a:extLst>
                  <a:ext uri="{FF2B5EF4-FFF2-40B4-BE49-F238E27FC236}">
                    <a16:creationId xmlns:a16="http://schemas.microsoft.com/office/drawing/2014/main" id="{DDF45F6E-D1A6-87A0-B0C8-694A42F9975F}"/>
                  </a:ext>
                </a:extLst>
              </p:cNvPr>
              <p:cNvSpPr/>
              <p:nvPr/>
            </p:nvSpPr>
            <p:spPr>
              <a:xfrm>
                <a:off x="6789420" y="2278380"/>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214">
                    <a:solidFill>
                      <a:prstClr val="black"/>
                    </a:solidFill>
                    <a:latin typeface="Aptos" panose="02110004020202020204"/>
                  </a:rPr>
                  <a:t>CCS trackside</a:t>
                </a:r>
              </a:p>
            </p:txBody>
          </p:sp>
          <p:cxnSp>
            <p:nvCxnSpPr>
              <p:cNvPr id="150" name="Gerade Verbindung 149">
                <a:extLst>
                  <a:ext uri="{FF2B5EF4-FFF2-40B4-BE49-F238E27FC236}">
                    <a16:creationId xmlns:a16="http://schemas.microsoft.com/office/drawing/2014/main" id="{E7D9576F-F6FD-94EC-9AD0-31FC0202D812}"/>
                  </a:ext>
                </a:extLst>
              </p:cNvPr>
              <p:cNvCxnSpPr>
                <a:cxnSpLocks/>
                <a:stCxn id="148" idx="2"/>
                <a:endCxn id="149" idx="0"/>
              </p:cNvCxnSpPr>
              <p:nvPr/>
            </p:nvCxnSpPr>
            <p:spPr>
              <a:xfrm>
                <a:off x="7246620" y="2057400"/>
                <a:ext cx="0" cy="220980"/>
              </a:xfrm>
              <a:prstGeom prst="line">
                <a:avLst/>
              </a:prstGeom>
              <a:grpFill/>
              <a:ln w="38100"/>
            </p:spPr>
            <p:style>
              <a:lnRef idx="1">
                <a:schemeClr val="accent1"/>
              </a:lnRef>
              <a:fillRef idx="0">
                <a:schemeClr val="accent1"/>
              </a:fillRef>
              <a:effectRef idx="0">
                <a:schemeClr val="accent1"/>
              </a:effectRef>
              <a:fontRef idx="minor">
                <a:schemeClr val="tx1"/>
              </a:fontRef>
            </p:style>
          </p:cxnSp>
        </p:grpSp>
      </p:grpSp>
      <p:grpSp>
        <p:nvGrpSpPr>
          <p:cNvPr id="172" name="Gruppieren 171">
            <a:extLst>
              <a:ext uri="{FF2B5EF4-FFF2-40B4-BE49-F238E27FC236}">
                <a16:creationId xmlns:a16="http://schemas.microsoft.com/office/drawing/2014/main" id="{8D5A07F4-CA4D-1DC4-AD59-2CC1DC9FE5B4}"/>
              </a:ext>
            </a:extLst>
          </p:cNvPr>
          <p:cNvGrpSpPr/>
          <p:nvPr/>
        </p:nvGrpSpPr>
        <p:grpSpPr>
          <a:xfrm>
            <a:off x="6830670" y="3896538"/>
            <a:ext cx="431745" cy="539916"/>
            <a:chOff x="6789420" y="1639454"/>
            <a:chExt cx="914400" cy="1056872"/>
          </a:xfrm>
          <a:solidFill>
            <a:schemeClr val="accent1">
              <a:lumMod val="20000"/>
              <a:lumOff val="80000"/>
            </a:schemeClr>
          </a:solidFill>
          <a:effectLst>
            <a:outerShdw blurRad="76200" dir="18900000" sy="23000" kx="-1200000" algn="bl" rotWithShape="0">
              <a:prstClr val="black">
                <a:alpha val="20000"/>
              </a:prstClr>
            </a:outerShdw>
          </a:effectLst>
        </p:grpSpPr>
        <p:sp>
          <p:nvSpPr>
            <p:cNvPr id="173" name="Rechteck 172">
              <a:extLst>
                <a:ext uri="{FF2B5EF4-FFF2-40B4-BE49-F238E27FC236}">
                  <a16:creationId xmlns:a16="http://schemas.microsoft.com/office/drawing/2014/main" id="{E9D0CA4D-5829-8271-702A-8279D6C5A842}"/>
                </a:ext>
              </a:extLst>
            </p:cNvPr>
            <p:cNvSpPr/>
            <p:nvPr/>
          </p:nvSpPr>
          <p:spPr>
            <a:xfrm>
              <a:off x="6789420" y="1639454"/>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571">
                  <a:solidFill>
                    <a:prstClr val="black"/>
                  </a:solidFill>
                  <a:latin typeface="Aptos" panose="02110004020202020204"/>
                </a:rPr>
                <a:t>operations</a:t>
              </a:r>
            </a:p>
          </p:txBody>
        </p:sp>
        <p:sp>
          <p:nvSpPr>
            <p:cNvPr id="174" name="Rechteck 173">
              <a:extLst>
                <a:ext uri="{FF2B5EF4-FFF2-40B4-BE49-F238E27FC236}">
                  <a16:creationId xmlns:a16="http://schemas.microsoft.com/office/drawing/2014/main" id="{B4E3FFC4-7372-88DB-BD93-D3FBDA66FEE9}"/>
                </a:ext>
              </a:extLst>
            </p:cNvPr>
            <p:cNvSpPr/>
            <p:nvPr/>
          </p:nvSpPr>
          <p:spPr>
            <a:xfrm>
              <a:off x="6789420" y="2278380"/>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571">
                  <a:solidFill>
                    <a:prstClr val="black"/>
                  </a:solidFill>
                  <a:latin typeface="Aptos" panose="02110004020202020204"/>
                </a:rPr>
                <a:t>CCS trackside</a:t>
              </a:r>
            </a:p>
          </p:txBody>
        </p:sp>
        <p:cxnSp>
          <p:nvCxnSpPr>
            <p:cNvPr id="175" name="Gerade Verbindung 174">
              <a:extLst>
                <a:ext uri="{FF2B5EF4-FFF2-40B4-BE49-F238E27FC236}">
                  <a16:creationId xmlns:a16="http://schemas.microsoft.com/office/drawing/2014/main" id="{A66605EB-1CBD-8358-E688-4AFC4EB55CC0}"/>
                </a:ext>
              </a:extLst>
            </p:cNvPr>
            <p:cNvCxnSpPr>
              <a:cxnSpLocks/>
              <a:stCxn id="173" idx="2"/>
              <a:endCxn id="174" idx="0"/>
            </p:cNvCxnSpPr>
            <p:nvPr/>
          </p:nvCxnSpPr>
          <p:spPr>
            <a:xfrm>
              <a:off x="7246620" y="2057400"/>
              <a:ext cx="0" cy="220980"/>
            </a:xfrm>
            <a:prstGeom prst="line">
              <a:avLst/>
            </a:prstGeom>
            <a:grpFill/>
            <a:ln w="38100"/>
          </p:spPr>
          <p:style>
            <a:lnRef idx="1">
              <a:schemeClr val="accent1"/>
            </a:lnRef>
            <a:fillRef idx="0">
              <a:schemeClr val="accent1"/>
            </a:fillRef>
            <a:effectRef idx="0">
              <a:schemeClr val="accent1"/>
            </a:effectRef>
            <a:fontRef idx="minor">
              <a:schemeClr val="tx1"/>
            </a:fontRef>
          </p:style>
        </p:cxnSp>
      </p:grpSp>
      <p:grpSp>
        <p:nvGrpSpPr>
          <p:cNvPr id="176" name="Gruppieren 175">
            <a:extLst>
              <a:ext uri="{FF2B5EF4-FFF2-40B4-BE49-F238E27FC236}">
                <a16:creationId xmlns:a16="http://schemas.microsoft.com/office/drawing/2014/main" id="{DCCBC6E0-9BE2-FA4D-DB5C-691CFE228307}"/>
              </a:ext>
            </a:extLst>
          </p:cNvPr>
          <p:cNvGrpSpPr/>
          <p:nvPr/>
        </p:nvGrpSpPr>
        <p:grpSpPr>
          <a:xfrm>
            <a:off x="7594450" y="3994360"/>
            <a:ext cx="431745" cy="539916"/>
            <a:chOff x="6789420" y="1639454"/>
            <a:chExt cx="914400" cy="1056872"/>
          </a:xfrm>
          <a:solidFill>
            <a:schemeClr val="accent1">
              <a:lumMod val="20000"/>
              <a:lumOff val="80000"/>
            </a:schemeClr>
          </a:solidFill>
          <a:effectLst>
            <a:outerShdw blurRad="76200" dir="18900000" sy="23000" kx="-1200000" algn="bl" rotWithShape="0">
              <a:prstClr val="black">
                <a:alpha val="20000"/>
              </a:prstClr>
            </a:outerShdw>
          </a:effectLst>
        </p:grpSpPr>
        <p:sp>
          <p:nvSpPr>
            <p:cNvPr id="177" name="Rechteck 176">
              <a:extLst>
                <a:ext uri="{FF2B5EF4-FFF2-40B4-BE49-F238E27FC236}">
                  <a16:creationId xmlns:a16="http://schemas.microsoft.com/office/drawing/2014/main" id="{CECEDE10-5C1F-85FB-F795-29DE0409E042}"/>
                </a:ext>
              </a:extLst>
            </p:cNvPr>
            <p:cNvSpPr/>
            <p:nvPr/>
          </p:nvSpPr>
          <p:spPr>
            <a:xfrm>
              <a:off x="6789420" y="1639454"/>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571">
                  <a:solidFill>
                    <a:prstClr val="black"/>
                  </a:solidFill>
                  <a:latin typeface="Aptos" panose="02110004020202020204"/>
                </a:rPr>
                <a:t>operations</a:t>
              </a:r>
            </a:p>
          </p:txBody>
        </p:sp>
        <p:sp>
          <p:nvSpPr>
            <p:cNvPr id="178" name="Rechteck 177">
              <a:extLst>
                <a:ext uri="{FF2B5EF4-FFF2-40B4-BE49-F238E27FC236}">
                  <a16:creationId xmlns:a16="http://schemas.microsoft.com/office/drawing/2014/main" id="{7A78C15B-2DC2-F12D-81D8-CDA62649D036}"/>
                </a:ext>
              </a:extLst>
            </p:cNvPr>
            <p:cNvSpPr/>
            <p:nvPr/>
          </p:nvSpPr>
          <p:spPr>
            <a:xfrm>
              <a:off x="6789420" y="2278380"/>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571">
                  <a:solidFill>
                    <a:prstClr val="black"/>
                  </a:solidFill>
                  <a:latin typeface="Aptos" panose="02110004020202020204"/>
                </a:rPr>
                <a:t>CCS trackside</a:t>
              </a:r>
            </a:p>
          </p:txBody>
        </p:sp>
        <p:cxnSp>
          <p:nvCxnSpPr>
            <p:cNvPr id="179" name="Gerade Verbindung 178">
              <a:extLst>
                <a:ext uri="{FF2B5EF4-FFF2-40B4-BE49-F238E27FC236}">
                  <a16:creationId xmlns:a16="http://schemas.microsoft.com/office/drawing/2014/main" id="{6DFA7E07-84EF-F59F-5E27-8C2FC95CC4C1}"/>
                </a:ext>
              </a:extLst>
            </p:cNvPr>
            <p:cNvCxnSpPr>
              <a:cxnSpLocks/>
              <a:stCxn id="177" idx="2"/>
              <a:endCxn id="178" idx="0"/>
            </p:cNvCxnSpPr>
            <p:nvPr/>
          </p:nvCxnSpPr>
          <p:spPr>
            <a:xfrm>
              <a:off x="7246620" y="2057400"/>
              <a:ext cx="0" cy="220980"/>
            </a:xfrm>
            <a:prstGeom prst="line">
              <a:avLst/>
            </a:prstGeom>
            <a:grpFill/>
            <a:ln w="38100"/>
          </p:spPr>
          <p:style>
            <a:lnRef idx="1">
              <a:schemeClr val="accent1"/>
            </a:lnRef>
            <a:fillRef idx="0">
              <a:schemeClr val="accent1"/>
            </a:fillRef>
            <a:effectRef idx="0">
              <a:schemeClr val="accent1"/>
            </a:effectRef>
            <a:fontRef idx="minor">
              <a:schemeClr val="tx1"/>
            </a:fontRef>
          </p:style>
        </p:cxnSp>
      </p:grpSp>
      <p:grpSp>
        <p:nvGrpSpPr>
          <p:cNvPr id="180" name="Gruppieren 179">
            <a:extLst>
              <a:ext uri="{FF2B5EF4-FFF2-40B4-BE49-F238E27FC236}">
                <a16:creationId xmlns:a16="http://schemas.microsoft.com/office/drawing/2014/main" id="{98B62867-125E-1D75-BF02-756869E30986}"/>
              </a:ext>
            </a:extLst>
          </p:cNvPr>
          <p:cNvGrpSpPr/>
          <p:nvPr/>
        </p:nvGrpSpPr>
        <p:grpSpPr>
          <a:xfrm>
            <a:off x="8431648" y="3896239"/>
            <a:ext cx="431745" cy="539916"/>
            <a:chOff x="6789420" y="1639454"/>
            <a:chExt cx="914400" cy="1056872"/>
          </a:xfrm>
          <a:solidFill>
            <a:schemeClr val="accent1">
              <a:lumMod val="20000"/>
              <a:lumOff val="80000"/>
            </a:schemeClr>
          </a:solidFill>
          <a:effectLst>
            <a:outerShdw blurRad="76200" dir="18900000" sy="23000" kx="-1200000" algn="bl" rotWithShape="0">
              <a:prstClr val="black">
                <a:alpha val="20000"/>
              </a:prstClr>
            </a:outerShdw>
          </a:effectLst>
        </p:grpSpPr>
        <p:sp>
          <p:nvSpPr>
            <p:cNvPr id="181" name="Rechteck 180">
              <a:extLst>
                <a:ext uri="{FF2B5EF4-FFF2-40B4-BE49-F238E27FC236}">
                  <a16:creationId xmlns:a16="http://schemas.microsoft.com/office/drawing/2014/main" id="{5F6181A4-8175-E9E8-845A-4D6E65EA2BDF}"/>
                </a:ext>
              </a:extLst>
            </p:cNvPr>
            <p:cNvSpPr/>
            <p:nvPr/>
          </p:nvSpPr>
          <p:spPr>
            <a:xfrm>
              <a:off x="6789420" y="1639454"/>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571">
                  <a:solidFill>
                    <a:prstClr val="black"/>
                  </a:solidFill>
                  <a:latin typeface="Aptos" panose="02110004020202020204"/>
                </a:rPr>
                <a:t>operations</a:t>
              </a:r>
            </a:p>
          </p:txBody>
        </p:sp>
        <p:sp>
          <p:nvSpPr>
            <p:cNvPr id="182" name="Rechteck 181">
              <a:extLst>
                <a:ext uri="{FF2B5EF4-FFF2-40B4-BE49-F238E27FC236}">
                  <a16:creationId xmlns:a16="http://schemas.microsoft.com/office/drawing/2014/main" id="{5DB0172C-808B-1898-843C-B190DDE84BFB}"/>
                </a:ext>
              </a:extLst>
            </p:cNvPr>
            <p:cNvSpPr/>
            <p:nvPr/>
          </p:nvSpPr>
          <p:spPr>
            <a:xfrm>
              <a:off x="6789420" y="2278380"/>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571">
                  <a:solidFill>
                    <a:prstClr val="black"/>
                  </a:solidFill>
                  <a:latin typeface="Aptos" panose="02110004020202020204"/>
                </a:rPr>
                <a:t>CCS trackside</a:t>
              </a:r>
            </a:p>
          </p:txBody>
        </p:sp>
        <p:cxnSp>
          <p:nvCxnSpPr>
            <p:cNvPr id="183" name="Gerade Verbindung 182">
              <a:extLst>
                <a:ext uri="{FF2B5EF4-FFF2-40B4-BE49-F238E27FC236}">
                  <a16:creationId xmlns:a16="http://schemas.microsoft.com/office/drawing/2014/main" id="{E179552D-9E04-991B-6820-9C3E274DF09F}"/>
                </a:ext>
              </a:extLst>
            </p:cNvPr>
            <p:cNvCxnSpPr>
              <a:cxnSpLocks/>
              <a:stCxn id="181" idx="2"/>
              <a:endCxn id="182" idx="0"/>
            </p:cNvCxnSpPr>
            <p:nvPr/>
          </p:nvCxnSpPr>
          <p:spPr>
            <a:xfrm>
              <a:off x="7246620" y="2057400"/>
              <a:ext cx="0" cy="220980"/>
            </a:xfrm>
            <a:prstGeom prst="line">
              <a:avLst/>
            </a:prstGeom>
            <a:grpFill/>
            <a:ln w="38100"/>
          </p:spPr>
          <p:style>
            <a:lnRef idx="1">
              <a:schemeClr val="accent1"/>
            </a:lnRef>
            <a:fillRef idx="0">
              <a:schemeClr val="accent1"/>
            </a:fillRef>
            <a:effectRef idx="0">
              <a:schemeClr val="accent1"/>
            </a:effectRef>
            <a:fontRef idx="minor">
              <a:schemeClr val="tx1"/>
            </a:fontRef>
          </p:style>
        </p:cxnSp>
      </p:grpSp>
      <p:grpSp>
        <p:nvGrpSpPr>
          <p:cNvPr id="184" name="Gruppieren 183">
            <a:extLst>
              <a:ext uri="{FF2B5EF4-FFF2-40B4-BE49-F238E27FC236}">
                <a16:creationId xmlns:a16="http://schemas.microsoft.com/office/drawing/2014/main" id="{EBD4E860-1F0D-C872-7FD8-F9D2900F49E0}"/>
              </a:ext>
            </a:extLst>
          </p:cNvPr>
          <p:cNvGrpSpPr/>
          <p:nvPr/>
        </p:nvGrpSpPr>
        <p:grpSpPr>
          <a:xfrm>
            <a:off x="6238175" y="4057102"/>
            <a:ext cx="653143" cy="754909"/>
            <a:chOff x="6789420" y="1639454"/>
            <a:chExt cx="914400" cy="1056872"/>
          </a:xfrm>
          <a:solidFill>
            <a:schemeClr val="accent1">
              <a:lumMod val="20000"/>
              <a:lumOff val="80000"/>
            </a:schemeClr>
          </a:solidFill>
          <a:effectLst>
            <a:outerShdw blurRad="76200" dir="18900000" sy="23000" kx="-1200000" algn="bl" rotWithShape="0">
              <a:prstClr val="black">
                <a:alpha val="20000"/>
              </a:prstClr>
            </a:outerShdw>
          </a:effectLst>
        </p:grpSpPr>
        <p:sp>
          <p:nvSpPr>
            <p:cNvPr id="185" name="Rechteck 184">
              <a:extLst>
                <a:ext uri="{FF2B5EF4-FFF2-40B4-BE49-F238E27FC236}">
                  <a16:creationId xmlns:a16="http://schemas.microsoft.com/office/drawing/2014/main" id="{D7E48AF9-238A-B353-0598-6D7E15BFCC93}"/>
                </a:ext>
              </a:extLst>
            </p:cNvPr>
            <p:cNvSpPr/>
            <p:nvPr/>
          </p:nvSpPr>
          <p:spPr>
            <a:xfrm>
              <a:off x="6789420" y="1639454"/>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857">
                  <a:solidFill>
                    <a:prstClr val="black"/>
                  </a:solidFill>
                  <a:latin typeface="Aptos" panose="02110004020202020204"/>
                </a:rPr>
                <a:t>operations</a:t>
              </a:r>
            </a:p>
          </p:txBody>
        </p:sp>
        <p:sp>
          <p:nvSpPr>
            <p:cNvPr id="186" name="Rechteck 185">
              <a:extLst>
                <a:ext uri="{FF2B5EF4-FFF2-40B4-BE49-F238E27FC236}">
                  <a16:creationId xmlns:a16="http://schemas.microsoft.com/office/drawing/2014/main" id="{96E6E5BE-A877-E03A-BFD7-6F5F5877F6D3}"/>
                </a:ext>
              </a:extLst>
            </p:cNvPr>
            <p:cNvSpPr/>
            <p:nvPr/>
          </p:nvSpPr>
          <p:spPr>
            <a:xfrm>
              <a:off x="6789420" y="2278380"/>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857">
                  <a:solidFill>
                    <a:prstClr val="black"/>
                  </a:solidFill>
                  <a:latin typeface="Aptos" panose="02110004020202020204"/>
                </a:rPr>
                <a:t>CCS trackside</a:t>
              </a:r>
            </a:p>
          </p:txBody>
        </p:sp>
        <p:cxnSp>
          <p:nvCxnSpPr>
            <p:cNvPr id="187" name="Gerade Verbindung 186">
              <a:extLst>
                <a:ext uri="{FF2B5EF4-FFF2-40B4-BE49-F238E27FC236}">
                  <a16:creationId xmlns:a16="http://schemas.microsoft.com/office/drawing/2014/main" id="{7C76EC0A-6F4B-04D2-4B91-5A4B24C08811}"/>
                </a:ext>
              </a:extLst>
            </p:cNvPr>
            <p:cNvCxnSpPr>
              <a:cxnSpLocks/>
              <a:stCxn id="185" idx="2"/>
              <a:endCxn id="186" idx="0"/>
            </p:cNvCxnSpPr>
            <p:nvPr/>
          </p:nvCxnSpPr>
          <p:spPr>
            <a:xfrm>
              <a:off x="7246620" y="2057400"/>
              <a:ext cx="0" cy="220980"/>
            </a:xfrm>
            <a:prstGeom prst="line">
              <a:avLst/>
            </a:prstGeom>
            <a:grpFill/>
            <a:ln w="38100"/>
          </p:spPr>
          <p:style>
            <a:lnRef idx="1">
              <a:schemeClr val="accent1"/>
            </a:lnRef>
            <a:fillRef idx="0">
              <a:schemeClr val="accent1"/>
            </a:fillRef>
            <a:effectRef idx="0">
              <a:schemeClr val="accent1"/>
            </a:effectRef>
            <a:fontRef idx="minor">
              <a:schemeClr val="tx1"/>
            </a:fontRef>
          </p:style>
        </p:cxnSp>
      </p:grpSp>
      <p:grpSp>
        <p:nvGrpSpPr>
          <p:cNvPr id="188" name="Gruppieren 187">
            <a:extLst>
              <a:ext uri="{FF2B5EF4-FFF2-40B4-BE49-F238E27FC236}">
                <a16:creationId xmlns:a16="http://schemas.microsoft.com/office/drawing/2014/main" id="{A06D064A-C0FC-9F63-6FD9-6791A08E26C4}"/>
              </a:ext>
            </a:extLst>
          </p:cNvPr>
          <p:cNvGrpSpPr/>
          <p:nvPr/>
        </p:nvGrpSpPr>
        <p:grpSpPr>
          <a:xfrm>
            <a:off x="7089982" y="4206368"/>
            <a:ext cx="653143" cy="754909"/>
            <a:chOff x="6789420" y="1639454"/>
            <a:chExt cx="914400" cy="1056872"/>
          </a:xfrm>
          <a:solidFill>
            <a:schemeClr val="accent1">
              <a:lumMod val="20000"/>
              <a:lumOff val="80000"/>
            </a:schemeClr>
          </a:solidFill>
          <a:effectLst>
            <a:outerShdw blurRad="76200" dir="18900000" sy="23000" kx="-1200000" algn="bl" rotWithShape="0">
              <a:prstClr val="black">
                <a:alpha val="20000"/>
              </a:prstClr>
            </a:outerShdw>
          </a:effectLst>
        </p:grpSpPr>
        <p:sp>
          <p:nvSpPr>
            <p:cNvPr id="189" name="Rechteck 188">
              <a:extLst>
                <a:ext uri="{FF2B5EF4-FFF2-40B4-BE49-F238E27FC236}">
                  <a16:creationId xmlns:a16="http://schemas.microsoft.com/office/drawing/2014/main" id="{D11F5CB8-C330-34EA-5A58-8D2FF96F23FE}"/>
                </a:ext>
              </a:extLst>
            </p:cNvPr>
            <p:cNvSpPr/>
            <p:nvPr/>
          </p:nvSpPr>
          <p:spPr>
            <a:xfrm>
              <a:off x="6789420" y="1639454"/>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857">
                  <a:solidFill>
                    <a:prstClr val="black"/>
                  </a:solidFill>
                  <a:latin typeface="Aptos" panose="02110004020202020204"/>
                </a:rPr>
                <a:t>operations</a:t>
              </a:r>
            </a:p>
          </p:txBody>
        </p:sp>
        <p:sp>
          <p:nvSpPr>
            <p:cNvPr id="190" name="Rechteck 189">
              <a:extLst>
                <a:ext uri="{FF2B5EF4-FFF2-40B4-BE49-F238E27FC236}">
                  <a16:creationId xmlns:a16="http://schemas.microsoft.com/office/drawing/2014/main" id="{AE005526-1C6E-A4D6-0D51-246530F0D731}"/>
                </a:ext>
              </a:extLst>
            </p:cNvPr>
            <p:cNvSpPr/>
            <p:nvPr/>
          </p:nvSpPr>
          <p:spPr>
            <a:xfrm>
              <a:off x="6789420" y="2278380"/>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857">
                  <a:solidFill>
                    <a:prstClr val="black"/>
                  </a:solidFill>
                  <a:latin typeface="Aptos" panose="02110004020202020204"/>
                </a:rPr>
                <a:t>CCS trackside</a:t>
              </a:r>
            </a:p>
          </p:txBody>
        </p:sp>
        <p:cxnSp>
          <p:nvCxnSpPr>
            <p:cNvPr id="191" name="Gerade Verbindung 190">
              <a:extLst>
                <a:ext uri="{FF2B5EF4-FFF2-40B4-BE49-F238E27FC236}">
                  <a16:creationId xmlns:a16="http://schemas.microsoft.com/office/drawing/2014/main" id="{1DF695C9-F8E8-2436-94C8-1EB124A7D822}"/>
                </a:ext>
              </a:extLst>
            </p:cNvPr>
            <p:cNvCxnSpPr>
              <a:cxnSpLocks/>
              <a:stCxn id="189" idx="2"/>
              <a:endCxn id="190" idx="0"/>
            </p:cNvCxnSpPr>
            <p:nvPr/>
          </p:nvCxnSpPr>
          <p:spPr>
            <a:xfrm>
              <a:off x="7246620" y="2057400"/>
              <a:ext cx="0" cy="220980"/>
            </a:xfrm>
            <a:prstGeom prst="line">
              <a:avLst/>
            </a:prstGeom>
            <a:grpFill/>
            <a:ln w="38100"/>
          </p:spPr>
          <p:style>
            <a:lnRef idx="1">
              <a:schemeClr val="accent1"/>
            </a:lnRef>
            <a:fillRef idx="0">
              <a:schemeClr val="accent1"/>
            </a:fillRef>
            <a:effectRef idx="0">
              <a:schemeClr val="accent1"/>
            </a:effectRef>
            <a:fontRef idx="minor">
              <a:schemeClr val="tx1"/>
            </a:fontRef>
          </p:style>
        </p:cxnSp>
      </p:grpSp>
      <p:grpSp>
        <p:nvGrpSpPr>
          <p:cNvPr id="192" name="Gruppieren 191">
            <a:extLst>
              <a:ext uri="{FF2B5EF4-FFF2-40B4-BE49-F238E27FC236}">
                <a16:creationId xmlns:a16="http://schemas.microsoft.com/office/drawing/2014/main" id="{85C01BD3-5A9A-EB19-FE60-B79C80AC66C7}"/>
              </a:ext>
            </a:extLst>
          </p:cNvPr>
          <p:cNvGrpSpPr/>
          <p:nvPr/>
        </p:nvGrpSpPr>
        <p:grpSpPr>
          <a:xfrm>
            <a:off x="7941789" y="4057102"/>
            <a:ext cx="653143" cy="754909"/>
            <a:chOff x="6789420" y="1639454"/>
            <a:chExt cx="914400" cy="1056872"/>
          </a:xfrm>
          <a:solidFill>
            <a:schemeClr val="accent1">
              <a:lumMod val="20000"/>
              <a:lumOff val="80000"/>
            </a:schemeClr>
          </a:solidFill>
          <a:effectLst>
            <a:outerShdw blurRad="76200" dir="18900000" sy="23000" kx="-1200000" algn="bl" rotWithShape="0">
              <a:prstClr val="black">
                <a:alpha val="20000"/>
              </a:prstClr>
            </a:outerShdw>
          </a:effectLst>
        </p:grpSpPr>
        <p:sp>
          <p:nvSpPr>
            <p:cNvPr id="193" name="Rechteck 192">
              <a:extLst>
                <a:ext uri="{FF2B5EF4-FFF2-40B4-BE49-F238E27FC236}">
                  <a16:creationId xmlns:a16="http://schemas.microsoft.com/office/drawing/2014/main" id="{994F22A5-8EB8-9B3E-0A92-21758EB2F4E2}"/>
                </a:ext>
              </a:extLst>
            </p:cNvPr>
            <p:cNvSpPr/>
            <p:nvPr/>
          </p:nvSpPr>
          <p:spPr>
            <a:xfrm>
              <a:off x="6789420" y="1639454"/>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857">
                  <a:solidFill>
                    <a:prstClr val="black"/>
                  </a:solidFill>
                  <a:latin typeface="Aptos" panose="02110004020202020204"/>
                </a:rPr>
                <a:t>operations</a:t>
              </a:r>
            </a:p>
          </p:txBody>
        </p:sp>
        <p:sp>
          <p:nvSpPr>
            <p:cNvPr id="194" name="Rechteck 193">
              <a:extLst>
                <a:ext uri="{FF2B5EF4-FFF2-40B4-BE49-F238E27FC236}">
                  <a16:creationId xmlns:a16="http://schemas.microsoft.com/office/drawing/2014/main" id="{E0EC4013-794E-F3E1-B041-47B6349F907A}"/>
                </a:ext>
              </a:extLst>
            </p:cNvPr>
            <p:cNvSpPr/>
            <p:nvPr/>
          </p:nvSpPr>
          <p:spPr>
            <a:xfrm>
              <a:off x="6789420" y="2278380"/>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857">
                  <a:solidFill>
                    <a:prstClr val="black"/>
                  </a:solidFill>
                  <a:latin typeface="Aptos" panose="02110004020202020204"/>
                </a:rPr>
                <a:t>CCS trackside</a:t>
              </a:r>
            </a:p>
          </p:txBody>
        </p:sp>
        <p:cxnSp>
          <p:nvCxnSpPr>
            <p:cNvPr id="195" name="Gerade Verbindung 194">
              <a:extLst>
                <a:ext uri="{FF2B5EF4-FFF2-40B4-BE49-F238E27FC236}">
                  <a16:creationId xmlns:a16="http://schemas.microsoft.com/office/drawing/2014/main" id="{17BDD18A-20B3-F985-BCE6-27758EB90828}"/>
                </a:ext>
              </a:extLst>
            </p:cNvPr>
            <p:cNvCxnSpPr>
              <a:cxnSpLocks/>
              <a:stCxn id="193" idx="2"/>
              <a:endCxn id="194" idx="0"/>
            </p:cNvCxnSpPr>
            <p:nvPr/>
          </p:nvCxnSpPr>
          <p:spPr>
            <a:xfrm>
              <a:off x="7246620" y="2057400"/>
              <a:ext cx="0" cy="220980"/>
            </a:xfrm>
            <a:prstGeom prst="line">
              <a:avLst/>
            </a:prstGeom>
            <a:grpFill/>
            <a:ln w="38100"/>
          </p:spPr>
          <p:style>
            <a:lnRef idx="1">
              <a:schemeClr val="accent1"/>
            </a:lnRef>
            <a:fillRef idx="0">
              <a:schemeClr val="accent1"/>
            </a:fillRef>
            <a:effectRef idx="0">
              <a:schemeClr val="accent1"/>
            </a:effectRef>
            <a:fontRef idx="minor">
              <a:schemeClr val="tx1"/>
            </a:fontRef>
          </p:style>
        </p:cxnSp>
      </p:grpSp>
      <p:grpSp>
        <p:nvGrpSpPr>
          <p:cNvPr id="196" name="Gruppieren 195">
            <a:extLst>
              <a:ext uri="{FF2B5EF4-FFF2-40B4-BE49-F238E27FC236}">
                <a16:creationId xmlns:a16="http://schemas.microsoft.com/office/drawing/2014/main" id="{BAD44A5A-A908-E201-039F-46C2EEF15393}"/>
              </a:ext>
            </a:extLst>
          </p:cNvPr>
          <p:cNvGrpSpPr/>
          <p:nvPr/>
        </p:nvGrpSpPr>
        <p:grpSpPr>
          <a:xfrm>
            <a:off x="8905098" y="4057102"/>
            <a:ext cx="594224" cy="663591"/>
            <a:chOff x="6789420" y="1639454"/>
            <a:chExt cx="914400" cy="1056872"/>
          </a:xfrm>
          <a:solidFill>
            <a:schemeClr val="accent1">
              <a:lumMod val="20000"/>
              <a:lumOff val="80000"/>
            </a:schemeClr>
          </a:solidFill>
          <a:effectLst>
            <a:outerShdw blurRad="76200" dir="18900000" sy="23000" kx="-1200000" algn="bl" rotWithShape="0">
              <a:prstClr val="black">
                <a:alpha val="20000"/>
              </a:prstClr>
            </a:outerShdw>
          </a:effectLst>
        </p:grpSpPr>
        <p:sp>
          <p:nvSpPr>
            <p:cNvPr id="197" name="Rechteck 196">
              <a:extLst>
                <a:ext uri="{FF2B5EF4-FFF2-40B4-BE49-F238E27FC236}">
                  <a16:creationId xmlns:a16="http://schemas.microsoft.com/office/drawing/2014/main" id="{E8292C18-E552-1B34-6B8C-D1F8B0D9D043}"/>
                </a:ext>
              </a:extLst>
            </p:cNvPr>
            <p:cNvSpPr/>
            <p:nvPr/>
          </p:nvSpPr>
          <p:spPr>
            <a:xfrm>
              <a:off x="6789420" y="1639454"/>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857">
                  <a:solidFill>
                    <a:prstClr val="black"/>
                  </a:solidFill>
                  <a:latin typeface="Aptos" panose="02110004020202020204"/>
                </a:rPr>
                <a:t>operations</a:t>
              </a:r>
            </a:p>
          </p:txBody>
        </p:sp>
        <p:sp>
          <p:nvSpPr>
            <p:cNvPr id="198" name="Rechteck 197">
              <a:extLst>
                <a:ext uri="{FF2B5EF4-FFF2-40B4-BE49-F238E27FC236}">
                  <a16:creationId xmlns:a16="http://schemas.microsoft.com/office/drawing/2014/main" id="{1E5BF655-56A1-37F7-3883-6FD9FD29C69B}"/>
                </a:ext>
              </a:extLst>
            </p:cNvPr>
            <p:cNvSpPr/>
            <p:nvPr/>
          </p:nvSpPr>
          <p:spPr>
            <a:xfrm>
              <a:off x="6789420" y="2278380"/>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857">
                  <a:solidFill>
                    <a:prstClr val="black"/>
                  </a:solidFill>
                  <a:latin typeface="Aptos" panose="02110004020202020204"/>
                </a:rPr>
                <a:t>CCS trackside</a:t>
              </a:r>
            </a:p>
          </p:txBody>
        </p:sp>
        <p:cxnSp>
          <p:nvCxnSpPr>
            <p:cNvPr id="199" name="Gerade Verbindung 198">
              <a:extLst>
                <a:ext uri="{FF2B5EF4-FFF2-40B4-BE49-F238E27FC236}">
                  <a16:creationId xmlns:a16="http://schemas.microsoft.com/office/drawing/2014/main" id="{63453147-6426-D40F-9FF1-4AF8CC95E401}"/>
                </a:ext>
              </a:extLst>
            </p:cNvPr>
            <p:cNvCxnSpPr>
              <a:cxnSpLocks/>
              <a:stCxn id="197" idx="2"/>
              <a:endCxn id="198" idx="0"/>
            </p:cNvCxnSpPr>
            <p:nvPr/>
          </p:nvCxnSpPr>
          <p:spPr>
            <a:xfrm>
              <a:off x="7246620" y="2057400"/>
              <a:ext cx="0" cy="220980"/>
            </a:xfrm>
            <a:prstGeom prst="line">
              <a:avLst/>
            </a:prstGeom>
            <a:grpFill/>
            <a:ln w="38100"/>
          </p:spPr>
          <p:style>
            <a:lnRef idx="1">
              <a:schemeClr val="accent1"/>
            </a:lnRef>
            <a:fillRef idx="0">
              <a:schemeClr val="accent1"/>
            </a:fillRef>
            <a:effectRef idx="0">
              <a:schemeClr val="accent1"/>
            </a:effectRef>
            <a:fontRef idx="minor">
              <a:schemeClr val="tx1"/>
            </a:fontRef>
          </p:style>
        </p:cxnSp>
      </p:grpSp>
      <p:grpSp>
        <p:nvGrpSpPr>
          <p:cNvPr id="200" name="Gruppieren 199">
            <a:extLst>
              <a:ext uri="{FF2B5EF4-FFF2-40B4-BE49-F238E27FC236}">
                <a16:creationId xmlns:a16="http://schemas.microsoft.com/office/drawing/2014/main" id="{9A4B7839-8865-9D87-C829-29F10FE6CA84}"/>
              </a:ext>
            </a:extLst>
          </p:cNvPr>
          <p:cNvGrpSpPr/>
          <p:nvPr/>
        </p:nvGrpSpPr>
        <p:grpSpPr>
          <a:xfrm>
            <a:off x="8647520" y="4264318"/>
            <a:ext cx="653143" cy="754909"/>
            <a:chOff x="6789420" y="1639454"/>
            <a:chExt cx="914400" cy="1056872"/>
          </a:xfrm>
          <a:solidFill>
            <a:schemeClr val="accent1">
              <a:lumMod val="20000"/>
              <a:lumOff val="80000"/>
            </a:schemeClr>
          </a:solidFill>
          <a:effectLst>
            <a:outerShdw blurRad="76200" dir="18900000" sy="23000" kx="-1200000" algn="bl" rotWithShape="0">
              <a:prstClr val="black">
                <a:alpha val="20000"/>
              </a:prstClr>
            </a:outerShdw>
          </a:effectLst>
        </p:grpSpPr>
        <p:sp>
          <p:nvSpPr>
            <p:cNvPr id="201" name="Rechteck 200">
              <a:extLst>
                <a:ext uri="{FF2B5EF4-FFF2-40B4-BE49-F238E27FC236}">
                  <a16:creationId xmlns:a16="http://schemas.microsoft.com/office/drawing/2014/main" id="{495CA519-71B8-7E68-E232-EE37C946F331}"/>
                </a:ext>
              </a:extLst>
            </p:cNvPr>
            <p:cNvSpPr/>
            <p:nvPr/>
          </p:nvSpPr>
          <p:spPr>
            <a:xfrm>
              <a:off x="6789420" y="1639454"/>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857">
                  <a:solidFill>
                    <a:prstClr val="black"/>
                  </a:solidFill>
                  <a:latin typeface="Aptos" panose="02110004020202020204"/>
                </a:rPr>
                <a:t>operations</a:t>
              </a:r>
            </a:p>
          </p:txBody>
        </p:sp>
        <p:sp>
          <p:nvSpPr>
            <p:cNvPr id="202" name="Rechteck 201">
              <a:extLst>
                <a:ext uri="{FF2B5EF4-FFF2-40B4-BE49-F238E27FC236}">
                  <a16:creationId xmlns:a16="http://schemas.microsoft.com/office/drawing/2014/main" id="{30FC1FFF-727F-1C70-8C6D-B1FE8FD630D7}"/>
                </a:ext>
              </a:extLst>
            </p:cNvPr>
            <p:cNvSpPr/>
            <p:nvPr/>
          </p:nvSpPr>
          <p:spPr>
            <a:xfrm>
              <a:off x="6789420" y="2278380"/>
              <a:ext cx="914400" cy="41794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r>
                <a:rPr lang="en-GB" sz="857">
                  <a:solidFill>
                    <a:prstClr val="black"/>
                  </a:solidFill>
                  <a:latin typeface="Aptos" panose="02110004020202020204"/>
                </a:rPr>
                <a:t>CCS trackside</a:t>
              </a:r>
            </a:p>
          </p:txBody>
        </p:sp>
        <p:cxnSp>
          <p:nvCxnSpPr>
            <p:cNvPr id="203" name="Gerade Verbindung 202">
              <a:extLst>
                <a:ext uri="{FF2B5EF4-FFF2-40B4-BE49-F238E27FC236}">
                  <a16:creationId xmlns:a16="http://schemas.microsoft.com/office/drawing/2014/main" id="{62D39DBC-94C7-90E9-7A8F-27A87BD03FDC}"/>
                </a:ext>
              </a:extLst>
            </p:cNvPr>
            <p:cNvCxnSpPr>
              <a:cxnSpLocks/>
              <a:stCxn id="201" idx="2"/>
              <a:endCxn id="202" idx="0"/>
            </p:cNvCxnSpPr>
            <p:nvPr/>
          </p:nvCxnSpPr>
          <p:spPr>
            <a:xfrm>
              <a:off x="7246620" y="2057400"/>
              <a:ext cx="0" cy="220980"/>
            </a:xfrm>
            <a:prstGeom prst="line">
              <a:avLst/>
            </a:prstGeom>
            <a:grpFill/>
            <a:ln w="38100"/>
          </p:spPr>
          <p:style>
            <a:lnRef idx="1">
              <a:schemeClr val="accent1"/>
            </a:lnRef>
            <a:fillRef idx="0">
              <a:schemeClr val="accent1"/>
            </a:fillRef>
            <a:effectRef idx="0">
              <a:schemeClr val="accent1"/>
            </a:effectRef>
            <a:fontRef idx="minor">
              <a:schemeClr val="tx1"/>
            </a:fontRef>
          </p:style>
        </p:cxnSp>
      </p:grpSp>
      <p:sp>
        <p:nvSpPr>
          <p:cNvPr id="204" name="Rechtwinkliges Dreieck 203">
            <a:extLst>
              <a:ext uri="{FF2B5EF4-FFF2-40B4-BE49-F238E27FC236}">
                <a16:creationId xmlns:a16="http://schemas.microsoft.com/office/drawing/2014/main" id="{A6E2700C-1C60-8F4F-72FB-8A6E8752E988}"/>
              </a:ext>
            </a:extLst>
          </p:cNvPr>
          <p:cNvSpPr/>
          <p:nvPr/>
        </p:nvSpPr>
        <p:spPr>
          <a:xfrm rot="18961653">
            <a:off x="7710432" y="3114167"/>
            <a:ext cx="430441" cy="426912"/>
          </a:xfrm>
          <a:prstGeom prst="rtTriangl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26578"/>
            <a:endParaRPr lang="en-GB" sz="1429">
              <a:solidFill>
                <a:prstClr val="white"/>
              </a:solidFill>
              <a:latin typeface="Aptos" panose="02110004020202020204"/>
            </a:endParaRPr>
          </a:p>
        </p:txBody>
      </p:sp>
      <p:sp>
        <p:nvSpPr>
          <p:cNvPr id="205" name="Textfeld 204">
            <a:extLst>
              <a:ext uri="{FF2B5EF4-FFF2-40B4-BE49-F238E27FC236}">
                <a16:creationId xmlns:a16="http://schemas.microsoft.com/office/drawing/2014/main" id="{B3D209F7-766F-B7FA-F5BA-2AE16927CD6D}"/>
              </a:ext>
            </a:extLst>
          </p:cNvPr>
          <p:cNvSpPr txBox="1"/>
          <p:nvPr/>
        </p:nvSpPr>
        <p:spPr>
          <a:xfrm>
            <a:off x="6244061" y="1527654"/>
            <a:ext cx="4596130" cy="268215"/>
          </a:xfrm>
          <a:prstGeom prst="rect">
            <a:avLst/>
          </a:prstGeom>
          <a:noFill/>
        </p:spPr>
        <p:txBody>
          <a:bodyPr wrap="none" rtlCol="0">
            <a:spAutoFit/>
          </a:bodyPr>
          <a:lstStyle/>
          <a:p>
            <a:pPr defTabSz="326578"/>
            <a:r>
              <a:rPr lang="en-GB" sz="1143">
                <a:solidFill>
                  <a:prstClr val="black"/>
                </a:solidFill>
                <a:latin typeface="Aptos" panose="02110004020202020204"/>
              </a:rPr>
              <a:t>Each railway with a different “pair” of processes and system functions</a:t>
            </a:r>
          </a:p>
        </p:txBody>
      </p:sp>
      <p:pic>
        <p:nvPicPr>
          <p:cNvPr id="84" name="Grafik 83">
            <a:extLst>
              <a:ext uri="{FF2B5EF4-FFF2-40B4-BE49-F238E27FC236}">
                <a16:creationId xmlns:a16="http://schemas.microsoft.com/office/drawing/2014/main" id="{28D03835-634E-CD4A-9672-33C8A6F349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90786" y="6341233"/>
            <a:ext cx="3828143" cy="508000"/>
          </a:xfrm>
          <a:prstGeom prst="rect">
            <a:avLst/>
          </a:prstGeom>
        </p:spPr>
      </p:pic>
    </p:spTree>
    <p:extLst>
      <p:ext uri="{BB962C8B-B14F-4D97-AF65-F5344CB8AC3E}">
        <p14:creationId xmlns:p14="http://schemas.microsoft.com/office/powerpoint/2010/main" val="648458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que 4">
            <a:extLst>
              <a:ext uri="{FF2B5EF4-FFF2-40B4-BE49-F238E27FC236}">
                <a16:creationId xmlns:a16="http://schemas.microsoft.com/office/drawing/2014/main" id="{CFC6EC33-A4BF-CFE4-4375-E6E6CC4E9F5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6279" y="162323"/>
            <a:ext cx="492672" cy="372183"/>
          </a:xfrm>
          <a:prstGeom prst="rect">
            <a:avLst/>
          </a:prstGeom>
        </p:spPr>
      </p:pic>
      <p:pic>
        <p:nvPicPr>
          <p:cNvPr id="3" name="Grafik 2">
            <a:extLst>
              <a:ext uri="{FF2B5EF4-FFF2-40B4-BE49-F238E27FC236}">
                <a16:creationId xmlns:a16="http://schemas.microsoft.com/office/drawing/2014/main" id="{853C9702-0557-4DC4-CFD3-A7F5FE9B4A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4000" y="6627260"/>
            <a:ext cx="9144000" cy="230740"/>
          </a:xfrm>
          <a:prstGeom prst="rect">
            <a:avLst/>
          </a:prstGeom>
        </p:spPr>
      </p:pic>
      <p:sp>
        <p:nvSpPr>
          <p:cNvPr id="5" name="Textfeld 4">
            <a:extLst>
              <a:ext uri="{FF2B5EF4-FFF2-40B4-BE49-F238E27FC236}">
                <a16:creationId xmlns:a16="http://schemas.microsoft.com/office/drawing/2014/main" id="{E862D055-D79E-A9E5-DD70-400B519F1A10}"/>
              </a:ext>
            </a:extLst>
          </p:cNvPr>
          <p:cNvSpPr txBox="1"/>
          <p:nvPr/>
        </p:nvSpPr>
        <p:spPr>
          <a:xfrm>
            <a:off x="1814287" y="281690"/>
            <a:ext cx="7112845" cy="532005"/>
          </a:xfrm>
          <a:prstGeom prst="rect">
            <a:avLst/>
          </a:prstGeom>
          <a:noFill/>
        </p:spPr>
        <p:txBody>
          <a:bodyPr wrap="none" rtlCol="0">
            <a:spAutoFit/>
          </a:bodyPr>
          <a:lstStyle/>
          <a:p>
            <a:pPr defTabSz="326578"/>
            <a:r>
              <a:rPr lang="en-GB" sz="2857">
                <a:solidFill>
                  <a:prstClr val="black"/>
                </a:solidFill>
                <a:latin typeface="Aptos" panose="02110004020202020204"/>
              </a:rPr>
              <a:t>Infra-centric versus train-centric safety logic</a:t>
            </a:r>
            <a:endParaRPr lang="en-GB" sz="1286">
              <a:solidFill>
                <a:prstClr val="black"/>
              </a:solidFill>
              <a:latin typeface="Aptos" panose="02110004020202020204"/>
            </a:endParaRPr>
          </a:p>
        </p:txBody>
      </p:sp>
      <p:grpSp>
        <p:nvGrpSpPr>
          <p:cNvPr id="147" name="Gruppieren 146">
            <a:extLst>
              <a:ext uri="{FF2B5EF4-FFF2-40B4-BE49-F238E27FC236}">
                <a16:creationId xmlns:a16="http://schemas.microsoft.com/office/drawing/2014/main" id="{05ED8585-C2E3-C1D5-5361-E545D6EE175B}"/>
              </a:ext>
            </a:extLst>
          </p:cNvPr>
          <p:cNvGrpSpPr/>
          <p:nvPr/>
        </p:nvGrpSpPr>
        <p:grpSpPr>
          <a:xfrm>
            <a:off x="2059408" y="898614"/>
            <a:ext cx="8328674" cy="5678596"/>
            <a:chOff x="4407171" y="1461261"/>
            <a:chExt cx="7695929" cy="5393953"/>
          </a:xfrm>
        </p:grpSpPr>
        <p:cxnSp>
          <p:nvCxnSpPr>
            <p:cNvPr id="100" name="Gerade Verbindung 99">
              <a:extLst>
                <a:ext uri="{FF2B5EF4-FFF2-40B4-BE49-F238E27FC236}">
                  <a16:creationId xmlns:a16="http://schemas.microsoft.com/office/drawing/2014/main" id="{BEB470FD-00CC-B89C-3FE5-FAEDCD29337E}"/>
                </a:ext>
              </a:extLst>
            </p:cNvPr>
            <p:cNvCxnSpPr>
              <a:cxnSpLocks/>
            </p:cNvCxnSpPr>
            <p:nvPr/>
          </p:nvCxnSpPr>
          <p:spPr>
            <a:xfrm>
              <a:off x="4407171" y="2095299"/>
              <a:ext cx="7242810" cy="0"/>
            </a:xfrm>
            <a:prstGeom prst="line">
              <a:avLst/>
            </a:prstGeom>
            <a:noFill/>
            <a:ln w="38100" cap="flat" cmpd="sng" algn="ctr">
              <a:solidFill>
                <a:srgbClr val="4472C4"/>
              </a:solidFill>
              <a:prstDash val="solid"/>
              <a:miter lim="800000"/>
            </a:ln>
            <a:effectLst/>
          </p:spPr>
        </p:cxnSp>
        <p:sp>
          <p:nvSpPr>
            <p:cNvPr id="101" name="Rechteck 100">
              <a:extLst>
                <a:ext uri="{FF2B5EF4-FFF2-40B4-BE49-F238E27FC236}">
                  <a16:creationId xmlns:a16="http://schemas.microsoft.com/office/drawing/2014/main" id="{E536BBD3-9495-BCBC-A1F5-D10D2AE8B914}"/>
                </a:ext>
              </a:extLst>
            </p:cNvPr>
            <p:cNvSpPr/>
            <p:nvPr/>
          </p:nvSpPr>
          <p:spPr>
            <a:xfrm>
              <a:off x="4538491" y="2242609"/>
              <a:ext cx="2406649" cy="133355"/>
            </a:xfrm>
            <a:prstGeom prst="rect">
              <a:avLst/>
            </a:prstGeom>
            <a:solidFill>
              <a:srgbClr val="FF0000"/>
            </a:solidFill>
            <a:ln w="12700" cap="flat" cmpd="sng" algn="ctr">
              <a:solidFill>
                <a:srgbClr val="4472C4">
                  <a:shade val="15000"/>
                </a:srgbClr>
              </a:solidFill>
              <a:prstDash val="solid"/>
              <a:miter lim="800000"/>
            </a:ln>
            <a:effectLst/>
          </p:spPr>
          <p:txBody>
            <a:bodyPr rtlCol="0" anchor="ctr"/>
            <a:lstStyle/>
            <a:p>
              <a:pPr algn="ctr" defTabSz="653156">
                <a:defRPr/>
              </a:pPr>
              <a:endParaRPr lang="en-GB" sz="2286" kern="0">
                <a:solidFill>
                  <a:prstClr val="white"/>
                </a:solidFill>
                <a:latin typeface="Calibri" panose="020F0502020204030204"/>
              </a:endParaRPr>
            </a:p>
          </p:txBody>
        </p:sp>
        <p:sp>
          <p:nvSpPr>
            <p:cNvPr id="102" name="Rechteck 101">
              <a:extLst>
                <a:ext uri="{FF2B5EF4-FFF2-40B4-BE49-F238E27FC236}">
                  <a16:creationId xmlns:a16="http://schemas.microsoft.com/office/drawing/2014/main" id="{ABFD6A0F-E306-6FF6-CDF0-8428D9927DB1}"/>
                </a:ext>
              </a:extLst>
            </p:cNvPr>
            <p:cNvSpPr/>
            <p:nvPr/>
          </p:nvSpPr>
          <p:spPr>
            <a:xfrm>
              <a:off x="7013721" y="2242609"/>
              <a:ext cx="2145030" cy="137133"/>
            </a:xfrm>
            <a:prstGeom prst="rect">
              <a:avLst/>
            </a:prstGeom>
            <a:solidFill>
              <a:srgbClr val="00B050"/>
            </a:solidFill>
            <a:ln w="12700" cap="flat" cmpd="sng" algn="ctr">
              <a:solidFill>
                <a:srgbClr val="4472C4">
                  <a:shade val="15000"/>
                </a:srgbClr>
              </a:solidFill>
              <a:prstDash val="solid"/>
              <a:miter lim="800000"/>
            </a:ln>
            <a:effectLst/>
          </p:spPr>
          <p:txBody>
            <a:bodyPr rtlCol="0" anchor="ctr"/>
            <a:lstStyle/>
            <a:p>
              <a:pPr algn="ctr" defTabSz="653156">
                <a:defRPr/>
              </a:pPr>
              <a:endParaRPr lang="en-GB" sz="2286" kern="0">
                <a:solidFill>
                  <a:prstClr val="white"/>
                </a:solidFill>
                <a:latin typeface="Calibri" panose="020F0502020204030204"/>
              </a:endParaRPr>
            </a:p>
          </p:txBody>
        </p:sp>
        <p:cxnSp>
          <p:nvCxnSpPr>
            <p:cNvPr id="103" name="Gerade Verbindung mit Pfeil 102">
              <a:extLst>
                <a:ext uri="{FF2B5EF4-FFF2-40B4-BE49-F238E27FC236}">
                  <a16:creationId xmlns:a16="http://schemas.microsoft.com/office/drawing/2014/main" id="{BB3D2000-592A-FB20-0771-5D46C3B59DFC}"/>
                </a:ext>
              </a:extLst>
            </p:cNvPr>
            <p:cNvCxnSpPr/>
            <p:nvPr/>
          </p:nvCxnSpPr>
          <p:spPr>
            <a:xfrm>
              <a:off x="4480832" y="1819834"/>
              <a:ext cx="1817370" cy="0"/>
            </a:xfrm>
            <a:prstGeom prst="straightConnector1">
              <a:avLst/>
            </a:prstGeom>
            <a:noFill/>
            <a:ln w="6350" cap="flat" cmpd="sng" algn="ctr">
              <a:solidFill>
                <a:srgbClr val="4472C4"/>
              </a:solidFill>
              <a:prstDash val="solid"/>
              <a:miter lim="800000"/>
              <a:tailEnd type="triangle"/>
            </a:ln>
            <a:effectLst/>
          </p:spPr>
        </p:cxnSp>
        <p:pic>
          <p:nvPicPr>
            <p:cNvPr id="104" name="Grafik 103">
              <a:extLst>
                <a:ext uri="{FF2B5EF4-FFF2-40B4-BE49-F238E27FC236}">
                  <a16:creationId xmlns:a16="http://schemas.microsoft.com/office/drawing/2014/main" id="{8F27467D-7D9D-E28F-6816-5CF3AA528E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80832" y="1860148"/>
              <a:ext cx="2254422" cy="160427"/>
            </a:xfrm>
            <a:prstGeom prst="rect">
              <a:avLst/>
            </a:prstGeom>
          </p:spPr>
        </p:pic>
        <p:sp>
          <p:nvSpPr>
            <p:cNvPr id="105" name="Rechteck 104">
              <a:extLst>
                <a:ext uri="{FF2B5EF4-FFF2-40B4-BE49-F238E27FC236}">
                  <a16:creationId xmlns:a16="http://schemas.microsoft.com/office/drawing/2014/main" id="{8FB6DF7B-8DAD-9181-442E-E1BD7256B7EA}"/>
                </a:ext>
              </a:extLst>
            </p:cNvPr>
            <p:cNvSpPr/>
            <p:nvPr/>
          </p:nvSpPr>
          <p:spPr>
            <a:xfrm>
              <a:off x="9217893" y="2242609"/>
              <a:ext cx="2406649" cy="133355"/>
            </a:xfrm>
            <a:prstGeom prst="rect">
              <a:avLst/>
            </a:prstGeom>
            <a:solidFill>
              <a:srgbClr val="FF0000"/>
            </a:solidFill>
            <a:ln w="12700" cap="flat" cmpd="sng" algn="ctr">
              <a:solidFill>
                <a:srgbClr val="4472C4">
                  <a:shade val="15000"/>
                </a:srgbClr>
              </a:solidFill>
              <a:prstDash val="solid"/>
              <a:miter lim="800000"/>
            </a:ln>
            <a:effectLst/>
          </p:spPr>
          <p:txBody>
            <a:bodyPr rtlCol="0" anchor="ctr"/>
            <a:lstStyle/>
            <a:p>
              <a:pPr algn="ctr" defTabSz="653156">
                <a:defRPr/>
              </a:pPr>
              <a:endParaRPr lang="en-GB" sz="2286" kern="0">
                <a:solidFill>
                  <a:prstClr val="white"/>
                </a:solidFill>
                <a:latin typeface="Calibri" panose="020F0502020204030204"/>
              </a:endParaRPr>
            </a:p>
          </p:txBody>
        </p:sp>
        <p:pic>
          <p:nvPicPr>
            <p:cNvPr id="106" name="Grafik 105">
              <a:extLst>
                <a:ext uri="{FF2B5EF4-FFF2-40B4-BE49-F238E27FC236}">
                  <a16:creationId xmlns:a16="http://schemas.microsoft.com/office/drawing/2014/main" id="{973701DC-A5F5-C075-D887-F69F2E4499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59728" y="1830593"/>
              <a:ext cx="2254422" cy="160427"/>
            </a:xfrm>
            <a:prstGeom prst="rect">
              <a:avLst/>
            </a:prstGeom>
          </p:spPr>
        </p:pic>
        <p:sp>
          <p:nvSpPr>
            <p:cNvPr id="107" name="Bogen 106">
              <a:extLst>
                <a:ext uri="{FF2B5EF4-FFF2-40B4-BE49-F238E27FC236}">
                  <a16:creationId xmlns:a16="http://schemas.microsoft.com/office/drawing/2014/main" id="{BB55030D-C9AB-3B5D-684B-698CF40303A2}"/>
                </a:ext>
              </a:extLst>
            </p:cNvPr>
            <p:cNvSpPr/>
            <p:nvPr/>
          </p:nvSpPr>
          <p:spPr>
            <a:xfrm>
              <a:off x="4480832" y="1860148"/>
              <a:ext cx="4677919" cy="433707"/>
            </a:xfrm>
            <a:prstGeom prst="arc">
              <a:avLst>
                <a:gd name="adj1" fmla="val 16200000"/>
                <a:gd name="adj2" fmla="val 21557392"/>
              </a:avLst>
            </a:prstGeom>
            <a:noFill/>
            <a:ln w="6350" cap="flat" cmpd="sng" algn="ctr">
              <a:solidFill>
                <a:srgbClr val="4472C4"/>
              </a:solidFill>
              <a:prstDash val="solid"/>
              <a:miter lim="800000"/>
            </a:ln>
            <a:effectLst/>
          </p:spPr>
          <p:txBody>
            <a:bodyPr rtlCol="0" anchor="ctr"/>
            <a:lstStyle/>
            <a:p>
              <a:pPr algn="ctr" defTabSz="653156">
                <a:defRPr/>
              </a:pPr>
              <a:endParaRPr lang="en-GB" sz="2286" kern="0">
                <a:solidFill>
                  <a:prstClr val="black"/>
                </a:solidFill>
                <a:latin typeface="Calibri" panose="020F0502020204030204"/>
              </a:endParaRPr>
            </a:p>
          </p:txBody>
        </p:sp>
        <p:sp>
          <p:nvSpPr>
            <p:cNvPr id="108" name="Textfeld 107">
              <a:extLst>
                <a:ext uri="{FF2B5EF4-FFF2-40B4-BE49-F238E27FC236}">
                  <a16:creationId xmlns:a16="http://schemas.microsoft.com/office/drawing/2014/main" id="{66C5C66B-868A-FAA7-FB03-7E059D25BFE6}"/>
                </a:ext>
              </a:extLst>
            </p:cNvPr>
            <p:cNvSpPr txBox="1"/>
            <p:nvPr/>
          </p:nvSpPr>
          <p:spPr>
            <a:xfrm>
              <a:off x="4986401" y="2360300"/>
              <a:ext cx="1253409" cy="421835"/>
            </a:xfrm>
            <a:prstGeom prst="rect">
              <a:avLst/>
            </a:prstGeom>
            <a:noFill/>
          </p:spPr>
          <p:txBody>
            <a:bodyPr wrap="none" rtlCol="0">
              <a:spAutoFit/>
            </a:bodyPr>
            <a:lstStyle/>
            <a:p>
              <a:pPr defTabSz="653156"/>
              <a:r>
                <a:rPr lang="en-GB" sz="2286">
                  <a:solidFill>
                    <a:prstClr val="black"/>
                  </a:solidFill>
                  <a:latin typeface="Calibri" panose="020F0502020204030204"/>
                </a:rPr>
                <a:t>Block ID 1</a:t>
              </a:r>
            </a:p>
          </p:txBody>
        </p:sp>
        <p:sp>
          <p:nvSpPr>
            <p:cNvPr id="109" name="Textfeld 108">
              <a:extLst>
                <a:ext uri="{FF2B5EF4-FFF2-40B4-BE49-F238E27FC236}">
                  <a16:creationId xmlns:a16="http://schemas.microsoft.com/office/drawing/2014/main" id="{37075B54-2CFB-A916-A548-AFB9D551A2C2}"/>
                </a:ext>
              </a:extLst>
            </p:cNvPr>
            <p:cNvSpPr txBox="1"/>
            <p:nvPr/>
          </p:nvSpPr>
          <p:spPr>
            <a:xfrm>
              <a:off x="7515561" y="2360300"/>
              <a:ext cx="1253409" cy="421835"/>
            </a:xfrm>
            <a:prstGeom prst="rect">
              <a:avLst/>
            </a:prstGeom>
            <a:noFill/>
          </p:spPr>
          <p:txBody>
            <a:bodyPr wrap="none" rtlCol="0">
              <a:spAutoFit/>
            </a:bodyPr>
            <a:lstStyle/>
            <a:p>
              <a:pPr defTabSz="653156"/>
              <a:r>
                <a:rPr lang="en-GB" sz="2286">
                  <a:solidFill>
                    <a:prstClr val="black"/>
                  </a:solidFill>
                  <a:latin typeface="Calibri" panose="020F0502020204030204"/>
                </a:rPr>
                <a:t>Block ID 2</a:t>
              </a:r>
            </a:p>
          </p:txBody>
        </p:sp>
        <p:sp>
          <p:nvSpPr>
            <p:cNvPr id="110" name="Textfeld 109">
              <a:extLst>
                <a:ext uri="{FF2B5EF4-FFF2-40B4-BE49-F238E27FC236}">
                  <a16:creationId xmlns:a16="http://schemas.microsoft.com/office/drawing/2014/main" id="{7D9DE83C-F7BF-006C-4B58-8FFF346B884F}"/>
                </a:ext>
              </a:extLst>
            </p:cNvPr>
            <p:cNvSpPr txBox="1"/>
            <p:nvPr/>
          </p:nvSpPr>
          <p:spPr>
            <a:xfrm>
              <a:off x="9866417" y="2349538"/>
              <a:ext cx="1253409" cy="421835"/>
            </a:xfrm>
            <a:prstGeom prst="rect">
              <a:avLst/>
            </a:prstGeom>
            <a:noFill/>
          </p:spPr>
          <p:txBody>
            <a:bodyPr wrap="none" rtlCol="0">
              <a:spAutoFit/>
            </a:bodyPr>
            <a:lstStyle/>
            <a:p>
              <a:pPr defTabSz="653156"/>
              <a:r>
                <a:rPr lang="en-GB" sz="2286">
                  <a:solidFill>
                    <a:prstClr val="black"/>
                  </a:solidFill>
                  <a:latin typeface="Calibri" panose="020F0502020204030204"/>
                </a:rPr>
                <a:t>Block ID 3</a:t>
              </a:r>
            </a:p>
          </p:txBody>
        </p:sp>
        <p:cxnSp>
          <p:nvCxnSpPr>
            <p:cNvPr id="111" name="Gerade Verbindung mit Pfeil 110">
              <a:extLst>
                <a:ext uri="{FF2B5EF4-FFF2-40B4-BE49-F238E27FC236}">
                  <a16:creationId xmlns:a16="http://schemas.microsoft.com/office/drawing/2014/main" id="{0A3B6BD4-7623-38D8-2428-C21D614FB6E9}"/>
                </a:ext>
              </a:extLst>
            </p:cNvPr>
            <p:cNvCxnSpPr/>
            <p:nvPr/>
          </p:nvCxnSpPr>
          <p:spPr>
            <a:xfrm>
              <a:off x="9359728" y="1769034"/>
              <a:ext cx="1817370" cy="0"/>
            </a:xfrm>
            <a:prstGeom prst="straightConnector1">
              <a:avLst/>
            </a:prstGeom>
            <a:noFill/>
            <a:ln w="6350" cap="flat" cmpd="sng" algn="ctr">
              <a:solidFill>
                <a:srgbClr val="4472C4"/>
              </a:solidFill>
              <a:prstDash val="solid"/>
              <a:miter lim="800000"/>
              <a:tailEnd type="triangle"/>
            </a:ln>
            <a:effectLst/>
          </p:spPr>
        </p:cxnSp>
        <p:sp>
          <p:nvSpPr>
            <p:cNvPr id="112" name="Textfeld 111">
              <a:extLst>
                <a:ext uri="{FF2B5EF4-FFF2-40B4-BE49-F238E27FC236}">
                  <a16:creationId xmlns:a16="http://schemas.microsoft.com/office/drawing/2014/main" id="{8D024C12-29E9-C009-96BB-1AD6EF1F962E}"/>
                </a:ext>
              </a:extLst>
            </p:cNvPr>
            <p:cNvSpPr txBox="1"/>
            <p:nvPr/>
          </p:nvSpPr>
          <p:spPr>
            <a:xfrm>
              <a:off x="6861428" y="1542828"/>
              <a:ext cx="2315147" cy="338272"/>
            </a:xfrm>
            <a:prstGeom prst="rect">
              <a:avLst/>
            </a:prstGeom>
            <a:noFill/>
          </p:spPr>
          <p:txBody>
            <a:bodyPr wrap="none" rtlCol="0">
              <a:spAutoFit/>
            </a:bodyPr>
            <a:lstStyle/>
            <a:p>
              <a:pPr defTabSz="653156"/>
              <a:r>
                <a:rPr lang="en-GB" sz="1714">
                  <a:solidFill>
                    <a:prstClr val="black"/>
                  </a:solidFill>
                  <a:latin typeface="Calibri" panose="020F0502020204030204"/>
                </a:rPr>
                <a:t>RBC: Movement authority</a:t>
              </a:r>
            </a:p>
          </p:txBody>
        </p:sp>
        <p:sp>
          <p:nvSpPr>
            <p:cNvPr id="113" name="Textfeld 112">
              <a:extLst>
                <a:ext uri="{FF2B5EF4-FFF2-40B4-BE49-F238E27FC236}">
                  <a16:creationId xmlns:a16="http://schemas.microsoft.com/office/drawing/2014/main" id="{0E7CD6C2-4467-84AF-7299-1836EED3E67F}"/>
                </a:ext>
              </a:extLst>
            </p:cNvPr>
            <p:cNvSpPr txBox="1"/>
            <p:nvPr/>
          </p:nvSpPr>
          <p:spPr>
            <a:xfrm>
              <a:off x="4928742" y="1473965"/>
              <a:ext cx="908107" cy="421835"/>
            </a:xfrm>
            <a:prstGeom prst="rect">
              <a:avLst/>
            </a:prstGeom>
            <a:noFill/>
          </p:spPr>
          <p:txBody>
            <a:bodyPr wrap="none" rtlCol="0">
              <a:spAutoFit/>
            </a:bodyPr>
            <a:lstStyle/>
            <a:p>
              <a:pPr defTabSz="653156"/>
              <a:r>
                <a:rPr lang="en-GB" sz="2286">
                  <a:solidFill>
                    <a:prstClr val="black"/>
                  </a:solidFill>
                  <a:latin typeface="Calibri" panose="020F0502020204030204"/>
                </a:rPr>
                <a:t>Train 1</a:t>
              </a:r>
            </a:p>
          </p:txBody>
        </p:sp>
        <p:sp>
          <p:nvSpPr>
            <p:cNvPr id="114" name="Textfeld 113">
              <a:extLst>
                <a:ext uri="{FF2B5EF4-FFF2-40B4-BE49-F238E27FC236}">
                  <a16:creationId xmlns:a16="http://schemas.microsoft.com/office/drawing/2014/main" id="{7FCE586D-065F-5784-753D-0803EA4A0442}"/>
                </a:ext>
              </a:extLst>
            </p:cNvPr>
            <p:cNvSpPr txBox="1"/>
            <p:nvPr/>
          </p:nvSpPr>
          <p:spPr>
            <a:xfrm>
              <a:off x="9956939" y="1461261"/>
              <a:ext cx="908107" cy="421835"/>
            </a:xfrm>
            <a:prstGeom prst="rect">
              <a:avLst/>
            </a:prstGeom>
            <a:noFill/>
          </p:spPr>
          <p:txBody>
            <a:bodyPr wrap="none" rtlCol="0">
              <a:spAutoFit/>
            </a:bodyPr>
            <a:lstStyle/>
            <a:p>
              <a:pPr defTabSz="653156"/>
              <a:r>
                <a:rPr lang="en-GB" sz="2286">
                  <a:solidFill>
                    <a:prstClr val="black"/>
                  </a:solidFill>
                  <a:latin typeface="Calibri" panose="020F0502020204030204"/>
                </a:rPr>
                <a:t>Train 2</a:t>
              </a:r>
            </a:p>
          </p:txBody>
        </p:sp>
        <p:sp>
          <p:nvSpPr>
            <p:cNvPr id="115" name="Rechteck 114">
              <a:extLst>
                <a:ext uri="{FF2B5EF4-FFF2-40B4-BE49-F238E27FC236}">
                  <a16:creationId xmlns:a16="http://schemas.microsoft.com/office/drawing/2014/main" id="{5716C299-1288-C09F-A23A-4E9A0ADEA1B1}"/>
                </a:ext>
              </a:extLst>
            </p:cNvPr>
            <p:cNvSpPr/>
            <p:nvPr/>
          </p:nvSpPr>
          <p:spPr>
            <a:xfrm>
              <a:off x="4407171" y="2149622"/>
              <a:ext cx="4810720" cy="514334"/>
            </a:xfrm>
            <a:prstGeom prst="rect">
              <a:avLst/>
            </a:prstGeom>
            <a:noFill/>
            <a:ln w="12700" cap="flat" cmpd="sng" algn="ctr">
              <a:solidFill>
                <a:srgbClr val="4472C4">
                  <a:shade val="15000"/>
                </a:srgbClr>
              </a:solidFill>
              <a:prstDash val="solid"/>
              <a:miter lim="800000"/>
            </a:ln>
            <a:effectLst/>
          </p:spPr>
          <p:txBody>
            <a:bodyPr rtlCol="0" anchor="ctr"/>
            <a:lstStyle/>
            <a:p>
              <a:pPr algn="ctr" defTabSz="653156">
                <a:defRPr/>
              </a:pPr>
              <a:endParaRPr lang="en-GB" sz="2286" kern="0">
                <a:solidFill>
                  <a:prstClr val="white"/>
                </a:solidFill>
                <a:latin typeface="Calibri" panose="020F0502020204030204"/>
              </a:endParaRPr>
            </a:p>
          </p:txBody>
        </p:sp>
        <p:sp>
          <p:nvSpPr>
            <p:cNvPr id="116" name="Textfeld 115">
              <a:extLst>
                <a:ext uri="{FF2B5EF4-FFF2-40B4-BE49-F238E27FC236}">
                  <a16:creationId xmlns:a16="http://schemas.microsoft.com/office/drawing/2014/main" id="{7C4201C8-51B4-5292-1584-300C88F8C555}"/>
                </a:ext>
              </a:extLst>
            </p:cNvPr>
            <p:cNvSpPr txBox="1"/>
            <p:nvPr/>
          </p:nvSpPr>
          <p:spPr>
            <a:xfrm>
              <a:off x="5520937" y="2661422"/>
              <a:ext cx="2496329" cy="338272"/>
            </a:xfrm>
            <a:prstGeom prst="rect">
              <a:avLst/>
            </a:prstGeom>
            <a:noFill/>
          </p:spPr>
          <p:txBody>
            <a:bodyPr wrap="none" rtlCol="0">
              <a:spAutoFit/>
            </a:bodyPr>
            <a:lstStyle/>
            <a:p>
              <a:pPr defTabSz="653156"/>
              <a:r>
                <a:rPr lang="en-GB" sz="1714">
                  <a:solidFill>
                    <a:prstClr val="black"/>
                  </a:solidFill>
                  <a:latin typeface="Calibri" panose="020F0502020204030204"/>
                </a:rPr>
                <a:t>Interlocking: Reserved route</a:t>
              </a:r>
            </a:p>
          </p:txBody>
        </p:sp>
        <p:cxnSp>
          <p:nvCxnSpPr>
            <p:cNvPr id="117" name="Gerade Verbindung 116">
              <a:extLst>
                <a:ext uri="{FF2B5EF4-FFF2-40B4-BE49-F238E27FC236}">
                  <a16:creationId xmlns:a16="http://schemas.microsoft.com/office/drawing/2014/main" id="{849014C1-6358-45DA-B697-434DB7A4BF1B}"/>
                </a:ext>
              </a:extLst>
            </p:cNvPr>
            <p:cNvCxnSpPr>
              <a:cxnSpLocks/>
            </p:cNvCxnSpPr>
            <p:nvPr/>
          </p:nvCxnSpPr>
          <p:spPr>
            <a:xfrm>
              <a:off x="4407171" y="4132346"/>
              <a:ext cx="7242810" cy="0"/>
            </a:xfrm>
            <a:prstGeom prst="line">
              <a:avLst/>
            </a:prstGeom>
            <a:noFill/>
            <a:ln w="38100" cap="flat" cmpd="sng" algn="ctr">
              <a:solidFill>
                <a:srgbClr val="4472C4"/>
              </a:solidFill>
              <a:prstDash val="solid"/>
              <a:miter lim="800000"/>
            </a:ln>
            <a:effectLst/>
          </p:spPr>
        </p:cxnSp>
        <p:cxnSp>
          <p:nvCxnSpPr>
            <p:cNvPr id="118" name="Gerade Verbindung mit Pfeil 117">
              <a:extLst>
                <a:ext uri="{FF2B5EF4-FFF2-40B4-BE49-F238E27FC236}">
                  <a16:creationId xmlns:a16="http://schemas.microsoft.com/office/drawing/2014/main" id="{E36B83CB-23C0-0ABD-A9A9-77D7F432F9E4}"/>
                </a:ext>
              </a:extLst>
            </p:cNvPr>
            <p:cNvCxnSpPr/>
            <p:nvPr/>
          </p:nvCxnSpPr>
          <p:spPr>
            <a:xfrm>
              <a:off x="4480832" y="3856881"/>
              <a:ext cx="1817370" cy="0"/>
            </a:xfrm>
            <a:prstGeom prst="straightConnector1">
              <a:avLst/>
            </a:prstGeom>
            <a:noFill/>
            <a:ln w="6350" cap="flat" cmpd="sng" algn="ctr">
              <a:solidFill>
                <a:srgbClr val="4472C4"/>
              </a:solidFill>
              <a:prstDash val="solid"/>
              <a:miter lim="800000"/>
              <a:tailEnd type="triangle"/>
            </a:ln>
            <a:effectLst/>
          </p:spPr>
        </p:cxnSp>
        <p:pic>
          <p:nvPicPr>
            <p:cNvPr id="119" name="Grafik 118">
              <a:extLst>
                <a:ext uri="{FF2B5EF4-FFF2-40B4-BE49-F238E27FC236}">
                  <a16:creationId xmlns:a16="http://schemas.microsoft.com/office/drawing/2014/main" id="{82763E98-745F-3A3A-59EE-21BFBC97C72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80832" y="3897195"/>
              <a:ext cx="2254422" cy="160427"/>
            </a:xfrm>
            <a:prstGeom prst="rect">
              <a:avLst/>
            </a:prstGeom>
          </p:spPr>
        </p:pic>
        <p:pic>
          <p:nvPicPr>
            <p:cNvPr id="120" name="Grafik 119">
              <a:extLst>
                <a:ext uri="{FF2B5EF4-FFF2-40B4-BE49-F238E27FC236}">
                  <a16:creationId xmlns:a16="http://schemas.microsoft.com/office/drawing/2014/main" id="{9F2C34CC-2C3A-2934-D3AE-AA5BB1BD3FB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59728" y="3867640"/>
              <a:ext cx="2254422" cy="160427"/>
            </a:xfrm>
            <a:prstGeom prst="rect">
              <a:avLst/>
            </a:prstGeom>
          </p:spPr>
        </p:pic>
        <p:cxnSp>
          <p:nvCxnSpPr>
            <p:cNvPr id="121" name="Gerade Verbindung mit Pfeil 120">
              <a:extLst>
                <a:ext uri="{FF2B5EF4-FFF2-40B4-BE49-F238E27FC236}">
                  <a16:creationId xmlns:a16="http://schemas.microsoft.com/office/drawing/2014/main" id="{CDAC0F67-81CB-2CC7-D73A-D0DD1C1E934C}"/>
                </a:ext>
              </a:extLst>
            </p:cNvPr>
            <p:cNvCxnSpPr/>
            <p:nvPr/>
          </p:nvCxnSpPr>
          <p:spPr>
            <a:xfrm>
              <a:off x="9359728" y="3806081"/>
              <a:ext cx="1817370" cy="0"/>
            </a:xfrm>
            <a:prstGeom prst="straightConnector1">
              <a:avLst/>
            </a:prstGeom>
            <a:noFill/>
            <a:ln w="6350" cap="flat" cmpd="sng" algn="ctr">
              <a:solidFill>
                <a:srgbClr val="4472C4"/>
              </a:solidFill>
              <a:prstDash val="solid"/>
              <a:miter lim="800000"/>
              <a:tailEnd type="triangle"/>
            </a:ln>
            <a:effectLst/>
          </p:spPr>
        </p:cxnSp>
        <p:sp>
          <p:nvSpPr>
            <p:cNvPr id="122" name="Textfeld 121">
              <a:extLst>
                <a:ext uri="{FF2B5EF4-FFF2-40B4-BE49-F238E27FC236}">
                  <a16:creationId xmlns:a16="http://schemas.microsoft.com/office/drawing/2014/main" id="{2BDBBA1E-37F5-DFF7-3F9B-B60F0E4EB462}"/>
                </a:ext>
              </a:extLst>
            </p:cNvPr>
            <p:cNvSpPr txBox="1"/>
            <p:nvPr/>
          </p:nvSpPr>
          <p:spPr>
            <a:xfrm>
              <a:off x="6861428" y="3579437"/>
              <a:ext cx="1885593" cy="338272"/>
            </a:xfrm>
            <a:prstGeom prst="rect">
              <a:avLst/>
            </a:prstGeom>
            <a:noFill/>
          </p:spPr>
          <p:txBody>
            <a:bodyPr wrap="none" rtlCol="0">
              <a:spAutoFit/>
            </a:bodyPr>
            <a:lstStyle/>
            <a:p>
              <a:pPr defTabSz="653156"/>
              <a:r>
                <a:rPr lang="en-GB" sz="1714">
                  <a:solidFill>
                    <a:prstClr val="black"/>
                  </a:solidFill>
                  <a:latin typeface="Calibri" panose="020F0502020204030204"/>
                </a:rPr>
                <a:t>Movement authority</a:t>
              </a:r>
            </a:p>
          </p:txBody>
        </p:sp>
        <p:sp>
          <p:nvSpPr>
            <p:cNvPr id="123" name="Textfeld 122">
              <a:extLst>
                <a:ext uri="{FF2B5EF4-FFF2-40B4-BE49-F238E27FC236}">
                  <a16:creationId xmlns:a16="http://schemas.microsoft.com/office/drawing/2014/main" id="{076D06F3-8A40-6060-B1F5-BD283F179102}"/>
                </a:ext>
              </a:extLst>
            </p:cNvPr>
            <p:cNvSpPr txBox="1"/>
            <p:nvPr/>
          </p:nvSpPr>
          <p:spPr>
            <a:xfrm>
              <a:off x="4928742" y="3511012"/>
              <a:ext cx="908107" cy="421835"/>
            </a:xfrm>
            <a:prstGeom prst="rect">
              <a:avLst/>
            </a:prstGeom>
            <a:noFill/>
          </p:spPr>
          <p:txBody>
            <a:bodyPr wrap="none" rtlCol="0">
              <a:spAutoFit/>
            </a:bodyPr>
            <a:lstStyle/>
            <a:p>
              <a:pPr defTabSz="653156"/>
              <a:r>
                <a:rPr lang="en-GB" sz="2286">
                  <a:solidFill>
                    <a:prstClr val="black"/>
                  </a:solidFill>
                  <a:latin typeface="Calibri" panose="020F0502020204030204"/>
                </a:rPr>
                <a:t>Train 1</a:t>
              </a:r>
            </a:p>
          </p:txBody>
        </p:sp>
        <p:sp>
          <p:nvSpPr>
            <p:cNvPr id="124" name="Textfeld 123">
              <a:extLst>
                <a:ext uri="{FF2B5EF4-FFF2-40B4-BE49-F238E27FC236}">
                  <a16:creationId xmlns:a16="http://schemas.microsoft.com/office/drawing/2014/main" id="{2E745170-6DA3-95DD-DD3F-B76F5F07996E}"/>
                </a:ext>
              </a:extLst>
            </p:cNvPr>
            <p:cNvSpPr txBox="1"/>
            <p:nvPr/>
          </p:nvSpPr>
          <p:spPr>
            <a:xfrm>
              <a:off x="9956939" y="3498308"/>
              <a:ext cx="908107" cy="421835"/>
            </a:xfrm>
            <a:prstGeom prst="rect">
              <a:avLst/>
            </a:prstGeom>
            <a:noFill/>
          </p:spPr>
          <p:txBody>
            <a:bodyPr wrap="none" rtlCol="0">
              <a:spAutoFit/>
            </a:bodyPr>
            <a:lstStyle/>
            <a:p>
              <a:pPr defTabSz="653156"/>
              <a:r>
                <a:rPr lang="en-GB" sz="2286">
                  <a:solidFill>
                    <a:prstClr val="black"/>
                  </a:solidFill>
                  <a:latin typeface="Calibri" panose="020F0502020204030204"/>
                </a:rPr>
                <a:t>Train 2</a:t>
              </a:r>
            </a:p>
          </p:txBody>
        </p:sp>
        <p:sp>
          <p:nvSpPr>
            <p:cNvPr id="125" name="Bogen 124">
              <a:extLst>
                <a:ext uri="{FF2B5EF4-FFF2-40B4-BE49-F238E27FC236}">
                  <a16:creationId xmlns:a16="http://schemas.microsoft.com/office/drawing/2014/main" id="{B2AAA541-296F-89EB-DD09-853528667C07}"/>
                </a:ext>
              </a:extLst>
            </p:cNvPr>
            <p:cNvSpPr/>
            <p:nvPr/>
          </p:nvSpPr>
          <p:spPr>
            <a:xfrm>
              <a:off x="4407171" y="3884680"/>
              <a:ext cx="4677919" cy="433707"/>
            </a:xfrm>
            <a:prstGeom prst="arc">
              <a:avLst>
                <a:gd name="adj1" fmla="val 16200000"/>
                <a:gd name="adj2" fmla="val 21557392"/>
              </a:avLst>
            </a:prstGeom>
            <a:noFill/>
            <a:ln w="6350" cap="flat" cmpd="sng" algn="ctr">
              <a:solidFill>
                <a:srgbClr val="4472C4"/>
              </a:solidFill>
              <a:prstDash val="solid"/>
              <a:miter lim="800000"/>
            </a:ln>
            <a:effectLst/>
          </p:spPr>
          <p:txBody>
            <a:bodyPr rtlCol="0" anchor="ctr"/>
            <a:lstStyle/>
            <a:p>
              <a:pPr algn="ctr" defTabSz="653156">
                <a:defRPr/>
              </a:pPr>
              <a:endParaRPr lang="en-GB" sz="2286" kern="0">
                <a:solidFill>
                  <a:prstClr val="black"/>
                </a:solidFill>
                <a:latin typeface="Calibri" panose="020F0502020204030204"/>
              </a:endParaRPr>
            </a:p>
          </p:txBody>
        </p:sp>
        <p:sp>
          <p:nvSpPr>
            <p:cNvPr id="126" name="Rechteck 125">
              <a:extLst>
                <a:ext uri="{FF2B5EF4-FFF2-40B4-BE49-F238E27FC236}">
                  <a16:creationId xmlns:a16="http://schemas.microsoft.com/office/drawing/2014/main" id="{91061929-1911-DA0D-ECE8-CCD709BAD028}"/>
                </a:ext>
              </a:extLst>
            </p:cNvPr>
            <p:cNvSpPr/>
            <p:nvPr/>
          </p:nvSpPr>
          <p:spPr>
            <a:xfrm>
              <a:off x="4813300" y="4634355"/>
              <a:ext cx="1484902" cy="762993"/>
            </a:xfrm>
            <a:prstGeom prst="rect">
              <a:avLst/>
            </a:prstGeom>
            <a:solidFill>
              <a:srgbClr val="4472C4"/>
            </a:solidFill>
            <a:ln w="12700" cap="flat" cmpd="sng" algn="ctr">
              <a:solidFill>
                <a:srgbClr val="4472C4">
                  <a:shade val="15000"/>
                </a:srgbClr>
              </a:solidFill>
              <a:prstDash val="solid"/>
              <a:miter lim="800000"/>
            </a:ln>
            <a:effectLst/>
          </p:spPr>
          <p:txBody>
            <a:bodyPr rtlCol="0" anchor="t"/>
            <a:lstStyle/>
            <a:p>
              <a:pPr defTabSz="653156">
                <a:defRPr/>
              </a:pPr>
              <a:r>
                <a:rPr lang="en-GB" sz="1286" kern="0">
                  <a:solidFill>
                    <a:prstClr val="white"/>
                  </a:solidFill>
                  <a:latin typeface="Calibri" panose="020F0502020204030204"/>
                </a:rPr>
                <a:t>Interlocking</a:t>
              </a:r>
              <a:endParaRPr lang="en-GB" sz="2286" kern="0">
                <a:solidFill>
                  <a:prstClr val="white"/>
                </a:solidFill>
                <a:latin typeface="Calibri" panose="020F0502020204030204"/>
              </a:endParaRPr>
            </a:p>
          </p:txBody>
        </p:sp>
        <p:sp>
          <p:nvSpPr>
            <p:cNvPr id="127" name="Rechteck 126">
              <a:extLst>
                <a:ext uri="{FF2B5EF4-FFF2-40B4-BE49-F238E27FC236}">
                  <a16:creationId xmlns:a16="http://schemas.microsoft.com/office/drawing/2014/main" id="{D0F8346A-5187-950E-F3C5-A6DF51E4DA22}"/>
                </a:ext>
              </a:extLst>
            </p:cNvPr>
            <p:cNvSpPr/>
            <p:nvPr/>
          </p:nvSpPr>
          <p:spPr>
            <a:xfrm>
              <a:off x="4813300" y="5871840"/>
              <a:ext cx="1484902" cy="762993"/>
            </a:xfrm>
            <a:prstGeom prst="rect">
              <a:avLst/>
            </a:prstGeom>
            <a:solidFill>
              <a:srgbClr val="4472C4"/>
            </a:solidFill>
            <a:ln w="12700" cap="flat" cmpd="sng" algn="ctr">
              <a:solidFill>
                <a:srgbClr val="4472C4">
                  <a:shade val="15000"/>
                </a:srgbClr>
              </a:solidFill>
              <a:prstDash val="solid"/>
              <a:miter lim="800000"/>
            </a:ln>
            <a:effectLst/>
          </p:spPr>
          <p:txBody>
            <a:bodyPr rtlCol="0" anchor="t"/>
            <a:lstStyle/>
            <a:p>
              <a:pPr defTabSz="653156">
                <a:defRPr/>
              </a:pPr>
              <a:r>
                <a:rPr lang="en-GB" sz="1286" kern="0">
                  <a:solidFill>
                    <a:prstClr val="white"/>
                  </a:solidFill>
                  <a:latin typeface="Calibri" panose="020F0502020204030204"/>
                </a:rPr>
                <a:t>Radio Block </a:t>
              </a:r>
              <a:r>
                <a:rPr lang="en-GB" sz="1286" kern="0" err="1">
                  <a:solidFill>
                    <a:prstClr val="white"/>
                  </a:solidFill>
                  <a:latin typeface="Calibri" panose="020F0502020204030204"/>
                </a:rPr>
                <a:t>Center</a:t>
              </a:r>
              <a:endParaRPr lang="en-GB" sz="2286" kern="0">
                <a:solidFill>
                  <a:prstClr val="white"/>
                </a:solidFill>
                <a:latin typeface="Calibri" panose="020F0502020204030204"/>
              </a:endParaRPr>
            </a:p>
          </p:txBody>
        </p:sp>
        <p:sp>
          <p:nvSpPr>
            <p:cNvPr id="128" name="Rechteck 127">
              <a:extLst>
                <a:ext uri="{FF2B5EF4-FFF2-40B4-BE49-F238E27FC236}">
                  <a16:creationId xmlns:a16="http://schemas.microsoft.com/office/drawing/2014/main" id="{A9D93721-3094-CC2C-5AB6-1113EF62ADFE}"/>
                </a:ext>
              </a:extLst>
            </p:cNvPr>
            <p:cNvSpPr/>
            <p:nvPr/>
          </p:nvSpPr>
          <p:spPr>
            <a:xfrm>
              <a:off x="7517421" y="5040626"/>
              <a:ext cx="1848612" cy="1067906"/>
            </a:xfrm>
            <a:prstGeom prst="rect">
              <a:avLst/>
            </a:prstGeom>
            <a:solidFill>
              <a:srgbClr val="4472C4"/>
            </a:solidFill>
            <a:ln w="12700" cap="flat" cmpd="sng" algn="ctr">
              <a:solidFill>
                <a:srgbClr val="4472C4">
                  <a:shade val="15000"/>
                </a:srgbClr>
              </a:solidFill>
              <a:prstDash val="solid"/>
              <a:miter lim="800000"/>
            </a:ln>
            <a:effectLst/>
          </p:spPr>
          <p:txBody>
            <a:bodyPr rtlCol="0" anchor="t"/>
            <a:lstStyle/>
            <a:p>
              <a:pPr defTabSz="653156">
                <a:defRPr/>
              </a:pPr>
              <a:r>
                <a:rPr lang="en-GB" sz="1286" kern="0">
                  <a:solidFill>
                    <a:prstClr val="white"/>
                  </a:solidFill>
                  <a:latin typeface="Calibri" panose="020F0502020204030204"/>
                </a:rPr>
                <a:t>Trackside protection system</a:t>
              </a:r>
              <a:endParaRPr lang="en-GB" sz="2286" kern="0">
                <a:solidFill>
                  <a:prstClr val="white"/>
                </a:solidFill>
                <a:latin typeface="Calibri" panose="020F0502020204030204"/>
              </a:endParaRPr>
            </a:p>
          </p:txBody>
        </p:sp>
        <p:cxnSp>
          <p:nvCxnSpPr>
            <p:cNvPr id="129" name="Gerade Verbindung mit Pfeil 128">
              <a:extLst>
                <a:ext uri="{FF2B5EF4-FFF2-40B4-BE49-F238E27FC236}">
                  <a16:creationId xmlns:a16="http://schemas.microsoft.com/office/drawing/2014/main" id="{46A0FE55-4C1A-CBF9-A397-91516E543BC9}"/>
                </a:ext>
              </a:extLst>
            </p:cNvPr>
            <p:cNvCxnSpPr>
              <a:stCxn id="126" idx="2"/>
              <a:endCxn id="127" idx="0"/>
            </p:cNvCxnSpPr>
            <p:nvPr/>
          </p:nvCxnSpPr>
          <p:spPr>
            <a:xfrm>
              <a:off x="5555751" y="5397348"/>
              <a:ext cx="0" cy="474492"/>
            </a:xfrm>
            <a:prstGeom prst="straightConnector1">
              <a:avLst/>
            </a:prstGeom>
            <a:noFill/>
            <a:ln w="6350" cap="flat" cmpd="sng" algn="ctr">
              <a:solidFill>
                <a:srgbClr val="4472C4"/>
              </a:solidFill>
              <a:prstDash val="solid"/>
              <a:miter lim="800000"/>
              <a:headEnd type="triangle"/>
              <a:tailEnd type="triangle"/>
            </a:ln>
            <a:effectLst/>
          </p:spPr>
        </p:cxnSp>
        <p:sp>
          <p:nvSpPr>
            <p:cNvPr id="130" name="Textfeld 129">
              <a:extLst>
                <a:ext uri="{FF2B5EF4-FFF2-40B4-BE49-F238E27FC236}">
                  <a16:creationId xmlns:a16="http://schemas.microsoft.com/office/drawing/2014/main" id="{CF097387-466E-CA0B-7A71-59B90ECD540E}"/>
                </a:ext>
              </a:extLst>
            </p:cNvPr>
            <p:cNvSpPr txBox="1"/>
            <p:nvPr/>
          </p:nvSpPr>
          <p:spPr>
            <a:xfrm>
              <a:off x="5518038" y="5536509"/>
              <a:ext cx="552792" cy="212989"/>
            </a:xfrm>
            <a:prstGeom prst="rect">
              <a:avLst/>
            </a:prstGeom>
            <a:noFill/>
          </p:spPr>
          <p:txBody>
            <a:bodyPr wrap="none" rtlCol="0">
              <a:spAutoFit/>
            </a:bodyPr>
            <a:lstStyle/>
            <a:p>
              <a:pPr defTabSz="653156"/>
              <a:r>
                <a:rPr lang="en-GB" sz="857">
                  <a:solidFill>
                    <a:prstClr val="black"/>
                  </a:solidFill>
                  <a:latin typeface="Calibri" panose="020F0502020204030204"/>
                </a:rPr>
                <a:t>Safe sync</a:t>
              </a:r>
            </a:p>
          </p:txBody>
        </p:sp>
        <p:sp>
          <p:nvSpPr>
            <p:cNvPr id="131" name="Rechteck 130">
              <a:extLst>
                <a:ext uri="{FF2B5EF4-FFF2-40B4-BE49-F238E27FC236}">
                  <a16:creationId xmlns:a16="http://schemas.microsoft.com/office/drawing/2014/main" id="{D761C6A8-F8F5-4724-8072-7DEEA03314C6}"/>
                </a:ext>
              </a:extLst>
            </p:cNvPr>
            <p:cNvSpPr/>
            <p:nvPr/>
          </p:nvSpPr>
          <p:spPr>
            <a:xfrm>
              <a:off x="4965052" y="4912218"/>
              <a:ext cx="1210141" cy="174880"/>
            </a:xfrm>
            <a:prstGeom prst="rect">
              <a:avLst/>
            </a:prstGeom>
            <a:solidFill>
              <a:srgbClr val="ED7D31">
                <a:lumMod val="40000"/>
                <a:lumOff val="60000"/>
              </a:srgbClr>
            </a:solidFill>
            <a:ln w="12700" cap="flat" cmpd="sng" algn="ctr">
              <a:solidFill>
                <a:srgbClr val="4472C4">
                  <a:shade val="15000"/>
                </a:srgbClr>
              </a:solidFill>
              <a:prstDash val="solid"/>
              <a:miter lim="800000"/>
            </a:ln>
            <a:effectLst/>
          </p:spPr>
          <p:txBody>
            <a:bodyPr lIns="25714" tIns="0" rIns="0" bIns="0" rtlCol="0" anchor="t"/>
            <a:lstStyle/>
            <a:p>
              <a:pPr defTabSz="653156">
                <a:defRPr/>
              </a:pPr>
              <a:r>
                <a:rPr lang="en-GB" sz="1286" kern="0">
                  <a:solidFill>
                    <a:prstClr val="black"/>
                  </a:solidFill>
                  <a:latin typeface="Calibri" panose="020F0502020204030204"/>
                </a:rPr>
                <a:t>Route management</a:t>
              </a:r>
              <a:endParaRPr lang="en-GB" sz="2286" kern="0">
                <a:solidFill>
                  <a:prstClr val="black"/>
                </a:solidFill>
                <a:latin typeface="Calibri" panose="020F0502020204030204"/>
              </a:endParaRPr>
            </a:p>
          </p:txBody>
        </p:sp>
        <p:sp>
          <p:nvSpPr>
            <p:cNvPr id="132" name="Rechteck 131">
              <a:extLst>
                <a:ext uri="{FF2B5EF4-FFF2-40B4-BE49-F238E27FC236}">
                  <a16:creationId xmlns:a16="http://schemas.microsoft.com/office/drawing/2014/main" id="{166977CB-0A66-CDC6-BEFA-62F234CCD903}"/>
                </a:ext>
              </a:extLst>
            </p:cNvPr>
            <p:cNvSpPr/>
            <p:nvPr/>
          </p:nvSpPr>
          <p:spPr>
            <a:xfrm>
              <a:off x="4965052" y="5140508"/>
              <a:ext cx="1210141" cy="174880"/>
            </a:xfrm>
            <a:prstGeom prst="rect">
              <a:avLst/>
            </a:prstGeom>
            <a:solidFill>
              <a:srgbClr val="ED7D31">
                <a:lumMod val="40000"/>
                <a:lumOff val="60000"/>
              </a:srgbClr>
            </a:solidFill>
            <a:ln w="12700" cap="flat" cmpd="sng" algn="ctr">
              <a:solidFill>
                <a:srgbClr val="4472C4">
                  <a:shade val="15000"/>
                </a:srgbClr>
              </a:solidFill>
              <a:prstDash val="solid"/>
              <a:miter lim="800000"/>
            </a:ln>
            <a:effectLst/>
          </p:spPr>
          <p:txBody>
            <a:bodyPr lIns="25714" tIns="0" rIns="0" bIns="0" rtlCol="0" anchor="t"/>
            <a:lstStyle/>
            <a:p>
              <a:pPr defTabSz="653156">
                <a:defRPr/>
              </a:pPr>
              <a:r>
                <a:rPr lang="en-GB" sz="1286" kern="0">
                  <a:solidFill>
                    <a:prstClr val="black"/>
                  </a:solidFill>
                  <a:latin typeface="Calibri" panose="020F0502020204030204"/>
                </a:rPr>
                <a:t>Track control</a:t>
              </a:r>
              <a:endParaRPr lang="en-GB" sz="2286" kern="0">
                <a:solidFill>
                  <a:prstClr val="black"/>
                </a:solidFill>
                <a:latin typeface="Calibri" panose="020F0502020204030204"/>
              </a:endParaRPr>
            </a:p>
          </p:txBody>
        </p:sp>
        <p:sp>
          <p:nvSpPr>
            <p:cNvPr id="133" name="Rechteck 132">
              <a:extLst>
                <a:ext uri="{FF2B5EF4-FFF2-40B4-BE49-F238E27FC236}">
                  <a16:creationId xmlns:a16="http://schemas.microsoft.com/office/drawing/2014/main" id="{CF24CD85-D405-E55A-B015-BE5536A83838}"/>
                </a:ext>
              </a:extLst>
            </p:cNvPr>
            <p:cNvSpPr/>
            <p:nvPr/>
          </p:nvSpPr>
          <p:spPr>
            <a:xfrm>
              <a:off x="4965052" y="6133063"/>
              <a:ext cx="1210141" cy="174880"/>
            </a:xfrm>
            <a:prstGeom prst="rect">
              <a:avLst/>
            </a:prstGeom>
            <a:solidFill>
              <a:srgbClr val="FFC000">
                <a:lumMod val="40000"/>
                <a:lumOff val="60000"/>
              </a:srgbClr>
            </a:solidFill>
            <a:ln w="12700" cap="flat" cmpd="sng" algn="ctr">
              <a:solidFill>
                <a:srgbClr val="4472C4">
                  <a:shade val="15000"/>
                </a:srgbClr>
              </a:solidFill>
              <a:prstDash val="solid"/>
              <a:miter lim="800000"/>
            </a:ln>
            <a:effectLst/>
          </p:spPr>
          <p:txBody>
            <a:bodyPr lIns="25714" tIns="0" rIns="0" bIns="0" rtlCol="0" anchor="t"/>
            <a:lstStyle/>
            <a:p>
              <a:pPr defTabSz="653156">
                <a:defRPr/>
              </a:pPr>
              <a:r>
                <a:rPr lang="en-GB" sz="1286" kern="0">
                  <a:solidFill>
                    <a:prstClr val="black"/>
                  </a:solidFill>
                  <a:latin typeface="Calibri" panose="020F0502020204030204"/>
                </a:rPr>
                <a:t>MA management</a:t>
              </a:r>
              <a:endParaRPr lang="en-GB" sz="2286" kern="0">
                <a:solidFill>
                  <a:prstClr val="black"/>
                </a:solidFill>
                <a:latin typeface="Calibri" panose="020F0502020204030204"/>
              </a:endParaRPr>
            </a:p>
          </p:txBody>
        </p:sp>
        <p:sp>
          <p:nvSpPr>
            <p:cNvPr id="134" name="Rechteck 133">
              <a:extLst>
                <a:ext uri="{FF2B5EF4-FFF2-40B4-BE49-F238E27FC236}">
                  <a16:creationId xmlns:a16="http://schemas.microsoft.com/office/drawing/2014/main" id="{2A201C7A-F7FC-556B-125D-AF65BC17BC97}"/>
                </a:ext>
              </a:extLst>
            </p:cNvPr>
            <p:cNvSpPr/>
            <p:nvPr/>
          </p:nvSpPr>
          <p:spPr>
            <a:xfrm>
              <a:off x="4965052" y="6361353"/>
              <a:ext cx="1210141" cy="174880"/>
            </a:xfrm>
            <a:prstGeom prst="rect">
              <a:avLst/>
            </a:prstGeom>
            <a:solidFill>
              <a:srgbClr val="FFC000">
                <a:lumMod val="40000"/>
                <a:lumOff val="60000"/>
              </a:srgbClr>
            </a:solidFill>
            <a:ln w="12700" cap="flat" cmpd="sng" algn="ctr">
              <a:solidFill>
                <a:srgbClr val="4472C4">
                  <a:shade val="15000"/>
                </a:srgbClr>
              </a:solidFill>
              <a:prstDash val="solid"/>
              <a:miter lim="800000"/>
            </a:ln>
            <a:effectLst/>
          </p:spPr>
          <p:txBody>
            <a:bodyPr lIns="25714" tIns="0" rIns="0" bIns="0" rtlCol="0" anchor="t"/>
            <a:lstStyle/>
            <a:p>
              <a:pPr defTabSz="653156">
                <a:defRPr/>
              </a:pPr>
              <a:r>
                <a:rPr lang="en-GB" sz="1286" kern="0">
                  <a:solidFill>
                    <a:prstClr val="black"/>
                  </a:solidFill>
                  <a:latin typeface="Calibri" panose="020F0502020204030204"/>
                </a:rPr>
                <a:t>Train control</a:t>
              </a:r>
              <a:endParaRPr lang="en-GB" sz="2286" kern="0">
                <a:solidFill>
                  <a:prstClr val="black"/>
                </a:solidFill>
                <a:latin typeface="Calibri" panose="020F0502020204030204"/>
              </a:endParaRPr>
            </a:p>
          </p:txBody>
        </p:sp>
        <p:sp>
          <p:nvSpPr>
            <p:cNvPr id="135" name="Rechteck 134">
              <a:extLst>
                <a:ext uri="{FF2B5EF4-FFF2-40B4-BE49-F238E27FC236}">
                  <a16:creationId xmlns:a16="http://schemas.microsoft.com/office/drawing/2014/main" id="{54C32C67-2429-EC06-0E0F-B91A016C07C7}"/>
                </a:ext>
              </a:extLst>
            </p:cNvPr>
            <p:cNvSpPr/>
            <p:nvPr/>
          </p:nvSpPr>
          <p:spPr>
            <a:xfrm>
              <a:off x="7836656" y="5361629"/>
              <a:ext cx="1210141" cy="174880"/>
            </a:xfrm>
            <a:prstGeom prst="rect">
              <a:avLst/>
            </a:prstGeom>
            <a:solidFill>
              <a:srgbClr val="FFC000">
                <a:lumMod val="40000"/>
                <a:lumOff val="60000"/>
              </a:srgbClr>
            </a:solidFill>
            <a:ln w="12700" cap="flat" cmpd="sng" algn="ctr">
              <a:solidFill>
                <a:srgbClr val="4472C4">
                  <a:shade val="15000"/>
                </a:srgbClr>
              </a:solidFill>
              <a:prstDash val="solid"/>
              <a:miter lim="800000"/>
            </a:ln>
            <a:effectLst/>
          </p:spPr>
          <p:txBody>
            <a:bodyPr lIns="25714" tIns="0" rIns="0" bIns="0" rtlCol="0" anchor="t"/>
            <a:lstStyle/>
            <a:p>
              <a:pPr defTabSz="653156">
                <a:defRPr/>
              </a:pPr>
              <a:r>
                <a:rPr lang="en-GB" sz="1286" kern="0">
                  <a:solidFill>
                    <a:prstClr val="black"/>
                  </a:solidFill>
                  <a:latin typeface="Calibri" panose="020F0502020204030204"/>
                </a:rPr>
                <a:t>MA management</a:t>
              </a:r>
              <a:endParaRPr lang="en-GB" sz="2286" kern="0">
                <a:solidFill>
                  <a:prstClr val="black"/>
                </a:solidFill>
                <a:latin typeface="Calibri" panose="020F0502020204030204"/>
              </a:endParaRPr>
            </a:p>
          </p:txBody>
        </p:sp>
        <p:sp>
          <p:nvSpPr>
            <p:cNvPr id="136" name="Rechteck 135">
              <a:extLst>
                <a:ext uri="{FF2B5EF4-FFF2-40B4-BE49-F238E27FC236}">
                  <a16:creationId xmlns:a16="http://schemas.microsoft.com/office/drawing/2014/main" id="{58AE3A46-3C4A-7DB8-AB26-CA72CB15DE43}"/>
                </a:ext>
              </a:extLst>
            </p:cNvPr>
            <p:cNvSpPr/>
            <p:nvPr/>
          </p:nvSpPr>
          <p:spPr>
            <a:xfrm>
              <a:off x="7836655" y="5574579"/>
              <a:ext cx="1210141" cy="174880"/>
            </a:xfrm>
            <a:prstGeom prst="rect">
              <a:avLst/>
            </a:prstGeom>
            <a:solidFill>
              <a:srgbClr val="FFC000">
                <a:lumMod val="40000"/>
                <a:lumOff val="60000"/>
              </a:srgbClr>
            </a:solidFill>
            <a:ln w="12700" cap="flat" cmpd="sng" algn="ctr">
              <a:solidFill>
                <a:srgbClr val="4472C4">
                  <a:shade val="15000"/>
                </a:srgbClr>
              </a:solidFill>
              <a:prstDash val="solid"/>
              <a:miter lim="800000"/>
            </a:ln>
            <a:effectLst/>
          </p:spPr>
          <p:txBody>
            <a:bodyPr lIns="25714" tIns="0" rIns="0" bIns="0" rtlCol="0" anchor="t"/>
            <a:lstStyle/>
            <a:p>
              <a:pPr defTabSz="653156">
                <a:defRPr/>
              </a:pPr>
              <a:r>
                <a:rPr lang="en-GB" sz="1286" kern="0">
                  <a:solidFill>
                    <a:prstClr val="black"/>
                  </a:solidFill>
                  <a:latin typeface="Calibri" panose="020F0502020204030204"/>
                </a:rPr>
                <a:t>Train control</a:t>
              </a:r>
              <a:endParaRPr lang="en-GB" sz="2286" kern="0">
                <a:solidFill>
                  <a:prstClr val="black"/>
                </a:solidFill>
                <a:latin typeface="Calibri" panose="020F0502020204030204"/>
              </a:endParaRPr>
            </a:p>
          </p:txBody>
        </p:sp>
        <p:sp>
          <p:nvSpPr>
            <p:cNvPr id="137" name="Rechteck 136">
              <a:extLst>
                <a:ext uri="{FF2B5EF4-FFF2-40B4-BE49-F238E27FC236}">
                  <a16:creationId xmlns:a16="http://schemas.microsoft.com/office/drawing/2014/main" id="{B7BFEB65-929D-8375-5E22-33673D7298B3}"/>
                </a:ext>
              </a:extLst>
            </p:cNvPr>
            <p:cNvSpPr/>
            <p:nvPr/>
          </p:nvSpPr>
          <p:spPr>
            <a:xfrm>
              <a:off x="7836654" y="5792697"/>
              <a:ext cx="1210141" cy="174880"/>
            </a:xfrm>
            <a:prstGeom prst="rect">
              <a:avLst/>
            </a:prstGeom>
            <a:solidFill>
              <a:srgbClr val="ED7D31">
                <a:lumMod val="40000"/>
                <a:lumOff val="60000"/>
              </a:srgbClr>
            </a:solidFill>
            <a:ln w="12700" cap="flat" cmpd="sng" algn="ctr">
              <a:solidFill>
                <a:srgbClr val="4472C4">
                  <a:shade val="15000"/>
                </a:srgbClr>
              </a:solidFill>
              <a:prstDash val="solid"/>
              <a:miter lim="800000"/>
            </a:ln>
            <a:effectLst/>
          </p:spPr>
          <p:txBody>
            <a:bodyPr lIns="25714" tIns="0" rIns="0" bIns="0" rtlCol="0" anchor="t"/>
            <a:lstStyle/>
            <a:p>
              <a:pPr defTabSz="653156">
                <a:defRPr/>
              </a:pPr>
              <a:r>
                <a:rPr lang="en-GB" sz="1286" kern="0">
                  <a:solidFill>
                    <a:prstClr val="black"/>
                  </a:solidFill>
                  <a:latin typeface="Calibri" panose="020F0502020204030204"/>
                </a:rPr>
                <a:t>Track control</a:t>
              </a:r>
              <a:endParaRPr lang="en-GB" sz="2286" kern="0">
                <a:solidFill>
                  <a:prstClr val="black"/>
                </a:solidFill>
                <a:latin typeface="Calibri" panose="020F0502020204030204"/>
              </a:endParaRPr>
            </a:p>
          </p:txBody>
        </p:sp>
        <p:sp>
          <p:nvSpPr>
            <p:cNvPr id="138" name="Textfeld 137">
              <a:extLst>
                <a:ext uri="{FF2B5EF4-FFF2-40B4-BE49-F238E27FC236}">
                  <a16:creationId xmlns:a16="http://schemas.microsoft.com/office/drawing/2014/main" id="{B56A2893-0F09-BAAE-927C-8633E77F2375}"/>
                </a:ext>
              </a:extLst>
            </p:cNvPr>
            <p:cNvSpPr txBox="1"/>
            <p:nvPr/>
          </p:nvSpPr>
          <p:spPr>
            <a:xfrm>
              <a:off x="9489042" y="4926478"/>
              <a:ext cx="2614058" cy="1758358"/>
            </a:xfrm>
            <a:prstGeom prst="rect">
              <a:avLst/>
            </a:prstGeom>
            <a:noFill/>
          </p:spPr>
          <p:txBody>
            <a:bodyPr wrap="square" rtlCol="0">
              <a:spAutoFit/>
            </a:bodyPr>
            <a:lstStyle/>
            <a:p>
              <a:pPr defTabSz="653156"/>
              <a:r>
                <a:rPr lang="en-GB" sz="1143" b="1">
                  <a:solidFill>
                    <a:prstClr val="black"/>
                  </a:solidFill>
                  <a:latin typeface="Calibri" panose="020F0502020204030204"/>
                </a:rPr>
                <a:t>Advantages</a:t>
              </a:r>
            </a:p>
            <a:p>
              <a:pPr marL="122467" indent="-122467" defTabSz="653156">
                <a:buFont typeface="Arial" panose="020B0604020202020204" pitchFamily="34" charset="0"/>
                <a:buChar char="•"/>
              </a:pPr>
              <a:r>
                <a:rPr lang="en-GB" sz="1143">
                  <a:solidFill>
                    <a:prstClr val="black"/>
                  </a:solidFill>
                  <a:latin typeface="Calibri" panose="020F0502020204030204"/>
                </a:rPr>
                <a:t>Simpler software</a:t>
              </a:r>
            </a:p>
            <a:p>
              <a:pPr marL="122467" indent="-122467" defTabSz="653156">
                <a:buFont typeface="Arial" panose="020B0604020202020204" pitchFamily="34" charset="0"/>
                <a:buChar char="•"/>
              </a:pPr>
              <a:r>
                <a:rPr lang="en-GB" sz="1143">
                  <a:solidFill>
                    <a:prstClr val="black"/>
                  </a:solidFill>
                  <a:latin typeface="Calibri" panose="020F0502020204030204"/>
                </a:rPr>
                <a:t>Just one system (lower granularity), no complex synchronisation</a:t>
              </a:r>
            </a:p>
            <a:p>
              <a:pPr marL="122467" indent="-122467" defTabSz="653156">
                <a:buFont typeface="Arial" panose="020B0604020202020204" pitchFamily="34" charset="0"/>
                <a:buChar char="•"/>
              </a:pPr>
              <a:r>
                <a:rPr lang="en-GB" sz="1143">
                  <a:solidFill>
                    <a:prstClr val="black"/>
                  </a:solidFill>
                  <a:latin typeface="Calibri" panose="020F0502020204030204"/>
                </a:rPr>
                <a:t>Just one generic system behaviour safety check, which is not site specific (like for an EVC today)</a:t>
              </a:r>
            </a:p>
            <a:p>
              <a:pPr marL="122467" indent="-122467" defTabSz="653156">
                <a:buFont typeface="Arial" panose="020B0604020202020204" pitchFamily="34" charset="0"/>
                <a:buChar char="•"/>
              </a:pPr>
              <a:r>
                <a:rPr lang="en-GB" sz="1143">
                  <a:solidFill>
                    <a:prstClr val="black"/>
                  </a:solidFill>
                  <a:latin typeface="Calibri" panose="020F0502020204030204"/>
                </a:rPr>
                <a:t>No block data/check needed in the safety logic.</a:t>
              </a:r>
            </a:p>
            <a:p>
              <a:pPr marL="122467" indent="-122467" defTabSz="653156">
                <a:buFont typeface="Arial" panose="020B0604020202020204" pitchFamily="34" charset="0"/>
                <a:buChar char="•"/>
              </a:pPr>
              <a:endParaRPr lang="en-GB" sz="1143">
                <a:solidFill>
                  <a:prstClr val="black"/>
                </a:solidFill>
                <a:latin typeface="Calibri" panose="020F0502020204030204"/>
              </a:endParaRPr>
            </a:p>
          </p:txBody>
        </p:sp>
        <p:sp>
          <p:nvSpPr>
            <p:cNvPr id="139" name="Textfeld 138">
              <a:extLst>
                <a:ext uri="{FF2B5EF4-FFF2-40B4-BE49-F238E27FC236}">
                  <a16:creationId xmlns:a16="http://schemas.microsoft.com/office/drawing/2014/main" id="{61CF7B66-83C1-3724-48BE-3D664E6DDEE0}"/>
                </a:ext>
              </a:extLst>
            </p:cNvPr>
            <p:cNvSpPr txBox="1"/>
            <p:nvPr/>
          </p:nvSpPr>
          <p:spPr>
            <a:xfrm>
              <a:off x="4597156" y="5376694"/>
              <a:ext cx="1013180" cy="254771"/>
            </a:xfrm>
            <a:prstGeom prst="rect">
              <a:avLst/>
            </a:prstGeom>
            <a:noFill/>
          </p:spPr>
          <p:txBody>
            <a:bodyPr wrap="square" rtlCol="0">
              <a:spAutoFit/>
            </a:bodyPr>
            <a:lstStyle/>
            <a:p>
              <a:pPr defTabSz="653156"/>
              <a:r>
                <a:rPr lang="en-GB" sz="1143" b="1">
                  <a:solidFill>
                    <a:srgbClr val="FF0000"/>
                  </a:solidFill>
                  <a:latin typeface="Calibri" panose="020F0502020204030204"/>
                </a:rPr>
                <a:t>“Block safety”</a:t>
              </a:r>
              <a:endParaRPr lang="en-GB" sz="1143">
                <a:solidFill>
                  <a:srgbClr val="FF0000"/>
                </a:solidFill>
                <a:latin typeface="Calibri" panose="020F0502020204030204"/>
              </a:endParaRPr>
            </a:p>
          </p:txBody>
        </p:sp>
        <p:sp>
          <p:nvSpPr>
            <p:cNvPr id="140" name="Textfeld 139">
              <a:extLst>
                <a:ext uri="{FF2B5EF4-FFF2-40B4-BE49-F238E27FC236}">
                  <a16:creationId xmlns:a16="http://schemas.microsoft.com/office/drawing/2014/main" id="{0D27BA7B-74E1-14E9-73A4-4AB73C9871F1}"/>
                </a:ext>
              </a:extLst>
            </p:cNvPr>
            <p:cNvSpPr txBox="1"/>
            <p:nvPr/>
          </p:nvSpPr>
          <p:spPr>
            <a:xfrm>
              <a:off x="4594214" y="6600443"/>
              <a:ext cx="1323985" cy="254771"/>
            </a:xfrm>
            <a:prstGeom prst="rect">
              <a:avLst/>
            </a:prstGeom>
            <a:noFill/>
          </p:spPr>
          <p:txBody>
            <a:bodyPr wrap="square" rtlCol="0">
              <a:spAutoFit/>
            </a:bodyPr>
            <a:lstStyle/>
            <a:p>
              <a:pPr defTabSz="653156"/>
              <a:r>
                <a:rPr lang="en-GB" sz="1143" b="1">
                  <a:solidFill>
                    <a:srgbClr val="FF0000"/>
                  </a:solidFill>
                  <a:latin typeface="Calibri" panose="020F0502020204030204"/>
                </a:rPr>
                <a:t>“Geometric safety”</a:t>
              </a:r>
              <a:endParaRPr lang="en-GB" sz="1143">
                <a:solidFill>
                  <a:srgbClr val="FF0000"/>
                </a:solidFill>
                <a:latin typeface="Calibri" panose="020F0502020204030204"/>
              </a:endParaRPr>
            </a:p>
          </p:txBody>
        </p:sp>
        <p:sp>
          <p:nvSpPr>
            <p:cNvPr id="141" name="Textfeld 140">
              <a:extLst>
                <a:ext uri="{FF2B5EF4-FFF2-40B4-BE49-F238E27FC236}">
                  <a16:creationId xmlns:a16="http://schemas.microsoft.com/office/drawing/2014/main" id="{65CE2B2C-684A-AE23-016A-69CEE5EE33E7}"/>
                </a:ext>
              </a:extLst>
            </p:cNvPr>
            <p:cNvSpPr txBox="1"/>
            <p:nvPr/>
          </p:nvSpPr>
          <p:spPr>
            <a:xfrm>
              <a:off x="7452333" y="6083912"/>
              <a:ext cx="1323985" cy="254771"/>
            </a:xfrm>
            <a:prstGeom prst="rect">
              <a:avLst/>
            </a:prstGeom>
            <a:noFill/>
          </p:spPr>
          <p:txBody>
            <a:bodyPr wrap="square" rtlCol="0">
              <a:spAutoFit/>
            </a:bodyPr>
            <a:lstStyle/>
            <a:p>
              <a:pPr defTabSz="653156"/>
              <a:r>
                <a:rPr lang="en-GB" sz="1143" b="1">
                  <a:solidFill>
                    <a:srgbClr val="FF0000"/>
                  </a:solidFill>
                  <a:latin typeface="Calibri" panose="020F0502020204030204"/>
                </a:rPr>
                <a:t>“Geometric safety”</a:t>
              </a:r>
              <a:endParaRPr lang="en-GB" sz="1143">
                <a:solidFill>
                  <a:srgbClr val="FF0000"/>
                </a:solidFill>
                <a:latin typeface="Calibri" panose="020F0502020204030204"/>
              </a:endParaRPr>
            </a:p>
          </p:txBody>
        </p:sp>
        <p:sp>
          <p:nvSpPr>
            <p:cNvPr id="142" name="Oval 141">
              <a:extLst>
                <a:ext uri="{FF2B5EF4-FFF2-40B4-BE49-F238E27FC236}">
                  <a16:creationId xmlns:a16="http://schemas.microsoft.com/office/drawing/2014/main" id="{BC33ABB4-5E51-625D-3A4C-36375201CC38}"/>
                </a:ext>
              </a:extLst>
            </p:cNvPr>
            <p:cNvSpPr/>
            <p:nvPr/>
          </p:nvSpPr>
          <p:spPr>
            <a:xfrm>
              <a:off x="5325300" y="2707198"/>
              <a:ext cx="241300" cy="226290"/>
            </a:xfrm>
            <a:prstGeom prst="ellipse">
              <a:avLst/>
            </a:prstGeom>
            <a:solidFill>
              <a:srgbClr val="FF0000"/>
            </a:solidFill>
            <a:ln w="12700" cap="flat" cmpd="sng" algn="ctr">
              <a:solidFill>
                <a:srgbClr val="4472C4">
                  <a:shade val="15000"/>
                </a:srgbClr>
              </a:solidFill>
              <a:prstDash val="solid"/>
              <a:miter lim="800000"/>
            </a:ln>
            <a:effectLst/>
          </p:spPr>
          <p:txBody>
            <a:bodyPr rtlCol="0" anchor="ctr"/>
            <a:lstStyle/>
            <a:p>
              <a:pPr algn="ctr" defTabSz="653156">
                <a:defRPr/>
              </a:pPr>
              <a:r>
                <a:rPr lang="en-GB" sz="1429" kern="0">
                  <a:solidFill>
                    <a:prstClr val="white"/>
                  </a:solidFill>
                  <a:latin typeface="Calibri" panose="020F0502020204030204"/>
                </a:rPr>
                <a:t>1</a:t>
              </a:r>
              <a:endParaRPr lang="en-GB" sz="2286" kern="0">
                <a:solidFill>
                  <a:prstClr val="white"/>
                </a:solidFill>
                <a:latin typeface="Calibri" panose="020F0502020204030204"/>
              </a:endParaRPr>
            </a:p>
          </p:txBody>
        </p:sp>
        <p:sp>
          <p:nvSpPr>
            <p:cNvPr id="143" name="Oval 142">
              <a:extLst>
                <a:ext uri="{FF2B5EF4-FFF2-40B4-BE49-F238E27FC236}">
                  <a16:creationId xmlns:a16="http://schemas.microsoft.com/office/drawing/2014/main" id="{B378948A-40BA-4BDB-1AA9-952FB8F1234E}"/>
                </a:ext>
              </a:extLst>
            </p:cNvPr>
            <p:cNvSpPr/>
            <p:nvPr/>
          </p:nvSpPr>
          <p:spPr>
            <a:xfrm>
              <a:off x="6677434" y="1578190"/>
              <a:ext cx="241300" cy="226290"/>
            </a:xfrm>
            <a:prstGeom prst="ellipse">
              <a:avLst/>
            </a:prstGeom>
            <a:solidFill>
              <a:srgbClr val="FF0000"/>
            </a:solidFill>
            <a:ln w="12700" cap="flat" cmpd="sng" algn="ctr">
              <a:solidFill>
                <a:srgbClr val="4472C4">
                  <a:shade val="15000"/>
                </a:srgbClr>
              </a:solidFill>
              <a:prstDash val="solid"/>
              <a:miter lim="800000"/>
            </a:ln>
            <a:effectLst/>
          </p:spPr>
          <p:txBody>
            <a:bodyPr rtlCol="0" anchor="ctr"/>
            <a:lstStyle/>
            <a:p>
              <a:pPr algn="ctr" defTabSz="653156">
                <a:defRPr/>
              </a:pPr>
              <a:r>
                <a:rPr lang="en-GB" sz="1429" kern="0">
                  <a:solidFill>
                    <a:prstClr val="white"/>
                  </a:solidFill>
                  <a:latin typeface="Calibri" panose="020F0502020204030204"/>
                </a:rPr>
                <a:t>2</a:t>
              </a:r>
              <a:endParaRPr lang="en-GB" sz="2286" kern="0">
                <a:solidFill>
                  <a:prstClr val="white"/>
                </a:solidFill>
                <a:latin typeface="Calibri" panose="020F0502020204030204"/>
              </a:endParaRPr>
            </a:p>
          </p:txBody>
        </p:sp>
        <p:sp>
          <p:nvSpPr>
            <p:cNvPr id="144" name="Oval 143">
              <a:extLst>
                <a:ext uri="{FF2B5EF4-FFF2-40B4-BE49-F238E27FC236}">
                  <a16:creationId xmlns:a16="http://schemas.microsoft.com/office/drawing/2014/main" id="{63C59A59-F05E-C4BC-5A91-1D86AB2CF278}"/>
                </a:ext>
              </a:extLst>
            </p:cNvPr>
            <p:cNvSpPr/>
            <p:nvPr/>
          </p:nvSpPr>
          <p:spPr>
            <a:xfrm>
              <a:off x="6677434" y="3633543"/>
              <a:ext cx="241300" cy="226290"/>
            </a:xfrm>
            <a:prstGeom prst="ellipse">
              <a:avLst/>
            </a:prstGeom>
            <a:solidFill>
              <a:srgbClr val="FF0000"/>
            </a:solidFill>
            <a:ln w="12700" cap="flat" cmpd="sng" algn="ctr">
              <a:solidFill>
                <a:srgbClr val="4472C4">
                  <a:shade val="15000"/>
                </a:srgbClr>
              </a:solidFill>
              <a:prstDash val="solid"/>
              <a:miter lim="800000"/>
            </a:ln>
            <a:effectLst/>
          </p:spPr>
          <p:txBody>
            <a:bodyPr rtlCol="0" anchor="ctr"/>
            <a:lstStyle/>
            <a:p>
              <a:pPr algn="ctr" defTabSz="653156">
                <a:defRPr/>
              </a:pPr>
              <a:r>
                <a:rPr lang="en-GB" sz="1429" kern="0">
                  <a:solidFill>
                    <a:prstClr val="white"/>
                  </a:solidFill>
                  <a:latin typeface="Calibri" panose="020F0502020204030204"/>
                </a:rPr>
                <a:t>1</a:t>
              </a:r>
              <a:endParaRPr lang="en-GB" sz="2286" kern="0">
                <a:solidFill>
                  <a:prstClr val="white"/>
                </a:solidFill>
                <a:latin typeface="Calibri" panose="020F0502020204030204"/>
              </a:endParaRPr>
            </a:p>
          </p:txBody>
        </p:sp>
        <p:sp>
          <p:nvSpPr>
            <p:cNvPr id="145" name="Textfeld 144">
              <a:extLst>
                <a:ext uri="{FF2B5EF4-FFF2-40B4-BE49-F238E27FC236}">
                  <a16:creationId xmlns:a16="http://schemas.microsoft.com/office/drawing/2014/main" id="{90631279-D51B-3F66-C5CB-A07C80EA502F}"/>
                </a:ext>
              </a:extLst>
            </p:cNvPr>
            <p:cNvSpPr txBox="1"/>
            <p:nvPr/>
          </p:nvSpPr>
          <p:spPr>
            <a:xfrm>
              <a:off x="4741857" y="4391987"/>
              <a:ext cx="1068061" cy="254771"/>
            </a:xfrm>
            <a:prstGeom prst="rect">
              <a:avLst/>
            </a:prstGeom>
            <a:noFill/>
          </p:spPr>
          <p:txBody>
            <a:bodyPr wrap="square" rtlCol="0">
              <a:spAutoFit/>
            </a:bodyPr>
            <a:lstStyle/>
            <a:p>
              <a:pPr defTabSz="653156"/>
              <a:r>
                <a:rPr lang="en-GB" sz="1143" b="1">
                  <a:solidFill>
                    <a:prstClr val="black"/>
                  </a:solidFill>
                  <a:latin typeface="Calibri" panose="020F0502020204030204"/>
                </a:rPr>
                <a:t>Infra-centric</a:t>
              </a:r>
            </a:p>
          </p:txBody>
        </p:sp>
        <p:sp>
          <p:nvSpPr>
            <p:cNvPr id="146" name="Textfeld 145">
              <a:extLst>
                <a:ext uri="{FF2B5EF4-FFF2-40B4-BE49-F238E27FC236}">
                  <a16:creationId xmlns:a16="http://schemas.microsoft.com/office/drawing/2014/main" id="{12FB5588-44EB-18A4-B16D-7A446EDE9582}"/>
                </a:ext>
              </a:extLst>
            </p:cNvPr>
            <p:cNvSpPr txBox="1"/>
            <p:nvPr/>
          </p:nvSpPr>
          <p:spPr>
            <a:xfrm>
              <a:off x="7409797" y="4809375"/>
              <a:ext cx="1068061" cy="254771"/>
            </a:xfrm>
            <a:prstGeom prst="rect">
              <a:avLst/>
            </a:prstGeom>
            <a:noFill/>
          </p:spPr>
          <p:txBody>
            <a:bodyPr wrap="square" rtlCol="0">
              <a:spAutoFit/>
            </a:bodyPr>
            <a:lstStyle/>
            <a:p>
              <a:pPr defTabSz="653156"/>
              <a:r>
                <a:rPr lang="en-GB" sz="1143" b="1">
                  <a:solidFill>
                    <a:prstClr val="black"/>
                  </a:solidFill>
                  <a:latin typeface="Calibri" panose="020F0502020204030204"/>
                </a:rPr>
                <a:t>Train-centric</a:t>
              </a:r>
            </a:p>
          </p:txBody>
        </p:sp>
      </p:grpSp>
      <p:sp>
        <p:nvSpPr>
          <p:cNvPr id="148" name="Textfeld 147">
            <a:extLst>
              <a:ext uri="{FF2B5EF4-FFF2-40B4-BE49-F238E27FC236}">
                <a16:creationId xmlns:a16="http://schemas.microsoft.com/office/drawing/2014/main" id="{0110ACA7-C165-D2D0-F627-7E107B9A9496}"/>
              </a:ext>
            </a:extLst>
          </p:cNvPr>
          <p:cNvSpPr txBox="1"/>
          <p:nvPr/>
        </p:nvSpPr>
        <p:spPr>
          <a:xfrm>
            <a:off x="7559101" y="6163516"/>
            <a:ext cx="1976695" cy="488082"/>
          </a:xfrm>
          <a:prstGeom prst="rect">
            <a:avLst/>
          </a:prstGeom>
          <a:noFill/>
        </p:spPr>
        <p:txBody>
          <a:bodyPr wrap="none" rtlCol="0">
            <a:spAutoFit/>
          </a:bodyPr>
          <a:lstStyle/>
          <a:p>
            <a:pPr defTabSz="326578"/>
            <a:r>
              <a:rPr lang="en-GB" sz="1286" b="1">
                <a:solidFill>
                  <a:srgbClr val="FF0000"/>
                </a:solidFill>
                <a:latin typeface="Aptos" panose="02110004020202020204"/>
              </a:rPr>
              <a:t>Small SIL4 footprint</a:t>
            </a:r>
          </a:p>
          <a:p>
            <a:pPr defTabSz="326578"/>
            <a:r>
              <a:rPr lang="en-GB" sz="1286" b="1">
                <a:solidFill>
                  <a:srgbClr val="FF0000"/>
                </a:solidFill>
                <a:latin typeface="Aptos" panose="02110004020202020204"/>
              </a:rPr>
              <a:t>Generic Safety approval</a:t>
            </a:r>
          </a:p>
        </p:txBody>
      </p:sp>
      <p:pic>
        <p:nvPicPr>
          <p:cNvPr id="6" name="Grafik 5">
            <a:extLst>
              <a:ext uri="{FF2B5EF4-FFF2-40B4-BE49-F238E27FC236}">
                <a16:creationId xmlns:a16="http://schemas.microsoft.com/office/drawing/2014/main" id="{80A81881-4E83-DACB-35E6-2DDE585ECDF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80158" y="6330042"/>
            <a:ext cx="3828143" cy="508000"/>
          </a:xfrm>
          <a:prstGeom prst="rect">
            <a:avLst/>
          </a:prstGeom>
        </p:spPr>
      </p:pic>
    </p:spTree>
    <p:extLst>
      <p:ext uri="{BB962C8B-B14F-4D97-AF65-F5344CB8AC3E}">
        <p14:creationId xmlns:p14="http://schemas.microsoft.com/office/powerpoint/2010/main" val="3832618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A3F1565-F97D-4E89-DC7B-69A7DEFCE9B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82674" y="1425965"/>
            <a:ext cx="5685326" cy="3713294"/>
          </a:xfrm>
          <a:prstGeom prst="rect">
            <a:avLst/>
          </a:prstGeom>
        </p:spPr>
      </p:pic>
      <p:pic>
        <p:nvPicPr>
          <p:cNvPr id="2" name="Graphique 4">
            <a:extLst>
              <a:ext uri="{FF2B5EF4-FFF2-40B4-BE49-F238E27FC236}">
                <a16:creationId xmlns:a16="http://schemas.microsoft.com/office/drawing/2014/main" id="{CFC6EC33-A4BF-CFE4-4375-E6E6CC4E9F5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9996279" y="162323"/>
            <a:ext cx="492672" cy="372183"/>
          </a:xfrm>
          <a:prstGeom prst="rect">
            <a:avLst/>
          </a:prstGeom>
        </p:spPr>
      </p:pic>
      <p:pic>
        <p:nvPicPr>
          <p:cNvPr id="3" name="Grafik 2">
            <a:extLst>
              <a:ext uri="{FF2B5EF4-FFF2-40B4-BE49-F238E27FC236}">
                <a16:creationId xmlns:a16="http://schemas.microsoft.com/office/drawing/2014/main" id="{853C9702-0557-4DC4-CFD3-A7F5FE9B4A0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24000" y="6627260"/>
            <a:ext cx="9144000" cy="230740"/>
          </a:xfrm>
          <a:prstGeom prst="rect">
            <a:avLst/>
          </a:prstGeom>
        </p:spPr>
      </p:pic>
      <p:sp>
        <p:nvSpPr>
          <p:cNvPr id="5" name="Textfeld 4">
            <a:extLst>
              <a:ext uri="{FF2B5EF4-FFF2-40B4-BE49-F238E27FC236}">
                <a16:creationId xmlns:a16="http://schemas.microsoft.com/office/drawing/2014/main" id="{E862D055-D79E-A9E5-DD70-400B519F1A10}"/>
              </a:ext>
            </a:extLst>
          </p:cNvPr>
          <p:cNvSpPr txBox="1"/>
          <p:nvPr/>
        </p:nvSpPr>
        <p:spPr>
          <a:xfrm>
            <a:off x="1814288" y="281690"/>
            <a:ext cx="7556556" cy="532005"/>
          </a:xfrm>
          <a:prstGeom prst="rect">
            <a:avLst/>
          </a:prstGeom>
          <a:noFill/>
        </p:spPr>
        <p:txBody>
          <a:bodyPr wrap="none" rtlCol="0">
            <a:spAutoFit/>
          </a:bodyPr>
          <a:lstStyle/>
          <a:p>
            <a:pPr defTabSz="326578"/>
            <a:r>
              <a:rPr lang="en-GB" sz="2857" dirty="0">
                <a:solidFill>
                  <a:prstClr val="black"/>
                </a:solidFill>
                <a:latin typeface="Aptos" panose="02110004020202020204"/>
              </a:rPr>
              <a:t>Sensor fusion, including Hybrid Train Detection</a:t>
            </a:r>
            <a:endParaRPr lang="en-GB" sz="1286" dirty="0">
              <a:solidFill>
                <a:prstClr val="black"/>
              </a:solidFill>
              <a:latin typeface="Aptos" panose="02110004020202020204"/>
            </a:endParaRPr>
          </a:p>
        </p:txBody>
      </p:sp>
      <p:sp>
        <p:nvSpPr>
          <p:cNvPr id="4" name="Textfeld 3">
            <a:extLst>
              <a:ext uri="{FF2B5EF4-FFF2-40B4-BE49-F238E27FC236}">
                <a16:creationId xmlns:a16="http://schemas.microsoft.com/office/drawing/2014/main" id="{812D3FDE-FD5E-DC41-4E82-ECEACFB3FEAB}"/>
              </a:ext>
            </a:extLst>
          </p:cNvPr>
          <p:cNvSpPr txBox="1"/>
          <p:nvPr/>
        </p:nvSpPr>
        <p:spPr>
          <a:xfrm>
            <a:off x="1782783" y="1389102"/>
            <a:ext cx="3621131" cy="4628255"/>
          </a:xfrm>
          <a:prstGeom prst="rect">
            <a:avLst/>
          </a:prstGeom>
          <a:noFill/>
        </p:spPr>
        <p:txBody>
          <a:bodyPr wrap="square" rtlCol="0">
            <a:spAutoFit/>
          </a:bodyPr>
          <a:lstStyle/>
          <a:p>
            <a:pPr marL="204111" indent="-204111" defTabSz="326578">
              <a:buFont typeface="Arial" panose="020B0604020202020204" pitchFamily="34" charset="0"/>
              <a:buChar char="•"/>
            </a:pPr>
            <a:r>
              <a:rPr lang="en-GB" sz="1429" b="1">
                <a:solidFill>
                  <a:prstClr val="black"/>
                </a:solidFill>
                <a:latin typeface="Aptos" panose="02110004020202020204"/>
              </a:rPr>
              <a:t>Allow flexible occupation calculation for “mixed” fleets </a:t>
            </a:r>
            <a:r>
              <a:rPr lang="en-GB" sz="1429">
                <a:solidFill>
                  <a:prstClr val="black"/>
                </a:solidFill>
                <a:latin typeface="Aptos" panose="02110004020202020204"/>
              </a:rPr>
              <a:t>with trains sending or not sending onboard information about train integrity and length information (“TI/TL”)</a:t>
            </a:r>
          </a:p>
          <a:p>
            <a:pPr marL="204111" indent="-204111" defTabSz="326578">
              <a:buFont typeface="Arial" panose="020B0604020202020204" pitchFamily="34" charset="0"/>
              <a:buChar char="•"/>
            </a:pPr>
            <a:endParaRPr lang="en-GB" sz="857">
              <a:solidFill>
                <a:prstClr val="black"/>
              </a:solidFill>
              <a:latin typeface="Aptos" panose="02110004020202020204"/>
            </a:endParaRPr>
          </a:p>
          <a:p>
            <a:pPr marL="204111" indent="-204111" defTabSz="326578">
              <a:buFont typeface="Arial" panose="020B0604020202020204" pitchFamily="34" charset="0"/>
              <a:buChar char="•"/>
            </a:pPr>
            <a:r>
              <a:rPr lang="en-GB" sz="1429" b="1">
                <a:solidFill>
                  <a:prstClr val="black"/>
                </a:solidFill>
                <a:latin typeface="Aptos" panose="02110004020202020204"/>
              </a:rPr>
              <a:t>Scalability</a:t>
            </a:r>
            <a:r>
              <a:rPr lang="en-GB" sz="1429">
                <a:solidFill>
                  <a:prstClr val="black"/>
                </a:solidFill>
                <a:latin typeface="Aptos" panose="02110004020202020204"/>
              </a:rPr>
              <a:t>: Allow different densities of trackside sensors. Capacity usage depends on this density and train TI/TL capabilities</a:t>
            </a:r>
          </a:p>
          <a:p>
            <a:pPr marL="204111" indent="-204111" defTabSz="326578">
              <a:buFont typeface="Arial" panose="020B0604020202020204" pitchFamily="34" charset="0"/>
              <a:buChar char="•"/>
            </a:pPr>
            <a:endParaRPr lang="en-GB" sz="750">
              <a:solidFill>
                <a:prstClr val="black"/>
              </a:solidFill>
              <a:latin typeface="Aptos" panose="02110004020202020204"/>
            </a:endParaRPr>
          </a:p>
          <a:p>
            <a:pPr marL="204111" indent="-204111" defTabSz="326578">
              <a:buFont typeface="Arial" panose="020B0604020202020204" pitchFamily="34" charset="0"/>
              <a:buChar char="•"/>
            </a:pPr>
            <a:r>
              <a:rPr lang="en-GB" sz="1429" b="1">
                <a:solidFill>
                  <a:prstClr val="black"/>
                </a:solidFill>
                <a:latin typeface="Aptos" panose="02110004020202020204"/>
              </a:rPr>
              <a:t>Make instant use </a:t>
            </a:r>
            <a:r>
              <a:rPr lang="en-GB" sz="1429">
                <a:solidFill>
                  <a:prstClr val="black"/>
                </a:solidFill>
                <a:latin typeface="Aptos" panose="02110004020202020204"/>
              </a:rPr>
              <a:t>of TI/TL features of modern trains to reduce train ahead times behind them and to allow an efficient and smooth traffic flow.</a:t>
            </a:r>
          </a:p>
          <a:p>
            <a:pPr marL="204111" indent="-204111" defTabSz="326578">
              <a:buFont typeface="Arial" panose="020B0604020202020204" pitchFamily="34" charset="0"/>
              <a:buChar char="•"/>
            </a:pPr>
            <a:endParaRPr lang="en-GB" sz="714">
              <a:solidFill>
                <a:prstClr val="black"/>
              </a:solidFill>
              <a:latin typeface="Aptos" panose="02110004020202020204"/>
            </a:endParaRPr>
          </a:p>
          <a:p>
            <a:pPr marL="204111" indent="-204111" defTabSz="326578">
              <a:buFont typeface="Arial" panose="020B0604020202020204" pitchFamily="34" charset="0"/>
              <a:buChar char="•"/>
            </a:pPr>
            <a:r>
              <a:rPr lang="en-GB" sz="1429" b="1">
                <a:solidFill>
                  <a:prstClr val="black"/>
                </a:solidFill>
                <a:latin typeface="Aptos" panose="02110004020202020204"/>
              </a:rPr>
              <a:t>Layered architecture</a:t>
            </a:r>
            <a:r>
              <a:rPr lang="en-GB" sz="1429">
                <a:solidFill>
                  <a:prstClr val="black"/>
                </a:solidFill>
                <a:latin typeface="Aptos" panose="02110004020202020204"/>
              </a:rPr>
              <a:t>: Deliver always the same “occupation” independent from hardware or onboard system structures. Allow smooth migration of infrastructure and fleet capabilities without changing the safety logic.</a:t>
            </a:r>
          </a:p>
        </p:txBody>
      </p:sp>
      <p:sp>
        <p:nvSpPr>
          <p:cNvPr id="7" name="Textfeld 6">
            <a:extLst>
              <a:ext uri="{FF2B5EF4-FFF2-40B4-BE49-F238E27FC236}">
                <a16:creationId xmlns:a16="http://schemas.microsoft.com/office/drawing/2014/main" id="{9A2314F0-A25B-C9A8-3306-8AEE47E71E52}"/>
              </a:ext>
            </a:extLst>
          </p:cNvPr>
          <p:cNvSpPr txBox="1"/>
          <p:nvPr/>
        </p:nvSpPr>
        <p:spPr>
          <a:xfrm>
            <a:off x="6096000" y="5133374"/>
            <a:ext cx="2062249" cy="191271"/>
          </a:xfrm>
          <a:prstGeom prst="rect">
            <a:avLst/>
          </a:prstGeom>
          <a:noFill/>
        </p:spPr>
        <p:txBody>
          <a:bodyPr wrap="square" rtlCol="0">
            <a:spAutoFit/>
          </a:bodyPr>
          <a:lstStyle/>
          <a:p>
            <a:pPr defTabSz="326578"/>
            <a:r>
              <a:rPr lang="en-GB" sz="643">
                <a:solidFill>
                  <a:prstClr val="black"/>
                </a:solidFill>
                <a:latin typeface="Aptos" panose="02110004020202020204"/>
              </a:rPr>
              <a:t>A length information is only valid if integrity is known.</a:t>
            </a:r>
            <a:endParaRPr lang="en-GB" sz="1286">
              <a:solidFill>
                <a:prstClr val="black"/>
              </a:solidFill>
              <a:latin typeface="Aptos" panose="02110004020202020204"/>
            </a:endParaRPr>
          </a:p>
        </p:txBody>
      </p:sp>
      <p:pic>
        <p:nvPicPr>
          <p:cNvPr id="9" name="Grafik 8">
            <a:extLst>
              <a:ext uri="{FF2B5EF4-FFF2-40B4-BE49-F238E27FC236}">
                <a16:creationId xmlns:a16="http://schemas.microsoft.com/office/drawing/2014/main" id="{4B7DF83A-910D-8223-E24D-3CBE73E69E3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90786" y="6341233"/>
            <a:ext cx="3828143" cy="508000"/>
          </a:xfrm>
          <a:prstGeom prst="rect">
            <a:avLst/>
          </a:prstGeom>
        </p:spPr>
      </p:pic>
    </p:spTree>
    <p:extLst>
      <p:ext uri="{BB962C8B-B14F-4D97-AF65-F5344CB8AC3E}">
        <p14:creationId xmlns:p14="http://schemas.microsoft.com/office/powerpoint/2010/main" val="4001468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que 4">
            <a:extLst>
              <a:ext uri="{FF2B5EF4-FFF2-40B4-BE49-F238E27FC236}">
                <a16:creationId xmlns:a16="http://schemas.microsoft.com/office/drawing/2014/main" id="{CFC6EC33-A4BF-CFE4-4375-E6E6CC4E9F5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6279" y="162323"/>
            <a:ext cx="492672" cy="372183"/>
          </a:xfrm>
          <a:prstGeom prst="rect">
            <a:avLst/>
          </a:prstGeom>
        </p:spPr>
      </p:pic>
      <p:pic>
        <p:nvPicPr>
          <p:cNvPr id="3" name="Grafik 2">
            <a:extLst>
              <a:ext uri="{FF2B5EF4-FFF2-40B4-BE49-F238E27FC236}">
                <a16:creationId xmlns:a16="http://schemas.microsoft.com/office/drawing/2014/main" id="{853C9702-0557-4DC4-CFD3-A7F5FE9B4A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4000" y="6627260"/>
            <a:ext cx="9144000" cy="230740"/>
          </a:xfrm>
          <a:prstGeom prst="rect">
            <a:avLst/>
          </a:prstGeom>
        </p:spPr>
      </p:pic>
      <p:sp>
        <p:nvSpPr>
          <p:cNvPr id="5" name="Textfeld 4">
            <a:extLst>
              <a:ext uri="{FF2B5EF4-FFF2-40B4-BE49-F238E27FC236}">
                <a16:creationId xmlns:a16="http://schemas.microsoft.com/office/drawing/2014/main" id="{E862D055-D79E-A9E5-DD70-400B519F1A10}"/>
              </a:ext>
            </a:extLst>
          </p:cNvPr>
          <p:cNvSpPr txBox="1"/>
          <p:nvPr/>
        </p:nvSpPr>
        <p:spPr>
          <a:xfrm>
            <a:off x="1814287" y="281690"/>
            <a:ext cx="7506542" cy="575992"/>
          </a:xfrm>
          <a:prstGeom prst="rect">
            <a:avLst/>
          </a:prstGeom>
          <a:noFill/>
        </p:spPr>
        <p:txBody>
          <a:bodyPr wrap="none" rtlCol="0">
            <a:spAutoFit/>
          </a:bodyPr>
          <a:lstStyle/>
          <a:p>
            <a:pPr defTabSz="326578"/>
            <a:r>
              <a:rPr lang="en-GB" sz="3143">
                <a:solidFill>
                  <a:prstClr val="black"/>
                </a:solidFill>
                <a:latin typeface="Aptos" panose="02110004020202020204"/>
              </a:rPr>
              <a:t>Moving Block = “borderless infrastructure”</a:t>
            </a:r>
            <a:endParaRPr lang="en-GB" sz="1429">
              <a:solidFill>
                <a:prstClr val="black"/>
              </a:solidFill>
              <a:latin typeface="Aptos" panose="02110004020202020204"/>
            </a:endParaRPr>
          </a:p>
        </p:txBody>
      </p:sp>
      <p:sp>
        <p:nvSpPr>
          <p:cNvPr id="4" name="Textfeld 3">
            <a:extLst>
              <a:ext uri="{FF2B5EF4-FFF2-40B4-BE49-F238E27FC236}">
                <a16:creationId xmlns:a16="http://schemas.microsoft.com/office/drawing/2014/main" id="{812D3FDE-FD5E-DC41-4E82-ECEACFB3FEAB}"/>
              </a:ext>
            </a:extLst>
          </p:cNvPr>
          <p:cNvSpPr txBox="1"/>
          <p:nvPr/>
        </p:nvSpPr>
        <p:spPr>
          <a:xfrm>
            <a:off x="1814287" y="936000"/>
            <a:ext cx="8674664" cy="3609963"/>
          </a:xfrm>
          <a:prstGeom prst="rect">
            <a:avLst/>
          </a:prstGeom>
          <a:noFill/>
        </p:spPr>
        <p:txBody>
          <a:bodyPr wrap="square" rtlCol="0">
            <a:spAutoFit/>
          </a:bodyPr>
          <a:lstStyle/>
          <a:p>
            <a:pPr marL="653156" indent="-653156" defTabSz="326578">
              <a:buFont typeface="+mj-lt"/>
              <a:buAutoNum type="arabicPeriod"/>
            </a:pPr>
            <a:r>
              <a:rPr lang="en-GB" sz="2286">
                <a:solidFill>
                  <a:prstClr val="black"/>
                </a:solidFill>
                <a:latin typeface="Aptos" panose="02110004020202020204"/>
              </a:rPr>
              <a:t>Short train ahead times</a:t>
            </a:r>
          </a:p>
          <a:p>
            <a:pPr marL="653156" indent="-653156" defTabSz="326578">
              <a:buFont typeface="+mj-lt"/>
              <a:buAutoNum type="arabicPeriod"/>
            </a:pPr>
            <a:r>
              <a:rPr lang="en-GB" sz="2286">
                <a:solidFill>
                  <a:prstClr val="black"/>
                </a:solidFill>
                <a:latin typeface="Aptos" panose="02110004020202020204"/>
              </a:rPr>
              <a:t>Supervise manoeuvres</a:t>
            </a:r>
          </a:p>
          <a:p>
            <a:pPr marL="653156" indent="-653156" defTabSz="326578">
              <a:buFont typeface="+mj-lt"/>
              <a:buAutoNum type="arabicPeriod"/>
            </a:pPr>
            <a:r>
              <a:rPr lang="en-GB" sz="2286">
                <a:solidFill>
                  <a:prstClr val="black"/>
                </a:solidFill>
                <a:latin typeface="Aptos" panose="02110004020202020204"/>
              </a:rPr>
              <a:t>Less traffic flow conflicts in nodes and stations</a:t>
            </a:r>
          </a:p>
          <a:p>
            <a:pPr marL="653156" indent="-653156" defTabSz="326578">
              <a:buFont typeface="+mj-lt"/>
              <a:buAutoNum type="arabicPeriod"/>
            </a:pPr>
            <a:r>
              <a:rPr lang="en-GB" sz="2286">
                <a:solidFill>
                  <a:prstClr val="black"/>
                </a:solidFill>
                <a:latin typeface="Aptos" panose="02110004020202020204"/>
              </a:rPr>
              <a:t>No block structure adaptions needed if usage changes </a:t>
            </a:r>
          </a:p>
          <a:p>
            <a:pPr marL="653156" indent="-653156" defTabSz="326578">
              <a:buFont typeface="+mj-lt"/>
              <a:buAutoNum type="arabicPeriod"/>
            </a:pPr>
            <a:r>
              <a:rPr lang="en-GB" sz="2286">
                <a:solidFill>
                  <a:prstClr val="black"/>
                </a:solidFill>
                <a:latin typeface="Aptos" panose="02110004020202020204"/>
              </a:rPr>
              <a:t>Plan traffic flow based just on physical capacity</a:t>
            </a:r>
          </a:p>
          <a:p>
            <a:pPr marL="653156" indent="-653156" defTabSz="326578">
              <a:buFont typeface="+mj-lt"/>
              <a:buAutoNum type="arabicPeriod"/>
            </a:pPr>
            <a:r>
              <a:rPr lang="en-GB" sz="2286">
                <a:solidFill>
                  <a:prstClr val="black"/>
                </a:solidFill>
                <a:latin typeface="Aptos" panose="02110004020202020204"/>
              </a:rPr>
              <a:t>Flexible usage of tracks with multiple trains (e.g. platforms) </a:t>
            </a:r>
          </a:p>
          <a:p>
            <a:pPr marL="653156" indent="-653156" defTabSz="326578">
              <a:buFont typeface="+mj-lt"/>
              <a:buAutoNum type="arabicPeriod"/>
            </a:pPr>
            <a:r>
              <a:rPr lang="en-GB" sz="2286">
                <a:solidFill>
                  <a:prstClr val="black"/>
                </a:solidFill>
                <a:latin typeface="Aptos" panose="02110004020202020204"/>
              </a:rPr>
              <a:t>Optimize TTD structure seamlessly</a:t>
            </a:r>
          </a:p>
          <a:p>
            <a:pPr marL="653156" indent="-653156" defTabSz="326578">
              <a:buFont typeface="+mj-lt"/>
              <a:buAutoNum type="arabicPeriod"/>
            </a:pPr>
            <a:r>
              <a:rPr lang="en-GB" sz="2286">
                <a:solidFill>
                  <a:prstClr val="black"/>
                </a:solidFill>
                <a:latin typeface="Aptos" panose="02110004020202020204"/>
              </a:rPr>
              <a:t>Lower engineering effort</a:t>
            </a:r>
          </a:p>
          <a:p>
            <a:pPr marL="653156" indent="-653156" defTabSz="326578">
              <a:buFont typeface="+mj-lt"/>
              <a:buAutoNum type="arabicPeriod"/>
            </a:pPr>
            <a:r>
              <a:rPr lang="en-GB" sz="2286">
                <a:solidFill>
                  <a:prstClr val="black"/>
                </a:solidFill>
                <a:latin typeface="Aptos" panose="02110004020202020204"/>
              </a:rPr>
              <a:t>Operations can freely define blocks for the signaller user interface.</a:t>
            </a:r>
            <a:endParaRPr lang="en-GB" sz="2571">
              <a:solidFill>
                <a:prstClr val="black"/>
              </a:solidFill>
              <a:latin typeface="Aptos" panose="02110004020202020204"/>
            </a:endParaRPr>
          </a:p>
        </p:txBody>
      </p:sp>
      <p:pic>
        <p:nvPicPr>
          <p:cNvPr id="8" name="Grafik 7">
            <a:extLst>
              <a:ext uri="{FF2B5EF4-FFF2-40B4-BE49-F238E27FC236}">
                <a16:creationId xmlns:a16="http://schemas.microsoft.com/office/drawing/2014/main" id="{C6FC5F39-4195-14B6-B684-17AE8A7081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33538" y="4183121"/>
            <a:ext cx="4350819" cy="2005351"/>
          </a:xfrm>
          <a:prstGeom prst="rect">
            <a:avLst/>
          </a:prstGeom>
        </p:spPr>
      </p:pic>
      <p:pic>
        <p:nvPicPr>
          <p:cNvPr id="7" name="Grafik 6">
            <a:extLst>
              <a:ext uri="{FF2B5EF4-FFF2-40B4-BE49-F238E27FC236}">
                <a16:creationId xmlns:a16="http://schemas.microsoft.com/office/drawing/2014/main" id="{E316AD98-9A06-2089-A8FB-7646F13F8F4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90786" y="6341233"/>
            <a:ext cx="3828143" cy="508000"/>
          </a:xfrm>
          <a:prstGeom prst="rect">
            <a:avLst/>
          </a:prstGeom>
        </p:spPr>
      </p:pic>
    </p:spTree>
    <p:extLst>
      <p:ext uri="{BB962C8B-B14F-4D97-AF65-F5344CB8AC3E}">
        <p14:creationId xmlns:p14="http://schemas.microsoft.com/office/powerpoint/2010/main" val="3460244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que 4">
            <a:extLst>
              <a:ext uri="{FF2B5EF4-FFF2-40B4-BE49-F238E27FC236}">
                <a16:creationId xmlns:a16="http://schemas.microsoft.com/office/drawing/2014/main" id="{CFC6EC33-A4BF-CFE4-4375-E6E6CC4E9F5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6279" y="162323"/>
            <a:ext cx="492672" cy="372183"/>
          </a:xfrm>
          <a:prstGeom prst="rect">
            <a:avLst/>
          </a:prstGeom>
        </p:spPr>
      </p:pic>
      <p:pic>
        <p:nvPicPr>
          <p:cNvPr id="3" name="Grafik 2">
            <a:extLst>
              <a:ext uri="{FF2B5EF4-FFF2-40B4-BE49-F238E27FC236}">
                <a16:creationId xmlns:a16="http://schemas.microsoft.com/office/drawing/2014/main" id="{853C9702-0557-4DC4-CFD3-A7F5FE9B4A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4000" y="6627260"/>
            <a:ext cx="9144000" cy="230740"/>
          </a:xfrm>
          <a:prstGeom prst="rect">
            <a:avLst/>
          </a:prstGeom>
        </p:spPr>
      </p:pic>
      <p:sp>
        <p:nvSpPr>
          <p:cNvPr id="34" name="Tekstvak 33">
            <a:extLst>
              <a:ext uri="{FF2B5EF4-FFF2-40B4-BE49-F238E27FC236}">
                <a16:creationId xmlns:a16="http://schemas.microsoft.com/office/drawing/2014/main" id="{E4C64C88-D7CD-5CCD-AD43-11E51AF71500}"/>
              </a:ext>
            </a:extLst>
          </p:cNvPr>
          <p:cNvSpPr txBox="1"/>
          <p:nvPr/>
        </p:nvSpPr>
        <p:spPr>
          <a:xfrm>
            <a:off x="1934659" y="76056"/>
            <a:ext cx="7810337" cy="681505"/>
          </a:xfrm>
          <a:prstGeom prst="rect">
            <a:avLst/>
          </a:prstGeom>
          <a:noFill/>
        </p:spPr>
        <p:txBody>
          <a:bodyPr wrap="square" lIns="65314" tIns="32657" rIns="65314" bIns="32657" rtlCol="0" anchor="t">
            <a:spAutoFit/>
          </a:bodyPr>
          <a:lstStyle/>
          <a:p>
            <a:r>
              <a:rPr lang="nl-NL" sz="2000" b="1"/>
              <a:t>On-Board Migration Workshop</a:t>
            </a:r>
            <a:br>
              <a:rPr lang="nl-NL" sz="2000" b="1"/>
            </a:br>
            <a:r>
              <a:rPr lang="nl-NL" sz="2000" b="1" err="1"/>
              <a:t>Foreseen</a:t>
            </a:r>
            <a:r>
              <a:rPr lang="nl-NL" sz="2000" b="1"/>
              <a:t> </a:t>
            </a:r>
            <a:r>
              <a:rPr lang="nl-NL" sz="2000" b="1" err="1"/>
              <a:t>onboard</a:t>
            </a:r>
            <a:r>
              <a:rPr lang="nl-NL" sz="2000" b="1"/>
              <a:t> features vs. Migration Targets  </a:t>
            </a:r>
          </a:p>
        </p:txBody>
      </p:sp>
      <p:sp>
        <p:nvSpPr>
          <p:cNvPr id="5" name="TextBox 14">
            <a:extLst>
              <a:ext uri="{FF2B5EF4-FFF2-40B4-BE49-F238E27FC236}">
                <a16:creationId xmlns:a16="http://schemas.microsoft.com/office/drawing/2014/main" id="{F72FCE51-E582-4BCC-BDEB-6ACEE9A050F8}"/>
              </a:ext>
            </a:extLst>
          </p:cNvPr>
          <p:cNvSpPr txBox="1"/>
          <p:nvPr/>
        </p:nvSpPr>
        <p:spPr>
          <a:xfrm>
            <a:off x="1618578" y="885077"/>
            <a:ext cx="5290689" cy="4071985"/>
          </a:xfrm>
          <a:prstGeom prst="rect">
            <a:avLst/>
          </a:prstGeom>
          <a:noFill/>
        </p:spPr>
        <p:txBody>
          <a:bodyPr wrap="square" lIns="65314" tIns="32657" rIns="65314" bIns="32657"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714" b="1">
                <a:solidFill>
                  <a:srgbClr val="0C1D3E"/>
                </a:solidFill>
                <a:latin typeface="Arial"/>
                <a:ea typeface="Calibri"/>
                <a:cs typeface="Arial"/>
              </a:rPr>
              <a:t>Migration Target 1 </a:t>
            </a:r>
            <a:r>
              <a:rPr lang="en-GB" sz="1000" b="1">
                <a:solidFill>
                  <a:srgbClr val="FF0000"/>
                </a:solidFill>
                <a:latin typeface="Arial"/>
                <a:ea typeface="Calibri"/>
                <a:cs typeface="Arial"/>
              </a:rPr>
              <a:t>(current discussion state)</a:t>
            </a:r>
            <a:br>
              <a:rPr lang="en-GB" sz="1000" b="1">
                <a:solidFill>
                  <a:srgbClr val="FF0000"/>
                </a:solidFill>
                <a:latin typeface="Arial"/>
                <a:ea typeface="Calibri"/>
                <a:cs typeface="Arial"/>
              </a:rPr>
            </a:br>
            <a:endParaRPr lang="en-GB" sz="1286">
              <a:latin typeface="Arial"/>
              <a:ea typeface="Calibri"/>
              <a:cs typeface="Arial"/>
            </a:endParaRPr>
          </a:p>
          <a:p>
            <a:pPr marL="163289" indent="-163289">
              <a:lnSpc>
                <a:spcPct val="107000"/>
              </a:lnSpc>
              <a:spcAft>
                <a:spcPts val="571"/>
              </a:spcAft>
              <a:buClr>
                <a:srgbClr val="91CB60"/>
              </a:buClr>
              <a:buFont typeface="Wingdings" panose="05000000000000000000" pitchFamily="2" charset="2"/>
              <a:buChar char="Ø"/>
            </a:pPr>
            <a:r>
              <a:rPr lang="en-GB" sz="1143" b="1">
                <a:latin typeface="Arial"/>
                <a:ea typeface="Calibri"/>
                <a:cs typeface="Arial"/>
              </a:rPr>
              <a:t>Title: </a:t>
            </a:r>
            <a:r>
              <a:rPr lang="en-GB" sz="1143" i="1">
                <a:latin typeface="Arial"/>
                <a:ea typeface="Calibri"/>
                <a:cs typeface="Arial"/>
              </a:rPr>
              <a:t>F</a:t>
            </a:r>
            <a:r>
              <a:rPr lang="en-GB" sz="1143" i="1"/>
              <a:t>irst set of solutions largely based on today’s technology</a:t>
            </a:r>
            <a:endParaRPr lang="en-GB" sz="1143" b="1" i="1">
              <a:latin typeface="Arial"/>
              <a:ea typeface="Calibri"/>
              <a:cs typeface="Arial"/>
            </a:endParaRPr>
          </a:p>
          <a:p>
            <a:pPr marL="163289" indent="-163289">
              <a:lnSpc>
                <a:spcPct val="107000"/>
              </a:lnSpc>
              <a:spcAft>
                <a:spcPts val="571"/>
              </a:spcAft>
              <a:buClr>
                <a:srgbClr val="91CB60"/>
              </a:buClr>
              <a:buFont typeface="Wingdings" panose="05000000000000000000" pitchFamily="2" charset="2"/>
              <a:buChar char="Ø"/>
            </a:pPr>
            <a:r>
              <a:rPr lang="en-GB" sz="1143" b="1">
                <a:latin typeface="Arial"/>
                <a:ea typeface="Calibri"/>
                <a:cs typeface="Arial"/>
              </a:rPr>
              <a:t>Timing</a:t>
            </a:r>
            <a:r>
              <a:rPr lang="en-GB" sz="1143">
                <a:latin typeface="Arial"/>
                <a:ea typeface="Calibri"/>
                <a:cs typeface="Arial"/>
              </a:rPr>
              <a:t>: Starting from 2030 </a:t>
            </a:r>
          </a:p>
          <a:p>
            <a:pPr marL="163289" indent="-163289">
              <a:lnSpc>
                <a:spcPct val="107000"/>
              </a:lnSpc>
              <a:spcAft>
                <a:spcPts val="571"/>
              </a:spcAft>
              <a:buClr>
                <a:srgbClr val="91CB60"/>
              </a:buClr>
              <a:buFont typeface="Wingdings" panose="05000000000000000000" pitchFamily="2" charset="2"/>
              <a:buChar char="Ø"/>
            </a:pPr>
            <a:r>
              <a:rPr lang="en-GB" sz="1143" b="1">
                <a:latin typeface="Arial"/>
                <a:ea typeface="Calibri"/>
                <a:cs typeface="Arial"/>
              </a:rPr>
              <a:t>Available Products</a:t>
            </a:r>
            <a:r>
              <a:rPr lang="en-GB" sz="1143">
                <a:latin typeface="Arial"/>
                <a:ea typeface="Calibri"/>
                <a:cs typeface="Arial"/>
              </a:rPr>
              <a:t>:</a:t>
            </a:r>
          </a:p>
          <a:p>
            <a:pPr marL="489867" lvl="1" indent="-163289">
              <a:lnSpc>
                <a:spcPct val="107000"/>
              </a:lnSpc>
              <a:spcAft>
                <a:spcPts val="571"/>
              </a:spcAft>
              <a:buClr>
                <a:srgbClr val="91CB60"/>
              </a:buClr>
              <a:buFont typeface="Wingdings" panose="05000000000000000000" pitchFamily="2" charset="2"/>
              <a:buChar char="Ø"/>
            </a:pPr>
            <a:r>
              <a:rPr lang="en-GB" sz="1143">
                <a:solidFill>
                  <a:schemeClr val="bg1">
                    <a:lumMod val="50000"/>
                  </a:schemeClr>
                </a:solidFill>
                <a:latin typeface="Arial"/>
                <a:ea typeface="Calibri"/>
                <a:cs typeface="Arial"/>
              </a:rPr>
              <a:t>Harmonized Trackside Protection System</a:t>
            </a:r>
          </a:p>
          <a:p>
            <a:pPr marL="489867" lvl="1" indent="-163289">
              <a:lnSpc>
                <a:spcPct val="107000"/>
              </a:lnSpc>
              <a:spcAft>
                <a:spcPts val="571"/>
              </a:spcAft>
              <a:buClr>
                <a:srgbClr val="91CB60"/>
              </a:buClr>
              <a:buFont typeface="Wingdings" panose="05000000000000000000" pitchFamily="2" charset="2"/>
              <a:buChar char="Ø"/>
            </a:pPr>
            <a:r>
              <a:rPr lang="en-GB" sz="1143">
                <a:solidFill>
                  <a:schemeClr val="bg1">
                    <a:lumMod val="50000"/>
                  </a:schemeClr>
                </a:solidFill>
                <a:latin typeface="Arial"/>
                <a:ea typeface="Calibri"/>
                <a:cs typeface="Arial"/>
              </a:rPr>
              <a:t>EULYNX based object controllers for trackside assets (available earlier)</a:t>
            </a:r>
          </a:p>
          <a:p>
            <a:pPr marL="489867" lvl="1" indent="-163289">
              <a:lnSpc>
                <a:spcPct val="107000"/>
              </a:lnSpc>
              <a:spcAft>
                <a:spcPts val="571"/>
              </a:spcAft>
              <a:buClr>
                <a:srgbClr val="91CB60"/>
              </a:buClr>
              <a:buFont typeface="Wingdings" panose="05000000000000000000" pitchFamily="2" charset="2"/>
              <a:buChar char="Ø"/>
            </a:pPr>
            <a:r>
              <a:rPr lang="en-GB" sz="1143" b="1">
                <a:highlight>
                  <a:srgbClr val="FFFF00"/>
                </a:highlight>
                <a:latin typeface="Arial"/>
                <a:ea typeface="Calibri"/>
                <a:cs typeface="Arial"/>
              </a:rPr>
              <a:t>First modularisation and upgradeability for new CCS onboards</a:t>
            </a:r>
            <a:r>
              <a:rPr lang="en-GB" sz="1143">
                <a:highlight>
                  <a:srgbClr val="FFFF00"/>
                </a:highlight>
                <a:latin typeface="Arial"/>
                <a:ea typeface="Calibri"/>
                <a:cs typeface="Arial"/>
              </a:rPr>
              <a:t> </a:t>
            </a:r>
          </a:p>
          <a:p>
            <a:pPr marL="489867" lvl="1" indent="-163289">
              <a:lnSpc>
                <a:spcPct val="107000"/>
              </a:lnSpc>
              <a:spcAft>
                <a:spcPts val="571"/>
              </a:spcAft>
              <a:buClr>
                <a:srgbClr val="91CB60"/>
              </a:buClr>
              <a:buFont typeface="Wingdings" panose="05000000000000000000" pitchFamily="2" charset="2"/>
              <a:buChar char="Ø"/>
            </a:pPr>
            <a:r>
              <a:rPr lang="en-GB" sz="1143" b="1">
                <a:highlight>
                  <a:srgbClr val="FFFF00"/>
                </a:highlight>
                <a:latin typeface="Arial"/>
                <a:ea typeface="Calibri"/>
                <a:cs typeface="Arial"/>
              </a:rPr>
              <a:t>FRMCS (available earlier)</a:t>
            </a:r>
          </a:p>
          <a:p>
            <a:pPr marL="489867" lvl="1" indent="-163289">
              <a:lnSpc>
                <a:spcPct val="107000"/>
              </a:lnSpc>
              <a:spcAft>
                <a:spcPts val="571"/>
              </a:spcAft>
              <a:buClr>
                <a:srgbClr val="91CB60"/>
              </a:buClr>
              <a:buFont typeface="Wingdings" panose="05000000000000000000" pitchFamily="2" charset="2"/>
              <a:buChar char="Ø"/>
            </a:pPr>
            <a:r>
              <a:rPr lang="en-GB" sz="1143">
                <a:solidFill>
                  <a:schemeClr val="bg1">
                    <a:lumMod val="50000"/>
                  </a:schemeClr>
                </a:solidFill>
                <a:latin typeface="Arial"/>
                <a:ea typeface="Calibri"/>
                <a:cs typeface="Arial"/>
              </a:rPr>
              <a:t>Trackside digital registry</a:t>
            </a:r>
          </a:p>
          <a:p>
            <a:pPr marL="489867" lvl="1" indent="-163289">
              <a:lnSpc>
                <a:spcPct val="107000"/>
              </a:lnSpc>
              <a:spcAft>
                <a:spcPts val="571"/>
              </a:spcAft>
              <a:buClr>
                <a:srgbClr val="91CB60"/>
              </a:buClr>
              <a:buFont typeface="Wingdings" panose="05000000000000000000" pitchFamily="2" charset="2"/>
              <a:buChar char="Ø"/>
            </a:pPr>
            <a:r>
              <a:rPr lang="en-GB" sz="1143" b="1">
                <a:highlight>
                  <a:srgbClr val="FFFF00"/>
                </a:highlight>
                <a:latin typeface="Arial"/>
                <a:ea typeface="Calibri"/>
                <a:cs typeface="Arial"/>
              </a:rPr>
              <a:t>FDFTO/DAC, automated digital coupler</a:t>
            </a:r>
          </a:p>
          <a:p>
            <a:pPr marL="489867" lvl="1" indent="-163289">
              <a:lnSpc>
                <a:spcPct val="107000"/>
              </a:lnSpc>
              <a:spcAft>
                <a:spcPts val="571"/>
              </a:spcAft>
              <a:buClr>
                <a:srgbClr val="91CB60"/>
              </a:buClr>
              <a:buFont typeface="Wingdings" panose="05000000000000000000" pitchFamily="2" charset="2"/>
              <a:buChar char="Ø"/>
            </a:pPr>
            <a:r>
              <a:rPr lang="en-GB" sz="1143">
                <a:latin typeface="Arial"/>
                <a:ea typeface="Calibri"/>
                <a:cs typeface="Arial"/>
              </a:rPr>
              <a:t>Based on:</a:t>
            </a:r>
          </a:p>
          <a:p>
            <a:pPr marL="816445" lvl="2" indent="-163289">
              <a:lnSpc>
                <a:spcPct val="107000"/>
              </a:lnSpc>
              <a:spcAft>
                <a:spcPts val="571"/>
              </a:spcAft>
              <a:buClr>
                <a:srgbClr val="91CB60"/>
              </a:buClr>
              <a:buFont typeface="Wingdings" panose="05000000000000000000" pitchFamily="2" charset="2"/>
              <a:buChar char="Ø"/>
            </a:pPr>
            <a:r>
              <a:rPr lang="en-GB" sz="1143" b="1">
                <a:highlight>
                  <a:srgbClr val="FFFF00"/>
                </a:highlight>
                <a:latin typeface="Arial"/>
                <a:ea typeface="Calibri"/>
                <a:cs typeface="Arial"/>
              </a:rPr>
              <a:t>Operational harmonisation for ETCS Level 2 only</a:t>
            </a:r>
          </a:p>
          <a:p>
            <a:pPr marL="816445" lvl="2" indent="-163289">
              <a:lnSpc>
                <a:spcPct val="107000"/>
              </a:lnSpc>
              <a:spcAft>
                <a:spcPts val="571"/>
              </a:spcAft>
              <a:buClr>
                <a:srgbClr val="91CB60"/>
              </a:buClr>
              <a:buFont typeface="Wingdings" panose="05000000000000000000" pitchFamily="2" charset="2"/>
              <a:buChar char="Ø"/>
            </a:pPr>
            <a:r>
              <a:rPr lang="en-GB" sz="1143" b="1">
                <a:highlight>
                  <a:srgbClr val="FFFF00"/>
                </a:highlight>
                <a:latin typeface="Arial"/>
                <a:ea typeface="Calibri"/>
                <a:cs typeface="Arial"/>
              </a:rPr>
              <a:t>Harmonized Cybersecurity</a:t>
            </a:r>
          </a:p>
          <a:p>
            <a:pPr marL="489867" lvl="1" indent="-163289">
              <a:lnSpc>
                <a:spcPct val="107000"/>
              </a:lnSpc>
              <a:spcAft>
                <a:spcPts val="571"/>
              </a:spcAft>
              <a:buClr>
                <a:srgbClr val="91CB60"/>
              </a:buClr>
              <a:buFont typeface="Wingdings" panose="05000000000000000000" pitchFamily="2" charset="2"/>
              <a:buChar char="Ø"/>
            </a:pPr>
            <a:r>
              <a:rPr lang="en-GB" sz="1143" b="1">
                <a:solidFill>
                  <a:schemeClr val="bg1">
                    <a:lumMod val="50000"/>
                  </a:schemeClr>
                </a:solidFill>
                <a:latin typeface="Arial"/>
                <a:ea typeface="Calibri"/>
                <a:cs typeface="Arial"/>
              </a:rPr>
              <a:t>Optional</a:t>
            </a:r>
            <a:r>
              <a:rPr lang="en-GB" sz="1143">
                <a:solidFill>
                  <a:schemeClr val="bg1">
                    <a:lumMod val="50000"/>
                  </a:schemeClr>
                </a:solidFill>
                <a:latin typeface="Arial"/>
                <a:ea typeface="Calibri"/>
                <a:cs typeface="Arial"/>
              </a:rPr>
              <a:t>: TMS using harmonized interfaces</a:t>
            </a:r>
            <a:r>
              <a:rPr lang="en-GB" sz="1143">
                <a:latin typeface="Arial"/>
                <a:ea typeface="Calibri"/>
                <a:cs typeface="Arial"/>
              </a:rPr>
              <a:t>, </a:t>
            </a:r>
            <a:r>
              <a:rPr lang="en-GB" sz="1143" b="1">
                <a:highlight>
                  <a:srgbClr val="FFFF00"/>
                </a:highlight>
                <a:latin typeface="Arial"/>
                <a:ea typeface="Calibri"/>
                <a:cs typeface="Arial"/>
              </a:rPr>
              <a:t>harmonized GoA2 products</a:t>
            </a:r>
            <a:r>
              <a:rPr lang="en-GB" sz="1143" b="1">
                <a:latin typeface="Arial"/>
                <a:ea typeface="Calibri"/>
                <a:cs typeface="Arial"/>
              </a:rPr>
              <a:t>.</a:t>
            </a:r>
          </a:p>
        </p:txBody>
      </p:sp>
      <p:sp>
        <p:nvSpPr>
          <p:cNvPr id="8" name="TextBox 14">
            <a:extLst>
              <a:ext uri="{FF2B5EF4-FFF2-40B4-BE49-F238E27FC236}">
                <a16:creationId xmlns:a16="http://schemas.microsoft.com/office/drawing/2014/main" id="{3EBAEA8B-C632-7EA9-961D-7F3B097F0412}"/>
              </a:ext>
            </a:extLst>
          </p:cNvPr>
          <p:cNvSpPr txBox="1"/>
          <p:nvPr/>
        </p:nvSpPr>
        <p:spPr>
          <a:xfrm>
            <a:off x="6615043" y="902265"/>
            <a:ext cx="4052957" cy="3627440"/>
          </a:xfrm>
          <a:prstGeom prst="rect">
            <a:avLst/>
          </a:prstGeom>
          <a:noFill/>
        </p:spPr>
        <p:txBody>
          <a:bodyPr wrap="square" lIns="65314" tIns="32657" rIns="65314" bIns="32657"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571"/>
              </a:spcAft>
              <a:buClr>
                <a:srgbClr val="91CB60"/>
              </a:buClr>
            </a:pPr>
            <a:r>
              <a:rPr lang="en-GB" sz="1714" b="1">
                <a:solidFill>
                  <a:srgbClr val="0C1D3E"/>
                </a:solidFill>
                <a:latin typeface="Arial"/>
                <a:ea typeface="Calibri"/>
                <a:cs typeface="Arial"/>
              </a:rPr>
              <a:t>Migration Target 2 </a:t>
            </a:r>
            <a:r>
              <a:rPr lang="en-GB" sz="1000" b="1">
                <a:solidFill>
                  <a:srgbClr val="FF0000"/>
                </a:solidFill>
                <a:latin typeface="Arial"/>
                <a:ea typeface="Calibri"/>
                <a:cs typeface="Arial"/>
              </a:rPr>
              <a:t>(current discussion state)</a:t>
            </a:r>
            <a:endParaRPr lang="en-GB" sz="1000">
              <a:latin typeface="Arial"/>
              <a:ea typeface="Calibri"/>
              <a:cs typeface="Arial"/>
            </a:endParaRPr>
          </a:p>
          <a:p>
            <a:pPr marL="163289" indent="-163289">
              <a:lnSpc>
                <a:spcPct val="107000"/>
              </a:lnSpc>
              <a:spcAft>
                <a:spcPts val="571"/>
              </a:spcAft>
              <a:buClr>
                <a:srgbClr val="91CB60"/>
              </a:buClr>
              <a:buFont typeface="Wingdings" panose="05000000000000000000" pitchFamily="2" charset="2"/>
              <a:buChar char="Ø"/>
            </a:pPr>
            <a:r>
              <a:rPr lang="en-GB" sz="1143" b="1">
                <a:latin typeface="Arial"/>
                <a:ea typeface="Calibri"/>
                <a:cs typeface="Arial"/>
              </a:rPr>
              <a:t>Title: </a:t>
            </a:r>
            <a:r>
              <a:rPr lang="en-GB" sz="1143" i="1">
                <a:latin typeface="Arial"/>
                <a:ea typeface="Calibri"/>
                <a:cs typeface="Arial"/>
              </a:rPr>
              <a:t>Enhanced digitalization introducing new technology</a:t>
            </a:r>
            <a:endParaRPr lang="en-GB" sz="1000"/>
          </a:p>
          <a:p>
            <a:pPr marL="163289" indent="-163289">
              <a:lnSpc>
                <a:spcPct val="107000"/>
              </a:lnSpc>
              <a:spcAft>
                <a:spcPts val="571"/>
              </a:spcAft>
              <a:buClr>
                <a:srgbClr val="91CB60"/>
              </a:buClr>
              <a:buFont typeface="Wingdings" panose="05000000000000000000" pitchFamily="2" charset="2"/>
              <a:buChar char="Ø"/>
            </a:pPr>
            <a:r>
              <a:rPr lang="en-GB" sz="1143" b="1">
                <a:latin typeface="Arial"/>
                <a:ea typeface="Calibri"/>
                <a:cs typeface="Arial"/>
              </a:rPr>
              <a:t>Timing</a:t>
            </a:r>
            <a:r>
              <a:rPr lang="en-GB" sz="1143">
                <a:latin typeface="Arial"/>
                <a:ea typeface="Calibri"/>
                <a:cs typeface="Arial"/>
              </a:rPr>
              <a:t>: Starting from 2035</a:t>
            </a:r>
          </a:p>
          <a:p>
            <a:pPr marL="163289" indent="-163289">
              <a:lnSpc>
                <a:spcPct val="107000"/>
              </a:lnSpc>
              <a:spcAft>
                <a:spcPts val="571"/>
              </a:spcAft>
              <a:buClr>
                <a:srgbClr val="91CB60"/>
              </a:buClr>
              <a:buFont typeface="Wingdings" panose="05000000000000000000" pitchFamily="2" charset="2"/>
              <a:buChar char="Ø"/>
            </a:pPr>
            <a:r>
              <a:rPr lang="en-GB" sz="1143" b="1">
                <a:latin typeface="Arial"/>
                <a:ea typeface="Calibri"/>
                <a:cs typeface="Arial"/>
              </a:rPr>
              <a:t>Available Products</a:t>
            </a:r>
            <a:r>
              <a:rPr lang="en-GB" sz="1143">
                <a:latin typeface="Arial"/>
                <a:ea typeface="Calibri"/>
                <a:cs typeface="Arial"/>
              </a:rPr>
              <a:t>:</a:t>
            </a:r>
          </a:p>
          <a:p>
            <a:pPr marL="489867" lvl="1" indent="-163289">
              <a:lnSpc>
                <a:spcPct val="107000"/>
              </a:lnSpc>
              <a:spcAft>
                <a:spcPts val="571"/>
              </a:spcAft>
              <a:buClr>
                <a:srgbClr val="91CB60"/>
              </a:buClr>
              <a:buFont typeface="Wingdings" panose="05000000000000000000" pitchFamily="2" charset="2"/>
              <a:buChar char="Ø"/>
            </a:pPr>
            <a:r>
              <a:rPr lang="en-GB" sz="1143" b="1">
                <a:highlight>
                  <a:srgbClr val="FFFF00"/>
                </a:highlight>
                <a:latin typeface="Arial"/>
                <a:ea typeface="Calibri"/>
                <a:cs typeface="Arial"/>
              </a:rPr>
              <a:t>Full modular CCS onboard architecture for new CCS onboards</a:t>
            </a:r>
          </a:p>
          <a:p>
            <a:pPr marL="489867" lvl="1" indent="-163289">
              <a:lnSpc>
                <a:spcPct val="107000"/>
              </a:lnSpc>
              <a:spcAft>
                <a:spcPts val="571"/>
              </a:spcAft>
              <a:buClr>
                <a:srgbClr val="91CB60"/>
              </a:buClr>
              <a:buFont typeface="Wingdings" panose="05000000000000000000" pitchFamily="2" charset="2"/>
              <a:buChar char="Ø"/>
            </a:pPr>
            <a:r>
              <a:rPr lang="en-GB" sz="1143">
                <a:solidFill>
                  <a:schemeClr val="bg1">
                    <a:lumMod val="50000"/>
                  </a:schemeClr>
                </a:solidFill>
                <a:latin typeface="Arial"/>
                <a:ea typeface="Calibri"/>
                <a:cs typeface="Arial"/>
              </a:rPr>
              <a:t>Digital registry connected to all trackside systems</a:t>
            </a:r>
          </a:p>
          <a:p>
            <a:pPr marL="489867" lvl="1" indent="-163289">
              <a:lnSpc>
                <a:spcPct val="107000"/>
              </a:lnSpc>
              <a:spcAft>
                <a:spcPts val="571"/>
              </a:spcAft>
              <a:buClr>
                <a:srgbClr val="91CB60"/>
              </a:buClr>
              <a:buFont typeface="Wingdings" panose="05000000000000000000" pitchFamily="2" charset="2"/>
              <a:buChar char="Ø"/>
            </a:pPr>
            <a:r>
              <a:rPr lang="en-GB" sz="1143" b="1">
                <a:highlight>
                  <a:srgbClr val="FFFF00"/>
                </a:highlight>
                <a:latin typeface="Arial"/>
                <a:ea typeface="Calibri"/>
                <a:cs typeface="Arial"/>
              </a:rPr>
              <a:t>All systems of the target architecture based on End-to-end security</a:t>
            </a:r>
          </a:p>
          <a:p>
            <a:pPr marL="163289" indent="-163289">
              <a:lnSpc>
                <a:spcPct val="107000"/>
              </a:lnSpc>
              <a:spcAft>
                <a:spcPts val="571"/>
              </a:spcAft>
              <a:buClr>
                <a:srgbClr val="91CB60"/>
              </a:buClr>
              <a:buFont typeface="Wingdings" panose="05000000000000000000" pitchFamily="2" charset="2"/>
              <a:buChar char="Ø"/>
            </a:pPr>
            <a:r>
              <a:rPr lang="en-GB" sz="1143" b="1">
                <a:latin typeface="Arial"/>
                <a:ea typeface="Calibri"/>
                <a:cs typeface="Arial"/>
              </a:rPr>
              <a:t>Optional products</a:t>
            </a:r>
            <a:r>
              <a:rPr lang="en-GB" sz="1143">
                <a:latin typeface="Arial"/>
                <a:ea typeface="Calibri"/>
                <a:cs typeface="Arial"/>
              </a:rPr>
              <a:t>:</a:t>
            </a:r>
          </a:p>
          <a:p>
            <a:pPr marL="489867" lvl="1" indent="-163289">
              <a:lnSpc>
                <a:spcPct val="107000"/>
              </a:lnSpc>
              <a:spcAft>
                <a:spcPts val="571"/>
              </a:spcAft>
              <a:buClr>
                <a:srgbClr val="91CB60"/>
              </a:buClr>
              <a:buFont typeface="Wingdings" panose="05000000000000000000" pitchFamily="2" charset="2"/>
              <a:buChar char="Ø"/>
            </a:pPr>
            <a:r>
              <a:rPr lang="en-GB" sz="1143" b="1">
                <a:highlight>
                  <a:srgbClr val="FFFF00"/>
                </a:highlight>
                <a:latin typeface="Arial"/>
                <a:ea typeface="Calibri"/>
                <a:cs typeface="Arial"/>
              </a:rPr>
              <a:t>Remote Train Operation (RTO)</a:t>
            </a:r>
          </a:p>
          <a:p>
            <a:pPr marL="489867" lvl="1" indent="-163289">
              <a:lnSpc>
                <a:spcPct val="107000"/>
              </a:lnSpc>
              <a:spcAft>
                <a:spcPts val="571"/>
              </a:spcAft>
              <a:buClr>
                <a:srgbClr val="91CB60"/>
              </a:buClr>
              <a:buFont typeface="Wingdings" panose="05000000000000000000" pitchFamily="2" charset="2"/>
              <a:buChar char="Ø"/>
            </a:pPr>
            <a:r>
              <a:rPr lang="en-GB" sz="1143" b="1">
                <a:highlight>
                  <a:srgbClr val="FFFF00"/>
                </a:highlight>
                <a:latin typeface="Arial"/>
                <a:ea typeface="Calibri"/>
                <a:cs typeface="Arial"/>
              </a:rPr>
              <a:t>Advanced safe train positioning</a:t>
            </a:r>
          </a:p>
          <a:p>
            <a:pPr marL="489867" lvl="1" indent="-163289">
              <a:lnSpc>
                <a:spcPct val="107000"/>
              </a:lnSpc>
              <a:spcAft>
                <a:spcPts val="571"/>
              </a:spcAft>
              <a:buClr>
                <a:srgbClr val="91CB60"/>
              </a:buClr>
              <a:buFont typeface="Wingdings" panose="05000000000000000000" pitchFamily="2" charset="2"/>
              <a:buChar char="Ø"/>
            </a:pPr>
            <a:r>
              <a:rPr lang="en-GB" sz="1143" b="1">
                <a:highlight>
                  <a:srgbClr val="FFFF00"/>
                </a:highlight>
                <a:latin typeface="Arial"/>
                <a:ea typeface="Calibri"/>
                <a:cs typeface="Arial"/>
              </a:rPr>
              <a:t>Advanced DAC/FDFTO</a:t>
            </a:r>
          </a:p>
          <a:p>
            <a:pPr marL="489867" lvl="1" indent="-163289">
              <a:lnSpc>
                <a:spcPct val="107000"/>
              </a:lnSpc>
              <a:spcAft>
                <a:spcPts val="571"/>
              </a:spcAft>
              <a:buClr>
                <a:srgbClr val="91CB60"/>
              </a:buClr>
              <a:buFont typeface="Wingdings" panose="05000000000000000000" pitchFamily="2" charset="2"/>
              <a:buChar char="Ø"/>
            </a:pPr>
            <a:endParaRPr lang="en-GB" sz="1143">
              <a:latin typeface="Arial"/>
              <a:ea typeface="Calibri"/>
              <a:cs typeface="Arial"/>
            </a:endParaRPr>
          </a:p>
        </p:txBody>
      </p:sp>
      <p:sp>
        <p:nvSpPr>
          <p:cNvPr id="9" name="TextBox 14">
            <a:extLst>
              <a:ext uri="{FF2B5EF4-FFF2-40B4-BE49-F238E27FC236}">
                <a16:creationId xmlns:a16="http://schemas.microsoft.com/office/drawing/2014/main" id="{4F75D3FF-9967-D1CA-E10D-95578E61A365}"/>
              </a:ext>
            </a:extLst>
          </p:cNvPr>
          <p:cNvSpPr txBox="1"/>
          <p:nvPr/>
        </p:nvSpPr>
        <p:spPr>
          <a:xfrm>
            <a:off x="1646497" y="4912868"/>
            <a:ext cx="4449504" cy="2222120"/>
          </a:xfrm>
          <a:prstGeom prst="rect">
            <a:avLst/>
          </a:prstGeom>
          <a:noFill/>
        </p:spPr>
        <p:txBody>
          <a:bodyPr wrap="square" lIns="65314" tIns="32657" rIns="65314" bIns="32657"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571"/>
              </a:spcAft>
              <a:buClr>
                <a:srgbClr val="91CB60"/>
              </a:buClr>
            </a:pPr>
            <a:r>
              <a:rPr lang="en-GB" sz="1429" b="1">
                <a:solidFill>
                  <a:srgbClr val="0C1D3E"/>
                </a:solidFill>
                <a:latin typeface="Arial"/>
                <a:ea typeface="Calibri"/>
                <a:cs typeface="Arial"/>
              </a:rPr>
              <a:t>Migration Target A </a:t>
            </a:r>
            <a:r>
              <a:rPr lang="en-GB" sz="857" b="1">
                <a:solidFill>
                  <a:srgbClr val="FF0000"/>
                </a:solidFill>
                <a:latin typeface="Arial"/>
                <a:ea typeface="Calibri"/>
                <a:cs typeface="Arial"/>
              </a:rPr>
              <a:t>(current discussion state)</a:t>
            </a:r>
            <a:endParaRPr lang="en-GB" sz="857">
              <a:latin typeface="Arial"/>
              <a:ea typeface="Calibri"/>
              <a:cs typeface="Arial"/>
            </a:endParaRPr>
          </a:p>
          <a:p>
            <a:pPr marL="163289" indent="-163289">
              <a:lnSpc>
                <a:spcPct val="107000"/>
              </a:lnSpc>
              <a:spcAft>
                <a:spcPts val="571"/>
              </a:spcAft>
              <a:buClr>
                <a:srgbClr val="91CB60"/>
              </a:buClr>
              <a:buFont typeface="Wingdings" panose="05000000000000000000" pitchFamily="2" charset="2"/>
              <a:buChar char="Ø"/>
            </a:pPr>
            <a:r>
              <a:rPr lang="en-GB" sz="1000" b="1">
                <a:latin typeface="Arial"/>
                <a:ea typeface="Calibri"/>
                <a:cs typeface="Arial"/>
              </a:rPr>
              <a:t>Title: </a:t>
            </a:r>
            <a:r>
              <a:rPr lang="en-GB" sz="1000">
                <a:latin typeface="Arial"/>
                <a:ea typeface="Calibri"/>
                <a:cs typeface="Arial"/>
              </a:rPr>
              <a:t>Automated European Railway</a:t>
            </a:r>
          </a:p>
          <a:p>
            <a:pPr marL="163289" indent="-163289">
              <a:lnSpc>
                <a:spcPct val="107000"/>
              </a:lnSpc>
              <a:spcAft>
                <a:spcPts val="571"/>
              </a:spcAft>
              <a:buClr>
                <a:srgbClr val="91CB60"/>
              </a:buClr>
              <a:buFont typeface="Wingdings" panose="05000000000000000000" pitchFamily="2" charset="2"/>
              <a:buChar char="Ø"/>
            </a:pPr>
            <a:r>
              <a:rPr lang="en-GB" sz="1000" b="1">
                <a:latin typeface="Arial"/>
                <a:ea typeface="Calibri"/>
                <a:cs typeface="Arial"/>
              </a:rPr>
              <a:t>Timing</a:t>
            </a:r>
            <a:r>
              <a:rPr lang="en-GB" sz="1000">
                <a:latin typeface="Arial"/>
                <a:ea typeface="Calibri"/>
                <a:cs typeface="Arial"/>
              </a:rPr>
              <a:t>: Independent. Application in specific areas.</a:t>
            </a:r>
          </a:p>
          <a:p>
            <a:pPr marL="163289" indent="-163289">
              <a:lnSpc>
                <a:spcPct val="107000"/>
              </a:lnSpc>
              <a:spcAft>
                <a:spcPts val="571"/>
              </a:spcAft>
              <a:buClr>
                <a:srgbClr val="91CB60"/>
              </a:buClr>
              <a:buFont typeface="Wingdings" panose="05000000000000000000" pitchFamily="2" charset="2"/>
              <a:buChar char="Ø"/>
            </a:pPr>
            <a:r>
              <a:rPr lang="en-GB" sz="1000" b="1">
                <a:latin typeface="Arial"/>
                <a:ea typeface="Calibri"/>
                <a:cs typeface="Arial"/>
              </a:rPr>
              <a:t>Available Products</a:t>
            </a:r>
            <a:r>
              <a:rPr lang="en-GB" sz="1000">
                <a:latin typeface="Arial"/>
                <a:ea typeface="Calibri"/>
                <a:cs typeface="Arial"/>
              </a:rPr>
              <a:t>:</a:t>
            </a:r>
          </a:p>
          <a:p>
            <a:pPr marL="489867" lvl="1" indent="-163289">
              <a:lnSpc>
                <a:spcPct val="107000"/>
              </a:lnSpc>
              <a:spcAft>
                <a:spcPts val="571"/>
              </a:spcAft>
              <a:buClr>
                <a:srgbClr val="91CB60"/>
              </a:buClr>
              <a:buFont typeface="Wingdings" panose="05000000000000000000" pitchFamily="2" charset="2"/>
              <a:buChar char="Ø"/>
            </a:pPr>
            <a:r>
              <a:rPr lang="en-GB" sz="1000" b="1">
                <a:highlight>
                  <a:srgbClr val="FFFF00"/>
                </a:highlight>
                <a:latin typeface="Arial"/>
                <a:ea typeface="Calibri"/>
                <a:cs typeface="Arial"/>
              </a:rPr>
              <a:t>FRMCS-only CCS trackside/onboard</a:t>
            </a:r>
          </a:p>
          <a:p>
            <a:pPr marL="489867" lvl="1" indent="-163289">
              <a:lnSpc>
                <a:spcPct val="107000"/>
              </a:lnSpc>
              <a:spcAft>
                <a:spcPts val="571"/>
              </a:spcAft>
              <a:buClr>
                <a:srgbClr val="91CB60"/>
              </a:buClr>
              <a:buFont typeface="Wingdings" panose="05000000000000000000" pitchFamily="2" charset="2"/>
              <a:buChar char="Ø"/>
            </a:pPr>
            <a:r>
              <a:rPr lang="en-GB" sz="1000" b="1">
                <a:highlight>
                  <a:srgbClr val="FFFF00"/>
                </a:highlight>
                <a:latin typeface="Arial"/>
                <a:ea typeface="Calibri"/>
                <a:cs typeface="Arial"/>
              </a:rPr>
              <a:t>ATO </a:t>
            </a:r>
            <a:r>
              <a:rPr lang="en-GB" sz="1000" b="1" err="1">
                <a:highlight>
                  <a:srgbClr val="FFFF00"/>
                </a:highlight>
                <a:latin typeface="Arial"/>
                <a:ea typeface="Calibri"/>
                <a:cs typeface="Arial"/>
              </a:rPr>
              <a:t>GoA</a:t>
            </a:r>
            <a:r>
              <a:rPr lang="en-GB" sz="1000" b="1">
                <a:highlight>
                  <a:srgbClr val="FFFF00"/>
                </a:highlight>
                <a:latin typeface="Arial"/>
                <a:ea typeface="Calibri"/>
                <a:cs typeface="Arial"/>
              </a:rPr>
              <a:t> 3/4</a:t>
            </a:r>
          </a:p>
          <a:p>
            <a:pPr marL="489867" lvl="1" indent="-163289">
              <a:lnSpc>
                <a:spcPct val="107000"/>
              </a:lnSpc>
              <a:spcAft>
                <a:spcPts val="571"/>
              </a:spcAft>
              <a:buClr>
                <a:srgbClr val="91CB60"/>
              </a:buClr>
              <a:buFont typeface="Wingdings" panose="05000000000000000000" pitchFamily="2" charset="2"/>
              <a:buChar char="Ø"/>
            </a:pPr>
            <a:r>
              <a:rPr lang="en-GB" sz="1000" b="1">
                <a:highlight>
                  <a:srgbClr val="FFFF00"/>
                </a:highlight>
                <a:latin typeface="Arial"/>
                <a:ea typeface="Calibri"/>
                <a:cs typeface="Arial"/>
              </a:rPr>
              <a:t>Digital register share for all applications, incl. onboard</a:t>
            </a:r>
          </a:p>
          <a:p>
            <a:pPr marL="489867" lvl="1" indent="-163289">
              <a:lnSpc>
                <a:spcPct val="107000"/>
              </a:lnSpc>
              <a:spcAft>
                <a:spcPts val="571"/>
              </a:spcAft>
              <a:buClr>
                <a:srgbClr val="91CB60"/>
              </a:buClr>
              <a:buFont typeface="Wingdings" panose="05000000000000000000" pitchFamily="2" charset="2"/>
              <a:buChar char="Ø"/>
            </a:pPr>
            <a:endParaRPr lang="en-GB" sz="1000">
              <a:latin typeface="Arial"/>
              <a:ea typeface="Calibri"/>
              <a:cs typeface="Arial"/>
            </a:endParaRPr>
          </a:p>
          <a:p>
            <a:pPr marL="163289" indent="-163289">
              <a:lnSpc>
                <a:spcPct val="107000"/>
              </a:lnSpc>
              <a:spcAft>
                <a:spcPts val="571"/>
              </a:spcAft>
              <a:buClr>
                <a:srgbClr val="91CB60"/>
              </a:buClr>
              <a:buFont typeface="Wingdings" panose="05000000000000000000" pitchFamily="2" charset="2"/>
              <a:buChar char="Ø"/>
            </a:pPr>
            <a:endParaRPr lang="en-GB" sz="1000">
              <a:latin typeface="Arial" panose="020B0604020202020204" pitchFamily="34" charset="0"/>
              <a:ea typeface="Calibri" panose="020F050202020403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41125B21-0B5E-8D6A-EB3A-2B8F70DA719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71261" y="4974422"/>
            <a:ext cx="5410801" cy="1351092"/>
          </a:xfrm>
          <a:prstGeom prst="rect">
            <a:avLst/>
          </a:prstGeom>
        </p:spPr>
      </p:pic>
    </p:spTree>
    <p:extLst>
      <p:ext uri="{BB962C8B-B14F-4D97-AF65-F5344CB8AC3E}">
        <p14:creationId xmlns:p14="http://schemas.microsoft.com/office/powerpoint/2010/main" val="3388762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que 4">
            <a:extLst>
              <a:ext uri="{FF2B5EF4-FFF2-40B4-BE49-F238E27FC236}">
                <a16:creationId xmlns:a16="http://schemas.microsoft.com/office/drawing/2014/main" id="{CFC6EC33-A4BF-CFE4-4375-E6E6CC4E9F5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6279" y="162323"/>
            <a:ext cx="492672" cy="372183"/>
          </a:xfrm>
          <a:prstGeom prst="rect">
            <a:avLst/>
          </a:prstGeom>
        </p:spPr>
      </p:pic>
      <p:pic>
        <p:nvPicPr>
          <p:cNvPr id="3" name="Grafik 2">
            <a:extLst>
              <a:ext uri="{FF2B5EF4-FFF2-40B4-BE49-F238E27FC236}">
                <a16:creationId xmlns:a16="http://schemas.microsoft.com/office/drawing/2014/main" id="{853C9702-0557-4DC4-CFD3-A7F5FE9B4A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4000" y="6627260"/>
            <a:ext cx="9144000" cy="230740"/>
          </a:xfrm>
          <a:prstGeom prst="rect">
            <a:avLst/>
          </a:prstGeom>
        </p:spPr>
      </p:pic>
      <p:sp>
        <p:nvSpPr>
          <p:cNvPr id="8" name="Tekstvak 7">
            <a:extLst>
              <a:ext uri="{FF2B5EF4-FFF2-40B4-BE49-F238E27FC236}">
                <a16:creationId xmlns:a16="http://schemas.microsoft.com/office/drawing/2014/main" id="{E6058AA0-D53B-CD47-D340-9F7E77662C07}"/>
              </a:ext>
            </a:extLst>
          </p:cNvPr>
          <p:cNvSpPr txBox="1"/>
          <p:nvPr/>
        </p:nvSpPr>
        <p:spPr>
          <a:xfrm>
            <a:off x="1934659" y="230751"/>
            <a:ext cx="7810337" cy="681505"/>
          </a:xfrm>
          <a:prstGeom prst="rect">
            <a:avLst/>
          </a:prstGeom>
          <a:noFill/>
        </p:spPr>
        <p:txBody>
          <a:bodyPr wrap="square" lIns="65314" tIns="32657" rIns="65314" bIns="32657" rtlCol="0" anchor="t">
            <a:spAutoFit/>
          </a:bodyPr>
          <a:lstStyle/>
          <a:p>
            <a:r>
              <a:rPr lang="nl-NL" sz="2000" b="1">
                <a:ea typeface="+mn-lt"/>
                <a:cs typeface="+mn-lt"/>
              </a:rPr>
              <a:t>On-Board Migration Workshop</a:t>
            </a:r>
            <a:endParaRPr lang="en-US" sz="1286"/>
          </a:p>
          <a:p>
            <a:r>
              <a:rPr lang="en-US" sz="2000" b="1"/>
              <a:t>Considerations and risks to define onboard migration strategies</a:t>
            </a:r>
            <a:endParaRPr lang="nl-NL" sz="2000" b="1"/>
          </a:p>
        </p:txBody>
      </p:sp>
      <p:sp>
        <p:nvSpPr>
          <p:cNvPr id="4" name="Rectangle: Rounded Corners 3">
            <a:extLst>
              <a:ext uri="{FF2B5EF4-FFF2-40B4-BE49-F238E27FC236}">
                <a16:creationId xmlns:a16="http://schemas.microsoft.com/office/drawing/2014/main" id="{AAE9C231-9BC1-1101-27E4-6E0A82171C5A}"/>
              </a:ext>
            </a:extLst>
          </p:cNvPr>
          <p:cNvSpPr/>
          <p:nvPr/>
        </p:nvSpPr>
        <p:spPr>
          <a:xfrm>
            <a:off x="2084639" y="3307977"/>
            <a:ext cx="2399783" cy="9412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14"/>
              <a:t>Legal Considerations/Risks</a:t>
            </a:r>
          </a:p>
        </p:txBody>
      </p:sp>
      <p:sp>
        <p:nvSpPr>
          <p:cNvPr id="6" name="Rectangle: Rounded Corners 5">
            <a:extLst>
              <a:ext uri="{FF2B5EF4-FFF2-40B4-BE49-F238E27FC236}">
                <a16:creationId xmlns:a16="http://schemas.microsoft.com/office/drawing/2014/main" id="{31AED96C-FBD9-C2C4-1AAE-E07CB978BAFE}"/>
              </a:ext>
            </a:extLst>
          </p:cNvPr>
          <p:cNvSpPr/>
          <p:nvPr/>
        </p:nvSpPr>
        <p:spPr>
          <a:xfrm>
            <a:off x="3191436" y="1787424"/>
            <a:ext cx="2389439" cy="941294"/>
          </a:xfrm>
          <a:prstGeom prst="round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lIns="65314" tIns="32657" rIns="65314" bIns="32657" rtlCol="0" anchor="ctr"/>
          <a:lstStyle/>
          <a:p>
            <a:pPr algn="ctr"/>
            <a:r>
              <a:rPr lang="en-US" sz="1714"/>
              <a:t>Financial &amp; Funding Considerations/Risks</a:t>
            </a:r>
          </a:p>
        </p:txBody>
      </p:sp>
      <p:sp>
        <p:nvSpPr>
          <p:cNvPr id="7" name="Rectangle: Rounded Corners 6">
            <a:extLst>
              <a:ext uri="{FF2B5EF4-FFF2-40B4-BE49-F238E27FC236}">
                <a16:creationId xmlns:a16="http://schemas.microsoft.com/office/drawing/2014/main" id="{A44B377B-A9C3-9285-EA0A-ADFA6855D924}"/>
              </a:ext>
            </a:extLst>
          </p:cNvPr>
          <p:cNvSpPr/>
          <p:nvPr/>
        </p:nvSpPr>
        <p:spPr>
          <a:xfrm>
            <a:off x="4743019" y="4414772"/>
            <a:ext cx="2710099" cy="941294"/>
          </a:xfrm>
          <a:prstGeom prst="round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65314" tIns="32657" rIns="65314" bIns="32657" rtlCol="0" anchor="ctr"/>
          <a:lstStyle/>
          <a:p>
            <a:pPr algn="ctr"/>
            <a:r>
              <a:rPr lang="en-US" sz="1714"/>
              <a:t>Technological </a:t>
            </a:r>
            <a:endParaRPr lang="en-US" sz="1286"/>
          </a:p>
          <a:p>
            <a:pPr algn="ctr"/>
            <a:r>
              <a:rPr lang="en-US" sz="1714"/>
              <a:t>Considerations/Risks</a:t>
            </a:r>
            <a:endParaRPr lang="en-US" sz="1286"/>
          </a:p>
        </p:txBody>
      </p:sp>
      <p:sp>
        <p:nvSpPr>
          <p:cNvPr id="11" name="Rectangle: Rounded Corners 10">
            <a:extLst>
              <a:ext uri="{FF2B5EF4-FFF2-40B4-BE49-F238E27FC236}">
                <a16:creationId xmlns:a16="http://schemas.microsoft.com/office/drawing/2014/main" id="{55835926-2662-3E4F-8AB8-A3DEAC498A42}"/>
              </a:ext>
            </a:extLst>
          </p:cNvPr>
          <p:cNvSpPr/>
          <p:nvPr/>
        </p:nvSpPr>
        <p:spPr>
          <a:xfrm>
            <a:off x="6439416" y="2087397"/>
            <a:ext cx="2389439" cy="941294"/>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65314" tIns="32657" rIns="65314" bIns="32657" rtlCol="0" anchor="ctr"/>
          <a:lstStyle/>
          <a:p>
            <a:pPr algn="ctr"/>
            <a:r>
              <a:rPr lang="en-US" sz="1714"/>
              <a:t>Operational </a:t>
            </a:r>
            <a:endParaRPr lang="en-US" sz="1286"/>
          </a:p>
          <a:p>
            <a:pPr algn="ctr"/>
            <a:r>
              <a:rPr lang="en-US" sz="1714"/>
              <a:t>Considerations/Risks</a:t>
            </a:r>
            <a:endParaRPr lang="en-US" sz="1286"/>
          </a:p>
        </p:txBody>
      </p:sp>
      <p:sp>
        <p:nvSpPr>
          <p:cNvPr id="12" name="Rectangle: Rounded Corners 11">
            <a:extLst>
              <a:ext uri="{FF2B5EF4-FFF2-40B4-BE49-F238E27FC236}">
                <a16:creationId xmlns:a16="http://schemas.microsoft.com/office/drawing/2014/main" id="{80107F5D-50E0-BA85-B3C7-F91EE8B7B3B5}"/>
              </a:ext>
            </a:extLst>
          </p:cNvPr>
          <p:cNvSpPr/>
          <p:nvPr/>
        </p:nvSpPr>
        <p:spPr>
          <a:xfrm>
            <a:off x="8332348" y="3597604"/>
            <a:ext cx="1199891" cy="941294"/>
          </a:xfrm>
          <a:prstGeom prst="roundRect">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65314" tIns="32657" rIns="65314" bIns="32657" rtlCol="0" anchor="ctr"/>
          <a:lstStyle/>
          <a:p>
            <a:pPr algn="ctr"/>
            <a:r>
              <a:rPr lang="en-US" sz="1714"/>
              <a:t>Other</a:t>
            </a:r>
            <a:endParaRPr lang="en-US" sz="1286"/>
          </a:p>
        </p:txBody>
      </p:sp>
    </p:spTree>
    <p:extLst>
      <p:ext uri="{BB962C8B-B14F-4D97-AF65-F5344CB8AC3E}">
        <p14:creationId xmlns:p14="http://schemas.microsoft.com/office/powerpoint/2010/main" val="134435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que 4">
            <a:extLst>
              <a:ext uri="{FF2B5EF4-FFF2-40B4-BE49-F238E27FC236}">
                <a16:creationId xmlns:a16="http://schemas.microsoft.com/office/drawing/2014/main" id="{CFC6EC33-A4BF-CFE4-4375-E6E6CC4E9F5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6279" y="162323"/>
            <a:ext cx="492672" cy="372183"/>
          </a:xfrm>
          <a:prstGeom prst="rect">
            <a:avLst/>
          </a:prstGeom>
        </p:spPr>
      </p:pic>
      <p:pic>
        <p:nvPicPr>
          <p:cNvPr id="3" name="Grafik 2">
            <a:extLst>
              <a:ext uri="{FF2B5EF4-FFF2-40B4-BE49-F238E27FC236}">
                <a16:creationId xmlns:a16="http://schemas.microsoft.com/office/drawing/2014/main" id="{853C9702-0557-4DC4-CFD3-A7F5FE9B4A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4000" y="6627260"/>
            <a:ext cx="9144000" cy="230740"/>
          </a:xfrm>
          <a:prstGeom prst="rect">
            <a:avLst/>
          </a:prstGeom>
        </p:spPr>
      </p:pic>
      <p:sp>
        <p:nvSpPr>
          <p:cNvPr id="8" name="Tekstvak 7">
            <a:extLst>
              <a:ext uri="{FF2B5EF4-FFF2-40B4-BE49-F238E27FC236}">
                <a16:creationId xmlns:a16="http://schemas.microsoft.com/office/drawing/2014/main" id="{E6058AA0-D53B-CD47-D340-9F7E77662C07}"/>
              </a:ext>
            </a:extLst>
          </p:cNvPr>
          <p:cNvSpPr txBox="1"/>
          <p:nvPr/>
        </p:nvSpPr>
        <p:spPr>
          <a:xfrm>
            <a:off x="1934659" y="230751"/>
            <a:ext cx="7810337" cy="681505"/>
          </a:xfrm>
          <a:prstGeom prst="rect">
            <a:avLst/>
          </a:prstGeom>
          <a:noFill/>
        </p:spPr>
        <p:txBody>
          <a:bodyPr wrap="square" lIns="65314" tIns="32657" rIns="65314" bIns="32657" rtlCol="0" anchor="t">
            <a:spAutoFit/>
          </a:bodyPr>
          <a:lstStyle/>
          <a:p>
            <a:r>
              <a:rPr lang="nl-NL" sz="2000" b="1" err="1"/>
              <a:t>Main</a:t>
            </a:r>
            <a:r>
              <a:rPr lang="nl-NL" sz="2000" b="1"/>
              <a:t> </a:t>
            </a:r>
            <a:r>
              <a:rPr lang="nl-NL" sz="2000" b="1" err="1"/>
              <a:t>outputs</a:t>
            </a:r>
            <a:r>
              <a:rPr lang="nl-NL" sz="2000" b="1"/>
              <a:t> </a:t>
            </a:r>
            <a:r>
              <a:rPr lang="nl-NL" sz="2000" b="1" err="1"/>
              <a:t>from</a:t>
            </a:r>
            <a:r>
              <a:rPr lang="nl-NL" sz="2000" b="1"/>
              <a:t> Questionnaire on CCS Migration</a:t>
            </a:r>
          </a:p>
          <a:p>
            <a:r>
              <a:rPr lang="en-US" sz="2000" b="1"/>
              <a:t>Considerations and risks to define onboard migration strategies</a:t>
            </a:r>
            <a:endParaRPr lang="nl-NL" sz="2000" b="1"/>
          </a:p>
        </p:txBody>
      </p:sp>
      <p:pic>
        <p:nvPicPr>
          <p:cNvPr id="6" name="Picture 5">
            <a:extLst>
              <a:ext uri="{FF2B5EF4-FFF2-40B4-BE49-F238E27FC236}">
                <a16:creationId xmlns:a16="http://schemas.microsoft.com/office/drawing/2014/main" id="{6B61940F-918E-05AE-A477-B7DBA9F8BAA2}"/>
              </a:ext>
            </a:extLst>
          </p:cNvPr>
          <p:cNvPicPr>
            <a:picLocks noChangeAspect="1"/>
          </p:cNvPicPr>
          <p:nvPr/>
        </p:nvPicPr>
        <p:blipFill>
          <a:blip r:embed="rId5"/>
          <a:stretch>
            <a:fillRect/>
          </a:stretch>
        </p:blipFill>
        <p:spPr>
          <a:xfrm>
            <a:off x="1615849" y="982485"/>
            <a:ext cx="8960304" cy="734786"/>
          </a:xfrm>
          <a:prstGeom prst="rect">
            <a:avLst/>
          </a:prstGeom>
        </p:spPr>
      </p:pic>
      <p:pic>
        <p:nvPicPr>
          <p:cNvPr id="7" name="Picture 6">
            <a:extLst>
              <a:ext uri="{FF2B5EF4-FFF2-40B4-BE49-F238E27FC236}">
                <a16:creationId xmlns:a16="http://schemas.microsoft.com/office/drawing/2014/main" id="{BFECC1F2-2FFF-1270-A421-FDF953BE3016}"/>
              </a:ext>
            </a:extLst>
          </p:cNvPr>
          <p:cNvPicPr>
            <a:picLocks noChangeAspect="1"/>
          </p:cNvPicPr>
          <p:nvPr/>
        </p:nvPicPr>
        <p:blipFill>
          <a:blip r:embed="rId6"/>
          <a:stretch>
            <a:fillRect/>
          </a:stretch>
        </p:blipFill>
        <p:spPr>
          <a:xfrm>
            <a:off x="1595299" y="1827960"/>
            <a:ext cx="8980714" cy="1857375"/>
          </a:xfrm>
          <a:prstGeom prst="rect">
            <a:avLst/>
          </a:prstGeom>
        </p:spPr>
      </p:pic>
      <p:pic>
        <p:nvPicPr>
          <p:cNvPr id="9" name="Picture 8">
            <a:extLst>
              <a:ext uri="{FF2B5EF4-FFF2-40B4-BE49-F238E27FC236}">
                <a16:creationId xmlns:a16="http://schemas.microsoft.com/office/drawing/2014/main" id="{6F227C1F-D8E9-31B7-DC2F-39B061BCE0D1}"/>
              </a:ext>
            </a:extLst>
          </p:cNvPr>
          <p:cNvPicPr>
            <a:picLocks noChangeAspect="1"/>
          </p:cNvPicPr>
          <p:nvPr/>
        </p:nvPicPr>
        <p:blipFill>
          <a:blip r:embed="rId7"/>
          <a:stretch>
            <a:fillRect/>
          </a:stretch>
        </p:blipFill>
        <p:spPr>
          <a:xfrm>
            <a:off x="1598618" y="3764284"/>
            <a:ext cx="8946696" cy="1646464"/>
          </a:xfrm>
          <a:prstGeom prst="rect">
            <a:avLst/>
          </a:prstGeom>
        </p:spPr>
      </p:pic>
    </p:spTree>
    <p:extLst>
      <p:ext uri="{BB962C8B-B14F-4D97-AF65-F5344CB8AC3E}">
        <p14:creationId xmlns:p14="http://schemas.microsoft.com/office/powerpoint/2010/main" val="2706773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6EBFCF1-2587-4BC9-A56B-8BCD854D6FF2}"/>
              </a:ext>
            </a:extLst>
          </p:cNvPr>
          <p:cNvSpPr>
            <a:spLocks noGrp="1"/>
          </p:cNvSpPr>
          <p:nvPr>
            <p:ph type="sldNum" sz="quarter" idx="12"/>
          </p:nvPr>
        </p:nvSpPr>
        <p:spPr/>
        <p:txBody>
          <a:bodyPr/>
          <a:lstStyle/>
          <a:p>
            <a:fld id="{442AD375-037F-43D0-B059-5172DA06796A}" type="slidenum">
              <a:rPr lang="de-CH" smtClean="0"/>
              <a:pPr/>
              <a:t>2</a:t>
            </a:fld>
            <a:endParaRPr lang="de-CH"/>
          </a:p>
        </p:txBody>
      </p:sp>
      <p:sp>
        <p:nvSpPr>
          <p:cNvPr id="8" name="TextBox 14">
            <a:extLst>
              <a:ext uri="{FF2B5EF4-FFF2-40B4-BE49-F238E27FC236}">
                <a16:creationId xmlns:a16="http://schemas.microsoft.com/office/drawing/2014/main" id="{0678C88E-D934-4DDA-9C33-2F0103A5E8A2}"/>
              </a:ext>
            </a:extLst>
          </p:cNvPr>
          <p:cNvSpPr txBox="1"/>
          <p:nvPr/>
        </p:nvSpPr>
        <p:spPr>
          <a:xfrm>
            <a:off x="1188903" y="1419097"/>
            <a:ext cx="8850447" cy="5028749"/>
          </a:xfrm>
          <a:prstGeom prst="rect">
            <a:avLst/>
          </a:prstGeom>
          <a:noFill/>
        </p:spPr>
        <p:txBody>
          <a:bodyPr wrap="square" lIns="91440" tIns="45720" rIns="91440" bIns="45720" anchor="t">
            <a:spAutoFit/>
          </a:bodyPr>
          <a:lstStyle/>
          <a:p>
            <a:pPr marL="228600" indent="-228600">
              <a:lnSpc>
                <a:spcPct val="107000"/>
              </a:lnSpc>
              <a:spcAft>
                <a:spcPts val="800"/>
              </a:spcAft>
              <a:buClr>
                <a:srgbClr val="91CB60"/>
              </a:buClr>
              <a:buFont typeface="Wingdings" panose="05000000000000000000" pitchFamily="2" charset="2"/>
              <a:buChar char="Ø"/>
            </a:pPr>
            <a:endParaRPr lang="en-GB" sz="2800" dirty="0">
              <a:latin typeface="Arial" panose="020B0604020202020204" pitchFamily="34" charset="0"/>
              <a:ea typeface="Calibri" panose="020F0502020204030204" pitchFamily="34" charset="0"/>
              <a:cs typeface="Arial" panose="020B0604020202020204" pitchFamily="34" charset="0"/>
            </a:endParaRPr>
          </a:p>
          <a:p>
            <a:pPr marL="228600" indent="-228600">
              <a:lnSpc>
                <a:spcPct val="107000"/>
              </a:lnSpc>
              <a:spcAft>
                <a:spcPts val="800"/>
              </a:spcAft>
              <a:buClr>
                <a:srgbClr val="91CB60"/>
              </a:buClr>
              <a:buFont typeface="Wingdings" panose="05000000000000000000" pitchFamily="2" charset="2"/>
              <a:buChar char="Ø"/>
            </a:pPr>
            <a:r>
              <a:rPr lang="en-GB" sz="2800" dirty="0">
                <a:latin typeface="Arial"/>
                <a:ea typeface="Calibri"/>
                <a:cs typeface="Arial"/>
              </a:rPr>
              <a:t>What is “migration”</a:t>
            </a:r>
          </a:p>
          <a:p>
            <a:pPr marL="228600" indent="-228600">
              <a:lnSpc>
                <a:spcPct val="107000"/>
              </a:lnSpc>
              <a:spcAft>
                <a:spcPts val="800"/>
              </a:spcAft>
              <a:buClr>
                <a:srgbClr val="91CB60"/>
              </a:buClr>
              <a:buFont typeface="Wingdings" panose="05000000000000000000" pitchFamily="2" charset="2"/>
              <a:buChar char="Ø"/>
            </a:pPr>
            <a:r>
              <a:rPr lang="en-GB" sz="2800" dirty="0">
                <a:latin typeface="Arial"/>
                <a:ea typeface="Calibri" panose="020F0502020204030204" pitchFamily="34" charset="0"/>
                <a:cs typeface="Arial"/>
              </a:rPr>
              <a:t>Support for national migration to the target system</a:t>
            </a:r>
          </a:p>
          <a:p>
            <a:pPr marL="228600" indent="-228600">
              <a:lnSpc>
                <a:spcPct val="107000"/>
              </a:lnSpc>
              <a:spcAft>
                <a:spcPts val="800"/>
              </a:spcAft>
              <a:buClr>
                <a:srgbClr val="91CB60"/>
              </a:buClr>
              <a:buFont typeface="Wingdings" panose="05000000000000000000" pitchFamily="2" charset="2"/>
              <a:buChar char="Ø"/>
            </a:pPr>
            <a:r>
              <a:rPr lang="en-GB" sz="2800" dirty="0">
                <a:latin typeface="Arial"/>
                <a:ea typeface="Calibri" panose="020F0502020204030204" pitchFamily="34" charset="0"/>
                <a:cs typeface="Arial"/>
              </a:rPr>
              <a:t>Premises</a:t>
            </a:r>
          </a:p>
          <a:p>
            <a:pPr marL="228600" indent="-228600">
              <a:lnSpc>
                <a:spcPct val="107000"/>
              </a:lnSpc>
              <a:spcAft>
                <a:spcPts val="800"/>
              </a:spcAft>
              <a:buClr>
                <a:srgbClr val="91CB60"/>
              </a:buClr>
              <a:buFont typeface="Wingdings" panose="05000000000000000000" pitchFamily="2" charset="2"/>
              <a:buChar char="Ø"/>
            </a:pPr>
            <a:r>
              <a:rPr lang="en-GB" sz="2800">
                <a:latin typeface="Arial"/>
                <a:ea typeface="Calibri" panose="020F0502020204030204" pitchFamily="34" charset="0"/>
                <a:cs typeface="Arial"/>
              </a:rPr>
              <a:t>System Pillar Migration targets</a:t>
            </a:r>
            <a:endParaRPr lang="en-GB" sz="2800" dirty="0">
              <a:latin typeface="Arial"/>
              <a:ea typeface="Calibri" panose="020F0502020204030204" pitchFamily="34" charset="0"/>
              <a:cs typeface="Arial"/>
            </a:endParaRPr>
          </a:p>
          <a:p>
            <a:pPr marL="228600" indent="-228600">
              <a:lnSpc>
                <a:spcPct val="107000"/>
              </a:lnSpc>
              <a:spcAft>
                <a:spcPts val="800"/>
              </a:spcAft>
              <a:buClr>
                <a:srgbClr val="91CB60"/>
              </a:buClr>
              <a:buFont typeface="Wingdings" panose="05000000000000000000" pitchFamily="2" charset="2"/>
              <a:buChar char="Ø"/>
            </a:pPr>
            <a:r>
              <a:rPr lang="en-GB" sz="2800" dirty="0">
                <a:latin typeface="Arial"/>
                <a:ea typeface="Calibri" panose="020F0502020204030204" pitchFamily="34" charset="0"/>
                <a:cs typeface="Arial"/>
              </a:rPr>
              <a:t>Feedback from sector survey on Migration Strategies</a:t>
            </a:r>
          </a:p>
          <a:p>
            <a:pPr marL="228600" indent="-228600">
              <a:lnSpc>
                <a:spcPct val="107000"/>
              </a:lnSpc>
              <a:spcAft>
                <a:spcPts val="800"/>
              </a:spcAft>
              <a:buClr>
                <a:srgbClr val="91CB60"/>
              </a:buClr>
              <a:buFont typeface="Wingdings" panose="05000000000000000000" pitchFamily="2" charset="2"/>
              <a:buChar char="Ø"/>
            </a:pPr>
            <a:endParaRPr lang="en-GB" sz="28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buClr>
                <a:srgbClr val="91CB60"/>
              </a:buClr>
            </a:pPr>
            <a:endParaRPr lang="en-GB" sz="2800" dirty="0">
              <a:latin typeface="Arial" panose="020B0604020202020204" pitchFamily="34" charset="0"/>
              <a:ea typeface="Calibri" panose="020F0502020204030204" pitchFamily="34" charset="0"/>
              <a:cs typeface="Arial" panose="020B0604020202020204" pitchFamily="34" charset="0"/>
            </a:endParaRPr>
          </a:p>
          <a:p>
            <a:pPr lvl="1">
              <a:lnSpc>
                <a:spcPct val="107000"/>
              </a:lnSpc>
              <a:spcAft>
                <a:spcPts val="800"/>
              </a:spcAft>
              <a:buClr>
                <a:srgbClr val="91CB60"/>
              </a:buClr>
            </a:pPr>
            <a:endParaRPr lang="en-GB" sz="2800" dirty="0">
              <a:latin typeface="Arial" panose="020B0604020202020204" pitchFamily="34" charset="0"/>
              <a:ea typeface="Calibri" panose="020F0502020204030204" pitchFamily="34" charset="0"/>
              <a:cs typeface="Arial" panose="020B0604020202020204" pitchFamily="34" charset="0"/>
            </a:endParaRPr>
          </a:p>
        </p:txBody>
      </p:sp>
      <p:sp>
        <p:nvSpPr>
          <p:cNvPr id="5" name="Titel 1">
            <a:extLst>
              <a:ext uri="{FF2B5EF4-FFF2-40B4-BE49-F238E27FC236}">
                <a16:creationId xmlns:a16="http://schemas.microsoft.com/office/drawing/2014/main" id="{78A3689F-A1B8-45B4-B7DE-FA981F019FF9}"/>
              </a:ext>
            </a:extLst>
          </p:cNvPr>
          <p:cNvSpPr>
            <a:spLocks noGrp="1"/>
          </p:cNvSpPr>
          <p:nvPr>
            <p:ph type="title"/>
          </p:nvPr>
        </p:nvSpPr>
        <p:spPr>
          <a:xfrm>
            <a:off x="2152650" y="365127"/>
            <a:ext cx="7886700" cy="613820"/>
          </a:xfrm>
        </p:spPr>
        <p:txBody>
          <a:bodyPr anchor="t">
            <a:normAutofit/>
          </a:bodyPr>
          <a:lstStyle/>
          <a:p>
            <a:r>
              <a:rPr lang="en-GB" sz="3200" b="1"/>
              <a:t>Agenda</a:t>
            </a:r>
            <a:endParaRPr lang="en-GB" sz="1800" b="1"/>
          </a:p>
        </p:txBody>
      </p:sp>
    </p:spTree>
    <p:extLst>
      <p:ext uri="{BB962C8B-B14F-4D97-AF65-F5344CB8AC3E}">
        <p14:creationId xmlns:p14="http://schemas.microsoft.com/office/powerpoint/2010/main" val="1048722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6EBFCF1-2587-4BC9-A56B-8BCD854D6FF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2AD375-037F-43D0-B059-5172DA06796A}" type="slidenum">
              <a:rPr kumimoji="0" lang="de-CH" sz="1800" b="0" i="0" u="none" strike="noStrike" kern="1200" cap="none" spc="0" normalizeH="0" baseline="0" noProof="0" smtClean="0">
                <a:ln>
                  <a:noFill/>
                </a:ln>
                <a:solidFill>
                  <a:srgbClr val="0C1D3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de-CH" sz="1800" b="0" i="0" u="none" strike="noStrike" kern="1200" cap="none" spc="0" normalizeH="0" baseline="0" noProof="0">
              <a:ln>
                <a:noFill/>
              </a:ln>
              <a:solidFill>
                <a:srgbClr val="0C1D3E"/>
              </a:solidFill>
              <a:effectLst/>
              <a:uLnTx/>
              <a:uFillTx/>
              <a:latin typeface="Arial"/>
              <a:ea typeface="+mn-ea"/>
              <a:cs typeface="+mn-cs"/>
            </a:endParaRPr>
          </a:p>
        </p:txBody>
      </p:sp>
      <p:sp>
        <p:nvSpPr>
          <p:cNvPr id="5" name="Titel 1">
            <a:extLst>
              <a:ext uri="{FF2B5EF4-FFF2-40B4-BE49-F238E27FC236}">
                <a16:creationId xmlns:a16="http://schemas.microsoft.com/office/drawing/2014/main" id="{78A3689F-A1B8-45B4-B7DE-FA981F019FF9}"/>
              </a:ext>
            </a:extLst>
          </p:cNvPr>
          <p:cNvSpPr>
            <a:spLocks noGrp="1"/>
          </p:cNvSpPr>
          <p:nvPr>
            <p:ph type="title"/>
          </p:nvPr>
        </p:nvSpPr>
        <p:spPr>
          <a:xfrm>
            <a:off x="2152650" y="365127"/>
            <a:ext cx="7886700" cy="613820"/>
          </a:xfrm>
        </p:spPr>
        <p:txBody>
          <a:bodyPr lIns="91440" tIns="45720" rIns="91440" bIns="45720" anchor="t">
            <a:normAutofit/>
          </a:bodyPr>
          <a:lstStyle/>
          <a:p>
            <a:r>
              <a:rPr lang="en-GB" sz="3200" b="1" dirty="0"/>
              <a:t>Voting</a:t>
            </a:r>
            <a:endParaRPr lang="en-GB" sz="1800" b="1" dirty="0">
              <a:solidFill>
                <a:srgbClr val="FF0000"/>
              </a:solidFill>
            </a:endParaRPr>
          </a:p>
        </p:txBody>
      </p:sp>
      <p:pic>
        <p:nvPicPr>
          <p:cNvPr id="2" name="Grafik 1">
            <a:extLst>
              <a:ext uri="{FF2B5EF4-FFF2-40B4-BE49-F238E27FC236}">
                <a16:creationId xmlns:a16="http://schemas.microsoft.com/office/drawing/2014/main" id="{6AE58768-FD4B-66A9-E11B-845AD5C80C3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5320" y="978947"/>
            <a:ext cx="5809275" cy="4171550"/>
          </a:xfrm>
          <a:prstGeom prst="rect">
            <a:avLst/>
          </a:prstGeom>
        </p:spPr>
      </p:pic>
      <p:pic>
        <p:nvPicPr>
          <p:cNvPr id="3" name="Grafik 2">
            <a:extLst>
              <a:ext uri="{FF2B5EF4-FFF2-40B4-BE49-F238E27FC236}">
                <a16:creationId xmlns:a16="http://schemas.microsoft.com/office/drawing/2014/main" id="{E64ECAEF-5F63-0329-C55A-766574F69C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84264" y="3802288"/>
            <a:ext cx="5507736" cy="3055712"/>
          </a:xfrm>
          <a:prstGeom prst="rect">
            <a:avLst/>
          </a:prstGeom>
        </p:spPr>
      </p:pic>
      <p:pic>
        <p:nvPicPr>
          <p:cNvPr id="4" name="Grafik 3">
            <a:extLst>
              <a:ext uri="{FF2B5EF4-FFF2-40B4-BE49-F238E27FC236}">
                <a16:creationId xmlns:a16="http://schemas.microsoft.com/office/drawing/2014/main" id="{2435F1D3-0B7D-CBA3-2812-6EF89CD554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94205" y="620145"/>
            <a:ext cx="5397795" cy="3310648"/>
          </a:xfrm>
          <a:prstGeom prst="rect">
            <a:avLst/>
          </a:prstGeom>
        </p:spPr>
      </p:pic>
      <p:pic>
        <p:nvPicPr>
          <p:cNvPr id="7" name="Grafik 6">
            <a:extLst>
              <a:ext uri="{FF2B5EF4-FFF2-40B4-BE49-F238E27FC236}">
                <a16:creationId xmlns:a16="http://schemas.microsoft.com/office/drawing/2014/main" id="{3D53BD37-74CE-B85F-81F7-01A2B53B6BA0}"/>
              </a:ext>
            </a:extLst>
          </p:cNvPr>
          <p:cNvPicPr>
            <a:picLocks noChangeAspect="1"/>
          </p:cNvPicPr>
          <p:nvPr/>
        </p:nvPicPr>
        <p:blipFill>
          <a:blip r:embed="rId5"/>
          <a:stretch>
            <a:fillRect/>
          </a:stretch>
        </p:blipFill>
        <p:spPr>
          <a:xfrm>
            <a:off x="610153" y="2411516"/>
            <a:ext cx="6271032" cy="3989283"/>
          </a:xfrm>
          <a:prstGeom prst="rect">
            <a:avLst/>
          </a:prstGeom>
        </p:spPr>
      </p:pic>
    </p:spTree>
    <p:extLst>
      <p:ext uri="{BB962C8B-B14F-4D97-AF65-F5344CB8AC3E}">
        <p14:creationId xmlns:p14="http://schemas.microsoft.com/office/powerpoint/2010/main" val="825739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6EBFCF1-2587-4BC9-A56B-8BCD854D6FF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2AD375-037F-43D0-B059-5172DA06796A}" type="slidenum">
              <a:rPr kumimoji="0" lang="de-CH" sz="1800" b="0" i="0" u="none" strike="noStrike" kern="1200" cap="none" spc="0" normalizeH="0" baseline="0" noProof="0" smtClean="0">
                <a:ln>
                  <a:noFill/>
                </a:ln>
                <a:solidFill>
                  <a:srgbClr val="0C1D3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de-CH" sz="1800" b="0" i="0" u="none" strike="noStrike" kern="1200" cap="none" spc="0" normalizeH="0" baseline="0" noProof="0">
              <a:ln>
                <a:noFill/>
              </a:ln>
              <a:solidFill>
                <a:srgbClr val="0C1D3E"/>
              </a:solidFill>
              <a:effectLst/>
              <a:uLnTx/>
              <a:uFillTx/>
              <a:latin typeface="Arial"/>
              <a:ea typeface="+mn-ea"/>
              <a:cs typeface="+mn-cs"/>
            </a:endParaRPr>
          </a:p>
        </p:txBody>
      </p:sp>
      <p:sp>
        <p:nvSpPr>
          <p:cNvPr id="5" name="Titel 1">
            <a:extLst>
              <a:ext uri="{FF2B5EF4-FFF2-40B4-BE49-F238E27FC236}">
                <a16:creationId xmlns:a16="http://schemas.microsoft.com/office/drawing/2014/main" id="{78A3689F-A1B8-45B4-B7DE-FA981F019FF9}"/>
              </a:ext>
            </a:extLst>
          </p:cNvPr>
          <p:cNvSpPr>
            <a:spLocks noGrp="1"/>
          </p:cNvSpPr>
          <p:nvPr>
            <p:ph type="title"/>
          </p:nvPr>
        </p:nvSpPr>
        <p:spPr>
          <a:xfrm>
            <a:off x="2152650" y="365127"/>
            <a:ext cx="7886700" cy="613820"/>
          </a:xfrm>
        </p:spPr>
        <p:txBody>
          <a:bodyPr lIns="91440" tIns="45720" rIns="91440" bIns="45720" anchor="t">
            <a:normAutofit/>
          </a:bodyPr>
          <a:lstStyle/>
          <a:p>
            <a:r>
              <a:rPr lang="en-GB" sz="3200" b="1" dirty="0"/>
              <a:t>Voting</a:t>
            </a:r>
            <a:endParaRPr lang="en-GB" sz="1800" b="1" dirty="0">
              <a:solidFill>
                <a:srgbClr val="FF0000"/>
              </a:solidFill>
            </a:endParaRPr>
          </a:p>
        </p:txBody>
      </p:sp>
      <p:pic>
        <p:nvPicPr>
          <p:cNvPr id="3" name="Grafik 2">
            <a:extLst>
              <a:ext uri="{FF2B5EF4-FFF2-40B4-BE49-F238E27FC236}">
                <a16:creationId xmlns:a16="http://schemas.microsoft.com/office/drawing/2014/main" id="{22D0BE99-906B-6C42-3EE3-8AF9AAC34C70}"/>
              </a:ext>
            </a:extLst>
          </p:cNvPr>
          <p:cNvPicPr>
            <a:picLocks noChangeAspect="1"/>
          </p:cNvPicPr>
          <p:nvPr/>
        </p:nvPicPr>
        <p:blipFill>
          <a:blip r:embed="rId2"/>
          <a:stretch>
            <a:fillRect/>
          </a:stretch>
        </p:blipFill>
        <p:spPr>
          <a:xfrm>
            <a:off x="966215" y="978946"/>
            <a:ext cx="10938865" cy="5293837"/>
          </a:xfrm>
          <a:prstGeom prst="rect">
            <a:avLst/>
          </a:prstGeom>
        </p:spPr>
      </p:pic>
    </p:spTree>
    <p:extLst>
      <p:ext uri="{BB962C8B-B14F-4D97-AF65-F5344CB8AC3E}">
        <p14:creationId xmlns:p14="http://schemas.microsoft.com/office/powerpoint/2010/main" val="238478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6EBFCF1-2587-4BC9-A56B-8BCD854D6FF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2AD375-037F-43D0-B059-5172DA06796A}" type="slidenum">
              <a:rPr kumimoji="0" lang="de-CH" sz="1800" b="0" i="0" u="none" strike="noStrike" kern="1200" cap="none" spc="0" normalizeH="0" baseline="0" noProof="0" smtClean="0">
                <a:ln>
                  <a:noFill/>
                </a:ln>
                <a:solidFill>
                  <a:srgbClr val="0C1D3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de-CH" sz="1800" b="0" i="0" u="none" strike="noStrike" kern="1200" cap="none" spc="0" normalizeH="0" baseline="0" noProof="0">
              <a:ln>
                <a:noFill/>
              </a:ln>
              <a:solidFill>
                <a:srgbClr val="0C1D3E"/>
              </a:solidFill>
              <a:effectLst/>
              <a:uLnTx/>
              <a:uFillTx/>
              <a:latin typeface="Arial"/>
              <a:ea typeface="+mn-ea"/>
              <a:cs typeface="+mn-cs"/>
            </a:endParaRPr>
          </a:p>
        </p:txBody>
      </p:sp>
      <p:sp>
        <p:nvSpPr>
          <p:cNvPr id="5" name="Titel 1">
            <a:extLst>
              <a:ext uri="{FF2B5EF4-FFF2-40B4-BE49-F238E27FC236}">
                <a16:creationId xmlns:a16="http://schemas.microsoft.com/office/drawing/2014/main" id="{78A3689F-A1B8-45B4-B7DE-FA981F019FF9}"/>
              </a:ext>
            </a:extLst>
          </p:cNvPr>
          <p:cNvSpPr>
            <a:spLocks noGrp="1"/>
          </p:cNvSpPr>
          <p:nvPr>
            <p:ph type="title"/>
          </p:nvPr>
        </p:nvSpPr>
        <p:spPr>
          <a:xfrm>
            <a:off x="2152650" y="365127"/>
            <a:ext cx="7886700" cy="613820"/>
          </a:xfrm>
        </p:spPr>
        <p:txBody>
          <a:bodyPr lIns="91440" tIns="45720" rIns="91440" bIns="45720" anchor="t">
            <a:normAutofit/>
          </a:bodyPr>
          <a:lstStyle/>
          <a:p>
            <a:r>
              <a:rPr lang="en-GB" sz="3200" b="1" dirty="0"/>
              <a:t>Voting: CCS trackside migration</a:t>
            </a:r>
            <a:endParaRPr lang="en-GB" sz="1800" b="1" dirty="0">
              <a:solidFill>
                <a:srgbClr val="FF0000"/>
              </a:solidFill>
            </a:endParaRPr>
          </a:p>
        </p:txBody>
      </p:sp>
      <p:pic>
        <p:nvPicPr>
          <p:cNvPr id="2" name="Grafik 1">
            <a:extLst>
              <a:ext uri="{FF2B5EF4-FFF2-40B4-BE49-F238E27FC236}">
                <a16:creationId xmlns:a16="http://schemas.microsoft.com/office/drawing/2014/main" id="{ACD42EE5-1127-F3FD-0767-AE43992B4A14}"/>
              </a:ext>
            </a:extLst>
          </p:cNvPr>
          <p:cNvPicPr>
            <a:picLocks noChangeAspect="1"/>
          </p:cNvPicPr>
          <p:nvPr/>
        </p:nvPicPr>
        <p:blipFill>
          <a:blip r:embed="rId2"/>
          <a:stretch>
            <a:fillRect/>
          </a:stretch>
        </p:blipFill>
        <p:spPr>
          <a:xfrm>
            <a:off x="917027" y="1143390"/>
            <a:ext cx="10990999" cy="5349483"/>
          </a:xfrm>
          <a:prstGeom prst="rect">
            <a:avLst/>
          </a:prstGeom>
        </p:spPr>
      </p:pic>
    </p:spTree>
    <p:extLst>
      <p:ext uri="{BB962C8B-B14F-4D97-AF65-F5344CB8AC3E}">
        <p14:creationId xmlns:p14="http://schemas.microsoft.com/office/powerpoint/2010/main" val="677678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6EBFCF1-2587-4BC9-A56B-8BCD854D6FF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2AD375-037F-43D0-B059-5172DA06796A}" type="slidenum">
              <a:rPr kumimoji="0" lang="de-CH" sz="1800" b="0" i="0" u="none" strike="noStrike" kern="1200" cap="none" spc="0" normalizeH="0" baseline="0" noProof="0" smtClean="0">
                <a:ln>
                  <a:noFill/>
                </a:ln>
                <a:solidFill>
                  <a:srgbClr val="0C1D3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de-CH" sz="1800" b="0" i="0" u="none" strike="noStrike" kern="1200" cap="none" spc="0" normalizeH="0" baseline="0" noProof="0">
              <a:ln>
                <a:noFill/>
              </a:ln>
              <a:solidFill>
                <a:srgbClr val="0C1D3E"/>
              </a:solidFill>
              <a:effectLst/>
              <a:uLnTx/>
              <a:uFillTx/>
              <a:latin typeface="Arial"/>
              <a:ea typeface="+mn-ea"/>
              <a:cs typeface="+mn-cs"/>
            </a:endParaRPr>
          </a:p>
        </p:txBody>
      </p:sp>
      <p:sp>
        <p:nvSpPr>
          <p:cNvPr id="5" name="Titel 1">
            <a:extLst>
              <a:ext uri="{FF2B5EF4-FFF2-40B4-BE49-F238E27FC236}">
                <a16:creationId xmlns:a16="http://schemas.microsoft.com/office/drawing/2014/main" id="{78A3689F-A1B8-45B4-B7DE-FA981F019FF9}"/>
              </a:ext>
            </a:extLst>
          </p:cNvPr>
          <p:cNvSpPr>
            <a:spLocks noGrp="1"/>
          </p:cNvSpPr>
          <p:nvPr>
            <p:ph type="title"/>
          </p:nvPr>
        </p:nvSpPr>
        <p:spPr>
          <a:xfrm>
            <a:off x="2152650" y="365127"/>
            <a:ext cx="7886700" cy="613820"/>
          </a:xfrm>
        </p:spPr>
        <p:txBody>
          <a:bodyPr lIns="91440" tIns="45720" rIns="91440" bIns="45720" anchor="t">
            <a:normAutofit/>
          </a:bodyPr>
          <a:lstStyle/>
          <a:p>
            <a:r>
              <a:rPr lang="en-GB" sz="3200" b="1" dirty="0"/>
              <a:t>Voting: CCS onboard migration</a:t>
            </a:r>
            <a:endParaRPr lang="en-GB" sz="1800" b="1" dirty="0">
              <a:solidFill>
                <a:srgbClr val="FF0000"/>
              </a:solidFill>
            </a:endParaRPr>
          </a:p>
        </p:txBody>
      </p:sp>
      <p:pic>
        <p:nvPicPr>
          <p:cNvPr id="2" name="Grafik 1">
            <a:extLst>
              <a:ext uri="{FF2B5EF4-FFF2-40B4-BE49-F238E27FC236}">
                <a16:creationId xmlns:a16="http://schemas.microsoft.com/office/drawing/2014/main" id="{9C2CCFBD-E755-760E-9A8B-BC9B468C6C38}"/>
              </a:ext>
            </a:extLst>
          </p:cNvPr>
          <p:cNvPicPr>
            <a:picLocks noChangeAspect="1"/>
          </p:cNvPicPr>
          <p:nvPr/>
        </p:nvPicPr>
        <p:blipFill>
          <a:blip r:embed="rId2"/>
          <a:stretch>
            <a:fillRect/>
          </a:stretch>
        </p:blipFill>
        <p:spPr>
          <a:xfrm>
            <a:off x="474499" y="1216162"/>
            <a:ext cx="11730975" cy="5641838"/>
          </a:xfrm>
          <a:prstGeom prst="rect">
            <a:avLst/>
          </a:prstGeom>
        </p:spPr>
      </p:pic>
    </p:spTree>
    <p:extLst>
      <p:ext uri="{BB962C8B-B14F-4D97-AF65-F5344CB8AC3E}">
        <p14:creationId xmlns:p14="http://schemas.microsoft.com/office/powerpoint/2010/main" val="1255948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6EBFCF1-2587-4BC9-A56B-8BCD854D6FF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2AD375-037F-43D0-B059-5172DA06796A}" type="slidenum">
              <a:rPr kumimoji="0" lang="de-CH" sz="1800" b="0" i="0" u="none" strike="noStrike" kern="1200" cap="none" spc="0" normalizeH="0" baseline="0" noProof="0" smtClean="0">
                <a:ln>
                  <a:noFill/>
                </a:ln>
                <a:solidFill>
                  <a:srgbClr val="0C1D3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de-CH" sz="1800" b="0" i="0" u="none" strike="noStrike" kern="1200" cap="none" spc="0" normalizeH="0" baseline="0" noProof="0">
              <a:ln>
                <a:noFill/>
              </a:ln>
              <a:solidFill>
                <a:srgbClr val="0C1D3E"/>
              </a:solidFill>
              <a:effectLst/>
              <a:uLnTx/>
              <a:uFillTx/>
              <a:latin typeface="Arial"/>
              <a:ea typeface="+mn-ea"/>
              <a:cs typeface="+mn-cs"/>
            </a:endParaRPr>
          </a:p>
        </p:txBody>
      </p:sp>
      <p:sp>
        <p:nvSpPr>
          <p:cNvPr id="5" name="Titel 1">
            <a:extLst>
              <a:ext uri="{FF2B5EF4-FFF2-40B4-BE49-F238E27FC236}">
                <a16:creationId xmlns:a16="http://schemas.microsoft.com/office/drawing/2014/main" id="{78A3689F-A1B8-45B4-B7DE-FA981F019FF9}"/>
              </a:ext>
            </a:extLst>
          </p:cNvPr>
          <p:cNvSpPr>
            <a:spLocks noGrp="1"/>
          </p:cNvSpPr>
          <p:nvPr>
            <p:ph type="title"/>
          </p:nvPr>
        </p:nvSpPr>
        <p:spPr>
          <a:xfrm>
            <a:off x="2152650" y="365127"/>
            <a:ext cx="7886700" cy="613820"/>
          </a:xfrm>
        </p:spPr>
        <p:txBody>
          <a:bodyPr lIns="91440" tIns="45720" rIns="91440" bIns="45720" anchor="t">
            <a:normAutofit/>
          </a:bodyPr>
          <a:lstStyle/>
          <a:p>
            <a:r>
              <a:rPr lang="en-GB" sz="3200" b="1" dirty="0"/>
              <a:t>Voting: ATO </a:t>
            </a:r>
            <a:r>
              <a:rPr lang="en-GB" sz="3200" b="1" dirty="0" err="1"/>
              <a:t>GoA</a:t>
            </a:r>
            <a:r>
              <a:rPr lang="en-GB" sz="3200" b="1" dirty="0"/>
              <a:t> 3/4</a:t>
            </a:r>
            <a:endParaRPr lang="en-GB" sz="1800" b="1" dirty="0">
              <a:solidFill>
                <a:srgbClr val="FF0000"/>
              </a:solidFill>
            </a:endParaRPr>
          </a:p>
        </p:txBody>
      </p:sp>
      <p:pic>
        <p:nvPicPr>
          <p:cNvPr id="2" name="Grafik 1">
            <a:extLst>
              <a:ext uri="{FF2B5EF4-FFF2-40B4-BE49-F238E27FC236}">
                <a16:creationId xmlns:a16="http://schemas.microsoft.com/office/drawing/2014/main" id="{6FEB52D9-8B8D-2079-C7DF-BD49AFB9CD2D}"/>
              </a:ext>
            </a:extLst>
          </p:cNvPr>
          <p:cNvPicPr>
            <a:picLocks noChangeAspect="1"/>
          </p:cNvPicPr>
          <p:nvPr/>
        </p:nvPicPr>
        <p:blipFill>
          <a:blip r:embed="rId2"/>
          <a:stretch>
            <a:fillRect/>
          </a:stretch>
        </p:blipFill>
        <p:spPr>
          <a:xfrm>
            <a:off x="903515" y="978947"/>
            <a:ext cx="10606314" cy="5563480"/>
          </a:xfrm>
          <a:prstGeom prst="rect">
            <a:avLst/>
          </a:prstGeom>
        </p:spPr>
      </p:pic>
    </p:spTree>
    <p:extLst>
      <p:ext uri="{BB962C8B-B14F-4D97-AF65-F5344CB8AC3E}">
        <p14:creationId xmlns:p14="http://schemas.microsoft.com/office/powerpoint/2010/main" val="3799708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6EBFCF1-2587-4BC9-A56B-8BCD854D6FF2}"/>
              </a:ext>
            </a:extLst>
          </p:cNvPr>
          <p:cNvSpPr>
            <a:spLocks noGrp="1"/>
          </p:cNvSpPr>
          <p:nvPr>
            <p:ph type="sldNum" sz="quarter" idx="12"/>
          </p:nvPr>
        </p:nvSpPr>
        <p:spPr/>
        <p:txBody>
          <a:bodyPr/>
          <a:lstStyle/>
          <a:p>
            <a:fld id="{442AD375-037F-43D0-B059-5172DA06796A}" type="slidenum">
              <a:rPr lang="de-CH" smtClean="0"/>
              <a:pPr/>
              <a:t>3</a:t>
            </a:fld>
            <a:endParaRPr lang="de-CH"/>
          </a:p>
        </p:txBody>
      </p:sp>
      <p:sp>
        <p:nvSpPr>
          <p:cNvPr id="5" name="Titel 1">
            <a:extLst>
              <a:ext uri="{FF2B5EF4-FFF2-40B4-BE49-F238E27FC236}">
                <a16:creationId xmlns:a16="http://schemas.microsoft.com/office/drawing/2014/main" id="{78A3689F-A1B8-45B4-B7DE-FA981F019FF9}"/>
              </a:ext>
            </a:extLst>
          </p:cNvPr>
          <p:cNvSpPr>
            <a:spLocks noGrp="1"/>
          </p:cNvSpPr>
          <p:nvPr>
            <p:ph type="title"/>
          </p:nvPr>
        </p:nvSpPr>
        <p:spPr>
          <a:xfrm>
            <a:off x="2152650" y="365127"/>
            <a:ext cx="7886700" cy="613820"/>
          </a:xfrm>
        </p:spPr>
        <p:txBody>
          <a:bodyPr lIns="91440" tIns="45720" rIns="91440" bIns="45720" anchor="t">
            <a:normAutofit/>
          </a:bodyPr>
          <a:lstStyle/>
          <a:p>
            <a:r>
              <a:rPr lang="en-GB" sz="3200" b="1"/>
              <a:t>“Migration”</a:t>
            </a:r>
            <a:endParaRPr lang="en-GB" sz="1800" b="1"/>
          </a:p>
        </p:txBody>
      </p:sp>
      <p:sp>
        <p:nvSpPr>
          <p:cNvPr id="3" name="TextBox 14">
            <a:extLst>
              <a:ext uri="{FF2B5EF4-FFF2-40B4-BE49-F238E27FC236}">
                <a16:creationId xmlns:a16="http://schemas.microsoft.com/office/drawing/2014/main" id="{30CF76B1-0529-0C9A-1CF4-E5A82E71B732}"/>
              </a:ext>
            </a:extLst>
          </p:cNvPr>
          <p:cNvSpPr txBox="1"/>
          <p:nvPr/>
        </p:nvSpPr>
        <p:spPr>
          <a:xfrm>
            <a:off x="1185219" y="1128127"/>
            <a:ext cx="8850447" cy="1590820"/>
          </a:xfrm>
          <a:prstGeom prst="rect">
            <a:avLst/>
          </a:prstGeom>
          <a:noFill/>
        </p:spPr>
        <p:txBody>
          <a:bodyPr wrap="square" lIns="91440" tIns="45720" rIns="91440" bIns="45720" anchor="t">
            <a:spAutoFit/>
          </a:bodyPr>
          <a:lstStyle/>
          <a:p>
            <a:pPr marL="228600" indent="-228600">
              <a:lnSpc>
                <a:spcPct val="107000"/>
              </a:lnSpc>
              <a:spcAft>
                <a:spcPts val="800"/>
              </a:spcAft>
              <a:buClr>
                <a:srgbClr val="91CB60"/>
              </a:buClr>
              <a:buFont typeface="Wingdings" panose="05000000000000000000" pitchFamily="2" charset="2"/>
              <a:buChar char="Ø"/>
            </a:pPr>
            <a:r>
              <a:rPr lang="en-GB" sz="2000">
                <a:latin typeface="Arial"/>
                <a:ea typeface="Calibri"/>
                <a:cs typeface="Arial"/>
              </a:rPr>
              <a:t>Moving from current/legacy systems into the Migration Targets</a:t>
            </a:r>
          </a:p>
          <a:p>
            <a:pPr marL="228600" indent="-228600">
              <a:lnSpc>
                <a:spcPct val="107000"/>
              </a:lnSpc>
              <a:spcAft>
                <a:spcPts val="800"/>
              </a:spcAft>
              <a:buClr>
                <a:srgbClr val="91CB60"/>
              </a:buClr>
              <a:buFont typeface="Wingdings" panose="05000000000000000000" pitchFamily="2" charset="2"/>
              <a:buChar char="Ø"/>
            </a:pPr>
            <a:r>
              <a:rPr lang="en-GB" sz="2000">
                <a:latin typeface="Arial"/>
                <a:ea typeface="Calibri" panose="020F0502020204030204" pitchFamily="34" charset="0"/>
                <a:cs typeface="Arial"/>
              </a:rPr>
              <a:t>In the end, migration is daily business for railways when introducing new market product today and integrate it locally</a:t>
            </a:r>
            <a:endParaRPr lang="en-GB" sz="2000">
              <a:latin typeface="Arial" panose="020B0604020202020204" pitchFamily="34" charset="0"/>
              <a:ea typeface="Calibri" panose="020F0502020204030204" pitchFamily="34" charset="0"/>
              <a:cs typeface="Arial" panose="020B0604020202020204" pitchFamily="34" charset="0"/>
            </a:endParaRPr>
          </a:p>
          <a:p>
            <a:pPr marL="228600" indent="-228600">
              <a:lnSpc>
                <a:spcPct val="107000"/>
              </a:lnSpc>
              <a:spcAft>
                <a:spcPts val="800"/>
              </a:spcAft>
              <a:buClr>
                <a:srgbClr val="91CB60"/>
              </a:buClr>
              <a:buFont typeface="Wingdings" panose="05000000000000000000" pitchFamily="2" charset="2"/>
              <a:buChar char="Ø"/>
            </a:pPr>
            <a:r>
              <a:rPr lang="en-GB" sz="2000">
                <a:latin typeface="Arial"/>
                <a:ea typeface="Calibri"/>
                <a:cs typeface="Arial"/>
              </a:rPr>
              <a:t>System Pillar defining a set of recommendations and best practices </a:t>
            </a:r>
            <a:endParaRPr lang="en-GB" sz="2000">
              <a:latin typeface="Arial" panose="020B0604020202020204" pitchFamily="34" charset="0"/>
              <a:ea typeface="Calibri" panose="020F0502020204030204" pitchFamily="34" charset="0"/>
              <a:cs typeface="Arial" panose="020B0604020202020204" pitchFamily="34" charset="0"/>
            </a:endParaRPr>
          </a:p>
        </p:txBody>
      </p:sp>
      <p:sp>
        <p:nvSpPr>
          <p:cNvPr id="2" name="Richtungspfeil 1">
            <a:extLst>
              <a:ext uri="{FF2B5EF4-FFF2-40B4-BE49-F238E27FC236}">
                <a16:creationId xmlns:a16="http://schemas.microsoft.com/office/drawing/2014/main" id="{E2CFB780-338B-4EE5-EF33-DB68EC65C8D3}"/>
              </a:ext>
            </a:extLst>
          </p:cNvPr>
          <p:cNvSpPr/>
          <p:nvPr/>
        </p:nvSpPr>
        <p:spPr>
          <a:xfrm>
            <a:off x="2524523" y="2963943"/>
            <a:ext cx="7511143" cy="1261564"/>
          </a:xfrm>
          <a:prstGeom prst="homePlate">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feld 3">
            <a:extLst>
              <a:ext uri="{FF2B5EF4-FFF2-40B4-BE49-F238E27FC236}">
                <a16:creationId xmlns:a16="http://schemas.microsoft.com/office/drawing/2014/main" id="{E57D2942-3844-AE27-3472-75169D63EE7E}"/>
              </a:ext>
            </a:extLst>
          </p:cNvPr>
          <p:cNvSpPr txBox="1"/>
          <p:nvPr/>
        </p:nvSpPr>
        <p:spPr>
          <a:xfrm>
            <a:off x="2600726" y="3271559"/>
            <a:ext cx="1544012" cy="646331"/>
          </a:xfrm>
          <a:prstGeom prst="rect">
            <a:avLst/>
          </a:prstGeom>
          <a:noFill/>
        </p:spPr>
        <p:txBody>
          <a:bodyPr wrap="none" rtlCol="0">
            <a:spAutoFit/>
          </a:bodyPr>
          <a:lstStyle/>
          <a:p>
            <a:pPr algn="l"/>
            <a:r>
              <a:rPr lang="en-GB" b="1">
                <a:solidFill>
                  <a:srgbClr val="0C1D3E"/>
                </a:solidFill>
                <a:ea typeface="Calibri" panose="020F0502020204030204" pitchFamily="34" charset="0"/>
                <a:cs typeface="Arial" panose="020B0604020202020204" pitchFamily="34" charset="0"/>
              </a:rPr>
              <a:t>National</a:t>
            </a:r>
          </a:p>
          <a:p>
            <a:pPr algn="l"/>
            <a:r>
              <a:rPr lang="en-GB" b="1">
                <a:solidFill>
                  <a:srgbClr val="0C1D3E"/>
                </a:solidFill>
                <a:ea typeface="Calibri" panose="020F0502020204030204" pitchFamily="34" charset="0"/>
                <a:cs typeface="Arial" panose="020B0604020202020204" pitchFamily="34" charset="0"/>
              </a:rPr>
              <a:t>Architecture</a:t>
            </a:r>
          </a:p>
        </p:txBody>
      </p:sp>
      <p:sp>
        <p:nvSpPr>
          <p:cNvPr id="7" name="Rechteck 6">
            <a:extLst>
              <a:ext uri="{FF2B5EF4-FFF2-40B4-BE49-F238E27FC236}">
                <a16:creationId xmlns:a16="http://schemas.microsoft.com/office/drawing/2014/main" id="{FE9F0C8F-9EC4-7CB0-0C8E-A7E927061E00}"/>
              </a:ext>
            </a:extLst>
          </p:cNvPr>
          <p:cNvSpPr/>
          <p:nvPr/>
        </p:nvSpPr>
        <p:spPr>
          <a:xfrm>
            <a:off x="4451296" y="3255385"/>
            <a:ext cx="359229" cy="293914"/>
          </a:xfrm>
          <a:prstGeom prst="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hteck 7">
            <a:extLst>
              <a:ext uri="{FF2B5EF4-FFF2-40B4-BE49-F238E27FC236}">
                <a16:creationId xmlns:a16="http://schemas.microsoft.com/office/drawing/2014/main" id="{F332F5ED-6BF2-8566-F986-D4111B473401}"/>
              </a:ext>
            </a:extLst>
          </p:cNvPr>
          <p:cNvSpPr/>
          <p:nvPr/>
        </p:nvSpPr>
        <p:spPr>
          <a:xfrm>
            <a:off x="4948354" y="3251335"/>
            <a:ext cx="359229" cy="293914"/>
          </a:xfrm>
          <a:prstGeom prst="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hteck 8">
            <a:extLst>
              <a:ext uri="{FF2B5EF4-FFF2-40B4-BE49-F238E27FC236}">
                <a16:creationId xmlns:a16="http://schemas.microsoft.com/office/drawing/2014/main" id="{40396224-351F-C9B9-43DF-0449FB308FA0}"/>
              </a:ext>
            </a:extLst>
          </p:cNvPr>
          <p:cNvSpPr/>
          <p:nvPr/>
        </p:nvSpPr>
        <p:spPr>
          <a:xfrm>
            <a:off x="4451295" y="3616849"/>
            <a:ext cx="856288" cy="142907"/>
          </a:xfrm>
          <a:prstGeom prst="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hteck 9">
            <a:extLst>
              <a:ext uri="{FF2B5EF4-FFF2-40B4-BE49-F238E27FC236}">
                <a16:creationId xmlns:a16="http://schemas.microsoft.com/office/drawing/2014/main" id="{31B2493D-C17C-40FF-EDDF-5C8CBFA6E256}"/>
              </a:ext>
            </a:extLst>
          </p:cNvPr>
          <p:cNvSpPr/>
          <p:nvPr/>
        </p:nvSpPr>
        <p:spPr>
          <a:xfrm>
            <a:off x="4451295" y="3058390"/>
            <a:ext cx="856288" cy="142907"/>
          </a:xfrm>
          <a:prstGeom prst="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hteck 10">
            <a:extLst>
              <a:ext uri="{FF2B5EF4-FFF2-40B4-BE49-F238E27FC236}">
                <a16:creationId xmlns:a16="http://schemas.microsoft.com/office/drawing/2014/main" id="{AE58D5D5-2D78-CE52-744E-B5D686EDF919}"/>
              </a:ext>
            </a:extLst>
          </p:cNvPr>
          <p:cNvSpPr/>
          <p:nvPr/>
        </p:nvSpPr>
        <p:spPr>
          <a:xfrm>
            <a:off x="4451296" y="3847699"/>
            <a:ext cx="359229" cy="293914"/>
          </a:xfrm>
          <a:prstGeom prst="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hteck 11">
            <a:extLst>
              <a:ext uri="{FF2B5EF4-FFF2-40B4-BE49-F238E27FC236}">
                <a16:creationId xmlns:a16="http://schemas.microsoft.com/office/drawing/2014/main" id="{993150D6-EFF6-3056-EF95-BD48296E944B}"/>
              </a:ext>
            </a:extLst>
          </p:cNvPr>
          <p:cNvSpPr/>
          <p:nvPr/>
        </p:nvSpPr>
        <p:spPr>
          <a:xfrm>
            <a:off x="4948354" y="3843649"/>
            <a:ext cx="359229" cy="293914"/>
          </a:xfrm>
          <a:prstGeom prst="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chtungspfeil 12">
            <a:extLst>
              <a:ext uri="{FF2B5EF4-FFF2-40B4-BE49-F238E27FC236}">
                <a16:creationId xmlns:a16="http://schemas.microsoft.com/office/drawing/2014/main" id="{F41DD264-3F5B-491F-AF39-FDA578241588}"/>
              </a:ext>
            </a:extLst>
          </p:cNvPr>
          <p:cNvSpPr/>
          <p:nvPr/>
        </p:nvSpPr>
        <p:spPr>
          <a:xfrm>
            <a:off x="2894637" y="4602311"/>
            <a:ext cx="7511143" cy="2048860"/>
          </a:xfrm>
          <a:prstGeom prst="homePlat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feld 13">
            <a:extLst>
              <a:ext uri="{FF2B5EF4-FFF2-40B4-BE49-F238E27FC236}">
                <a16:creationId xmlns:a16="http://schemas.microsoft.com/office/drawing/2014/main" id="{2CF2412C-4D7A-0719-AB45-BF0AE9A1FC21}"/>
              </a:ext>
            </a:extLst>
          </p:cNvPr>
          <p:cNvSpPr txBox="1"/>
          <p:nvPr/>
        </p:nvSpPr>
        <p:spPr>
          <a:xfrm>
            <a:off x="2933536" y="4721952"/>
            <a:ext cx="1544012" cy="923330"/>
          </a:xfrm>
          <a:prstGeom prst="rect">
            <a:avLst/>
          </a:prstGeom>
          <a:noFill/>
        </p:spPr>
        <p:txBody>
          <a:bodyPr wrap="none" rtlCol="0">
            <a:spAutoFit/>
          </a:bodyPr>
          <a:lstStyle/>
          <a:p>
            <a:pPr algn="l"/>
            <a:r>
              <a:rPr lang="en-GB" b="1">
                <a:solidFill>
                  <a:srgbClr val="0C1D3E"/>
                </a:solidFill>
                <a:ea typeface="Calibri" panose="020F0502020204030204" pitchFamily="34" charset="0"/>
                <a:cs typeface="Arial" panose="020B0604020202020204" pitchFamily="34" charset="0"/>
              </a:rPr>
              <a:t>Harmonized</a:t>
            </a:r>
          </a:p>
          <a:p>
            <a:pPr algn="l"/>
            <a:r>
              <a:rPr lang="en-GB" b="1">
                <a:solidFill>
                  <a:srgbClr val="0C1D3E"/>
                </a:solidFill>
                <a:ea typeface="Calibri" panose="020F0502020204030204" pitchFamily="34" charset="0"/>
                <a:cs typeface="Arial" panose="020B0604020202020204" pitchFamily="34" charset="0"/>
              </a:rPr>
              <a:t>Target</a:t>
            </a:r>
          </a:p>
          <a:p>
            <a:pPr algn="l"/>
            <a:r>
              <a:rPr lang="en-GB" b="1">
                <a:solidFill>
                  <a:srgbClr val="0C1D3E"/>
                </a:solidFill>
                <a:ea typeface="Calibri" panose="020F0502020204030204" pitchFamily="34" charset="0"/>
                <a:cs typeface="Arial" panose="020B0604020202020204" pitchFamily="34" charset="0"/>
              </a:rPr>
              <a:t>Architecture</a:t>
            </a:r>
          </a:p>
        </p:txBody>
      </p:sp>
      <p:sp>
        <p:nvSpPr>
          <p:cNvPr id="15" name="Rechteck 14">
            <a:extLst>
              <a:ext uri="{FF2B5EF4-FFF2-40B4-BE49-F238E27FC236}">
                <a16:creationId xmlns:a16="http://schemas.microsoft.com/office/drawing/2014/main" id="{3550F34E-B80F-1659-A73A-3AC1EB3FA65F}"/>
              </a:ext>
            </a:extLst>
          </p:cNvPr>
          <p:cNvSpPr/>
          <p:nvPr/>
        </p:nvSpPr>
        <p:spPr>
          <a:xfrm>
            <a:off x="4821410" y="4889701"/>
            <a:ext cx="262219" cy="293914"/>
          </a:xfrm>
          <a:prstGeom prst="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hteck 15">
            <a:extLst>
              <a:ext uri="{FF2B5EF4-FFF2-40B4-BE49-F238E27FC236}">
                <a16:creationId xmlns:a16="http://schemas.microsoft.com/office/drawing/2014/main" id="{58301BE4-549A-EB27-DC80-D4D7A7D77EC3}"/>
              </a:ext>
            </a:extLst>
          </p:cNvPr>
          <p:cNvSpPr/>
          <p:nvPr/>
        </p:nvSpPr>
        <p:spPr>
          <a:xfrm>
            <a:off x="5427491" y="4889701"/>
            <a:ext cx="250206" cy="293914"/>
          </a:xfrm>
          <a:prstGeom prst="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hteck 16">
            <a:extLst>
              <a:ext uri="{FF2B5EF4-FFF2-40B4-BE49-F238E27FC236}">
                <a16:creationId xmlns:a16="http://schemas.microsoft.com/office/drawing/2014/main" id="{893EACD7-A5B2-3949-F4BE-F183AB35A640}"/>
              </a:ext>
            </a:extLst>
          </p:cNvPr>
          <p:cNvSpPr/>
          <p:nvPr/>
        </p:nvSpPr>
        <p:spPr>
          <a:xfrm>
            <a:off x="4821409" y="5233445"/>
            <a:ext cx="856288" cy="142907"/>
          </a:xfrm>
          <a:prstGeom prst="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hteck 17">
            <a:extLst>
              <a:ext uri="{FF2B5EF4-FFF2-40B4-BE49-F238E27FC236}">
                <a16:creationId xmlns:a16="http://schemas.microsoft.com/office/drawing/2014/main" id="{7E5CDE2F-E00F-F2B4-659B-1F4F520BFDAA}"/>
              </a:ext>
            </a:extLst>
          </p:cNvPr>
          <p:cNvSpPr/>
          <p:nvPr/>
        </p:nvSpPr>
        <p:spPr>
          <a:xfrm>
            <a:off x="4821409" y="4696758"/>
            <a:ext cx="856288" cy="142907"/>
          </a:xfrm>
          <a:prstGeom prst="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feld 20">
            <a:extLst>
              <a:ext uri="{FF2B5EF4-FFF2-40B4-BE49-F238E27FC236}">
                <a16:creationId xmlns:a16="http://schemas.microsoft.com/office/drawing/2014/main" id="{69BC91A9-9165-10BD-5456-B7705C775E30}"/>
              </a:ext>
            </a:extLst>
          </p:cNvPr>
          <p:cNvSpPr txBox="1"/>
          <p:nvPr/>
        </p:nvSpPr>
        <p:spPr>
          <a:xfrm>
            <a:off x="1167132" y="3208429"/>
            <a:ext cx="1095172" cy="1200329"/>
          </a:xfrm>
          <a:prstGeom prst="rect">
            <a:avLst/>
          </a:prstGeom>
          <a:noFill/>
        </p:spPr>
        <p:txBody>
          <a:bodyPr wrap="none" rtlCol="0">
            <a:spAutoFit/>
          </a:bodyPr>
          <a:lstStyle/>
          <a:p>
            <a:pPr algn="l"/>
            <a:r>
              <a:rPr lang="en-GB" b="1">
                <a:solidFill>
                  <a:srgbClr val="0C1D3E"/>
                </a:solidFill>
                <a:ea typeface="Calibri" panose="020F0502020204030204" pitchFamily="34" charset="0"/>
                <a:cs typeface="Arial" panose="020B0604020202020204" pitchFamily="34" charset="0"/>
              </a:rPr>
              <a:t>National</a:t>
            </a:r>
          </a:p>
          <a:p>
            <a:pPr algn="l"/>
            <a:r>
              <a:rPr lang="en-GB" b="1">
                <a:solidFill>
                  <a:srgbClr val="0C1D3E"/>
                </a:solidFill>
                <a:ea typeface="Calibri" panose="020F0502020204030204" pitchFamily="34" charset="0"/>
                <a:cs typeface="Arial" panose="020B0604020202020204" pitchFamily="34" charset="0"/>
              </a:rPr>
              <a:t>Product</a:t>
            </a:r>
          </a:p>
          <a:p>
            <a:pPr algn="l"/>
            <a:r>
              <a:rPr lang="en-GB" b="1">
                <a:solidFill>
                  <a:srgbClr val="0C1D3E"/>
                </a:solidFill>
                <a:ea typeface="Calibri" panose="020F0502020204030204" pitchFamily="34" charset="0"/>
                <a:cs typeface="Arial" panose="020B0604020202020204" pitchFamily="34" charset="0"/>
              </a:rPr>
              <a:t>Usage</a:t>
            </a:r>
          </a:p>
          <a:p>
            <a:pPr algn="l"/>
            <a:endParaRPr lang="en-GB" b="1" err="1">
              <a:solidFill>
                <a:srgbClr val="0C1D3E"/>
              </a:solidFill>
              <a:ea typeface="Calibri" panose="020F0502020204030204" pitchFamily="34" charset="0"/>
              <a:cs typeface="Arial" panose="020B0604020202020204" pitchFamily="34" charset="0"/>
            </a:endParaRPr>
          </a:p>
        </p:txBody>
      </p:sp>
      <p:sp>
        <p:nvSpPr>
          <p:cNvPr id="22" name="Textfeld 21">
            <a:extLst>
              <a:ext uri="{FF2B5EF4-FFF2-40B4-BE49-F238E27FC236}">
                <a16:creationId xmlns:a16="http://schemas.microsoft.com/office/drawing/2014/main" id="{CB2C03D0-78E8-4A12-4481-925262ADB51D}"/>
              </a:ext>
            </a:extLst>
          </p:cNvPr>
          <p:cNvSpPr txBox="1"/>
          <p:nvPr/>
        </p:nvSpPr>
        <p:spPr>
          <a:xfrm>
            <a:off x="1230413" y="4768211"/>
            <a:ext cx="1633781" cy="1200329"/>
          </a:xfrm>
          <a:prstGeom prst="rect">
            <a:avLst/>
          </a:prstGeom>
          <a:noFill/>
        </p:spPr>
        <p:txBody>
          <a:bodyPr wrap="none" rtlCol="0">
            <a:spAutoFit/>
          </a:bodyPr>
          <a:lstStyle/>
          <a:p>
            <a:pPr algn="l"/>
            <a:r>
              <a:rPr lang="en-GB" b="1">
                <a:solidFill>
                  <a:srgbClr val="0C1D3E"/>
                </a:solidFill>
                <a:ea typeface="Calibri" panose="020F0502020204030204" pitchFamily="34" charset="0"/>
                <a:cs typeface="Arial" panose="020B0604020202020204" pitchFamily="34" charset="0"/>
              </a:rPr>
              <a:t>European</a:t>
            </a:r>
          </a:p>
          <a:p>
            <a:pPr algn="l"/>
            <a:r>
              <a:rPr lang="en-GB" b="1">
                <a:solidFill>
                  <a:srgbClr val="0C1D3E"/>
                </a:solidFill>
                <a:ea typeface="Calibri" panose="020F0502020204030204" pitchFamily="34" charset="0"/>
                <a:cs typeface="Arial" panose="020B0604020202020204" pitchFamily="34" charset="0"/>
              </a:rPr>
              <a:t>Product</a:t>
            </a:r>
          </a:p>
          <a:p>
            <a:pPr algn="l"/>
            <a:r>
              <a:rPr lang="en-GB" b="1">
                <a:solidFill>
                  <a:srgbClr val="0C1D3E"/>
                </a:solidFill>
                <a:ea typeface="Calibri" panose="020F0502020204030204" pitchFamily="34" charset="0"/>
                <a:cs typeface="Arial" panose="020B0604020202020204" pitchFamily="34" charset="0"/>
              </a:rPr>
              <a:t>Development</a:t>
            </a:r>
          </a:p>
          <a:p>
            <a:pPr algn="l"/>
            <a:endParaRPr lang="en-GB" b="1" err="1">
              <a:solidFill>
                <a:srgbClr val="0C1D3E"/>
              </a:solidFill>
              <a:ea typeface="Calibri" panose="020F0502020204030204" pitchFamily="34" charset="0"/>
              <a:cs typeface="Arial" panose="020B0604020202020204" pitchFamily="34" charset="0"/>
            </a:endParaRPr>
          </a:p>
        </p:txBody>
      </p:sp>
      <p:sp>
        <p:nvSpPr>
          <p:cNvPr id="23" name="Rechteck 22">
            <a:extLst>
              <a:ext uri="{FF2B5EF4-FFF2-40B4-BE49-F238E27FC236}">
                <a16:creationId xmlns:a16="http://schemas.microsoft.com/office/drawing/2014/main" id="{0951891B-3DE9-20B1-2CF3-20000CA1A56C}"/>
              </a:ext>
            </a:extLst>
          </p:cNvPr>
          <p:cNvSpPr/>
          <p:nvPr/>
        </p:nvSpPr>
        <p:spPr>
          <a:xfrm>
            <a:off x="5133575" y="4889701"/>
            <a:ext cx="250206" cy="293914"/>
          </a:xfrm>
          <a:prstGeom prst="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hteck 23">
            <a:extLst>
              <a:ext uri="{FF2B5EF4-FFF2-40B4-BE49-F238E27FC236}">
                <a16:creationId xmlns:a16="http://schemas.microsoft.com/office/drawing/2014/main" id="{D118E093-830B-B084-7935-1E3237808740}"/>
              </a:ext>
            </a:extLst>
          </p:cNvPr>
          <p:cNvSpPr/>
          <p:nvPr/>
        </p:nvSpPr>
        <p:spPr>
          <a:xfrm>
            <a:off x="4821410" y="5437033"/>
            <a:ext cx="262219" cy="293914"/>
          </a:xfrm>
          <a:prstGeom prst="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hteck 24">
            <a:extLst>
              <a:ext uri="{FF2B5EF4-FFF2-40B4-BE49-F238E27FC236}">
                <a16:creationId xmlns:a16="http://schemas.microsoft.com/office/drawing/2014/main" id="{665D5EA9-E41B-7DEB-DC7C-85C1159AAAE6}"/>
              </a:ext>
            </a:extLst>
          </p:cNvPr>
          <p:cNvSpPr/>
          <p:nvPr/>
        </p:nvSpPr>
        <p:spPr>
          <a:xfrm>
            <a:off x="5427491" y="5437033"/>
            <a:ext cx="250206" cy="293914"/>
          </a:xfrm>
          <a:prstGeom prst="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hteck 25">
            <a:extLst>
              <a:ext uri="{FF2B5EF4-FFF2-40B4-BE49-F238E27FC236}">
                <a16:creationId xmlns:a16="http://schemas.microsoft.com/office/drawing/2014/main" id="{9DDAF1CB-A632-22B0-E9CF-AA1C6F469A70}"/>
              </a:ext>
            </a:extLst>
          </p:cNvPr>
          <p:cNvSpPr/>
          <p:nvPr/>
        </p:nvSpPr>
        <p:spPr>
          <a:xfrm>
            <a:off x="5133575" y="5437033"/>
            <a:ext cx="250206" cy="293914"/>
          </a:xfrm>
          <a:prstGeom prst="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hteck 26">
            <a:extLst>
              <a:ext uri="{FF2B5EF4-FFF2-40B4-BE49-F238E27FC236}">
                <a16:creationId xmlns:a16="http://schemas.microsoft.com/office/drawing/2014/main" id="{8B2B85DF-1B0C-9FC7-8890-BA6BE6369C78}"/>
              </a:ext>
            </a:extLst>
          </p:cNvPr>
          <p:cNvSpPr/>
          <p:nvPr/>
        </p:nvSpPr>
        <p:spPr>
          <a:xfrm>
            <a:off x="6171239" y="3431014"/>
            <a:ext cx="262219" cy="293914"/>
          </a:xfrm>
          <a:prstGeom prst="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hteck 27">
            <a:extLst>
              <a:ext uri="{FF2B5EF4-FFF2-40B4-BE49-F238E27FC236}">
                <a16:creationId xmlns:a16="http://schemas.microsoft.com/office/drawing/2014/main" id="{595F0157-9443-0412-C39E-CC7A7E5FB035}"/>
              </a:ext>
            </a:extLst>
          </p:cNvPr>
          <p:cNvSpPr/>
          <p:nvPr/>
        </p:nvSpPr>
        <p:spPr>
          <a:xfrm>
            <a:off x="7250174" y="3796662"/>
            <a:ext cx="250206" cy="293914"/>
          </a:xfrm>
          <a:prstGeom prst="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 name="Gerade Verbindung mit Pfeil 29">
            <a:extLst>
              <a:ext uri="{FF2B5EF4-FFF2-40B4-BE49-F238E27FC236}">
                <a16:creationId xmlns:a16="http://schemas.microsoft.com/office/drawing/2014/main" id="{7430C4AB-8ED7-B5FF-3D91-500D61992FBC}"/>
              </a:ext>
            </a:extLst>
          </p:cNvPr>
          <p:cNvCxnSpPr>
            <a:endCxn id="27" idx="1"/>
          </p:cNvCxnSpPr>
          <p:nvPr/>
        </p:nvCxnSpPr>
        <p:spPr>
          <a:xfrm flipV="1">
            <a:off x="4948354" y="3577971"/>
            <a:ext cx="1222885" cy="1458687"/>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345D9183-0F17-65A9-3E8E-182BE235935B}"/>
              </a:ext>
            </a:extLst>
          </p:cNvPr>
          <p:cNvCxnSpPr>
            <a:cxnSpLocks/>
          </p:cNvCxnSpPr>
          <p:nvPr/>
        </p:nvCxnSpPr>
        <p:spPr>
          <a:xfrm flipV="1">
            <a:off x="5563480" y="3965534"/>
            <a:ext cx="1627282" cy="1605795"/>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Textfeld 32">
            <a:extLst>
              <a:ext uri="{FF2B5EF4-FFF2-40B4-BE49-F238E27FC236}">
                <a16:creationId xmlns:a16="http://schemas.microsoft.com/office/drawing/2014/main" id="{892839B8-1B94-055D-1915-2126C6910E8A}"/>
              </a:ext>
            </a:extLst>
          </p:cNvPr>
          <p:cNvSpPr txBox="1"/>
          <p:nvPr/>
        </p:nvSpPr>
        <p:spPr>
          <a:xfrm>
            <a:off x="5964411" y="2998811"/>
            <a:ext cx="3730508" cy="338554"/>
          </a:xfrm>
          <a:prstGeom prst="rect">
            <a:avLst/>
          </a:prstGeom>
          <a:noFill/>
        </p:spPr>
        <p:txBody>
          <a:bodyPr wrap="none" lIns="91440" tIns="45720" rIns="91440" bIns="45720" rtlCol="0" anchor="t">
            <a:spAutoFit/>
          </a:bodyPr>
          <a:lstStyle/>
          <a:p>
            <a:pPr algn="l"/>
            <a:r>
              <a:rPr lang="en-GB" sz="1600" b="1">
                <a:solidFill>
                  <a:srgbClr val="FF0000"/>
                </a:solidFill>
                <a:ea typeface="Calibri" panose="020F0502020204030204" pitchFamily="34" charset="0"/>
                <a:cs typeface="Arial"/>
              </a:rPr>
              <a:t>National “adaptation” developments</a:t>
            </a:r>
          </a:p>
        </p:txBody>
      </p:sp>
      <p:cxnSp>
        <p:nvCxnSpPr>
          <p:cNvPr id="35" name="Gerade Verbindung mit Pfeil 34">
            <a:extLst>
              <a:ext uri="{FF2B5EF4-FFF2-40B4-BE49-F238E27FC236}">
                <a16:creationId xmlns:a16="http://schemas.microsoft.com/office/drawing/2014/main" id="{1E6177F6-3AAD-022B-194A-CD890B949958}"/>
              </a:ext>
            </a:extLst>
          </p:cNvPr>
          <p:cNvCxnSpPr/>
          <p:nvPr/>
        </p:nvCxnSpPr>
        <p:spPr>
          <a:xfrm>
            <a:off x="7500380" y="3943619"/>
            <a:ext cx="14888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Gerade Verbindung mit Pfeil 42">
            <a:extLst>
              <a:ext uri="{FF2B5EF4-FFF2-40B4-BE49-F238E27FC236}">
                <a16:creationId xmlns:a16="http://schemas.microsoft.com/office/drawing/2014/main" id="{4945F7F2-CF81-394D-822B-ACD361DBDE6E}"/>
              </a:ext>
            </a:extLst>
          </p:cNvPr>
          <p:cNvCxnSpPr>
            <a:cxnSpLocks/>
          </p:cNvCxnSpPr>
          <p:nvPr/>
        </p:nvCxnSpPr>
        <p:spPr>
          <a:xfrm>
            <a:off x="6317235" y="3707510"/>
            <a:ext cx="0" cy="15929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Textfeld 43">
            <a:extLst>
              <a:ext uri="{FF2B5EF4-FFF2-40B4-BE49-F238E27FC236}">
                <a16:creationId xmlns:a16="http://schemas.microsoft.com/office/drawing/2014/main" id="{1DD0C21C-6569-D0B4-53F2-31020771DE4C}"/>
              </a:ext>
            </a:extLst>
          </p:cNvPr>
          <p:cNvSpPr txBox="1"/>
          <p:nvPr/>
        </p:nvSpPr>
        <p:spPr>
          <a:xfrm>
            <a:off x="10132181" y="3025178"/>
            <a:ext cx="2026205" cy="1200329"/>
          </a:xfrm>
          <a:prstGeom prst="rect">
            <a:avLst/>
          </a:prstGeom>
          <a:noFill/>
        </p:spPr>
        <p:txBody>
          <a:bodyPr wrap="square" lIns="91440" tIns="45720" rIns="91440" bIns="45720" rtlCol="0" anchor="t">
            <a:spAutoFit/>
          </a:bodyPr>
          <a:lstStyle/>
          <a:p>
            <a:pPr algn="l"/>
            <a:r>
              <a:rPr lang="en-GB" sz="1200" b="1">
                <a:solidFill>
                  <a:srgbClr val="FF0000"/>
                </a:solidFill>
                <a:ea typeface="Calibri" panose="020F0502020204030204" pitchFamily="34" charset="0"/>
                <a:cs typeface="Arial"/>
              </a:rPr>
              <a:t>”Adaptation” always happens by adapting the national legacy system to a standard interface or to harmonized operational rules</a:t>
            </a:r>
          </a:p>
        </p:txBody>
      </p:sp>
      <p:sp>
        <p:nvSpPr>
          <p:cNvPr id="45" name="Rechteck 44">
            <a:extLst>
              <a:ext uri="{FF2B5EF4-FFF2-40B4-BE49-F238E27FC236}">
                <a16:creationId xmlns:a16="http://schemas.microsoft.com/office/drawing/2014/main" id="{4AA3963D-D32D-6BF9-27BD-7FCE33958EE2}"/>
              </a:ext>
            </a:extLst>
          </p:cNvPr>
          <p:cNvSpPr/>
          <p:nvPr/>
        </p:nvSpPr>
        <p:spPr>
          <a:xfrm>
            <a:off x="7666468" y="3796662"/>
            <a:ext cx="359229" cy="293914"/>
          </a:xfrm>
          <a:prstGeom prst="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hteck 45">
            <a:extLst>
              <a:ext uri="{FF2B5EF4-FFF2-40B4-BE49-F238E27FC236}">
                <a16:creationId xmlns:a16="http://schemas.microsoft.com/office/drawing/2014/main" id="{8EDC6BCC-DBC7-B608-1E1C-769CA6229913}"/>
              </a:ext>
            </a:extLst>
          </p:cNvPr>
          <p:cNvSpPr/>
          <p:nvPr/>
        </p:nvSpPr>
        <p:spPr>
          <a:xfrm>
            <a:off x="7666468" y="3865309"/>
            <a:ext cx="102534" cy="146318"/>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hteck 46">
            <a:extLst>
              <a:ext uri="{FF2B5EF4-FFF2-40B4-BE49-F238E27FC236}">
                <a16:creationId xmlns:a16="http://schemas.microsoft.com/office/drawing/2014/main" id="{6FFD1AC8-1978-451C-EEE9-D4327ACAB963}"/>
              </a:ext>
            </a:extLst>
          </p:cNvPr>
          <p:cNvSpPr/>
          <p:nvPr/>
        </p:nvSpPr>
        <p:spPr>
          <a:xfrm>
            <a:off x="6136176" y="3885468"/>
            <a:ext cx="359229" cy="293914"/>
          </a:xfrm>
          <a:prstGeom prst="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hteck 47">
            <a:extLst>
              <a:ext uri="{FF2B5EF4-FFF2-40B4-BE49-F238E27FC236}">
                <a16:creationId xmlns:a16="http://schemas.microsoft.com/office/drawing/2014/main" id="{AD72B251-8DAB-58B3-54DC-CF8033CB5216}"/>
              </a:ext>
            </a:extLst>
          </p:cNvPr>
          <p:cNvSpPr/>
          <p:nvPr/>
        </p:nvSpPr>
        <p:spPr>
          <a:xfrm>
            <a:off x="6223261" y="3888802"/>
            <a:ext cx="184657" cy="12496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feld 48">
            <a:extLst>
              <a:ext uri="{FF2B5EF4-FFF2-40B4-BE49-F238E27FC236}">
                <a16:creationId xmlns:a16="http://schemas.microsoft.com/office/drawing/2014/main" id="{B04E5003-2298-2994-ADBF-4A1096A98131}"/>
              </a:ext>
            </a:extLst>
          </p:cNvPr>
          <p:cNvSpPr txBox="1"/>
          <p:nvPr/>
        </p:nvSpPr>
        <p:spPr>
          <a:xfrm>
            <a:off x="1321342" y="4269399"/>
            <a:ext cx="4007828" cy="276999"/>
          </a:xfrm>
          <a:prstGeom prst="rect">
            <a:avLst/>
          </a:prstGeom>
          <a:noFill/>
        </p:spPr>
        <p:txBody>
          <a:bodyPr wrap="none" rtlCol="0">
            <a:spAutoFit/>
          </a:bodyPr>
          <a:lstStyle/>
          <a:p>
            <a:pPr algn="l"/>
            <a:r>
              <a:rPr lang="en-GB" sz="1200" b="1">
                <a:solidFill>
                  <a:srgbClr val="FF0000"/>
                </a:solidFill>
                <a:ea typeface="Calibri" panose="020F0502020204030204" pitchFamily="34" charset="0"/>
                <a:cs typeface="Arial" panose="020B0604020202020204" pitchFamily="34" charset="0"/>
              </a:rPr>
              <a:t>National migration plan: When to use which product</a:t>
            </a:r>
          </a:p>
        </p:txBody>
      </p:sp>
      <p:sp>
        <p:nvSpPr>
          <p:cNvPr id="50" name="Textfeld 49">
            <a:extLst>
              <a:ext uri="{FF2B5EF4-FFF2-40B4-BE49-F238E27FC236}">
                <a16:creationId xmlns:a16="http://schemas.microsoft.com/office/drawing/2014/main" id="{E886A4E2-E336-C7C0-6D4E-E666978FB74D}"/>
              </a:ext>
            </a:extLst>
          </p:cNvPr>
          <p:cNvSpPr txBox="1"/>
          <p:nvPr/>
        </p:nvSpPr>
        <p:spPr>
          <a:xfrm>
            <a:off x="4365982" y="3243799"/>
            <a:ext cx="1061509" cy="830997"/>
          </a:xfrm>
          <a:prstGeom prst="rect">
            <a:avLst/>
          </a:prstGeom>
          <a:noFill/>
        </p:spPr>
        <p:txBody>
          <a:bodyPr wrap="none" rtlCol="0">
            <a:spAutoFit/>
          </a:bodyPr>
          <a:lstStyle/>
          <a:p>
            <a:pPr algn="l"/>
            <a:r>
              <a:rPr lang="en-GB" sz="1600" b="1">
                <a:solidFill>
                  <a:schemeClr val="bg1"/>
                </a:solidFill>
                <a:ea typeface="Calibri" panose="020F0502020204030204" pitchFamily="34" charset="0"/>
                <a:cs typeface="Arial" panose="020B0604020202020204" pitchFamily="34" charset="0"/>
              </a:rPr>
              <a:t>National</a:t>
            </a:r>
          </a:p>
          <a:p>
            <a:pPr algn="l"/>
            <a:r>
              <a:rPr lang="en-GB" sz="1600" b="1">
                <a:solidFill>
                  <a:schemeClr val="bg1"/>
                </a:solidFill>
                <a:ea typeface="Calibri" panose="020F0502020204030204" pitchFamily="34" charset="0"/>
                <a:cs typeface="Arial" panose="020B0604020202020204" pitchFamily="34" charset="0"/>
              </a:rPr>
              <a:t>bespoke</a:t>
            </a:r>
          </a:p>
          <a:p>
            <a:pPr algn="l"/>
            <a:r>
              <a:rPr lang="en-GB" sz="1600" b="1">
                <a:solidFill>
                  <a:schemeClr val="bg1"/>
                </a:solidFill>
                <a:ea typeface="Calibri" panose="020F0502020204030204" pitchFamily="34" charset="0"/>
                <a:cs typeface="Arial" panose="020B0604020202020204" pitchFamily="34" charset="0"/>
              </a:rPr>
              <a:t>products</a:t>
            </a:r>
          </a:p>
        </p:txBody>
      </p:sp>
      <p:sp>
        <p:nvSpPr>
          <p:cNvPr id="51" name="Textfeld 50">
            <a:extLst>
              <a:ext uri="{FF2B5EF4-FFF2-40B4-BE49-F238E27FC236}">
                <a16:creationId xmlns:a16="http://schemas.microsoft.com/office/drawing/2014/main" id="{134017CB-9DF2-61BC-5EF8-FDDAB13EBC41}"/>
              </a:ext>
            </a:extLst>
          </p:cNvPr>
          <p:cNvSpPr txBox="1"/>
          <p:nvPr/>
        </p:nvSpPr>
        <p:spPr>
          <a:xfrm>
            <a:off x="4472500" y="5820174"/>
            <a:ext cx="1698739" cy="646331"/>
          </a:xfrm>
          <a:prstGeom prst="rect">
            <a:avLst/>
          </a:prstGeom>
          <a:noFill/>
        </p:spPr>
        <p:txBody>
          <a:bodyPr wrap="square" rtlCol="0">
            <a:spAutoFit/>
          </a:bodyPr>
          <a:lstStyle/>
          <a:p>
            <a:pPr algn="l"/>
            <a:r>
              <a:rPr lang="en-GB" sz="1200" b="1">
                <a:solidFill>
                  <a:srgbClr val="0C1D3E"/>
                </a:solidFill>
                <a:ea typeface="Calibri" panose="020F0502020204030204" pitchFamily="34" charset="0"/>
                <a:cs typeface="Arial" panose="020B0604020202020204" pitchFamily="34" charset="0"/>
              </a:rPr>
              <a:t>Available European  products for Migration Target 1</a:t>
            </a:r>
          </a:p>
        </p:txBody>
      </p:sp>
      <p:sp>
        <p:nvSpPr>
          <p:cNvPr id="52" name="Rechteck 51">
            <a:extLst>
              <a:ext uri="{FF2B5EF4-FFF2-40B4-BE49-F238E27FC236}">
                <a16:creationId xmlns:a16="http://schemas.microsoft.com/office/drawing/2014/main" id="{9CE3E2A1-92C9-8B05-E9CB-A270403FEFF9}"/>
              </a:ext>
            </a:extLst>
          </p:cNvPr>
          <p:cNvSpPr/>
          <p:nvPr/>
        </p:nvSpPr>
        <p:spPr>
          <a:xfrm>
            <a:off x="7926479" y="4889701"/>
            <a:ext cx="262219" cy="293914"/>
          </a:xfrm>
          <a:prstGeom prst="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hteck 52">
            <a:extLst>
              <a:ext uri="{FF2B5EF4-FFF2-40B4-BE49-F238E27FC236}">
                <a16:creationId xmlns:a16="http://schemas.microsoft.com/office/drawing/2014/main" id="{F5812560-BC65-3C1D-5F5E-FD82756229AC}"/>
              </a:ext>
            </a:extLst>
          </p:cNvPr>
          <p:cNvSpPr/>
          <p:nvPr/>
        </p:nvSpPr>
        <p:spPr>
          <a:xfrm>
            <a:off x="8532560" y="4889701"/>
            <a:ext cx="250206" cy="293914"/>
          </a:xfrm>
          <a:prstGeom prst="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hteck 53">
            <a:extLst>
              <a:ext uri="{FF2B5EF4-FFF2-40B4-BE49-F238E27FC236}">
                <a16:creationId xmlns:a16="http://schemas.microsoft.com/office/drawing/2014/main" id="{9A6547CD-AF15-BD5F-2569-326D11452F98}"/>
              </a:ext>
            </a:extLst>
          </p:cNvPr>
          <p:cNvSpPr/>
          <p:nvPr/>
        </p:nvSpPr>
        <p:spPr>
          <a:xfrm>
            <a:off x="7926478" y="5233445"/>
            <a:ext cx="1168126" cy="142907"/>
          </a:xfrm>
          <a:prstGeom prst="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hteck 54">
            <a:extLst>
              <a:ext uri="{FF2B5EF4-FFF2-40B4-BE49-F238E27FC236}">
                <a16:creationId xmlns:a16="http://schemas.microsoft.com/office/drawing/2014/main" id="{484F5915-4473-793C-FDA2-C9AC60DE4427}"/>
              </a:ext>
            </a:extLst>
          </p:cNvPr>
          <p:cNvSpPr/>
          <p:nvPr/>
        </p:nvSpPr>
        <p:spPr>
          <a:xfrm>
            <a:off x="7926478" y="4696759"/>
            <a:ext cx="1168126" cy="132262"/>
          </a:xfrm>
          <a:prstGeom prst="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hteck 55">
            <a:extLst>
              <a:ext uri="{FF2B5EF4-FFF2-40B4-BE49-F238E27FC236}">
                <a16:creationId xmlns:a16="http://schemas.microsoft.com/office/drawing/2014/main" id="{557537F3-2564-B6D0-C396-3B62C7B1CFED}"/>
              </a:ext>
            </a:extLst>
          </p:cNvPr>
          <p:cNvSpPr/>
          <p:nvPr/>
        </p:nvSpPr>
        <p:spPr>
          <a:xfrm>
            <a:off x="8238644" y="4889701"/>
            <a:ext cx="250206" cy="293914"/>
          </a:xfrm>
          <a:prstGeom prst="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hteck 56">
            <a:extLst>
              <a:ext uri="{FF2B5EF4-FFF2-40B4-BE49-F238E27FC236}">
                <a16:creationId xmlns:a16="http://schemas.microsoft.com/office/drawing/2014/main" id="{074436C4-2636-777B-9160-A06B76D2690E}"/>
              </a:ext>
            </a:extLst>
          </p:cNvPr>
          <p:cNvSpPr/>
          <p:nvPr/>
        </p:nvSpPr>
        <p:spPr>
          <a:xfrm>
            <a:off x="7926479" y="5633819"/>
            <a:ext cx="262219" cy="293914"/>
          </a:xfrm>
          <a:prstGeom prst="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hteck 57">
            <a:extLst>
              <a:ext uri="{FF2B5EF4-FFF2-40B4-BE49-F238E27FC236}">
                <a16:creationId xmlns:a16="http://schemas.microsoft.com/office/drawing/2014/main" id="{90583E0A-D3D8-D2E6-BB74-0F648CC61D8A}"/>
              </a:ext>
            </a:extLst>
          </p:cNvPr>
          <p:cNvSpPr/>
          <p:nvPr/>
        </p:nvSpPr>
        <p:spPr>
          <a:xfrm>
            <a:off x="8532560" y="5633819"/>
            <a:ext cx="250206" cy="293914"/>
          </a:xfrm>
          <a:prstGeom prst="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hteck 58">
            <a:extLst>
              <a:ext uri="{FF2B5EF4-FFF2-40B4-BE49-F238E27FC236}">
                <a16:creationId xmlns:a16="http://schemas.microsoft.com/office/drawing/2014/main" id="{98899933-ADEA-6230-8476-2F8881D7F507}"/>
              </a:ext>
            </a:extLst>
          </p:cNvPr>
          <p:cNvSpPr/>
          <p:nvPr/>
        </p:nvSpPr>
        <p:spPr>
          <a:xfrm>
            <a:off x="8238644" y="5633819"/>
            <a:ext cx="250206" cy="293914"/>
          </a:xfrm>
          <a:prstGeom prst="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hteck 59">
            <a:extLst>
              <a:ext uri="{FF2B5EF4-FFF2-40B4-BE49-F238E27FC236}">
                <a16:creationId xmlns:a16="http://schemas.microsoft.com/office/drawing/2014/main" id="{E2AC54D9-FF1D-DE54-3DA2-33BDFD4E09E6}"/>
              </a:ext>
            </a:extLst>
          </p:cNvPr>
          <p:cNvSpPr/>
          <p:nvPr/>
        </p:nvSpPr>
        <p:spPr>
          <a:xfrm>
            <a:off x="5823212" y="3094144"/>
            <a:ext cx="184657" cy="12496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hteck 60">
            <a:extLst>
              <a:ext uri="{FF2B5EF4-FFF2-40B4-BE49-F238E27FC236}">
                <a16:creationId xmlns:a16="http://schemas.microsoft.com/office/drawing/2014/main" id="{4BC42161-6BC1-6188-27CF-E5A7A43E50AB}"/>
              </a:ext>
            </a:extLst>
          </p:cNvPr>
          <p:cNvSpPr/>
          <p:nvPr/>
        </p:nvSpPr>
        <p:spPr>
          <a:xfrm>
            <a:off x="8844398" y="4889701"/>
            <a:ext cx="250206" cy="293914"/>
          </a:xfrm>
          <a:prstGeom prst="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hteck 61">
            <a:extLst>
              <a:ext uri="{FF2B5EF4-FFF2-40B4-BE49-F238E27FC236}">
                <a16:creationId xmlns:a16="http://schemas.microsoft.com/office/drawing/2014/main" id="{DD7B199F-8839-DC32-600F-BCB5C9957FFE}"/>
              </a:ext>
            </a:extLst>
          </p:cNvPr>
          <p:cNvSpPr/>
          <p:nvPr/>
        </p:nvSpPr>
        <p:spPr>
          <a:xfrm>
            <a:off x="8844398" y="5633819"/>
            <a:ext cx="250206" cy="293914"/>
          </a:xfrm>
          <a:prstGeom prst="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4" name="Gerade Verbindung mit Pfeil 63">
            <a:extLst>
              <a:ext uri="{FF2B5EF4-FFF2-40B4-BE49-F238E27FC236}">
                <a16:creationId xmlns:a16="http://schemas.microsoft.com/office/drawing/2014/main" id="{13BA02B8-60CD-2D53-5C8C-DEB56FFB3F8D}"/>
              </a:ext>
            </a:extLst>
          </p:cNvPr>
          <p:cNvCxnSpPr>
            <a:cxnSpLocks/>
            <a:endCxn id="67" idx="2"/>
          </p:cNvCxnSpPr>
          <p:nvPr/>
        </p:nvCxnSpPr>
        <p:spPr>
          <a:xfrm flipV="1">
            <a:off x="8980387" y="3762205"/>
            <a:ext cx="116667" cy="1238620"/>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7" name="Rechteck 66">
            <a:extLst>
              <a:ext uri="{FF2B5EF4-FFF2-40B4-BE49-F238E27FC236}">
                <a16:creationId xmlns:a16="http://schemas.microsoft.com/office/drawing/2014/main" id="{D5C19A90-2FB8-83DC-95EA-398CF2CDD042}"/>
              </a:ext>
            </a:extLst>
          </p:cNvPr>
          <p:cNvSpPr/>
          <p:nvPr/>
        </p:nvSpPr>
        <p:spPr>
          <a:xfrm>
            <a:off x="8971951" y="3468291"/>
            <a:ext cx="250206" cy="293914"/>
          </a:xfrm>
          <a:prstGeom prst="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8" name="Gerade Verbindung mit Pfeil 67">
            <a:extLst>
              <a:ext uri="{FF2B5EF4-FFF2-40B4-BE49-F238E27FC236}">
                <a16:creationId xmlns:a16="http://schemas.microsoft.com/office/drawing/2014/main" id="{CEC91FC7-26E2-3F00-65E7-67D082DE9613}"/>
              </a:ext>
            </a:extLst>
          </p:cNvPr>
          <p:cNvCxnSpPr/>
          <p:nvPr/>
        </p:nvCxnSpPr>
        <p:spPr>
          <a:xfrm>
            <a:off x="9211271" y="3615248"/>
            <a:ext cx="14888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9" name="Rechteck 68">
            <a:extLst>
              <a:ext uri="{FF2B5EF4-FFF2-40B4-BE49-F238E27FC236}">
                <a16:creationId xmlns:a16="http://schemas.microsoft.com/office/drawing/2014/main" id="{D8C28493-29E7-DD81-45DF-02817BEF58EF}"/>
              </a:ext>
            </a:extLst>
          </p:cNvPr>
          <p:cNvSpPr/>
          <p:nvPr/>
        </p:nvSpPr>
        <p:spPr>
          <a:xfrm>
            <a:off x="9377359" y="3468291"/>
            <a:ext cx="359229" cy="293914"/>
          </a:xfrm>
          <a:prstGeom prst="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hteck 69">
            <a:extLst>
              <a:ext uri="{FF2B5EF4-FFF2-40B4-BE49-F238E27FC236}">
                <a16:creationId xmlns:a16="http://schemas.microsoft.com/office/drawing/2014/main" id="{21969A16-7514-DFF1-4535-103ECB43E514}"/>
              </a:ext>
            </a:extLst>
          </p:cNvPr>
          <p:cNvSpPr/>
          <p:nvPr/>
        </p:nvSpPr>
        <p:spPr>
          <a:xfrm>
            <a:off x="9377359" y="3536938"/>
            <a:ext cx="102534" cy="146318"/>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hteck 70">
            <a:extLst>
              <a:ext uri="{FF2B5EF4-FFF2-40B4-BE49-F238E27FC236}">
                <a16:creationId xmlns:a16="http://schemas.microsoft.com/office/drawing/2014/main" id="{256BA43D-1BFC-0686-D289-D6FBC866D692}"/>
              </a:ext>
            </a:extLst>
          </p:cNvPr>
          <p:cNvSpPr/>
          <p:nvPr/>
        </p:nvSpPr>
        <p:spPr>
          <a:xfrm>
            <a:off x="8664574" y="3468949"/>
            <a:ext cx="250206" cy="293914"/>
          </a:xfrm>
          <a:prstGeom prst="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hteck 73">
            <a:extLst>
              <a:ext uri="{FF2B5EF4-FFF2-40B4-BE49-F238E27FC236}">
                <a16:creationId xmlns:a16="http://schemas.microsoft.com/office/drawing/2014/main" id="{63FAF55F-B9A1-DCCA-CFB4-B3A6FB44D7AD}"/>
              </a:ext>
            </a:extLst>
          </p:cNvPr>
          <p:cNvSpPr/>
          <p:nvPr/>
        </p:nvSpPr>
        <p:spPr>
          <a:xfrm>
            <a:off x="7245293" y="3437573"/>
            <a:ext cx="262219" cy="293914"/>
          </a:xfrm>
          <a:prstGeom prst="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hteck 74">
            <a:extLst>
              <a:ext uri="{FF2B5EF4-FFF2-40B4-BE49-F238E27FC236}">
                <a16:creationId xmlns:a16="http://schemas.microsoft.com/office/drawing/2014/main" id="{94442C34-5A7C-55DB-676A-1642899F78A0}"/>
              </a:ext>
            </a:extLst>
          </p:cNvPr>
          <p:cNvSpPr/>
          <p:nvPr/>
        </p:nvSpPr>
        <p:spPr>
          <a:xfrm>
            <a:off x="8667424" y="3818364"/>
            <a:ext cx="250206" cy="293914"/>
          </a:xfrm>
          <a:prstGeom prst="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feld 77">
            <a:extLst>
              <a:ext uri="{FF2B5EF4-FFF2-40B4-BE49-F238E27FC236}">
                <a16:creationId xmlns:a16="http://schemas.microsoft.com/office/drawing/2014/main" id="{4D8AFE04-D9EA-CEAE-A52A-79BAF44BB59D}"/>
              </a:ext>
            </a:extLst>
          </p:cNvPr>
          <p:cNvSpPr txBox="1"/>
          <p:nvPr/>
        </p:nvSpPr>
        <p:spPr>
          <a:xfrm>
            <a:off x="7769002" y="6019145"/>
            <a:ext cx="1698739" cy="646331"/>
          </a:xfrm>
          <a:prstGeom prst="rect">
            <a:avLst/>
          </a:prstGeom>
          <a:noFill/>
        </p:spPr>
        <p:txBody>
          <a:bodyPr wrap="square" rtlCol="0">
            <a:spAutoFit/>
          </a:bodyPr>
          <a:lstStyle/>
          <a:p>
            <a:pPr algn="l"/>
            <a:r>
              <a:rPr lang="en-GB" sz="1200" b="1">
                <a:solidFill>
                  <a:srgbClr val="0C1D3E"/>
                </a:solidFill>
                <a:ea typeface="Calibri" panose="020F0502020204030204" pitchFamily="34" charset="0"/>
                <a:cs typeface="Arial" panose="020B0604020202020204" pitchFamily="34" charset="0"/>
              </a:rPr>
              <a:t>Available European  products for Migration Target 2</a:t>
            </a:r>
          </a:p>
        </p:txBody>
      </p:sp>
      <p:sp>
        <p:nvSpPr>
          <p:cNvPr id="79" name="Rechteck 78">
            <a:extLst>
              <a:ext uri="{FF2B5EF4-FFF2-40B4-BE49-F238E27FC236}">
                <a16:creationId xmlns:a16="http://schemas.microsoft.com/office/drawing/2014/main" id="{59A97A5A-038A-1CFD-F336-93EA3D8252EB}"/>
              </a:ext>
            </a:extLst>
          </p:cNvPr>
          <p:cNvSpPr/>
          <p:nvPr/>
        </p:nvSpPr>
        <p:spPr>
          <a:xfrm>
            <a:off x="7926478" y="5428422"/>
            <a:ext cx="562372" cy="142907"/>
          </a:xfrm>
          <a:prstGeom prst="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hteck 79">
            <a:extLst>
              <a:ext uri="{FF2B5EF4-FFF2-40B4-BE49-F238E27FC236}">
                <a16:creationId xmlns:a16="http://schemas.microsoft.com/office/drawing/2014/main" id="{2B22321A-30DE-F544-9A11-A2B6B8E072F4}"/>
              </a:ext>
            </a:extLst>
          </p:cNvPr>
          <p:cNvSpPr/>
          <p:nvPr/>
        </p:nvSpPr>
        <p:spPr>
          <a:xfrm>
            <a:off x="8532560" y="5428422"/>
            <a:ext cx="562372" cy="142907"/>
          </a:xfrm>
          <a:prstGeom prst="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29828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6EBFCF1-2587-4BC9-A56B-8BCD854D6FF2}"/>
              </a:ext>
            </a:extLst>
          </p:cNvPr>
          <p:cNvSpPr>
            <a:spLocks noGrp="1"/>
          </p:cNvSpPr>
          <p:nvPr>
            <p:ph type="sldNum" sz="quarter" idx="12"/>
          </p:nvPr>
        </p:nvSpPr>
        <p:spPr/>
        <p:txBody>
          <a:bodyPr/>
          <a:lstStyle/>
          <a:p>
            <a:fld id="{442AD375-037F-43D0-B059-5172DA06796A}" type="slidenum">
              <a:rPr lang="de-CH" smtClean="0"/>
              <a:pPr/>
              <a:t>4</a:t>
            </a:fld>
            <a:endParaRPr lang="de-CH"/>
          </a:p>
        </p:txBody>
      </p:sp>
      <p:sp>
        <p:nvSpPr>
          <p:cNvPr id="5" name="Titel 1">
            <a:extLst>
              <a:ext uri="{FF2B5EF4-FFF2-40B4-BE49-F238E27FC236}">
                <a16:creationId xmlns:a16="http://schemas.microsoft.com/office/drawing/2014/main" id="{78A3689F-A1B8-45B4-B7DE-FA981F019FF9}"/>
              </a:ext>
            </a:extLst>
          </p:cNvPr>
          <p:cNvSpPr>
            <a:spLocks noGrp="1"/>
          </p:cNvSpPr>
          <p:nvPr>
            <p:ph type="title"/>
          </p:nvPr>
        </p:nvSpPr>
        <p:spPr>
          <a:xfrm>
            <a:off x="2152650" y="365127"/>
            <a:ext cx="7886700" cy="613820"/>
          </a:xfrm>
        </p:spPr>
        <p:txBody>
          <a:bodyPr lIns="91440" tIns="45720" rIns="91440" bIns="45720" anchor="t">
            <a:normAutofit/>
          </a:bodyPr>
          <a:lstStyle/>
          <a:p>
            <a:r>
              <a:rPr lang="en-GB" sz="3200" b="1"/>
              <a:t>Typical pattern for trackside migration</a:t>
            </a:r>
            <a:endParaRPr lang="en-GB" sz="1800" b="1"/>
          </a:p>
        </p:txBody>
      </p:sp>
      <p:sp>
        <p:nvSpPr>
          <p:cNvPr id="3" name="TextBox 14">
            <a:extLst>
              <a:ext uri="{FF2B5EF4-FFF2-40B4-BE49-F238E27FC236}">
                <a16:creationId xmlns:a16="http://schemas.microsoft.com/office/drawing/2014/main" id="{30CF76B1-0529-0C9A-1CF4-E5A82E71B732}"/>
              </a:ext>
            </a:extLst>
          </p:cNvPr>
          <p:cNvSpPr txBox="1"/>
          <p:nvPr/>
        </p:nvSpPr>
        <p:spPr>
          <a:xfrm>
            <a:off x="2152650" y="970940"/>
            <a:ext cx="9781419" cy="1590885"/>
          </a:xfrm>
          <a:prstGeom prst="rect">
            <a:avLst/>
          </a:prstGeom>
          <a:noFill/>
        </p:spPr>
        <p:txBody>
          <a:bodyPr wrap="square" lIns="91440" tIns="45720" rIns="91440" bIns="45720" anchor="t">
            <a:spAutoFit/>
          </a:bodyPr>
          <a:lstStyle/>
          <a:p>
            <a:pPr marL="228600" indent="-228600">
              <a:lnSpc>
                <a:spcPct val="107000"/>
              </a:lnSpc>
              <a:spcAft>
                <a:spcPts val="800"/>
              </a:spcAft>
              <a:buClr>
                <a:srgbClr val="91CB60"/>
              </a:buClr>
              <a:buFont typeface="Wingdings" panose="05000000000000000000" pitchFamily="2" charset="2"/>
              <a:buChar char="Ø"/>
            </a:pPr>
            <a:r>
              <a:rPr lang="en-GB" sz="2000">
                <a:latin typeface="Arial"/>
                <a:ea typeface="Calibri"/>
                <a:cs typeface="Arial"/>
              </a:rPr>
              <a:t>Typically, the local adaptation (integration) happens line by line</a:t>
            </a:r>
          </a:p>
          <a:p>
            <a:pPr marL="228600" indent="-228600">
              <a:lnSpc>
                <a:spcPct val="107000"/>
              </a:lnSpc>
              <a:spcAft>
                <a:spcPts val="800"/>
              </a:spcAft>
              <a:buClr>
                <a:srgbClr val="91CB60"/>
              </a:buClr>
              <a:buFont typeface="Wingdings" panose="05000000000000000000" pitchFamily="2" charset="2"/>
              <a:buChar char="Ø"/>
            </a:pPr>
            <a:r>
              <a:rPr lang="en-GB" sz="2000">
                <a:latin typeface="Arial"/>
                <a:ea typeface="Calibri" panose="020F0502020204030204" pitchFamily="34" charset="0"/>
                <a:cs typeface="Arial"/>
              </a:rPr>
              <a:t>A simple way to “adapt” is to use the full target architecture for new lines</a:t>
            </a:r>
          </a:p>
          <a:p>
            <a:pPr marL="228600" indent="-228600">
              <a:lnSpc>
                <a:spcPct val="107000"/>
              </a:lnSpc>
              <a:spcAft>
                <a:spcPts val="800"/>
              </a:spcAft>
              <a:buClr>
                <a:srgbClr val="91CB60"/>
              </a:buClr>
              <a:buFont typeface="Wingdings" panose="05000000000000000000" pitchFamily="2" charset="2"/>
              <a:buChar char="Ø"/>
            </a:pPr>
            <a:r>
              <a:rPr lang="en-GB" sz="2000">
                <a:latin typeface="Arial"/>
                <a:ea typeface="Calibri" panose="020F0502020204030204" pitchFamily="34" charset="0"/>
                <a:cs typeface="Arial"/>
              </a:rPr>
              <a:t>Existing ETCS L2 lines would typically live up to their end of life like they were built</a:t>
            </a:r>
            <a:br>
              <a:rPr lang="en-GB" sz="2000">
                <a:latin typeface="Arial"/>
                <a:ea typeface="Calibri" panose="020F0502020204030204" pitchFamily="34" charset="0"/>
                <a:cs typeface="Arial"/>
              </a:rPr>
            </a:br>
            <a:r>
              <a:rPr lang="en-GB" sz="2000">
                <a:latin typeface="Arial"/>
                <a:ea typeface="Calibri" panose="020F0502020204030204" pitchFamily="34" charset="0"/>
                <a:cs typeface="Arial"/>
              </a:rPr>
              <a:t>(but of course upgrades are possible and can be prepared early)</a:t>
            </a:r>
            <a:endParaRPr lang="en-GB" sz="2000">
              <a:latin typeface="Arial" panose="020B0604020202020204" pitchFamily="34" charset="0"/>
              <a:ea typeface="Calibri" panose="020F0502020204030204" pitchFamily="34" charset="0"/>
              <a:cs typeface="Arial" panose="020B0604020202020204" pitchFamily="34" charset="0"/>
            </a:endParaRPr>
          </a:p>
        </p:txBody>
      </p:sp>
      <p:grpSp>
        <p:nvGrpSpPr>
          <p:cNvPr id="39" name="Gruppieren 38">
            <a:extLst>
              <a:ext uri="{FF2B5EF4-FFF2-40B4-BE49-F238E27FC236}">
                <a16:creationId xmlns:a16="http://schemas.microsoft.com/office/drawing/2014/main" id="{CBFE8267-68CF-EAA1-B8F6-20CCD2E6C594}"/>
              </a:ext>
            </a:extLst>
          </p:cNvPr>
          <p:cNvGrpSpPr/>
          <p:nvPr/>
        </p:nvGrpSpPr>
        <p:grpSpPr>
          <a:xfrm>
            <a:off x="3004458" y="2753281"/>
            <a:ext cx="6632121" cy="3814619"/>
            <a:chOff x="2263266" y="2018035"/>
            <a:chExt cx="7772400" cy="4839418"/>
          </a:xfrm>
        </p:grpSpPr>
        <p:pic>
          <p:nvPicPr>
            <p:cNvPr id="19" name="Grafik 18">
              <a:extLst>
                <a:ext uri="{FF2B5EF4-FFF2-40B4-BE49-F238E27FC236}">
                  <a16:creationId xmlns:a16="http://schemas.microsoft.com/office/drawing/2014/main" id="{E05C4B05-C164-70C8-A662-904809B2760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63266" y="2018035"/>
              <a:ext cx="7772400" cy="4839418"/>
            </a:xfrm>
            <a:prstGeom prst="rect">
              <a:avLst/>
            </a:prstGeom>
          </p:spPr>
        </p:pic>
        <p:pic>
          <p:nvPicPr>
            <p:cNvPr id="20" name="Grafik 19">
              <a:extLst>
                <a:ext uri="{FF2B5EF4-FFF2-40B4-BE49-F238E27FC236}">
                  <a16:creationId xmlns:a16="http://schemas.microsoft.com/office/drawing/2014/main" id="{B98F7E43-2935-191A-2A59-A03035A2288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95819" y="2600975"/>
              <a:ext cx="845548" cy="1264828"/>
            </a:xfrm>
            <a:prstGeom prst="rect">
              <a:avLst/>
            </a:prstGeom>
          </p:spPr>
        </p:pic>
        <p:pic>
          <p:nvPicPr>
            <p:cNvPr id="29" name="Grafik 28">
              <a:extLst>
                <a:ext uri="{FF2B5EF4-FFF2-40B4-BE49-F238E27FC236}">
                  <a16:creationId xmlns:a16="http://schemas.microsoft.com/office/drawing/2014/main" id="{E88B858D-DB84-E16E-529D-7CAA9897AFD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246518" y="3713844"/>
              <a:ext cx="1150348" cy="1720768"/>
            </a:xfrm>
            <a:prstGeom prst="rect">
              <a:avLst/>
            </a:prstGeom>
          </p:spPr>
        </p:pic>
        <p:pic>
          <p:nvPicPr>
            <p:cNvPr id="32" name="Grafik 31">
              <a:extLst>
                <a:ext uri="{FF2B5EF4-FFF2-40B4-BE49-F238E27FC236}">
                  <a16:creationId xmlns:a16="http://schemas.microsoft.com/office/drawing/2014/main" id="{9BE2DA20-6CDD-4E8C-F674-841837848C2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265693" y="2097781"/>
              <a:ext cx="668430" cy="999883"/>
            </a:xfrm>
            <a:prstGeom prst="rect">
              <a:avLst/>
            </a:prstGeom>
          </p:spPr>
        </p:pic>
        <p:pic>
          <p:nvPicPr>
            <p:cNvPr id="34" name="Grafik 33">
              <a:extLst>
                <a:ext uri="{FF2B5EF4-FFF2-40B4-BE49-F238E27FC236}">
                  <a16:creationId xmlns:a16="http://schemas.microsoft.com/office/drawing/2014/main" id="{FD7154F2-CA51-6E41-5E54-809B000F6DC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466219" y="3614830"/>
              <a:ext cx="845548" cy="1264828"/>
            </a:xfrm>
            <a:prstGeom prst="rect">
              <a:avLst/>
            </a:prstGeom>
          </p:spPr>
        </p:pic>
        <p:pic>
          <p:nvPicPr>
            <p:cNvPr id="35" name="Grafik 34">
              <a:extLst>
                <a:ext uri="{FF2B5EF4-FFF2-40B4-BE49-F238E27FC236}">
                  <a16:creationId xmlns:a16="http://schemas.microsoft.com/office/drawing/2014/main" id="{D8353E67-75D8-BF3D-0CAD-6B5D06323A6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555365" y="2563707"/>
              <a:ext cx="668429" cy="999881"/>
            </a:xfrm>
            <a:prstGeom prst="rect">
              <a:avLst/>
            </a:prstGeom>
          </p:spPr>
        </p:pic>
        <p:pic>
          <p:nvPicPr>
            <p:cNvPr id="36" name="Grafik 35">
              <a:extLst>
                <a:ext uri="{FF2B5EF4-FFF2-40B4-BE49-F238E27FC236}">
                  <a16:creationId xmlns:a16="http://schemas.microsoft.com/office/drawing/2014/main" id="{2B63CC5C-D69E-22F5-0DE4-5070AC66E75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10529" y="2188271"/>
              <a:ext cx="668429" cy="999881"/>
            </a:xfrm>
            <a:prstGeom prst="rect">
              <a:avLst/>
            </a:prstGeom>
          </p:spPr>
        </p:pic>
        <p:pic>
          <p:nvPicPr>
            <p:cNvPr id="37" name="Grafik 36">
              <a:extLst>
                <a:ext uri="{FF2B5EF4-FFF2-40B4-BE49-F238E27FC236}">
                  <a16:creationId xmlns:a16="http://schemas.microsoft.com/office/drawing/2014/main" id="{768B88CE-8F25-BE24-6547-4A2169D8965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435873" y="3448898"/>
              <a:ext cx="845548" cy="1264827"/>
            </a:xfrm>
            <a:prstGeom prst="rect">
              <a:avLst/>
            </a:prstGeom>
          </p:spPr>
        </p:pic>
      </p:grpSp>
    </p:spTree>
    <p:extLst>
      <p:ext uri="{BB962C8B-B14F-4D97-AF65-F5344CB8AC3E}">
        <p14:creationId xmlns:p14="http://schemas.microsoft.com/office/powerpoint/2010/main" val="1982818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6F7F51F-6F4A-6328-860E-788D7A0BE4EB}"/>
              </a:ext>
            </a:extLst>
          </p:cNvPr>
          <p:cNvSpPr>
            <a:spLocks noGrp="1"/>
          </p:cNvSpPr>
          <p:nvPr>
            <p:ph type="title"/>
          </p:nvPr>
        </p:nvSpPr>
        <p:spPr/>
        <p:txBody>
          <a:bodyPr/>
          <a:lstStyle/>
          <a:p>
            <a:r>
              <a:rPr lang="en-GB"/>
              <a:t> </a:t>
            </a:r>
            <a:br>
              <a:rPr lang="en-GB"/>
            </a:br>
            <a:endParaRPr lang="en-GB"/>
          </a:p>
        </p:txBody>
      </p:sp>
      <p:sp>
        <p:nvSpPr>
          <p:cNvPr id="4" name="Textfeld 3">
            <a:extLst>
              <a:ext uri="{FF2B5EF4-FFF2-40B4-BE49-F238E27FC236}">
                <a16:creationId xmlns:a16="http://schemas.microsoft.com/office/drawing/2014/main" id="{0FFFA68B-71A5-73DD-4047-F99BBE509096}"/>
              </a:ext>
            </a:extLst>
          </p:cNvPr>
          <p:cNvSpPr txBox="1"/>
          <p:nvPr/>
        </p:nvSpPr>
        <p:spPr>
          <a:xfrm>
            <a:off x="2035629" y="304800"/>
            <a:ext cx="6308137" cy="1077218"/>
          </a:xfrm>
          <a:prstGeom prst="rect">
            <a:avLst/>
          </a:prstGeom>
          <a:noFill/>
        </p:spPr>
        <p:txBody>
          <a:bodyPr wrap="none" rtlCol="0">
            <a:spAutoFit/>
          </a:bodyPr>
          <a:lstStyle/>
          <a:p>
            <a:pPr algn="l"/>
            <a:r>
              <a:rPr lang="en-GB" sz="3200" b="1">
                <a:solidFill>
                  <a:srgbClr val="0C1D3E"/>
                </a:solidFill>
                <a:ea typeface="Calibri" panose="020F0502020204030204" pitchFamily="34" charset="0"/>
                <a:cs typeface="Arial" panose="020B0604020202020204" pitchFamily="34" charset="0"/>
              </a:rPr>
              <a:t>Support for national migrations</a:t>
            </a:r>
            <a:br>
              <a:rPr lang="en-GB" sz="3200" b="1">
                <a:solidFill>
                  <a:srgbClr val="0C1D3E"/>
                </a:solidFill>
                <a:ea typeface="Calibri" panose="020F0502020204030204" pitchFamily="34" charset="0"/>
                <a:cs typeface="Arial" panose="020B0604020202020204" pitchFamily="34" charset="0"/>
              </a:rPr>
            </a:br>
            <a:r>
              <a:rPr lang="en-GB" sz="3200" b="1">
                <a:solidFill>
                  <a:srgbClr val="0C1D3E"/>
                </a:solidFill>
                <a:ea typeface="Calibri" panose="020F0502020204030204" pitchFamily="34" charset="0"/>
                <a:cs typeface="Arial" panose="020B0604020202020204" pitchFamily="34" charset="0"/>
              </a:rPr>
              <a:t>on European level</a:t>
            </a:r>
          </a:p>
        </p:txBody>
      </p:sp>
      <p:sp>
        <p:nvSpPr>
          <p:cNvPr id="2" name="Textfeld 1">
            <a:extLst>
              <a:ext uri="{FF2B5EF4-FFF2-40B4-BE49-F238E27FC236}">
                <a16:creationId xmlns:a16="http://schemas.microsoft.com/office/drawing/2014/main" id="{3DC2F745-0365-C7CE-32C0-F3785D0032B8}"/>
              </a:ext>
            </a:extLst>
          </p:cNvPr>
          <p:cNvSpPr txBox="1"/>
          <p:nvPr/>
        </p:nvSpPr>
        <p:spPr>
          <a:xfrm>
            <a:off x="1262742" y="1708865"/>
            <a:ext cx="9470571" cy="4893647"/>
          </a:xfrm>
          <a:prstGeom prst="rect">
            <a:avLst/>
          </a:prstGeom>
          <a:noFill/>
        </p:spPr>
        <p:txBody>
          <a:bodyPr wrap="square" lIns="91440" tIns="45720" rIns="91440" bIns="45720" rtlCol="0" anchor="t">
            <a:spAutoFit/>
          </a:bodyPr>
          <a:lstStyle/>
          <a:p>
            <a:pPr marL="457200" indent="-457200" algn="l">
              <a:buFont typeface="+mj-lt"/>
              <a:buAutoNum type="arabicPeriod"/>
            </a:pPr>
            <a:r>
              <a:rPr lang="en-GB" sz="2800">
                <a:solidFill>
                  <a:srgbClr val="0C1D3E"/>
                </a:solidFill>
                <a:ea typeface="Calibri" panose="020F0502020204030204" pitchFamily="34" charset="0"/>
                <a:cs typeface="Arial"/>
              </a:rPr>
              <a:t>Analyse national migration challenges</a:t>
            </a:r>
          </a:p>
          <a:p>
            <a:pPr marL="457200" indent="-457200" algn="l">
              <a:buFont typeface="+mj-lt"/>
              <a:buAutoNum type="arabicPeriod"/>
            </a:pPr>
            <a:endParaRPr lang="en-GB" sz="1400">
              <a:solidFill>
                <a:srgbClr val="0C1D3E"/>
              </a:solidFill>
              <a:ea typeface="Calibri" panose="020F0502020204030204" pitchFamily="34" charset="0"/>
              <a:cs typeface="Arial" panose="020B0604020202020204" pitchFamily="34" charset="0"/>
            </a:endParaRPr>
          </a:p>
          <a:p>
            <a:pPr marL="457200" indent="-457200">
              <a:buFont typeface="+mj-lt"/>
              <a:buAutoNum type="arabicPeriod"/>
            </a:pPr>
            <a:r>
              <a:rPr lang="en-GB" sz="2800">
                <a:solidFill>
                  <a:srgbClr val="0C1D3E"/>
                </a:solidFill>
                <a:ea typeface="Calibri" panose="020F0502020204030204" pitchFamily="34" charset="0"/>
                <a:cs typeface="Arial"/>
              </a:rPr>
              <a:t>Describe best migration practices and “lessons learnt”</a:t>
            </a:r>
          </a:p>
          <a:p>
            <a:pPr marL="457200" indent="-457200" algn="l">
              <a:buFont typeface="+mj-lt"/>
              <a:buAutoNum type="arabicPeriod"/>
            </a:pPr>
            <a:endParaRPr lang="en-GB" sz="1600">
              <a:solidFill>
                <a:srgbClr val="0C1D3E"/>
              </a:solidFill>
              <a:ea typeface="Calibri" panose="020F0502020204030204" pitchFamily="34" charset="0"/>
              <a:cs typeface="Arial" panose="020B0604020202020204" pitchFamily="34" charset="0"/>
            </a:endParaRPr>
          </a:p>
          <a:p>
            <a:pPr marL="457200" indent="-457200">
              <a:buAutoNum type="arabicPeriod"/>
            </a:pPr>
            <a:r>
              <a:rPr lang="en-GB" sz="2800">
                <a:solidFill>
                  <a:srgbClr val="0C1D3E"/>
                </a:solidFill>
                <a:ea typeface="Calibri" panose="020F0502020204030204" pitchFamily="34" charset="0"/>
                <a:cs typeface="Arial"/>
              </a:rPr>
              <a:t>Slim standard interfaces to simplify national “adapter” development projects </a:t>
            </a:r>
            <a:endParaRPr lang="en-GB" sz="2800">
              <a:solidFill>
                <a:srgbClr val="0C1D3E"/>
              </a:solidFill>
              <a:ea typeface="Calibri" panose="020F0502020204030204" pitchFamily="34" charset="0"/>
              <a:cs typeface="Arial" panose="020B0604020202020204" pitchFamily="34" charset="0"/>
            </a:endParaRPr>
          </a:p>
          <a:p>
            <a:pPr marL="457200" indent="-457200" algn="l">
              <a:buFont typeface="+mj-lt"/>
              <a:buAutoNum type="arabicPeriod"/>
            </a:pPr>
            <a:endParaRPr lang="en-GB" sz="1400">
              <a:solidFill>
                <a:srgbClr val="0C1D3E"/>
              </a:solidFill>
              <a:ea typeface="Calibri" panose="020F0502020204030204" pitchFamily="34" charset="0"/>
              <a:cs typeface="Arial" panose="020B0604020202020204" pitchFamily="34" charset="0"/>
            </a:endParaRPr>
          </a:p>
          <a:p>
            <a:pPr marL="457200" indent="-457200">
              <a:buFont typeface="+mj-lt"/>
              <a:buAutoNum type="arabicPeriod"/>
            </a:pPr>
            <a:r>
              <a:rPr lang="en-GB" sz="2800">
                <a:solidFill>
                  <a:srgbClr val="0C1D3E"/>
                </a:solidFill>
                <a:ea typeface="Calibri" panose="020F0502020204030204" pitchFamily="34" charset="0"/>
                <a:cs typeface="Arial"/>
              </a:rPr>
              <a:t>Propose migration steps that are realistic, economically viable and broadly accepted</a:t>
            </a:r>
          </a:p>
          <a:p>
            <a:pPr marL="457200" indent="-457200" algn="l">
              <a:buFont typeface="+mj-lt"/>
              <a:buAutoNum type="arabicPeriod"/>
            </a:pPr>
            <a:endParaRPr lang="en-GB" sz="1600">
              <a:solidFill>
                <a:srgbClr val="0C1D3E"/>
              </a:solidFill>
              <a:ea typeface="Calibri" panose="020F0502020204030204" pitchFamily="34" charset="0"/>
              <a:cs typeface="Arial" panose="020B0604020202020204" pitchFamily="34" charset="0"/>
            </a:endParaRPr>
          </a:p>
          <a:p>
            <a:pPr marL="457200" indent="-457200">
              <a:buFont typeface="+mj-lt"/>
              <a:buAutoNum type="arabicPeriod"/>
            </a:pPr>
            <a:r>
              <a:rPr lang="en-GB" sz="2800">
                <a:solidFill>
                  <a:srgbClr val="0C1D3E"/>
                </a:solidFill>
                <a:ea typeface="Calibri" panose="020F0502020204030204" pitchFamily="34" charset="0"/>
                <a:cs typeface="Arial"/>
              </a:rPr>
              <a:t>Freedom of choice for migration strategy: Make "small steps" or “later but then complete big steps” migrations possible</a:t>
            </a:r>
          </a:p>
        </p:txBody>
      </p:sp>
    </p:spTree>
    <p:extLst>
      <p:ext uri="{BB962C8B-B14F-4D97-AF65-F5344CB8AC3E}">
        <p14:creationId xmlns:p14="http://schemas.microsoft.com/office/powerpoint/2010/main" val="2296713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6EBFCF1-2587-4BC9-A56B-8BCD854D6FF2}"/>
              </a:ext>
            </a:extLst>
          </p:cNvPr>
          <p:cNvSpPr>
            <a:spLocks noGrp="1"/>
          </p:cNvSpPr>
          <p:nvPr>
            <p:ph type="sldNum" sz="quarter" idx="12"/>
          </p:nvPr>
        </p:nvSpPr>
        <p:spPr/>
        <p:txBody>
          <a:bodyPr/>
          <a:lstStyle/>
          <a:p>
            <a:fld id="{442AD375-037F-43D0-B059-5172DA06796A}" type="slidenum">
              <a:rPr lang="de-CH" smtClean="0"/>
              <a:pPr/>
              <a:t>6</a:t>
            </a:fld>
            <a:endParaRPr lang="de-CH"/>
          </a:p>
        </p:txBody>
      </p:sp>
      <p:sp>
        <p:nvSpPr>
          <p:cNvPr id="5" name="Titel 1">
            <a:extLst>
              <a:ext uri="{FF2B5EF4-FFF2-40B4-BE49-F238E27FC236}">
                <a16:creationId xmlns:a16="http://schemas.microsoft.com/office/drawing/2014/main" id="{78A3689F-A1B8-45B4-B7DE-FA981F019FF9}"/>
              </a:ext>
            </a:extLst>
          </p:cNvPr>
          <p:cNvSpPr>
            <a:spLocks noGrp="1"/>
          </p:cNvSpPr>
          <p:nvPr>
            <p:ph type="title"/>
          </p:nvPr>
        </p:nvSpPr>
        <p:spPr>
          <a:xfrm>
            <a:off x="2152650" y="365127"/>
            <a:ext cx="7886700" cy="613820"/>
          </a:xfrm>
        </p:spPr>
        <p:txBody>
          <a:bodyPr lIns="91440" tIns="45720" rIns="91440" bIns="45720" anchor="t">
            <a:normAutofit/>
          </a:bodyPr>
          <a:lstStyle/>
          <a:p>
            <a:r>
              <a:rPr lang="en-GB" sz="3200" b="1"/>
              <a:t>Premises </a:t>
            </a:r>
            <a:r>
              <a:rPr lang="en-GB" sz="2000" b="1"/>
              <a:t>(current discussion state)</a:t>
            </a:r>
            <a:endParaRPr lang="en-GB" sz="1800" b="1"/>
          </a:p>
        </p:txBody>
      </p:sp>
      <p:sp>
        <p:nvSpPr>
          <p:cNvPr id="2" name="Textfeld 1">
            <a:extLst>
              <a:ext uri="{FF2B5EF4-FFF2-40B4-BE49-F238E27FC236}">
                <a16:creationId xmlns:a16="http://schemas.microsoft.com/office/drawing/2014/main" id="{8381224C-E62B-68FD-5116-980C9F6DD3F9}"/>
              </a:ext>
            </a:extLst>
          </p:cNvPr>
          <p:cNvSpPr txBox="1"/>
          <p:nvPr/>
        </p:nvSpPr>
        <p:spPr>
          <a:xfrm>
            <a:off x="1360714" y="1443677"/>
            <a:ext cx="9470571" cy="4708981"/>
          </a:xfrm>
          <a:prstGeom prst="rect">
            <a:avLst/>
          </a:prstGeom>
          <a:noFill/>
        </p:spPr>
        <p:txBody>
          <a:bodyPr wrap="square" lIns="91440" tIns="45720" rIns="91440" bIns="45720" rtlCol="0" anchor="t">
            <a:spAutoFit/>
          </a:bodyPr>
          <a:lstStyle/>
          <a:p>
            <a:r>
              <a:rPr lang="en-GB" sz="2000" dirty="0">
                <a:solidFill>
                  <a:srgbClr val="0C1D3E"/>
                </a:solidFill>
                <a:ea typeface="Calibri" panose="020F0502020204030204" pitchFamily="34" charset="0"/>
                <a:cs typeface="Arial"/>
              </a:rPr>
              <a:t>"Migration Target": Set of harmonized products ready for deployment</a:t>
            </a:r>
            <a:br>
              <a:rPr lang="en-GB" sz="2000" dirty="0">
                <a:ea typeface="Calibri" panose="020F0502020204030204" pitchFamily="34" charset="0"/>
                <a:cs typeface="Arial"/>
              </a:rPr>
            </a:br>
            <a:endParaRPr lang="en-GB" sz="2000">
              <a:solidFill>
                <a:srgbClr val="0C1D3E"/>
              </a:solidFill>
              <a:ea typeface="Calibri" panose="020F0502020204030204" pitchFamily="34" charset="0"/>
              <a:cs typeface="Arial"/>
            </a:endParaRPr>
          </a:p>
          <a:p>
            <a:pPr marL="457200" indent="-457200" algn="l">
              <a:buAutoNum type="arabicPeriod"/>
            </a:pPr>
            <a:r>
              <a:rPr lang="en-GB" sz="2000" dirty="0">
                <a:solidFill>
                  <a:srgbClr val="0C1D3E"/>
                </a:solidFill>
                <a:ea typeface="Calibri" panose="020F0502020204030204" pitchFamily="34" charset="0"/>
                <a:cs typeface="Arial"/>
              </a:rPr>
              <a:t>Full interoperability needs to be achieved in each Migration Target.</a:t>
            </a:r>
            <a:endParaRPr lang="en-GB" dirty="0">
              <a:cs typeface="Arial"/>
            </a:endParaRPr>
          </a:p>
          <a:p>
            <a:pPr marL="457200" indent="-457200" algn="l">
              <a:buFont typeface="+mj-lt"/>
              <a:buAutoNum type="arabicPeriod"/>
            </a:pPr>
            <a:endParaRPr lang="en-GB" sz="2000">
              <a:solidFill>
                <a:srgbClr val="0C1D3E"/>
              </a:solidFill>
              <a:ea typeface="Calibri" panose="020F0502020204030204" pitchFamily="34" charset="0"/>
              <a:cs typeface="Arial" panose="020B0604020202020204" pitchFamily="34" charset="0"/>
            </a:endParaRPr>
          </a:p>
          <a:p>
            <a:pPr marL="457200" indent="-457200" algn="l">
              <a:buFont typeface="+mj-lt"/>
              <a:buAutoNum type="arabicPeriod"/>
            </a:pPr>
            <a:r>
              <a:rPr lang="en-GB" sz="2000" dirty="0">
                <a:solidFill>
                  <a:srgbClr val="0C1D3E"/>
                </a:solidFill>
                <a:ea typeface="Calibri" panose="020F0502020204030204" pitchFamily="34" charset="0"/>
                <a:cs typeface="Arial"/>
              </a:rPr>
              <a:t>Each “Migration Target” needs to handle "mixed fleets", e.g., with vehicles having different abilities concerning train integrity and reliable train length information.</a:t>
            </a:r>
          </a:p>
          <a:p>
            <a:pPr marL="457200" indent="-457200" algn="l">
              <a:buFont typeface="+mj-lt"/>
              <a:buAutoNum type="arabicPeriod"/>
            </a:pPr>
            <a:endParaRPr lang="en-GB" sz="2000">
              <a:solidFill>
                <a:srgbClr val="0C1D3E"/>
              </a:solidFill>
              <a:ea typeface="Calibri" panose="020F0502020204030204" pitchFamily="34" charset="0"/>
              <a:cs typeface="Arial" panose="020B0604020202020204" pitchFamily="34" charset="0"/>
            </a:endParaRPr>
          </a:p>
          <a:p>
            <a:pPr marL="457200" indent="-457200" algn="l">
              <a:buFont typeface="+mj-lt"/>
              <a:buAutoNum type="arabicPeriod"/>
            </a:pPr>
            <a:r>
              <a:rPr lang="en-GB" sz="2000" dirty="0">
                <a:solidFill>
                  <a:srgbClr val="0C1D3E"/>
                </a:solidFill>
                <a:ea typeface="Calibri" panose="020F0502020204030204" pitchFamily="34" charset="0"/>
                <a:cs typeface="Arial"/>
              </a:rPr>
              <a:t>On trackside and onboard, the current traditional ETCS L2 implementations and the future target architecture will exist adjacent to each other (safe investments) and need to be connected and managed in parallel.</a:t>
            </a:r>
          </a:p>
          <a:p>
            <a:pPr marL="457200" indent="-457200" algn="l">
              <a:buFont typeface="+mj-lt"/>
              <a:buAutoNum type="arabicPeriod"/>
            </a:pPr>
            <a:endParaRPr lang="en-GB" sz="2000">
              <a:solidFill>
                <a:srgbClr val="0C1D3E"/>
              </a:solidFill>
              <a:ea typeface="Calibri" panose="020F0502020204030204" pitchFamily="34" charset="0"/>
              <a:cs typeface="Arial" panose="020B0604020202020204" pitchFamily="34" charset="0"/>
            </a:endParaRPr>
          </a:p>
          <a:p>
            <a:pPr marL="457200" indent="-457200" algn="l">
              <a:buFont typeface="+mj-lt"/>
              <a:buAutoNum type="arabicPeriod"/>
            </a:pPr>
            <a:r>
              <a:rPr lang="en-GB" sz="2000" dirty="0">
                <a:solidFill>
                  <a:srgbClr val="0C1D3E"/>
                </a:solidFill>
                <a:ea typeface="Calibri" panose="020F0502020204030204" pitchFamily="34" charset="0"/>
                <a:cs typeface="Arial"/>
              </a:rPr>
              <a:t>Current investments shall be reusable as much as possible, if later upgrades to the harmonized architecture are planned, to progressively come to just one set of operational rules and architecture in the full network.</a:t>
            </a:r>
          </a:p>
        </p:txBody>
      </p:sp>
    </p:spTree>
    <p:extLst>
      <p:ext uri="{BB962C8B-B14F-4D97-AF65-F5344CB8AC3E}">
        <p14:creationId xmlns:p14="http://schemas.microsoft.com/office/powerpoint/2010/main" val="3440588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6EBFCF1-2587-4BC9-A56B-8BCD854D6FF2}"/>
              </a:ext>
            </a:extLst>
          </p:cNvPr>
          <p:cNvSpPr>
            <a:spLocks noGrp="1"/>
          </p:cNvSpPr>
          <p:nvPr>
            <p:ph type="sldNum" sz="quarter" idx="12"/>
          </p:nvPr>
        </p:nvSpPr>
        <p:spPr/>
        <p:txBody>
          <a:bodyPr/>
          <a:lstStyle/>
          <a:p>
            <a:fld id="{442AD375-037F-43D0-B059-5172DA06796A}" type="slidenum">
              <a:rPr lang="de-CH" smtClean="0"/>
              <a:pPr/>
              <a:t>7</a:t>
            </a:fld>
            <a:endParaRPr lang="de-CH"/>
          </a:p>
        </p:txBody>
      </p:sp>
      <p:sp>
        <p:nvSpPr>
          <p:cNvPr id="5" name="Titel 1">
            <a:extLst>
              <a:ext uri="{FF2B5EF4-FFF2-40B4-BE49-F238E27FC236}">
                <a16:creationId xmlns:a16="http://schemas.microsoft.com/office/drawing/2014/main" id="{78A3689F-A1B8-45B4-B7DE-FA981F019FF9}"/>
              </a:ext>
            </a:extLst>
          </p:cNvPr>
          <p:cNvSpPr>
            <a:spLocks noGrp="1"/>
          </p:cNvSpPr>
          <p:nvPr>
            <p:ph type="title"/>
          </p:nvPr>
        </p:nvSpPr>
        <p:spPr>
          <a:xfrm>
            <a:off x="2152650" y="365127"/>
            <a:ext cx="7886700" cy="613820"/>
          </a:xfrm>
        </p:spPr>
        <p:txBody>
          <a:bodyPr anchor="t">
            <a:normAutofit/>
          </a:bodyPr>
          <a:lstStyle/>
          <a:p>
            <a:r>
              <a:rPr lang="en-GB" sz="3200" b="1" dirty="0"/>
              <a:t>Evolution of CCS and focus of work </a:t>
            </a:r>
            <a:endParaRPr lang="en-GB" sz="1800" b="1" dirty="0"/>
          </a:p>
        </p:txBody>
      </p:sp>
      <p:sp>
        <p:nvSpPr>
          <p:cNvPr id="2" name="Rectangle 1">
            <a:extLst>
              <a:ext uri="{FF2B5EF4-FFF2-40B4-BE49-F238E27FC236}">
                <a16:creationId xmlns:a16="http://schemas.microsoft.com/office/drawing/2014/main" id="{274FAE2E-33E2-7A27-BD02-1D24FB9B6CF6}"/>
              </a:ext>
            </a:extLst>
          </p:cNvPr>
          <p:cNvSpPr/>
          <p:nvPr/>
        </p:nvSpPr>
        <p:spPr>
          <a:xfrm>
            <a:off x="1572547" y="4029694"/>
            <a:ext cx="950259" cy="14725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a:t>CCS trackside </a:t>
            </a:r>
          </a:p>
          <a:p>
            <a:pPr algn="ctr"/>
            <a:r>
              <a:rPr lang="en-US" sz="1050" dirty="0"/>
              <a:t>Traffic CS architecture up to GoA 2</a:t>
            </a:r>
          </a:p>
        </p:txBody>
      </p:sp>
      <p:sp>
        <p:nvSpPr>
          <p:cNvPr id="3" name="Rectangle 2">
            <a:extLst>
              <a:ext uri="{FF2B5EF4-FFF2-40B4-BE49-F238E27FC236}">
                <a16:creationId xmlns:a16="http://schemas.microsoft.com/office/drawing/2014/main" id="{14831316-AB94-3372-1037-AE1B5D6B5631}"/>
              </a:ext>
            </a:extLst>
          </p:cNvPr>
          <p:cNvSpPr/>
          <p:nvPr/>
        </p:nvSpPr>
        <p:spPr>
          <a:xfrm>
            <a:off x="2750765" y="4024513"/>
            <a:ext cx="950257" cy="14725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Digital Map</a:t>
            </a:r>
          </a:p>
          <a:p>
            <a:pPr algn="ctr"/>
            <a:r>
              <a:rPr lang="en-US" sz="1050" dirty="0"/>
              <a:t>TCCS harmonized data model</a:t>
            </a:r>
          </a:p>
        </p:txBody>
      </p:sp>
      <p:cxnSp>
        <p:nvCxnSpPr>
          <p:cNvPr id="7" name="Straight Arrow Connector 6">
            <a:extLst>
              <a:ext uri="{FF2B5EF4-FFF2-40B4-BE49-F238E27FC236}">
                <a16:creationId xmlns:a16="http://schemas.microsoft.com/office/drawing/2014/main" id="{E6200DA0-230E-C6BB-72C3-8670C5A44F52}"/>
              </a:ext>
            </a:extLst>
          </p:cNvPr>
          <p:cNvCxnSpPr>
            <a:cxnSpLocks/>
            <a:stCxn id="3" idx="1"/>
            <a:endCxn id="2" idx="3"/>
          </p:cNvCxnSpPr>
          <p:nvPr/>
        </p:nvCxnSpPr>
        <p:spPr>
          <a:xfrm flipH="1">
            <a:off x="2522806" y="4760783"/>
            <a:ext cx="227959" cy="51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E772773-996E-3163-353B-8F0F0326F3DC}"/>
              </a:ext>
            </a:extLst>
          </p:cNvPr>
          <p:cNvSpPr/>
          <p:nvPr/>
        </p:nvSpPr>
        <p:spPr>
          <a:xfrm>
            <a:off x="1572547" y="2411767"/>
            <a:ext cx="950259" cy="881658"/>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050" dirty="0"/>
              <a:t>Existing CCS on board </a:t>
            </a:r>
          </a:p>
          <a:p>
            <a:pPr algn="ctr"/>
            <a:r>
              <a:rPr lang="en-US" sz="1050" dirty="0"/>
              <a:t>up to GoA 2</a:t>
            </a:r>
          </a:p>
        </p:txBody>
      </p:sp>
      <p:sp>
        <p:nvSpPr>
          <p:cNvPr id="10" name="Rectangle 9">
            <a:extLst>
              <a:ext uri="{FF2B5EF4-FFF2-40B4-BE49-F238E27FC236}">
                <a16:creationId xmlns:a16="http://schemas.microsoft.com/office/drawing/2014/main" id="{6E38A2C6-435B-1BD8-6DFF-D5DE7341130B}"/>
              </a:ext>
            </a:extLst>
          </p:cNvPr>
          <p:cNvSpPr/>
          <p:nvPr/>
        </p:nvSpPr>
        <p:spPr>
          <a:xfrm>
            <a:off x="1572547" y="1675497"/>
            <a:ext cx="950259" cy="73626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Train CS</a:t>
            </a:r>
          </a:p>
          <a:p>
            <a:pPr algn="ctr"/>
            <a:r>
              <a:rPr lang="en-US" sz="1050" dirty="0"/>
              <a:t>Modularity extensions</a:t>
            </a:r>
          </a:p>
        </p:txBody>
      </p:sp>
      <p:cxnSp>
        <p:nvCxnSpPr>
          <p:cNvPr id="14" name="Straight Arrow Connector 13">
            <a:extLst>
              <a:ext uri="{FF2B5EF4-FFF2-40B4-BE49-F238E27FC236}">
                <a16:creationId xmlns:a16="http://schemas.microsoft.com/office/drawing/2014/main" id="{4E8260BE-7229-1A3A-F7E0-81CBAF903A3A}"/>
              </a:ext>
            </a:extLst>
          </p:cNvPr>
          <p:cNvCxnSpPr>
            <a:cxnSpLocks/>
            <a:stCxn id="9" idx="2"/>
            <a:endCxn id="2" idx="0"/>
          </p:cNvCxnSpPr>
          <p:nvPr/>
        </p:nvCxnSpPr>
        <p:spPr>
          <a:xfrm>
            <a:off x="2047677" y="3293425"/>
            <a:ext cx="0" cy="736269"/>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338CE95-72F8-A1F9-BC17-F4E50D024AA6}"/>
              </a:ext>
            </a:extLst>
          </p:cNvPr>
          <p:cNvSpPr txBox="1"/>
          <p:nvPr/>
        </p:nvSpPr>
        <p:spPr>
          <a:xfrm>
            <a:off x="1875834" y="1051551"/>
            <a:ext cx="1745221" cy="307777"/>
          </a:xfrm>
          <a:prstGeom prst="rect">
            <a:avLst/>
          </a:prstGeom>
          <a:noFill/>
        </p:spPr>
        <p:txBody>
          <a:bodyPr wrap="none" rtlCol="0">
            <a:spAutoFit/>
          </a:bodyPr>
          <a:lstStyle/>
          <a:p>
            <a:pPr algn="l"/>
            <a:r>
              <a:rPr lang="en-US" sz="1400" b="1" dirty="0">
                <a:solidFill>
                  <a:srgbClr val="0C1D3E"/>
                </a:solidFill>
                <a:ea typeface="Calibri" panose="020F0502020204030204" pitchFamily="34" charset="0"/>
                <a:cs typeface="Arial" panose="020B0604020202020204" pitchFamily="34" charset="0"/>
              </a:rPr>
              <a:t>Migration Target 1</a:t>
            </a:r>
          </a:p>
        </p:txBody>
      </p:sp>
      <p:sp>
        <p:nvSpPr>
          <p:cNvPr id="36" name="Rectangle 35">
            <a:extLst>
              <a:ext uri="{FF2B5EF4-FFF2-40B4-BE49-F238E27FC236}">
                <a16:creationId xmlns:a16="http://schemas.microsoft.com/office/drawing/2014/main" id="{24FC6FDD-D528-0483-2903-654092887208}"/>
              </a:ext>
            </a:extLst>
          </p:cNvPr>
          <p:cNvSpPr/>
          <p:nvPr/>
        </p:nvSpPr>
        <p:spPr>
          <a:xfrm>
            <a:off x="4917782" y="4024513"/>
            <a:ext cx="950259" cy="147254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050"/>
              <a:t>CCS trackside </a:t>
            </a:r>
          </a:p>
          <a:p>
            <a:pPr algn="ctr"/>
            <a:r>
              <a:rPr lang="en-US" sz="1050" dirty="0"/>
              <a:t>Traffic CS architecture up to GoA 2</a:t>
            </a:r>
          </a:p>
        </p:txBody>
      </p:sp>
      <p:sp>
        <p:nvSpPr>
          <p:cNvPr id="37" name="Rectangle 36">
            <a:extLst>
              <a:ext uri="{FF2B5EF4-FFF2-40B4-BE49-F238E27FC236}">
                <a16:creationId xmlns:a16="http://schemas.microsoft.com/office/drawing/2014/main" id="{9A5E5AD5-C857-42F7-2346-747040D836C8}"/>
              </a:ext>
            </a:extLst>
          </p:cNvPr>
          <p:cNvSpPr/>
          <p:nvPr/>
        </p:nvSpPr>
        <p:spPr>
          <a:xfrm>
            <a:off x="6096000" y="4019332"/>
            <a:ext cx="950257" cy="1472540"/>
          </a:xfrm>
          <a:prstGeom prst="rect">
            <a:avLst/>
          </a:prstGeom>
          <a:gradFill>
            <a:gsLst>
              <a:gs pos="0">
                <a:schemeClr val="tx1">
                  <a:lumMod val="50000"/>
                  <a:lumOff val="50000"/>
                </a:schemeClr>
              </a:gs>
              <a:gs pos="5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Digital Map</a:t>
            </a:r>
          </a:p>
          <a:p>
            <a:pPr algn="ctr"/>
            <a:r>
              <a:rPr lang="en-US" sz="1050" dirty="0"/>
              <a:t>TCCS harmonized data model</a:t>
            </a:r>
          </a:p>
        </p:txBody>
      </p:sp>
      <p:cxnSp>
        <p:nvCxnSpPr>
          <p:cNvPr id="38" name="Straight Arrow Connector 37">
            <a:extLst>
              <a:ext uri="{FF2B5EF4-FFF2-40B4-BE49-F238E27FC236}">
                <a16:creationId xmlns:a16="http://schemas.microsoft.com/office/drawing/2014/main" id="{E13196B0-E500-AA7F-F29D-BD4E666106B9}"/>
              </a:ext>
            </a:extLst>
          </p:cNvPr>
          <p:cNvCxnSpPr>
            <a:cxnSpLocks/>
            <a:stCxn id="37" idx="1"/>
            <a:endCxn id="36" idx="3"/>
          </p:cNvCxnSpPr>
          <p:nvPr/>
        </p:nvCxnSpPr>
        <p:spPr>
          <a:xfrm flipH="1">
            <a:off x="5868041" y="4755602"/>
            <a:ext cx="227959" cy="51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64790CBB-F377-FCDD-97EA-5C41A9EBD3EC}"/>
              </a:ext>
            </a:extLst>
          </p:cNvPr>
          <p:cNvSpPr/>
          <p:nvPr/>
        </p:nvSpPr>
        <p:spPr>
          <a:xfrm>
            <a:off x="4917782" y="2406586"/>
            <a:ext cx="950259" cy="881658"/>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050" dirty="0"/>
              <a:t>Existing CCS on board </a:t>
            </a:r>
          </a:p>
          <a:p>
            <a:pPr algn="ctr"/>
            <a:r>
              <a:rPr lang="en-US" sz="1050" dirty="0"/>
              <a:t>up to GoA 2</a:t>
            </a:r>
          </a:p>
        </p:txBody>
      </p:sp>
      <p:sp>
        <p:nvSpPr>
          <p:cNvPr id="40" name="Rectangle 39">
            <a:extLst>
              <a:ext uri="{FF2B5EF4-FFF2-40B4-BE49-F238E27FC236}">
                <a16:creationId xmlns:a16="http://schemas.microsoft.com/office/drawing/2014/main" id="{B5D3C670-A46F-2A67-3773-C602AD641DCE}"/>
              </a:ext>
            </a:extLst>
          </p:cNvPr>
          <p:cNvSpPr/>
          <p:nvPr/>
        </p:nvSpPr>
        <p:spPr>
          <a:xfrm>
            <a:off x="4917782" y="1670316"/>
            <a:ext cx="950259" cy="73626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Train CS</a:t>
            </a:r>
          </a:p>
          <a:p>
            <a:pPr algn="ctr"/>
            <a:r>
              <a:rPr lang="en-US" sz="1050" dirty="0"/>
              <a:t>Modularity extensions</a:t>
            </a:r>
          </a:p>
        </p:txBody>
      </p:sp>
      <p:cxnSp>
        <p:nvCxnSpPr>
          <p:cNvPr id="43" name="Straight Arrow Connector 42">
            <a:extLst>
              <a:ext uri="{FF2B5EF4-FFF2-40B4-BE49-F238E27FC236}">
                <a16:creationId xmlns:a16="http://schemas.microsoft.com/office/drawing/2014/main" id="{332AB52B-C1DF-75F4-0C5B-A4E4CAD3308D}"/>
              </a:ext>
            </a:extLst>
          </p:cNvPr>
          <p:cNvCxnSpPr>
            <a:cxnSpLocks/>
            <a:stCxn id="39" idx="2"/>
            <a:endCxn id="36" idx="0"/>
          </p:cNvCxnSpPr>
          <p:nvPr/>
        </p:nvCxnSpPr>
        <p:spPr>
          <a:xfrm>
            <a:off x="5392912" y="3288244"/>
            <a:ext cx="0" cy="736269"/>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0E77050E-88FB-A876-830C-2B499606C52A}"/>
              </a:ext>
            </a:extLst>
          </p:cNvPr>
          <p:cNvSpPr txBox="1"/>
          <p:nvPr/>
        </p:nvSpPr>
        <p:spPr>
          <a:xfrm>
            <a:off x="6929959" y="3524382"/>
            <a:ext cx="920445" cy="253916"/>
          </a:xfrm>
          <a:prstGeom prst="rect">
            <a:avLst/>
          </a:prstGeom>
          <a:noFill/>
        </p:spPr>
        <p:txBody>
          <a:bodyPr wrap="none" rtlCol="0">
            <a:spAutoFit/>
          </a:bodyPr>
          <a:lstStyle/>
          <a:p>
            <a:pPr algn="l"/>
            <a:r>
              <a:rPr lang="en-US" sz="1050" dirty="0">
                <a:solidFill>
                  <a:srgbClr val="0C1D3E"/>
                </a:solidFill>
                <a:ea typeface="Calibri" panose="020F0502020204030204" pitchFamily="34" charset="0"/>
                <a:cs typeface="Arial" panose="020B0604020202020204" pitchFamily="34" charset="0"/>
              </a:rPr>
              <a:t>New Air gap</a:t>
            </a:r>
          </a:p>
        </p:txBody>
      </p:sp>
      <p:sp>
        <p:nvSpPr>
          <p:cNvPr id="46" name="Rectangle 45">
            <a:extLst>
              <a:ext uri="{FF2B5EF4-FFF2-40B4-BE49-F238E27FC236}">
                <a16:creationId xmlns:a16="http://schemas.microsoft.com/office/drawing/2014/main" id="{FBB6A6F4-73B5-24F8-2E39-43953AA560F0}"/>
              </a:ext>
            </a:extLst>
          </p:cNvPr>
          <p:cNvSpPr/>
          <p:nvPr/>
        </p:nvSpPr>
        <p:spPr>
          <a:xfrm>
            <a:off x="6096000" y="2387931"/>
            <a:ext cx="950259" cy="9031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Train CS</a:t>
            </a:r>
          </a:p>
          <a:p>
            <a:pPr algn="ctr"/>
            <a:r>
              <a:rPr lang="en-US" sz="1050" dirty="0"/>
              <a:t>ASTP</a:t>
            </a:r>
          </a:p>
        </p:txBody>
      </p:sp>
      <p:cxnSp>
        <p:nvCxnSpPr>
          <p:cNvPr id="47" name="Straight Arrow Connector 46">
            <a:extLst>
              <a:ext uri="{FF2B5EF4-FFF2-40B4-BE49-F238E27FC236}">
                <a16:creationId xmlns:a16="http://schemas.microsoft.com/office/drawing/2014/main" id="{171BC508-E36F-6E50-E91D-AB2825BF2A8F}"/>
              </a:ext>
            </a:extLst>
          </p:cNvPr>
          <p:cNvCxnSpPr>
            <a:cxnSpLocks/>
          </p:cNvCxnSpPr>
          <p:nvPr/>
        </p:nvCxnSpPr>
        <p:spPr>
          <a:xfrm flipH="1">
            <a:off x="5869519" y="2839503"/>
            <a:ext cx="227959" cy="51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B18DF9B7-8C1C-F34E-3A75-689A55410220}"/>
              </a:ext>
            </a:extLst>
          </p:cNvPr>
          <p:cNvCxnSpPr>
            <a:cxnSpLocks/>
          </p:cNvCxnSpPr>
          <p:nvPr/>
        </p:nvCxnSpPr>
        <p:spPr>
          <a:xfrm>
            <a:off x="6512979" y="3289721"/>
            <a:ext cx="0" cy="736269"/>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9C231DFE-CCC4-653D-1F86-D805AB8200E6}"/>
              </a:ext>
            </a:extLst>
          </p:cNvPr>
          <p:cNvSpPr/>
          <p:nvPr/>
        </p:nvSpPr>
        <p:spPr>
          <a:xfrm>
            <a:off x="6169303" y="3497711"/>
            <a:ext cx="719086" cy="301943"/>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000" dirty="0"/>
              <a:t>FRMCS</a:t>
            </a:r>
          </a:p>
        </p:txBody>
      </p:sp>
      <p:sp>
        <p:nvSpPr>
          <p:cNvPr id="50" name="Rectangle 49">
            <a:extLst>
              <a:ext uri="{FF2B5EF4-FFF2-40B4-BE49-F238E27FC236}">
                <a16:creationId xmlns:a16="http://schemas.microsoft.com/office/drawing/2014/main" id="{67FED4DE-0B59-D0D1-23A8-E89EF7D0E836}"/>
              </a:ext>
            </a:extLst>
          </p:cNvPr>
          <p:cNvSpPr/>
          <p:nvPr/>
        </p:nvSpPr>
        <p:spPr>
          <a:xfrm>
            <a:off x="1684853" y="3457979"/>
            <a:ext cx="719086" cy="205476"/>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000" dirty="0"/>
              <a:t>FRMCS</a:t>
            </a:r>
          </a:p>
        </p:txBody>
      </p:sp>
      <p:sp>
        <p:nvSpPr>
          <p:cNvPr id="51" name="Rectangle 50">
            <a:extLst>
              <a:ext uri="{FF2B5EF4-FFF2-40B4-BE49-F238E27FC236}">
                <a16:creationId xmlns:a16="http://schemas.microsoft.com/office/drawing/2014/main" id="{FF657F58-09E8-A87C-D53E-3A1A5FB89B1B}"/>
              </a:ext>
            </a:extLst>
          </p:cNvPr>
          <p:cNvSpPr/>
          <p:nvPr/>
        </p:nvSpPr>
        <p:spPr>
          <a:xfrm>
            <a:off x="1684854" y="3663455"/>
            <a:ext cx="719086" cy="205476"/>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050" dirty="0"/>
              <a:t>GSM/R</a:t>
            </a:r>
          </a:p>
        </p:txBody>
      </p:sp>
      <p:sp>
        <p:nvSpPr>
          <p:cNvPr id="52" name="Rectangle 51">
            <a:extLst>
              <a:ext uri="{FF2B5EF4-FFF2-40B4-BE49-F238E27FC236}">
                <a16:creationId xmlns:a16="http://schemas.microsoft.com/office/drawing/2014/main" id="{3885EB9A-75D2-E26D-C1F7-6D90EDA031E7}"/>
              </a:ext>
            </a:extLst>
          </p:cNvPr>
          <p:cNvSpPr/>
          <p:nvPr/>
        </p:nvSpPr>
        <p:spPr>
          <a:xfrm>
            <a:off x="5017503" y="3441149"/>
            <a:ext cx="719086" cy="205476"/>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000" dirty="0"/>
              <a:t>FRMCS</a:t>
            </a:r>
          </a:p>
        </p:txBody>
      </p:sp>
      <p:sp>
        <p:nvSpPr>
          <p:cNvPr id="53" name="Rectangle 52">
            <a:extLst>
              <a:ext uri="{FF2B5EF4-FFF2-40B4-BE49-F238E27FC236}">
                <a16:creationId xmlns:a16="http://schemas.microsoft.com/office/drawing/2014/main" id="{E5BD5D8B-4F2B-8DAC-9FED-4636721A1C1B}"/>
              </a:ext>
            </a:extLst>
          </p:cNvPr>
          <p:cNvSpPr/>
          <p:nvPr/>
        </p:nvSpPr>
        <p:spPr>
          <a:xfrm>
            <a:off x="5017504" y="3646625"/>
            <a:ext cx="719086" cy="205476"/>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050" dirty="0"/>
              <a:t>GSM/R</a:t>
            </a:r>
          </a:p>
        </p:txBody>
      </p:sp>
      <p:sp>
        <p:nvSpPr>
          <p:cNvPr id="54" name="TextBox 53">
            <a:extLst>
              <a:ext uri="{FF2B5EF4-FFF2-40B4-BE49-F238E27FC236}">
                <a16:creationId xmlns:a16="http://schemas.microsoft.com/office/drawing/2014/main" id="{23CE4A79-E7AF-7AFE-527D-513197667596}"/>
              </a:ext>
            </a:extLst>
          </p:cNvPr>
          <p:cNvSpPr txBox="1"/>
          <p:nvPr/>
        </p:nvSpPr>
        <p:spPr>
          <a:xfrm>
            <a:off x="3923116" y="3497759"/>
            <a:ext cx="1071127" cy="261610"/>
          </a:xfrm>
          <a:prstGeom prst="rect">
            <a:avLst/>
          </a:prstGeom>
          <a:noFill/>
        </p:spPr>
        <p:txBody>
          <a:bodyPr wrap="none" rtlCol="0">
            <a:spAutoFit/>
          </a:bodyPr>
          <a:lstStyle/>
          <a:p>
            <a:pPr algn="l"/>
            <a:r>
              <a:rPr lang="en-US" sz="1050" dirty="0">
                <a:solidFill>
                  <a:srgbClr val="0C1D3E"/>
                </a:solidFill>
                <a:ea typeface="Calibri" panose="020F0502020204030204" pitchFamily="34" charset="0"/>
                <a:cs typeface="Arial" panose="020B0604020202020204" pitchFamily="34" charset="0"/>
              </a:rPr>
              <a:t>Stable Air gap</a:t>
            </a:r>
          </a:p>
        </p:txBody>
      </p:sp>
      <p:sp>
        <p:nvSpPr>
          <p:cNvPr id="69" name="Rectangle 68">
            <a:extLst>
              <a:ext uri="{FF2B5EF4-FFF2-40B4-BE49-F238E27FC236}">
                <a16:creationId xmlns:a16="http://schemas.microsoft.com/office/drawing/2014/main" id="{CE7BF5EA-ED54-7CB6-06CB-D6C5DEC2DC6F}"/>
              </a:ext>
            </a:extLst>
          </p:cNvPr>
          <p:cNvSpPr/>
          <p:nvPr/>
        </p:nvSpPr>
        <p:spPr>
          <a:xfrm>
            <a:off x="8857099" y="4056840"/>
            <a:ext cx="950259" cy="1472540"/>
          </a:xfrm>
          <a:prstGeom prst="rect">
            <a:avLst/>
          </a:prstGeom>
          <a:gradFill>
            <a:gsLst>
              <a:gs pos="43000">
                <a:schemeClr val="tx1">
                  <a:lumMod val="25000"/>
                  <a:lumOff val="75000"/>
                </a:schemeClr>
              </a:gs>
              <a:gs pos="5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CCS trackside </a:t>
            </a:r>
          </a:p>
          <a:p>
            <a:pPr algn="ctr"/>
            <a:r>
              <a:rPr lang="en-US" sz="1050" dirty="0"/>
              <a:t>Traffic CS architecture up to GoA 4</a:t>
            </a:r>
          </a:p>
        </p:txBody>
      </p:sp>
      <p:sp>
        <p:nvSpPr>
          <p:cNvPr id="70" name="Rectangle 69">
            <a:extLst>
              <a:ext uri="{FF2B5EF4-FFF2-40B4-BE49-F238E27FC236}">
                <a16:creationId xmlns:a16="http://schemas.microsoft.com/office/drawing/2014/main" id="{41BC57AB-DAE5-A5AE-916E-2FA28D8008F9}"/>
              </a:ext>
            </a:extLst>
          </p:cNvPr>
          <p:cNvSpPr/>
          <p:nvPr/>
        </p:nvSpPr>
        <p:spPr>
          <a:xfrm>
            <a:off x="10035317" y="4051659"/>
            <a:ext cx="950257" cy="1472540"/>
          </a:xfrm>
          <a:prstGeom prst="rect">
            <a:avLst/>
          </a:prstGeom>
          <a:gradFill>
            <a:gsLst>
              <a:gs pos="43000">
                <a:schemeClr val="tx1">
                  <a:lumMod val="25000"/>
                  <a:lumOff val="75000"/>
                </a:schemeClr>
              </a:gs>
              <a:gs pos="5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Digital Map</a:t>
            </a:r>
          </a:p>
          <a:p>
            <a:pPr algn="ctr"/>
            <a:r>
              <a:rPr lang="en-US" sz="1050" dirty="0"/>
              <a:t>TCCS harmonized data model</a:t>
            </a:r>
          </a:p>
        </p:txBody>
      </p:sp>
      <p:cxnSp>
        <p:nvCxnSpPr>
          <p:cNvPr id="71" name="Straight Arrow Connector 70">
            <a:extLst>
              <a:ext uri="{FF2B5EF4-FFF2-40B4-BE49-F238E27FC236}">
                <a16:creationId xmlns:a16="http://schemas.microsoft.com/office/drawing/2014/main" id="{25AC3A7D-3973-01E1-35FD-7AEE4A6DC741}"/>
              </a:ext>
            </a:extLst>
          </p:cNvPr>
          <p:cNvCxnSpPr>
            <a:cxnSpLocks/>
            <a:stCxn id="70" idx="1"/>
            <a:endCxn id="69" idx="3"/>
          </p:cNvCxnSpPr>
          <p:nvPr/>
        </p:nvCxnSpPr>
        <p:spPr>
          <a:xfrm flipH="1">
            <a:off x="9807358" y="4787929"/>
            <a:ext cx="227959" cy="51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9DF549BF-C0BF-8E10-0A4E-4461294CA923}"/>
              </a:ext>
            </a:extLst>
          </p:cNvPr>
          <p:cNvSpPr/>
          <p:nvPr/>
        </p:nvSpPr>
        <p:spPr>
          <a:xfrm>
            <a:off x="8857098" y="2438913"/>
            <a:ext cx="2128472" cy="8816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CCS on board </a:t>
            </a:r>
          </a:p>
          <a:p>
            <a:pPr algn="ctr"/>
            <a:r>
              <a:rPr lang="en-US" sz="1050" dirty="0"/>
              <a:t>up to GoA 4</a:t>
            </a:r>
          </a:p>
        </p:txBody>
      </p:sp>
      <p:cxnSp>
        <p:nvCxnSpPr>
          <p:cNvPr id="74" name="Straight Arrow Connector 73">
            <a:extLst>
              <a:ext uri="{FF2B5EF4-FFF2-40B4-BE49-F238E27FC236}">
                <a16:creationId xmlns:a16="http://schemas.microsoft.com/office/drawing/2014/main" id="{966E67CD-05B5-15EE-F6E2-64FBC8F960F9}"/>
              </a:ext>
            </a:extLst>
          </p:cNvPr>
          <p:cNvCxnSpPr>
            <a:cxnSpLocks/>
          </p:cNvCxnSpPr>
          <p:nvPr/>
        </p:nvCxnSpPr>
        <p:spPr>
          <a:xfrm>
            <a:off x="9336819" y="3317981"/>
            <a:ext cx="5470" cy="729663"/>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23265FA0-D8D8-5B72-67B3-22C4A72E04D6}"/>
              </a:ext>
            </a:extLst>
          </p:cNvPr>
          <p:cNvSpPr txBox="1"/>
          <p:nvPr/>
        </p:nvSpPr>
        <p:spPr>
          <a:xfrm>
            <a:off x="10869276" y="3556709"/>
            <a:ext cx="920445" cy="253916"/>
          </a:xfrm>
          <a:prstGeom prst="rect">
            <a:avLst/>
          </a:prstGeom>
          <a:noFill/>
        </p:spPr>
        <p:txBody>
          <a:bodyPr wrap="none" rtlCol="0">
            <a:spAutoFit/>
          </a:bodyPr>
          <a:lstStyle/>
          <a:p>
            <a:pPr algn="l"/>
            <a:r>
              <a:rPr lang="en-US" sz="1050" dirty="0">
                <a:solidFill>
                  <a:srgbClr val="0C1D3E"/>
                </a:solidFill>
                <a:ea typeface="Calibri" panose="020F0502020204030204" pitchFamily="34" charset="0"/>
                <a:cs typeface="Arial" panose="020B0604020202020204" pitchFamily="34" charset="0"/>
              </a:rPr>
              <a:t>New Air gap</a:t>
            </a:r>
          </a:p>
        </p:txBody>
      </p:sp>
      <p:cxnSp>
        <p:nvCxnSpPr>
          <p:cNvPr id="78" name="Straight Arrow Connector 77">
            <a:extLst>
              <a:ext uri="{FF2B5EF4-FFF2-40B4-BE49-F238E27FC236}">
                <a16:creationId xmlns:a16="http://schemas.microsoft.com/office/drawing/2014/main" id="{4D7E188E-6D99-CEEF-26B9-DBDD60304658}"/>
              </a:ext>
            </a:extLst>
          </p:cNvPr>
          <p:cNvCxnSpPr>
            <a:cxnSpLocks/>
          </p:cNvCxnSpPr>
          <p:nvPr/>
        </p:nvCxnSpPr>
        <p:spPr>
          <a:xfrm>
            <a:off x="10452296" y="3322048"/>
            <a:ext cx="0" cy="736269"/>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A56A6006-F566-664F-8021-82B6B64F6191}"/>
              </a:ext>
            </a:extLst>
          </p:cNvPr>
          <p:cNvSpPr/>
          <p:nvPr/>
        </p:nvSpPr>
        <p:spPr>
          <a:xfrm>
            <a:off x="10108620" y="3530038"/>
            <a:ext cx="719086" cy="301943"/>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000" dirty="0"/>
              <a:t>FRMCS</a:t>
            </a:r>
          </a:p>
        </p:txBody>
      </p:sp>
      <p:sp>
        <p:nvSpPr>
          <p:cNvPr id="83" name="Rectangle 82">
            <a:extLst>
              <a:ext uri="{FF2B5EF4-FFF2-40B4-BE49-F238E27FC236}">
                <a16:creationId xmlns:a16="http://schemas.microsoft.com/office/drawing/2014/main" id="{BEE8414B-F6E4-0F05-2691-BF73F719BD5A}"/>
              </a:ext>
            </a:extLst>
          </p:cNvPr>
          <p:cNvSpPr/>
          <p:nvPr/>
        </p:nvSpPr>
        <p:spPr>
          <a:xfrm>
            <a:off x="8984152" y="3537734"/>
            <a:ext cx="719086" cy="301943"/>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000" dirty="0"/>
              <a:t>FRMCS</a:t>
            </a:r>
          </a:p>
        </p:txBody>
      </p:sp>
      <p:sp>
        <p:nvSpPr>
          <p:cNvPr id="87" name="TextBox 86">
            <a:extLst>
              <a:ext uri="{FF2B5EF4-FFF2-40B4-BE49-F238E27FC236}">
                <a16:creationId xmlns:a16="http://schemas.microsoft.com/office/drawing/2014/main" id="{F138AA36-813F-BA87-6180-AB86401448FA}"/>
              </a:ext>
            </a:extLst>
          </p:cNvPr>
          <p:cNvSpPr txBox="1"/>
          <p:nvPr/>
        </p:nvSpPr>
        <p:spPr>
          <a:xfrm>
            <a:off x="5109409" y="1078584"/>
            <a:ext cx="1721433" cy="307777"/>
          </a:xfrm>
          <a:prstGeom prst="rect">
            <a:avLst/>
          </a:prstGeom>
          <a:noFill/>
        </p:spPr>
        <p:txBody>
          <a:bodyPr wrap="none" rtlCol="0">
            <a:spAutoFit/>
          </a:bodyPr>
          <a:lstStyle/>
          <a:p>
            <a:pPr algn="l"/>
            <a:r>
              <a:rPr lang="en-US" sz="1400" b="1" dirty="0">
                <a:solidFill>
                  <a:srgbClr val="0C1D3E"/>
                </a:solidFill>
                <a:ea typeface="Calibri" panose="020F0502020204030204" pitchFamily="34" charset="0"/>
                <a:cs typeface="Arial" panose="020B0604020202020204" pitchFamily="34" charset="0"/>
              </a:rPr>
              <a:t>Migration Target 2</a:t>
            </a:r>
          </a:p>
        </p:txBody>
      </p:sp>
      <p:sp>
        <p:nvSpPr>
          <p:cNvPr id="88" name="TextBox 87">
            <a:extLst>
              <a:ext uri="{FF2B5EF4-FFF2-40B4-BE49-F238E27FC236}">
                <a16:creationId xmlns:a16="http://schemas.microsoft.com/office/drawing/2014/main" id="{F51DB50E-09A7-4F23-B959-E8A19F481E0C}"/>
              </a:ext>
            </a:extLst>
          </p:cNvPr>
          <p:cNvSpPr txBox="1"/>
          <p:nvPr/>
        </p:nvSpPr>
        <p:spPr>
          <a:xfrm>
            <a:off x="8973653" y="1104302"/>
            <a:ext cx="1745221" cy="307777"/>
          </a:xfrm>
          <a:prstGeom prst="rect">
            <a:avLst/>
          </a:prstGeom>
          <a:noFill/>
        </p:spPr>
        <p:txBody>
          <a:bodyPr wrap="none" rtlCol="0">
            <a:spAutoFit/>
          </a:bodyPr>
          <a:lstStyle/>
          <a:p>
            <a:pPr algn="l"/>
            <a:r>
              <a:rPr lang="en-US" sz="1400" b="1" dirty="0">
                <a:solidFill>
                  <a:srgbClr val="0C1D3E"/>
                </a:solidFill>
                <a:ea typeface="Calibri" panose="020F0502020204030204" pitchFamily="34" charset="0"/>
                <a:cs typeface="Arial" panose="020B0604020202020204" pitchFamily="34" charset="0"/>
              </a:rPr>
              <a:t>Migration Target A</a:t>
            </a:r>
          </a:p>
        </p:txBody>
      </p:sp>
      <p:sp>
        <p:nvSpPr>
          <p:cNvPr id="89" name="TextBox 88">
            <a:extLst>
              <a:ext uri="{FF2B5EF4-FFF2-40B4-BE49-F238E27FC236}">
                <a16:creationId xmlns:a16="http://schemas.microsoft.com/office/drawing/2014/main" id="{8184A31A-343C-4D79-46CE-33984EB85121}"/>
              </a:ext>
            </a:extLst>
          </p:cNvPr>
          <p:cNvSpPr txBox="1"/>
          <p:nvPr/>
        </p:nvSpPr>
        <p:spPr>
          <a:xfrm>
            <a:off x="2522806" y="1785548"/>
            <a:ext cx="1287532" cy="584775"/>
          </a:xfrm>
          <a:prstGeom prst="rect">
            <a:avLst/>
          </a:prstGeom>
          <a:noFill/>
        </p:spPr>
        <p:txBody>
          <a:bodyPr wrap="none" rtlCol="0">
            <a:spAutoFit/>
          </a:bodyPr>
          <a:lstStyle/>
          <a:p>
            <a:pPr algn="l"/>
            <a:r>
              <a:rPr lang="en-US" sz="800" dirty="0">
                <a:solidFill>
                  <a:srgbClr val="0C1D3E"/>
                </a:solidFill>
                <a:ea typeface="Calibri" panose="020F0502020204030204" pitchFamily="34" charset="0"/>
                <a:cs typeface="Arial" panose="020B0604020202020204" pitchFamily="34" charset="0"/>
              </a:rPr>
              <a:t>CCS Consist Network</a:t>
            </a:r>
          </a:p>
          <a:p>
            <a:pPr algn="l"/>
            <a:r>
              <a:rPr lang="en-US" sz="800" dirty="0">
                <a:solidFill>
                  <a:srgbClr val="0C1D3E"/>
                </a:solidFill>
                <a:ea typeface="Calibri" panose="020F0502020204030204" pitchFamily="34" charset="0"/>
                <a:cs typeface="Arial" panose="020B0604020202020204" pitchFamily="34" charset="0"/>
              </a:rPr>
              <a:t>Multi Display Concept</a:t>
            </a:r>
          </a:p>
          <a:p>
            <a:pPr algn="l"/>
            <a:r>
              <a:rPr lang="en-US" sz="800" dirty="0">
                <a:solidFill>
                  <a:srgbClr val="0C1D3E"/>
                </a:solidFill>
                <a:ea typeface="Calibri" panose="020F0502020204030204" pitchFamily="34" charset="0"/>
                <a:cs typeface="Arial" panose="020B0604020202020204" pitchFamily="34" charset="0"/>
              </a:rPr>
              <a:t>Enhance Train Interface</a:t>
            </a:r>
          </a:p>
          <a:p>
            <a:pPr algn="l"/>
            <a:r>
              <a:rPr lang="en-US" sz="800" dirty="0">
                <a:solidFill>
                  <a:srgbClr val="0C1D3E"/>
                </a:solidFill>
                <a:ea typeface="Calibri" panose="020F0502020204030204" pitchFamily="34" charset="0"/>
                <a:cs typeface="Arial" panose="020B0604020202020204" pitchFamily="34" charset="0"/>
              </a:rPr>
              <a:t>ASTP / EVC Interface </a:t>
            </a:r>
          </a:p>
        </p:txBody>
      </p:sp>
      <p:sp>
        <p:nvSpPr>
          <p:cNvPr id="90" name="Rectangle 89">
            <a:extLst>
              <a:ext uri="{FF2B5EF4-FFF2-40B4-BE49-F238E27FC236}">
                <a16:creationId xmlns:a16="http://schemas.microsoft.com/office/drawing/2014/main" id="{AE844FE1-7EAC-0CB2-2A30-FD0FD9198627}"/>
              </a:ext>
            </a:extLst>
          </p:cNvPr>
          <p:cNvSpPr/>
          <p:nvPr/>
        </p:nvSpPr>
        <p:spPr>
          <a:xfrm>
            <a:off x="4917782" y="5977888"/>
            <a:ext cx="950259" cy="2054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Work in SP</a:t>
            </a:r>
          </a:p>
        </p:txBody>
      </p:sp>
      <p:sp>
        <p:nvSpPr>
          <p:cNvPr id="91" name="Rectangle 90">
            <a:extLst>
              <a:ext uri="{FF2B5EF4-FFF2-40B4-BE49-F238E27FC236}">
                <a16:creationId xmlns:a16="http://schemas.microsoft.com/office/drawing/2014/main" id="{89051A94-419E-5A50-87CB-7D32037AF54C}"/>
              </a:ext>
            </a:extLst>
          </p:cNvPr>
          <p:cNvSpPr/>
          <p:nvPr/>
        </p:nvSpPr>
        <p:spPr>
          <a:xfrm>
            <a:off x="4917782" y="6227247"/>
            <a:ext cx="950258" cy="205476"/>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000" dirty="0"/>
              <a:t>Work in UIC</a:t>
            </a:r>
          </a:p>
        </p:txBody>
      </p:sp>
      <p:sp>
        <p:nvSpPr>
          <p:cNvPr id="92" name="Rectangle 91">
            <a:extLst>
              <a:ext uri="{FF2B5EF4-FFF2-40B4-BE49-F238E27FC236}">
                <a16:creationId xmlns:a16="http://schemas.microsoft.com/office/drawing/2014/main" id="{10D25E5F-BAE6-9F10-050D-F072BD6D2A91}"/>
              </a:ext>
            </a:extLst>
          </p:cNvPr>
          <p:cNvSpPr/>
          <p:nvPr/>
        </p:nvSpPr>
        <p:spPr>
          <a:xfrm>
            <a:off x="4917784" y="6454930"/>
            <a:ext cx="950256" cy="18475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050" dirty="0"/>
              <a:t>No change</a:t>
            </a:r>
          </a:p>
        </p:txBody>
      </p:sp>
      <p:sp>
        <p:nvSpPr>
          <p:cNvPr id="93" name="Arrow: Right 92">
            <a:extLst>
              <a:ext uri="{FF2B5EF4-FFF2-40B4-BE49-F238E27FC236}">
                <a16:creationId xmlns:a16="http://schemas.microsoft.com/office/drawing/2014/main" id="{7E41F817-5F4B-3941-DDA5-26AC44505895}"/>
              </a:ext>
            </a:extLst>
          </p:cNvPr>
          <p:cNvSpPr/>
          <p:nvPr/>
        </p:nvSpPr>
        <p:spPr>
          <a:xfrm rot="16200000">
            <a:off x="1655821" y="5793160"/>
            <a:ext cx="777149" cy="369455"/>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94" name="Arrow: Right 93">
            <a:extLst>
              <a:ext uri="{FF2B5EF4-FFF2-40B4-BE49-F238E27FC236}">
                <a16:creationId xmlns:a16="http://schemas.microsoft.com/office/drawing/2014/main" id="{E83789C8-64BE-61FA-0341-4BDD4FDBBE33}"/>
              </a:ext>
            </a:extLst>
          </p:cNvPr>
          <p:cNvSpPr/>
          <p:nvPr/>
        </p:nvSpPr>
        <p:spPr>
          <a:xfrm rot="16200000">
            <a:off x="2815423" y="5793159"/>
            <a:ext cx="777149" cy="369455"/>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95" name="Arrow: Right 94">
            <a:extLst>
              <a:ext uri="{FF2B5EF4-FFF2-40B4-BE49-F238E27FC236}">
                <a16:creationId xmlns:a16="http://schemas.microsoft.com/office/drawing/2014/main" id="{DBE7BB04-64F1-B19F-2227-57628C4081F1}"/>
              </a:ext>
            </a:extLst>
          </p:cNvPr>
          <p:cNvSpPr/>
          <p:nvPr/>
        </p:nvSpPr>
        <p:spPr>
          <a:xfrm rot="5400000">
            <a:off x="9603511" y="1720153"/>
            <a:ext cx="777149" cy="369455"/>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96" name="Arrow: Right 95">
            <a:extLst>
              <a:ext uri="{FF2B5EF4-FFF2-40B4-BE49-F238E27FC236}">
                <a16:creationId xmlns:a16="http://schemas.microsoft.com/office/drawing/2014/main" id="{55500D9F-099C-81B0-A622-99A55DA6F24F}"/>
              </a:ext>
            </a:extLst>
          </p:cNvPr>
          <p:cNvSpPr/>
          <p:nvPr/>
        </p:nvSpPr>
        <p:spPr>
          <a:xfrm>
            <a:off x="6070897" y="6080626"/>
            <a:ext cx="777149" cy="369455"/>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97" name="TextBox 96">
            <a:extLst>
              <a:ext uri="{FF2B5EF4-FFF2-40B4-BE49-F238E27FC236}">
                <a16:creationId xmlns:a16="http://schemas.microsoft.com/office/drawing/2014/main" id="{34CA8F79-EE35-A1AE-AF96-38ED45061DB3}"/>
              </a:ext>
            </a:extLst>
          </p:cNvPr>
          <p:cNvSpPr txBox="1"/>
          <p:nvPr/>
        </p:nvSpPr>
        <p:spPr>
          <a:xfrm>
            <a:off x="5959100" y="6446077"/>
            <a:ext cx="1087157" cy="253916"/>
          </a:xfrm>
          <a:prstGeom prst="rect">
            <a:avLst/>
          </a:prstGeom>
          <a:noFill/>
        </p:spPr>
        <p:txBody>
          <a:bodyPr wrap="none" rtlCol="0">
            <a:spAutoFit/>
          </a:bodyPr>
          <a:lstStyle/>
          <a:p>
            <a:pPr algn="l"/>
            <a:r>
              <a:rPr lang="en-US" sz="1050" dirty="0">
                <a:solidFill>
                  <a:srgbClr val="0C1D3E"/>
                </a:solidFill>
                <a:ea typeface="Calibri" panose="020F0502020204030204" pitchFamily="34" charset="0"/>
                <a:cs typeface="Arial" panose="020B0604020202020204" pitchFamily="34" charset="0"/>
              </a:rPr>
              <a:t>Modelling work</a:t>
            </a:r>
          </a:p>
        </p:txBody>
      </p:sp>
      <p:sp>
        <p:nvSpPr>
          <p:cNvPr id="98" name="TextBox 97">
            <a:extLst>
              <a:ext uri="{FF2B5EF4-FFF2-40B4-BE49-F238E27FC236}">
                <a16:creationId xmlns:a16="http://schemas.microsoft.com/office/drawing/2014/main" id="{82ED980F-9234-B4F1-313B-CC01D7BAB536}"/>
              </a:ext>
            </a:extLst>
          </p:cNvPr>
          <p:cNvSpPr txBox="1"/>
          <p:nvPr/>
        </p:nvSpPr>
        <p:spPr>
          <a:xfrm>
            <a:off x="667475" y="3530754"/>
            <a:ext cx="1071127" cy="261610"/>
          </a:xfrm>
          <a:prstGeom prst="rect">
            <a:avLst/>
          </a:prstGeom>
          <a:noFill/>
        </p:spPr>
        <p:txBody>
          <a:bodyPr wrap="none" rtlCol="0">
            <a:spAutoFit/>
          </a:bodyPr>
          <a:lstStyle/>
          <a:p>
            <a:pPr algn="l"/>
            <a:r>
              <a:rPr lang="en-US" sz="1050" dirty="0">
                <a:solidFill>
                  <a:srgbClr val="0C1D3E"/>
                </a:solidFill>
                <a:ea typeface="Calibri" panose="020F0502020204030204" pitchFamily="34" charset="0"/>
                <a:cs typeface="Arial" panose="020B0604020202020204" pitchFamily="34" charset="0"/>
              </a:rPr>
              <a:t>Stable Air gap</a:t>
            </a:r>
          </a:p>
        </p:txBody>
      </p:sp>
      <p:sp>
        <p:nvSpPr>
          <p:cNvPr id="4" name="Rectangle 3">
            <a:extLst>
              <a:ext uri="{FF2B5EF4-FFF2-40B4-BE49-F238E27FC236}">
                <a16:creationId xmlns:a16="http://schemas.microsoft.com/office/drawing/2014/main" id="{4F89468F-19CD-918D-098E-8099732BE00F}"/>
              </a:ext>
            </a:extLst>
          </p:cNvPr>
          <p:cNvSpPr/>
          <p:nvPr/>
        </p:nvSpPr>
        <p:spPr>
          <a:xfrm>
            <a:off x="2774783" y="2395859"/>
            <a:ext cx="950259" cy="903111"/>
          </a:xfrm>
          <a:prstGeom prst="rect">
            <a:avLst/>
          </a:prstGeom>
          <a:solidFill>
            <a:schemeClr val="accent1">
              <a:alpha val="46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Train CS</a:t>
            </a:r>
          </a:p>
          <a:p>
            <a:pPr algn="ctr"/>
            <a:r>
              <a:rPr lang="en-US" sz="1050" dirty="0"/>
              <a:t>ASTP</a:t>
            </a:r>
          </a:p>
        </p:txBody>
      </p:sp>
      <p:cxnSp>
        <p:nvCxnSpPr>
          <p:cNvPr id="8" name="Straight Arrow Connector 7">
            <a:extLst>
              <a:ext uri="{FF2B5EF4-FFF2-40B4-BE49-F238E27FC236}">
                <a16:creationId xmlns:a16="http://schemas.microsoft.com/office/drawing/2014/main" id="{FE364FDD-7159-65BD-6D82-14D360C5F6DA}"/>
              </a:ext>
            </a:extLst>
          </p:cNvPr>
          <p:cNvCxnSpPr>
            <a:cxnSpLocks/>
          </p:cNvCxnSpPr>
          <p:nvPr/>
        </p:nvCxnSpPr>
        <p:spPr>
          <a:xfrm flipH="1">
            <a:off x="2529068" y="2834305"/>
            <a:ext cx="227959" cy="51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AF7958B-F157-B9A9-B1B3-0E8CD607AB67}"/>
              </a:ext>
            </a:extLst>
          </p:cNvPr>
          <p:cNvSpPr txBox="1"/>
          <p:nvPr/>
        </p:nvSpPr>
        <p:spPr>
          <a:xfrm>
            <a:off x="4928284" y="5705175"/>
            <a:ext cx="636713" cy="253916"/>
          </a:xfrm>
          <a:prstGeom prst="rect">
            <a:avLst/>
          </a:prstGeom>
          <a:noFill/>
        </p:spPr>
        <p:txBody>
          <a:bodyPr wrap="none" rtlCol="0">
            <a:spAutoFit/>
          </a:bodyPr>
          <a:lstStyle/>
          <a:p>
            <a:pPr algn="l"/>
            <a:r>
              <a:rPr lang="en-US" sz="1050" dirty="0">
                <a:solidFill>
                  <a:srgbClr val="0C1D3E"/>
                </a:solidFill>
                <a:ea typeface="Calibri" panose="020F0502020204030204" pitchFamily="34" charset="0"/>
                <a:cs typeface="Arial" panose="020B0604020202020204" pitchFamily="34" charset="0"/>
              </a:rPr>
              <a:t>Legend</a:t>
            </a:r>
          </a:p>
        </p:txBody>
      </p:sp>
    </p:spTree>
    <p:extLst>
      <p:ext uri="{BB962C8B-B14F-4D97-AF65-F5344CB8AC3E}">
        <p14:creationId xmlns:p14="http://schemas.microsoft.com/office/powerpoint/2010/main" val="4151364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6EBFCF1-2587-4BC9-A56B-8BCD854D6FF2}"/>
              </a:ext>
            </a:extLst>
          </p:cNvPr>
          <p:cNvSpPr>
            <a:spLocks noGrp="1"/>
          </p:cNvSpPr>
          <p:nvPr>
            <p:ph type="sldNum" sz="quarter" idx="12"/>
          </p:nvPr>
        </p:nvSpPr>
        <p:spPr/>
        <p:txBody>
          <a:bodyPr/>
          <a:lstStyle/>
          <a:p>
            <a:fld id="{442AD375-037F-43D0-B059-5172DA06796A}" type="slidenum">
              <a:rPr lang="de-CH" smtClean="0"/>
              <a:pPr/>
              <a:t>8</a:t>
            </a:fld>
            <a:endParaRPr lang="de-CH"/>
          </a:p>
        </p:txBody>
      </p:sp>
      <p:sp>
        <p:nvSpPr>
          <p:cNvPr id="5" name="Titel 1">
            <a:extLst>
              <a:ext uri="{FF2B5EF4-FFF2-40B4-BE49-F238E27FC236}">
                <a16:creationId xmlns:a16="http://schemas.microsoft.com/office/drawing/2014/main" id="{78A3689F-A1B8-45B4-B7DE-FA981F019FF9}"/>
              </a:ext>
            </a:extLst>
          </p:cNvPr>
          <p:cNvSpPr>
            <a:spLocks noGrp="1"/>
          </p:cNvSpPr>
          <p:nvPr>
            <p:ph type="title"/>
          </p:nvPr>
        </p:nvSpPr>
        <p:spPr>
          <a:xfrm>
            <a:off x="2152649" y="365127"/>
            <a:ext cx="8850447" cy="613820"/>
          </a:xfrm>
        </p:spPr>
        <p:txBody>
          <a:bodyPr lIns="91440" tIns="45720" rIns="91440" bIns="45720" anchor="t">
            <a:normAutofit/>
          </a:bodyPr>
          <a:lstStyle/>
          <a:p>
            <a:r>
              <a:rPr lang="en-GB" sz="3200" b="1"/>
              <a:t>Migration Target 1 </a:t>
            </a:r>
            <a:r>
              <a:rPr lang="en-GB" sz="2000" b="1">
                <a:solidFill>
                  <a:srgbClr val="FF0000"/>
                </a:solidFill>
              </a:rPr>
              <a:t>(current discussion state)</a:t>
            </a:r>
            <a:endParaRPr lang="en-GB" sz="1800" b="1">
              <a:solidFill>
                <a:srgbClr val="FF0000"/>
              </a:solidFill>
            </a:endParaRPr>
          </a:p>
        </p:txBody>
      </p:sp>
      <p:sp>
        <p:nvSpPr>
          <p:cNvPr id="3" name="TextBox 14">
            <a:extLst>
              <a:ext uri="{FF2B5EF4-FFF2-40B4-BE49-F238E27FC236}">
                <a16:creationId xmlns:a16="http://schemas.microsoft.com/office/drawing/2014/main" id="{F72FCE51-E582-4BCC-BDEB-6ACEE9A050F8}"/>
              </a:ext>
            </a:extLst>
          </p:cNvPr>
          <p:cNvSpPr txBox="1"/>
          <p:nvPr/>
        </p:nvSpPr>
        <p:spPr>
          <a:xfrm>
            <a:off x="1188903" y="1081640"/>
            <a:ext cx="9814193" cy="5580630"/>
          </a:xfrm>
          <a:prstGeom prst="rect">
            <a:avLst/>
          </a:prstGeom>
          <a:noFill/>
        </p:spPr>
        <p:txBody>
          <a:bodyPr wrap="square" lIns="91440" tIns="45720" rIns="91440" bIns="45720" anchor="t">
            <a:spAutoFit/>
          </a:bodyPr>
          <a:lstStyle/>
          <a:p>
            <a:pPr marL="228600" indent="-228600">
              <a:lnSpc>
                <a:spcPct val="107000"/>
              </a:lnSpc>
              <a:spcAft>
                <a:spcPts val="800"/>
              </a:spcAft>
              <a:buClr>
                <a:srgbClr val="91CB60"/>
              </a:buClr>
              <a:buFont typeface="Wingdings" panose="05000000000000000000" pitchFamily="2" charset="2"/>
              <a:buChar char="Ø"/>
            </a:pPr>
            <a:r>
              <a:rPr lang="en-GB" sz="2000" b="1">
                <a:latin typeface="Arial"/>
                <a:ea typeface="Calibri"/>
                <a:cs typeface="Arial"/>
              </a:rPr>
              <a:t>Title: </a:t>
            </a:r>
            <a:r>
              <a:rPr lang="en-GB" sz="2000" i="1">
                <a:latin typeface="Arial"/>
                <a:ea typeface="Calibri"/>
                <a:cs typeface="Arial"/>
              </a:rPr>
              <a:t>F</a:t>
            </a:r>
            <a:r>
              <a:rPr lang="en-GB" sz="2000" i="1"/>
              <a:t>irst set of solutions largely based on today’s technology</a:t>
            </a:r>
            <a:endParaRPr lang="en-GB" sz="2000" b="1" i="1">
              <a:latin typeface="Arial"/>
              <a:ea typeface="Calibri"/>
              <a:cs typeface="Arial"/>
            </a:endParaRPr>
          </a:p>
          <a:p>
            <a:pPr marL="228600" indent="-228600">
              <a:lnSpc>
                <a:spcPct val="107000"/>
              </a:lnSpc>
              <a:spcAft>
                <a:spcPts val="800"/>
              </a:spcAft>
              <a:buClr>
                <a:srgbClr val="91CB60"/>
              </a:buClr>
              <a:buFont typeface="Wingdings" panose="05000000000000000000" pitchFamily="2" charset="2"/>
              <a:buChar char="Ø"/>
            </a:pPr>
            <a:r>
              <a:rPr lang="en-GB" sz="2000" b="1">
                <a:latin typeface="Arial"/>
                <a:ea typeface="Calibri"/>
                <a:cs typeface="Arial"/>
              </a:rPr>
              <a:t>Timing</a:t>
            </a:r>
            <a:r>
              <a:rPr lang="en-GB" sz="2000">
                <a:latin typeface="Arial"/>
                <a:ea typeface="Calibri"/>
                <a:cs typeface="Arial"/>
              </a:rPr>
              <a:t>: Starting from 2030 </a:t>
            </a:r>
          </a:p>
          <a:p>
            <a:pPr marL="228600" indent="-228600">
              <a:lnSpc>
                <a:spcPct val="107000"/>
              </a:lnSpc>
              <a:spcAft>
                <a:spcPts val="800"/>
              </a:spcAft>
              <a:buClr>
                <a:srgbClr val="91CB60"/>
              </a:buClr>
              <a:buFont typeface="Wingdings" panose="05000000000000000000" pitchFamily="2" charset="2"/>
              <a:buChar char="Ø"/>
            </a:pPr>
            <a:r>
              <a:rPr lang="en-GB" sz="2000" b="1">
                <a:latin typeface="Arial"/>
                <a:ea typeface="Calibri"/>
                <a:cs typeface="Arial"/>
              </a:rPr>
              <a:t>Available Products</a:t>
            </a:r>
            <a:r>
              <a:rPr lang="en-GB" sz="2000">
                <a:latin typeface="Arial"/>
                <a:ea typeface="Calibri"/>
                <a:cs typeface="Arial"/>
              </a:rPr>
              <a:t>:</a:t>
            </a:r>
          </a:p>
          <a:p>
            <a:pPr marL="685800" lvl="1" indent="-228600">
              <a:lnSpc>
                <a:spcPct val="107000"/>
              </a:lnSpc>
              <a:spcAft>
                <a:spcPts val="800"/>
              </a:spcAft>
              <a:buClr>
                <a:srgbClr val="91CB60"/>
              </a:buClr>
              <a:buFont typeface="Wingdings" panose="05000000000000000000" pitchFamily="2" charset="2"/>
              <a:buChar char="Ø"/>
            </a:pPr>
            <a:r>
              <a:rPr lang="en-GB" sz="2000">
                <a:latin typeface="Arial"/>
                <a:ea typeface="Calibri"/>
                <a:cs typeface="Arial"/>
              </a:rPr>
              <a:t>Harmonized Trackside Protection System</a:t>
            </a:r>
          </a:p>
          <a:p>
            <a:pPr marL="685800" lvl="1" indent="-228600">
              <a:lnSpc>
                <a:spcPct val="107000"/>
              </a:lnSpc>
              <a:spcAft>
                <a:spcPts val="800"/>
              </a:spcAft>
              <a:buClr>
                <a:srgbClr val="91CB60"/>
              </a:buClr>
              <a:buFont typeface="Wingdings" panose="05000000000000000000" pitchFamily="2" charset="2"/>
              <a:buChar char="Ø"/>
            </a:pPr>
            <a:r>
              <a:rPr lang="en-GB" sz="2000">
                <a:latin typeface="Arial"/>
                <a:ea typeface="Calibri"/>
                <a:cs typeface="Arial"/>
              </a:rPr>
              <a:t>EULYNX based object controllers for trackside assets (available earlier)</a:t>
            </a:r>
          </a:p>
          <a:p>
            <a:pPr marL="685800" lvl="1" indent="-228600">
              <a:lnSpc>
                <a:spcPct val="107000"/>
              </a:lnSpc>
              <a:spcAft>
                <a:spcPts val="800"/>
              </a:spcAft>
              <a:buClr>
                <a:srgbClr val="91CB60"/>
              </a:buClr>
              <a:buFont typeface="Wingdings" panose="05000000000000000000" pitchFamily="2" charset="2"/>
              <a:buChar char="Ø"/>
            </a:pPr>
            <a:r>
              <a:rPr lang="en-GB" sz="2000">
                <a:latin typeface="Arial"/>
                <a:ea typeface="Calibri"/>
                <a:cs typeface="Arial"/>
              </a:rPr>
              <a:t>First modularisation and upgradeability for new CCS onboards </a:t>
            </a:r>
          </a:p>
          <a:p>
            <a:pPr marL="685800" lvl="1" indent="-228600">
              <a:lnSpc>
                <a:spcPct val="107000"/>
              </a:lnSpc>
              <a:spcAft>
                <a:spcPts val="800"/>
              </a:spcAft>
              <a:buClr>
                <a:srgbClr val="91CB60"/>
              </a:buClr>
              <a:buFont typeface="Wingdings" panose="05000000000000000000" pitchFamily="2" charset="2"/>
              <a:buChar char="Ø"/>
            </a:pPr>
            <a:r>
              <a:rPr lang="en-GB" sz="2000">
                <a:latin typeface="Arial"/>
                <a:ea typeface="Calibri"/>
                <a:cs typeface="Arial"/>
              </a:rPr>
              <a:t>FRMCS (available earlier)</a:t>
            </a:r>
          </a:p>
          <a:p>
            <a:pPr marL="685800" lvl="1" indent="-228600">
              <a:lnSpc>
                <a:spcPct val="107000"/>
              </a:lnSpc>
              <a:spcAft>
                <a:spcPts val="800"/>
              </a:spcAft>
              <a:buClr>
                <a:srgbClr val="91CB60"/>
              </a:buClr>
              <a:buFont typeface="Wingdings" panose="05000000000000000000" pitchFamily="2" charset="2"/>
              <a:buChar char="Ø"/>
            </a:pPr>
            <a:r>
              <a:rPr lang="en-GB" sz="2000">
                <a:latin typeface="Arial"/>
                <a:ea typeface="Calibri"/>
                <a:cs typeface="Arial"/>
              </a:rPr>
              <a:t>Trackside digital registry</a:t>
            </a:r>
          </a:p>
          <a:p>
            <a:pPr marL="685800" lvl="1" indent="-228600">
              <a:lnSpc>
                <a:spcPct val="107000"/>
              </a:lnSpc>
              <a:spcAft>
                <a:spcPts val="800"/>
              </a:spcAft>
              <a:buClr>
                <a:srgbClr val="91CB60"/>
              </a:buClr>
              <a:buFont typeface="Wingdings" panose="05000000000000000000" pitchFamily="2" charset="2"/>
              <a:buChar char="Ø"/>
            </a:pPr>
            <a:r>
              <a:rPr lang="en-GB" sz="2000">
                <a:latin typeface="Arial"/>
                <a:ea typeface="Calibri"/>
                <a:cs typeface="Arial"/>
              </a:rPr>
              <a:t>FDFTO/DAC, automated digital coupler</a:t>
            </a:r>
          </a:p>
          <a:p>
            <a:pPr marL="685800" lvl="1" indent="-228600">
              <a:lnSpc>
                <a:spcPct val="107000"/>
              </a:lnSpc>
              <a:spcAft>
                <a:spcPts val="800"/>
              </a:spcAft>
              <a:buClr>
                <a:srgbClr val="91CB60"/>
              </a:buClr>
              <a:buFont typeface="Wingdings" panose="05000000000000000000" pitchFamily="2" charset="2"/>
              <a:buChar char="Ø"/>
            </a:pPr>
            <a:r>
              <a:rPr lang="en-GB" sz="2000">
                <a:latin typeface="Arial"/>
                <a:ea typeface="Calibri"/>
                <a:cs typeface="Arial"/>
              </a:rPr>
              <a:t>Based on</a:t>
            </a:r>
          </a:p>
          <a:p>
            <a:pPr marL="1143000" lvl="2" indent="-228600">
              <a:lnSpc>
                <a:spcPct val="107000"/>
              </a:lnSpc>
              <a:spcAft>
                <a:spcPts val="800"/>
              </a:spcAft>
              <a:buClr>
                <a:srgbClr val="91CB60"/>
              </a:buClr>
              <a:buFont typeface="Wingdings" panose="05000000000000000000" pitchFamily="2" charset="2"/>
              <a:buChar char="Ø"/>
            </a:pPr>
            <a:r>
              <a:rPr lang="en-GB" sz="2000">
                <a:latin typeface="Arial"/>
                <a:ea typeface="Calibri"/>
                <a:cs typeface="Arial"/>
              </a:rPr>
              <a:t>Operational harmonisation for ETCS Level 2 only</a:t>
            </a:r>
          </a:p>
          <a:p>
            <a:pPr marL="1143000" lvl="2" indent="-228600">
              <a:lnSpc>
                <a:spcPct val="107000"/>
              </a:lnSpc>
              <a:spcAft>
                <a:spcPts val="800"/>
              </a:spcAft>
              <a:buClr>
                <a:srgbClr val="91CB60"/>
              </a:buClr>
              <a:buFont typeface="Wingdings" panose="05000000000000000000" pitchFamily="2" charset="2"/>
              <a:buChar char="Ø"/>
            </a:pPr>
            <a:r>
              <a:rPr lang="en-GB" sz="2000">
                <a:latin typeface="Arial"/>
                <a:ea typeface="Calibri"/>
                <a:cs typeface="Arial"/>
              </a:rPr>
              <a:t>Harmonized Cybersecurity</a:t>
            </a:r>
          </a:p>
          <a:p>
            <a:pPr marL="685800" lvl="1" indent="-228600">
              <a:lnSpc>
                <a:spcPct val="107000"/>
              </a:lnSpc>
              <a:spcAft>
                <a:spcPts val="800"/>
              </a:spcAft>
              <a:buClr>
                <a:srgbClr val="91CB60"/>
              </a:buClr>
              <a:buFont typeface="Wingdings" panose="05000000000000000000" pitchFamily="2" charset="2"/>
              <a:buChar char="Ø"/>
            </a:pPr>
            <a:r>
              <a:rPr lang="en-GB" sz="2000">
                <a:latin typeface="Arial"/>
                <a:ea typeface="Calibri"/>
                <a:cs typeface="Arial"/>
              </a:rPr>
              <a:t>Optional: TMS using harmonized interfaces, harmonized GoA2 products.</a:t>
            </a:r>
          </a:p>
        </p:txBody>
      </p:sp>
    </p:spTree>
    <p:extLst>
      <p:ext uri="{BB962C8B-B14F-4D97-AF65-F5344CB8AC3E}">
        <p14:creationId xmlns:p14="http://schemas.microsoft.com/office/powerpoint/2010/main" val="150491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6EBFCF1-2587-4BC9-A56B-8BCD854D6FF2}"/>
              </a:ext>
            </a:extLst>
          </p:cNvPr>
          <p:cNvSpPr>
            <a:spLocks noGrp="1"/>
          </p:cNvSpPr>
          <p:nvPr>
            <p:ph type="sldNum" sz="quarter" idx="12"/>
          </p:nvPr>
        </p:nvSpPr>
        <p:spPr/>
        <p:txBody>
          <a:bodyPr/>
          <a:lstStyle/>
          <a:p>
            <a:fld id="{442AD375-037F-43D0-B059-5172DA06796A}" type="slidenum">
              <a:rPr lang="de-CH" smtClean="0"/>
              <a:pPr/>
              <a:t>9</a:t>
            </a:fld>
            <a:endParaRPr lang="de-CH"/>
          </a:p>
        </p:txBody>
      </p:sp>
      <p:sp>
        <p:nvSpPr>
          <p:cNvPr id="5" name="Titel 1">
            <a:extLst>
              <a:ext uri="{FF2B5EF4-FFF2-40B4-BE49-F238E27FC236}">
                <a16:creationId xmlns:a16="http://schemas.microsoft.com/office/drawing/2014/main" id="{78A3689F-A1B8-45B4-B7DE-FA981F019FF9}"/>
              </a:ext>
            </a:extLst>
          </p:cNvPr>
          <p:cNvSpPr>
            <a:spLocks noGrp="1"/>
          </p:cNvSpPr>
          <p:nvPr>
            <p:ph type="title"/>
          </p:nvPr>
        </p:nvSpPr>
        <p:spPr>
          <a:xfrm>
            <a:off x="2152650" y="365127"/>
            <a:ext cx="7886700" cy="613820"/>
          </a:xfrm>
        </p:spPr>
        <p:txBody>
          <a:bodyPr lIns="91440" tIns="45720" rIns="91440" bIns="45720" anchor="t">
            <a:normAutofit/>
          </a:bodyPr>
          <a:lstStyle/>
          <a:p>
            <a:r>
              <a:rPr lang="en-GB" sz="3200" b="1"/>
              <a:t>Migration Target 2 </a:t>
            </a:r>
            <a:r>
              <a:rPr lang="en-GB" sz="1800" b="1">
                <a:solidFill>
                  <a:srgbClr val="FF0000"/>
                </a:solidFill>
              </a:rPr>
              <a:t>(current discussion state)</a:t>
            </a:r>
          </a:p>
        </p:txBody>
      </p:sp>
      <p:sp>
        <p:nvSpPr>
          <p:cNvPr id="2" name="TextBox 14">
            <a:extLst>
              <a:ext uri="{FF2B5EF4-FFF2-40B4-BE49-F238E27FC236}">
                <a16:creationId xmlns:a16="http://schemas.microsoft.com/office/drawing/2014/main" id="{3EBAEA8B-C632-7EA9-961D-7F3B097F0412}"/>
              </a:ext>
            </a:extLst>
          </p:cNvPr>
          <p:cNvSpPr txBox="1"/>
          <p:nvPr/>
        </p:nvSpPr>
        <p:spPr>
          <a:xfrm>
            <a:off x="1188903" y="1342897"/>
            <a:ext cx="9609726" cy="4716804"/>
          </a:xfrm>
          <a:prstGeom prst="rect">
            <a:avLst/>
          </a:prstGeom>
          <a:noFill/>
        </p:spPr>
        <p:txBody>
          <a:bodyPr wrap="square" lIns="91440" tIns="45720" rIns="91440" bIns="45720" anchor="t">
            <a:spAutoFit/>
          </a:bodyPr>
          <a:lstStyle/>
          <a:p>
            <a:pPr marL="228600" indent="-228600">
              <a:lnSpc>
                <a:spcPct val="107000"/>
              </a:lnSpc>
              <a:spcAft>
                <a:spcPts val="800"/>
              </a:spcAft>
              <a:buClr>
                <a:srgbClr val="91CB60"/>
              </a:buClr>
              <a:buFont typeface="Wingdings" panose="05000000000000000000" pitchFamily="2" charset="2"/>
              <a:buChar char="Ø"/>
            </a:pPr>
            <a:r>
              <a:rPr lang="en-GB" sz="2000" b="1">
                <a:latin typeface="Arial"/>
                <a:ea typeface="Calibri"/>
                <a:cs typeface="Arial"/>
              </a:rPr>
              <a:t>Title: </a:t>
            </a:r>
            <a:r>
              <a:rPr lang="en-GB" sz="2000" i="1">
                <a:latin typeface="Arial"/>
                <a:ea typeface="Calibri"/>
                <a:cs typeface="Arial"/>
              </a:rPr>
              <a:t>Enhanced digitalization introducing new technology</a:t>
            </a:r>
          </a:p>
          <a:p>
            <a:pPr marL="228600" indent="-228600">
              <a:lnSpc>
                <a:spcPct val="107000"/>
              </a:lnSpc>
              <a:spcAft>
                <a:spcPts val="800"/>
              </a:spcAft>
              <a:buClr>
                <a:srgbClr val="91CB60"/>
              </a:buClr>
              <a:buFont typeface="Wingdings" panose="05000000000000000000" pitchFamily="2" charset="2"/>
              <a:buChar char="Ø"/>
            </a:pPr>
            <a:r>
              <a:rPr lang="en-GB" sz="2000" b="1">
                <a:latin typeface="Arial"/>
                <a:ea typeface="Calibri"/>
                <a:cs typeface="Arial"/>
              </a:rPr>
              <a:t>Timing</a:t>
            </a:r>
            <a:r>
              <a:rPr lang="en-GB" sz="2000">
                <a:latin typeface="Arial"/>
                <a:ea typeface="Calibri"/>
                <a:cs typeface="Arial"/>
              </a:rPr>
              <a:t>: Starting from 2035</a:t>
            </a:r>
          </a:p>
          <a:p>
            <a:pPr marL="228600" indent="-228600">
              <a:lnSpc>
                <a:spcPct val="107000"/>
              </a:lnSpc>
              <a:spcAft>
                <a:spcPts val="800"/>
              </a:spcAft>
              <a:buClr>
                <a:srgbClr val="91CB60"/>
              </a:buClr>
              <a:buFont typeface="Wingdings" panose="05000000000000000000" pitchFamily="2" charset="2"/>
              <a:buChar char="Ø"/>
            </a:pPr>
            <a:r>
              <a:rPr lang="en-GB" sz="2000" b="1">
                <a:latin typeface="Arial"/>
                <a:ea typeface="Calibri"/>
                <a:cs typeface="Arial"/>
              </a:rPr>
              <a:t>Available Products</a:t>
            </a:r>
            <a:r>
              <a:rPr lang="en-GB" sz="2000">
                <a:latin typeface="Arial"/>
                <a:ea typeface="Calibri"/>
                <a:cs typeface="Arial"/>
              </a:rPr>
              <a:t>:</a:t>
            </a:r>
          </a:p>
          <a:p>
            <a:pPr marL="685800" lvl="1" indent="-228600">
              <a:lnSpc>
                <a:spcPct val="107000"/>
              </a:lnSpc>
              <a:spcAft>
                <a:spcPts val="800"/>
              </a:spcAft>
              <a:buClr>
                <a:srgbClr val="91CB60"/>
              </a:buClr>
              <a:buFont typeface="Wingdings" panose="05000000000000000000" pitchFamily="2" charset="2"/>
              <a:buChar char="Ø"/>
            </a:pPr>
            <a:r>
              <a:rPr lang="en-GB" sz="2000">
                <a:latin typeface="Arial"/>
                <a:ea typeface="Calibri"/>
                <a:cs typeface="Arial"/>
              </a:rPr>
              <a:t>Full modular CCS onboard architecture for new CCS onboards</a:t>
            </a:r>
          </a:p>
          <a:p>
            <a:pPr marL="685800" lvl="1" indent="-228600">
              <a:lnSpc>
                <a:spcPct val="107000"/>
              </a:lnSpc>
              <a:spcAft>
                <a:spcPts val="800"/>
              </a:spcAft>
              <a:buClr>
                <a:srgbClr val="91CB60"/>
              </a:buClr>
              <a:buFont typeface="Wingdings" panose="05000000000000000000" pitchFamily="2" charset="2"/>
              <a:buChar char="Ø"/>
            </a:pPr>
            <a:r>
              <a:rPr lang="en-GB" sz="2000">
                <a:latin typeface="Arial"/>
                <a:ea typeface="Calibri"/>
                <a:cs typeface="Arial"/>
              </a:rPr>
              <a:t>Digital registry connected to all trackside systems</a:t>
            </a:r>
          </a:p>
          <a:p>
            <a:pPr marL="685800" lvl="1" indent="-228600">
              <a:lnSpc>
                <a:spcPct val="107000"/>
              </a:lnSpc>
              <a:spcAft>
                <a:spcPts val="800"/>
              </a:spcAft>
              <a:buClr>
                <a:srgbClr val="91CB60"/>
              </a:buClr>
              <a:buFont typeface="Wingdings" panose="05000000000000000000" pitchFamily="2" charset="2"/>
              <a:buChar char="Ø"/>
            </a:pPr>
            <a:r>
              <a:rPr lang="en-GB" sz="2000">
                <a:latin typeface="Arial"/>
                <a:ea typeface="Calibri"/>
                <a:cs typeface="Arial"/>
              </a:rPr>
              <a:t>All systems of the target architecture based on End-to-end security</a:t>
            </a:r>
          </a:p>
          <a:p>
            <a:pPr marL="228600" indent="-228600">
              <a:lnSpc>
                <a:spcPct val="107000"/>
              </a:lnSpc>
              <a:spcAft>
                <a:spcPts val="800"/>
              </a:spcAft>
              <a:buClr>
                <a:srgbClr val="91CB60"/>
              </a:buClr>
              <a:buFont typeface="Wingdings" panose="05000000000000000000" pitchFamily="2" charset="2"/>
              <a:buChar char="Ø"/>
            </a:pPr>
            <a:r>
              <a:rPr lang="en-GB" sz="2000" b="1">
                <a:latin typeface="Arial"/>
                <a:ea typeface="Calibri"/>
                <a:cs typeface="Arial"/>
              </a:rPr>
              <a:t>Optional products</a:t>
            </a:r>
            <a:r>
              <a:rPr lang="en-GB" sz="2000">
                <a:latin typeface="Arial"/>
                <a:ea typeface="Calibri"/>
                <a:cs typeface="Arial"/>
              </a:rPr>
              <a:t>:</a:t>
            </a:r>
          </a:p>
          <a:p>
            <a:pPr marL="685800" lvl="1" indent="-228600">
              <a:lnSpc>
                <a:spcPct val="107000"/>
              </a:lnSpc>
              <a:spcAft>
                <a:spcPts val="800"/>
              </a:spcAft>
              <a:buClr>
                <a:srgbClr val="91CB60"/>
              </a:buClr>
              <a:buFont typeface="Wingdings" panose="05000000000000000000" pitchFamily="2" charset="2"/>
              <a:buChar char="Ø"/>
            </a:pPr>
            <a:r>
              <a:rPr lang="en-GB" sz="2000">
                <a:latin typeface="Arial"/>
                <a:ea typeface="Calibri"/>
                <a:cs typeface="Arial"/>
              </a:rPr>
              <a:t>Remote Train Operation (RTO)</a:t>
            </a:r>
          </a:p>
          <a:p>
            <a:pPr marL="685800" lvl="1" indent="-228600">
              <a:lnSpc>
                <a:spcPct val="107000"/>
              </a:lnSpc>
              <a:spcAft>
                <a:spcPts val="800"/>
              </a:spcAft>
              <a:buClr>
                <a:srgbClr val="91CB60"/>
              </a:buClr>
              <a:buFont typeface="Wingdings" panose="05000000000000000000" pitchFamily="2" charset="2"/>
              <a:buChar char="Ø"/>
            </a:pPr>
            <a:r>
              <a:rPr lang="en-GB" sz="2000">
                <a:latin typeface="Arial"/>
                <a:ea typeface="Calibri"/>
                <a:cs typeface="Arial"/>
              </a:rPr>
              <a:t>Advanced safe train positioning</a:t>
            </a:r>
          </a:p>
          <a:p>
            <a:pPr marL="685800" lvl="1" indent="-228600">
              <a:lnSpc>
                <a:spcPct val="107000"/>
              </a:lnSpc>
              <a:spcAft>
                <a:spcPts val="800"/>
              </a:spcAft>
              <a:buClr>
                <a:srgbClr val="91CB60"/>
              </a:buClr>
              <a:buFont typeface="Wingdings" panose="05000000000000000000" pitchFamily="2" charset="2"/>
              <a:buChar char="Ø"/>
            </a:pPr>
            <a:r>
              <a:rPr lang="en-GB" sz="2000">
                <a:latin typeface="Arial"/>
                <a:ea typeface="Calibri"/>
                <a:cs typeface="Arial"/>
              </a:rPr>
              <a:t>Advanced DAC/FDFTO</a:t>
            </a:r>
          </a:p>
          <a:p>
            <a:pPr marL="685800" lvl="1" indent="-228600">
              <a:lnSpc>
                <a:spcPct val="107000"/>
              </a:lnSpc>
              <a:spcAft>
                <a:spcPts val="800"/>
              </a:spcAft>
              <a:buClr>
                <a:srgbClr val="91CB60"/>
              </a:buClr>
              <a:buFont typeface="Wingdings" panose="05000000000000000000" pitchFamily="2" charset="2"/>
              <a:buChar char="Ø"/>
            </a:pPr>
            <a:endParaRPr lang="en-GB" sz="2000">
              <a:latin typeface="Arial"/>
              <a:ea typeface="Calibri"/>
              <a:cs typeface="Arial"/>
            </a:endParaRPr>
          </a:p>
        </p:txBody>
      </p:sp>
    </p:spTree>
    <p:extLst>
      <p:ext uri="{BB962C8B-B14F-4D97-AF65-F5344CB8AC3E}">
        <p14:creationId xmlns:p14="http://schemas.microsoft.com/office/powerpoint/2010/main" val="13057340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hite title">
  <a:themeElements>
    <a:clrScheme name="Personnalisé 1">
      <a:dk1>
        <a:srgbClr val="0C1D3E"/>
      </a:dk1>
      <a:lt1>
        <a:sysClr val="window" lastClr="FFFFFF"/>
      </a:lt1>
      <a:dk2>
        <a:srgbClr val="0C1D3E"/>
      </a:dk2>
      <a:lt2>
        <a:srgbClr val="FFFFFF"/>
      </a:lt2>
      <a:accent1>
        <a:srgbClr val="97C62E"/>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uropesRai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BBC5296-AC36-4CC5-8539-A4E562C790FD}" vid="{BE5D6835-7D72-4291-AA2C-BA8E5552911C}"/>
    </a:ext>
  </a:extLst>
</a:theme>
</file>

<file path=ppt/theme/theme2.xml><?xml version="1.0" encoding="utf-8"?>
<a:theme xmlns:a="http://schemas.openxmlformats.org/drawingml/2006/main" name="Blue title">
  <a:themeElements>
    <a:clrScheme name="Personnalisé 1">
      <a:dk1>
        <a:srgbClr val="0C1D3E"/>
      </a:dk1>
      <a:lt1>
        <a:sysClr val="window" lastClr="FFFFFF"/>
      </a:lt1>
      <a:dk2>
        <a:srgbClr val="0C1D3E"/>
      </a:dk2>
      <a:lt2>
        <a:srgbClr val="FFFFFF"/>
      </a:lt2>
      <a:accent1>
        <a:srgbClr val="97C62E"/>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uropesRai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BBC5296-AC36-4CC5-8539-A4E562C790FD}" vid="{A042F817-7702-4AFA-92DF-D507F96BC562}"/>
    </a:ext>
  </a:extLst>
</a:theme>
</file>

<file path=ppt/theme/theme3.xml><?xml version="1.0" encoding="utf-8"?>
<a:theme xmlns:a="http://schemas.openxmlformats.org/drawingml/2006/main" name="White">
  <a:themeElements>
    <a:clrScheme name="Personnalisé 1">
      <a:dk1>
        <a:srgbClr val="0C1D3E"/>
      </a:dk1>
      <a:lt1>
        <a:sysClr val="window" lastClr="FFFFFF"/>
      </a:lt1>
      <a:dk2>
        <a:srgbClr val="0C1D3E"/>
      </a:dk2>
      <a:lt2>
        <a:srgbClr val="FFFFFF"/>
      </a:lt2>
      <a:accent1>
        <a:srgbClr val="97C62E"/>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uropesRai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b="1" dirty="0" err="1">
            <a:solidFill>
              <a:srgbClr val="0C1D3E"/>
            </a:solidFill>
            <a:ea typeface="Calibri" panose="020F050202020403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EBBC5296-AC36-4CC5-8539-A4E562C790FD}" vid="{9BCD671C-D32F-487F-96FD-121AE83B1704}"/>
    </a:ext>
  </a:extLst>
</a:theme>
</file>

<file path=ppt/theme/theme4.xml><?xml version="1.0" encoding="utf-8"?>
<a:theme xmlns:a="http://schemas.openxmlformats.org/drawingml/2006/main" name="Blue">
  <a:themeElements>
    <a:clrScheme name="Personnalisé 1">
      <a:dk1>
        <a:srgbClr val="0C1D3E"/>
      </a:dk1>
      <a:lt1>
        <a:sysClr val="window" lastClr="FFFFFF"/>
      </a:lt1>
      <a:dk2>
        <a:srgbClr val="0C1D3E"/>
      </a:dk2>
      <a:lt2>
        <a:srgbClr val="FFFFFF"/>
      </a:lt2>
      <a:accent1>
        <a:srgbClr val="97C62E"/>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uropesRai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b="1" dirty="0" err="1">
            <a:solidFill>
              <a:srgbClr val="0C1D3E"/>
            </a:solidFill>
            <a:ea typeface="Calibri" panose="020F050202020403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EBBC5296-AC36-4CC5-8539-A4E562C790FD}" vid="{38437521-70AB-4206-879E-5B13BC11C6B8}"/>
    </a:ext>
  </a:extLst>
</a:theme>
</file>

<file path=ppt/theme/theme5.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Main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URail PPT.potx" id="{985D271E-8EB3-42A5-BEDC-C12F617D4C68}" vid="{01FD7321-A1E2-4FAE-9ECC-D8837CFE4BC5}"/>
    </a:ext>
  </a:extLst>
</a:theme>
</file>

<file path=ppt/theme/theme7.xml><?xml version="1.0" encoding="utf-8"?>
<a:theme xmlns:a="http://schemas.openxmlformats.org/drawingml/2006/main" name="1_Main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BD80524-6037-4E14-90B9-C4D4F155586C}" vid="{8DB48C81-A273-4517-9325-AF7845DD7FD3}"/>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acc6a66-b542-43f0-badd-23106e4dbc77" xsi:nil="true"/>
    <lcf76f155ced4ddcb4097134ff3c332f xmlns="7108895b-886d-4b3e-82ed-74539e42721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FF5543696A6174589AAD11802AD7CB1" ma:contentTypeVersion="14" ma:contentTypeDescription="Create a new document." ma:contentTypeScope="" ma:versionID="ff25667fe2dc5e94edabe660d2867350">
  <xsd:schema xmlns:xsd="http://www.w3.org/2001/XMLSchema" xmlns:xs="http://www.w3.org/2001/XMLSchema" xmlns:p="http://schemas.microsoft.com/office/2006/metadata/properties" xmlns:ns2="7108895b-886d-4b3e-82ed-74539e427214" xmlns:ns3="9acc6a66-b542-43f0-badd-23106e4dbc77" targetNamespace="http://schemas.microsoft.com/office/2006/metadata/properties" ma:root="true" ma:fieldsID="73ae5ba0b540285aa0a7467aa2de7c93" ns2:_="" ns3:_="">
    <xsd:import namespace="7108895b-886d-4b3e-82ed-74539e427214"/>
    <xsd:import namespace="9acc6a66-b542-43f0-badd-23106e4dbc7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08895b-886d-4b3e-82ed-74539e4272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dc8654f-099b-4fbc-bac7-8913d318b513"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acc6a66-b542-43f0-badd-23106e4dbc7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f1004ef3-3553-43d0-b9b3-5db151b4a75f}" ma:internalName="TaxCatchAll" ma:showField="CatchAllData" ma:web="9acc6a66-b542-43f0-badd-23106e4dbc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EAD078-793F-4468-B470-9B0B1683526A}">
  <ds:schemaRefs>
    <ds:schemaRef ds:uri="http://schemas.microsoft.com/sharepoint/v3/contenttype/forms"/>
  </ds:schemaRefs>
</ds:datastoreItem>
</file>

<file path=customXml/itemProps2.xml><?xml version="1.0" encoding="utf-8"?>
<ds:datastoreItem xmlns:ds="http://schemas.openxmlformats.org/officeDocument/2006/customXml" ds:itemID="{515E6C19-B08C-4E2A-940F-AC40BC78DAAD}">
  <ds:schemaRefs>
    <ds:schemaRef ds:uri="http://schemas.openxmlformats.org/package/2006/metadata/core-properties"/>
    <ds:schemaRef ds:uri="http://www.w3.org/XML/1998/namespace"/>
    <ds:schemaRef ds:uri="9acc6a66-b542-43f0-badd-23106e4dbc77"/>
    <ds:schemaRef ds:uri="http://purl.org/dc/dcmitype/"/>
    <ds:schemaRef ds:uri="http://purl.org/dc/terms/"/>
    <ds:schemaRef ds:uri="http://schemas.microsoft.com/office/2006/documentManagement/types"/>
    <ds:schemaRef ds:uri="http://purl.org/dc/elements/1.1/"/>
    <ds:schemaRef ds:uri="http://schemas.microsoft.com/office/infopath/2007/PartnerControls"/>
    <ds:schemaRef ds:uri="7108895b-886d-4b3e-82ed-74539e427214"/>
    <ds:schemaRef ds:uri="http://schemas.microsoft.com/office/2006/metadata/properties"/>
  </ds:schemaRefs>
</ds:datastoreItem>
</file>

<file path=customXml/itemProps3.xml><?xml version="1.0" encoding="utf-8"?>
<ds:datastoreItem xmlns:ds="http://schemas.openxmlformats.org/officeDocument/2006/customXml" ds:itemID="{C6648D17-8043-4BD1-9AE0-512E5B0053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08895b-886d-4b3e-82ed-74539e427214"/>
    <ds:schemaRef ds:uri="9acc6a66-b542-43f0-badd-23106e4dbc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EU_Rail PPT</Template>
  <TotalTime>0</TotalTime>
  <Words>1937</Words>
  <Application>Microsoft Macintosh PowerPoint</Application>
  <PresentationFormat>Breitbild</PresentationFormat>
  <Paragraphs>390</Paragraphs>
  <Slides>24</Slides>
  <Notes>0</Notes>
  <HiddenSlides>0</HiddenSlides>
  <MMClips>0</MMClips>
  <ScaleCrop>false</ScaleCrop>
  <HeadingPairs>
    <vt:vector size="8" baseType="variant">
      <vt:variant>
        <vt:lpstr>Verwendete Schriftarten</vt:lpstr>
      </vt:variant>
      <vt:variant>
        <vt:i4>8</vt:i4>
      </vt:variant>
      <vt:variant>
        <vt:lpstr>Design</vt:lpstr>
      </vt:variant>
      <vt:variant>
        <vt:i4>8</vt:i4>
      </vt:variant>
      <vt:variant>
        <vt:lpstr>Eingebettete OLE-Server</vt:lpstr>
      </vt:variant>
      <vt:variant>
        <vt:i4>1</vt:i4>
      </vt:variant>
      <vt:variant>
        <vt:lpstr>Folientitel</vt:lpstr>
      </vt:variant>
      <vt:variant>
        <vt:i4>24</vt:i4>
      </vt:variant>
    </vt:vector>
  </HeadingPairs>
  <TitlesOfParts>
    <vt:vector size="41" baseType="lpstr">
      <vt:lpstr>Aptos</vt:lpstr>
      <vt:lpstr>Aptos Display</vt:lpstr>
      <vt:lpstr>Arial</vt:lpstr>
      <vt:lpstr>Calibri</vt:lpstr>
      <vt:lpstr>Calibri Light</vt:lpstr>
      <vt:lpstr>Courier New,monospace</vt:lpstr>
      <vt:lpstr>Wingdings</vt:lpstr>
      <vt:lpstr>Wingdings,Sans-Serif</vt:lpstr>
      <vt:lpstr>White title</vt:lpstr>
      <vt:lpstr>Blue title</vt:lpstr>
      <vt:lpstr>White</vt:lpstr>
      <vt:lpstr>Blue</vt:lpstr>
      <vt:lpstr>Benutzerdefiniertes Design</vt:lpstr>
      <vt:lpstr>Main template</vt:lpstr>
      <vt:lpstr>1_Main template</vt:lpstr>
      <vt:lpstr>office theme</vt:lpstr>
      <vt:lpstr>think-cell Folie</vt:lpstr>
      <vt:lpstr>PowerPoint-Präsentation</vt:lpstr>
      <vt:lpstr>Agenda</vt:lpstr>
      <vt:lpstr>“Migration”</vt:lpstr>
      <vt:lpstr>Typical pattern for trackside migration</vt:lpstr>
      <vt:lpstr>  </vt:lpstr>
      <vt:lpstr>Premises (current discussion state)</vt:lpstr>
      <vt:lpstr>Evolution of CCS and focus of work </vt:lpstr>
      <vt:lpstr>Migration Target 1 (current discussion state)</vt:lpstr>
      <vt:lpstr>Migration Target 2 (current discussion state)</vt:lpstr>
      <vt:lpstr>Migration Target A (current discussion state)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Voting</vt:lpstr>
      <vt:lpstr>Voting</vt:lpstr>
      <vt:lpstr>Voting: CCS trackside migration</vt:lpstr>
      <vt:lpstr>Voting: CCS onboard migration</vt:lpstr>
      <vt:lpstr>Voting: ATO GoA 3/4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LITVINA Zanda (EU-RAIL)</dc:creator>
  <cp:lastModifiedBy>Schmidt Steffen (I-NAT-BST-AR-ERTM)</cp:lastModifiedBy>
  <cp:revision>16</cp:revision>
  <dcterms:created xsi:type="dcterms:W3CDTF">2022-05-31T12:26:01Z</dcterms:created>
  <dcterms:modified xsi:type="dcterms:W3CDTF">2024-04-23T22:35:07Z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0x0101004FF5543696A6174589AAD11802AD7CB1</vt:lpwstr>
  </property>
  <property fmtid="{D5CDD505-2E9C-101B-9397-08002B2CF9AE}" pid="3" name="MediaServiceImageTags">
    <vt:lpwstr/>
  </property>
  <property fmtid="{D5CDD505-2E9C-101B-9397-08002B2CF9AE}" pid="4" name="TmpVertraulichkeit">
    <vt:lpwstr/>
  </property>
  <property fmtid="{D5CDD505-2E9C-101B-9397-08002B2CF9AE}" pid="5" name="TmpStatus">
    <vt:lpwstr/>
  </property>
</Properties>
</file>