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6"/>
    <p:sldMasterId id="2147483668" r:id="rId7"/>
    <p:sldMasterId id="2147483678" r:id="rId8"/>
    <p:sldMasterId id="2147483687" r:id="rId9"/>
  </p:sldMasterIdLst>
  <p:notesMasterIdLst>
    <p:notesMasterId r:id="rId36"/>
  </p:notesMasterIdLst>
  <p:handoutMasterIdLst>
    <p:handoutMasterId r:id="rId37"/>
  </p:handoutMasterIdLst>
  <p:sldIdLst>
    <p:sldId id="1073" r:id="rId10"/>
    <p:sldId id="1078" r:id="rId11"/>
    <p:sldId id="1103" r:id="rId12"/>
    <p:sldId id="296" r:id="rId13"/>
    <p:sldId id="1114" r:id="rId14"/>
    <p:sldId id="1113" r:id="rId15"/>
    <p:sldId id="1108" r:id="rId16"/>
    <p:sldId id="1127" r:id="rId17"/>
    <p:sldId id="1128" r:id="rId18"/>
    <p:sldId id="1130" r:id="rId19"/>
    <p:sldId id="1121" r:id="rId20"/>
    <p:sldId id="1117" r:id="rId21"/>
    <p:sldId id="1122" r:id="rId22"/>
    <p:sldId id="1115" r:id="rId23"/>
    <p:sldId id="1129" r:id="rId24"/>
    <p:sldId id="1124" r:id="rId25"/>
    <p:sldId id="1123" r:id="rId26"/>
    <p:sldId id="1119" r:id="rId27"/>
    <p:sldId id="1099" r:id="rId28"/>
    <p:sldId id="1098" r:id="rId29"/>
    <p:sldId id="1093" r:id="rId30"/>
    <p:sldId id="1133" r:id="rId31"/>
    <p:sldId id="1135" r:id="rId32"/>
    <p:sldId id="1131" r:id="rId33"/>
    <p:sldId id="1137" r:id="rId34"/>
    <p:sldId id="1136" r:id="rId35"/>
  </p:sldIdLst>
  <p:sldSz cx="12192000" cy="6858000"/>
  <p:notesSz cx="7102475" cy="9388475"/>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CCFFCC"/>
    <a:srgbClr val="CCFFFF"/>
    <a:srgbClr val="C76C48"/>
    <a:srgbClr val="364B7D"/>
    <a:srgbClr val="C730A0"/>
    <a:srgbClr val="004494"/>
    <a:srgbClr val="FFED00"/>
    <a:srgbClr val="7878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BAC3EE-F6B2-4A43-AEBD-8ACDBBCB7AE4}" v="9" dt="2024-04-22T12:51:11.5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pos="3840"/>
        <p:guide orient="horz" pos="216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viewProps" Target="viewProps.xml"/><Relationship Id="rId21" Type="http://schemas.openxmlformats.org/officeDocument/2006/relationships/slide" Target="slides/slide12.xml"/><Relationship Id="rId34" Type="http://schemas.openxmlformats.org/officeDocument/2006/relationships/slide" Target="slides/slide25.xml"/><Relationship Id="rId42" Type="http://schemas.microsoft.com/office/2016/11/relationships/changesInfo" Target="changesInfos/changesInfo1.xml"/><Relationship Id="rId7" Type="http://schemas.openxmlformats.org/officeDocument/2006/relationships/slideMaster" Target="slideMasters/slideMaster2.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microsoft.com/office/2015/10/relationships/revisionInfo" Target="revisionInfo.xml"/><Relationship Id="rId8" Type="http://schemas.openxmlformats.org/officeDocument/2006/relationships/slideMaster" Target="slideMasters/slideMaster3.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LFAIT Wouter" userId="S::wouter.malfait@era.europa.eu::6bf8cc51-364a-4279-9281-c91a59d28f51" providerId="AD" clId="Web-{1E9C9ADE-7563-45CC-25E4-45C7FDEB2971}"/>
    <pc:docChg chg="addSld delSld modSld">
      <pc:chgData name="MALFAIT Wouter" userId="S::wouter.malfait@era.europa.eu::6bf8cc51-364a-4279-9281-c91a59d28f51" providerId="AD" clId="Web-{1E9C9ADE-7563-45CC-25E4-45C7FDEB2971}" dt="2024-04-18T13:10:25.256" v="69" actId="20577"/>
      <pc:docMkLst>
        <pc:docMk/>
      </pc:docMkLst>
      <pc:sldChg chg="addSp modSp">
        <pc:chgData name="MALFAIT Wouter" userId="S::wouter.malfait@era.europa.eu::6bf8cc51-364a-4279-9281-c91a59d28f51" providerId="AD" clId="Web-{1E9C9ADE-7563-45CC-25E4-45C7FDEB2971}" dt="2024-04-18T13:07:53.594" v="41" actId="14100"/>
        <pc:sldMkLst>
          <pc:docMk/>
          <pc:sldMk cId="3019971776" sldId="1108"/>
        </pc:sldMkLst>
        <pc:spChg chg="mod">
          <ac:chgData name="MALFAIT Wouter" userId="S::wouter.malfait@era.europa.eu::6bf8cc51-364a-4279-9281-c91a59d28f51" providerId="AD" clId="Web-{1E9C9ADE-7563-45CC-25E4-45C7FDEB2971}" dt="2024-04-18T13:07:44.875" v="39" actId="14100"/>
          <ac:spMkLst>
            <pc:docMk/>
            <pc:sldMk cId="3019971776" sldId="1108"/>
            <ac:spMk id="11" creationId="{EF0AF0C0-4357-9473-4E37-734FA12169F7}"/>
          </ac:spMkLst>
        </pc:spChg>
        <pc:picChg chg="add mod">
          <ac:chgData name="MALFAIT Wouter" userId="S::wouter.malfait@era.europa.eu::6bf8cc51-364a-4279-9281-c91a59d28f51" providerId="AD" clId="Web-{1E9C9ADE-7563-45CC-25E4-45C7FDEB2971}" dt="2024-04-18T13:07:53.594" v="41" actId="14100"/>
          <ac:picMkLst>
            <pc:docMk/>
            <pc:sldMk cId="3019971776" sldId="1108"/>
            <ac:picMk id="4" creationId="{C7B09AB9-CB45-434D-AE49-A199C9F56F9C}"/>
          </ac:picMkLst>
        </pc:picChg>
      </pc:sldChg>
      <pc:sldChg chg="addSp modSp addAnim">
        <pc:chgData name="MALFAIT Wouter" userId="S::wouter.malfait@era.europa.eu::6bf8cc51-364a-4279-9281-c91a59d28f51" providerId="AD" clId="Web-{1E9C9ADE-7563-45CC-25E4-45C7FDEB2971}" dt="2024-04-18T13:10:25.256" v="69" actId="20577"/>
        <pc:sldMkLst>
          <pc:docMk/>
          <pc:sldMk cId="4087676680" sldId="1110"/>
        </pc:sldMkLst>
        <pc:spChg chg="add mod">
          <ac:chgData name="MALFAIT Wouter" userId="S::wouter.malfait@era.europa.eu::6bf8cc51-364a-4279-9281-c91a59d28f51" providerId="AD" clId="Web-{1E9C9ADE-7563-45CC-25E4-45C7FDEB2971}" dt="2024-04-18T13:10:25.256" v="69" actId="20577"/>
          <ac:spMkLst>
            <pc:docMk/>
            <pc:sldMk cId="4087676680" sldId="1110"/>
            <ac:spMk id="4" creationId="{A5C22146-97C7-2F7E-2C00-14B538A30B88}"/>
          </ac:spMkLst>
        </pc:spChg>
      </pc:sldChg>
      <pc:sldChg chg="del">
        <pc:chgData name="MALFAIT Wouter" userId="S::wouter.malfait@era.europa.eu::6bf8cc51-364a-4279-9281-c91a59d28f51" providerId="AD" clId="Web-{1E9C9ADE-7563-45CC-25E4-45C7FDEB2971}" dt="2024-04-18T13:08:26.377" v="43"/>
        <pc:sldMkLst>
          <pc:docMk/>
          <pc:sldMk cId="3407632953" sldId="1120"/>
        </pc:sldMkLst>
      </pc:sldChg>
      <pc:sldChg chg="addSp delSp modSp add replId delAnim">
        <pc:chgData name="MALFAIT Wouter" userId="S::wouter.malfait@era.europa.eu::6bf8cc51-364a-4279-9281-c91a59d28f51" providerId="AD" clId="Web-{1E9C9ADE-7563-45CC-25E4-45C7FDEB2971}" dt="2024-04-18T13:08:08.048" v="42" actId="1076"/>
        <pc:sldMkLst>
          <pc:docMk/>
          <pc:sldMk cId="681434783" sldId="1121"/>
        </pc:sldMkLst>
        <pc:spChg chg="del mod">
          <ac:chgData name="MALFAIT Wouter" userId="S::wouter.malfait@era.europa.eu::6bf8cc51-364a-4279-9281-c91a59d28f51" providerId="AD" clId="Web-{1E9C9ADE-7563-45CC-25E4-45C7FDEB2971}" dt="2024-04-18T13:01:43.034" v="2"/>
          <ac:spMkLst>
            <pc:docMk/>
            <pc:sldMk cId="681434783" sldId="1121"/>
            <ac:spMk id="3" creationId="{9A713B32-DC4D-BBAB-86B3-86CCE9446C32}"/>
          </ac:spMkLst>
        </pc:spChg>
        <pc:picChg chg="add mod">
          <ac:chgData name="MALFAIT Wouter" userId="S::wouter.malfait@era.europa.eu::6bf8cc51-364a-4279-9281-c91a59d28f51" providerId="AD" clId="Web-{1E9C9ADE-7563-45CC-25E4-45C7FDEB2971}" dt="2024-04-18T13:06:53.045" v="25" actId="1076"/>
          <ac:picMkLst>
            <pc:docMk/>
            <pc:sldMk cId="681434783" sldId="1121"/>
            <ac:picMk id="4" creationId="{F1EAC13B-E0D6-431C-60E7-A6E1B5EAADED}"/>
          </ac:picMkLst>
        </pc:picChg>
        <pc:picChg chg="add mod">
          <ac:chgData name="MALFAIT Wouter" userId="S::wouter.malfait@era.europa.eu::6bf8cc51-364a-4279-9281-c91a59d28f51" providerId="AD" clId="Web-{1E9C9ADE-7563-45CC-25E4-45C7FDEB2971}" dt="2024-04-18T13:08:08.048" v="42" actId="1076"/>
          <ac:picMkLst>
            <pc:docMk/>
            <pc:sldMk cId="681434783" sldId="1121"/>
            <ac:picMk id="5" creationId="{3C258110-89FC-AC2B-C792-8C320583AB07}"/>
          </ac:picMkLst>
        </pc:picChg>
      </pc:sldChg>
      <pc:sldChg chg="addSp delSp modSp add replId delAnim">
        <pc:chgData name="MALFAIT Wouter" userId="S::wouter.malfait@era.europa.eu::6bf8cc51-364a-4279-9281-c91a59d28f51" providerId="AD" clId="Web-{1E9C9ADE-7563-45CC-25E4-45C7FDEB2971}" dt="2024-04-18T13:07:07.874" v="29" actId="14100"/>
        <pc:sldMkLst>
          <pc:docMk/>
          <pc:sldMk cId="2013154923" sldId="1122"/>
        </pc:sldMkLst>
        <pc:spChg chg="del">
          <ac:chgData name="MALFAIT Wouter" userId="S::wouter.malfait@era.europa.eu::6bf8cc51-364a-4279-9281-c91a59d28f51" providerId="AD" clId="Web-{1E9C9ADE-7563-45CC-25E4-45C7FDEB2971}" dt="2024-04-18T13:02:51.693" v="13"/>
          <ac:spMkLst>
            <pc:docMk/>
            <pc:sldMk cId="2013154923" sldId="1122"/>
            <ac:spMk id="3" creationId="{53BA6CB9-1324-C0CD-AC12-8505434123AF}"/>
          </ac:spMkLst>
        </pc:spChg>
        <pc:picChg chg="add mod">
          <ac:chgData name="MALFAIT Wouter" userId="S::wouter.malfait@era.europa.eu::6bf8cc51-364a-4279-9281-c91a59d28f51" providerId="AD" clId="Web-{1E9C9ADE-7563-45CC-25E4-45C7FDEB2971}" dt="2024-04-18T13:07:04.827" v="28" actId="1076"/>
          <ac:picMkLst>
            <pc:docMk/>
            <pc:sldMk cId="2013154923" sldId="1122"/>
            <ac:picMk id="4" creationId="{3BCDAB5E-1A5C-66D6-2AFA-E46CE5BB4622}"/>
          </ac:picMkLst>
        </pc:picChg>
        <pc:picChg chg="add mod">
          <ac:chgData name="MALFAIT Wouter" userId="S::wouter.malfait@era.europa.eu::6bf8cc51-364a-4279-9281-c91a59d28f51" providerId="AD" clId="Web-{1E9C9ADE-7563-45CC-25E4-45C7FDEB2971}" dt="2024-04-18T13:07:07.874" v="29" actId="14100"/>
          <ac:picMkLst>
            <pc:docMk/>
            <pc:sldMk cId="2013154923" sldId="1122"/>
            <ac:picMk id="6" creationId="{B990061E-EF8C-2B78-6382-C57CEFEC66F3}"/>
          </ac:picMkLst>
        </pc:picChg>
      </pc:sldChg>
    </pc:docChg>
  </pc:docChgLst>
  <pc:docChgLst>
    <pc:chgData name="CUESTA GOMEZ David" userId="S::david.cuesta-gomez@era.europa.eu::ae40a4a2-fa85-42c9-bcac-8bd7c7dc8827" providerId="AD" clId="Web-{20FBF063-29ED-A0C2-4ECF-92BE31EA6321}"/>
    <pc:docChg chg="modSld">
      <pc:chgData name="CUESTA GOMEZ David" userId="S::david.cuesta-gomez@era.europa.eu::ae40a4a2-fa85-42c9-bcac-8bd7c7dc8827" providerId="AD" clId="Web-{20FBF063-29ED-A0C2-4ECF-92BE31EA6321}" dt="2024-04-18T14:33:44.908" v="13" actId="20577"/>
      <pc:docMkLst>
        <pc:docMk/>
      </pc:docMkLst>
      <pc:sldChg chg="modSp">
        <pc:chgData name="CUESTA GOMEZ David" userId="S::david.cuesta-gomez@era.europa.eu::ae40a4a2-fa85-42c9-bcac-8bd7c7dc8827" providerId="AD" clId="Web-{20FBF063-29ED-A0C2-4ECF-92BE31EA6321}" dt="2024-04-18T14:33:44.908" v="13" actId="20577"/>
        <pc:sldMkLst>
          <pc:docMk/>
          <pc:sldMk cId="2448903680" sldId="1073"/>
        </pc:sldMkLst>
        <pc:spChg chg="mod">
          <ac:chgData name="CUESTA GOMEZ David" userId="S::david.cuesta-gomez@era.europa.eu::ae40a4a2-fa85-42c9-bcac-8bd7c7dc8827" providerId="AD" clId="Web-{20FBF063-29ED-A0C2-4ECF-92BE31EA6321}" dt="2024-04-18T14:33:44.908" v="13" actId="20577"/>
          <ac:spMkLst>
            <pc:docMk/>
            <pc:sldMk cId="2448903680" sldId="1073"/>
            <ac:spMk id="4" creationId="{00000000-0000-0000-0000-000000000000}"/>
          </ac:spMkLst>
        </pc:spChg>
      </pc:sldChg>
    </pc:docChg>
  </pc:docChgLst>
  <pc:docChgLst>
    <pc:chgData name="MALFAIT Wouter" userId="S::wouter.malfait@era.europa.eu::6bf8cc51-364a-4279-9281-c91a59d28f51" providerId="AD" clId="Web-{A234876D-4AE7-65BC-1A7A-5C963E210216}"/>
    <pc:docChg chg="modSld">
      <pc:chgData name="MALFAIT Wouter" userId="S::wouter.malfait@era.europa.eu::6bf8cc51-364a-4279-9281-c91a59d28f51" providerId="AD" clId="Web-{A234876D-4AE7-65BC-1A7A-5C963E210216}" dt="2024-04-19T09:18:20.031" v="6"/>
      <pc:docMkLst>
        <pc:docMk/>
      </pc:docMkLst>
      <pc:sldChg chg="addSp delSp modSp">
        <pc:chgData name="MALFAIT Wouter" userId="S::wouter.malfait@era.europa.eu::6bf8cc51-364a-4279-9281-c91a59d28f51" providerId="AD" clId="Web-{A234876D-4AE7-65BC-1A7A-5C963E210216}" dt="2024-04-19T09:18:20.031" v="6"/>
        <pc:sldMkLst>
          <pc:docMk/>
          <pc:sldMk cId="1645171076" sldId="1114"/>
        </pc:sldMkLst>
        <pc:spChg chg="add del mod">
          <ac:chgData name="MALFAIT Wouter" userId="S::wouter.malfait@era.europa.eu::6bf8cc51-364a-4279-9281-c91a59d28f51" providerId="AD" clId="Web-{A234876D-4AE7-65BC-1A7A-5C963E210216}" dt="2024-04-19T09:18:20.031" v="6"/>
          <ac:spMkLst>
            <pc:docMk/>
            <pc:sldMk cId="1645171076" sldId="1114"/>
            <ac:spMk id="2" creationId="{7763317F-06F7-4B2B-2AA1-479AD8500A8A}"/>
          </ac:spMkLst>
        </pc:spChg>
      </pc:sldChg>
      <pc:sldChg chg="modSp">
        <pc:chgData name="MALFAIT Wouter" userId="S::wouter.malfait@era.europa.eu::6bf8cc51-364a-4279-9281-c91a59d28f51" providerId="AD" clId="Web-{A234876D-4AE7-65BC-1A7A-5C963E210216}" dt="2024-04-19T09:12:30.151" v="2" actId="20577"/>
        <pc:sldMkLst>
          <pc:docMk/>
          <pc:sldMk cId="2780273280" sldId="1115"/>
        </pc:sldMkLst>
        <pc:spChg chg="mod">
          <ac:chgData name="MALFAIT Wouter" userId="S::wouter.malfait@era.europa.eu::6bf8cc51-364a-4279-9281-c91a59d28f51" providerId="AD" clId="Web-{A234876D-4AE7-65BC-1A7A-5C963E210216}" dt="2024-04-19T09:12:30.151" v="2" actId="20577"/>
          <ac:spMkLst>
            <pc:docMk/>
            <pc:sldMk cId="2780273280" sldId="1115"/>
            <ac:spMk id="2" creationId="{00000000-0000-0000-0000-000000000000}"/>
          </ac:spMkLst>
        </pc:spChg>
      </pc:sldChg>
    </pc:docChg>
  </pc:docChgLst>
  <pc:docChgLst>
    <pc:chgData name="MALFAIT Wouter" userId="S::wouter.malfait@era.europa.eu::6bf8cc51-364a-4279-9281-c91a59d28f51" providerId="AD" clId="Web-{3DC8105E-D100-21DD-09D1-7812EC4240D6}"/>
    <pc:docChg chg="addSld delSld modSld">
      <pc:chgData name="MALFAIT Wouter" userId="S::wouter.malfait@era.europa.eu::6bf8cc51-364a-4279-9281-c91a59d28f51" providerId="AD" clId="Web-{3DC8105E-D100-21DD-09D1-7812EC4240D6}" dt="2024-04-17T08:08:26.990" v="2068" actId="20577"/>
      <pc:docMkLst>
        <pc:docMk/>
      </pc:docMkLst>
      <pc:sldChg chg="addSp delSp modSp addAnim delAnim">
        <pc:chgData name="MALFAIT Wouter" userId="S::wouter.malfait@era.europa.eu::6bf8cc51-364a-4279-9281-c91a59d28f51" providerId="AD" clId="Web-{3DC8105E-D100-21DD-09D1-7812EC4240D6}" dt="2024-04-17T06:45:34.811" v="222"/>
        <pc:sldMkLst>
          <pc:docMk/>
          <pc:sldMk cId="1957783156" sldId="296"/>
        </pc:sldMkLst>
        <pc:spChg chg="add del mod">
          <ac:chgData name="MALFAIT Wouter" userId="S::wouter.malfait@era.europa.eu::6bf8cc51-364a-4279-9281-c91a59d28f51" providerId="AD" clId="Web-{3DC8105E-D100-21DD-09D1-7812EC4240D6}" dt="2024-04-17T06:45:34.811" v="222"/>
          <ac:spMkLst>
            <pc:docMk/>
            <pc:sldMk cId="1957783156" sldId="296"/>
            <ac:spMk id="4" creationId="{C0651B40-633D-395A-0224-44CAB865A9E7}"/>
          </ac:spMkLst>
        </pc:spChg>
      </pc:sldChg>
      <pc:sldChg chg="modSp">
        <pc:chgData name="MALFAIT Wouter" userId="S::wouter.malfait@era.europa.eu::6bf8cc51-364a-4279-9281-c91a59d28f51" providerId="AD" clId="Web-{3DC8105E-D100-21DD-09D1-7812EC4240D6}" dt="2024-04-17T06:44:16.715" v="211" actId="20577"/>
        <pc:sldMkLst>
          <pc:docMk/>
          <pc:sldMk cId="2667584744" sldId="1078"/>
        </pc:sldMkLst>
        <pc:spChg chg="mod">
          <ac:chgData name="MALFAIT Wouter" userId="S::wouter.malfait@era.europa.eu::6bf8cc51-364a-4279-9281-c91a59d28f51" providerId="AD" clId="Web-{3DC8105E-D100-21DD-09D1-7812EC4240D6}" dt="2024-04-17T06:44:16.715" v="211" actId="20577"/>
          <ac:spMkLst>
            <pc:docMk/>
            <pc:sldMk cId="2667584744" sldId="1078"/>
            <ac:spMk id="10" creationId="{FCD848AA-64A3-8090-A4F4-AB01D0E4F9CA}"/>
          </ac:spMkLst>
        </pc:spChg>
      </pc:sldChg>
      <pc:sldChg chg="modSp">
        <pc:chgData name="MALFAIT Wouter" userId="S::wouter.malfait@era.europa.eu::6bf8cc51-364a-4279-9281-c91a59d28f51" providerId="AD" clId="Web-{3DC8105E-D100-21DD-09D1-7812EC4240D6}" dt="2024-04-17T06:42:34.946" v="141" actId="20577"/>
        <pc:sldMkLst>
          <pc:docMk/>
          <pc:sldMk cId="1632953992" sldId="1104"/>
        </pc:sldMkLst>
        <pc:spChg chg="mod">
          <ac:chgData name="MALFAIT Wouter" userId="S::wouter.malfait@era.europa.eu::6bf8cc51-364a-4279-9281-c91a59d28f51" providerId="AD" clId="Web-{3DC8105E-D100-21DD-09D1-7812EC4240D6}" dt="2024-04-17T06:42:34.946" v="141" actId="20577"/>
          <ac:spMkLst>
            <pc:docMk/>
            <pc:sldMk cId="1632953992" sldId="1104"/>
            <ac:spMk id="10" creationId="{FCD848AA-64A3-8090-A4F4-AB01D0E4F9CA}"/>
          </ac:spMkLst>
        </pc:spChg>
      </pc:sldChg>
      <pc:sldChg chg="addSp delSp modSp add replId addAnim delAnim">
        <pc:chgData name="MALFAIT Wouter" userId="S::wouter.malfait@era.europa.eu::6bf8cc51-364a-4279-9281-c91a59d28f51" providerId="AD" clId="Web-{3DC8105E-D100-21DD-09D1-7812EC4240D6}" dt="2024-04-17T08:07:54.926" v="2035"/>
        <pc:sldMkLst>
          <pc:docMk/>
          <pc:sldMk cId="3019971776" sldId="1108"/>
        </pc:sldMkLst>
        <pc:spChg chg="mod">
          <ac:chgData name="MALFAIT Wouter" userId="S::wouter.malfait@era.europa.eu::6bf8cc51-364a-4279-9281-c91a59d28f51" providerId="AD" clId="Web-{3DC8105E-D100-21DD-09D1-7812EC4240D6}" dt="2024-04-17T06:54:40.358" v="659" actId="20577"/>
          <ac:spMkLst>
            <pc:docMk/>
            <pc:sldMk cId="3019971776" sldId="1108"/>
            <ac:spMk id="2" creationId="{00000000-0000-0000-0000-000000000000}"/>
          </ac:spMkLst>
        </pc:spChg>
        <pc:spChg chg="del">
          <ac:chgData name="MALFAIT Wouter" userId="S::wouter.malfait@era.europa.eu::6bf8cc51-364a-4279-9281-c91a59d28f51" providerId="AD" clId="Web-{3DC8105E-D100-21DD-09D1-7812EC4240D6}" dt="2024-04-17T06:39:15.690" v="31"/>
          <ac:spMkLst>
            <pc:docMk/>
            <pc:sldMk cId="3019971776" sldId="1108"/>
            <ac:spMk id="5" creationId="{E653B675-ACDA-F3C2-8310-F826357B7DCE}"/>
          </ac:spMkLst>
        </pc:spChg>
        <pc:spChg chg="del">
          <ac:chgData name="MALFAIT Wouter" userId="S::wouter.malfait@era.europa.eu::6bf8cc51-364a-4279-9281-c91a59d28f51" providerId="AD" clId="Web-{3DC8105E-D100-21DD-09D1-7812EC4240D6}" dt="2024-04-17T06:39:15.690" v="30"/>
          <ac:spMkLst>
            <pc:docMk/>
            <pc:sldMk cId="3019971776" sldId="1108"/>
            <ac:spMk id="6" creationId="{000D3814-F2E1-E39E-5AC5-651C8F6CC5AC}"/>
          </ac:spMkLst>
        </pc:spChg>
        <pc:spChg chg="add mod">
          <ac:chgData name="MALFAIT Wouter" userId="S::wouter.malfait@era.europa.eu::6bf8cc51-364a-4279-9281-c91a59d28f51" providerId="AD" clId="Web-{3DC8105E-D100-21DD-09D1-7812EC4240D6}" dt="2024-04-17T08:07:54.926" v="2035"/>
          <ac:spMkLst>
            <pc:docMk/>
            <pc:sldMk cId="3019971776" sldId="1108"/>
            <ac:spMk id="11" creationId="{EF0AF0C0-4357-9473-4E37-734FA12169F7}"/>
          </ac:spMkLst>
        </pc:spChg>
        <pc:spChg chg="del">
          <ac:chgData name="MALFAIT Wouter" userId="S::wouter.malfait@era.europa.eu::6bf8cc51-364a-4279-9281-c91a59d28f51" providerId="AD" clId="Web-{3DC8105E-D100-21DD-09D1-7812EC4240D6}" dt="2024-04-17T06:39:15.690" v="26"/>
          <ac:spMkLst>
            <pc:docMk/>
            <pc:sldMk cId="3019971776" sldId="1108"/>
            <ac:spMk id="48" creationId="{1C92BA24-F7BF-8F2E-1295-4CDE8D471D62}"/>
          </ac:spMkLst>
        </pc:spChg>
        <pc:spChg chg="del">
          <ac:chgData name="MALFAIT Wouter" userId="S::wouter.malfait@era.europa.eu::6bf8cc51-364a-4279-9281-c91a59d28f51" providerId="AD" clId="Web-{3DC8105E-D100-21DD-09D1-7812EC4240D6}" dt="2024-04-17T06:39:15.690" v="25"/>
          <ac:spMkLst>
            <pc:docMk/>
            <pc:sldMk cId="3019971776" sldId="1108"/>
            <ac:spMk id="49" creationId="{81987D90-0764-6433-B532-B04071A03C85}"/>
          </ac:spMkLst>
        </pc:spChg>
        <pc:spChg chg="del">
          <ac:chgData name="MALFAIT Wouter" userId="S::wouter.malfait@era.europa.eu::6bf8cc51-364a-4279-9281-c91a59d28f51" providerId="AD" clId="Web-{3DC8105E-D100-21DD-09D1-7812EC4240D6}" dt="2024-04-17T06:39:15.690" v="24"/>
          <ac:spMkLst>
            <pc:docMk/>
            <pc:sldMk cId="3019971776" sldId="1108"/>
            <ac:spMk id="50" creationId="{DD98A646-3E17-4414-F172-A6154F50DE71}"/>
          </ac:spMkLst>
        </pc:spChg>
        <pc:spChg chg="del">
          <ac:chgData name="MALFAIT Wouter" userId="S::wouter.malfait@era.europa.eu::6bf8cc51-364a-4279-9281-c91a59d28f51" providerId="AD" clId="Web-{3DC8105E-D100-21DD-09D1-7812EC4240D6}" dt="2024-04-17T06:39:15.690" v="23"/>
          <ac:spMkLst>
            <pc:docMk/>
            <pc:sldMk cId="3019971776" sldId="1108"/>
            <ac:spMk id="51" creationId="{56E75634-A0A6-078E-7313-9C27914F7AC4}"/>
          </ac:spMkLst>
        </pc:spChg>
        <pc:spChg chg="del">
          <ac:chgData name="MALFAIT Wouter" userId="S::wouter.malfait@era.europa.eu::6bf8cc51-364a-4279-9281-c91a59d28f51" providerId="AD" clId="Web-{3DC8105E-D100-21DD-09D1-7812EC4240D6}" dt="2024-04-17T06:39:15.675" v="22"/>
          <ac:spMkLst>
            <pc:docMk/>
            <pc:sldMk cId="3019971776" sldId="1108"/>
            <ac:spMk id="52" creationId="{F34597DA-7AB9-317B-A03E-CCFD789EEB01}"/>
          </ac:spMkLst>
        </pc:spChg>
        <pc:spChg chg="del">
          <ac:chgData name="MALFAIT Wouter" userId="S::wouter.malfait@era.europa.eu::6bf8cc51-364a-4279-9281-c91a59d28f51" providerId="AD" clId="Web-{3DC8105E-D100-21DD-09D1-7812EC4240D6}" dt="2024-04-17T06:39:15.675" v="21"/>
          <ac:spMkLst>
            <pc:docMk/>
            <pc:sldMk cId="3019971776" sldId="1108"/>
            <ac:spMk id="53" creationId="{BF16CA75-259D-B3CE-D698-641E4E7B9269}"/>
          </ac:spMkLst>
        </pc:spChg>
        <pc:spChg chg="del">
          <ac:chgData name="MALFAIT Wouter" userId="S::wouter.malfait@era.europa.eu::6bf8cc51-364a-4279-9281-c91a59d28f51" providerId="AD" clId="Web-{3DC8105E-D100-21DD-09D1-7812EC4240D6}" dt="2024-04-17T06:39:15.675" v="20"/>
          <ac:spMkLst>
            <pc:docMk/>
            <pc:sldMk cId="3019971776" sldId="1108"/>
            <ac:spMk id="54" creationId="{4FB7780D-EA9C-67BA-701F-48A878C52929}"/>
          </ac:spMkLst>
        </pc:spChg>
        <pc:spChg chg="del">
          <ac:chgData name="MALFAIT Wouter" userId="S::wouter.malfait@era.europa.eu::6bf8cc51-364a-4279-9281-c91a59d28f51" providerId="AD" clId="Web-{3DC8105E-D100-21DD-09D1-7812EC4240D6}" dt="2024-04-17T06:39:15.675" v="19"/>
          <ac:spMkLst>
            <pc:docMk/>
            <pc:sldMk cId="3019971776" sldId="1108"/>
            <ac:spMk id="55" creationId="{F890F782-BB02-D2C6-968E-C8DA7AC63A17}"/>
          </ac:spMkLst>
        </pc:spChg>
        <pc:spChg chg="del">
          <ac:chgData name="MALFAIT Wouter" userId="S::wouter.malfait@era.europa.eu::6bf8cc51-364a-4279-9281-c91a59d28f51" providerId="AD" clId="Web-{3DC8105E-D100-21DD-09D1-7812EC4240D6}" dt="2024-04-17T06:39:15.675" v="18"/>
          <ac:spMkLst>
            <pc:docMk/>
            <pc:sldMk cId="3019971776" sldId="1108"/>
            <ac:spMk id="57" creationId="{37DCAD70-CC5E-318E-AE61-F7DFA62757A5}"/>
          </ac:spMkLst>
        </pc:spChg>
        <pc:spChg chg="del">
          <ac:chgData name="MALFAIT Wouter" userId="S::wouter.malfait@era.europa.eu::6bf8cc51-364a-4279-9281-c91a59d28f51" providerId="AD" clId="Web-{3DC8105E-D100-21DD-09D1-7812EC4240D6}" dt="2024-04-17T06:39:15.675" v="17"/>
          <ac:spMkLst>
            <pc:docMk/>
            <pc:sldMk cId="3019971776" sldId="1108"/>
            <ac:spMk id="58" creationId="{022C8078-4811-661A-77A4-F9A3FAFE90D6}"/>
          </ac:spMkLst>
        </pc:spChg>
        <pc:spChg chg="del">
          <ac:chgData name="MALFAIT Wouter" userId="S::wouter.malfait@era.europa.eu::6bf8cc51-364a-4279-9281-c91a59d28f51" providerId="AD" clId="Web-{3DC8105E-D100-21DD-09D1-7812EC4240D6}" dt="2024-04-17T06:39:15.675" v="16"/>
          <ac:spMkLst>
            <pc:docMk/>
            <pc:sldMk cId="3019971776" sldId="1108"/>
            <ac:spMk id="59" creationId="{A1381641-40BA-2ABC-0774-095290EEE60E}"/>
          </ac:spMkLst>
        </pc:spChg>
        <pc:spChg chg="del">
          <ac:chgData name="MALFAIT Wouter" userId="S::wouter.malfait@era.europa.eu::6bf8cc51-364a-4279-9281-c91a59d28f51" providerId="AD" clId="Web-{3DC8105E-D100-21DD-09D1-7812EC4240D6}" dt="2024-04-17T06:39:15.675" v="15"/>
          <ac:spMkLst>
            <pc:docMk/>
            <pc:sldMk cId="3019971776" sldId="1108"/>
            <ac:spMk id="60" creationId="{C30BB7AF-D4F9-9A41-6987-F1F7D05ADC26}"/>
          </ac:spMkLst>
        </pc:spChg>
        <pc:spChg chg="del">
          <ac:chgData name="MALFAIT Wouter" userId="S::wouter.malfait@era.europa.eu::6bf8cc51-364a-4279-9281-c91a59d28f51" providerId="AD" clId="Web-{3DC8105E-D100-21DD-09D1-7812EC4240D6}" dt="2024-04-17T06:39:15.675" v="14"/>
          <ac:spMkLst>
            <pc:docMk/>
            <pc:sldMk cId="3019971776" sldId="1108"/>
            <ac:spMk id="61" creationId="{069ABE3B-C352-8EF4-E823-41430FF62E4C}"/>
          </ac:spMkLst>
        </pc:spChg>
        <pc:spChg chg="del">
          <ac:chgData name="MALFAIT Wouter" userId="S::wouter.malfait@era.europa.eu::6bf8cc51-364a-4279-9281-c91a59d28f51" providerId="AD" clId="Web-{3DC8105E-D100-21DD-09D1-7812EC4240D6}" dt="2024-04-17T06:39:15.675" v="13"/>
          <ac:spMkLst>
            <pc:docMk/>
            <pc:sldMk cId="3019971776" sldId="1108"/>
            <ac:spMk id="62" creationId="{CF2744BA-9F95-74C8-1172-AB7C40656DBF}"/>
          </ac:spMkLst>
        </pc:spChg>
        <pc:spChg chg="del">
          <ac:chgData name="MALFAIT Wouter" userId="S::wouter.malfait@era.europa.eu::6bf8cc51-364a-4279-9281-c91a59d28f51" providerId="AD" clId="Web-{3DC8105E-D100-21DD-09D1-7812EC4240D6}" dt="2024-04-17T06:39:15.675" v="12"/>
          <ac:spMkLst>
            <pc:docMk/>
            <pc:sldMk cId="3019971776" sldId="1108"/>
            <ac:spMk id="63" creationId="{0593950A-7A88-BF25-69BC-2735B0416F57}"/>
          </ac:spMkLst>
        </pc:spChg>
        <pc:spChg chg="del">
          <ac:chgData name="MALFAIT Wouter" userId="S::wouter.malfait@era.europa.eu::6bf8cc51-364a-4279-9281-c91a59d28f51" providerId="AD" clId="Web-{3DC8105E-D100-21DD-09D1-7812EC4240D6}" dt="2024-04-17T06:39:15.675" v="11"/>
          <ac:spMkLst>
            <pc:docMk/>
            <pc:sldMk cId="3019971776" sldId="1108"/>
            <ac:spMk id="1024" creationId="{68986D2E-35EC-BC4F-340E-F061BC3C6327}"/>
          </ac:spMkLst>
        </pc:spChg>
        <pc:spChg chg="del">
          <ac:chgData name="MALFAIT Wouter" userId="S::wouter.malfait@era.europa.eu::6bf8cc51-364a-4279-9281-c91a59d28f51" providerId="AD" clId="Web-{3DC8105E-D100-21DD-09D1-7812EC4240D6}" dt="2024-04-17T06:39:15.675" v="10"/>
          <ac:spMkLst>
            <pc:docMk/>
            <pc:sldMk cId="3019971776" sldId="1108"/>
            <ac:spMk id="1026" creationId="{FD22E2A5-0FBB-DAF4-D577-5CC3B0384D62}"/>
          </ac:spMkLst>
        </pc:spChg>
        <pc:spChg chg="del">
          <ac:chgData name="MALFAIT Wouter" userId="S::wouter.malfait@era.europa.eu::6bf8cc51-364a-4279-9281-c91a59d28f51" providerId="AD" clId="Web-{3DC8105E-D100-21DD-09D1-7812EC4240D6}" dt="2024-04-17T06:39:15.675" v="9"/>
          <ac:spMkLst>
            <pc:docMk/>
            <pc:sldMk cId="3019971776" sldId="1108"/>
            <ac:spMk id="1027" creationId="{DDF3BF88-AD6D-BB82-7291-4E12C066F79A}"/>
          </ac:spMkLst>
        </pc:spChg>
        <pc:spChg chg="del">
          <ac:chgData name="MALFAIT Wouter" userId="S::wouter.malfait@era.europa.eu::6bf8cc51-364a-4279-9281-c91a59d28f51" providerId="AD" clId="Web-{3DC8105E-D100-21DD-09D1-7812EC4240D6}" dt="2024-04-17T06:39:15.659" v="8"/>
          <ac:spMkLst>
            <pc:docMk/>
            <pc:sldMk cId="3019971776" sldId="1108"/>
            <ac:spMk id="1028" creationId="{0EF80CB7-35D3-21A8-50D7-7DA899349E1B}"/>
          </ac:spMkLst>
        </pc:spChg>
        <pc:spChg chg="del">
          <ac:chgData name="MALFAIT Wouter" userId="S::wouter.malfait@era.europa.eu::6bf8cc51-364a-4279-9281-c91a59d28f51" providerId="AD" clId="Web-{3DC8105E-D100-21DD-09D1-7812EC4240D6}" dt="2024-04-17T06:39:15.659" v="7"/>
          <ac:spMkLst>
            <pc:docMk/>
            <pc:sldMk cId="3019971776" sldId="1108"/>
            <ac:spMk id="1029" creationId="{494A41EA-6DB5-237A-E3B9-E47F0DB9A1DC}"/>
          </ac:spMkLst>
        </pc:spChg>
        <pc:spChg chg="del">
          <ac:chgData name="MALFAIT Wouter" userId="S::wouter.malfait@era.europa.eu::6bf8cc51-364a-4279-9281-c91a59d28f51" providerId="AD" clId="Web-{3DC8105E-D100-21DD-09D1-7812EC4240D6}" dt="2024-04-17T06:39:15.659" v="6"/>
          <ac:spMkLst>
            <pc:docMk/>
            <pc:sldMk cId="3019971776" sldId="1108"/>
            <ac:spMk id="1030" creationId="{C60DED07-469A-14AE-C12B-057A6B978F41}"/>
          </ac:spMkLst>
        </pc:spChg>
        <pc:spChg chg="del">
          <ac:chgData name="MALFAIT Wouter" userId="S::wouter.malfait@era.europa.eu::6bf8cc51-364a-4279-9281-c91a59d28f51" providerId="AD" clId="Web-{3DC8105E-D100-21DD-09D1-7812EC4240D6}" dt="2024-04-17T06:39:12.284" v="3"/>
          <ac:spMkLst>
            <pc:docMk/>
            <pc:sldMk cId="3019971776" sldId="1108"/>
            <ac:spMk id="1031" creationId="{EE0D8CD8-66E6-D8B7-818E-278FD98283A0}"/>
          </ac:spMkLst>
        </pc:spChg>
        <pc:spChg chg="del">
          <ac:chgData name="MALFAIT Wouter" userId="S::wouter.malfait@era.europa.eu::6bf8cc51-364a-4279-9281-c91a59d28f51" providerId="AD" clId="Web-{3DC8105E-D100-21DD-09D1-7812EC4240D6}" dt="2024-04-17T06:39:15.659" v="5"/>
          <ac:spMkLst>
            <pc:docMk/>
            <pc:sldMk cId="3019971776" sldId="1108"/>
            <ac:spMk id="1032" creationId="{A0C72B9E-AC5F-B8A8-4364-CEA4929F8BA0}"/>
          </ac:spMkLst>
        </pc:spChg>
        <pc:spChg chg="del">
          <ac:chgData name="MALFAIT Wouter" userId="S::wouter.malfait@era.europa.eu::6bf8cc51-364a-4279-9281-c91a59d28f51" providerId="AD" clId="Web-{3DC8105E-D100-21DD-09D1-7812EC4240D6}" dt="2024-04-17T06:39:15.659" v="4"/>
          <ac:spMkLst>
            <pc:docMk/>
            <pc:sldMk cId="3019971776" sldId="1108"/>
            <ac:spMk id="1033" creationId="{2F365F9E-DF31-D1DB-5D33-25C616BEFBB5}"/>
          </ac:spMkLst>
        </pc:spChg>
        <pc:grpChg chg="add del">
          <ac:chgData name="MALFAIT Wouter" userId="S::wouter.malfait@era.europa.eu::6bf8cc51-364a-4279-9281-c91a59d28f51" providerId="AD" clId="Web-{3DC8105E-D100-21DD-09D1-7812EC4240D6}" dt="2024-04-17T06:39:56.723" v="43"/>
          <ac:grpSpMkLst>
            <pc:docMk/>
            <pc:sldMk cId="3019971776" sldId="1108"/>
            <ac:grpSpMk id="3" creationId="{BB9D9FA1-A495-1728-0696-C89D20088008}"/>
          </ac:grpSpMkLst>
        </pc:grpChg>
        <pc:picChg chg="del">
          <ac:chgData name="MALFAIT Wouter" userId="S::wouter.malfait@era.europa.eu::6bf8cc51-364a-4279-9281-c91a59d28f51" providerId="AD" clId="Web-{3DC8105E-D100-21DD-09D1-7812EC4240D6}" dt="2024-04-17T06:39:15.690" v="29"/>
          <ac:picMkLst>
            <pc:docMk/>
            <pc:sldMk cId="3019971776" sldId="1108"/>
            <ac:picMk id="1074" creationId="{BC5E9E87-C215-8107-F4E0-AFA3D268A271}"/>
          </ac:picMkLst>
        </pc:picChg>
        <pc:picChg chg="del">
          <ac:chgData name="MALFAIT Wouter" userId="S::wouter.malfait@era.europa.eu::6bf8cc51-364a-4279-9281-c91a59d28f51" providerId="AD" clId="Web-{3DC8105E-D100-21DD-09D1-7812EC4240D6}" dt="2024-04-17T06:39:15.690" v="28"/>
          <ac:picMkLst>
            <pc:docMk/>
            <pc:sldMk cId="3019971776" sldId="1108"/>
            <ac:picMk id="1075" creationId="{3F5AD3FA-1863-17A2-4358-8677407669C7}"/>
          </ac:picMkLst>
        </pc:picChg>
        <pc:picChg chg="del">
          <ac:chgData name="MALFAIT Wouter" userId="S::wouter.malfait@era.europa.eu::6bf8cc51-364a-4279-9281-c91a59d28f51" providerId="AD" clId="Web-{3DC8105E-D100-21DD-09D1-7812EC4240D6}" dt="2024-04-17T06:39:15.690" v="27"/>
          <ac:picMkLst>
            <pc:docMk/>
            <pc:sldMk cId="3019971776" sldId="1108"/>
            <ac:picMk id="1076" creationId="{B86FAC1E-6FF9-A47D-5FF0-0D2E4BED5BE9}"/>
          </ac:picMkLst>
        </pc:picChg>
      </pc:sldChg>
      <pc:sldChg chg="add del replId">
        <pc:chgData name="MALFAIT Wouter" userId="S::wouter.malfait@era.europa.eu::6bf8cc51-364a-4279-9281-c91a59d28f51" providerId="AD" clId="Web-{3DC8105E-D100-21DD-09D1-7812EC4240D6}" dt="2024-04-17T06:38:59.877" v="1"/>
        <pc:sldMkLst>
          <pc:docMk/>
          <pc:sldMk cId="3938361641" sldId="1108"/>
        </pc:sldMkLst>
      </pc:sldChg>
      <pc:sldChg chg="add del replId">
        <pc:chgData name="MALFAIT Wouter" userId="S::wouter.malfait@era.europa.eu::6bf8cc51-364a-4279-9281-c91a59d28f51" providerId="AD" clId="Web-{3DC8105E-D100-21DD-09D1-7812EC4240D6}" dt="2024-04-17T06:39:34.832" v="34"/>
        <pc:sldMkLst>
          <pc:docMk/>
          <pc:sldMk cId="895733003" sldId="1109"/>
        </pc:sldMkLst>
      </pc:sldChg>
      <pc:sldChg chg="modSp add replId">
        <pc:chgData name="MALFAIT Wouter" userId="S::wouter.malfait@era.europa.eu::6bf8cc51-364a-4279-9281-c91a59d28f51" providerId="AD" clId="Web-{3DC8105E-D100-21DD-09D1-7812EC4240D6}" dt="2024-04-17T06:42:00.836" v="126" actId="20577"/>
        <pc:sldMkLst>
          <pc:docMk/>
          <pc:sldMk cId="1819049171" sldId="1109"/>
        </pc:sldMkLst>
        <pc:spChg chg="mod">
          <ac:chgData name="MALFAIT Wouter" userId="S::wouter.malfait@era.europa.eu::6bf8cc51-364a-4279-9281-c91a59d28f51" providerId="AD" clId="Web-{3DC8105E-D100-21DD-09D1-7812EC4240D6}" dt="2024-04-17T06:42:00.836" v="126" actId="20577"/>
          <ac:spMkLst>
            <pc:docMk/>
            <pc:sldMk cId="1819049171" sldId="1109"/>
            <ac:spMk id="2" creationId="{00000000-0000-0000-0000-000000000000}"/>
          </ac:spMkLst>
        </pc:spChg>
      </pc:sldChg>
      <pc:sldChg chg="modSp add replId">
        <pc:chgData name="MALFAIT Wouter" userId="S::wouter.malfait@era.europa.eu::6bf8cc51-364a-4279-9281-c91a59d28f51" providerId="AD" clId="Web-{3DC8105E-D100-21DD-09D1-7812EC4240D6}" dt="2024-04-17T06:41:13.006" v="94" actId="20577"/>
        <pc:sldMkLst>
          <pc:docMk/>
          <pc:sldMk cId="4087676680" sldId="1110"/>
        </pc:sldMkLst>
        <pc:spChg chg="mod">
          <ac:chgData name="MALFAIT Wouter" userId="S::wouter.malfait@era.europa.eu::6bf8cc51-364a-4279-9281-c91a59d28f51" providerId="AD" clId="Web-{3DC8105E-D100-21DD-09D1-7812EC4240D6}" dt="2024-04-17T06:41:13.006" v="94" actId="20577"/>
          <ac:spMkLst>
            <pc:docMk/>
            <pc:sldMk cId="4087676680" sldId="1110"/>
            <ac:spMk id="2" creationId="{00000000-0000-0000-0000-000000000000}"/>
          </ac:spMkLst>
        </pc:spChg>
      </pc:sldChg>
      <pc:sldChg chg="modSp add replId">
        <pc:chgData name="MALFAIT Wouter" userId="S::wouter.malfait@era.europa.eu::6bf8cc51-364a-4279-9281-c91a59d28f51" providerId="AD" clId="Web-{3DC8105E-D100-21DD-09D1-7812EC4240D6}" dt="2024-04-17T06:54:17.451" v="654" actId="20577"/>
        <pc:sldMkLst>
          <pc:docMk/>
          <pc:sldMk cId="1977648574" sldId="1111"/>
        </pc:sldMkLst>
        <pc:spChg chg="mod">
          <ac:chgData name="MALFAIT Wouter" userId="S::wouter.malfait@era.europa.eu::6bf8cc51-364a-4279-9281-c91a59d28f51" providerId="AD" clId="Web-{3DC8105E-D100-21DD-09D1-7812EC4240D6}" dt="2024-04-17T06:54:17.451" v="654" actId="20577"/>
          <ac:spMkLst>
            <pc:docMk/>
            <pc:sldMk cId="1977648574" sldId="1111"/>
            <ac:spMk id="2" creationId="{00000000-0000-0000-0000-000000000000}"/>
          </ac:spMkLst>
        </pc:spChg>
      </pc:sldChg>
      <pc:sldChg chg="add del replId">
        <pc:chgData name="MALFAIT Wouter" userId="S::wouter.malfait@era.europa.eu::6bf8cc51-364a-4279-9281-c91a59d28f51" providerId="AD" clId="Web-{3DC8105E-D100-21DD-09D1-7812EC4240D6}" dt="2024-04-17T06:44:29.700" v="213"/>
        <pc:sldMkLst>
          <pc:docMk/>
          <pc:sldMk cId="128819902" sldId="1112"/>
        </pc:sldMkLst>
      </pc:sldChg>
      <pc:sldChg chg="add replId">
        <pc:chgData name="MALFAIT Wouter" userId="S::wouter.malfait@era.europa.eu::6bf8cc51-364a-4279-9281-c91a59d28f51" providerId="AD" clId="Web-{3DC8105E-D100-21DD-09D1-7812EC4240D6}" dt="2024-04-17T06:44:26.700" v="212"/>
        <pc:sldMkLst>
          <pc:docMk/>
          <pc:sldMk cId="4243324154" sldId="1113"/>
        </pc:sldMkLst>
      </pc:sldChg>
      <pc:sldChg chg="addSp delSp modSp add replId addAnim delAnim">
        <pc:chgData name="MALFAIT Wouter" userId="S::wouter.malfait@era.europa.eu::6bf8cc51-364a-4279-9281-c91a59d28f51" providerId="AD" clId="Web-{3DC8105E-D100-21DD-09D1-7812EC4240D6}" dt="2024-04-17T06:54:04.076" v="646" actId="20577"/>
        <pc:sldMkLst>
          <pc:docMk/>
          <pc:sldMk cId="1645171076" sldId="1114"/>
        </pc:sldMkLst>
        <pc:spChg chg="del">
          <ac:chgData name="MALFAIT Wouter" userId="S::wouter.malfait@era.europa.eu::6bf8cc51-364a-4279-9281-c91a59d28f51" providerId="AD" clId="Web-{3DC8105E-D100-21DD-09D1-7812EC4240D6}" dt="2024-04-17T06:46:33.625" v="288"/>
          <ac:spMkLst>
            <pc:docMk/>
            <pc:sldMk cId="1645171076" sldId="1114"/>
            <ac:spMk id="2" creationId="{00000000-0000-0000-0000-000000000000}"/>
          </ac:spMkLst>
        </pc:spChg>
        <pc:spChg chg="add mod">
          <ac:chgData name="MALFAIT Wouter" userId="S::wouter.malfait@era.europa.eu::6bf8cc51-364a-4279-9281-c91a59d28f51" providerId="AD" clId="Web-{3DC8105E-D100-21DD-09D1-7812EC4240D6}" dt="2024-04-17T06:47:03.235" v="300" actId="20577"/>
          <ac:spMkLst>
            <pc:docMk/>
            <pc:sldMk cId="1645171076" sldId="1114"/>
            <ac:spMk id="4" creationId="{326D6BE3-68E6-1740-410D-23C2385CD76B}"/>
          </ac:spMkLst>
        </pc:spChg>
        <pc:spChg chg="del">
          <ac:chgData name="MALFAIT Wouter" userId="S::wouter.malfait@era.europa.eu::6bf8cc51-364a-4279-9281-c91a59d28f51" providerId="AD" clId="Web-{3DC8105E-D100-21DD-09D1-7812EC4240D6}" dt="2024-04-17T06:46:33.594" v="287"/>
          <ac:spMkLst>
            <pc:docMk/>
            <pc:sldMk cId="1645171076" sldId="1114"/>
            <ac:spMk id="5" creationId="{E653B675-ACDA-F3C2-8310-F826357B7DCE}"/>
          </ac:spMkLst>
        </pc:spChg>
        <pc:spChg chg="del">
          <ac:chgData name="MALFAIT Wouter" userId="S::wouter.malfait@era.europa.eu::6bf8cc51-364a-4279-9281-c91a59d28f51" providerId="AD" clId="Web-{3DC8105E-D100-21DD-09D1-7812EC4240D6}" dt="2024-04-17T06:46:33.594" v="286"/>
          <ac:spMkLst>
            <pc:docMk/>
            <pc:sldMk cId="1645171076" sldId="1114"/>
            <ac:spMk id="6" creationId="{000D3814-F2E1-E39E-5AC5-651C8F6CC5AC}"/>
          </ac:spMkLst>
        </pc:spChg>
        <pc:spChg chg="del">
          <ac:chgData name="MALFAIT Wouter" userId="S::wouter.malfait@era.europa.eu::6bf8cc51-364a-4279-9281-c91a59d28f51" providerId="AD" clId="Web-{3DC8105E-D100-21DD-09D1-7812EC4240D6}" dt="2024-04-17T06:46:33.594" v="285"/>
          <ac:spMkLst>
            <pc:docMk/>
            <pc:sldMk cId="1645171076" sldId="1114"/>
            <ac:spMk id="7" creationId="{93094DD3-3000-4CFC-3466-D75EAB7F0CCD}"/>
          </ac:spMkLst>
        </pc:spChg>
        <pc:spChg chg="del">
          <ac:chgData name="MALFAIT Wouter" userId="S::wouter.malfait@era.europa.eu::6bf8cc51-364a-4279-9281-c91a59d28f51" providerId="AD" clId="Web-{3DC8105E-D100-21DD-09D1-7812EC4240D6}" dt="2024-04-17T06:46:33.594" v="284"/>
          <ac:spMkLst>
            <pc:docMk/>
            <pc:sldMk cId="1645171076" sldId="1114"/>
            <ac:spMk id="8" creationId="{7044EA3E-1F01-4F3C-160A-6724ECC31BC4}"/>
          </ac:spMkLst>
        </pc:spChg>
        <pc:spChg chg="del">
          <ac:chgData name="MALFAIT Wouter" userId="S::wouter.malfait@era.europa.eu::6bf8cc51-364a-4279-9281-c91a59d28f51" providerId="AD" clId="Web-{3DC8105E-D100-21DD-09D1-7812EC4240D6}" dt="2024-04-17T06:46:33.594" v="283"/>
          <ac:spMkLst>
            <pc:docMk/>
            <pc:sldMk cId="1645171076" sldId="1114"/>
            <ac:spMk id="9" creationId="{9A9F1D8C-7119-A685-B062-A01405BA2662}"/>
          </ac:spMkLst>
        </pc:spChg>
        <pc:spChg chg="del">
          <ac:chgData name="MALFAIT Wouter" userId="S::wouter.malfait@era.europa.eu::6bf8cc51-364a-4279-9281-c91a59d28f51" providerId="AD" clId="Web-{3DC8105E-D100-21DD-09D1-7812EC4240D6}" dt="2024-04-17T06:46:33.594" v="282"/>
          <ac:spMkLst>
            <pc:docMk/>
            <pc:sldMk cId="1645171076" sldId="1114"/>
            <ac:spMk id="10" creationId="{7A625117-764B-006E-A4CE-781BE92D2A38}"/>
          </ac:spMkLst>
        </pc:spChg>
        <pc:spChg chg="add mod">
          <ac:chgData name="MALFAIT Wouter" userId="S::wouter.malfait@era.europa.eu::6bf8cc51-364a-4279-9281-c91a59d28f51" providerId="AD" clId="Web-{3DC8105E-D100-21DD-09D1-7812EC4240D6}" dt="2024-04-17T06:54:04.076" v="646" actId="20577"/>
          <ac:spMkLst>
            <pc:docMk/>
            <pc:sldMk cId="1645171076" sldId="1114"/>
            <ac:spMk id="12" creationId="{10B62534-FAAE-4AB2-AD46-48CB506FBC40}"/>
          </ac:spMkLst>
        </pc:spChg>
        <pc:spChg chg="del">
          <ac:chgData name="MALFAIT Wouter" userId="S::wouter.malfait@era.europa.eu::6bf8cc51-364a-4279-9281-c91a59d28f51" providerId="AD" clId="Web-{3DC8105E-D100-21DD-09D1-7812EC4240D6}" dt="2024-04-17T06:46:33.594" v="281"/>
          <ac:spMkLst>
            <pc:docMk/>
            <pc:sldMk cId="1645171076" sldId="1114"/>
            <ac:spMk id="13" creationId="{D36E3A9D-F9BF-99B9-10C6-CB6E50962E39}"/>
          </ac:spMkLst>
        </pc:spChg>
        <pc:spChg chg="del">
          <ac:chgData name="MALFAIT Wouter" userId="S::wouter.malfait@era.europa.eu::6bf8cc51-364a-4279-9281-c91a59d28f51" providerId="AD" clId="Web-{3DC8105E-D100-21DD-09D1-7812EC4240D6}" dt="2024-04-17T06:46:33.594" v="280"/>
          <ac:spMkLst>
            <pc:docMk/>
            <pc:sldMk cId="1645171076" sldId="1114"/>
            <ac:spMk id="14" creationId="{1E76EBF3-CE00-EDBA-2A3E-DD881F7CD78D}"/>
          </ac:spMkLst>
        </pc:spChg>
        <pc:spChg chg="del">
          <ac:chgData name="MALFAIT Wouter" userId="S::wouter.malfait@era.europa.eu::6bf8cc51-364a-4279-9281-c91a59d28f51" providerId="AD" clId="Web-{3DC8105E-D100-21DD-09D1-7812EC4240D6}" dt="2024-04-17T06:46:33.594" v="279"/>
          <ac:spMkLst>
            <pc:docMk/>
            <pc:sldMk cId="1645171076" sldId="1114"/>
            <ac:spMk id="15" creationId="{0D336EBB-FBE3-6A32-6B11-26850FF1DFC9}"/>
          </ac:spMkLst>
        </pc:spChg>
        <pc:spChg chg="del">
          <ac:chgData name="MALFAIT Wouter" userId="S::wouter.malfait@era.europa.eu::6bf8cc51-364a-4279-9281-c91a59d28f51" providerId="AD" clId="Web-{3DC8105E-D100-21DD-09D1-7812EC4240D6}" dt="2024-04-17T06:46:33.578" v="275"/>
          <ac:spMkLst>
            <pc:docMk/>
            <pc:sldMk cId="1645171076" sldId="1114"/>
            <ac:spMk id="16" creationId="{8C40561D-2580-005F-6E0B-5B1C2C460F5B}"/>
          </ac:spMkLst>
        </pc:spChg>
        <pc:spChg chg="del">
          <ac:chgData name="MALFAIT Wouter" userId="S::wouter.malfait@era.europa.eu::6bf8cc51-364a-4279-9281-c91a59d28f51" providerId="AD" clId="Web-{3DC8105E-D100-21DD-09D1-7812EC4240D6}" dt="2024-04-17T06:46:33.578" v="274"/>
          <ac:spMkLst>
            <pc:docMk/>
            <pc:sldMk cId="1645171076" sldId="1114"/>
            <ac:spMk id="17" creationId="{127E8753-A039-1B08-5BE7-43807B7A95D6}"/>
          </ac:spMkLst>
        </pc:spChg>
        <pc:spChg chg="del">
          <ac:chgData name="MALFAIT Wouter" userId="S::wouter.malfait@era.europa.eu::6bf8cc51-364a-4279-9281-c91a59d28f51" providerId="AD" clId="Web-{3DC8105E-D100-21DD-09D1-7812EC4240D6}" dt="2024-04-17T06:46:33.578" v="273"/>
          <ac:spMkLst>
            <pc:docMk/>
            <pc:sldMk cId="1645171076" sldId="1114"/>
            <ac:spMk id="18" creationId="{90AE4F8B-BB3D-ECB1-58BD-16D501534A65}"/>
          </ac:spMkLst>
        </pc:spChg>
        <pc:spChg chg="del">
          <ac:chgData name="MALFAIT Wouter" userId="S::wouter.malfait@era.europa.eu::6bf8cc51-364a-4279-9281-c91a59d28f51" providerId="AD" clId="Web-{3DC8105E-D100-21DD-09D1-7812EC4240D6}" dt="2024-04-17T06:46:33.578" v="272"/>
          <ac:spMkLst>
            <pc:docMk/>
            <pc:sldMk cId="1645171076" sldId="1114"/>
            <ac:spMk id="21" creationId="{020FF143-1CC9-DB19-4ED8-54923FC2CB74}"/>
          </ac:spMkLst>
        </pc:spChg>
        <pc:spChg chg="del">
          <ac:chgData name="MALFAIT Wouter" userId="S::wouter.malfait@era.europa.eu::6bf8cc51-364a-4279-9281-c91a59d28f51" providerId="AD" clId="Web-{3DC8105E-D100-21DD-09D1-7812EC4240D6}" dt="2024-04-17T06:46:33.578" v="271"/>
          <ac:spMkLst>
            <pc:docMk/>
            <pc:sldMk cId="1645171076" sldId="1114"/>
            <ac:spMk id="22" creationId="{C9E9FC84-05CB-7471-99FA-FFF1BE2D59E1}"/>
          </ac:spMkLst>
        </pc:spChg>
        <pc:spChg chg="del">
          <ac:chgData name="MALFAIT Wouter" userId="S::wouter.malfait@era.europa.eu::6bf8cc51-364a-4279-9281-c91a59d28f51" providerId="AD" clId="Web-{3DC8105E-D100-21DD-09D1-7812EC4240D6}" dt="2024-04-17T06:46:33.578" v="270"/>
          <ac:spMkLst>
            <pc:docMk/>
            <pc:sldMk cId="1645171076" sldId="1114"/>
            <ac:spMk id="24" creationId="{FEE13A40-6D4B-A99A-5D68-56537AEEAE03}"/>
          </ac:spMkLst>
        </pc:spChg>
        <pc:spChg chg="del">
          <ac:chgData name="MALFAIT Wouter" userId="S::wouter.malfait@era.europa.eu::6bf8cc51-364a-4279-9281-c91a59d28f51" providerId="AD" clId="Web-{3DC8105E-D100-21DD-09D1-7812EC4240D6}" dt="2024-04-17T06:46:33.578" v="269"/>
          <ac:spMkLst>
            <pc:docMk/>
            <pc:sldMk cId="1645171076" sldId="1114"/>
            <ac:spMk id="27" creationId="{ECC79888-9789-B89C-444B-A96B103F80CD}"/>
          </ac:spMkLst>
        </pc:spChg>
        <pc:spChg chg="del">
          <ac:chgData name="MALFAIT Wouter" userId="S::wouter.malfait@era.europa.eu::6bf8cc51-364a-4279-9281-c91a59d28f51" providerId="AD" clId="Web-{3DC8105E-D100-21DD-09D1-7812EC4240D6}" dt="2024-04-17T06:46:33.578" v="268"/>
          <ac:spMkLst>
            <pc:docMk/>
            <pc:sldMk cId="1645171076" sldId="1114"/>
            <ac:spMk id="30" creationId="{942BD11E-C410-60A7-F487-60262547D8B5}"/>
          </ac:spMkLst>
        </pc:spChg>
        <pc:spChg chg="del">
          <ac:chgData name="MALFAIT Wouter" userId="S::wouter.malfait@era.europa.eu::6bf8cc51-364a-4279-9281-c91a59d28f51" providerId="AD" clId="Web-{3DC8105E-D100-21DD-09D1-7812EC4240D6}" dt="2024-04-17T06:46:33.578" v="267"/>
          <ac:spMkLst>
            <pc:docMk/>
            <pc:sldMk cId="1645171076" sldId="1114"/>
            <ac:spMk id="31" creationId="{5F6A534B-17C9-EB5C-FEFD-0A7C7C6EE017}"/>
          </ac:spMkLst>
        </pc:spChg>
        <pc:spChg chg="del">
          <ac:chgData name="MALFAIT Wouter" userId="S::wouter.malfait@era.europa.eu::6bf8cc51-364a-4279-9281-c91a59d28f51" providerId="AD" clId="Web-{3DC8105E-D100-21DD-09D1-7812EC4240D6}" dt="2024-04-17T06:46:33.578" v="266"/>
          <ac:spMkLst>
            <pc:docMk/>
            <pc:sldMk cId="1645171076" sldId="1114"/>
            <ac:spMk id="32" creationId="{D438C916-8170-3551-AD09-738E3644EC21}"/>
          </ac:spMkLst>
        </pc:spChg>
        <pc:spChg chg="del">
          <ac:chgData name="MALFAIT Wouter" userId="S::wouter.malfait@era.europa.eu::6bf8cc51-364a-4279-9281-c91a59d28f51" providerId="AD" clId="Web-{3DC8105E-D100-21DD-09D1-7812EC4240D6}" dt="2024-04-17T06:46:33.578" v="265"/>
          <ac:spMkLst>
            <pc:docMk/>
            <pc:sldMk cId="1645171076" sldId="1114"/>
            <ac:spMk id="33" creationId="{E5F4743D-85AB-904C-BB70-2F70189029E1}"/>
          </ac:spMkLst>
        </pc:spChg>
        <pc:spChg chg="del">
          <ac:chgData name="MALFAIT Wouter" userId="S::wouter.malfait@era.europa.eu::6bf8cc51-364a-4279-9281-c91a59d28f51" providerId="AD" clId="Web-{3DC8105E-D100-21DD-09D1-7812EC4240D6}" dt="2024-04-17T06:46:33.578" v="264"/>
          <ac:spMkLst>
            <pc:docMk/>
            <pc:sldMk cId="1645171076" sldId="1114"/>
            <ac:spMk id="36" creationId="{11F57300-7BA1-47B3-9115-C0F698860F61}"/>
          </ac:spMkLst>
        </pc:spChg>
        <pc:spChg chg="del">
          <ac:chgData name="MALFAIT Wouter" userId="S::wouter.malfait@era.europa.eu::6bf8cc51-364a-4279-9281-c91a59d28f51" providerId="AD" clId="Web-{3DC8105E-D100-21DD-09D1-7812EC4240D6}" dt="2024-04-17T06:46:33.578" v="263"/>
          <ac:spMkLst>
            <pc:docMk/>
            <pc:sldMk cId="1645171076" sldId="1114"/>
            <ac:spMk id="39" creationId="{E781AF39-0D5D-A83F-4604-CD61DB659E12}"/>
          </ac:spMkLst>
        </pc:spChg>
        <pc:spChg chg="del">
          <ac:chgData name="MALFAIT Wouter" userId="S::wouter.malfait@era.europa.eu::6bf8cc51-364a-4279-9281-c91a59d28f51" providerId="AD" clId="Web-{3DC8105E-D100-21DD-09D1-7812EC4240D6}" dt="2024-04-17T06:46:33.563" v="262"/>
          <ac:spMkLst>
            <pc:docMk/>
            <pc:sldMk cId="1645171076" sldId="1114"/>
            <ac:spMk id="40" creationId="{B90DE6E8-9BB1-67C9-9204-095AA79B6DC1}"/>
          </ac:spMkLst>
        </pc:spChg>
        <pc:spChg chg="del">
          <ac:chgData name="MALFAIT Wouter" userId="S::wouter.malfait@era.europa.eu::6bf8cc51-364a-4279-9281-c91a59d28f51" providerId="AD" clId="Web-{3DC8105E-D100-21DD-09D1-7812EC4240D6}" dt="2024-04-17T06:46:33.563" v="261"/>
          <ac:spMkLst>
            <pc:docMk/>
            <pc:sldMk cId="1645171076" sldId="1114"/>
            <ac:spMk id="41" creationId="{987C4181-B091-1AD2-733C-44B98D4A5AD1}"/>
          </ac:spMkLst>
        </pc:spChg>
        <pc:spChg chg="del">
          <ac:chgData name="MALFAIT Wouter" userId="S::wouter.malfait@era.europa.eu::6bf8cc51-364a-4279-9281-c91a59d28f51" providerId="AD" clId="Web-{3DC8105E-D100-21DD-09D1-7812EC4240D6}" dt="2024-04-17T06:46:33.563" v="260"/>
          <ac:spMkLst>
            <pc:docMk/>
            <pc:sldMk cId="1645171076" sldId="1114"/>
            <ac:spMk id="42" creationId="{CBAE3A75-F8B3-E7AD-AF9C-86A98A62E96F}"/>
          </ac:spMkLst>
        </pc:spChg>
        <pc:spChg chg="del">
          <ac:chgData name="MALFAIT Wouter" userId="S::wouter.malfait@era.europa.eu::6bf8cc51-364a-4279-9281-c91a59d28f51" providerId="AD" clId="Web-{3DC8105E-D100-21DD-09D1-7812EC4240D6}" dt="2024-04-17T06:46:33.563" v="259"/>
          <ac:spMkLst>
            <pc:docMk/>
            <pc:sldMk cId="1645171076" sldId="1114"/>
            <ac:spMk id="43" creationId="{47E35AB1-6A2F-6809-6998-A8684731DDBF}"/>
          </ac:spMkLst>
        </pc:spChg>
        <pc:spChg chg="del">
          <ac:chgData name="MALFAIT Wouter" userId="S::wouter.malfait@era.europa.eu::6bf8cc51-364a-4279-9281-c91a59d28f51" providerId="AD" clId="Web-{3DC8105E-D100-21DD-09D1-7812EC4240D6}" dt="2024-04-17T06:46:33.563" v="258"/>
          <ac:spMkLst>
            <pc:docMk/>
            <pc:sldMk cId="1645171076" sldId="1114"/>
            <ac:spMk id="44" creationId="{1AE20BA3-581D-D77A-F6FC-8FA5BE2FC21C}"/>
          </ac:spMkLst>
        </pc:spChg>
        <pc:spChg chg="del">
          <ac:chgData name="MALFAIT Wouter" userId="S::wouter.malfait@era.europa.eu::6bf8cc51-364a-4279-9281-c91a59d28f51" providerId="AD" clId="Web-{3DC8105E-D100-21DD-09D1-7812EC4240D6}" dt="2024-04-17T06:46:33.563" v="257"/>
          <ac:spMkLst>
            <pc:docMk/>
            <pc:sldMk cId="1645171076" sldId="1114"/>
            <ac:spMk id="45" creationId="{CABAAB18-9923-F2C4-5FCE-A86ABB8FD626}"/>
          </ac:spMkLst>
        </pc:spChg>
        <pc:spChg chg="del">
          <ac:chgData name="MALFAIT Wouter" userId="S::wouter.malfait@era.europa.eu::6bf8cc51-364a-4279-9281-c91a59d28f51" providerId="AD" clId="Web-{3DC8105E-D100-21DD-09D1-7812EC4240D6}" dt="2024-04-17T06:46:33.563" v="256"/>
          <ac:spMkLst>
            <pc:docMk/>
            <pc:sldMk cId="1645171076" sldId="1114"/>
            <ac:spMk id="46" creationId="{2D8EEB16-9B53-B442-0904-CED9509670BF}"/>
          </ac:spMkLst>
        </pc:spChg>
        <pc:spChg chg="del">
          <ac:chgData name="MALFAIT Wouter" userId="S::wouter.malfait@era.europa.eu::6bf8cc51-364a-4279-9281-c91a59d28f51" providerId="AD" clId="Web-{3DC8105E-D100-21DD-09D1-7812EC4240D6}" dt="2024-04-17T06:46:33.563" v="255"/>
          <ac:spMkLst>
            <pc:docMk/>
            <pc:sldMk cId="1645171076" sldId="1114"/>
            <ac:spMk id="47" creationId="{BAC9C047-FDD6-876B-6506-FFF7C92930C4}"/>
          </ac:spMkLst>
        </pc:spChg>
        <pc:spChg chg="del">
          <ac:chgData name="MALFAIT Wouter" userId="S::wouter.malfait@era.europa.eu::6bf8cc51-364a-4279-9281-c91a59d28f51" providerId="AD" clId="Web-{3DC8105E-D100-21DD-09D1-7812EC4240D6}" dt="2024-04-17T06:46:33.563" v="251"/>
          <ac:spMkLst>
            <pc:docMk/>
            <pc:sldMk cId="1645171076" sldId="1114"/>
            <ac:spMk id="48" creationId="{1C92BA24-F7BF-8F2E-1295-4CDE8D471D62}"/>
          </ac:spMkLst>
        </pc:spChg>
        <pc:spChg chg="del">
          <ac:chgData name="MALFAIT Wouter" userId="S::wouter.malfait@era.europa.eu::6bf8cc51-364a-4279-9281-c91a59d28f51" providerId="AD" clId="Web-{3DC8105E-D100-21DD-09D1-7812EC4240D6}" dt="2024-04-17T06:46:33.563" v="250"/>
          <ac:spMkLst>
            <pc:docMk/>
            <pc:sldMk cId="1645171076" sldId="1114"/>
            <ac:spMk id="49" creationId="{81987D90-0764-6433-B532-B04071A03C85}"/>
          </ac:spMkLst>
        </pc:spChg>
        <pc:spChg chg="del">
          <ac:chgData name="MALFAIT Wouter" userId="S::wouter.malfait@era.europa.eu::6bf8cc51-364a-4279-9281-c91a59d28f51" providerId="AD" clId="Web-{3DC8105E-D100-21DD-09D1-7812EC4240D6}" dt="2024-04-17T06:46:33.547" v="249"/>
          <ac:spMkLst>
            <pc:docMk/>
            <pc:sldMk cId="1645171076" sldId="1114"/>
            <ac:spMk id="50" creationId="{DD98A646-3E17-4414-F172-A6154F50DE71}"/>
          </ac:spMkLst>
        </pc:spChg>
        <pc:spChg chg="del">
          <ac:chgData name="MALFAIT Wouter" userId="S::wouter.malfait@era.europa.eu::6bf8cc51-364a-4279-9281-c91a59d28f51" providerId="AD" clId="Web-{3DC8105E-D100-21DD-09D1-7812EC4240D6}" dt="2024-04-17T06:46:33.547" v="248"/>
          <ac:spMkLst>
            <pc:docMk/>
            <pc:sldMk cId="1645171076" sldId="1114"/>
            <ac:spMk id="51" creationId="{56E75634-A0A6-078E-7313-9C27914F7AC4}"/>
          </ac:spMkLst>
        </pc:spChg>
        <pc:spChg chg="del">
          <ac:chgData name="MALFAIT Wouter" userId="S::wouter.malfait@era.europa.eu::6bf8cc51-364a-4279-9281-c91a59d28f51" providerId="AD" clId="Web-{3DC8105E-D100-21DD-09D1-7812EC4240D6}" dt="2024-04-17T06:46:33.547" v="247"/>
          <ac:spMkLst>
            <pc:docMk/>
            <pc:sldMk cId="1645171076" sldId="1114"/>
            <ac:spMk id="52" creationId="{F34597DA-7AB9-317B-A03E-CCFD789EEB01}"/>
          </ac:spMkLst>
        </pc:spChg>
        <pc:spChg chg="del">
          <ac:chgData name="MALFAIT Wouter" userId="S::wouter.malfait@era.europa.eu::6bf8cc51-364a-4279-9281-c91a59d28f51" providerId="AD" clId="Web-{3DC8105E-D100-21DD-09D1-7812EC4240D6}" dt="2024-04-17T06:46:33.547" v="246"/>
          <ac:spMkLst>
            <pc:docMk/>
            <pc:sldMk cId="1645171076" sldId="1114"/>
            <ac:spMk id="53" creationId="{BF16CA75-259D-B3CE-D698-641E4E7B9269}"/>
          </ac:spMkLst>
        </pc:spChg>
        <pc:spChg chg="del">
          <ac:chgData name="MALFAIT Wouter" userId="S::wouter.malfait@era.europa.eu::6bf8cc51-364a-4279-9281-c91a59d28f51" providerId="AD" clId="Web-{3DC8105E-D100-21DD-09D1-7812EC4240D6}" dt="2024-04-17T06:46:33.547" v="245"/>
          <ac:spMkLst>
            <pc:docMk/>
            <pc:sldMk cId="1645171076" sldId="1114"/>
            <ac:spMk id="54" creationId="{4FB7780D-EA9C-67BA-701F-48A878C52929}"/>
          </ac:spMkLst>
        </pc:spChg>
        <pc:spChg chg="del">
          <ac:chgData name="MALFAIT Wouter" userId="S::wouter.malfait@era.europa.eu::6bf8cc51-364a-4279-9281-c91a59d28f51" providerId="AD" clId="Web-{3DC8105E-D100-21DD-09D1-7812EC4240D6}" dt="2024-04-17T06:46:33.547" v="244"/>
          <ac:spMkLst>
            <pc:docMk/>
            <pc:sldMk cId="1645171076" sldId="1114"/>
            <ac:spMk id="55" creationId="{F890F782-BB02-D2C6-968E-C8DA7AC63A17}"/>
          </ac:spMkLst>
        </pc:spChg>
        <pc:spChg chg="del">
          <ac:chgData name="MALFAIT Wouter" userId="S::wouter.malfait@era.europa.eu::6bf8cc51-364a-4279-9281-c91a59d28f51" providerId="AD" clId="Web-{3DC8105E-D100-21DD-09D1-7812EC4240D6}" dt="2024-04-17T06:46:33.547" v="243"/>
          <ac:spMkLst>
            <pc:docMk/>
            <pc:sldMk cId="1645171076" sldId="1114"/>
            <ac:spMk id="57" creationId="{37DCAD70-CC5E-318E-AE61-F7DFA62757A5}"/>
          </ac:spMkLst>
        </pc:spChg>
        <pc:spChg chg="del">
          <ac:chgData name="MALFAIT Wouter" userId="S::wouter.malfait@era.europa.eu::6bf8cc51-364a-4279-9281-c91a59d28f51" providerId="AD" clId="Web-{3DC8105E-D100-21DD-09D1-7812EC4240D6}" dt="2024-04-17T06:46:33.547" v="242"/>
          <ac:spMkLst>
            <pc:docMk/>
            <pc:sldMk cId="1645171076" sldId="1114"/>
            <ac:spMk id="58" creationId="{022C8078-4811-661A-77A4-F9A3FAFE90D6}"/>
          </ac:spMkLst>
        </pc:spChg>
        <pc:spChg chg="del">
          <ac:chgData name="MALFAIT Wouter" userId="S::wouter.malfait@era.europa.eu::6bf8cc51-364a-4279-9281-c91a59d28f51" providerId="AD" clId="Web-{3DC8105E-D100-21DD-09D1-7812EC4240D6}" dt="2024-04-17T06:46:33.547" v="241"/>
          <ac:spMkLst>
            <pc:docMk/>
            <pc:sldMk cId="1645171076" sldId="1114"/>
            <ac:spMk id="59" creationId="{A1381641-40BA-2ABC-0774-095290EEE60E}"/>
          </ac:spMkLst>
        </pc:spChg>
        <pc:spChg chg="del">
          <ac:chgData name="MALFAIT Wouter" userId="S::wouter.malfait@era.europa.eu::6bf8cc51-364a-4279-9281-c91a59d28f51" providerId="AD" clId="Web-{3DC8105E-D100-21DD-09D1-7812EC4240D6}" dt="2024-04-17T06:46:33.547" v="240"/>
          <ac:spMkLst>
            <pc:docMk/>
            <pc:sldMk cId="1645171076" sldId="1114"/>
            <ac:spMk id="60" creationId="{C30BB7AF-D4F9-9A41-6987-F1F7D05ADC26}"/>
          </ac:spMkLst>
        </pc:spChg>
        <pc:spChg chg="del">
          <ac:chgData name="MALFAIT Wouter" userId="S::wouter.malfait@era.europa.eu::6bf8cc51-364a-4279-9281-c91a59d28f51" providerId="AD" clId="Web-{3DC8105E-D100-21DD-09D1-7812EC4240D6}" dt="2024-04-17T06:46:33.547" v="239"/>
          <ac:spMkLst>
            <pc:docMk/>
            <pc:sldMk cId="1645171076" sldId="1114"/>
            <ac:spMk id="61" creationId="{069ABE3B-C352-8EF4-E823-41430FF62E4C}"/>
          </ac:spMkLst>
        </pc:spChg>
        <pc:spChg chg="del">
          <ac:chgData name="MALFAIT Wouter" userId="S::wouter.malfait@era.europa.eu::6bf8cc51-364a-4279-9281-c91a59d28f51" providerId="AD" clId="Web-{3DC8105E-D100-21DD-09D1-7812EC4240D6}" dt="2024-04-17T06:46:33.547" v="238"/>
          <ac:spMkLst>
            <pc:docMk/>
            <pc:sldMk cId="1645171076" sldId="1114"/>
            <ac:spMk id="62" creationId="{CF2744BA-9F95-74C8-1172-AB7C40656DBF}"/>
          </ac:spMkLst>
        </pc:spChg>
        <pc:spChg chg="del">
          <ac:chgData name="MALFAIT Wouter" userId="S::wouter.malfait@era.europa.eu::6bf8cc51-364a-4279-9281-c91a59d28f51" providerId="AD" clId="Web-{3DC8105E-D100-21DD-09D1-7812EC4240D6}" dt="2024-04-17T06:46:33.547" v="237"/>
          <ac:spMkLst>
            <pc:docMk/>
            <pc:sldMk cId="1645171076" sldId="1114"/>
            <ac:spMk id="63" creationId="{0593950A-7A88-BF25-69BC-2735B0416F57}"/>
          </ac:spMkLst>
        </pc:spChg>
        <pc:spChg chg="del">
          <ac:chgData name="MALFAIT Wouter" userId="S::wouter.malfait@era.europa.eu::6bf8cc51-364a-4279-9281-c91a59d28f51" providerId="AD" clId="Web-{3DC8105E-D100-21DD-09D1-7812EC4240D6}" dt="2024-04-17T06:46:33.547" v="236"/>
          <ac:spMkLst>
            <pc:docMk/>
            <pc:sldMk cId="1645171076" sldId="1114"/>
            <ac:spMk id="1024" creationId="{68986D2E-35EC-BC4F-340E-F061BC3C6327}"/>
          </ac:spMkLst>
        </pc:spChg>
        <pc:spChg chg="del">
          <ac:chgData name="MALFAIT Wouter" userId="S::wouter.malfait@era.europa.eu::6bf8cc51-364a-4279-9281-c91a59d28f51" providerId="AD" clId="Web-{3DC8105E-D100-21DD-09D1-7812EC4240D6}" dt="2024-04-17T06:46:33.547" v="235"/>
          <ac:spMkLst>
            <pc:docMk/>
            <pc:sldMk cId="1645171076" sldId="1114"/>
            <ac:spMk id="1026" creationId="{FD22E2A5-0FBB-DAF4-D577-5CC3B0384D62}"/>
          </ac:spMkLst>
        </pc:spChg>
        <pc:spChg chg="del">
          <ac:chgData name="MALFAIT Wouter" userId="S::wouter.malfait@era.europa.eu::6bf8cc51-364a-4279-9281-c91a59d28f51" providerId="AD" clId="Web-{3DC8105E-D100-21DD-09D1-7812EC4240D6}" dt="2024-04-17T06:46:33.531" v="234"/>
          <ac:spMkLst>
            <pc:docMk/>
            <pc:sldMk cId="1645171076" sldId="1114"/>
            <ac:spMk id="1027" creationId="{DDF3BF88-AD6D-BB82-7291-4E12C066F79A}"/>
          </ac:spMkLst>
        </pc:spChg>
        <pc:spChg chg="del">
          <ac:chgData name="MALFAIT Wouter" userId="S::wouter.malfait@era.europa.eu::6bf8cc51-364a-4279-9281-c91a59d28f51" providerId="AD" clId="Web-{3DC8105E-D100-21DD-09D1-7812EC4240D6}" dt="2024-04-17T06:46:33.531" v="233"/>
          <ac:spMkLst>
            <pc:docMk/>
            <pc:sldMk cId="1645171076" sldId="1114"/>
            <ac:spMk id="1028" creationId="{0EF80CB7-35D3-21A8-50D7-7DA899349E1B}"/>
          </ac:spMkLst>
        </pc:spChg>
        <pc:spChg chg="del">
          <ac:chgData name="MALFAIT Wouter" userId="S::wouter.malfait@era.europa.eu::6bf8cc51-364a-4279-9281-c91a59d28f51" providerId="AD" clId="Web-{3DC8105E-D100-21DD-09D1-7812EC4240D6}" dt="2024-04-17T06:46:33.531" v="232"/>
          <ac:spMkLst>
            <pc:docMk/>
            <pc:sldMk cId="1645171076" sldId="1114"/>
            <ac:spMk id="1029" creationId="{494A41EA-6DB5-237A-E3B9-E47F0DB9A1DC}"/>
          </ac:spMkLst>
        </pc:spChg>
        <pc:spChg chg="del">
          <ac:chgData name="MALFAIT Wouter" userId="S::wouter.malfait@era.europa.eu::6bf8cc51-364a-4279-9281-c91a59d28f51" providerId="AD" clId="Web-{3DC8105E-D100-21DD-09D1-7812EC4240D6}" dt="2024-04-17T06:46:33.531" v="231"/>
          <ac:spMkLst>
            <pc:docMk/>
            <pc:sldMk cId="1645171076" sldId="1114"/>
            <ac:spMk id="1030" creationId="{C60DED07-469A-14AE-C12B-057A6B978F41}"/>
          </ac:spMkLst>
        </pc:spChg>
        <pc:spChg chg="del">
          <ac:chgData name="MALFAIT Wouter" userId="S::wouter.malfait@era.europa.eu::6bf8cc51-364a-4279-9281-c91a59d28f51" providerId="AD" clId="Web-{3DC8105E-D100-21DD-09D1-7812EC4240D6}" dt="2024-04-17T06:46:33.531" v="230"/>
          <ac:spMkLst>
            <pc:docMk/>
            <pc:sldMk cId="1645171076" sldId="1114"/>
            <ac:spMk id="1031" creationId="{EE0D8CD8-66E6-D8B7-818E-278FD98283A0}"/>
          </ac:spMkLst>
        </pc:spChg>
        <pc:spChg chg="del">
          <ac:chgData name="MALFAIT Wouter" userId="S::wouter.malfait@era.europa.eu::6bf8cc51-364a-4279-9281-c91a59d28f51" providerId="AD" clId="Web-{3DC8105E-D100-21DD-09D1-7812EC4240D6}" dt="2024-04-17T06:46:33.531" v="229"/>
          <ac:spMkLst>
            <pc:docMk/>
            <pc:sldMk cId="1645171076" sldId="1114"/>
            <ac:spMk id="1032" creationId="{A0C72B9E-AC5F-B8A8-4364-CEA4929F8BA0}"/>
          </ac:spMkLst>
        </pc:spChg>
        <pc:spChg chg="del">
          <ac:chgData name="MALFAIT Wouter" userId="S::wouter.malfait@era.europa.eu::6bf8cc51-364a-4279-9281-c91a59d28f51" providerId="AD" clId="Web-{3DC8105E-D100-21DD-09D1-7812EC4240D6}" dt="2024-04-17T06:46:33.531" v="228"/>
          <ac:spMkLst>
            <pc:docMk/>
            <pc:sldMk cId="1645171076" sldId="1114"/>
            <ac:spMk id="1033" creationId="{2F365F9E-DF31-D1DB-5D33-25C616BEFBB5}"/>
          </ac:spMkLst>
        </pc:spChg>
        <pc:spChg chg="del">
          <ac:chgData name="MALFAIT Wouter" userId="S::wouter.malfait@era.europa.eu::6bf8cc51-364a-4279-9281-c91a59d28f51" providerId="AD" clId="Web-{3DC8105E-D100-21DD-09D1-7812EC4240D6}" dt="2024-04-17T06:46:33.531" v="227"/>
          <ac:spMkLst>
            <pc:docMk/>
            <pc:sldMk cId="1645171076" sldId="1114"/>
            <ac:spMk id="1035" creationId="{5E9D0D49-8BA6-78C7-BFBB-D2609A229B56}"/>
          </ac:spMkLst>
        </pc:spChg>
        <pc:spChg chg="del">
          <ac:chgData name="MALFAIT Wouter" userId="S::wouter.malfait@era.europa.eu::6bf8cc51-364a-4279-9281-c91a59d28f51" providerId="AD" clId="Web-{3DC8105E-D100-21DD-09D1-7812EC4240D6}" dt="2024-04-17T06:46:33.531" v="226"/>
          <ac:spMkLst>
            <pc:docMk/>
            <pc:sldMk cId="1645171076" sldId="1114"/>
            <ac:spMk id="1036" creationId="{6E627915-5F64-0334-9067-033D8AF574C2}"/>
          </ac:spMkLst>
        </pc:spChg>
        <pc:spChg chg="del">
          <ac:chgData name="MALFAIT Wouter" userId="S::wouter.malfait@era.europa.eu::6bf8cc51-364a-4279-9281-c91a59d28f51" providerId="AD" clId="Web-{3DC8105E-D100-21DD-09D1-7812EC4240D6}" dt="2024-04-17T06:46:33.531" v="225"/>
          <ac:spMkLst>
            <pc:docMk/>
            <pc:sldMk cId="1645171076" sldId="1114"/>
            <ac:spMk id="1037" creationId="{C3DBB1FA-4B17-22A1-F9BF-CB320F4763D3}"/>
          </ac:spMkLst>
        </pc:spChg>
        <pc:spChg chg="del">
          <ac:chgData name="MALFAIT Wouter" userId="S::wouter.malfait@era.europa.eu::6bf8cc51-364a-4279-9281-c91a59d28f51" providerId="AD" clId="Web-{3DC8105E-D100-21DD-09D1-7812EC4240D6}" dt="2024-04-17T06:46:33.531" v="224"/>
          <ac:spMkLst>
            <pc:docMk/>
            <pc:sldMk cId="1645171076" sldId="1114"/>
            <ac:spMk id="1038" creationId="{FB2FA03E-4AD8-AADD-8DC8-6B791F5CBCF0}"/>
          </ac:spMkLst>
        </pc:spChg>
        <pc:picChg chg="del">
          <ac:chgData name="MALFAIT Wouter" userId="S::wouter.malfait@era.europa.eu::6bf8cc51-364a-4279-9281-c91a59d28f51" providerId="AD" clId="Web-{3DC8105E-D100-21DD-09D1-7812EC4240D6}" dt="2024-04-17T06:46:33.594" v="278"/>
          <ac:picMkLst>
            <pc:docMk/>
            <pc:sldMk cId="1645171076" sldId="1114"/>
            <ac:picMk id="1039" creationId="{1C6C771E-22C1-6C5D-72E4-E30498C73938}"/>
          </ac:picMkLst>
        </pc:picChg>
        <pc:picChg chg="del">
          <ac:chgData name="MALFAIT Wouter" userId="S::wouter.malfait@era.europa.eu::6bf8cc51-364a-4279-9281-c91a59d28f51" providerId="AD" clId="Web-{3DC8105E-D100-21DD-09D1-7812EC4240D6}" dt="2024-04-17T06:46:33.578" v="277"/>
          <ac:picMkLst>
            <pc:docMk/>
            <pc:sldMk cId="1645171076" sldId="1114"/>
            <ac:picMk id="1040" creationId="{F86BD715-E7DE-56D8-4B9E-E9E3119E925D}"/>
          </ac:picMkLst>
        </pc:picChg>
        <pc:picChg chg="del">
          <ac:chgData name="MALFAIT Wouter" userId="S::wouter.malfait@era.europa.eu::6bf8cc51-364a-4279-9281-c91a59d28f51" providerId="AD" clId="Web-{3DC8105E-D100-21DD-09D1-7812EC4240D6}" dt="2024-04-17T06:46:33.578" v="276"/>
          <ac:picMkLst>
            <pc:docMk/>
            <pc:sldMk cId="1645171076" sldId="1114"/>
            <ac:picMk id="1041" creationId="{0C27CB92-3BD5-B2DF-17FB-7A6C4E3573B7}"/>
          </ac:picMkLst>
        </pc:picChg>
        <pc:picChg chg="del">
          <ac:chgData name="MALFAIT Wouter" userId="S::wouter.malfait@era.europa.eu::6bf8cc51-364a-4279-9281-c91a59d28f51" providerId="AD" clId="Web-{3DC8105E-D100-21DD-09D1-7812EC4240D6}" dt="2024-04-17T06:46:33.563" v="254"/>
          <ac:picMkLst>
            <pc:docMk/>
            <pc:sldMk cId="1645171076" sldId="1114"/>
            <ac:picMk id="1074" creationId="{BC5E9E87-C215-8107-F4E0-AFA3D268A271}"/>
          </ac:picMkLst>
        </pc:picChg>
        <pc:picChg chg="del">
          <ac:chgData name="MALFAIT Wouter" userId="S::wouter.malfait@era.europa.eu::6bf8cc51-364a-4279-9281-c91a59d28f51" providerId="AD" clId="Web-{3DC8105E-D100-21DD-09D1-7812EC4240D6}" dt="2024-04-17T06:46:33.563" v="253"/>
          <ac:picMkLst>
            <pc:docMk/>
            <pc:sldMk cId="1645171076" sldId="1114"/>
            <ac:picMk id="1075" creationId="{3F5AD3FA-1863-17A2-4358-8677407669C7}"/>
          </ac:picMkLst>
        </pc:picChg>
        <pc:picChg chg="del">
          <ac:chgData name="MALFAIT Wouter" userId="S::wouter.malfait@era.europa.eu::6bf8cc51-364a-4279-9281-c91a59d28f51" providerId="AD" clId="Web-{3DC8105E-D100-21DD-09D1-7812EC4240D6}" dt="2024-04-17T06:46:33.563" v="252"/>
          <ac:picMkLst>
            <pc:docMk/>
            <pc:sldMk cId="1645171076" sldId="1114"/>
            <ac:picMk id="1076" creationId="{B86FAC1E-6FF9-A47D-5FF0-0D2E4BED5BE9}"/>
          </ac:picMkLst>
        </pc:picChg>
      </pc:sldChg>
      <pc:sldChg chg="modSp add del replId">
        <pc:chgData name="MALFAIT Wouter" userId="S::wouter.malfait@era.europa.eu::6bf8cc51-364a-4279-9281-c91a59d28f51" providerId="AD" clId="Web-{3DC8105E-D100-21DD-09D1-7812EC4240D6}" dt="2024-04-17T06:45:00.841" v="219"/>
        <pc:sldMkLst>
          <pc:docMk/>
          <pc:sldMk cId="2039316498" sldId="1114"/>
        </pc:sldMkLst>
        <pc:spChg chg="mod">
          <ac:chgData name="MALFAIT Wouter" userId="S::wouter.malfait@era.europa.eu::6bf8cc51-364a-4279-9281-c91a59d28f51" providerId="AD" clId="Web-{3DC8105E-D100-21DD-09D1-7812EC4240D6}" dt="2024-04-17T06:44:59.091" v="218" actId="1076"/>
          <ac:spMkLst>
            <pc:docMk/>
            <pc:sldMk cId="2039316498" sldId="1114"/>
            <ac:spMk id="1033" creationId="{2F365F9E-DF31-D1DB-5D33-25C616BEFBB5}"/>
          </ac:spMkLst>
        </pc:spChg>
      </pc:sldChg>
      <pc:sldChg chg="add replId">
        <pc:chgData name="MALFAIT Wouter" userId="S::wouter.malfait@era.europa.eu::6bf8cc51-364a-4279-9281-c91a59d28f51" providerId="AD" clId="Web-{3DC8105E-D100-21DD-09D1-7812EC4240D6}" dt="2024-04-17T06:54:07.795" v="647"/>
        <pc:sldMkLst>
          <pc:docMk/>
          <pc:sldMk cId="2780273280" sldId="1115"/>
        </pc:sldMkLst>
      </pc:sldChg>
      <pc:sldChg chg="addSp modSp add replId addAnim">
        <pc:chgData name="MALFAIT Wouter" userId="S::wouter.malfait@era.europa.eu::6bf8cc51-364a-4279-9281-c91a59d28f51" providerId="AD" clId="Web-{3DC8105E-D100-21DD-09D1-7812EC4240D6}" dt="2024-04-17T08:08:26.990" v="2068" actId="20577"/>
        <pc:sldMkLst>
          <pc:docMk/>
          <pc:sldMk cId="1407482587" sldId="1116"/>
        </pc:sldMkLst>
        <pc:spChg chg="mod">
          <ac:chgData name="MALFAIT Wouter" userId="S::wouter.malfait@era.europa.eu::6bf8cc51-364a-4279-9281-c91a59d28f51" providerId="AD" clId="Web-{3DC8105E-D100-21DD-09D1-7812EC4240D6}" dt="2024-04-17T07:19:27.762" v="1989" actId="20577"/>
          <ac:spMkLst>
            <pc:docMk/>
            <pc:sldMk cId="1407482587" sldId="1116"/>
            <ac:spMk id="2" creationId="{00000000-0000-0000-0000-000000000000}"/>
          </ac:spMkLst>
        </pc:spChg>
        <pc:spChg chg="add mod">
          <ac:chgData name="MALFAIT Wouter" userId="S::wouter.malfait@era.europa.eu::6bf8cc51-364a-4279-9281-c91a59d28f51" providerId="AD" clId="Web-{3DC8105E-D100-21DD-09D1-7812EC4240D6}" dt="2024-04-17T08:08:26.990" v="2068" actId="20577"/>
          <ac:spMkLst>
            <pc:docMk/>
            <pc:sldMk cId="1407482587" sldId="1116"/>
            <ac:spMk id="4" creationId="{736EB0C0-645F-E592-E080-86C13115141C}"/>
          </ac:spMkLst>
        </pc:spChg>
      </pc:sldChg>
    </pc:docChg>
  </pc:docChgLst>
  <pc:docChgLst>
    <pc:chgData name="MALFAIT Wouter" userId="6bf8cc51-364a-4279-9281-c91a59d28f51" providerId="ADAL" clId="{ACBAC3EE-F6B2-4A43-AEBD-8ACDBBCB7AE4}"/>
    <pc:docChg chg="undo custSel addSld delSld modSld sldOrd modNotesMaster modHandout">
      <pc:chgData name="MALFAIT Wouter" userId="6bf8cc51-364a-4279-9281-c91a59d28f51" providerId="ADAL" clId="{ACBAC3EE-F6B2-4A43-AEBD-8ACDBBCB7AE4}" dt="2024-04-22T12:51:11.560" v="9979"/>
      <pc:docMkLst>
        <pc:docMk/>
      </pc:docMkLst>
      <pc:sldChg chg="modSp mod">
        <pc:chgData name="MALFAIT Wouter" userId="6bf8cc51-364a-4279-9281-c91a59d28f51" providerId="ADAL" clId="{ACBAC3EE-F6B2-4A43-AEBD-8ACDBBCB7AE4}" dt="2024-04-17T14:31:55.153" v="4038" actId="6549"/>
        <pc:sldMkLst>
          <pc:docMk/>
          <pc:sldMk cId="1957783156" sldId="296"/>
        </pc:sldMkLst>
        <pc:spChg chg="mod">
          <ac:chgData name="MALFAIT Wouter" userId="6bf8cc51-364a-4279-9281-c91a59d28f51" providerId="ADAL" clId="{ACBAC3EE-F6B2-4A43-AEBD-8ACDBBCB7AE4}" dt="2024-04-17T14:31:55.153" v="4038" actId="6549"/>
          <ac:spMkLst>
            <pc:docMk/>
            <pc:sldMk cId="1957783156" sldId="296"/>
            <ac:spMk id="1024" creationId="{68986D2E-35EC-BC4F-340E-F061BC3C6327}"/>
          </ac:spMkLst>
        </pc:spChg>
      </pc:sldChg>
      <pc:sldChg chg="modNotes">
        <pc:chgData name="MALFAIT Wouter" userId="6bf8cc51-364a-4279-9281-c91a59d28f51" providerId="ADAL" clId="{ACBAC3EE-F6B2-4A43-AEBD-8ACDBBCB7AE4}" dt="2024-04-22T12:51:11.560" v="9979"/>
        <pc:sldMkLst>
          <pc:docMk/>
          <pc:sldMk cId="1880307333" sldId="1093"/>
        </pc:sldMkLst>
      </pc:sldChg>
      <pc:sldChg chg="modSp mod modNotesTx">
        <pc:chgData name="MALFAIT Wouter" userId="6bf8cc51-364a-4279-9281-c91a59d28f51" providerId="ADAL" clId="{ACBAC3EE-F6B2-4A43-AEBD-8ACDBBCB7AE4}" dt="2024-04-17T11:31:02.018" v="3423" actId="6549"/>
        <pc:sldMkLst>
          <pc:docMk/>
          <pc:sldMk cId="2412519084" sldId="1103"/>
        </pc:sldMkLst>
        <pc:graphicFrameChg chg="modGraphic">
          <ac:chgData name="MALFAIT Wouter" userId="6bf8cc51-364a-4279-9281-c91a59d28f51" providerId="ADAL" clId="{ACBAC3EE-F6B2-4A43-AEBD-8ACDBBCB7AE4}" dt="2024-04-17T08:55:28.150" v="1805" actId="6549"/>
          <ac:graphicFrameMkLst>
            <pc:docMk/>
            <pc:sldMk cId="2412519084" sldId="1103"/>
            <ac:graphicFrameMk id="3" creationId="{DECC9CC6-E251-32F2-AF16-6E19DFDAA469}"/>
          </ac:graphicFrameMkLst>
        </pc:graphicFrameChg>
        <pc:picChg chg="mod">
          <ac:chgData name="MALFAIT Wouter" userId="6bf8cc51-364a-4279-9281-c91a59d28f51" providerId="ADAL" clId="{ACBAC3EE-F6B2-4A43-AEBD-8ACDBBCB7AE4}" dt="2024-04-17T08:55:11.473" v="1802" actId="1036"/>
          <ac:picMkLst>
            <pc:docMk/>
            <pc:sldMk cId="2412519084" sldId="1103"/>
            <ac:picMk id="5" creationId="{E567B487-81A5-F735-8EBA-BEB1E913D03C}"/>
          </ac:picMkLst>
        </pc:picChg>
      </pc:sldChg>
      <pc:sldChg chg="del">
        <pc:chgData name="MALFAIT Wouter" userId="6bf8cc51-364a-4279-9281-c91a59d28f51" providerId="ADAL" clId="{ACBAC3EE-F6B2-4A43-AEBD-8ACDBBCB7AE4}" dt="2024-04-17T11:36:09.863" v="3985" actId="47"/>
        <pc:sldMkLst>
          <pc:docMk/>
          <pc:sldMk cId="1632953992" sldId="1104"/>
        </pc:sldMkLst>
      </pc:sldChg>
      <pc:sldChg chg="del">
        <pc:chgData name="MALFAIT Wouter" userId="6bf8cc51-364a-4279-9281-c91a59d28f51" providerId="ADAL" clId="{ACBAC3EE-F6B2-4A43-AEBD-8ACDBBCB7AE4}" dt="2024-04-17T11:36:07.598" v="3984" actId="47"/>
        <pc:sldMkLst>
          <pc:docMk/>
          <pc:sldMk cId="819997032" sldId="1107"/>
        </pc:sldMkLst>
      </pc:sldChg>
      <pc:sldChg chg="modSp modAnim">
        <pc:chgData name="MALFAIT Wouter" userId="6bf8cc51-364a-4279-9281-c91a59d28f51" providerId="ADAL" clId="{ACBAC3EE-F6B2-4A43-AEBD-8ACDBBCB7AE4}" dt="2024-04-17T15:06:58.955" v="7046" actId="6549"/>
        <pc:sldMkLst>
          <pc:docMk/>
          <pc:sldMk cId="3019971776" sldId="1108"/>
        </pc:sldMkLst>
        <pc:spChg chg="mod">
          <ac:chgData name="MALFAIT Wouter" userId="6bf8cc51-364a-4279-9281-c91a59d28f51" providerId="ADAL" clId="{ACBAC3EE-F6B2-4A43-AEBD-8ACDBBCB7AE4}" dt="2024-04-17T15:06:58.955" v="7046" actId="6549"/>
          <ac:spMkLst>
            <pc:docMk/>
            <pc:sldMk cId="3019971776" sldId="1108"/>
            <ac:spMk id="11" creationId="{EF0AF0C0-4357-9473-4E37-734FA12169F7}"/>
          </ac:spMkLst>
        </pc:spChg>
      </pc:sldChg>
      <pc:sldChg chg="addSp modSp del mod modAnim modNotesTx">
        <pc:chgData name="MALFAIT Wouter" userId="6bf8cc51-364a-4279-9281-c91a59d28f51" providerId="ADAL" clId="{ACBAC3EE-F6B2-4A43-AEBD-8ACDBBCB7AE4}" dt="2024-04-18T13:25:33.303" v="9812" actId="47"/>
        <pc:sldMkLst>
          <pc:docMk/>
          <pc:sldMk cId="1819049171" sldId="1109"/>
        </pc:sldMkLst>
        <pc:spChg chg="mod">
          <ac:chgData name="MALFAIT Wouter" userId="6bf8cc51-364a-4279-9281-c91a59d28f51" providerId="ADAL" clId="{ACBAC3EE-F6B2-4A43-AEBD-8ACDBBCB7AE4}" dt="2024-04-18T13:25:25.005" v="9811" actId="20577"/>
          <ac:spMkLst>
            <pc:docMk/>
            <pc:sldMk cId="1819049171" sldId="1109"/>
            <ac:spMk id="2" creationId="{00000000-0000-0000-0000-000000000000}"/>
          </ac:spMkLst>
        </pc:spChg>
        <pc:spChg chg="add mod">
          <ac:chgData name="MALFAIT Wouter" userId="6bf8cc51-364a-4279-9281-c91a59d28f51" providerId="ADAL" clId="{ACBAC3EE-F6B2-4A43-AEBD-8ACDBBCB7AE4}" dt="2024-04-17T15:34:51.479" v="9458" actId="6549"/>
          <ac:spMkLst>
            <pc:docMk/>
            <pc:sldMk cId="1819049171" sldId="1109"/>
            <ac:spMk id="3" creationId="{9A713B32-DC4D-BBAB-86B3-86CCE9446C32}"/>
          </ac:spMkLst>
        </pc:spChg>
      </pc:sldChg>
      <pc:sldChg chg="add del">
        <pc:chgData name="MALFAIT Wouter" userId="6bf8cc51-364a-4279-9281-c91a59d28f51" providerId="ADAL" clId="{ACBAC3EE-F6B2-4A43-AEBD-8ACDBBCB7AE4}" dt="2024-04-18T13:34:31.966" v="9884"/>
        <pc:sldMkLst>
          <pc:docMk/>
          <pc:sldMk cId="924678009" sldId="1110"/>
        </pc:sldMkLst>
      </pc:sldChg>
      <pc:sldChg chg="addSp modSp add del mod ord modAnim">
        <pc:chgData name="MALFAIT Wouter" userId="6bf8cc51-364a-4279-9281-c91a59d28f51" providerId="ADAL" clId="{ACBAC3EE-F6B2-4A43-AEBD-8ACDBBCB7AE4}" dt="2024-04-18T13:35:10.951" v="9893" actId="47"/>
        <pc:sldMkLst>
          <pc:docMk/>
          <pc:sldMk cId="4087676680" sldId="1110"/>
        </pc:sldMkLst>
        <pc:spChg chg="mod">
          <ac:chgData name="MALFAIT Wouter" userId="6bf8cc51-364a-4279-9281-c91a59d28f51" providerId="ADAL" clId="{ACBAC3EE-F6B2-4A43-AEBD-8ACDBBCB7AE4}" dt="2024-04-18T13:13:30.027" v="9476" actId="108"/>
          <ac:spMkLst>
            <pc:docMk/>
            <pc:sldMk cId="4087676680" sldId="1110"/>
            <ac:spMk id="2" creationId="{00000000-0000-0000-0000-000000000000}"/>
          </ac:spMkLst>
        </pc:spChg>
        <pc:spChg chg="mod">
          <ac:chgData name="MALFAIT Wouter" userId="6bf8cc51-364a-4279-9281-c91a59d28f51" providerId="ADAL" clId="{ACBAC3EE-F6B2-4A43-AEBD-8ACDBBCB7AE4}" dt="2024-04-18T13:23:08.610" v="9783" actId="6549"/>
          <ac:spMkLst>
            <pc:docMk/>
            <pc:sldMk cId="4087676680" sldId="1110"/>
            <ac:spMk id="4" creationId="{A5C22146-97C7-2F7E-2C00-14B538A30B88}"/>
          </ac:spMkLst>
        </pc:spChg>
        <pc:picChg chg="add mod">
          <ac:chgData name="MALFAIT Wouter" userId="6bf8cc51-364a-4279-9281-c91a59d28f51" providerId="ADAL" clId="{ACBAC3EE-F6B2-4A43-AEBD-8ACDBBCB7AE4}" dt="2024-04-18T13:25:05.809" v="9796" actId="14100"/>
          <ac:picMkLst>
            <pc:docMk/>
            <pc:sldMk cId="4087676680" sldId="1110"/>
            <ac:picMk id="3" creationId="{B0108B5F-C72D-3E39-E69C-DF639C2075B6}"/>
          </ac:picMkLst>
        </pc:picChg>
        <pc:picChg chg="add mod">
          <ac:chgData name="MALFAIT Wouter" userId="6bf8cc51-364a-4279-9281-c91a59d28f51" providerId="ADAL" clId="{ACBAC3EE-F6B2-4A43-AEBD-8ACDBBCB7AE4}" dt="2024-04-18T13:24:57.213" v="9794" actId="1076"/>
          <ac:picMkLst>
            <pc:docMk/>
            <pc:sldMk cId="4087676680" sldId="1110"/>
            <ac:picMk id="6" creationId="{3AAA030A-40C3-1986-5AAF-1D6B26968D28}"/>
          </ac:picMkLst>
        </pc:picChg>
        <pc:picChg chg="add mod">
          <ac:chgData name="MALFAIT Wouter" userId="6bf8cc51-364a-4279-9281-c91a59d28f51" providerId="ADAL" clId="{ACBAC3EE-F6B2-4A43-AEBD-8ACDBBCB7AE4}" dt="2024-04-18T13:25:42.740" v="9813" actId="14100"/>
          <ac:picMkLst>
            <pc:docMk/>
            <pc:sldMk cId="4087676680" sldId="1110"/>
            <ac:picMk id="8" creationId="{8173363A-4F61-49D2-C2B3-48902C8F5273}"/>
          </ac:picMkLst>
        </pc:picChg>
      </pc:sldChg>
      <pc:sldChg chg="del">
        <pc:chgData name="MALFAIT Wouter" userId="6bf8cc51-364a-4279-9281-c91a59d28f51" providerId="ADAL" clId="{ACBAC3EE-F6B2-4A43-AEBD-8ACDBBCB7AE4}" dt="2024-04-18T13:18:54.602" v="9621" actId="47"/>
        <pc:sldMkLst>
          <pc:docMk/>
          <pc:sldMk cId="1977648574" sldId="1111"/>
        </pc:sldMkLst>
      </pc:sldChg>
      <pc:sldChg chg="modSp mod">
        <pc:chgData name="MALFAIT Wouter" userId="6bf8cc51-364a-4279-9281-c91a59d28f51" providerId="ADAL" clId="{ACBAC3EE-F6B2-4A43-AEBD-8ACDBBCB7AE4}" dt="2024-04-18T13:16:26.356" v="9590" actId="6549"/>
        <pc:sldMkLst>
          <pc:docMk/>
          <pc:sldMk cId="4243324154" sldId="1113"/>
        </pc:sldMkLst>
        <pc:spChg chg="mod">
          <ac:chgData name="MALFAIT Wouter" userId="6bf8cc51-364a-4279-9281-c91a59d28f51" providerId="ADAL" clId="{ACBAC3EE-F6B2-4A43-AEBD-8ACDBBCB7AE4}" dt="2024-04-18T13:16:26.356" v="9590" actId="6549"/>
          <ac:spMkLst>
            <pc:docMk/>
            <pc:sldMk cId="4243324154" sldId="1113"/>
            <ac:spMk id="10" creationId="{FCD848AA-64A3-8090-A4F4-AB01D0E4F9CA}"/>
          </ac:spMkLst>
        </pc:spChg>
      </pc:sldChg>
      <pc:sldChg chg="modSp modAnim modNotesTx">
        <pc:chgData name="MALFAIT Wouter" userId="6bf8cc51-364a-4279-9281-c91a59d28f51" providerId="ADAL" clId="{ACBAC3EE-F6B2-4A43-AEBD-8ACDBBCB7AE4}" dt="2024-04-18T13:11:32.989" v="9465" actId="20577"/>
        <pc:sldMkLst>
          <pc:docMk/>
          <pc:sldMk cId="1645171076" sldId="1114"/>
        </pc:sldMkLst>
        <pc:spChg chg="mod">
          <ac:chgData name="MALFAIT Wouter" userId="6bf8cc51-364a-4279-9281-c91a59d28f51" providerId="ADAL" clId="{ACBAC3EE-F6B2-4A43-AEBD-8ACDBBCB7AE4}" dt="2024-04-18T13:11:32.989" v="9465" actId="20577"/>
          <ac:spMkLst>
            <pc:docMk/>
            <pc:sldMk cId="1645171076" sldId="1114"/>
            <ac:spMk id="12" creationId="{10B62534-FAAE-4AB2-AD46-48CB506FBC40}"/>
          </ac:spMkLst>
        </pc:spChg>
      </pc:sldChg>
      <pc:sldChg chg="addSp delSp modSp mod">
        <pc:chgData name="MALFAIT Wouter" userId="6bf8cc51-364a-4279-9281-c91a59d28f51" providerId="ADAL" clId="{ACBAC3EE-F6B2-4A43-AEBD-8ACDBBCB7AE4}" dt="2024-04-18T13:32:23.884" v="9871" actId="478"/>
        <pc:sldMkLst>
          <pc:docMk/>
          <pc:sldMk cId="2780273280" sldId="1115"/>
        </pc:sldMkLst>
        <pc:spChg chg="mod">
          <ac:chgData name="MALFAIT Wouter" userId="6bf8cc51-364a-4279-9281-c91a59d28f51" providerId="ADAL" clId="{ACBAC3EE-F6B2-4A43-AEBD-8ACDBBCB7AE4}" dt="2024-04-18T13:18:49.063" v="9620" actId="20577"/>
          <ac:spMkLst>
            <pc:docMk/>
            <pc:sldMk cId="2780273280" sldId="1115"/>
            <ac:spMk id="2" creationId="{00000000-0000-0000-0000-000000000000}"/>
          </ac:spMkLst>
        </pc:spChg>
        <pc:picChg chg="add del mod">
          <ac:chgData name="MALFAIT Wouter" userId="6bf8cc51-364a-4279-9281-c91a59d28f51" providerId="ADAL" clId="{ACBAC3EE-F6B2-4A43-AEBD-8ACDBBCB7AE4}" dt="2024-04-18T13:32:23.884" v="9871" actId="478"/>
          <ac:picMkLst>
            <pc:docMk/>
            <pc:sldMk cId="2780273280" sldId="1115"/>
            <ac:picMk id="4" creationId="{F0AD7B3E-400D-14AE-0D5E-933AED8F4C6D}"/>
          </ac:picMkLst>
        </pc:picChg>
      </pc:sldChg>
      <pc:sldChg chg="modSp del">
        <pc:chgData name="MALFAIT Wouter" userId="6bf8cc51-364a-4279-9281-c91a59d28f51" providerId="ADAL" clId="{ACBAC3EE-F6B2-4A43-AEBD-8ACDBBCB7AE4}" dt="2024-04-17T11:29:59.911" v="3249" actId="47"/>
        <pc:sldMkLst>
          <pc:docMk/>
          <pc:sldMk cId="1407482587" sldId="1116"/>
        </pc:sldMkLst>
        <pc:spChg chg="mod">
          <ac:chgData name="MALFAIT Wouter" userId="6bf8cc51-364a-4279-9281-c91a59d28f51" providerId="ADAL" clId="{ACBAC3EE-F6B2-4A43-AEBD-8ACDBBCB7AE4}" dt="2024-04-17T09:07:18.008" v="3248" actId="20577"/>
          <ac:spMkLst>
            <pc:docMk/>
            <pc:sldMk cId="1407482587" sldId="1116"/>
            <ac:spMk id="4" creationId="{736EB0C0-645F-E592-E080-86C13115141C}"/>
          </ac:spMkLst>
        </pc:spChg>
      </pc:sldChg>
      <pc:sldChg chg="add del">
        <pc:chgData name="MALFAIT Wouter" userId="6bf8cc51-364a-4279-9281-c91a59d28f51" providerId="ADAL" clId="{ACBAC3EE-F6B2-4A43-AEBD-8ACDBBCB7AE4}" dt="2024-04-17T15:24:16.765" v="8861" actId="47"/>
        <pc:sldMkLst>
          <pc:docMk/>
          <pc:sldMk cId="1870002843" sldId="1116"/>
        </pc:sldMkLst>
      </pc:sldChg>
      <pc:sldChg chg="addSp modSp add mod ord modAnim">
        <pc:chgData name="MALFAIT Wouter" userId="6bf8cc51-364a-4279-9281-c91a59d28f51" providerId="ADAL" clId="{ACBAC3EE-F6B2-4A43-AEBD-8ACDBBCB7AE4}" dt="2024-04-18T13:34:56.057" v="9890" actId="20578"/>
        <pc:sldMkLst>
          <pc:docMk/>
          <pc:sldMk cId="1157762775" sldId="1117"/>
        </pc:sldMkLst>
        <pc:spChg chg="add mod">
          <ac:chgData name="MALFAIT Wouter" userId="6bf8cc51-364a-4279-9281-c91a59d28f51" providerId="ADAL" clId="{ACBAC3EE-F6B2-4A43-AEBD-8ACDBBCB7AE4}" dt="2024-04-18T13:15:06.111" v="9560" actId="20577"/>
          <ac:spMkLst>
            <pc:docMk/>
            <pc:sldMk cId="1157762775" sldId="1117"/>
            <ac:spMk id="3" creationId="{53BA6CB9-1324-C0CD-AC12-8505434123AF}"/>
          </ac:spMkLst>
        </pc:spChg>
      </pc:sldChg>
      <pc:sldChg chg="add del">
        <pc:chgData name="MALFAIT Wouter" userId="6bf8cc51-364a-4279-9281-c91a59d28f51" providerId="ADAL" clId="{ACBAC3EE-F6B2-4A43-AEBD-8ACDBBCB7AE4}" dt="2024-04-17T15:25:03.249" v="8872" actId="47"/>
        <pc:sldMkLst>
          <pc:docMk/>
          <pc:sldMk cId="3018579287" sldId="1118"/>
        </pc:sldMkLst>
      </pc:sldChg>
      <pc:sldChg chg="modSp add mod ord">
        <pc:chgData name="MALFAIT Wouter" userId="6bf8cc51-364a-4279-9281-c91a59d28f51" providerId="ADAL" clId="{ACBAC3EE-F6B2-4A43-AEBD-8ACDBBCB7AE4}" dt="2024-04-17T15:25:16.617" v="8876" actId="6549"/>
        <pc:sldMkLst>
          <pc:docMk/>
          <pc:sldMk cId="328117817" sldId="1119"/>
        </pc:sldMkLst>
        <pc:spChg chg="mod">
          <ac:chgData name="MALFAIT Wouter" userId="6bf8cc51-364a-4279-9281-c91a59d28f51" providerId="ADAL" clId="{ACBAC3EE-F6B2-4A43-AEBD-8ACDBBCB7AE4}" dt="2024-04-17T15:25:16.617" v="8876" actId="6549"/>
          <ac:spMkLst>
            <pc:docMk/>
            <pc:sldMk cId="328117817" sldId="1119"/>
            <ac:spMk id="10" creationId="{FCD848AA-64A3-8090-A4F4-AB01D0E4F9CA}"/>
          </ac:spMkLst>
        </pc:spChg>
      </pc:sldChg>
      <pc:sldChg chg="modSp add mod modAnim modNotesTx">
        <pc:chgData name="MALFAIT Wouter" userId="6bf8cc51-364a-4279-9281-c91a59d28f51" providerId="ADAL" clId="{ACBAC3EE-F6B2-4A43-AEBD-8ACDBBCB7AE4}" dt="2024-04-17T15:31:20.040" v="9268" actId="20577"/>
        <pc:sldMkLst>
          <pc:docMk/>
          <pc:sldMk cId="3407632953" sldId="1120"/>
        </pc:sldMkLst>
        <pc:spChg chg="mod">
          <ac:chgData name="MALFAIT Wouter" userId="6bf8cc51-364a-4279-9281-c91a59d28f51" providerId="ADAL" clId="{ACBAC3EE-F6B2-4A43-AEBD-8ACDBBCB7AE4}" dt="2024-04-17T15:26:07.377" v="8940" actId="20577"/>
          <ac:spMkLst>
            <pc:docMk/>
            <pc:sldMk cId="3407632953" sldId="1120"/>
            <ac:spMk id="2" creationId="{00000000-0000-0000-0000-000000000000}"/>
          </ac:spMkLst>
        </pc:spChg>
        <pc:spChg chg="mod">
          <ac:chgData name="MALFAIT Wouter" userId="6bf8cc51-364a-4279-9281-c91a59d28f51" providerId="ADAL" clId="{ACBAC3EE-F6B2-4A43-AEBD-8ACDBBCB7AE4}" dt="2024-04-17T15:31:20.040" v="9268" actId="20577"/>
          <ac:spMkLst>
            <pc:docMk/>
            <pc:sldMk cId="3407632953" sldId="1120"/>
            <ac:spMk id="3" creationId="{53BA6CB9-1324-C0CD-AC12-8505434123AF}"/>
          </ac:spMkLst>
        </pc:spChg>
      </pc:sldChg>
      <pc:sldChg chg="ord">
        <pc:chgData name="MALFAIT Wouter" userId="6bf8cc51-364a-4279-9281-c91a59d28f51" providerId="ADAL" clId="{ACBAC3EE-F6B2-4A43-AEBD-8ACDBBCB7AE4}" dt="2024-04-18T13:34:55.457" v="9889" actId="20578"/>
        <pc:sldMkLst>
          <pc:docMk/>
          <pc:sldMk cId="2013154923" sldId="1122"/>
        </pc:sldMkLst>
      </pc:sldChg>
      <pc:sldChg chg="addSp modSp add mod">
        <pc:chgData name="MALFAIT Wouter" userId="6bf8cc51-364a-4279-9281-c91a59d28f51" providerId="ADAL" clId="{ACBAC3EE-F6B2-4A43-AEBD-8ACDBBCB7AE4}" dt="2024-04-18T13:33:10.367" v="9881" actId="14100"/>
        <pc:sldMkLst>
          <pc:docMk/>
          <pc:sldMk cId="1603639432" sldId="1123"/>
        </pc:sldMkLst>
        <pc:spChg chg="mod">
          <ac:chgData name="MALFAIT Wouter" userId="6bf8cc51-364a-4279-9281-c91a59d28f51" providerId="ADAL" clId="{ACBAC3EE-F6B2-4A43-AEBD-8ACDBBCB7AE4}" dt="2024-04-18T13:17:09.302" v="9613" actId="20577"/>
          <ac:spMkLst>
            <pc:docMk/>
            <pc:sldMk cId="1603639432" sldId="1123"/>
            <ac:spMk id="2" creationId="{00000000-0000-0000-0000-000000000000}"/>
          </ac:spMkLst>
        </pc:spChg>
        <pc:picChg chg="add mod">
          <ac:chgData name="MALFAIT Wouter" userId="6bf8cc51-364a-4279-9281-c91a59d28f51" providerId="ADAL" clId="{ACBAC3EE-F6B2-4A43-AEBD-8ACDBBCB7AE4}" dt="2024-04-18T13:33:10.367" v="9881" actId="14100"/>
          <ac:picMkLst>
            <pc:docMk/>
            <pc:sldMk cId="1603639432" sldId="1123"/>
            <ac:picMk id="4" creationId="{1AFA3449-0AFB-5752-3289-C81C2217C1F3}"/>
          </ac:picMkLst>
        </pc:picChg>
        <pc:picChg chg="add mod">
          <ac:chgData name="MALFAIT Wouter" userId="6bf8cc51-364a-4279-9281-c91a59d28f51" providerId="ADAL" clId="{ACBAC3EE-F6B2-4A43-AEBD-8ACDBBCB7AE4}" dt="2024-04-18T13:33:04.887" v="9879" actId="14100"/>
          <ac:picMkLst>
            <pc:docMk/>
            <pc:sldMk cId="1603639432" sldId="1123"/>
            <ac:picMk id="5" creationId="{BCE62C57-9EB9-363B-216D-D185011DFC1D}"/>
          </ac:picMkLst>
        </pc:picChg>
      </pc:sldChg>
      <pc:sldChg chg="addSp modSp add mod">
        <pc:chgData name="MALFAIT Wouter" userId="6bf8cc51-364a-4279-9281-c91a59d28f51" providerId="ADAL" clId="{ACBAC3EE-F6B2-4A43-AEBD-8ACDBBCB7AE4}" dt="2024-04-18T13:32:27.916" v="9873" actId="1076"/>
        <pc:sldMkLst>
          <pc:docMk/>
          <pc:sldMk cId="440090996" sldId="1124"/>
        </pc:sldMkLst>
        <pc:picChg chg="add mod">
          <ac:chgData name="MALFAIT Wouter" userId="6bf8cc51-364a-4279-9281-c91a59d28f51" providerId="ADAL" clId="{ACBAC3EE-F6B2-4A43-AEBD-8ACDBBCB7AE4}" dt="2024-04-18T13:32:27.916" v="9873" actId="1076"/>
          <ac:picMkLst>
            <pc:docMk/>
            <pc:sldMk cId="440090996" sldId="1124"/>
            <ac:picMk id="3" creationId="{250EFFAA-D75B-A099-F88F-2922414B1F35}"/>
          </ac:picMkLst>
        </pc:picChg>
      </pc:sldChg>
      <pc:sldChg chg="add del">
        <pc:chgData name="MALFAIT Wouter" userId="6bf8cc51-364a-4279-9281-c91a59d28f51" providerId="ADAL" clId="{ACBAC3EE-F6B2-4A43-AEBD-8ACDBBCB7AE4}" dt="2024-04-18T13:34:31.966" v="9884"/>
        <pc:sldMkLst>
          <pc:docMk/>
          <pc:sldMk cId="1985974095" sldId="1125"/>
        </pc:sldMkLst>
      </pc:sldChg>
      <pc:sldChg chg="addSp delSp modSp add del mod">
        <pc:chgData name="MALFAIT Wouter" userId="6bf8cc51-364a-4279-9281-c91a59d28f51" providerId="ADAL" clId="{ACBAC3EE-F6B2-4A43-AEBD-8ACDBBCB7AE4}" dt="2024-04-18T13:35:11.626" v="9894" actId="47"/>
        <pc:sldMkLst>
          <pc:docMk/>
          <pc:sldMk cId="3476879150" sldId="1125"/>
        </pc:sldMkLst>
        <pc:spChg chg="mod">
          <ac:chgData name="MALFAIT Wouter" userId="6bf8cc51-364a-4279-9281-c91a59d28f51" providerId="ADAL" clId="{ACBAC3EE-F6B2-4A43-AEBD-8ACDBBCB7AE4}" dt="2024-04-18T13:30:26.784" v="9863" actId="20577"/>
          <ac:spMkLst>
            <pc:docMk/>
            <pc:sldMk cId="3476879150" sldId="1125"/>
            <ac:spMk id="4" creationId="{A5C22146-97C7-2F7E-2C00-14B538A30B88}"/>
          </ac:spMkLst>
        </pc:spChg>
        <pc:picChg chg="add mod">
          <ac:chgData name="MALFAIT Wouter" userId="6bf8cc51-364a-4279-9281-c91a59d28f51" providerId="ADAL" clId="{ACBAC3EE-F6B2-4A43-AEBD-8ACDBBCB7AE4}" dt="2024-04-18T13:30:08.102" v="9839" actId="14100"/>
          <ac:picMkLst>
            <pc:docMk/>
            <pc:sldMk cId="3476879150" sldId="1125"/>
            <ac:picMk id="3" creationId="{DC733B18-95C8-12D6-B819-490DA5731EAC}"/>
          </ac:picMkLst>
        </pc:picChg>
        <pc:picChg chg="add del mod">
          <ac:chgData name="MALFAIT Wouter" userId="6bf8cc51-364a-4279-9281-c91a59d28f51" providerId="ADAL" clId="{ACBAC3EE-F6B2-4A43-AEBD-8ACDBBCB7AE4}" dt="2024-04-18T13:29:56.545" v="9835" actId="478"/>
          <ac:picMkLst>
            <pc:docMk/>
            <pc:sldMk cId="3476879150" sldId="1125"/>
            <ac:picMk id="6" creationId="{8472F491-9942-5752-F534-97DCEB50C168}"/>
          </ac:picMkLst>
        </pc:picChg>
        <pc:picChg chg="add mod">
          <ac:chgData name="MALFAIT Wouter" userId="6bf8cc51-364a-4279-9281-c91a59d28f51" providerId="ADAL" clId="{ACBAC3EE-F6B2-4A43-AEBD-8ACDBBCB7AE4}" dt="2024-04-18T13:30:00.271" v="9837" actId="1076"/>
          <ac:picMkLst>
            <pc:docMk/>
            <pc:sldMk cId="3476879150" sldId="1125"/>
            <ac:picMk id="8" creationId="{D8760CA9-F4B9-4F12-CFB5-A77224DCCB13}"/>
          </ac:picMkLst>
        </pc:picChg>
      </pc:sldChg>
      <pc:sldChg chg="add del">
        <pc:chgData name="MALFAIT Wouter" userId="6bf8cc51-364a-4279-9281-c91a59d28f51" providerId="ADAL" clId="{ACBAC3EE-F6B2-4A43-AEBD-8ACDBBCB7AE4}" dt="2024-04-22T12:39:46.260" v="9896" actId="47"/>
        <pc:sldMkLst>
          <pc:docMk/>
          <pc:sldMk cId="164716749" sldId="1126"/>
        </pc:sldMkLst>
      </pc:sldChg>
      <pc:sldChg chg="add">
        <pc:chgData name="MALFAIT Wouter" userId="6bf8cc51-364a-4279-9281-c91a59d28f51" providerId="ADAL" clId="{ACBAC3EE-F6B2-4A43-AEBD-8ACDBBCB7AE4}" dt="2024-04-18T13:35:03.442" v="9892"/>
        <pc:sldMkLst>
          <pc:docMk/>
          <pc:sldMk cId="837825060" sldId="1127"/>
        </pc:sldMkLst>
      </pc:sldChg>
      <pc:sldChg chg="delSp add del mod">
        <pc:chgData name="MALFAIT Wouter" userId="6bf8cc51-364a-4279-9281-c91a59d28f51" providerId="ADAL" clId="{ACBAC3EE-F6B2-4A43-AEBD-8ACDBBCB7AE4}" dt="2024-04-18T13:30:58.317" v="9867" actId="47"/>
        <pc:sldMkLst>
          <pc:docMk/>
          <pc:sldMk cId="2949983414" sldId="1127"/>
        </pc:sldMkLst>
        <pc:picChg chg="del">
          <ac:chgData name="MALFAIT Wouter" userId="6bf8cc51-364a-4279-9281-c91a59d28f51" providerId="ADAL" clId="{ACBAC3EE-F6B2-4A43-AEBD-8ACDBBCB7AE4}" dt="2024-04-18T13:30:36.123" v="9866" actId="478"/>
          <ac:picMkLst>
            <pc:docMk/>
            <pc:sldMk cId="2949983414" sldId="1127"/>
            <ac:picMk id="3" creationId="{DC733B18-95C8-12D6-B819-490DA5731EAC}"/>
          </ac:picMkLst>
        </pc:picChg>
        <pc:picChg chg="del">
          <ac:chgData name="MALFAIT Wouter" userId="6bf8cc51-364a-4279-9281-c91a59d28f51" providerId="ADAL" clId="{ACBAC3EE-F6B2-4A43-AEBD-8ACDBBCB7AE4}" dt="2024-04-18T13:30:35.432" v="9865" actId="478"/>
          <ac:picMkLst>
            <pc:docMk/>
            <pc:sldMk cId="2949983414" sldId="1127"/>
            <ac:picMk id="8" creationId="{D8760CA9-F4B9-4F12-CFB5-A77224DCCB13}"/>
          </ac:picMkLst>
        </pc:picChg>
      </pc:sldChg>
      <pc:sldChg chg="add">
        <pc:chgData name="MALFAIT Wouter" userId="6bf8cc51-364a-4279-9281-c91a59d28f51" providerId="ADAL" clId="{ACBAC3EE-F6B2-4A43-AEBD-8ACDBBCB7AE4}" dt="2024-04-18T13:35:03.442" v="9892"/>
        <pc:sldMkLst>
          <pc:docMk/>
          <pc:sldMk cId="481839485" sldId="1128"/>
        </pc:sldMkLst>
      </pc:sldChg>
      <pc:sldChg chg="add">
        <pc:chgData name="MALFAIT Wouter" userId="6bf8cc51-364a-4279-9281-c91a59d28f51" providerId="ADAL" clId="{ACBAC3EE-F6B2-4A43-AEBD-8ACDBBCB7AE4}" dt="2024-04-22T12:39:39.247" v="9895"/>
        <pc:sldMkLst>
          <pc:docMk/>
          <pc:sldMk cId="2144742857" sldId="1130"/>
        </pc:sldMkLst>
      </pc:sldChg>
      <pc:sldChg chg="add">
        <pc:chgData name="MALFAIT Wouter" userId="6bf8cc51-364a-4279-9281-c91a59d28f51" providerId="ADAL" clId="{ACBAC3EE-F6B2-4A43-AEBD-8ACDBBCB7AE4}" dt="2024-04-22T12:47:29.561" v="9978"/>
        <pc:sldMkLst>
          <pc:docMk/>
          <pc:sldMk cId="1093666714" sldId="1131"/>
        </pc:sldMkLst>
      </pc:sldChg>
      <pc:sldChg chg="add del">
        <pc:chgData name="MALFAIT Wouter" userId="6bf8cc51-364a-4279-9281-c91a59d28f51" providerId="ADAL" clId="{ACBAC3EE-F6B2-4A43-AEBD-8ACDBBCB7AE4}" dt="2024-04-22T12:47:24.914" v="9977" actId="47"/>
        <pc:sldMkLst>
          <pc:docMk/>
          <pc:sldMk cId="4068865309" sldId="1131"/>
        </pc:sldMkLst>
      </pc:sldChg>
      <pc:sldChg chg="add">
        <pc:chgData name="MALFAIT Wouter" userId="6bf8cc51-364a-4279-9281-c91a59d28f51" providerId="ADAL" clId="{ACBAC3EE-F6B2-4A43-AEBD-8ACDBBCB7AE4}" dt="2024-04-22T12:47:29.561" v="9978"/>
        <pc:sldMkLst>
          <pc:docMk/>
          <pc:sldMk cId="3344221889" sldId="1133"/>
        </pc:sldMkLst>
      </pc:sldChg>
      <pc:sldChg chg="add del">
        <pc:chgData name="MALFAIT Wouter" userId="6bf8cc51-364a-4279-9281-c91a59d28f51" providerId="ADAL" clId="{ACBAC3EE-F6B2-4A43-AEBD-8ACDBBCB7AE4}" dt="2024-04-22T12:47:24.914" v="9977" actId="47"/>
        <pc:sldMkLst>
          <pc:docMk/>
          <pc:sldMk cId="4001214707" sldId="1133"/>
        </pc:sldMkLst>
      </pc:sldChg>
      <pc:sldChg chg="add">
        <pc:chgData name="MALFAIT Wouter" userId="6bf8cc51-364a-4279-9281-c91a59d28f51" providerId="ADAL" clId="{ACBAC3EE-F6B2-4A43-AEBD-8ACDBBCB7AE4}" dt="2024-04-22T12:47:29.561" v="9978"/>
        <pc:sldMkLst>
          <pc:docMk/>
          <pc:sldMk cId="1114846085" sldId="1135"/>
        </pc:sldMkLst>
      </pc:sldChg>
      <pc:sldChg chg="modSp add del mod">
        <pc:chgData name="MALFAIT Wouter" userId="6bf8cc51-364a-4279-9281-c91a59d28f51" providerId="ADAL" clId="{ACBAC3EE-F6B2-4A43-AEBD-8ACDBBCB7AE4}" dt="2024-04-22T12:47:24.914" v="9977" actId="47"/>
        <pc:sldMkLst>
          <pc:docMk/>
          <pc:sldMk cId="2416096852" sldId="1135"/>
        </pc:sldMkLst>
        <pc:spChg chg="mod">
          <ac:chgData name="MALFAIT Wouter" userId="6bf8cc51-364a-4279-9281-c91a59d28f51" providerId="ADAL" clId="{ACBAC3EE-F6B2-4A43-AEBD-8ACDBBCB7AE4}" dt="2024-04-22T12:42:23.649" v="9969" actId="6549"/>
          <ac:spMkLst>
            <pc:docMk/>
            <pc:sldMk cId="2416096852" sldId="1135"/>
            <ac:spMk id="24" creationId="{F1B9FB3C-0584-1443-BE07-99F3F52625FC}"/>
          </ac:spMkLst>
        </pc:spChg>
      </pc:sldChg>
      <pc:sldChg chg="add">
        <pc:chgData name="MALFAIT Wouter" userId="6bf8cc51-364a-4279-9281-c91a59d28f51" providerId="ADAL" clId="{ACBAC3EE-F6B2-4A43-AEBD-8ACDBBCB7AE4}" dt="2024-04-22T12:47:29.561" v="9978"/>
        <pc:sldMkLst>
          <pc:docMk/>
          <pc:sldMk cId="601122866" sldId="1136"/>
        </pc:sldMkLst>
      </pc:sldChg>
      <pc:sldChg chg="add del">
        <pc:chgData name="MALFAIT Wouter" userId="6bf8cc51-364a-4279-9281-c91a59d28f51" providerId="ADAL" clId="{ACBAC3EE-F6B2-4A43-AEBD-8ACDBBCB7AE4}" dt="2024-04-22T12:47:24.914" v="9977" actId="47"/>
        <pc:sldMkLst>
          <pc:docMk/>
          <pc:sldMk cId="2181598523" sldId="1136"/>
        </pc:sldMkLst>
      </pc:sldChg>
      <pc:sldChg chg="add">
        <pc:chgData name="MALFAIT Wouter" userId="6bf8cc51-364a-4279-9281-c91a59d28f51" providerId="ADAL" clId="{ACBAC3EE-F6B2-4A43-AEBD-8ACDBBCB7AE4}" dt="2024-04-22T12:47:29.561" v="9978"/>
        <pc:sldMkLst>
          <pc:docMk/>
          <pc:sldMk cId="1161998879" sldId="1137"/>
        </pc:sldMkLst>
      </pc:sldChg>
      <pc:sldChg chg="addSp delSp modSp add del mod">
        <pc:chgData name="MALFAIT Wouter" userId="6bf8cc51-364a-4279-9281-c91a59d28f51" providerId="ADAL" clId="{ACBAC3EE-F6B2-4A43-AEBD-8ACDBBCB7AE4}" dt="2024-04-22T12:47:24.914" v="9977" actId="47"/>
        <pc:sldMkLst>
          <pc:docMk/>
          <pc:sldMk cId="3137491073" sldId="1137"/>
        </pc:sldMkLst>
        <pc:spChg chg="mod">
          <ac:chgData name="MALFAIT Wouter" userId="6bf8cc51-364a-4279-9281-c91a59d28f51" providerId="ADAL" clId="{ACBAC3EE-F6B2-4A43-AEBD-8ACDBBCB7AE4}" dt="2024-04-22T12:42:15.191" v="9938" actId="6549"/>
          <ac:spMkLst>
            <pc:docMk/>
            <pc:sldMk cId="3137491073" sldId="1137"/>
            <ac:spMk id="24" creationId="{F1B9FB3C-0584-1443-BE07-99F3F52625FC}"/>
          </ac:spMkLst>
        </pc:spChg>
        <pc:picChg chg="add mod">
          <ac:chgData name="MALFAIT Wouter" userId="6bf8cc51-364a-4279-9281-c91a59d28f51" providerId="ADAL" clId="{ACBAC3EE-F6B2-4A43-AEBD-8ACDBBCB7AE4}" dt="2024-04-22T12:46:53.467" v="9976" actId="1076"/>
          <ac:picMkLst>
            <pc:docMk/>
            <pc:sldMk cId="3137491073" sldId="1137"/>
            <ac:picMk id="4" creationId="{0605CE94-F12D-58CC-CEAE-BD01531D4354}"/>
          </ac:picMkLst>
        </pc:picChg>
        <pc:picChg chg="del">
          <ac:chgData name="MALFAIT Wouter" userId="6bf8cc51-364a-4279-9281-c91a59d28f51" providerId="ADAL" clId="{ACBAC3EE-F6B2-4A43-AEBD-8ACDBBCB7AE4}" dt="2024-04-22T12:42:06.778" v="9901" actId="478"/>
          <ac:picMkLst>
            <pc:docMk/>
            <pc:sldMk cId="3137491073" sldId="1137"/>
            <ac:picMk id="5" creationId="{B79FB2B2-2A01-F060-34F9-3D3BBF481B34}"/>
          </ac:picMkLst>
        </pc:picChg>
      </pc:sldChg>
      <pc:sldChg chg="add del">
        <pc:chgData name="MALFAIT Wouter" userId="6bf8cc51-364a-4279-9281-c91a59d28f51" providerId="ADAL" clId="{ACBAC3EE-F6B2-4A43-AEBD-8ACDBBCB7AE4}" dt="2024-04-22T12:41:58.364" v="9899"/>
        <pc:sldMkLst>
          <pc:docMk/>
          <pc:sldMk cId="3188389135" sldId="1137"/>
        </pc:sldMkLst>
      </pc:sldChg>
      <pc:sldChg chg="add del">
        <pc:chgData name="MALFAIT Wouter" userId="6bf8cc51-364a-4279-9281-c91a59d28f51" providerId="ADAL" clId="{ACBAC3EE-F6B2-4A43-AEBD-8ACDBBCB7AE4}" dt="2024-04-22T12:41:58.364" v="9899"/>
        <pc:sldMkLst>
          <pc:docMk/>
          <pc:sldMk cId="3261630790" sldId="1138"/>
        </pc:sldMkLst>
      </pc:sldChg>
      <pc:sldChg chg="add del">
        <pc:chgData name="MALFAIT Wouter" userId="6bf8cc51-364a-4279-9281-c91a59d28f51" providerId="ADAL" clId="{ACBAC3EE-F6B2-4A43-AEBD-8ACDBBCB7AE4}" dt="2024-04-22T12:41:58.364" v="9899"/>
        <pc:sldMkLst>
          <pc:docMk/>
          <pc:sldMk cId="947955052" sldId="1139"/>
        </pc:sldMkLst>
      </pc:sldChg>
      <pc:sldChg chg="add del">
        <pc:chgData name="MALFAIT Wouter" userId="6bf8cc51-364a-4279-9281-c91a59d28f51" providerId="ADAL" clId="{ACBAC3EE-F6B2-4A43-AEBD-8ACDBBCB7AE4}" dt="2024-04-22T12:41:58.364" v="9899"/>
        <pc:sldMkLst>
          <pc:docMk/>
          <pc:sldMk cId="198702813" sldId="1140"/>
        </pc:sldMkLst>
      </pc:sldChg>
    </pc:docChg>
  </pc:docChgLst>
  <pc:docChgLst>
    <pc:chgData name="MALFAIT Wouter" userId="S::wouter.malfait@era.europa.eu::6bf8cc51-364a-4279-9281-c91a59d28f51" providerId="AD" clId="Web-{90610BF0-6766-6FDB-2BA8-13B16183B099}"/>
    <pc:docChg chg="modSld">
      <pc:chgData name="MALFAIT Wouter" userId="S::wouter.malfait@era.europa.eu::6bf8cc51-364a-4279-9281-c91a59d28f51" providerId="AD" clId="Web-{90610BF0-6766-6FDB-2BA8-13B16183B099}" dt="2024-04-17T14:29:59.082" v="0" actId="20577"/>
      <pc:docMkLst>
        <pc:docMk/>
      </pc:docMkLst>
      <pc:sldChg chg="modSp">
        <pc:chgData name="MALFAIT Wouter" userId="S::wouter.malfait@era.europa.eu::6bf8cc51-364a-4279-9281-c91a59d28f51" providerId="AD" clId="Web-{90610BF0-6766-6FDB-2BA8-13B16183B099}" dt="2024-04-17T14:29:59.082" v="0" actId="20577"/>
        <pc:sldMkLst>
          <pc:docMk/>
          <pc:sldMk cId="1645171076" sldId="1114"/>
        </pc:sldMkLst>
        <pc:spChg chg="mod">
          <ac:chgData name="MALFAIT Wouter" userId="S::wouter.malfait@era.europa.eu::6bf8cc51-364a-4279-9281-c91a59d28f51" providerId="AD" clId="Web-{90610BF0-6766-6FDB-2BA8-13B16183B099}" dt="2024-04-17T14:29:59.082" v="0" actId="20577"/>
          <ac:spMkLst>
            <pc:docMk/>
            <pc:sldMk cId="1645171076" sldId="1114"/>
            <ac:spMk id="12" creationId="{10B62534-FAAE-4AB2-AD46-48CB506FBC40}"/>
          </ac:spMkLst>
        </pc:spChg>
      </pc:sldChg>
    </pc:docChg>
  </pc:docChgLst>
  <pc:docChgLst>
    <pc:chgData name="HERNANDEZ FERNANDEZ Juan" userId="663e9c35-7183-44e9-99c8-5d6853ef6ff1" providerId="ADAL" clId="{94BD1EDC-E36E-480D-B133-E0CEC199C3E7}"/>
    <pc:docChg chg="custSel addSld modSld">
      <pc:chgData name="HERNANDEZ FERNANDEZ Juan" userId="663e9c35-7183-44e9-99c8-5d6853ef6ff1" providerId="ADAL" clId="{94BD1EDC-E36E-480D-B133-E0CEC199C3E7}" dt="2024-04-19T09:48:00.436" v="66" actId="1076"/>
      <pc:docMkLst>
        <pc:docMk/>
      </pc:docMkLst>
      <pc:sldChg chg="addSp delSp modSp mod">
        <pc:chgData name="HERNANDEZ FERNANDEZ Juan" userId="663e9c35-7183-44e9-99c8-5d6853ef6ff1" providerId="ADAL" clId="{94BD1EDC-E36E-480D-B133-E0CEC199C3E7}" dt="2024-04-19T09:45:46.460" v="39" actId="1076"/>
        <pc:sldMkLst>
          <pc:docMk/>
          <pc:sldMk cId="2780273280" sldId="1115"/>
        </pc:sldMkLst>
        <pc:spChg chg="mod">
          <ac:chgData name="HERNANDEZ FERNANDEZ Juan" userId="663e9c35-7183-44e9-99c8-5d6853ef6ff1" providerId="ADAL" clId="{94BD1EDC-E36E-480D-B133-E0CEC199C3E7}" dt="2024-04-19T09:42:38.040" v="11" actId="338"/>
          <ac:spMkLst>
            <pc:docMk/>
            <pc:sldMk cId="2780273280" sldId="1115"/>
            <ac:spMk id="2" creationId="{00000000-0000-0000-0000-000000000000}"/>
          </ac:spMkLst>
        </pc:spChg>
        <pc:spChg chg="mod">
          <ac:chgData name="HERNANDEZ FERNANDEZ Juan" userId="663e9c35-7183-44e9-99c8-5d6853ef6ff1" providerId="ADAL" clId="{94BD1EDC-E36E-480D-B133-E0CEC199C3E7}" dt="2024-04-19T09:42:48.270" v="13" actId="478"/>
          <ac:spMkLst>
            <pc:docMk/>
            <pc:sldMk cId="2780273280" sldId="1115"/>
            <ac:spMk id="6" creationId="{9306E3CE-9056-3CFC-058C-B3BE65EBAEE8}"/>
          </ac:spMkLst>
        </pc:spChg>
        <pc:spChg chg="mod">
          <ac:chgData name="HERNANDEZ FERNANDEZ Juan" userId="663e9c35-7183-44e9-99c8-5d6853ef6ff1" providerId="ADAL" clId="{94BD1EDC-E36E-480D-B133-E0CEC199C3E7}" dt="2024-04-19T09:42:48.270" v="13" actId="478"/>
          <ac:spMkLst>
            <pc:docMk/>
            <pc:sldMk cId="2780273280" sldId="1115"/>
            <ac:spMk id="7" creationId="{CC893B1F-BA10-DC96-8989-C255ED95F11A}"/>
          </ac:spMkLst>
        </pc:spChg>
        <pc:spChg chg="mod">
          <ac:chgData name="HERNANDEZ FERNANDEZ Juan" userId="663e9c35-7183-44e9-99c8-5d6853ef6ff1" providerId="ADAL" clId="{94BD1EDC-E36E-480D-B133-E0CEC199C3E7}" dt="2024-04-19T09:42:48.270" v="13" actId="478"/>
          <ac:spMkLst>
            <pc:docMk/>
            <pc:sldMk cId="2780273280" sldId="1115"/>
            <ac:spMk id="8" creationId="{7C6AAC92-97AE-2EC3-5AC3-D1828BF153E4}"/>
          </ac:spMkLst>
        </pc:spChg>
        <pc:spChg chg="mod">
          <ac:chgData name="HERNANDEZ FERNANDEZ Juan" userId="663e9c35-7183-44e9-99c8-5d6853ef6ff1" providerId="ADAL" clId="{94BD1EDC-E36E-480D-B133-E0CEC199C3E7}" dt="2024-04-19T09:42:48.270" v="13" actId="478"/>
          <ac:spMkLst>
            <pc:docMk/>
            <pc:sldMk cId="2780273280" sldId="1115"/>
            <ac:spMk id="9" creationId="{E0C52C2B-6C08-4FB0-28AF-11C784641E63}"/>
          </ac:spMkLst>
        </pc:spChg>
        <pc:spChg chg="mod">
          <ac:chgData name="HERNANDEZ FERNANDEZ Juan" userId="663e9c35-7183-44e9-99c8-5d6853ef6ff1" providerId="ADAL" clId="{94BD1EDC-E36E-480D-B133-E0CEC199C3E7}" dt="2024-04-19T09:42:48.270" v="13" actId="478"/>
          <ac:spMkLst>
            <pc:docMk/>
            <pc:sldMk cId="2780273280" sldId="1115"/>
            <ac:spMk id="10" creationId="{584DAB89-93D6-1573-D64A-F9CC2F8C3090}"/>
          </ac:spMkLst>
        </pc:spChg>
        <pc:spChg chg="mod">
          <ac:chgData name="HERNANDEZ FERNANDEZ Juan" userId="663e9c35-7183-44e9-99c8-5d6853ef6ff1" providerId="ADAL" clId="{94BD1EDC-E36E-480D-B133-E0CEC199C3E7}" dt="2024-04-19T09:42:48.270" v="13" actId="478"/>
          <ac:spMkLst>
            <pc:docMk/>
            <pc:sldMk cId="2780273280" sldId="1115"/>
            <ac:spMk id="11" creationId="{D561C058-4C74-2CCC-0C63-F08E78BA06F6}"/>
          </ac:spMkLst>
        </pc:spChg>
        <pc:spChg chg="mod">
          <ac:chgData name="HERNANDEZ FERNANDEZ Juan" userId="663e9c35-7183-44e9-99c8-5d6853ef6ff1" providerId="ADAL" clId="{94BD1EDC-E36E-480D-B133-E0CEC199C3E7}" dt="2024-04-19T09:42:48.270" v="13" actId="478"/>
          <ac:spMkLst>
            <pc:docMk/>
            <pc:sldMk cId="2780273280" sldId="1115"/>
            <ac:spMk id="12" creationId="{04823294-3975-DAFA-8EEC-AF639914A7A4}"/>
          </ac:spMkLst>
        </pc:spChg>
        <pc:spChg chg="mod">
          <ac:chgData name="HERNANDEZ FERNANDEZ Juan" userId="663e9c35-7183-44e9-99c8-5d6853ef6ff1" providerId="ADAL" clId="{94BD1EDC-E36E-480D-B133-E0CEC199C3E7}" dt="2024-04-19T09:42:48.270" v="13" actId="478"/>
          <ac:spMkLst>
            <pc:docMk/>
            <pc:sldMk cId="2780273280" sldId="1115"/>
            <ac:spMk id="13" creationId="{31C30588-66B7-E558-5F9A-CE926FCE71F9}"/>
          </ac:spMkLst>
        </pc:spChg>
        <pc:spChg chg="mod">
          <ac:chgData name="HERNANDEZ FERNANDEZ Juan" userId="663e9c35-7183-44e9-99c8-5d6853ef6ff1" providerId="ADAL" clId="{94BD1EDC-E36E-480D-B133-E0CEC199C3E7}" dt="2024-04-19T09:42:48.270" v="13" actId="478"/>
          <ac:spMkLst>
            <pc:docMk/>
            <pc:sldMk cId="2780273280" sldId="1115"/>
            <ac:spMk id="14" creationId="{926B71F2-34E2-F90E-5211-AB346FB23FDD}"/>
          </ac:spMkLst>
        </pc:spChg>
        <pc:spChg chg="mod">
          <ac:chgData name="HERNANDEZ FERNANDEZ Juan" userId="663e9c35-7183-44e9-99c8-5d6853ef6ff1" providerId="ADAL" clId="{94BD1EDC-E36E-480D-B133-E0CEC199C3E7}" dt="2024-04-19T09:42:48.270" v="13" actId="478"/>
          <ac:spMkLst>
            <pc:docMk/>
            <pc:sldMk cId="2780273280" sldId="1115"/>
            <ac:spMk id="15" creationId="{3DAD1ADF-C3A2-8F95-5828-D5C713B7D581}"/>
          </ac:spMkLst>
        </pc:spChg>
        <pc:spChg chg="mod">
          <ac:chgData name="HERNANDEZ FERNANDEZ Juan" userId="663e9c35-7183-44e9-99c8-5d6853ef6ff1" providerId="ADAL" clId="{94BD1EDC-E36E-480D-B133-E0CEC199C3E7}" dt="2024-04-19T09:42:48.270" v="13" actId="478"/>
          <ac:spMkLst>
            <pc:docMk/>
            <pc:sldMk cId="2780273280" sldId="1115"/>
            <ac:spMk id="16" creationId="{4BFFE46A-CBE6-E346-85B6-6F4411284AD6}"/>
          </ac:spMkLst>
        </pc:spChg>
        <pc:spChg chg="mod">
          <ac:chgData name="HERNANDEZ FERNANDEZ Juan" userId="663e9c35-7183-44e9-99c8-5d6853ef6ff1" providerId="ADAL" clId="{94BD1EDC-E36E-480D-B133-E0CEC199C3E7}" dt="2024-04-19T09:42:48.270" v="13" actId="478"/>
          <ac:spMkLst>
            <pc:docMk/>
            <pc:sldMk cId="2780273280" sldId="1115"/>
            <ac:spMk id="17" creationId="{7E91F155-A2AD-CBC5-BD91-778D314465BF}"/>
          </ac:spMkLst>
        </pc:spChg>
        <pc:spChg chg="mod">
          <ac:chgData name="HERNANDEZ FERNANDEZ Juan" userId="663e9c35-7183-44e9-99c8-5d6853ef6ff1" providerId="ADAL" clId="{94BD1EDC-E36E-480D-B133-E0CEC199C3E7}" dt="2024-04-19T09:42:48.270" v="13" actId="478"/>
          <ac:spMkLst>
            <pc:docMk/>
            <pc:sldMk cId="2780273280" sldId="1115"/>
            <ac:spMk id="18" creationId="{CB4C3771-CAB0-4BF9-FC28-A0E4482D2304}"/>
          </ac:spMkLst>
        </pc:spChg>
        <pc:spChg chg="mod">
          <ac:chgData name="HERNANDEZ FERNANDEZ Juan" userId="663e9c35-7183-44e9-99c8-5d6853ef6ff1" providerId="ADAL" clId="{94BD1EDC-E36E-480D-B133-E0CEC199C3E7}" dt="2024-04-19T09:42:48.270" v="13" actId="478"/>
          <ac:spMkLst>
            <pc:docMk/>
            <pc:sldMk cId="2780273280" sldId="1115"/>
            <ac:spMk id="19" creationId="{3B305835-EEAA-2421-685F-354C0A472374}"/>
          </ac:spMkLst>
        </pc:spChg>
        <pc:spChg chg="mod">
          <ac:chgData name="HERNANDEZ FERNANDEZ Juan" userId="663e9c35-7183-44e9-99c8-5d6853ef6ff1" providerId="ADAL" clId="{94BD1EDC-E36E-480D-B133-E0CEC199C3E7}" dt="2024-04-19T09:42:48.270" v="13" actId="478"/>
          <ac:spMkLst>
            <pc:docMk/>
            <pc:sldMk cId="2780273280" sldId="1115"/>
            <ac:spMk id="20" creationId="{47049D93-0F3D-DFC0-1F99-25FE8306ADB7}"/>
          </ac:spMkLst>
        </pc:spChg>
        <pc:spChg chg="mod">
          <ac:chgData name="HERNANDEZ FERNANDEZ Juan" userId="663e9c35-7183-44e9-99c8-5d6853ef6ff1" providerId="ADAL" clId="{94BD1EDC-E36E-480D-B133-E0CEC199C3E7}" dt="2024-04-19T09:42:48.270" v="13" actId="478"/>
          <ac:spMkLst>
            <pc:docMk/>
            <pc:sldMk cId="2780273280" sldId="1115"/>
            <ac:spMk id="21" creationId="{3192F2EE-7935-698C-326A-395FE574FA45}"/>
          </ac:spMkLst>
        </pc:spChg>
        <pc:spChg chg="mod">
          <ac:chgData name="HERNANDEZ FERNANDEZ Juan" userId="663e9c35-7183-44e9-99c8-5d6853ef6ff1" providerId="ADAL" clId="{94BD1EDC-E36E-480D-B133-E0CEC199C3E7}" dt="2024-04-19T09:42:48.270" v="13" actId="478"/>
          <ac:spMkLst>
            <pc:docMk/>
            <pc:sldMk cId="2780273280" sldId="1115"/>
            <ac:spMk id="22" creationId="{40945ED7-2DD0-4256-F91E-19DBCD73D491}"/>
          </ac:spMkLst>
        </pc:spChg>
        <pc:spChg chg="mod">
          <ac:chgData name="HERNANDEZ FERNANDEZ Juan" userId="663e9c35-7183-44e9-99c8-5d6853ef6ff1" providerId="ADAL" clId="{94BD1EDC-E36E-480D-B133-E0CEC199C3E7}" dt="2024-04-19T09:42:48.270" v="13" actId="478"/>
          <ac:spMkLst>
            <pc:docMk/>
            <pc:sldMk cId="2780273280" sldId="1115"/>
            <ac:spMk id="23" creationId="{CD37B7A2-A61B-2360-AFF4-483881DE9F4E}"/>
          </ac:spMkLst>
        </pc:spChg>
        <pc:spChg chg="mod">
          <ac:chgData name="HERNANDEZ FERNANDEZ Juan" userId="663e9c35-7183-44e9-99c8-5d6853ef6ff1" providerId="ADAL" clId="{94BD1EDC-E36E-480D-B133-E0CEC199C3E7}" dt="2024-04-19T09:42:48.270" v="13" actId="478"/>
          <ac:spMkLst>
            <pc:docMk/>
            <pc:sldMk cId="2780273280" sldId="1115"/>
            <ac:spMk id="24" creationId="{518A65FF-AE2E-BAF8-95CE-9127E508835E}"/>
          </ac:spMkLst>
        </pc:spChg>
        <pc:spChg chg="mod">
          <ac:chgData name="HERNANDEZ FERNANDEZ Juan" userId="663e9c35-7183-44e9-99c8-5d6853ef6ff1" providerId="ADAL" clId="{94BD1EDC-E36E-480D-B133-E0CEC199C3E7}" dt="2024-04-19T09:42:48.270" v="13" actId="478"/>
          <ac:spMkLst>
            <pc:docMk/>
            <pc:sldMk cId="2780273280" sldId="1115"/>
            <ac:spMk id="25" creationId="{2528D552-32D7-9FCB-AB48-59EBE5300984}"/>
          </ac:spMkLst>
        </pc:spChg>
        <pc:spChg chg="mod">
          <ac:chgData name="HERNANDEZ FERNANDEZ Juan" userId="663e9c35-7183-44e9-99c8-5d6853ef6ff1" providerId="ADAL" clId="{94BD1EDC-E36E-480D-B133-E0CEC199C3E7}" dt="2024-04-19T09:42:48.270" v="13" actId="478"/>
          <ac:spMkLst>
            <pc:docMk/>
            <pc:sldMk cId="2780273280" sldId="1115"/>
            <ac:spMk id="26" creationId="{75E690EE-0EBE-F151-6716-3A97CF38D8A8}"/>
          </ac:spMkLst>
        </pc:spChg>
        <pc:spChg chg="mod">
          <ac:chgData name="HERNANDEZ FERNANDEZ Juan" userId="663e9c35-7183-44e9-99c8-5d6853ef6ff1" providerId="ADAL" clId="{94BD1EDC-E36E-480D-B133-E0CEC199C3E7}" dt="2024-04-19T09:42:48.270" v="13" actId="478"/>
          <ac:spMkLst>
            <pc:docMk/>
            <pc:sldMk cId="2780273280" sldId="1115"/>
            <ac:spMk id="27" creationId="{92138F84-5A13-4F39-C383-5B0D9013FBB6}"/>
          </ac:spMkLst>
        </pc:spChg>
        <pc:spChg chg="mod">
          <ac:chgData name="HERNANDEZ FERNANDEZ Juan" userId="663e9c35-7183-44e9-99c8-5d6853ef6ff1" providerId="ADAL" clId="{94BD1EDC-E36E-480D-B133-E0CEC199C3E7}" dt="2024-04-19T09:42:48.270" v="13" actId="478"/>
          <ac:spMkLst>
            <pc:docMk/>
            <pc:sldMk cId="2780273280" sldId="1115"/>
            <ac:spMk id="28" creationId="{CD838231-9D2A-DB78-E621-E08A04DE0C1D}"/>
          </ac:spMkLst>
        </pc:spChg>
        <pc:spChg chg="mod">
          <ac:chgData name="HERNANDEZ FERNANDEZ Juan" userId="663e9c35-7183-44e9-99c8-5d6853ef6ff1" providerId="ADAL" clId="{94BD1EDC-E36E-480D-B133-E0CEC199C3E7}" dt="2024-04-19T09:42:48.270" v="13" actId="478"/>
          <ac:spMkLst>
            <pc:docMk/>
            <pc:sldMk cId="2780273280" sldId="1115"/>
            <ac:spMk id="29" creationId="{65C03538-790C-0145-1F29-99604D0E15A1}"/>
          </ac:spMkLst>
        </pc:spChg>
        <pc:spChg chg="mod">
          <ac:chgData name="HERNANDEZ FERNANDEZ Juan" userId="663e9c35-7183-44e9-99c8-5d6853ef6ff1" providerId="ADAL" clId="{94BD1EDC-E36E-480D-B133-E0CEC199C3E7}" dt="2024-04-19T09:42:48.270" v="13" actId="478"/>
          <ac:spMkLst>
            <pc:docMk/>
            <pc:sldMk cId="2780273280" sldId="1115"/>
            <ac:spMk id="30" creationId="{F73ECC9A-E41B-B0D0-528A-4C165461E609}"/>
          </ac:spMkLst>
        </pc:spChg>
        <pc:spChg chg="mod">
          <ac:chgData name="HERNANDEZ FERNANDEZ Juan" userId="663e9c35-7183-44e9-99c8-5d6853ef6ff1" providerId="ADAL" clId="{94BD1EDC-E36E-480D-B133-E0CEC199C3E7}" dt="2024-04-19T09:42:48.270" v="13" actId="478"/>
          <ac:spMkLst>
            <pc:docMk/>
            <pc:sldMk cId="2780273280" sldId="1115"/>
            <ac:spMk id="31" creationId="{1DDB68D6-0E15-4DA8-F323-3EF34CD05B46}"/>
          </ac:spMkLst>
        </pc:spChg>
        <pc:spChg chg="mod">
          <ac:chgData name="HERNANDEZ FERNANDEZ Juan" userId="663e9c35-7183-44e9-99c8-5d6853ef6ff1" providerId="ADAL" clId="{94BD1EDC-E36E-480D-B133-E0CEC199C3E7}" dt="2024-04-19T09:42:48.270" v="13" actId="478"/>
          <ac:spMkLst>
            <pc:docMk/>
            <pc:sldMk cId="2780273280" sldId="1115"/>
            <ac:spMk id="32" creationId="{E279D523-BC6E-35A5-4535-0EC02651925E}"/>
          </ac:spMkLst>
        </pc:spChg>
        <pc:spChg chg="mod">
          <ac:chgData name="HERNANDEZ FERNANDEZ Juan" userId="663e9c35-7183-44e9-99c8-5d6853ef6ff1" providerId="ADAL" clId="{94BD1EDC-E36E-480D-B133-E0CEC199C3E7}" dt="2024-04-19T09:42:48.270" v="13" actId="478"/>
          <ac:spMkLst>
            <pc:docMk/>
            <pc:sldMk cId="2780273280" sldId="1115"/>
            <ac:spMk id="33" creationId="{94FFC1B0-6302-5990-D9A9-D1808AA1D6EA}"/>
          </ac:spMkLst>
        </pc:spChg>
        <pc:spChg chg="mod">
          <ac:chgData name="HERNANDEZ FERNANDEZ Juan" userId="663e9c35-7183-44e9-99c8-5d6853ef6ff1" providerId="ADAL" clId="{94BD1EDC-E36E-480D-B133-E0CEC199C3E7}" dt="2024-04-19T09:42:48.270" v="13" actId="478"/>
          <ac:spMkLst>
            <pc:docMk/>
            <pc:sldMk cId="2780273280" sldId="1115"/>
            <ac:spMk id="34" creationId="{22DFCDA3-8247-072E-EF05-82B49F75CE16}"/>
          </ac:spMkLst>
        </pc:spChg>
        <pc:spChg chg="mod">
          <ac:chgData name="HERNANDEZ FERNANDEZ Juan" userId="663e9c35-7183-44e9-99c8-5d6853ef6ff1" providerId="ADAL" clId="{94BD1EDC-E36E-480D-B133-E0CEC199C3E7}" dt="2024-04-19T09:42:48.270" v="13" actId="478"/>
          <ac:spMkLst>
            <pc:docMk/>
            <pc:sldMk cId="2780273280" sldId="1115"/>
            <ac:spMk id="35" creationId="{F6716C09-169B-4A65-E0AD-CD122B1F9448}"/>
          </ac:spMkLst>
        </pc:spChg>
        <pc:spChg chg="mod">
          <ac:chgData name="HERNANDEZ FERNANDEZ Juan" userId="663e9c35-7183-44e9-99c8-5d6853ef6ff1" providerId="ADAL" clId="{94BD1EDC-E36E-480D-B133-E0CEC199C3E7}" dt="2024-04-19T09:42:48.270" v="13" actId="478"/>
          <ac:spMkLst>
            <pc:docMk/>
            <pc:sldMk cId="2780273280" sldId="1115"/>
            <ac:spMk id="36" creationId="{A94D7E23-8740-F49C-5759-54E17C4202B9}"/>
          </ac:spMkLst>
        </pc:spChg>
        <pc:spChg chg="mod">
          <ac:chgData name="HERNANDEZ FERNANDEZ Juan" userId="663e9c35-7183-44e9-99c8-5d6853ef6ff1" providerId="ADAL" clId="{94BD1EDC-E36E-480D-B133-E0CEC199C3E7}" dt="2024-04-19T09:42:48.270" v="13" actId="478"/>
          <ac:spMkLst>
            <pc:docMk/>
            <pc:sldMk cId="2780273280" sldId="1115"/>
            <ac:spMk id="37" creationId="{D089E06D-3FF0-3223-4BE0-D41D8126F215}"/>
          </ac:spMkLst>
        </pc:spChg>
        <pc:spChg chg="mod">
          <ac:chgData name="HERNANDEZ FERNANDEZ Juan" userId="663e9c35-7183-44e9-99c8-5d6853ef6ff1" providerId="ADAL" clId="{94BD1EDC-E36E-480D-B133-E0CEC199C3E7}" dt="2024-04-19T09:42:48.270" v="13" actId="478"/>
          <ac:spMkLst>
            <pc:docMk/>
            <pc:sldMk cId="2780273280" sldId="1115"/>
            <ac:spMk id="38" creationId="{1739CA35-1DA1-C198-2BEF-2513CE3528D5}"/>
          </ac:spMkLst>
        </pc:spChg>
        <pc:spChg chg="mod">
          <ac:chgData name="HERNANDEZ FERNANDEZ Juan" userId="663e9c35-7183-44e9-99c8-5d6853ef6ff1" providerId="ADAL" clId="{94BD1EDC-E36E-480D-B133-E0CEC199C3E7}" dt="2024-04-19T09:42:48.270" v="13" actId="478"/>
          <ac:spMkLst>
            <pc:docMk/>
            <pc:sldMk cId="2780273280" sldId="1115"/>
            <ac:spMk id="39" creationId="{83234272-374C-78D6-9D93-90979009AFBD}"/>
          </ac:spMkLst>
        </pc:spChg>
        <pc:spChg chg="mod">
          <ac:chgData name="HERNANDEZ FERNANDEZ Juan" userId="663e9c35-7183-44e9-99c8-5d6853ef6ff1" providerId="ADAL" clId="{94BD1EDC-E36E-480D-B133-E0CEC199C3E7}" dt="2024-04-19T09:42:48.270" v="13" actId="478"/>
          <ac:spMkLst>
            <pc:docMk/>
            <pc:sldMk cId="2780273280" sldId="1115"/>
            <ac:spMk id="40" creationId="{114C3C45-ED81-4AC0-AAD3-296DBBA76930}"/>
          </ac:spMkLst>
        </pc:spChg>
        <pc:spChg chg="mod">
          <ac:chgData name="HERNANDEZ FERNANDEZ Juan" userId="663e9c35-7183-44e9-99c8-5d6853ef6ff1" providerId="ADAL" clId="{94BD1EDC-E36E-480D-B133-E0CEC199C3E7}" dt="2024-04-19T09:42:48.270" v="13" actId="478"/>
          <ac:spMkLst>
            <pc:docMk/>
            <pc:sldMk cId="2780273280" sldId="1115"/>
            <ac:spMk id="41" creationId="{675D700C-C8D9-E18F-2DFF-DA8FFCCB68D2}"/>
          </ac:spMkLst>
        </pc:spChg>
        <pc:spChg chg="mod">
          <ac:chgData name="HERNANDEZ FERNANDEZ Juan" userId="663e9c35-7183-44e9-99c8-5d6853ef6ff1" providerId="ADAL" clId="{94BD1EDC-E36E-480D-B133-E0CEC199C3E7}" dt="2024-04-19T09:42:48.270" v="13" actId="478"/>
          <ac:spMkLst>
            <pc:docMk/>
            <pc:sldMk cId="2780273280" sldId="1115"/>
            <ac:spMk id="42" creationId="{51606077-E323-F49A-D883-E385A30842F6}"/>
          </ac:spMkLst>
        </pc:spChg>
        <pc:spChg chg="mod">
          <ac:chgData name="HERNANDEZ FERNANDEZ Juan" userId="663e9c35-7183-44e9-99c8-5d6853ef6ff1" providerId="ADAL" clId="{94BD1EDC-E36E-480D-B133-E0CEC199C3E7}" dt="2024-04-19T09:42:48.270" v="13" actId="478"/>
          <ac:spMkLst>
            <pc:docMk/>
            <pc:sldMk cId="2780273280" sldId="1115"/>
            <ac:spMk id="43" creationId="{0B495DA7-E763-80A2-D256-AEF5BE053228}"/>
          </ac:spMkLst>
        </pc:spChg>
        <pc:spChg chg="mod">
          <ac:chgData name="HERNANDEZ FERNANDEZ Juan" userId="663e9c35-7183-44e9-99c8-5d6853ef6ff1" providerId="ADAL" clId="{94BD1EDC-E36E-480D-B133-E0CEC199C3E7}" dt="2024-04-19T09:42:48.270" v="13" actId="478"/>
          <ac:spMkLst>
            <pc:docMk/>
            <pc:sldMk cId="2780273280" sldId="1115"/>
            <ac:spMk id="44" creationId="{A25CB303-AF6F-9E36-6C9E-02D6A1642068}"/>
          </ac:spMkLst>
        </pc:spChg>
        <pc:spChg chg="mod">
          <ac:chgData name="HERNANDEZ FERNANDEZ Juan" userId="663e9c35-7183-44e9-99c8-5d6853ef6ff1" providerId="ADAL" clId="{94BD1EDC-E36E-480D-B133-E0CEC199C3E7}" dt="2024-04-19T09:42:48.270" v="13" actId="478"/>
          <ac:spMkLst>
            <pc:docMk/>
            <pc:sldMk cId="2780273280" sldId="1115"/>
            <ac:spMk id="45" creationId="{5C2D1B58-19EE-B941-2259-85B3D451DF11}"/>
          </ac:spMkLst>
        </pc:spChg>
        <pc:spChg chg="mod">
          <ac:chgData name="HERNANDEZ FERNANDEZ Juan" userId="663e9c35-7183-44e9-99c8-5d6853ef6ff1" providerId="ADAL" clId="{94BD1EDC-E36E-480D-B133-E0CEC199C3E7}" dt="2024-04-19T09:42:48.270" v="13" actId="478"/>
          <ac:spMkLst>
            <pc:docMk/>
            <pc:sldMk cId="2780273280" sldId="1115"/>
            <ac:spMk id="46" creationId="{9852B05E-82D6-FD99-8A29-240509E80E5A}"/>
          </ac:spMkLst>
        </pc:spChg>
        <pc:spChg chg="mod">
          <ac:chgData name="HERNANDEZ FERNANDEZ Juan" userId="663e9c35-7183-44e9-99c8-5d6853ef6ff1" providerId="ADAL" clId="{94BD1EDC-E36E-480D-B133-E0CEC199C3E7}" dt="2024-04-19T09:42:48.270" v="13" actId="478"/>
          <ac:spMkLst>
            <pc:docMk/>
            <pc:sldMk cId="2780273280" sldId="1115"/>
            <ac:spMk id="47" creationId="{05CE0727-B93F-D49F-CE25-36190F0E9106}"/>
          </ac:spMkLst>
        </pc:spChg>
        <pc:spChg chg="mod">
          <ac:chgData name="HERNANDEZ FERNANDEZ Juan" userId="663e9c35-7183-44e9-99c8-5d6853ef6ff1" providerId="ADAL" clId="{94BD1EDC-E36E-480D-B133-E0CEC199C3E7}" dt="2024-04-19T09:42:48.270" v="13" actId="478"/>
          <ac:spMkLst>
            <pc:docMk/>
            <pc:sldMk cId="2780273280" sldId="1115"/>
            <ac:spMk id="48" creationId="{D22B9EF7-EC3A-9898-8229-F77D77F1CCA4}"/>
          </ac:spMkLst>
        </pc:spChg>
        <pc:spChg chg="mod">
          <ac:chgData name="HERNANDEZ FERNANDEZ Juan" userId="663e9c35-7183-44e9-99c8-5d6853ef6ff1" providerId="ADAL" clId="{94BD1EDC-E36E-480D-B133-E0CEC199C3E7}" dt="2024-04-19T09:42:48.270" v="13" actId="478"/>
          <ac:spMkLst>
            <pc:docMk/>
            <pc:sldMk cId="2780273280" sldId="1115"/>
            <ac:spMk id="49" creationId="{E7F44773-9C9F-0499-90FB-B37A3347B6E0}"/>
          </ac:spMkLst>
        </pc:spChg>
        <pc:spChg chg="mod">
          <ac:chgData name="HERNANDEZ FERNANDEZ Juan" userId="663e9c35-7183-44e9-99c8-5d6853ef6ff1" providerId="ADAL" clId="{94BD1EDC-E36E-480D-B133-E0CEC199C3E7}" dt="2024-04-19T09:42:48.270" v="13" actId="478"/>
          <ac:spMkLst>
            <pc:docMk/>
            <pc:sldMk cId="2780273280" sldId="1115"/>
            <ac:spMk id="50" creationId="{5B7A776F-90B5-A4A1-4400-3409DD40C2FF}"/>
          </ac:spMkLst>
        </pc:spChg>
        <pc:spChg chg="mod">
          <ac:chgData name="HERNANDEZ FERNANDEZ Juan" userId="663e9c35-7183-44e9-99c8-5d6853ef6ff1" providerId="ADAL" clId="{94BD1EDC-E36E-480D-B133-E0CEC199C3E7}" dt="2024-04-19T09:42:48.270" v="13" actId="478"/>
          <ac:spMkLst>
            <pc:docMk/>
            <pc:sldMk cId="2780273280" sldId="1115"/>
            <ac:spMk id="51" creationId="{02C169BF-C475-E172-0719-8E42A712D863}"/>
          </ac:spMkLst>
        </pc:spChg>
        <pc:spChg chg="mod">
          <ac:chgData name="HERNANDEZ FERNANDEZ Juan" userId="663e9c35-7183-44e9-99c8-5d6853ef6ff1" providerId="ADAL" clId="{94BD1EDC-E36E-480D-B133-E0CEC199C3E7}" dt="2024-04-19T09:42:48.270" v="13" actId="478"/>
          <ac:spMkLst>
            <pc:docMk/>
            <pc:sldMk cId="2780273280" sldId="1115"/>
            <ac:spMk id="52" creationId="{246FF509-1158-3F43-49D2-DAB94FB111DE}"/>
          </ac:spMkLst>
        </pc:spChg>
        <pc:spChg chg="mod">
          <ac:chgData name="HERNANDEZ FERNANDEZ Juan" userId="663e9c35-7183-44e9-99c8-5d6853ef6ff1" providerId="ADAL" clId="{94BD1EDC-E36E-480D-B133-E0CEC199C3E7}" dt="2024-04-19T09:42:48.270" v="13" actId="478"/>
          <ac:spMkLst>
            <pc:docMk/>
            <pc:sldMk cId="2780273280" sldId="1115"/>
            <ac:spMk id="53" creationId="{391A9E69-A5EB-4225-394C-EE16E6636DDC}"/>
          </ac:spMkLst>
        </pc:spChg>
        <pc:spChg chg="mod">
          <ac:chgData name="HERNANDEZ FERNANDEZ Juan" userId="663e9c35-7183-44e9-99c8-5d6853ef6ff1" providerId="ADAL" clId="{94BD1EDC-E36E-480D-B133-E0CEC199C3E7}" dt="2024-04-19T09:42:48.270" v="13" actId="478"/>
          <ac:spMkLst>
            <pc:docMk/>
            <pc:sldMk cId="2780273280" sldId="1115"/>
            <ac:spMk id="54" creationId="{C664663A-1DBF-ACFA-DF2D-30CC98C58F09}"/>
          </ac:spMkLst>
        </pc:spChg>
        <pc:spChg chg="mod">
          <ac:chgData name="HERNANDEZ FERNANDEZ Juan" userId="663e9c35-7183-44e9-99c8-5d6853ef6ff1" providerId="ADAL" clId="{94BD1EDC-E36E-480D-B133-E0CEC199C3E7}" dt="2024-04-19T09:42:48.270" v="13" actId="478"/>
          <ac:spMkLst>
            <pc:docMk/>
            <pc:sldMk cId="2780273280" sldId="1115"/>
            <ac:spMk id="55" creationId="{9A397656-45CC-9141-B3ED-FDADE43A5935}"/>
          </ac:spMkLst>
        </pc:spChg>
        <pc:spChg chg="mod">
          <ac:chgData name="HERNANDEZ FERNANDEZ Juan" userId="663e9c35-7183-44e9-99c8-5d6853ef6ff1" providerId="ADAL" clId="{94BD1EDC-E36E-480D-B133-E0CEC199C3E7}" dt="2024-04-19T09:42:48.270" v="13" actId="478"/>
          <ac:spMkLst>
            <pc:docMk/>
            <pc:sldMk cId="2780273280" sldId="1115"/>
            <ac:spMk id="56" creationId="{C658D941-C961-9AB7-9162-5560105E79CD}"/>
          </ac:spMkLst>
        </pc:spChg>
        <pc:spChg chg="mod">
          <ac:chgData name="HERNANDEZ FERNANDEZ Juan" userId="663e9c35-7183-44e9-99c8-5d6853ef6ff1" providerId="ADAL" clId="{94BD1EDC-E36E-480D-B133-E0CEC199C3E7}" dt="2024-04-19T09:42:48.270" v="13" actId="478"/>
          <ac:spMkLst>
            <pc:docMk/>
            <pc:sldMk cId="2780273280" sldId="1115"/>
            <ac:spMk id="57" creationId="{0F73D012-94D6-F3AE-66E4-CF8F0304A691}"/>
          </ac:spMkLst>
        </pc:spChg>
        <pc:spChg chg="mod">
          <ac:chgData name="HERNANDEZ FERNANDEZ Juan" userId="663e9c35-7183-44e9-99c8-5d6853ef6ff1" providerId="ADAL" clId="{94BD1EDC-E36E-480D-B133-E0CEC199C3E7}" dt="2024-04-19T09:42:48.270" v="13" actId="478"/>
          <ac:spMkLst>
            <pc:docMk/>
            <pc:sldMk cId="2780273280" sldId="1115"/>
            <ac:spMk id="58" creationId="{38E1A5F3-8200-6337-9761-524465D01809}"/>
          </ac:spMkLst>
        </pc:spChg>
        <pc:spChg chg="mod">
          <ac:chgData name="HERNANDEZ FERNANDEZ Juan" userId="663e9c35-7183-44e9-99c8-5d6853ef6ff1" providerId="ADAL" clId="{94BD1EDC-E36E-480D-B133-E0CEC199C3E7}" dt="2024-04-19T09:42:48.270" v="13" actId="478"/>
          <ac:spMkLst>
            <pc:docMk/>
            <pc:sldMk cId="2780273280" sldId="1115"/>
            <ac:spMk id="59" creationId="{8B2933AF-C1CA-C417-F6D6-700947A94C03}"/>
          </ac:spMkLst>
        </pc:spChg>
        <pc:spChg chg="mod">
          <ac:chgData name="HERNANDEZ FERNANDEZ Juan" userId="663e9c35-7183-44e9-99c8-5d6853ef6ff1" providerId="ADAL" clId="{94BD1EDC-E36E-480D-B133-E0CEC199C3E7}" dt="2024-04-19T09:42:48.270" v="13" actId="478"/>
          <ac:spMkLst>
            <pc:docMk/>
            <pc:sldMk cId="2780273280" sldId="1115"/>
            <ac:spMk id="60" creationId="{EAAFCB48-3843-67AC-B43D-5EAAFE4B96FB}"/>
          </ac:spMkLst>
        </pc:spChg>
        <pc:spChg chg="mod">
          <ac:chgData name="HERNANDEZ FERNANDEZ Juan" userId="663e9c35-7183-44e9-99c8-5d6853ef6ff1" providerId="ADAL" clId="{94BD1EDC-E36E-480D-B133-E0CEC199C3E7}" dt="2024-04-19T09:42:48.270" v="13" actId="478"/>
          <ac:spMkLst>
            <pc:docMk/>
            <pc:sldMk cId="2780273280" sldId="1115"/>
            <ac:spMk id="61" creationId="{0A9171B6-D551-F1E0-ABA9-864C422F1358}"/>
          </ac:spMkLst>
        </pc:spChg>
        <pc:spChg chg="mod">
          <ac:chgData name="HERNANDEZ FERNANDEZ Juan" userId="663e9c35-7183-44e9-99c8-5d6853ef6ff1" providerId="ADAL" clId="{94BD1EDC-E36E-480D-B133-E0CEC199C3E7}" dt="2024-04-19T09:42:48.270" v="13" actId="478"/>
          <ac:spMkLst>
            <pc:docMk/>
            <pc:sldMk cId="2780273280" sldId="1115"/>
            <ac:spMk id="62" creationId="{9415C414-74F4-4E08-2CD7-F987EF58DE3F}"/>
          </ac:spMkLst>
        </pc:spChg>
        <pc:spChg chg="mod">
          <ac:chgData name="HERNANDEZ FERNANDEZ Juan" userId="663e9c35-7183-44e9-99c8-5d6853ef6ff1" providerId="ADAL" clId="{94BD1EDC-E36E-480D-B133-E0CEC199C3E7}" dt="2024-04-19T09:42:48.270" v="13" actId="478"/>
          <ac:spMkLst>
            <pc:docMk/>
            <pc:sldMk cId="2780273280" sldId="1115"/>
            <ac:spMk id="63" creationId="{2951EE31-4772-3C15-0E1D-AA6B1BCD9603}"/>
          </ac:spMkLst>
        </pc:spChg>
        <pc:spChg chg="mod">
          <ac:chgData name="HERNANDEZ FERNANDEZ Juan" userId="663e9c35-7183-44e9-99c8-5d6853ef6ff1" providerId="ADAL" clId="{94BD1EDC-E36E-480D-B133-E0CEC199C3E7}" dt="2024-04-19T09:42:48.270" v="13" actId="478"/>
          <ac:spMkLst>
            <pc:docMk/>
            <pc:sldMk cId="2780273280" sldId="1115"/>
            <ac:spMk id="64" creationId="{8350F048-9F90-A9E2-3B04-F98B7B24E766}"/>
          </ac:spMkLst>
        </pc:spChg>
        <pc:spChg chg="mod">
          <ac:chgData name="HERNANDEZ FERNANDEZ Juan" userId="663e9c35-7183-44e9-99c8-5d6853ef6ff1" providerId="ADAL" clId="{94BD1EDC-E36E-480D-B133-E0CEC199C3E7}" dt="2024-04-19T09:42:48.270" v="13" actId="478"/>
          <ac:spMkLst>
            <pc:docMk/>
            <pc:sldMk cId="2780273280" sldId="1115"/>
            <ac:spMk id="65" creationId="{006A8C12-AF2A-5F40-4004-C2395FC87E55}"/>
          </ac:spMkLst>
        </pc:spChg>
        <pc:spChg chg="mod">
          <ac:chgData name="HERNANDEZ FERNANDEZ Juan" userId="663e9c35-7183-44e9-99c8-5d6853ef6ff1" providerId="ADAL" clId="{94BD1EDC-E36E-480D-B133-E0CEC199C3E7}" dt="2024-04-19T09:42:48.270" v="13" actId="478"/>
          <ac:spMkLst>
            <pc:docMk/>
            <pc:sldMk cId="2780273280" sldId="1115"/>
            <ac:spMk id="66" creationId="{5EC8F805-BD67-82AC-10A9-D29DC596AC43}"/>
          </ac:spMkLst>
        </pc:spChg>
        <pc:spChg chg="mod">
          <ac:chgData name="HERNANDEZ FERNANDEZ Juan" userId="663e9c35-7183-44e9-99c8-5d6853ef6ff1" providerId="ADAL" clId="{94BD1EDC-E36E-480D-B133-E0CEC199C3E7}" dt="2024-04-19T09:42:48.270" v="13" actId="478"/>
          <ac:spMkLst>
            <pc:docMk/>
            <pc:sldMk cId="2780273280" sldId="1115"/>
            <ac:spMk id="67" creationId="{82EFD70A-BC65-5AF8-27A6-F980ED971347}"/>
          </ac:spMkLst>
        </pc:spChg>
        <pc:spChg chg="mod">
          <ac:chgData name="HERNANDEZ FERNANDEZ Juan" userId="663e9c35-7183-44e9-99c8-5d6853ef6ff1" providerId="ADAL" clId="{94BD1EDC-E36E-480D-B133-E0CEC199C3E7}" dt="2024-04-19T09:42:48.270" v="13" actId="478"/>
          <ac:spMkLst>
            <pc:docMk/>
            <pc:sldMk cId="2780273280" sldId="1115"/>
            <ac:spMk id="68" creationId="{8CC4F298-43D6-07F6-CB7C-42823EB72AC0}"/>
          </ac:spMkLst>
        </pc:spChg>
        <pc:spChg chg="mod">
          <ac:chgData name="HERNANDEZ FERNANDEZ Juan" userId="663e9c35-7183-44e9-99c8-5d6853ef6ff1" providerId="ADAL" clId="{94BD1EDC-E36E-480D-B133-E0CEC199C3E7}" dt="2024-04-19T09:42:48.270" v="13" actId="478"/>
          <ac:spMkLst>
            <pc:docMk/>
            <pc:sldMk cId="2780273280" sldId="1115"/>
            <ac:spMk id="69" creationId="{C2E921AD-7061-628E-E43E-8E35B1241CF9}"/>
          </ac:spMkLst>
        </pc:spChg>
        <pc:spChg chg="mod">
          <ac:chgData name="HERNANDEZ FERNANDEZ Juan" userId="663e9c35-7183-44e9-99c8-5d6853ef6ff1" providerId="ADAL" clId="{94BD1EDC-E36E-480D-B133-E0CEC199C3E7}" dt="2024-04-19T09:42:48.270" v="13" actId="478"/>
          <ac:spMkLst>
            <pc:docMk/>
            <pc:sldMk cId="2780273280" sldId="1115"/>
            <ac:spMk id="70" creationId="{E5F404CE-5C34-29AE-3B69-D6F065F92460}"/>
          </ac:spMkLst>
        </pc:spChg>
        <pc:spChg chg="mod">
          <ac:chgData name="HERNANDEZ FERNANDEZ Juan" userId="663e9c35-7183-44e9-99c8-5d6853ef6ff1" providerId="ADAL" clId="{94BD1EDC-E36E-480D-B133-E0CEC199C3E7}" dt="2024-04-19T09:42:48.270" v="13" actId="478"/>
          <ac:spMkLst>
            <pc:docMk/>
            <pc:sldMk cId="2780273280" sldId="1115"/>
            <ac:spMk id="71" creationId="{D9FD8AE7-AB86-51CA-CF77-23EDCBFE12EE}"/>
          </ac:spMkLst>
        </pc:spChg>
        <pc:spChg chg="mod">
          <ac:chgData name="HERNANDEZ FERNANDEZ Juan" userId="663e9c35-7183-44e9-99c8-5d6853ef6ff1" providerId="ADAL" clId="{94BD1EDC-E36E-480D-B133-E0CEC199C3E7}" dt="2024-04-19T09:42:48.270" v="13" actId="478"/>
          <ac:spMkLst>
            <pc:docMk/>
            <pc:sldMk cId="2780273280" sldId="1115"/>
            <ac:spMk id="72" creationId="{E6EEC39C-D8A6-49A3-5B74-916F7650342D}"/>
          </ac:spMkLst>
        </pc:spChg>
        <pc:spChg chg="mod">
          <ac:chgData name="HERNANDEZ FERNANDEZ Juan" userId="663e9c35-7183-44e9-99c8-5d6853ef6ff1" providerId="ADAL" clId="{94BD1EDC-E36E-480D-B133-E0CEC199C3E7}" dt="2024-04-19T09:42:48.270" v="13" actId="478"/>
          <ac:spMkLst>
            <pc:docMk/>
            <pc:sldMk cId="2780273280" sldId="1115"/>
            <ac:spMk id="73" creationId="{525153D4-7F9A-A195-FF4A-55E30C619188}"/>
          </ac:spMkLst>
        </pc:spChg>
        <pc:spChg chg="mod">
          <ac:chgData name="HERNANDEZ FERNANDEZ Juan" userId="663e9c35-7183-44e9-99c8-5d6853ef6ff1" providerId="ADAL" clId="{94BD1EDC-E36E-480D-B133-E0CEC199C3E7}" dt="2024-04-19T09:42:48.270" v="13" actId="478"/>
          <ac:spMkLst>
            <pc:docMk/>
            <pc:sldMk cId="2780273280" sldId="1115"/>
            <ac:spMk id="74" creationId="{1D63EDBF-BC69-3B02-290E-C591351BC3B9}"/>
          </ac:spMkLst>
        </pc:spChg>
        <pc:spChg chg="mod">
          <ac:chgData name="HERNANDEZ FERNANDEZ Juan" userId="663e9c35-7183-44e9-99c8-5d6853ef6ff1" providerId="ADAL" clId="{94BD1EDC-E36E-480D-B133-E0CEC199C3E7}" dt="2024-04-19T09:42:48.270" v="13" actId="478"/>
          <ac:spMkLst>
            <pc:docMk/>
            <pc:sldMk cId="2780273280" sldId="1115"/>
            <ac:spMk id="75" creationId="{00348043-347E-9236-EA80-EFB36847924A}"/>
          </ac:spMkLst>
        </pc:spChg>
        <pc:spChg chg="mod">
          <ac:chgData name="HERNANDEZ FERNANDEZ Juan" userId="663e9c35-7183-44e9-99c8-5d6853ef6ff1" providerId="ADAL" clId="{94BD1EDC-E36E-480D-B133-E0CEC199C3E7}" dt="2024-04-19T09:42:48.270" v="13" actId="478"/>
          <ac:spMkLst>
            <pc:docMk/>
            <pc:sldMk cId="2780273280" sldId="1115"/>
            <ac:spMk id="76" creationId="{554887A8-BA56-93AF-5AF3-A7411336C2FE}"/>
          </ac:spMkLst>
        </pc:spChg>
        <pc:spChg chg="mod">
          <ac:chgData name="HERNANDEZ FERNANDEZ Juan" userId="663e9c35-7183-44e9-99c8-5d6853ef6ff1" providerId="ADAL" clId="{94BD1EDC-E36E-480D-B133-E0CEC199C3E7}" dt="2024-04-19T09:42:48.270" v="13" actId="478"/>
          <ac:spMkLst>
            <pc:docMk/>
            <pc:sldMk cId="2780273280" sldId="1115"/>
            <ac:spMk id="77" creationId="{0E0889FB-7F62-FE4D-95E5-492F43B41D99}"/>
          </ac:spMkLst>
        </pc:spChg>
        <pc:spChg chg="mod">
          <ac:chgData name="HERNANDEZ FERNANDEZ Juan" userId="663e9c35-7183-44e9-99c8-5d6853ef6ff1" providerId="ADAL" clId="{94BD1EDC-E36E-480D-B133-E0CEC199C3E7}" dt="2024-04-19T09:42:48.270" v="13" actId="478"/>
          <ac:spMkLst>
            <pc:docMk/>
            <pc:sldMk cId="2780273280" sldId="1115"/>
            <ac:spMk id="78" creationId="{8E000C86-C6F9-979B-5C04-D76A0F0C7694}"/>
          </ac:spMkLst>
        </pc:spChg>
        <pc:spChg chg="mod">
          <ac:chgData name="HERNANDEZ FERNANDEZ Juan" userId="663e9c35-7183-44e9-99c8-5d6853ef6ff1" providerId="ADAL" clId="{94BD1EDC-E36E-480D-B133-E0CEC199C3E7}" dt="2024-04-19T09:42:48.270" v="13" actId="478"/>
          <ac:spMkLst>
            <pc:docMk/>
            <pc:sldMk cId="2780273280" sldId="1115"/>
            <ac:spMk id="79" creationId="{EFB568BF-B25F-BC29-8B43-F510B3C4D8A4}"/>
          </ac:spMkLst>
        </pc:spChg>
        <pc:spChg chg="mod">
          <ac:chgData name="HERNANDEZ FERNANDEZ Juan" userId="663e9c35-7183-44e9-99c8-5d6853ef6ff1" providerId="ADAL" clId="{94BD1EDC-E36E-480D-B133-E0CEC199C3E7}" dt="2024-04-19T09:42:48.270" v="13" actId="478"/>
          <ac:spMkLst>
            <pc:docMk/>
            <pc:sldMk cId="2780273280" sldId="1115"/>
            <ac:spMk id="80" creationId="{0DE3EA8D-28D9-6D68-BAC9-28C2A5CEFE90}"/>
          </ac:spMkLst>
        </pc:spChg>
        <pc:spChg chg="mod">
          <ac:chgData name="HERNANDEZ FERNANDEZ Juan" userId="663e9c35-7183-44e9-99c8-5d6853ef6ff1" providerId="ADAL" clId="{94BD1EDC-E36E-480D-B133-E0CEC199C3E7}" dt="2024-04-19T09:42:48.270" v="13" actId="478"/>
          <ac:spMkLst>
            <pc:docMk/>
            <pc:sldMk cId="2780273280" sldId="1115"/>
            <ac:spMk id="81" creationId="{6198FFFE-FE86-B8B0-FA72-943808B99C92}"/>
          </ac:spMkLst>
        </pc:spChg>
        <pc:spChg chg="mod">
          <ac:chgData name="HERNANDEZ FERNANDEZ Juan" userId="663e9c35-7183-44e9-99c8-5d6853ef6ff1" providerId="ADAL" clId="{94BD1EDC-E36E-480D-B133-E0CEC199C3E7}" dt="2024-04-19T09:42:48.270" v="13" actId="478"/>
          <ac:spMkLst>
            <pc:docMk/>
            <pc:sldMk cId="2780273280" sldId="1115"/>
            <ac:spMk id="82" creationId="{A3289AB6-3096-0A3B-F8A5-E9E7CDDE2234}"/>
          </ac:spMkLst>
        </pc:spChg>
        <pc:spChg chg="mod">
          <ac:chgData name="HERNANDEZ FERNANDEZ Juan" userId="663e9c35-7183-44e9-99c8-5d6853ef6ff1" providerId="ADAL" clId="{94BD1EDC-E36E-480D-B133-E0CEC199C3E7}" dt="2024-04-19T09:42:48.270" v="13" actId="478"/>
          <ac:spMkLst>
            <pc:docMk/>
            <pc:sldMk cId="2780273280" sldId="1115"/>
            <ac:spMk id="83" creationId="{3EE4DF9D-F023-BCF6-384E-798CB35BBEE5}"/>
          </ac:spMkLst>
        </pc:spChg>
        <pc:spChg chg="mod">
          <ac:chgData name="HERNANDEZ FERNANDEZ Juan" userId="663e9c35-7183-44e9-99c8-5d6853ef6ff1" providerId="ADAL" clId="{94BD1EDC-E36E-480D-B133-E0CEC199C3E7}" dt="2024-04-19T09:42:48.270" v="13" actId="478"/>
          <ac:spMkLst>
            <pc:docMk/>
            <pc:sldMk cId="2780273280" sldId="1115"/>
            <ac:spMk id="84" creationId="{AA4AB6F5-89E1-8D76-C6BE-E27F7589191A}"/>
          </ac:spMkLst>
        </pc:spChg>
        <pc:spChg chg="mod">
          <ac:chgData name="HERNANDEZ FERNANDEZ Juan" userId="663e9c35-7183-44e9-99c8-5d6853ef6ff1" providerId="ADAL" clId="{94BD1EDC-E36E-480D-B133-E0CEC199C3E7}" dt="2024-04-19T09:42:48.270" v="13" actId="478"/>
          <ac:spMkLst>
            <pc:docMk/>
            <pc:sldMk cId="2780273280" sldId="1115"/>
            <ac:spMk id="85" creationId="{DC43AC2F-D2C3-A3E8-CCAA-676390C4413D}"/>
          </ac:spMkLst>
        </pc:spChg>
        <pc:spChg chg="mod">
          <ac:chgData name="HERNANDEZ FERNANDEZ Juan" userId="663e9c35-7183-44e9-99c8-5d6853ef6ff1" providerId="ADAL" clId="{94BD1EDC-E36E-480D-B133-E0CEC199C3E7}" dt="2024-04-19T09:42:48.270" v="13" actId="478"/>
          <ac:spMkLst>
            <pc:docMk/>
            <pc:sldMk cId="2780273280" sldId="1115"/>
            <ac:spMk id="86" creationId="{A1A8F02A-D074-9DF3-4EBC-C66A8C246883}"/>
          </ac:spMkLst>
        </pc:spChg>
        <pc:spChg chg="mod">
          <ac:chgData name="HERNANDEZ FERNANDEZ Juan" userId="663e9c35-7183-44e9-99c8-5d6853ef6ff1" providerId="ADAL" clId="{94BD1EDC-E36E-480D-B133-E0CEC199C3E7}" dt="2024-04-19T09:42:48.270" v="13" actId="478"/>
          <ac:spMkLst>
            <pc:docMk/>
            <pc:sldMk cId="2780273280" sldId="1115"/>
            <ac:spMk id="87" creationId="{957ACF20-7F6E-9BFA-435C-6054E5A1EC26}"/>
          </ac:spMkLst>
        </pc:spChg>
        <pc:spChg chg="mod">
          <ac:chgData name="HERNANDEZ FERNANDEZ Juan" userId="663e9c35-7183-44e9-99c8-5d6853ef6ff1" providerId="ADAL" clId="{94BD1EDC-E36E-480D-B133-E0CEC199C3E7}" dt="2024-04-19T09:42:48.270" v="13" actId="478"/>
          <ac:spMkLst>
            <pc:docMk/>
            <pc:sldMk cId="2780273280" sldId="1115"/>
            <ac:spMk id="88" creationId="{A243CEE4-1519-AA4C-65FF-5800E5B5A626}"/>
          </ac:spMkLst>
        </pc:spChg>
        <pc:spChg chg="mod">
          <ac:chgData name="HERNANDEZ FERNANDEZ Juan" userId="663e9c35-7183-44e9-99c8-5d6853ef6ff1" providerId="ADAL" clId="{94BD1EDC-E36E-480D-B133-E0CEC199C3E7}" dt="2024-04-19T09:42:48.270" v="13" actId="478"/>
          <ac:spMkLst>
            <pc:docMk/>
            <pc:sldMk cId="2780273280" sldId="1115"/>
            <ac:spMk id="89" creationId="{C7A6FB12-4012-CA56-5578-6CC940BC4CC6}"/>
          </ac:spMkLst>
        </pc:spChg>
        <pc:spChg chg="mod">
          <ac:chgData name="HERNANDEZ FERNANDEZ Juan" userId="663e9c35-7183-44e9-99c8-5d6853ef6ff1" providerId="ADAL" clId="{94BD1EDC-E36E-480D-B133-E0CEC199C3E7}" dt="2024-04-19T09:42:48.270" v="13" actId="478"/>
          <ac:spMkLst>
            <pc:docMk/>
            <pc:sldMk cId="2780273280" sldId="1115"/>
            <ac:spMk id="90" creationId="{727377C3-8EAB-DFD4-7058-5CC43AC250A9}"/>
          </ac:spMkLst>
        </pc:spChg>
        <pc:spChg chg="mod">
          <ac:chgData name="HERNANDEZ FERNANDEZ Juan" userId="663e9c35-7183-44e9-99c8-5d6853ef6ff1" providerId="ADAL" clId="{94BD1EDC-E36E-480D-B133-E0CEC199C3E7}" dt="2024-04-19T09:42:48.270" v="13" actId="478"/>
          <ac:spMkLst>
            <pc:docMk/>
            <pc:sldMk cId="2780273280" sldId="1115"/>
            <ac:spMk id="91" creationId="{C8FCA5A8-EEA2-AE11-0E49-77B789FA770E}"/>
          </ac:spMkLst>
        </pc:spChg>
        <pc:spChg chg="mod">
          <ac:chgData name="HERNANDEZ FERNANDEZ Juan" userId="663e9c35-7183-44e9-99c8-5d6853ef6ff1" providerId="ADAL" clId="{94BD1EDC-E36E-480D-B133-E0CEC199C3E7}" dt="2024-04-19T09:42:48.270" v="13" actId="478"/>
          <ac:spMkLst>
            <pc:docMk/>
            <pc:sldMk cId="2780273280" sldId="1115"/>
            <ac:spMk id="92" creationId="{4EC5B0D3-40B5-3725-E073-CF060B458F6E}"/>
          </ac:spMkLst>
        </pc:spChg>
        <pc:spChg chg="mod">
          <ac:chgData name="HERNANDEZ FERNANDEZ Juan" userId="663e9c35-7183-44e9-99c8-5d6853ef6ff1" providerId="ADAL" clId="{94BD1EDC-E36E-480D-B133-E0CEC199C3E7}" dt="2024-04-19T09:42:48.270" v="13" actId="478"/>
          <ac:spMkLst>
            <pc:docMk/>
            <pc:sldMk cId="2780273280" sldId="1115"/>
            <ac:spMk id="93" creationId="{5B38A553-DC44-EC5A-C4F8-64DF24DB384E}"/>
          </ac:spMkLst>
        </pc:spChg>
        <pc:spChg chg="mod">
          <ac:chgData name="HERNANDEZ FERNANDEZ Juan" userId="663e9c35-7183-44e9-99c8-5d6853ef6ff1" providerId="ADAL" clId="{94BD1EDC-E36E-480D-B133-E0CEC199C3E7}" dt="2024-04-19T09:42:48.270" v="13" actId="478"/>
          <ac:spMkLst>
            <pc:docMk/>
            <pc:sldMk cId="2780273280" sldId="1115"/>
            <ac:spMk id="94" creationId="{0E05E3EB-C52D-E750-E01C-35889C9AC995}"/>
          </ac:spMkLst>
        </pc:spChg>
        <pc:spChg chg="mod">
          <ac:chgData name="HERNANDEZ FERNANDEZ Juan" userId="663e9c35-7183-44e9-99c8-5d6853ef6ff1" providerId="ADAL" clId="{94BD1EDC-E36E-480D-B133-E0CEC199C3E7}" dt="2024-04-19T09:42:48.270" v="13" actId="478"/>
          <ac:spMkLst>
            <pc:docMk/>
            <pc:sldMk cId="2780273280" sldId="1115"/>
            <ac:spMk id="95" creationId="{E6929C49-F517-0FEB-1C77-E14E5CF8F21D}"/>
          </ac:spMkLst>
        </pc:spChg>
        <pc:spChg chg="mod">
          <ac:chgData name="HERNANDEZ FERNANDEZ Juan" userId="663e9c35-7183-44e9-99c8-5d6853ef6ff1" providerId="ADAL" clId="{94BD1EDC-E36E-480D-B133-E0CEC199C3E7}" dt="2024-04-19T09:42:48.270" v="13" actId="478"/>
          <ac:spMkLst>
            <pc:docMk/>
            <pc:sldMk cId="2780273280" sldId="1115"/>
            <ac:spMk id="96" creationId="{405D5D2A-30AE-D9CE-1E55-1738BDEC5F25}"/>
          </ac:spMkLst>
        </pc:spChg>
        <pc:spChg chg="mod">
          <ac:chgData name="HERNANDEZ FERNANDEZ Juan" userId="663e9c35-7183-44e9-99c8-5d6853ef6ff1" providerId="ADAL" clId="{94BD1EDC-E36E-480D-B133-E0CEC199C3E7}" dt="2024-04-19T09:42:48.270" v="13" actId="478"/>
          <ac:spMkLst>
            <pc:docMk/>
            <pc:sldMk cId="2780273280" sldId="1115"/>
            <ac:spMk id="97" creationId="{458E23E5-987D-E9F6-99A2-5DE7D1E941DB}"/>
          </ac:spMkLst>
        </pc:spChg>
        <pc:spChg chg="mod">
          <ac:chgData name="HERNANDEZ FERNANDEZ Juan" userId="663e9c35-7183-44e9-99c8-5d6853ef6ff1" providerId="ADAL" clId="{94BD1EDC-E36E-480D-B133-E0CEC199C3E7}" dt="2024-04-19T09:42:48.270" v="13" actId="478"/>
          <ac:spMkLst>
            <pc:docMk/>
            <pc:sldMk cId="2780273280" sldId="1115"/>
            <ac:spMk id="98" creationId="{81753298-A186-87E6-0316-9A9879499610}"/>
          </ac:spMkLst>
        </pc:spChg>
        <pc:spChg chg="mod">
          <ac:chgData name="HERNANDEZ FERNANDEZ Juan" userId="663e9c35-7183-44e9-99c8-5d6853ef6ff1" providerId="ADAL" clId="{94BD1EDC-E36E-480D-B133-E0CEC199C3E7}" dt="2024-04-19T09:42:48.270" v="13" actId="478"/>
          <ac:spMkLst>
            <pc:docMk/>
            <pc:sldMk cId="2780273280" sldId="1115"/>
            <ac:spMk id="99" creationId="{A72CA17F-3051-4C3B-4693-6FD66D67D409}"/>
          </ac:spMkLst>
        </pc:spChg>
        <pc:spChg chg="mod">
          <ac:chgData name="HERNANDEZ FERNANDEZ Juan" userId="663e9c35-7183-44e9-99c8-5d6853ef6ff1" providerId="ADAL" clId="{94BD1EDC-E36E-480D-B133-E0CEC199C3E7}" dt="2024-04-19T09:42:48.270" v="13" actId="478"/>
          <ac:spMkLst>
            <pc:docMk/>
            <pc:sldMk cId="2780273280" sldId="1115"/>
            <ac:spMk id="100" creationId="{51E4FA30-B774-8AAF-BAF1-48E63AC8D544}"/>
          </ac:spMkLst>
        </pc:spChg>
        <pc:spChg chg="mod">
          <ac:chgData name="HERNANDEZ FERNANDEZ Juan" userId="663e9c35-7183-44e9-99c8-5d6853ef6ff1" providerId="ADAL" clId="{94BD1EDC-E36E-480D-B133-E0CEC199C3E7}" dt="2024-04-19T09:42:48.270" v="13" actId="478"/>
          <ac:spMkLst>
            <pc:docMk/>
            <pc:sldMk cId="2780273280" sldId="1115"/>
            <ac:spMk id="101" creationId="{349BAAE3-91F5-262C-4015-D6D37FAFE7EA}"/>
          </ac:spMkLst>
        </pc:spChg>
        <pc:spChg chg="mod">
          <ac:chgData name="HERNANDEZ FERNANDEZ Juan" userId="663e9c35-7183-44e9-99c8-5d6853ef6ff1" providerId="ADAL" clId="{94BD1EDC-E36E-480D-B133-E0CEC199C3E7}" dt="2024-04-19T09:42:48.270" v="13" actId="478"/>
          <ac:spMkLst>
            <pc:docMk/>
            <pc:sldMk cId="2780273280" sldId="1115"/>
            <ac:spMk id="102" creationId="{838340D5-399C-F944-FC04-20402B5E548A}"/>
          </ac:spMkLst>
        </pc:spChg>
        <pc:spChg chg="mod">
          <ac:chgData name="HERNANDEZ FERNANDEZ Juan" userId="663e9c35-7183-44e9-99c8-5d6853ef6ff1" providerId="ADAL" clId="{94BD1EDC-E36E-480D-B133-E0CEC199C3E7}" dt="2024-04-19T09:42:48.270" v="13" actId="478"/>
          <ac:spMkLst>
            <pc:docMk/>
            <pc:sldMk cId="2780273280" sldId="1115"/>
            <ac:spMk id="103" creationId="{14A04ECE-309D-B336-2F11-262D8F5A2A07}"/>
          </ac:spMkLst>
        </pc:spChg>
        <pc:spChg chg="mod">
          <ac:chgData name="HERNANDEZ FERNANDEZ Juan" userId="663e9c35-7183-44e9-99c8-5d6853ef6ff1" providerId="ADAL" clId="{94BD1EDC-E36E-480D-B133-E0CEC199C3E7}" dt="2024-04-19T09:42:48.270" v="13" actId="478"/>
          <ac:spMkLst>
            <pc:docMk/>
            <pc:sldMk cId="2780273280" sldId="1115"/>
            <ac:spMk id="104" creationId="{68EDC641-D359-2827-1CDC-FC532B24628E}"/>
          </ac:spMkLst>
        </pc:spChg>
        <pc:spChg chg="mod">
          <ac:chgData name="HERNANDEZ FERNANDEZ Juan" userId="663e9c35-7183-44e9-99c8-5d6853ef6ff1" providerId="ADAL" clId="{94BD1EDC-E36E-480D-B133-E0CEC199C3E7}" dt="2024-04-19T09:42:48.270" v="13" actId="478"/>
          <ac:spMkLst>
            <pc:docMk/>
            <pc:sldMk cId="2780273280" sldId="1115"/>
            <ac:spMk id="105" creationId="{FE34F415-C83D-508E-65C3-0FE0B0D912DE}"/>
          </ac:spMkLst>
        </pc:spChg>
        <pc:spChg chg="mod">
          <ac:chgData name="HERNANDEZ FERNANDEZ Juan" userId="663e9c35-7183-44e9-99c8-5d6853ef6ff1" providerId="ADAL" clId="{94BD1EDC-E36E-480D-B133-E0CEC199C3E7}" dt="2024-04-19T09:42:48.270" v="13" actId="478"/>
          <ac:spMkLst>
            <pc:docMk/>
            <pc:sldMk cId="2780273280" sldId="1115"/>
            <ac:spMk id="106" creationId="{14154370-2E43-C816-F493-6B6B15B0D4C3}"/>
          </ac:spMkLst>
        </pc:spChg>
        <pc:spChg chg="mod">
          <ac:chgData name="HERNANDEZ FERNANDEZ Juan" userId="663e9c35-7183-44e9-99c8-5d6853ef6ff1" providerId="ADAL" clId="{94BD1EDC-E36E-480D-B133-E0CEC199C3E7}" dt="2024-04-19T09:42:48.270" v="13" actId="478"/>
          <ac:spMkLst>
            <pc:docMk/>
            <pc:sldMk cId="2780273280" sldId="1115"/>
            <ac:spMk id="107" creationId="{57E552AB-A35E-95A4-D89D-8578B74A58C7}"/>
          </ac:spMkLst>
        </pc:spChg>
        <pc:spChg chg="mod">
          <ac:chgData name="HERNANDEZ FERNANDEZ Juan" userId="663e9c35-7183-44e9-99c8-5d6853ef6ff1" providerId="ADAL" clId="{94BD1EDC-E36E-480D-B133-E0CEC199C3E7}" dt="2024-04-19T09:42:48.270" v="13" actId="478"/>
          <ac:spMkLst>
            <pc:docMk/>
            <pc:sldMk cId="2780273280" sldId="1115"/>
            <ac:spMk id="108" creationId="{48FCA119-1439-D499-314B-56E8436849A6}"/>
          </ac:spMkLst>
        </pc:spChg>
        <pc:spChg chg="add del mod">
          <ac:chgData name="HERNANDEZ FERNANDEZ Juan" userId="663e9c35-7183-44e9-99c8-5d6853ef6ff1" providerId="ADAL" clId="{94BD1EDC-E36E-480D-B133-E0CEC199C3E7}" dt="2024-04-19T09:42:48.270" v="13" actId="478"/>
          <ac:spMkLst>
            <pc:docMk/>
            <pc:sldMk cId="2780273280" sldId="1115"/>
            <ac:spMk id="109" creationId="{AEB46BFE-5151-F1AD-B2DC-C202E8BFAAC8}"/>
          </ac:spMkLst>
        </pc:spChg>
        <pc:spChg chg="mod">
          <ac:chgData name="HERNANDEZ FERNANDEZ Juan" userId="663e9c35-7183-44e9-99c8-5d6853ef6ff1" providerId="ADAL" clId="{94BD1EDC-E36E-480D-B133-E0CEC199C3E7}" dt="2024-04-19T09:42:48.270" v="13" actId="478"/>
          <ac:spMkLst>
            <pc:docMk/>
            <pc:sldMk cId="2780273280" sldId="1115"/>
            <ac:spMk id="110" creationId="{827F2D48-62AA-72B5-A110-78DD9CCAAF72}"/>
          </ac:spMkLst>
        </pc:spChg>
        <pc:spChg chg="mod">
          <ac:chgData name="HERNANDEZ FERNANDEZ Juan" userId="663e9c35-7183-44e9-99c8-5d6853ef6ff1" providerId="ADAL" clId="{94BD1EDC-E36E-480D-B133-E0CEC199C3E7}" dt="2024-04-19T09:42:48.270" v="13" actId="478"/>
          <ac:spMkLst>
            <pc:docMk/>
            <pc:sldMk cId="2780273280" sldId="1115"/>
            <ac:spMk id="111" creationId="{B5DE4057-10F8-0C66-12EF-316A6DC163AD}"/>
          </ac:spMkLst>
        </pc:spChg>
        <pc:spChg chg="mod">
          <ac:chgData name="HERNANDEZ FERNANDEZ Juan" userId="663e9c35-7183-44e9-99c8-5d6853ef6ff1" providerId="ADAL" clId="{94BD1EDC-E36E-480D-B133-E0CEC199C3E7}" dt="2024-04-19T09:42:48.270" v="13" actId="478"/>
          <ac:spMkLst>
            <pc:docMk/>
            <pc:sldMk cId="2780273280" sldId="1115"/>
            <ac:spMk id="112" creationId="{E5F2323D-4C54-58FF-8FBC-6D0FCBD9CF8A}"/>
          </ac:spMkLst>
        </pc:spChg>
        <pc:spChg chg="mod">
          <ac:chgData name="HERNANDEZ FERNANDEZ Juan" userId="663e9c35-7183-44e9-99c8-5d6853ef6ff1" providerId="ADAL" clId="{94BD1EDC-E36E-480D-B133-E0CEC199C3E7}" dt="2024-04-19T09:42:48.270" v="13" actId="478"/>
          <ac:spMkLst>
            <pc:docMk/>
            <pc:sldMk cId="2780273280" sldId="1115"/>
            <ac:spMk id="113" creationId="{187ED6D7-1E80-232B-D383-18597BC812D8}"/>
          </ac:spMkLst>
        </pc:spChg>
        <pc:spChg chg="mod">
          <ac:chgData name="HERNANDEZ FERNANDEZ Juan" userId="663e9c35-7183-44e9-99c8-5d6853ef6ff1" providerId="ADAL" clId="{94BD1EDC-E36E-480D-B133-E0CEC199C3E7}" dt="2024-04-19T09:42:48.270" v="13" actId="478"/>
          <ac:spMkLst>
            <pc:docMk/>
            <pc:sldMk cId="2780273280" sldId="1115"/>
            <ac:spMk id="114" creationId="{2956E916-D1B9-B85B-59D1-AC60A400998F}"/>
          </ac:spMkLst>
        </pc:spChg>
        <pc:spChg chg="mod">
          <ac:chgData name="HERNANDEZ FERNANDEZ Juan" userId="663e9c35-7183-44e9-99c8-5d6853ef6ff1" providerId="ADAL" clId="{94BD1EDC-E36E-480D-B133-E0CEC199C3E7}" dt="2024-04-19T09:42:48.270" v="13" actId="478"/>
          <ac:spMkLst>
            <pc:docMk/>
            <pc:sldMk cId="2780273280" sldId="1115"/>
            <ac:spMk id="115" creationId="{F862E3B9-A4AC-AAD8-F42A-0EFE7AECC88A}"/>
          </ac:spMkLst>
        </pc:spChg>
        <pc:spChg chg="mod">
          <ac:chgData name="HERNANDEZ FERNANDEZ Juan" userId="663e9c35-7183-44e9-99c8-5d6853ef6ff1" providerId="ADAL" clId="{94BD1EDC-E36E-480D-B133-E0CEC199C3E7}" dt="2024-04-19T09:42:48.270" v="13" actId="478"/>
          <ac:spMkLst>
            <pc:docMk/>
            <pc:sldMk cId="2780273280" sldId="1115"/>
            <ac:spMk id="116" creationId="{C961A9C9-8723-FBF6-22CF-61CE313280F7}"/>
          </ac:spMkLst>
        </pc:spChg>
        <pc:spChg chg="mod">
          <ac:chgData name="HERNANDEZ FERNANDEZ Juan" userId="663e9c35-7183-44e9-99c8-5d6853ef6ff1" providerId="ADAL" clId="{94BD1EDC-E36E-480D-B133-E0CEC199C3E7}" dt="2024-04-19T09:42:48.270" v="13" actId="478"/>
          <ac:spMkLst>
            <pc:docMk/>
            <pc:sldMk cId="2780273280" sldId="1115"/>
            <ac:spMk id="117" creationId="{2BA301EC-B957-FD3B-DD60-E0DE830D9D67}"/>
          </ac:spMkLst>
        </pc:spChg>
        <pc:spChg chg="mod">
          <ac:chgData name="HERNANDEZ FERNANDEZ Juan" userId="663e9c35-7183-44e9-99c8-5d6853ef6ff1" providerId="ADAL" clId="{94BD1EDC-E36E-480D-B133-E0CEC199C3E7}" dt="2024-04-19T09:42:48.270" v="13" actId="478"/>
          <ac:spMkLst>
            <pc:docMk/>
            <pc:sldMk cId="2780273280" sldId="1115"/>
            <ac:spMk id="118" creationId="{823CBE74-AD7E-5D62-1202-77350DB03100}"/>
          </ac:spMkLst>
        </pc:spChg>
        <pc:spChg chg="mod">
          <ac:chgData name="HERNANDEZ FERNANDEZ Juan" userId="663e9c35-7183-44e9-99c8-5d6853ef6ff1" providerId="ADAL" clId="{94BD1EDC-E36E-480D-B133-E0CEC199C3E7}" dt="2024-04-19T09:42:48.270" v="13" actId="478"/>
          <ac:spMkLst>
            <pc:docMk/>
            <pc:sldMk cId="2780273280" sldId="1115"/>
            <ac:spMk id="119" creationId="{3BFD84C9-E529-28C5-F4AE-C1CFD53AAF08}"/>
          </ac:spMkLst>
        </pc:spChg>
        <pc:spChg chg="mod">
          <ac:chgData name="HERNANDEZ FERNANDEZ Juan" userId="663e9c35-7183-44e9-99c8-5d6853ef6ff1" providerId="ADAL" clId="{94BD1EDC-E36E-480D-B133-E0CEC199C3E7}" dt="2024-04-19T09:42:48.270" v="13" actId="478"/>
          <ac:spMkLst>
            <pc:docMk/>
            <pc:sldMk cId="2780273280" sldId="1115"/>
            <ac:spMk id="120" creationId="{3BCE36F6-1643-F14C-F152-457476EC32E1}"/>
          </ac:spMkLst>
        </pc:spChg>
        <pc:spChg chg="mod">
          <ac:chgData name="HERNANDEZ FERNANDEZ Juan" userId="663e9c35-7183-44e9-99c8-5d6853ef6ff1" providerId="ADAL" clId="{94BD1EDC-E36E-480D-B133-E0CEC199C3E7}" dt="2024-04-19T09:42:48.270" v="13" actId="478"/>
          <ac:spMkLst>
            <pc:docMk/>
            <pc:sldMk cId="2780273280" sldId="1115"/>
            <ac:spMk id="121" creationId="{303949A3-D051-6B62-0C91-39A79DFC7A9D}"/>
          </ac:spMkLst>
        </pc:spChg>
        <pc:spChg chg="mod">
          <ac:chgData name="HERNANDEZ FERNANDEZ Juan" userId="663e9c35-7183-44e9-99c8-5d6853ef6ff1" providerId="ADAL" clId="{94BD1EDC-E36E-480D-B133-E0CEC199C3E7}" dt="2024-04-19T09:42:48.270" v="13" actId="478"/>
          <ac:spMkLst>
            <pc:docMk/>
            <pc:sldMk cId="2780273280" sldId="1115"/>
            <ac:spMk id="122" creationId="{4EDBE556-575E-9455-63F4-3456AF0A6DB7}"/>
          </ac:spMkLst>
        </pc:spChg>
        <pc:spChg chg="mod">
          <ac:chgData name="HERNANDEZ FERNANDEZ Juan" userId="663e9c35-7183-44e9-99c8-5d6853ef6ff1" providerId="ADAL" clId="{94BD1EDC-E36E-480D-B133-E0CEC199C3E7}" dt="2024-04-19T09:42:48.270" v="13" actId="478"/>
          <ac:spMkLst>
            <pc:docMk/>
            <pc:sldMk cId="2780273280" sldId="1115"/>
            <ac:spMk id="123" creationId="{17FD790E-F9C8-F9EA-2838-CF096AAAFA9C}"/>
          </ac:spMkLst>
        </pc:spChg>
        <pc:spChg chg="mod">
          <ac:chgData name="HERNANDEZ FERNANDEZ Juan" userId="663e9c35-7183-44e9-99c8-5d6853ef6ff1" providerId="ADAL" clId="{94BD1EDC-E36E-480D-B133-E0CEC199C3E7}" dt="2024-04-19T09:42:48.270" v="13" actId="478"/>
          <ac:spMkLst>
            <pc:docMk/>
            <pc:sldMk cId="2780273280" sldId="1115"/>
            <ac:spMk id="124" creationId="{526A92DF-E664-9914-7DAA-C005C777F69D}"/>
          </ac:spMkLst>
        </pc:spChg>
        <pc:spChg chg="mod">
          <ac:chgData name="HERNANDEZ FERNANDEZ Juan" userId="663e9c35-7183-44e9-99c8-5d6853ef6ff1" providerId="ADAL" clId="{94BD1EDC-E36E-480D-B133-E0CEC199C3E7}" dt="2024-04-19T09:42:48.270" v="13" actId="478"/>
          <ac:spMkLst>
            <pc:docMk/>
            <pc:sldMk cId="2780273280" sldId="1115"/>
            <ac:spMk id="125" creationId="{42AB7B41-092D-E6F2-E395-E3D8808D10D3}"/>
          </ac:spMkLst>
        </pc:spChg>
        <pc:spChg chg="mod">
          <ac:chgData name="HERNANDEZ FERNANDEZ Juan" userId="663e9c35-7183-44e9-99c8-5d6853ef6ff1" providerId="ADAL" clId="{94BD1EDC-E36E-480D-B133-E0CEC199C3E7}" dt="2024-04-19T09:42:48.270" v="13" actId="478"/>
          <ac:spMkLst>
            <pc:docMk/>
            <pc:sldMk cId="2780273280" sldId="1115"/>
            <ac:spMk id="126" creationId="{67546ED9-9DFD-A36E-E7CB-7DDE2B1B6A09}"/>
          </ac:spMkLst>
        </pc:spChg>
        <pc:spChg chg="mod">
          <ac:chgData name="HERNANDEZ FERNANDEZ Juan" userId="663e9c35-7183-44e9-99c8-5d6853ef6ff1" providerId="ADAL" clId="{94BD1EDC-E36E-480D-B133-E0CEC199C3E7}" dt="2024-04-19T09:42:48.270" v="13" actId="478"/>
          <ac:spMkLst>
            <pc:docMk/>
            <pc:sldMk cId="2780273280" sldId="1115"/>
            <ac:spMk id="127" creationId="{79FCF243-881A-2FFB-7E3C-508C8911DF3E}"/>
          </ac:spMkLst>
        </pc:spChg>
        <pc:spChg chg="mod">
          <ac:chgData name="HERNANDEZ FERNANDEZ Juan" userId="663e9c35-7183-44e9-99c8-5d6853ef6ff1" providerId="ADAL" clId="{94BD1EDC-E36E-480D-B133-E0CEC199C3E7}" dt="2024-04-19T09:42:48.270" v="13" actId="478"/>
          <ac:spMkLst>
            <pc:docMk/>
            <pc:sldMk cId="2780273280" sldId="1115"/>
            <ac:spMk id="128" creationId="{0FE22A36-1529-4E34-2FFF-AFA363457285}"/>
          </ac:spMkLst>
        </pc:spChg>
        <pc:spChg chg="mod">
          <ac:chgData name="HERNANDEZ FERNANDEZ Juan" userId="663e9c35-7183-44e9-99c8-5d6853ef6ff1" providerId="ADAL" clId="{94BD1EDC-E36E-480D-B133-E0CEC199C3E7}" dt="2024-04-19T09:42:48.270" v="13" actId="478"/>
          <ac:spMkLst>
            <pc:docMk/>
            <pc:sldMk cId="2780273280" sldId="1115"/>
            <ac:spMk id="129" creationId="{345FD532-BF4C-445F-A12A-E1963A389265}"/>
          </ac:spMkLst>
        </pc:spChg>
        <pc:spChg chg="mod">
          <ac:chgData name="HERNANDEZ FERNANDEZ Juan" userId="663e9c35-7183-44e9-99c8-5d6853ef6ff1" providerId="ADAL" clId="{94BD1EDC-E36E-480D-B133-E0CEC199C3E7}" dt="2024-04-19T09:42:48.270" v="13" actId="478"/>
          <ac:spMkLst>
            <pc:docMk/>
            <pc:sldMk cId="2780273280" sldId="1115"/>
            <ac:spMk id="130" creationId="{0943D6CE-55B2-7D4E-35EE-FEC262A488C5}"/>
          </ac:spMkLst>
        </pc:spChg>
        <pc:spChg chg="mod">
          <ac:chgData name="HERNANDEZ FERNANDEZ Juan" userId="663e9c35-7183-44e9-99c8-5d6853ef6ff1" providerId="ADAL" clId="{94BD1EDC-E36E-480D-B133-E0CEC199C3E7}" dt="2024-04-19T09:42:48.270" v="13" actId="478"/>
          <ac:spMkLst>
            <pc:docMk/>
            <pc:sldMk cId="2780273280" sldId="1115"/>
            <ac:spMk id="131" creationId="{3622CA6C-2C7F-659D-F078-6D8C44BDCFD4}"/>
          </ac:spMkLst>
        </pc:spChg>
        <pc:spChg chg="mod">
          <ac:chgData name="HERNANDEZ FERNANDEZ Juan" userId="663e9c35-7183-44e9-99c8-5d6853ef6ff1" providerId="ADAL" clId="{94BD1EDC-E36E-480D-B133-E0CEC199C3E7}" dt="2024-04-19T09:42:48.270" v="13" actId="478"/>
          <ac:spMkLst>
            <pc:docMk/>
            <pc:sldMk cId="2780273280" sldId="1115"/>
            <ac:spMk id="132" creationId="{9D9373E9-F2CF-1C14-1C58-5CB4C867AB27}"/>
          </ac:spMkLst>
        </pc:spChg>
        <pc:spChg chg="mod">
          <ac:chgData name="HERNANDEZ FERNANDEZ Juan" userId="663e9c35-7183-44e9-99c8-5d6853ef6ff1" providerId="ADAL" clId="{94BD1EDC-E36E-480D-B133-E0CEC199C3E7}" dt="2024-04-19T09:42:48.270" v="13" actId="478"/>
          <ac:spMkLst>
            <pc:docMk/>
            <pc:sldMk cId="2780273280" sldId="1115"/>
            <ac:spMk id="133" creationId="{42121262-83D2-AC26-CE56-52306A8FC421}"/>
          </ac:spMkLst>
        </pc:spChg>
        <pc:spChg chg="mod">
          <ac:chgData name="HERNANDEZ FERNANDEZ Juan" userId="663e9c35-7183-44e9-99c8-5d6853ef6ff1" providerId="ADAL" clId="{94BD1EDC-E36E-480D-B133-E0CEC199C3E7}" dt="2024-04-19T09:42:48.270" v="13" actId="478"/>
          <ac:spMkLst>
            <pc:docMk/>
            <pc:sldMk cId="2780273280" sldId="1115"/>
            <ac:spMk id="134" creationId="{3F857098-D721-E2AD-2C8A-B9C75EB91BFD}"/>
          </ac:spMkLst>
        </pc:spChg>
        <pc:spChg chg="mod">
          <ac:chgData name="HERNANDEZ FERNANDEZ Juan" userId="663e9c35-7183-44e9-99c8-5d6853ef6ff1" providerId="ADAL" clId="{94BD1EDC-E36E-480D-B133-E0CEC199C3E7}" dt="2024-04-19T09:42:48.270" v="13" actId="478"/>
          <ac:spMkLst>
            <pc:docMk/>
            <pc:sldMk cId="2780273280" sldId="1115"/>
            <ac:spMk id="135" creationId="{3761CE1C-CCAE-FFC3-B1A5-C36C3A4EFE5D}"/>
          </ac:spMkLst>
        </pc:spChg>
        <pc:spChg chg="mod">
          <ac:chgData name="HERNANDEZ FERNANDEZ Juan" userId="663e9c35-7183-44e9-99c8-5d6853ef6ff1" providerId="ADAL" clId="{94BD1EDC-E36E-480D-B133-E0CEC199C3E7}" dt="2024-04-19T09:42:48.270" v="13" actId="478"/>
          <ac:spMkLst>
            <pc:docMk/>
            <pc:sldMk cId="2780273280" sldId="1115"/>
            <ac:spMk id="136" creationId="{3DA4A4DA-4BE1-7A3D-C8EA-ADFB991C28E8}"/>
          </ac:spMkLst>
        </pc:spChg>
        <pc:spChg chg="mod">
          <ac:chgData name="HERNANDEZ FERNANDEZ Juan" userId="663e9c35-7183-44e9-99c8-5d6853ef6ff1" providerId="ADAL" clId="{94BD1EDC-E36E-480D-B133-E0CEC199C3E7}" dt="2024-04-19T09:42:48.270" v="13" actId="478"/>
          <ac:spMkLst>
            <pc:docMk/>
            <pc:sldMk cId="2780273280" sldId="1115"/>
            <ac:spMk id="137" creationId="{A3781F6F-7380-C401-477B-1A4C37717C25}"/>
          </ac:spMkLst>
        </pc:spChg>
        <pc:spChg chg="mod">
          <ac:chgData name="HERNANDEZ FERNANDEZ Juan" userId="663e9c35-7183-44e9-99c8-5d6853ef6ff1" providerId="ADAL" clId="{94BD1EDC-E36E-480D-B133-E0CEC199C3E7}" dt="2024-04-19T09:42:48.270" v="13" actId="478"/>
          <ac:spMkLst>
            <pc:docMk/>
            <pc:sldMk cId="2780273280" sldId="1115"/>
            <ac:spMk id="138" creationId="{59A4FE0B-B145-D090-DB2E-B2F956BCA026}"/>
          </ac:spMkLst>
        </pc:spChg>
        <pc:spChg chg="mod">
          <ac:chgData name="HERNANDEZ FERNANDEZ Juan" userId="663e9c35-7183-44e9-99c8-5d6853ef6ff1" providerId="ADAL" clId="{94BD1EDC-E36E-480D-B133-E0CEC199C3E7}" dt="2024-04-19T09:42:48.270" v="13" actId="478"/>
          <ac:spMkLst>
            <pc:docMk/>
            <pc:sldMk cId="2780273280" sldId="1115"/>
            <ac:spMk id="139" creationId="{2FD3419B-6203-C5A9-2DBE-63FED5F88476}"/>
          </ac:spMkLst>
        </pc:spChg>
        <pc:spChg chg="mod">
          <ac:chgData name="HERNANDEZ FERNANDEZ Juan" userId="663e9c35-7183-44e9-99c8-5d6853ef6ff1" providerId="ADAL" clId="{94BD1EDC-E36E-480D-B133-E0CEC199C3E7}" dt="2024-04-19T09:42:48.270" v="13" actId="478"/>
          <ac:spMkLst>
            <pc:docMk/>
            <pc:sldMk cId="2780273280" sldId="1115"/>
            <ac:spMk id="140" creationId="{9AB3B9C1-72E5-AAAA-076F-BA45B1C8E6A3}"/>
          </ac:spMkLst>
        </pc:spChg>
        <pc:spChg chg="mod">
          <ac:chgData name="HERNANDEZ FERNANDEZ Juan" userId="663e9c35-7183-44e9-99c8-5d6853ef6ff1" providerId="ADAL" clId="{94BD1EDC-E36E-480D-B133-E0CEC199C3E7}" dt="2024-04-19T09:42:48.270" v="13" actId="478"/>
          <ac:spMkLst>
            <pc:docMk/>
            <pc:sldMk cId="2780273280" sldId="1115"/>
            <ac:spMk id="141" creationId="{A9FCA548-BAE7-A758-02D3-478517822B35}"/>
          </ac:spMkLst>
        </pc:spChg>
        <pc:spChg chg="mod">
          <ac:chgData name="HERNANDEZ FERNANDEZ Juan" userId="663e9c35-7183-44e9-99c8-5d6853ef6ff1" providerId="ADAL" clId="{94BD1EDC-E36E-480D-B133-E0CEC199C3E7}" dt="2024-04-19T09:42:48.270" v="13" actId="478"/>
          <ac:spMkLst>
            <pc:docMk/>
            <pc:sldMk cId="2780273280" sldId="1115"/>
            <ac:spMk id="142" creationId="{B1922758-1D11-5C85-6E2A-E38DC0B48976}"/>
          </ac:spMkLst>
        </pc:spChg>
        <pc:spChg chg="mod">
          <ac:chgData name="HERNANDEZ FERNANDEZ Juan" userId="663e9c35-7183-44e9-99c8-5d6853ef6ff1" providerId="ADAL" clId="{94BD1EDC-E36E-480D-B133-E0CEC199C3E7}" dt="2024-04-19T09:42:48.270" v="13" actId="478"/>
          <ac:spMkLst>
            <pc:docMk/>
            <pc:sldMk cId="2780273280" sldId="1115"/>
            <ac:spMk id="143" creationId="{BE0713FC-F3BF-3665-B1A0-142ECB6F97B8}"/>
          </ac:spMkLst>
        </pc:spChg>
        <pc:spChg chg="mod">
          <ac:chgData name="HERNANDEZ FERNANDEZ Juan" userId="663e9c35-7183-44e9-99c8-5d6853ef6ff1" providerId="ADAL" clId="{94BD1EDC-E36E-480D-B133-E0CEC199C3E7}" dt="2024-04-19T09:42:48.270" v="13" actId="478"/>
          <ac:spMkLst>
            <pc:docMk/>
            <pc:sldMk cId="2780273280" sldId="1115"/>
            <ac:spMk id="144" creationId="{C9CBEF4D-EE56-2F9B-1614-794F88D5D739}"/>
          </ac:spMkLst>
        </pc:spChg>
        <pc:spChg chg="mod">
          <ac:chgData name="HERNANDEZ FERNANDEZ Juan" userId="663e9c35-7183-44e9-99c8-5d6853ef6ff1" providerId="ADAL" clId="{94BD1EDC-E36E-480D-B133-E0CEC199C3E7}" dt="2024-04-19T09:42:48.270" v="13" actId="478"/>
          <ac:spMkLst>
            <pc:docMk/>
            <pc:sldMk cId="2780273280" sldId="1115"/>
            <ac:spMk id="145" creationId="{6BD9FA1E-9F99-62D9-49CB-2D069952B5E0}"/>
          </ac:spMkLst>
        </pc:spChg>
        <pc:spChg chg="mod">
          <ac:chgData name="HERNANDEZ FERNANDEZ Juan" userId="663e9c35-7183-44e9-99c8-5d6853ef6ff1" providerId="ADAL" clId="{94BD1EDC-E36E-480D-B133-E0CEC199C3E7}" dt="2024-04-19T09:42:48.270" v="13" actId="478"/>
          <ac:spMkLst>
            <pc:docMk/>
            <pc:sldMk cId="2780273280" sldId="1115"/>
            <ac:spMk id="146" creationId="{F25DFF99-7E90-8DCA-A323-5D891F9BF080}"/>
          </ac:spMkLst>
        </pc:spChg>
        <pc:spChg chg="mod">
          <ac:chgData name="HERNANDEZ FERNANDEZ Juan" userId="663e9c35-7183-44e9-99c8-5d6853ef6ff1" providerId="ADAL" clId="{94BD1EDC-E36E-480D-B133-E0CEC199C3E7}" dt="2024-04-19T09:42:48.270" v="13" actId="478"/>
          <ac:spMkLst>
            <pc:docMk/>
            <pc:sldMk cId="2780273280" sldId="1115"/>
            <ac:spMk id="147" creationId="{91ABDACB-4F72-8C96-075E-0DC78C675DCA}"/>
          </ac:spMkLst>
        </pc:spChg>
        <pc:spChg chg="mod">
          <ac:chgData name="HERNANDEZ FERNANDEZ Juan" userId="663e9c35-7183-44e9-99c8-5d6853ef6ff1" providerId="ADAL" clId="{94BD1EDC-E36E-480D-B133-E0CEC199C3E7}" dt="2024-04-19T09:42:48.270" v="13" actId="478"/>
          <ac:spMkLst>
            <pc:docMk/>
            <pc:sldMk cId="2780273280" sldId="1115"/>
            <ac:spMk id="148" creationId="{5DC0444D-1AFA-1CDB-361A-2CF2B4E8B111}"/>
          </ac:spMkLst>
        </pc:spChg>
        <pc:spChg chg="mod">
          <ac:chgData name="HERNANDEZ FERNANDEZ Juan" userId="663e9c35-7183-44e9-99c8-5d6853ef6ff1" providerId="ADAL" clId="{94BD1EDC-E36E-480D-B133-E0CEC199C3E7}" dt="2024-04-19T09:42:48.270" v="13" actId="478"/>
          <ac:spMkLst>
            <pc:docMk/>
            <pc:sldMk cId="2780273280" sldId="1115"/>
            <ac:spMk id="149" creationId="{A13DB29C-EBA3-F3C4-14C6-13D5ABAB233C}"/>
          </ac:spMkLst>
        </pc:spChg>
        <pc:spChg chg="mod">
          <ac:chgData name="HERNANDEZ FERNANDEZ Juan" userId="663e9c35-7183-44e9-99c8-5d6853ef6ff1" providerId="ADAL" clId="{94BD1EDC-E36E-480D-B133-E0CEC199C3E7}" dt="2024-04-19T09:42:48.270" v="13" actId="478"/>
          <ac:spMkLst>
            <pc:docMk/>
            <pc:sldMk cId="2780273280" sldId="1115"/>
            <ac:spMk id="150" creationId="{D8E7DBAD-F542-4237-5572-A864B75E3603}"/>
          </ac:spMkLst>
        </pc:spChg>
        <pc:spChg chg="mod">
          <ac:chgData name="HERNANDEZ FERNANDEZ Juan" userId="663e9c35-7183-44e9-99c8-5d6853ef6ff1" providerId="ADAL" clId="{94BD1EDC-E36E-480D-B133-E0CEC199C3E7}" dt="2024-04-19T09:42:48.270" v="13" actId="478"/>
          <ac:spMkLst>
            <pc:docMk/>
            <pc:sldMk cId="2780273280" sldId="1115"/>
            <ac:spMk id="151" creationId="{A343B929-99DE-BAFC-CC83-29E28249F29C}"/>
          </ac:spMkLst>
        </pc:spChg>
        <pc:spChg chg="mod">
          <ac:chgData name="HERNANDEZ FERNANDEZ Juan" userId="663e9c35-7183-44e9-99c8-5d6853ef6ff1" providerId="ADAL" clId="{94BD1EDC-E36E-480D-B133-E0CEC199C3E7}" dt="2024-04-19T09:42:48.270" v="13" actId="478"/>
          <ac:spMkLst>
            <pc:docMk/>
            <pc:sldMk cId="2780273280" sldId="1115"/>
            <ac:spMk id="152" creationId="{D16B9F94-EB48-D062-7F14-9428B8E18BAE}"/>
          </ac:spMkLst>
        </pc:spChg>
        <pc:spChg chg="mod">
          <ac:chgData name="HERNANDEZ FERNANDEZ Juan" userId="663e9c35-7183-44e9-99c8-5d6853ef6ff1" providerId="ADAL" clId="{94BD1EDC-E36E-480D-B133-E0CEC199C3E7}" dt="2024-04-19T09:42:48.270" v="13" actId="478"/>
          <ac:spMkLst>
            <pc:docMk/>
            <pc:sldMk cId="2780273280" sldId="1115"/>
            <ac:spMk id="153" creationId="{837D6132-9CA3-42C7-D12D-1DA42D4649AD}"/>
          </ac:spMkLst>
        </pc:spChg>
        <pc:spChg chg="mod">
          <ac:chgData name="HERNANDEZ FERNANDEZ Juan" userId="663e9c35-7183-44e9-99c8-5d6853ef6ff1" providerId="ADAL" clId="{94BD1EDC-E36E-480D-B133-E0CEC199C3E7}" dt="2024-04-19T09:42:48.270" v="13" actId="478"/>
          <ac:spMkLst>
            <pc:docMk/>
            <pc:sldMk cId="2780273280" sldId="1115"/>
            <ac:spMk id="154" creationId="{66CB898C-D6F2-B311-7B7E-077BFBE95995}"/>
          </ac:spMkLst>
        </pc:spChg>
        <pc:spChg chg="mod">
          <ac:chgData name="HERNANDEZ FERNANDEZ Juan" userId="663e9c35-7183-44e9-99c8-5d6853ef6ff1" providerId="ADAL" clId="{94BD1EDC-E36E-480D-B133-E0CEC199C3E7}" dt="2024-04-19T09:42:48.270" v="13" actId="478"/>
          <ac:spMkLst>
            <pc:docMk/>
            <pc:sldMk cId="2780273280" sldId="1115"/>
            <ac:spMk id="155" creationId="{7E9E49CF-B000-793E-9117-92A9F74E79D6}"/>
          </ac:spMkLst>
        </pc:spChg>
        <pc:spChg chg="mod">
          <ac:chgData name="HERNANDEZ FERNANDEZ Juan" userId="663e9c35-7183-44e9-99c8-5d6853ef6ff1" providerId="ADAL" clId="{94BD1EDC-E36E-480D-B133-E0CEC199C3E7}" dt="2024-04-19T09:42:48.270" v="13" actId="478"/>
          <ac:spMkLst>
            <pc:docMk/>
            <pc:sldMk cId="2780273280" sldId="1115"/>
            <ac:spMk id="156" creationId="{BABA390B-5839-B8B1-57E1-F5BFC20F766C}"/>
          </ac:spMkLst>
        </pc:spChg>
        <pc:spChg chg="mod">
          <ac:chgData name="HERNANDEZ FERNANDEZ Juan" userId="663e9c35-7183-44e9-99c8-5d6853ef6ff1" providerId="ADAL" clId="{94BD1EDC-E36E-480D-B133-E0CEC199C3E7}" dt="2024-04-19T09:42:48.270" v="13" actId="478"/>
          <ac:spMkLst>
            <pc:docMk/>
            <pc:sldMk cId="2780273280" sldId="1115"/>
            <ac:spMk id="157" creationId="{132E7B03-1F7F-1F98-F0F2-0A3313CB3FDA}"/>
          </ac:spMkLst>
        </pc:spChg>
        <pc:spChg chg="mod">
          <ac:chgData name="HERNANDEZ FERNANDEZ Juan" userId="663e9c35-7183-44e9-99c8-5d6853ef6ff1" providerId="ADAL" clId="{94BD1EDC-E36E-480D-B133-E0CEC199C3E7}" dt="2024-04-19T09:42:48.270" v="13" actId="478"/>
          <ac:spMkLst>
            <pc:docMk/>
            <pc:sldMk cId="2780273280" sldId="1115"/>
            <ac:spMk id="158" creationId="{5EDE8690-430D-63CB-AC70-BA71451D92A5}"/>
          </ac:spMkLst>
        </pc:spChg>
        <pc:spChg chg="mod">
          <ac:chgData name="HERNANDEZ FERNANDEZ Juan" userId="663e9c35-7183-44e9-99c8-5d6853ef6ff1" providerId="ADAL" clId="{94BD1EDC-E36E-480D-B133-E0CEC199C3E7}" dt="2024-04-19T09:42:48.270" v="13" actId="478"/>
          <ac:spMkLst>
            <pc:docMk/>
            <pc:sldMk cId="2780273280" sldId="1115"/>
            <ac:spMk id="159" creationId="{D52A393D-61AB-7431-5131-F487CCBAF6A3}"/>
          </ac:spMkLst>
        </pc:spChg>
        <pc:spChg chg="mod">
          <ac:chgData name="HERNANDEZ FERNANDEZ Juan" userId="663e9c35-7183-44e9-99c8-5d6853ef6ff1" providerId="ADAL" clId="{94BD1EDC-E36E-480D-B133-E0CEC199C3E7}" dt="2024-04-19T09:42:48.270" v="13" actId="478"/>
          <ac:spMkLst>
            <pc:docMk/>
            <pc:sldMk cId="2780273280" sldId="1115"/>
            <ac:spMk id="160" creationId="{338CEB15-12A6-04F5-F80D-485204F9F8DF}"/>
          </ac:spMkLst>
        </pc:spChg>
        <pc:spChg chg="mod">
          <ac:chgData name="HERNANDEZ FERNANDEZ Juan" userId="663e9c35-7183-44e9-99c8-5d6853ef6ff1" providerId="ADAL" clId="{94BD1EDC-E36E-480D-B133-E0CEC199C3E7}" dt="2024-04-19T09:42:48.270" v="13" actId="478"/>
          <ac:spMkLst>
            <pc:docMk/>
            <pc:sldMk cId="2780273280" sldId="1115"/>
            <ac:spMk id="161" creationId="{5C7BC48A-6B10-CD5F-8F7F-96FE6701D91E}"/>
          </ac:spMkLst>
        </pc:spChg>
        <pc:spChg chg="mod">
          <ac:chgData name="HERNANDEZ FERNANDEZ Juan" userId="663e9c35-7183-44e9-99c8-5d6853ef6ff1" providerId="ADAL" clId="{94BD1EDC-E36E-480D-B133-E0CEC199C3E7}" dt="2024-04-19T09:42:48.270" v="13" actId="478"/>
          <ac:spMkLst>
            <pc:docMk/>
            <pc:sldMk cId="2780273280" sldId="1115"/>
            <ac:spMk id="162" creationId="{A657B2DC-45CE-E65D-002D-ACBBA09DC312}"/>
          </ac:spMkLst>
        </pc:spChg>
        <pc:spChg chg="mod">
          <ac:chgData name="HERNANDEZ FERNANDEZ Juan" userId="663e9c35-7183-44e9-99c8-5d6853ef6ff1" providerId="ADAL" clId="{94BD1EDC-E36E-480D-B133-E0CEC199C3E7}" dt="2024-04-19T09:42:48.270" v="13" actId="478"/>
          <ac:spMkLst>
            <pc:docMk/>
            <pc:sldMk cId="2780273280" sldId="1115"/>
            <ac:spMk id="163" creationId="{C19CD1FE-7ED6-2B5D-DA99-1B3D2B81A3B8}"/>
          </ac:spMkLst>
        </pc:spChg>
        <pc:spChg chg="mod">
          <ac:chgData name="HERNANDEZ FERNANDEZ Juan" userId="663e9c35-7183-44e9-99c8-5d6853ef6ff1" providerId="ADAL" clId="{94BD1EDC-E36E-480D-B133-E0CEC199C3E7}" dt="2024-04-19T09:42:48.270" v="13" actId="478"/>
          <ac:spMkLst>
            <pc:docMk/>
            <pc:sldMk cId="2780273280" sldId="1115"/>
            <ac:spMk id="164" creationId="{D67F79F8-2464-970B-1C83-50CEB5579C5D}"/>
          </ac:spMkLst>
        </pc:spChg>
        <pc:spChg chg="mod">
          <ac:chgData name="HERNANDEZ FERNANDEZ Juan" userId="663e9c35-7183-44e9-99c8-5d6853ef6ff1" providerId="ADAL" clId="{94BD1EDC-E36E-480D-B133-E0CEC199C3E7}" dt="2024-04-19T09:42:48.270" v="13" actId="478"/>
          <ac:spMkLst>
            <pc:docMk/>
            <pc:sldMk cId="2780273280" sldId="1115"/>
            <ac:spMk id="165" creationId="{DE9BAD98-98E0-7BE5-425C-E99D3BE06C81}"/>
          </ac:spMkLst>
        </pc:spChg>
        <pc:spChg chg="mod">
          <ac:chgData name="HERNANDEZ FERNANDEZ Juan" userId="663e9c35-7183-44e9-99c8-5d6853ef6ff1" providerId="ADAL" clId="{94BD1EDC-E36E-480D-B133-E0CEC199C3E7}" dt="2024-04-19T09:42:48.270" v="13" actId="478"/>
          <ac:spMkLst>
            <pc:docMk/>
            <pc:sldMk cId="2780273280" sldId="1115"/>
            <ac:spMk id="166" creationId="{32D6380E-86BA-DC0A-0358-6AEA7F3F9B5A}"/>
          </ac:spMkLst>
        </pc:spChg>
        <pc:spChg chg="mod">
          <ac:chgData name="HERNANDEZ FERNANDEZ Juan" userId="663e9c35-7183-44e9-99c8-5d6853ef6ff1" providerId="ADAL" clId="{94BD1EDC-E36E-480D-B133-E0CEC199C3E7}" dt="2024-04-19T09:42:48.270" v="13" actId="478"/>
          <ac:spMkLst>
            <pc:docMk/>
            <pc:sldMk cId="2780273280" sldId="1115"/>
            <ac:spMk id="167" creationId="{352AAC17-5C89-502F-0140-754CA7773816}"/>
          </ac:spMkLst>
        </pc:spChg>
        <pc:spChg chg="mod">
          <ac:chgData name="HERNANDEZ FERNANDEZ Juan" userId="663e9c35-7183-44e9-99c8-5d6853ef6ff1" providerId="ADAL" clId="{94BD1EDC-E36E-480D-B133-E0CEC199C3E7}" dt="2024-04-19T09:42:48.270" v="13" actId="478"/>
          <ac:spMkLst>
            <pc:docMk/>
            <pc:sldMk cId="2780273280" sldId="1115"/>
            <ac:spMk id="168" creationId="{24A7170E-CF53-400C-6049-9E365AFFA5D3}"/>
          </ac:spMkLst>
        </pc:spChg>
        <pc:spChg chg="mod">
          <ac:chgData name="HERNANDEZ FERNANDEZ Juan" userId="663e9c35-7183-44e9-99c8-5d6853ef6ff1" providerId="ADAL" clId="{94BD1EDC-E36E-480D-B133-E0CEC199C3E7}" dt="2024-04-19T09:42:48.270" v="13" actId="478"/>
          <ac:spMkLst>
            <pc:docMk/>
            <pc:sldMk cId="2780273280" sldId="1115"/>
            <ac:spMk id="169" creationId="{77980278-9ABB-1209-DC56-921DBE75B8A9}"/>
          </ac:spMkLst>
        </pc:spChg>
        <pc:spChg chg="mod">
          <ac:chgData name="HERNANDEZ FERNANDEZ Juan" userId="663e9c35-7183-44e9-99c8-5d6853ef6ff1" providerId="ADAL" clId="{94BD1EDC-E36E-480D-B133-E0CEC199C3E7}" dt="2024-04-19T09:42:48.270" v="13" actId="478"/>
          <ac:spMkLst>
            <pc:docMk/>
            <pc:sldMk cId="2780273280" sldId="1115"/>
            <ac:spMk id="170" creationId="{F38765F7-1CBF-D17D-4116-F4CF12B29E6F}"/>
          </ac:spMkLst>
        </pc:spChg>
        <pc:spChg chg="mod">
          <ac:chgData name="HERNANDEZ FERNANDEZ Juan" userId="663e9c35-7183-44e9-99c8-5d6853ef6ff1" providerId="ADAL" clId="{94BD1EDC-E36E-480D-B133-E0CEC199C3E7}" dt="2024-04-19T09:42:48.270" v="13" actId="478"/>
          <ac:spMkLst>
            <pc:docMk/>
            <pc:sldMk cId="2780273280" sldId="1115"/>
            <ac:spMk id="171" creationId="{F8DFA896-EFFE-FF81-DB7F-D71B1B6E3DE6}"/>
          </ac:spMkLst>
        </pc:spChg>
        <pc:spChg chg="mod">
          <ac:chgData name="HERNANDEZ FERNANDEZ Juan" userId="663e9c35-7183-44e9-99c8-5d6853ef6ff1" providerId="ADAL" clId="{94BD1EDC-E36E-480D-B133-E0CEC199C3E7}" dt="2024-04-19T09:42:48.270" v="13" actId="478"/>
          <ac:spMkLst>
            <pc:docMk/>
            <pc:sldMk cId="2780273280" sldId="1115"/>
            <ac:spMk id="172" creationId="{A5AF72D5-F592-7E1F-C682-9C6103BD68F3}"/>
          </ac:spMkLst>
        </pc:spChg>
        <pc:spChg chg="mod">
          <ac:chgData name="HERNANDEZ FERNANDEZ Juan" userId="663e9c35-7183-44e9-99c8-5d6853ef6ff1" providerId="ADAL" clId="{94BD1EDC-E36E-480D-B133-E0CEC199C3E7}" dt="2024-04-19T09:42:48.270" v="13" actId="478"/>
          <ac:spMkLst>
            <pc:docMk/>
            <pc:sldMk cId="2780273280" sldId="1115"/>
            <ac:spMk id="173" creationId="{DA919DC0-B83F-253D-1788-6F273E9766DF}"/>
          </ac:spMkLst>
        </pc:spChg>
        <pc:spChg chg="mod">
          <ac:chgData name="HERNANDEZ FERNANDEZ Juan" userId="663e9c35-7183-44e9-99c8-5d6853ef6ff1" providerId="ADAL" clId="{94BD1EDC-E36E-480D-B133-E0CEC199C3E7}" dt="2024-04-19T09:42:48.270" v="13" actId="478"/>
          <ac:spMkLst>
            <pc:docMk/>
            <pc:sldMk cId="2780273280" sldId="1115"/>
            <ac:spMk id="174" creationId="{070DDB73-CD7D-CF76-DF08-396CD99067C2}"/>
          </ac:spMkLst>
        </pc:spChg>
        <pc:spChg chg="mod">
          <ac:chgData name="HERNANDEZ FERNANDEZ Juan" userId="663e9c35-7183-44e9-99c8-5d6853ef6ff1" providerId="ADAL" clId="{94BD1EDC-E36E-480D-B133-E0CEC199C3E7}" dt="2024-04-19T09:42:48.270" v="13" actId="478"/>
          <ac:spMkLst>
            <pc:docMk/>
            <pc:sldMk cId="2780273280" sldId="1115"/>
            <ac:spMk id="175" creationId="{49904DEB-9AAF-A7EB-2BAF-139F233AF49D}"/>
          </ac:spMkLst>
        </pc:spChg>
        <pc:spChg chg="mod">
          <ac:chgData name="HERNANDEZ FERNANDEZ Juan" userId="663e9c35-7183-44e9-99c8-5d6853ef6ff1" providerId="ADAL" clId="{94BD1EDC-E36E-480D-B133-E0CEC199C3E7}" dt="2024-04-19T09:42:48.270" v="13" actId="478"/>
          <ac:spMkLst>
            <pc:docMk/>
            <pc:sldMk cId="2780273280" sldId="1115"/>
            <ac:spMk id="176" creationId="{7F8EB83D-7361-BE82-039A-3B5DA39E5FDA}"/>
          </ac:spMkLst>
        </pc:spChg>
        <pc:spChg chg="mod">
          <ac:chgData name="HERNANDEZ FERNANDEZ Juan" userId="663e9c35-7183-44e9-99c8-5d6853ef6ff1" providerId="ADAL" clId="{94BD1EDC-E36E-480D-B133-E0CEC199C3E7}" dt="2024-04-19T09:42:48.270" v="13" actId="478"/>
          <ac:spMkLst>
            <pc:docMk/>
            <pc:sldMk cId="2780273280" sldId="1115"/>
            <ac:spMk id="177" creationId="{9E21B738-25FE-5DC5-F1BB-6D66932126B6}"/>
          </ac:spMkLst>
        </pc:spChg>
        <pc:spChg chg="mod">
          <ac:chgData name="HERNANDEZ FERNANDEZ Juan" userId="663e9c35-7183-44e9-99c8-5d6853ef6ff1" providerId="ADAL" clId="{94BD1EDC-E36E-480D-B133-E0CEC199C3E7}" dt="2024-04-19T09:42:48.270" v="13" actId="478"/>
          <ac:spMkLst>
            <pc:docMk/>
            <pc:sldMk cId="2780273280" sldId="1115"/>
            <ac:spMk id="178" creationId="{2C2CF274-B070-3986-B83E-6F2098CA80E1}"/>
          </ac:spMkLst>
        </pc:spChg>
        <pc:spChg chg="mod">
          <ac:chgData name="HERNANDEZ FERNANDEZ Juan" userId="663e9c35-7183-44e9-99c8-5d6853ef6ff1" providerId="ADAL" clId="{94BD1EDC-E36E-480D-B133-E0CEC199C3E7}" dt="2024-04-19T09:42:48.270" v="13" actId="478"/>
          <ac:spMkLst>
            <pc:docMk/>
            <pc:sldMk cId="2780273280" sldId="1115"/>
            <ac:spMk id="179" creationId="{353200B2-C31A-11AA-BB6C-B7286BCB89C9}"/>
          </ac:spMkLst>
        </pc:spChg>
        <pc:spChg chg="mod">
          <ac:chgData name="HERNANDEZ FERNANDEZ Juan" userId="663e9c35-7183-44e9-99c8-5d6853ef6ff1" providerId="ADAL" clId="{94BD1EDC-E36E-480D-B133-E0CEC199C3E7}" dt="2024-04-19T09:42:48.270" v="13" actId="478"/>
          <ac:spMkLst>
            <pc:docMk/>
            <pc:sldMk cId="2780273280" sldId="1115"/>
            <ac:spMk id="180" creationId="{D3FFF7C4-7101-C6F8-0132-C8469884A68C}"/>
          </ac:spMkLst>
        </pc:spChg>
        <pc:spChg chg="add mod topLvl">
          <ac:chgData name="HERNANDEZ FERNANDEZ Juan" userId="663e9c35-7183-44e9-99c8-5d6853ef6ff1" providerId="ADAL" clId="{94BD1EDC-E36E-480D-B133-E0CEC199C3E7}" dt="2024-04-19T09:45:46.460" v="39" actId="1076"/>
          <ac:spMkLst>
            <pc:docMk/>
            <pc:sldMk cId="2780273280" sldId="1115"/>
            <ac:spMk id="181" creationId="{6C3F2982-CAA0-6904-D561-3C89AAB59F69}"/>
          </ac:spMkLst>
        </pc:spChg>
        <pc:spChg chg="add mod">
          <ac:chgData name="HERNANDEZ FERNANDEZ Juan" userId="663e9c35-7183-44e9-99c8-5d6853ef6ff1" providerId="ADAL" clId="{94BD1EDC-E36E-480D-B133-E0CEC199C3E7}" dt="2024-04-19T09:45:46.460" v="39" actId="1076"/>
          <ac:spMkLst>
            <pc:docMk/>
            <pc:sldMk cId="2780273280" sldId="1115"/>
            <ac:spMk id="183" creationId="{A40A5D94-CD1E-4229-31A9-9879C41B5410}"/>
          </ac:spMkLst>
        </pc:spChg>
        <pc:spChg chg="add del mod">
          <ac:chgData name="HERNANDEZ FERNANDEZ Juan" userId="663e9c35-7183-44e9-99c8-5d6853ef6ff1" providerId="ADAL" clId="{94BD1EDC-E36E-480D-B133-E0CEC199C3E7}" dt="2024-04-19T09:45:34.049" v="36" actId="478"/>
          <ac:spMkLst>
            <pc:docMk/>
            <pc:sldMk cId="2780273280" sldId="1115"/>
            <ac:spMk id="184" creationId="{D6672CCB-D524-CDB8-F145-B98CE25D050C}"/>
          </ac:spMkLst>
        </pc:spChg>
        <pc:grpChg chg="mod">
          <ac:chgData name="HERNANDEZ FERNANDEZ Juan" userId="663e9c35-7183-44e9-99c8-5d6853ef6ff1" providerId="ADAL" clId="{94BD1EDC-E36E-480D-B133-E0CEC199C3E7}" dt="2024-04-19T09:42:38.040" v="11" actId="338"/>
          <ac:grpSpMkLst>
            <pc:docMk/>
            <pc:sldMk cId="2780273280" sldId="1115"/>
            <ac:grpSpMk id="1" creationId="{00000000-0000-0000-0000-000000000000}"/>
          </ac:grpSpMkLst>
        </pc:grpChg>
        <pc:grpChg chg="mod">
          <ac:chgData name="HERNANDEZ FERNANDEZ Juan" userId="663e9c35-7183-44e9-99c8-5d6853ef6ff1" providerId="ADAL" clId="{94BD1EDC-E36E-480D-B133-E0CEC199C3E7}" dt="2024-04-19T09:42:48.270" v="13" actId="478"/>
          <ac:grpSpMkLst>
            <pc:docMk/>
            <pc:sldMk cId="2780273280" sldId="1115"/>
            <ac:grpSpMk id="5" creationId="{B0E8A88C-967A-5FEF-8F28-AE16EDCAECB0}"/>
          </ac:grpSpMkLst>
        </pc:grpChg>
        <pc:grpChg chg="add del mod ord">
          <ac:chgData name="HERNANDEZ FERNANDEZ Juan" userId="663e9c35-7183-44e9-99c8-5d6853ef6ff1" providerId="ADAL" clId="{94BD1EDC-E36E-480D-B133-E0CEC199C3E7}" dt="2024-04-19T09:45:22.421" v="33" actId="478"/>
          <ac:grpSpMkLst>
            <pc:docMk/>
            <pc:sldMk cId="2780273280" sldId="1115"/>
            <ac:grpSpMk id="182" creationId="{2FAE4A2C-8C42-2356-01A3-45D850E26E78}"/>
          </ac:grpSpMkLst>
        </pc:grpChg>
        <pc:picChg chg="add mod modCrop">
          <ac:chgData name="HERNANDEZ FERNANDEZ Juan" userId="663e9c35-7183-44e9-99c8-5d6853ef6ff1" providerId="ADAL" clId="{94BD1EDC-E36E-480D-B133-E0CEC199C3E7}" dt="2024-04-19T09:45:46.460" v="39" actId="1076"/>
          <ac:picMkLst>
            <pc:docMk/>
            <pc:sldMk cId="2780273280" sldId="1115"/>
            <ac:picMk id="3" creationId="{9C7B71A2-8F89-1B96-7992-530BFAFFDEFC}"/>
          </ac:picMkLst>
        </pc:picChg>
        <pc:picChg chg="add del mod topLvl modCrop">
          <ac:chgData name="HERNANDEZ FERNANDEZ Juan" userId="663e9c35-7183-44e9-99c8-5d6853ef6ff1" providerId="ADAL" clId="{94BD1EDC-E36E-480D-B133-E0CEC199C3E7}" dt="2024-04-19T09:45:22.421" v="33" actId="478"/>
          <ac:picMkLst>
            <pc:docMk/>
            <pc:sldMk cId="2780273280" sldId="1115"/>
            <ac:picMk id="4" creationId="{76072749-E75F-E14F-077D-56CFB4896D3F}"/>
          </ac:picMkLst>
        </pc:picChg>
      </pc:sldChg>
      <pc:sldChg chg="addSp delSp modSp add mod">
        <pc:chgData name="HERNANDEZ FERNANDEZ Juan" userId="663e9c35-7183-44e9-99c8-5d6853ef6ff1" providerId="ADAL" clId="{94BD1EDC-E36E-480D-B133-E0CEC199C3E7}" dt="2024-04-19T09:48:00.436" v="66" actId="1076"/>
        <pc:sldMkLst>
          <pc:docMk/>
          <pc:sldMk cId="998186194" sldId="1129"/>
        </pc:sldMkLst>
        <pc:spChg chg="del">
          <ac:chgData name="HERNANDEZ FERNANDEZ Juan" userId="663e9c35-7183-44e9-99c8-5d6853ef6ff1" providerId="ADAL" clId="{94BD1EDC-E36E-480D-B133-E0CEC199C3E7}" dt="2024-04-19T09:47:09.811" v="54" actId="478"/>
          <ac:spMkLst>
            <pc:docMk/>
            <pc:sldMk cId="998186194" sldId="1129"/>
            <ac:spMk id="183" creationId="{A40A5D94-CD1E-4229-31A9-9879C41B5410}"/>
          </ac:spMkLst>
        </pc:spChg>
        <pc:grpChg chg="add mod">
          <ac:chgData name="HERNANDEZ FERNANDEZ Juan" userId="663e9c35-7183-44e9-99c8-5d6853ef6ff1" providerId="ADAL" clId="{94BD1EDC-E36E-480D-B133-E0CEC199C3E7}" dt="2024-04-19T09:48:00.436" v="66" actId="1076"/>
          <ac:grpSpMkLst>
            <pc:docMk/>
            <pc:sldMk cId="998186194" sldId="1129"/>
            <ac:grpSpMk id="5" creationId="{2D4AAE9B-AF29-FFCC-E48C-DD2D45958937}"/>
          </ac:grpSpMkLst>
        </pc:grpChg>
        <pc:picChg chg="mod modCrop">
          <ac:chgData name="HERNANDEZ FERNANDEZ Juan" userId="663e9c35-7183-44e9-99c8-5d6853ef6ff1" providerId="ADAL" clId="{94BD1EDC-E36E-480D-B133-E0CEC199C3E7}" dt="2024-04-19T09:47:55.183" v="64" actId="164"/>
          <ac:picMkLst>
            <pc:docMk/>
            <pc:sldMk cId="998186194" sldId="1129"/>
            <ac:picMk id="3" creationId="{9C7B71A2-8F89-1B96-7992-530BFAFFDEFC}"/>
          </ac:picMkLst>
        </pc:picChg>
        <pc:picChg chg="add mod modCrop">
          <ac:chgData name="HERNANDEZ FERNANDEZ Juan" userId="663e9c35-7183-44e9-99c8-5d6853ef6ff1" providerId="ADAL" clId="{94BD1EDC-E36E-480D-B133-E0CEC199C3E7}" dt="2024-04-19T09:47:55.183" v="64" actId="164"/>
          <ac:picMkLst>
            <pc:docMk/>
            <pc:sldMk cId="998186194" sldId="1129"/>
            <ac:picMk id="4" creationId="{83AD3126-5C22-2DCD-DE48-8E9FC85D355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id-ID"/>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109D7756-2951-42C2-B02E-D90428094462}" type="datetimeFigureOut">
              <a:rPr lang="id-ID" smtClean="0"/>
              <a:t>22/04/2024</a:t>
            </a:fld>
            <a:endParaRPr lang="id-ID"/>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id-ID"/>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ECF184F7-3F6F-4590-AF71-E6C43F6C6E9E}" type="slidenum">
              <a:rPr lang="id-ID" smtClean="0"/>
              <a:t>‹#›</a:t>
            </a:fld>
            <a:endParaRPr lang="id-ID"/>
          </a:p>
        </p:txBody>
      </p:sp>
    </p:spTree>
    <p:extLst>
      <p:ext uri="{BB962C8B-B14F-4D97-AF65-F5344CB8AC3E}">
        <p14:creationId xmlns:p14="http://schemas.microsoft.com/office/powerpoint/2010/main" val="3963319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id-ID"/>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0CF82809-8603-4B8D-85C0-5D95F6FAC86A}" type="datetimeFigureOut">
              <a:rPr lang="id-ID" smtClean="0"/>
              <a:t>22/04/2024</a:t>
            </a:fld>
            <a:endParaRPr lang="id-ID"/>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id-ID"/>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id-ID"/>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3578A28A-3C3B-4DCC-8038-AED859F2296D}" type="slidenum">
              <a:rPr lang="id-ID" smtClean="0"/>
              <a:t>‹#›</a:t>
            </a:fld>
            <a:endParaRPr lang="id-ID"/>
          </a:p>
        </p:txBody>
      </p:sp>
    </p:spTree>
    <p:extLst>
      <p:ext uri="{BB962C8B-B14F-4D97-AF65-F5344CB8AC3E}">
        <p14:creationId xmlns:p14="http://schemas.microsoft.com/office/powerpoint/2010/main" val="2079743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Key message:  ETCS &amp; ATO Specifications are fully mature and delivered according to the mandate/scope.  Digital ETCS reducing trackside assets: add merge L2 and L3 and missing safety requirements (important for train integrity).</a:t>
            </a:r>
          </a:p>
        </p:txBody>
      </p:sp>
      <p:sp>
        <p:nvSpPr>
          <p:cNvPr id="4" name="Slide Number Placeholder 3"/>
          <p:cNvSpPr>
            <a:spLocks noGrp="1"/>
          </p:cNvSpPr>
          <p:nvPr>
            <p:ph type="sldNum" sz="quarter" idx="5"/>
          </p:nvPr>
        </p:nvSpPr>
        <p:spPr/>
        <p:txBody>
          <a:bodyPr/>
          <a:lstStyle/>
          <a:p>
            <a:fld id="{3578A28A-3C3B-4DCC-8038-AED859F2296D}" type="slidenum">
              <a:rPr lang="id-ID" smtClean="0"/>
              <a:t>3</a:t>
            </a:fld>
            <a:endParaRPr lang="id-ID"/>
          </a:p>
        </p:txBody>
      </p:sp>
    </p:spTree>
    <p:extLst>
      <p:ext uri="{BB962C8B-B14F-4D97-AF65-F5344CB8AC3E}">
        <p14:creationId xmlns:p14="http://schemas.microsoft.com/office/powerpoint/2010/main" val="4130683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Workshop:</a:t>
            </a:r>
          </a:p>
          <a:p>
            <a:pPr marL="176679" indent="-176679">
              <a:buFont typeface="Arial" panose="020B0604020202020204" pitchFamily="34" charset="0"/>
              <a:buChar char="•"/>
            </a:pPr>
            <a:r>
              <a:rPr lang="en-US"/>
              <a:t>Explanation of ETCS OBU implementations received today in VA:  B3MR1 (partial fulfilment/deviations) or B3R2 (=B3MR1+error corrections without GPRS/online key management)</a:t>
            </a:r>
          </a:p>
          <a:p>
            <a:pPr marL="176679" indent="-176679">
              <a:buFont typeface="Arial" panose="020B0604020202020204" pitchFamily="34" charset="0"/>
              <a:buChar char="•"/>
            </a:pPr>
            <a:r>
              <a:rPr lang="en-US"/>
              <a:t>ETCS &amp; 3 configurations:  CCS TSI focuses on 3 standard configurations.  Why? short term:  error corrections for existing functions including 1370, otherwise NTR could be created; short term (optional): ATO; mid term: ETCS ready for FRMCS/DAC)</a:t>
            </a:r>
          </a:p>
          <a:p>
            <a:pPr marL="176679" indent="-176679">
              <a:buFont typeface="Arial" panose="020B0604020202020204" pitchFamily="34" charset="0"/>
              <a:buChar char="•"/>
            </a:pPr>
            <a:r>
              <a:rPr lang="en-US"/>
              <a:t>ETCS &amp; SS-153:  Show table of content </a:t>
            </a:r>
          </a:p>
          <a:p>
            <a:endParaRPr lang="en-GB"/>
          </a:p>
        </p:txBody>
      </p:sp>
      <p:sp>
        <p:nvSpPr>
          <p:cNvPr id="4" name="Slide Number Placeholder 3"/>
          <p:cNvSpPr>
            <a:spLocks noGrp="1"/>
          </p:cNvSpPr>
          <p:nvPr>
            <p:ph type="sldNum" sz="quarter" idx="5"/>
          </p:nvPr>
        </p:nvSpPr>
        <p:spPr/>
        <p:txBody>
          <a:bodyPr/>
          <a:lstStyle/>
          <a:p>
            <a:fld id="{511CC5A7-D359-45DC-A043-AC33E81F8012}" type="slidenum">
              <a:rPr lang="en-GB" smtClean="0"/>
              <a:t>13</a:t>
            </a:fld>
            <a:endParaRPr lang="en-GB"/>
          </a:p>
        </p:txBody>
      </p:sp>
    </p:spTree>
    <p:extLst>
      <p:ext uri="{BB962C8B-B14F-4D97-AF65-F5344CB8AC3E}">
        <p14:creationId xmlns:p14="http://schemas.microsoft.com/office/powerpoint/2010/main" val="2883279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Workshop:</a:t>
            </a:r>
          </a:p>
          <a:p>
            <a:pPr marL="176679" indent="-176679">
              <a:buFont typeface="Arial" panose="020B0604020202020204" pitchFamily="34" charset="0"/>
              <a:buChar char="•"/>
            </a:pPr>
            <a:r>
              <a:rPr lang="en-US"/>
              <a:t>Explanation of ETCS OBU implementations received today in VA:  B3MR1 (partial fulfilment/deviations) or B3R2 (=B3MR1+error corrections without GPRS/online key management)</a:t>
            </a:r>
          </a:p>
          <a:p>
            <a:pPr marL="176679" indent="-176679">
              <a:buFont typeface="Arial" panose="020B0604020202020204" pitchFamily="34" charset="0"/>
              <a:buChar char="•"/>
            </a:pPr>
            <a:r>
              <a:rPr lang="en-US"/>
              <a:t>ETCS &amp; 3 configurations:  CCS TSI focuses on 3 standard configurations.  Why? short term:  error corrections for existing functions including 1370, otherwise NTR could be created; short term (optional): ATO; mid term: ETCS ready for FRMCS/DAC)</a:t>
            </a:r>
          </a:p>
          <a:p>
            <a:pPr marL="176679" indent="-176679">
              <a:buFont typeface="Arial" panose="020B0604020202020204" pitchFamily="34" charset="0"/>
              <a:buChar char="•"/>
            </a:pPr>
            <a:r>
              <a:rPr lang="en-US"/>
              <a:t>ETCS &amp; SS-153:  Show table of content </a:t>
            </a:r>
          </a:p>
          <a:p>
            <a:endParaRPr lang="en-GB"/>
          </a:p>
        </p:txBody>
      </p:sp>
      <p:sp>
        <p:nvSpPr>
          <p:cNvPr id="4" name="Slide Number Placeholder 3"/>
          <p:cNvSpPr>
            <a:spLocks noGrp="1"/>
          </p:cNvSpPr>
          <p:nvPr>
            <p:ph type="sldNum" sz="quarter" idx="5"/>
          </p:nvPr>
        </p:nvSpPr>
        <p:spPr/>
        <p:txBody>
          <a:bodyPr/>
          <a:lstStyle/>
          <a:p>
            <a:fld id="{511CC5A7-D359-45DC-A043-AC33E81F8012}" type="slidenum">
              <a:rPr lang="en-GB" smtClean="0"/>
              <a:t>14</a:t>
            </a:fld>
            <a:endParaRPr lang="en-GB"/>
          </a:p>
        </p:txBody>
      </p:sp>
    </p:spTree>
    <p:extLst>
      <p:ext uri="{BB962C8B-B14F-4D97-AF65-F5344CB8AC3E}">
        <p14:creationId xmlns:p14="http://schemas.microsoft.com/office/powerpoint/2010/main" val="3085020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Workshop:</a:t>
            </a:r>
          </a:p>
          <a:p>
            <a:pPr marL="176679" indent="-176679">
              <a:buFont typeface="Arial" panose="020B0604020202020204" pitchFamily="34" charset="0"/>
              <a:buChar char="•"/>
            </a:pPr>
            <a:r>
              <a:rPr lang="en-US"/>
              <a:t>Explanation of ETCS OBU implementations received today in VA:  B3MR1 (partial fulfilment/deviations) or B3R2 (=B3MR1+error corrections without GPRS/online key management)</a:t>
            </a:r>
          </a:p>
          <a:p>
            <a:pPr marL="176679" indent="-176679">
              <a:buFont typeface="Arial" panose="020B0604020202020204" pitchFamily="34" charset="0"/>
              <a:buChar char="•"/>
            </a:pPr>
            <a:r>
              <a:rPr lang="en-US"/>
              <a:t>ETCS &amp; 3 configurations:  CCS TSI focuses on 3 standard configurations.  Why? short term:  error corrections for existing functions including 1370, otherwise NTR could be created; short term (optional): ATO; mid term: ETCS ready for FRMCS/DAC)</a:t>
            </a:r>
          </a:p>
          <a:p>
            <a:pPr marL="176679" indent="-176679">
              <a:buFont typeface="Arial" panose="020B0604020202020204" pitchFamily="34" charset="0"/>
              <a:buChar char="•"/>
            </a:pPr>
            <a:r>
              <a:rPr lang="en-US"/>
              <a:t>ETCS &amp; SS-153:  Show table of content </a:t>
            </a:r>
          </a:p>
          <a:p>
            <a:endParaRPr lang="en-GB"/>
          </a:p>
        </p:txBody>
      </p:sp>
      <p:sp>
        <p:nvSpPr>
          <p:cNvPr id="4" name="Slide Number Placeholder 3"/>
          <p:cNvSpPr>
            <a:spLocks noGrp="1"/>
          </p:cNvSpPr>
          <p:nvPr>
            <p:ph type="sldNum" sz="quarter" idx="5"/>
          </p:nvPr>
        </p:nvSpPr>
        <p:spPr/>
        <p:txBody>
          <a:bodyPr/>
          <a:lstStyle/>
          <a:p>
            <a:fld id="{511CC5A7-D359-45DC-A043-AC33E81F8012}" type="slidenum">
              <a:rPr lang="en-GB" smtClean="0"/>
              <a:t>15</a:t>
            </a:fld>
            <a:endParaRPr lang="en-GB"/>
          </a:p>
        </p:txBody>
      </p:sp>
    </p:spTree>
    <p:extLst>
      <p:ext uri="{BB962C8B-B14F-4D97-AF65-F5344CB8AC3E}">
        <p14:creationId xmlns:p14="http://schemas.microsoft.com/office/powerpoint/2010/main" val="645885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Workshop:</a:t>
            </a:r>
          </a:p>
          <a:p>
            <a:pPr marL="176679" indent="-176679">
              <a:buFont typeface="Arial" panose="020B0604020202020204" pitchFamily="34" charset="0"/>
              <a:buChar char="•"/>
            </a:pPr>
            <a:r>
              <a:rPr lang="en-US"/>
              <a:t>Explanation of ETCS OBU implementations received today in VA:  B3MR1 (partial fulfilment/deviations) or B3R2 (=B3MR1+error corrections without GPRS/online key management)</a:t>
            </a:r>
          </a:p>
          <a:p>
            <a:pPr marL="176679" indent="-176679">
              <a:buFont typeface="Arial" panose="020B0604020202020204" pitchFamily="34" charset="0"/>
              <a:buChar char="•"/>
            </a:pPr>
            <a:r>
              <a:rPr lang="en-US"/>
              <a:t>ETCS &amp; 3 configurations:  CCS TSI focuses on 3 standard configurations.  Why? short term:  error corrections for existing functions including 1370, otherwise NTR could be created; short term (optional): ATO; mid term: ETCS ready for FRMCS/DAC)</a:t>
            </a:r>
          </a:p>
          <a:p>
            <a:pPr marL="176679" indent="-176679">
              <a:buFont typeface="Arial" panose="020B0604020202020204" pitchFamily="34" charset="0"/>
              <a:buChar char="•"/>
            </a:pPr>
            <a:r>
              <a:rPr lang="en-US"/>
              <a:t>ETCS &amp; SS-153:  Show table of content </a:t>
            </a:r>
          </a:p>
          <a:p>
            <a:endParaRPr lang="en-GB"/>
          </a:p>
        </p:txBody>
      </p:sp>
      <p:sp>
        <p:nvSpPr>
          <p:cNvPr id="4" name="Slide Number Placeholder 3"/>
          <p:cNvSpPr>
            <a:spLocks noGrp="1"/>
          </p:cNvSpPr>
          <p:nvPr>
            <p:ph type="sldNum" sz="quarter" idx="5"/>
          </p:nvPr>
        </p:nvSpPr>
        <p:spPr/>
        <p:txBody>
          <a:bodyPr/>
          <a:lstStyle/>
          <a:p>
            <a:fld id="{511CC5A7-D359-45DC-A043-AC33E81F8012}" type="slidenum">
              <a:rPr lang="en-GB" smtClean="0"/>
              <a:t>16</a:t>
            </a:fld>
            <a:endParaRPr lang="en-GB"/>
          </a:p>
        </p:txBody>
      </p:sp>
    </p:spTree>
    <p:extLst>
      <p:ext uri="{BB962C8B-B14F-4D97-AF65-F5344CB8AC3E}">
        <p14:creationId xmlns:p14="http://schemas.microsoft.com/office/powerpoint/2010/main" val="3143002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Workshop:</a:t>
            </a:r>
          </a:p>
          <a:p>
            <a:pPr marL="176679" indent="-176679">
              <a:buFont typeface="Arial" panose="020B0604020202020204" pitchFamily="34" charset="0"/>
              <a:buChar char="•"/>
            </a:pPr>
            <a:r>
              <a:rPr lang="en-US"/>
              <a:t>Explanation of ETCS OBU implementations received today in VA:  B3MR1 (partial fulfilment/deviations) or B3R2 (=B3MR1+error corrections without GPRS/online key management)</a:t>
            </a:r>
          </a:p>
          <a:p>
            <a:pPr marL="176679" indent="-176679">
              <a:buFont typeface="Arial" panose="020B0604020202020204" pitchFamily="34" charset="0"/>
              <a:buChar char="•"/>
            </a:pPr>
            <a:r>
              <a:rPr lang="en-US"/>
              <a:t>ETCS &amp; 3 configurations:  CCS TSI focuses on 3 standard configurations.  Why? short term:  error corrections for existing functions including 1370, otherwise NTR could be created; short term (optional): ATO; mid term: ETCS ready for FRMCS/DAC)</a:t>
            </a:r>
          </a:p>
          <a:p>
            <a:pPr marL="176679" indent="-176679">
              <a:buFont typeface="Arial" panose="020B0604020202020204" pitchFamily="34" charset="0"/>
              <a:buChar char="•"/>
            </a:pPr>
            <a:r>
              <a:rPr lang="en-US"/>
              <a:t>ETCS &amp; SS-153:  Show table of content </a:t>
            </a:r>
          </a:p>
          <a:p>
            <a:endParaRPr lang="en-GB"/>
          </a:p>
        </p:txBody>
      </p:sp>
      <p:sp>
        <p:nvSpPr>
          <p:cNvPr id="4" name="Slide Number Placeholder 3"/>
          <p:cNvSpPr>
            <a:spLocks noGrp="1"/>
          </p:cNvSpPr>
          <p:nvPr>
            <p:ph type="sldNum" sz="quarter" idx="5"/>
          </p:nvPr>
        </p:nvSpPr>
        <p:spPr/>
        <p:txBody>
          <a:bodyPr/>
          <a:lstStyle/>
          <a:p>
            <a:fld id="{511CC5A7-D359-45DC-A043-AC33E81F8012}" type="slidenum">
              <a:rPr lang="en-GB" smtClean="0"/>
              <a:t>17</a:t>
            </a:fld>
            <a:endParaRPr lang="en-GB"/>
          </a:p>
        </p:txBody>
      </p:sp>
    </p:spTree>
    <p:extLst>
      <p:ext uri="{BB962C8B-B14F-4D97-AF65-F5344CB8AC3E}">
        <p14:creationId xmlns:p14="http://schemas.microsoft.com/office/powerpoint/2010/main" val="2605587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Workshop:  </a:t>
            </a:r>
          </a:p>
          <a:p>
            <a:r>
              <a:rPr lang="en-GB"/>
              <a:t>-  Limitations of TSI framework on funding criteria (ERA is not economic regulator). </a:t>
            </a:r>
          </a:p>
          <a:p>
            <a:r>
              <a:rPr lang="en-GB"/>
              <a:t>-  New: ATO for compatible changes can now be mandatory in case of notification of ATO, but only for impacted vehicle designs  </a:t>
            </a:r>
          </a:p>
          <a:p>
            <a:r>
              <a:rPr lang="en-GB"/>
              <a:t>-  Change for incompatible changes:  FRMCS/DAC:  What could we do?  Force MSs to reflect on financial migration strategy +  minimum notification period of 5 years.</a:t>
            </a:r>
          </a:p>
        </p:txBody>
      </p:sp>
      <p:sp>
        <p:nvSpPr>
          <p:cNvPr id="4" name="Slide Number Placeholder 3"/>
          <p:cNvSpPr>
            <a:spLocks noGrp="1"/>
          </p:cNvSpPr>
          <p:nvPr>
            <p:ph type="sldNum" sz="quarter" idx="5"/>
          </p:nvPr>
        </p:nvSpPr>
        <p:spPr/>
        <p:txBody>
          <a:bodyPr/>
          <a:lstStyle/>
          <a:p>
            <a:fld id="{3578A28A-3C3B-4DCC-8038-AED859F2296D}" type="slidenum">
              <a:rPr lang="id-ID" smtClean="0"/>
              <a:t>19</a:t>
            </a:fld>
            <a:endParaRPr lang="id-ID"/>
          </a:p>
        </p:txBody>
      </p:sp>
    </p:spTree>
    <p:extLst>
      <p:ext uri="{BB962C8B-B14F-4D97-AF65-F5344CB8AC3E}">
        <p14:creationId xmlns:p14="http://schemas.microsoft.com/office/powerpoint/2010/main" val="3502273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Workshop:</a:t>
            </a:r>
          </a:p>
          <a:p>
            <a:r>
              <a:rPr lang="en-GB"/>
              <a:t>Explain why is it regulated (e.g. see VA-authorisations with multiple deviations/restrictions; ESC/RSC tests linked to errors; …)?</a:t>
            </a:r>
          </a:p>
          <a:p>
            <a:r>
              <a:rPr lang="en-GB"/>
              <a:t>Explain steps for error corrections</a:t>
            </a:r>
          </a:p>
        </p:txBody>
      </p:sp>
      <p:sp>
        <p:nvSpPr>
          <p:cNvPr id="4" name="Slide Number Placeholder 3"/>
          <p:cNvSpPr>
            <a:spLocks noGrp="1"/>
          </p:cNvSpPr>
          <p:nvPr>
            <p:ph type="sldNum" sz="quarter" idx="5"/>
          </p:nvPr>
        </p:nvSpPr>
        <p:spPr/>
        <p:txBody>
          <a:bodyPr/>
          <a:lstStyle/>
          <a:p>
            <a:fld id="{3578A28A-3C3B-4DCC-8038-AED859F2296D}" type="slidenum">
              <a:rPr lang="id-ID" smtClean="0"/>
              <a:t>20</a:t>
            </a:fld>
            <a:endParaRPr lang="id-ID"/>
          </a:p>
        </p:txBody>
      </p:sp>
    </p:spTree>
    <p:extLst>
      <p:ext uri="{BB962C8B-B14F-4D97-AF65-F5344CB8AC3E}">
        <p14:creationId xmlns:p14="http://schemas.microsoft.com/office/powerpoint/2010/main" val="961732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7599" y="4679079"/>
            <a:ext cx="6122597" cy="4931921"/>
          </a:xfrm>
        </p:spPr>
        <p:txBody>
          <a:bodyPr/>
          <a:lstStyle/>
          <a:p>
            <a:pPr algn="just">
              <a:spcAft>
                <a:spcPts val="824"/>
              </a:spcAft>
            </a:pPr>
            <a:r>
              <a:rPr lang="en-GB" sz="1400">
                <a:latin typeface="Calibri" panose="020F0502020204030204" pitchFamily="34" charset="0"/>
                <a:cs typeface="Times New Roman" panose="02020603050405020304" pitchFamily="18" charset="0"/>
              </a:rPr>
              <a:t>TSI (Transition, Combined Tr), </a:t>
            </a:r>
          </a:p>
          <a:p>
            <a:pPr algn="just">
              <a:spcAft>
                <a:spcPts val="824"/>
              </a:spcAft>
            </a:pPr>
            <a:r>
              <a:rPr lang="en-GB" sz="1400">
                <a:latin typeface="Calibri" panose="020F0502020204030204" pitchFamily="34" charset="0"/>
                <a:cs typeface="Times New Roman" panose="02020603050405020304" pitchFamily="18" charset="0"/>
              </a:rPr>
              <a:t>Revision of TEN-T Regulation: </a:t>
            </a:r>
            <a:r>
              <a:rPr lang="en-US" sz="1400"/>
              <a:t>real opportunity to make Trans-European Transport Network fit for the future, to align the development of  the TEN-T network to the  European Green Deal objectives and the climate targets of the EU Climate Law. Cutting greenhouse gas emissions from the transport sector by 90%, compared with 1990 levels, by 2050, is key to achieving climate-neutrality by the same date.</a:t>
            </a:r>
            <a:endParaRPr lang="en-GB" sz="1400">
              <a:cs typeface="Times New Roman" panose="02020603050405020304" pitchFamily="18" charset="0"/>
            </a:endParaRPr>
          </a:p>
          <a:p>
            <a:pPr marL="294465" indent="-294465">
              <a:buFont typeface="Arial" panose="020B0604020202020204" pitchFamily="34" charset="0"/>
              <a:buChar char="•"/>
            </a:pPr>
            <a:r>
              <a:rPr lang="en-US" sz="1400"/>
              <a:t>New intermediary deadline of 2040 to advance the completion of major parts of the network ahead of the 2050 deadline that applies to the wider, comprehensive network. Core network will also be extended. </a:t>
            </a:r>
          </a:p>
          <a:p>
            <a:pPr marL="294465" indent="-294465">
              <a:buFont typeface="Arial" panose="020B0604020202020204" pitchFamily="34" charset="0"/>
              <a:buChar char="•"/>
            </a:pPr>
            <a:r>
              <a:rPr lang="en-US" sz="1400"/>
              <a:t>New term: 9 European Transport Corridors (ECTs) - integration of Core Network Corridors (CNCs) and Rail Freight Corridors (RFCs). </a:t>
            </a:r>
          </a:p>
          <a:p>
            <a:pPr marL="294465" indent="-294465">
              <a:buFont typeface="Arial" panose="020B0604020202020204" pitchFamily="34" charset="0"/>
              <a:buChar char="•"/>
            </a:pPr>
            <a:r>
              <a:rPr lang="en-GB" sz="1400">
                <a:solidFill>
                  <a:srgbClr val="222222"/>
                </a:solidFill>
                <a:ea typeface="Times New Roman" panose="02020603050405020304" pitchFamily="18" charset="0"/>
              </a:rPr>
              <a:t>CT-related infrastructure parameters specified (CT profiles for all types of loading units) and strengthen the concept of network resilience by introducing mandatory interconnections between corridors as well as bypass options, with the aim of improving the reliability of transport services.</a:t>
            </a:r>
          </a:p>
          <a:p>
            <a:pPr marL="294465" indent="-294465">
              <a:buFont typeface="Arial" panose="020B0604020202020204" pitchFamily="34" charset="0"/>
              <a:buChar char="•"/>
            </a:pPr>
            <a:r>
              <a:rPr lang="en-GB" sz="1400"/>
              <a:t>More transhipment terminals</a:t>
            </a:r>
          </a:p>
          <a:p>
            <a:pPr marL="294465" indent="-294465">
              <a:buFont typeface="Arial" panose="020B0604020202020204" pitchFamily="34" charset="0"/>
              <a:buChar char="•"/>
            </a:pPr>
            <a:r>
              <a:rPr lang="en-US" sz="1400"/>
              <a:t>High-speed rail network between the main nodes of Europe. The major TEN-T passenger rail lines should allow trains to travel at 160 km/h or faster by 2040.</a:t>
            </a:r>
            <a:endParaRPr lang="en-GB" sz="1100"/>
          </a:p>
        </p:txBody>
      </p:sp>
      <p:sp>
        <p:nvSpPr>
          <p:cNvPr id="4" name="Slide Number Placeholder 3"/>
          <p:cNvSpPr>
            <a:spLocks noGrp="1"/>
          </p:cNvSpPr>
          <p:nvPr>
            <p:ph type="sldNum" sz="quarter" idx="5"/>
          </p:nvPr>
        </p:nvSpPr>
        <p:spPr/>
        <p:txBody>
          <a:bodyPr/>
          <a:lstStyle/>
          <a:p>
            <a:pPr defTabSz="942289">
              <a:defRPr/>
            </a:pPr>
            <a:fld id="{CDF23A27-AC26-4406-BCF6-64CB2C799C3B}" type="slidenum">
              <a:rPr lang="en-GB">
                <a:solidFill>
                  <a:prstClr val="black"/>
                </a:solidFill>
                <a:latin typeface="Calibri" panose="020F0502020204030204"/>
              </a:rPr>
              <a:pPr defTabSz="942289">
                <a:defRPr/>
              </a:pPr>
              <a:t>21</a:t>
            </a:fld>
            <a:endParaRPr lang="en-GB">
              <a:solidFill>
                <a:prstClr val="black"/>
              </a:solidFill>
              <a:latin typeface="Calibri" panose="020F0502020204030204"/>
            </a:endParaRPr>
          </a:p>
        </p:txBody>
      </p:sp>
    </p:spTree>
    <p:extLst>
      <p:ext uri="{BB962C8B-B14F-4D97-AF65-F5344CB8AC3E}">
        <p14:creationId xmlns:p14="http://schemas.microsoft.com/office/powerpoint/2010/main" val="25683566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Workshop:  </a:t>
            </a:r>
          </a:p>
          <a:p>
            <a:r>
              <a:rPr lang="en-GB"/>
              <a:t>-  Limitations of TSI framework on funding criteria (ERA is not economic regulator). </a:t>
            </a:r>
          </a:p>
          <a:p>
            <a:r>
              <a:rPr lang="en-GB"/>
              <a:t>-  New: ATO for compatible changes can now be mandatory in case of notification of ATO, but only for impacted vehicle designs  </a:t>
            </a:r>
          </a:p>
          <a:p>
            <a:r>
              <a:rPr lang="en-GB"/>
              <a:t>-  Change for incompatible changes:  FRMCS/DAC:  What could we do?  Force MSs to reflect on financial migration strategy +  minimum notification period of 5 years.</a:t>
            </a:r>
          </a:p>
        </p:txBody>
      </p:sp>
      <p:sp>
        <p:nvSpPr>
          <p:cNvPr id="4" name="Slide Number Placeholder 3"/>
          <p:cNvSpPr>
            <a:spLocks noGrp="1"/>
          </p:cNvSpPr>
          <p:nvPr>
            <p:ph type="sldNum" sz="quarter" idx="5"/>
          </p:nvPr>
        </p:nvSpPr>
        <p:spPr/>
        <p:txBody>
          <a:bodyPr/>
          <a:lstStyle/>
          <a:p>
            <a:fld id="{3578A28A-3C3B-4DCC-8038-AED859F2296D}" type="slidenum">
              <a:rPr lang="id-ID" smtClean="0"/>
              <a:t>22</a:t>
            </a:fld>
            <a:endParaRPr lang="id-ID"/>
          </a:p>
        </p:txBody>
      </p:sp>
    </p:spTree>
    <p:extLst>
      <p:ext uri="{BB962C8B-B14F-4D97-AF65-F5344CB8AC3E}">
        <p14:creationId xmlns:p14="http://schemas.microsoft.com/office/powerpoint/2010/main" val="1388592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Workshop:  </a:t>
            </a:r>
          </a:p>
          <a:p>
            <a:r>
              <a:rPr lang="en-GB"/>
              <a:t>-  Limitations of TSI framework on funding criteria (ERA is not economic regulator). </a:t>
            </a:r>
          </a:p>
          <a:p>
            <a:r>
              <a:rPr lang="en-GB"/>
              <a:t>-  New: ATO for compatible changes can now be mandatory in case of notification of ATO, but only for impacted vehicle designs  </a:t>
            </a:r>
          </a:p>
          <a:p>
            <a:r>
              <a:rPr lang="en-GB"/>
              <a:t>-  Change for incompatible changes:  FRMCS/DAC:  What could we do?  Force MSs to reflect on financial migration strategy +  minimum notification period of 5 years.</a:t>
            </a:r>
          </a:p>
        </p:txBody>
      </p:sp>
      <p:sp>
        <p:nvSpPr>
          <p:cNvPr id="4" name="Slide Number Placeholder 3"/>
          <p:cNvSpPr>
            <a:spLocks noGrp="1"/>
          </p:cNvSpPr>
          <p:nvPr>
            <p:ph type="sldNum" sz="quarter" idx="5"/>
          </p:nvPr>
        </p:nvSpPr>
        <p:spPr/>
        <p:txBody>
          <a:bodyPr/>
          <a:lstStyle/>
          <a:p>
            <a:fld id="{3578A28A-3C3B-4DCC-8038-AED859F2296D}" type="slidenum">
              <a:rPr lang="id-ID" smtClean="0"/>
              <a:t>23</a:t>
            </a:fld>
            <a:endParaRPr lang="id-ID"/>
          </a:p>
        </p:txBody>
      </p:sp>
    </p:spTree>
    <p:extLst>
      <p:ext uri="{BB962C8B-B14F-4D97-AF65-F5344CB8AC3E}">
        <p14:creationId xmlns:p14="http://schemas.microsoft.com/office/powerpoint/2010/main" val="3929835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Workshop:</a:t>
            </a:r>
          </a:p>
          <a:p>
            <a:pPr marL="176679" indent="-176679">
              <a:buFont typeface="Arial" panose="020B0604020202020204" pitchFamily="34" charset="0"/>
              <a:buChar char="•"/>
            </a:pPr>
            <a:r>
              <a:rPr lang="en-US"/>
              <a:t>Explanation of ETCS OBU implementations received today in VA:  B3MR1 (partial fulfilment/deviations) or B3R2 (=B3MR1+error corrections without GPRS/online key management)</a:t>
            </a:r>
          </a:p>
          <a:p>
            <a:pPr marL="176679" indent="-176679">
              <a:buFont typeface="Arial" panose="020B0604020202020204" pitchFamily="34" charset="0"/>
              <a:buChar char="•"/>
            </a:pPr>
            <a:r>
              <a:rPr lang="en-US"/>
              <a:t>ETCS &amp; 3 configurations:  CCS TSI focuses on 3 standard configurations.  Why? short term:  error corrections for existing functions including 1370, otherwise NTR could be created; short term (optional): ATO; mid term: ETCS ready for FRMCS/DAC)</a:t>
            </a:r>
          </a:p>
          <a:p>
            <a:pPr marL="176679" indent="-176679">
              <a:buFont typeface="Arial" panose="020B0604020202020204" pitchFamily="34" charset="0"/>
              <a:buChar char="•"/>
            </a:pPr>
            <a:r>
              <a:rPr lang="en-US"/>
              <a:t>ETCS &amp; SS-153:  Show table of content </a:t>
            </a:r>
          </a:p>
          <a:p>
            <a:endParaRPr lang="en-GB"/>
          </a:p>
        </p:txBody>
      </p:sp>
      <p:sp>
        <p:nvSpPr>
          <p:cNvPr id="4" name="Slide Number Placeholder 3"/>
          <p:cNvSpPr>
            <a:spLocks noGrp="1"/>
          </p:cNvSpPr>
          <p:nvPr>
            <p:ph type="sldNum" sz="quarter" idx="5"/>
          </p:nvPr>
        </p:nvSpPr>
        <p:spPr/>
        <p:txBody>
          <a:bodyPr/>
          <a:lstStyle/>
          <a:p>
            <a:fld id="{511CC5A7-D359-45DC-A043-AC33E81F8012}" type="slidenum">
              <a:rPr lang="en-GB" smtClean="0"/>
              <a:t>4</a:t>
            </a:fld>
            <a:endParaRPr lang="en-GB"/>
          </a:p>
        </p:txBody>
      </p:sp>
    </p:spTree>
    <p:extLst>
      <p:ext uri="{BB962C8B-B14F-4D97-AF65-F5344CB8AC3E}">
        <p14:creationId xmlns:p14="http://schemas.microsoft.com/office/powerpoint/2010/main" val="36550007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578A28A-3C3B-4DCC-8038-AED859F2296D}" type="slidenum">
              <a:rPr lang="id-ID" smtClean="0"/>
              <a:t>24</a:t>
            </a:fld>
            <a:endParaRPr lang="id-ID"/>
          </a:p>
        </p:txBody>
      </p:sp>
    </p:spTree>
    <p:extLst>
      <p:ext uri="{BB962C8B-B14F-4D97-AF65-F5344CB8AC3E}">
        <p14:creationId xmlns:p14="http://schemas.microsoft.com/office/powerpoint/2010/main" val="40835144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Workshop:  </a:t>
            </a:r>
          </a:p>
          <a:p>
            <a:r>
              <a:rPr lang="en-GB"/>
              <a:t>-  Limitations of TSI framework on funding criteria (ERA is not economic regulator). </a:t>
            </a:r>
          </a:p>
          <a:p>
            <a:r>
              <a:rPr lang="en-GB"/>
              <a:t>-  New: ATO for compatible changes can now be mandatory in case of notification of ATO, but only for impacted vehicle designs  </a:t>
            </a:r>
          </a:p>
          <a:p>
            <a:r>
              <a:rPr lang="en-GB"/>
              <a:t>-  Change for incompatible changes:  FRMCS/DAC:  What could we do?  Force MSs to reflect on financial migration strategy +  minimum notification period of 5 years.</a:t>
            </a:r>
          </a:p>
        </p:txBody>
      </p:sp>
      <p:sp>
        <p:nvSpPr>
          <p:cNvPr id="4" name="Slide Number Placeholder 3"/>
          <p:cNvSpPr>
            <a:spLocks noGrp="1"/>
          </p:cNvSpPr>
          <p:nvPr>
            <p:ph type="sldNum" sz="quarter" idx="5"/>
          </p:nvPr>
        </p:nvSpPr>
        <p:spPr/>
        <p:txBody>
          <a:bodyPr/>
          <a:lstStyle/>
          <a:p>
            <a:fld id="{3578A28A-3C3B-4DCC-8038-AED859F2296D}" type="slidenum">
              <a:rPr lang="id-ID" smtClean="0"/>
              <a:t>25</a:t>
            </a:fld>
            <a:endParaRPr lang="id-ID"/>
          </a:p>
        </p:txBody>
      </p:sp>
    </p:spTree>
    <p:extLst>
      <p:ext uri="{BB962C8B-B14F-4D97-AF65-F5344CB8AC3E}">
        <p14:creationId xmlns:p14="http://schemas.microsoft.com/office/powerpoint/2010/main" val="2049826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Workshop:  same reasoning for SM:  Supervised Manoeuvres as incompatible change in case shunting signals are decommissioned</a:t>
            </a:r>
          </a:p>
        </p:txBody>
      </p:sp>
      <p:sp>
        <p:nvSpPr>
          <p:cNvPr id="4" name="Slide Number Placeholder 3"/>
          <p:cNvSpPr>
            <a:spLocks noGrp="1"/>
          </p:cNvSpPr>
          <p:nvPr>
            <p:ph type="sldNum" sz="quarter" idx="5"/>
          </p:nvPr>
        </p:nvSpPr>
        <p:spPr/>
        <p:txBody>
          <a:bodyPr/>
          <a:lstStyle/>
          <a:p>
            <a:fld id="{3578A28A-3C3B-4DCC-8038-AED859F2296D}" type="slidenum">
              <a:rPr lang="id-ID" smtClean="0"/>
              <a:t>26</a:t>
            </a:fld>
            <a:endParaRPr lang="id-ID"/>
          </a:p>
        </p:txBody>
      </p:sp>
    </p:spTree>
    <p:extLst>
      <p:ext uri="{BB962C8B-B14F-4D97-AF65-F5344CB8AC3E}">
        <p14:creationId xmlns:p14="http://schemas.microsoft.com/office/powerpoint/2010/main" val="3929387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Workshop:</a:t>
            </a:r>
          </a:p>
          <a:p>
            <a:pPr marL="176679" indent="-176679">
              <a:buFont typeface="Arial" panose="020B0604020202020204" pitchFamily="34" charset="0"/>
              <a:buChar char="•"/>
            </a:pPr>
            <a:r>
              <a:rPr lang="en-US"/>
              <a:t>Explanation of ETCS OBU implementations received today in VA:  B3MR1 (partial fulfilment/deviations) or B3R2 (=B3MR1+error corrections without GPRS/online key management)</a:t>
            </a:r>
          </a:p>
          <a:p>
            <a:pPr marL="176679" indent="-176679">
              <a:buFont typeface="Arial" panose="020B0604020202020204" pitchFamily="34" charset="0"/>
              <a:buChar char="•"/>
            </a:pPr>
            <a:r>
              <a:rPr lang="en-GB" sz="1900">
                <a:solidFill>
                  <a:srgbClr val="000000"/>
                </a:solidFill>
                <a:latin typeface="Calibri" panose="020F0502020204030204" pitchFamily="34" charset="0"/>
              </a:rPr>
              <a:t>Note: request from sector (CTO Council) to evaluate if for existing vehicles already equipped with ETCS B3R1/B3R2 an alternative (partial) solution can be evaluated.  Technical Opinion will be drafted after receiving the proposal.</a:t>
            </a:r>
            <a:endParaRPr lang="en-GB"/>
          </a:p>
        </p:txBody>
      </p:sp>
      <p:sp>
        <p:nvSpPr>
          <p:cNvPr id="4" name="Slide Number Placeholder 3"/>
          <p:cNvSpPr>
            <a:spLocks noGrp="1"/>
          </p:cNvSpPr>
          <p:nvPr>
            <p:ph type="sldNum" sz="quarter" idx="5"/>
          </p:nvPr>
        </p:nvSpPr>
        <p:spPr/>
        <p:txBody>
          <a:bodyPr/>
          <a:lstStyle/>
          <a:p>
            <a:fld id="{511CC5A7-D359-45DC-A043-AC33E81F8012}" type="slidenum">
              <a:rPr lang="en-GB" smtClean="0"/>
              <a:t>5</a:t>
            </a:fld>
            <a:endParaRPr lang="en-GB"/>
          </a:p>
        </p:txBody>
      </p:sp>
    </p:spTree>
    <p:extLst>
      <p:ext uri="{BB962C8B-B14F-4D97-AF65-F5344CB8AC3E}">
        <p14:creationId xmlns:p14="http://schemas.microsoft.com/office/powerpoint/2010/main" val="672962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Workshop:</a:t>
            </a:r>
          </a:p>
          <a:p>
            <a:pPr marL="176679" indent="-176679">
              <a:buFont typeface="Arial" panose="020B0604020202020204" pitchFamily="34" charset="0"/>
              <a:buChar char="•"/>
            </a:pPr>
            <a:r>
              <a:rPr lang="en-US"/>
              <a:t>Explanation of ETCS OBU implementations received today in VA:  B3MR1 (partial fulfilment/deviations) or B3R2 (=B3MR1+error corrections without GPRS/online key management)</a:t>
            </a:r>
          </a:p>
          <a:p>
            <a:pPr marL="176679" indent="-176679">
              <a:buFont typeface="Arial" panose="020B0604020202020204" pitchFamily="34" charset="0"/>
              <a:buChar char="•"/>
            </a:pPr>
            <a:r>
              <a:rPr lang="en-US"/>
              <a:t>ETCS &amp; 3 configurations:  CCS TSI focuses on 3 standard configurations.  Why? short term:  error corrections for existing functions including 1370, otherwise NTR could be created; short term (optional): ATO; mid term: ETCS ready for FRMCS/DAC)</a:t>
            </a:r>
          </a:p>
          <a:p>
            <a:pPr marL="176679" indent="-176679">
              <a:buFont typeface="Arial" panose="020B0604020202020204" pitchFamily="34" charset="0"/>
              <a:buChar char="•"/>
            </a:pPr>
            <a:r>
              <a:rPr lang="en-US"/>
              <a:t>ETCS &amp; SS-153:  Show table of content </a:t>
            </a:r>
          </a:p>
          <a:p>
            <a:endParaRPr lang="en-GB"/>
          </a:p>
        </p:txBody>
      </p:sp>
      <p:sp>
        <p:nvSpPr>
          <p:cNvPr id="4" name="Slide Number Placeholder 3"/>
          <p:cNvSpPr>
            <a:spLocks noGrp="1"/>
          </p:cNvSpPr>
          <p:nvPr>
            <p:ph type="sldNum" sz="quarter" idx="5"/>
          </p:nvPr>
        </p:nvSpPr>
        <p:spPr/>
        <p:txBody>
          <a:bodyPr/>
          <a:lstStyle/>
          <a:p>
            <a:fld id="{511CC5A7-D359-45DC-A043-AC33E81F8012}" type="slidenum">
              <a:rPr lang="en-GB" smtClean="0"/>
              <a:t>7</a:t>
            </a:fld>
            <a:endParaRPr lang="en-GB"/>
          </a:p>
        </p:txBody>
      </p:sp>
    </p:spTree>
    <p:extLst>
      <p:ext uri="{BB962C8B-B14F-4D97-AF65-F5344CB8AC3E}">
        <p14:creationId xmlns:p14="http://schemas.microsoft.com/office/powerpoint/2010/main" val="3374570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Workshop:</a:t>
            </a:r>
          </a:p>
          <a:p>
            <a:pPr marL="176679" indent="-176679">
              <a:buFont typeface="Arial" panose="020B0604020202020204" pitchFamily="34" charset="0"/>
              <a:buChar char="•"/>
            </a:pPr>
            <a:r>
              <a:rPr lang="en-US"/>
              <a:t>Explanation of ETCS OBU implementations received today in VA:  B3MR1 (partial fulfilment/deviations) or B3R2 (=B3MR1+error corrections without GPRS/online key management)</a:t>
            </a:r>
          </a:p>
          <a:p>
            <a:pPr marL="176679" indent="-176679">
              <a:buFont typeface="Arial" panose="020B0604020202020204" pitchFamily="34" charset="0"/>
              <a:buChar char="•"/>
            </a:pPr>
            <a:r>
              <a:rPr lang="en-US"/>
              <a:t>ETCS &amp; 3 configurations:  CCS TSI focuses on 3 standard configurations.  Why? short term:  error corrections for existing functions including 1370, otherwise NTR could be created; short term (optional): ATO; mid term: ETCS ready for FRMCS/DAC)</a:t>
            </a:r>
          </a:p>
          <a:p>
            <a:pPr marL="176679" indent="-176679">
              <a:buFont typeface="Arial" panose="020B0604020202020204" pitchFamily="34" charset="0"/>
              <a:buChar char="•"/>
            </a:pPr>
            <a:r>
              <a:rPr lang="en-US"/>
              <a:t>ETCS &amp; SS-153:  Show table of content </a:t>
            </a:r>
          </a:p>
          <a:p>
            <a:endParaRPr lang="en-GB"/>
          </a:p>
        </p:txBody>
      </p:sp>
      <p:sp>
        <p:nvSpPr>
          <p:cNvPr id="4" name="Slide Number Placeholder 3"/>
          <p:cNvSpPr>
            <a:spLocks noGrp="1"/>
          </p:cNvSpPr>
          <p:nvPr>
            <p:ph type="sldNum" sz="quarter" idx="5"/>
          </p:nvPr>
        </p:nvSpPr>
        <p:spPr/>
        <p:txBody>
          <a:bodyPr/>
          <a:lstStyle/>
          <a:p>
            <a:fld id="{511CC5A7-D359-45DC-A043-AC33E81F8012}" type="slidenum">
              <a:rPr lang="en-GB" smtClean="0"/>
              <a:t>8</a:t>
            </a:fld>
            <a:endParaRPr lang="en-GB"/>
          </a:p>
        </p:txBody>
      </p:sp>
    </p:spTree>
    <p:extLst>
      <p:ext uri="{BB962C8B-B14F-4D97-AF65-F5344CB8AC3E}">
        <p14:creationId xmlns:p14="http://schemas.microsoft.com/office/powerpoint/2010/main" val="2734676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Workshop:</a:t>
            </a:r>
          </a:p>
          <a:p>
            <a:pPr marL="176679" indent="-176679">
              <a:buFont typeface="Arial" panose="020B0604020202020204" pitchFamily="34" charset="0"/>
              <a:buChar char="•"/>
            </a:pPr>
            <a:r>
              <a:rPr lang="en-US"/>
              <a:t>Explanation of ETCS OBU implementations received today in VA:  B3MR1 (partial fulfilment/deviations) or B3R2 (=B3MR1+error corrections without GPRS/online key management)</a:t>
            </a:r>
          </a:p>
          <a:p>
            <a:pPr marL="176679" indent="-176679">
              <a:buFont typeface="Arial" panose="020B0604020202020204" pitchFamily="34" charset="0"/>
              <a:buChar char="•"/>
            </a:pPr>
            <a:r>
              <a:rPr lang="en-US"/>
              <a:t>ETCS &amp; 3 configurations:  CCS TSI focuses on 3 standard configurations.  Why? short term:  error corrections for existing functions including 1370, otherwise NTR could be created; short term (optional): ATO; mid term: ETCS ready for FRMCS/DAC)</a:t>
            </a:r>
          </a:p>
          <a:p>
            <a:pPr marL="176679" indent="-176679">
              <a:buFont typeface="Arial" panose="020B0604020202020204" pitchFamily="34" charset="0"/>
              <a:buChar char="•"/>
            </a:pPr>
            <a:r>
              <a:rPr lang="en-US"/>
              <a:t>ETCS &amp; SS-153:  Show table of content </a:t>
            </a:r>
          </a:p>
          <a:p>
            <a:endParaRPr lang="en-GB"/>
          </a:p>
        </p:txBody>
      </p:sp>
      <p:sp>
        <p:nvSpPr>
          <p:cNvPr id="4" name="Slide Number Placeholder 3"/>
          <p:cNvSpPr>
            <a:spLocks noGrp="1"/>
          </p:cNvSpPr>
          <p:nvPr>
            <p:ph type="sldNum" sz="quarter" idx="5"/>
          </p:nvPr>
        </p:nvSpPr>
        <p:spPr/>
        <p:txBody>
          <a:bodyPr/>
          <a:lstStyle/>
          <a:p>
            <a:fld id="{511CC5A7-D359-45DC-A043-AC33E81F8012}" type="slidenum">
              <a:rPr lang="en-GB" smtClean="0"/>
              <a:t>9</a:t>
            </a:fld>
            <a:endParaRPr lang="en-GB"/>
          </a:p>
        </p:txBody>
      </p:sp>
    </p:spTree>
    <p:extLst>
      <p:ext uri="{BB962C8B-B14F-4D97-AF65-F5344CB8AC3E}">
        <p14:creationId xmlns:p14="http://schemas.microsoft.com/office/powerpoint/2010/main" val="988235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11CC5A7-D359-45DC-A043-AC33E81F8012}" type="slidenum">
              <a:rPr lang="en-GB" smtClean="0"/>
              <a:t>10</a:t>
            </a:fld>
            <a:endParaRPr lang="en-GB"/>
          </a:p>
        </p:txBody>
      </p:sp>
    </p:spTree>
    <p:extLst>
      <p:ext uri="{BB962C8B-B14F-4D97-AF65-F5344CB8AC3E}">
        <p14:creationId xmlns:p14="http://schemas.microsoft.com/office/powerpoint/2010/main" val="3861792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11CC5A7-D359-45DC-A043-AC33E81F8012}" type="slidenum">
              <a:rPr lang="en-GB" smtClean="0"/>
              <a:t>11</a:t>
            </a:fld>
            <a:endParaRPr lang="en-GB"/>
          </a:p>
        </p:txBody>
      </p:sp>
    </p:spTree>
    <p:extLst>
      <p:ext uri="{BB962C8B-B14F-4D97-AF65-F5344CB8AC3E}">
        <p14:creationId xmlns:p14="http://schemas.microsoft.com/office/powerpoint/2010/main" val="2774598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Workshop:</a:t>
            </a:r>
          </a:p>
          <a:p>
            <a:pPr marL="176679" indent="-176679">
              <a:buFont typeface="Arial" panose="020B0604020202020204" pitchFamily="34" charset="0"/>
              <a:buChar char="•"/>
            </a:pPr>
            <a:r>
              <a:rPr lang="en-US"/>
              <a:t>Explanation of ETCS OBU implementations received today in VA:  B3MR1 (partial fulfilment/deviations) or B3R2 (=B3MR1+error corrections without GPRS/online key management)</a:t>
            </a:r>
          </a:p>
          <a:p>
            <a:pPr marL="176679" indent="-176679">
              <a:buFont typeface="Arial" panose="020B0604020202020204" pitchFamily="34" charset="0"/>
              <a:buChar char="•"/>
            </a:pPr>
            <a:r>
              <a:rPr lang="en-US"/>
              <a:t>ETCS &amp; 3 configurations:  CCS TSI focuses on 3 standard configurations.  Why? short term:  error corrections for existing functions including 1370, otherwise NTR could be created; short term (optional): ATO; mid term: ETCS ready for FRMCS/DAC)</a:t>
            </a:r>
          </a:p>
          <a:p>
            <a:pPr marL="176679" indent="-176679">
              <a:buFont typeface="Arial" panose="020B0604020202020204" pitchFamily="34" charset="0"/>
              <a:buChar char="•"/>
            </a:pPr>
            <a:r>
              <a:rPr lang="en-US"/>
              <a:t>ETCS &amp; SS-153:  Show table of content </a:t>
            </a:r>
          </a:p>
          <a:p>
            <a:endParaRPr lang="en-GB"/>
          </a:p>
        </p:txBody>
      </p:sp>
      <p:sp>
        <p:nvSpPr>
          <p:cNvPr id="4" name="Slide Number Placeholder 3"/>
          <p:cNvSpPr>
            <a:spLocks noGrp="1"/>
          </p:cNvSpPr>
          <p:nvPr>
            <p:ph type="sldNum" sz="quarter" idx="5"/>
          </p:nvPr>
        </p:nvSpPr>
        <p:spPr/>
        <p:txBody>
          <a:bodyPr/>
          <a:lstStyle/>
          <a:p>
            <a:fld id="{511CC5A7-D359-45DC-A043-AC33E81F8012}" type="slidenum">
              <a:rPr lang="en-GB" smtClean="0"/>
              <a:t>12</a:t>
            </a:fld>
            <a:endParaRPr lang="en-GB"/>
          </a:p>
        </p:txBody>
      </p:sp>
    </p:spTree>
    <p:extLst>
      <p:ext uri="{BB962C8B-B14F-4D97-AF65-F5344CB8AC3E}">
        <p14:creationId xmlns:p14="http://schemas.microsoft.com/office/powerpoint/2010/main" val="2369248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8A636AE-7B8B-4755-BBAE-05B2A7C5C610}" type="datetime1">
              <a:rPr lang="id-ID" smtClean="0"/>
              <a:t>22/04/2024</a:t>
            </a:fld>
            <a:endParaRPr lang="id-ID"/>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id-ID"/>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469DCAB-2F4C-4855-A2DD-8F41E74CAF44}" type="slidenum">
              <a:rPr lang="id-ID" smtClean="0"/>
              <a:t>‹#›</a:t>
            </a:fld>
            <a:endParaRPr lang="id-ID"/>
          </a:p>
        </p:txBody>
      </p:sp>
      <p:sp>
        <p:nvSpPr>
          <p:cNvPr id="8" name="Picture Placeholder 7"/>
          <p:cNvSpPr>
            <a:spLocks noGrp="1"/>
          </p:cNvSpPr>
          <p:nvPr>
            <p:ph type="pic" sz="quarter" idx="13"/>
          </p:nvPr>
        </p:nvSpPr>
        <p:spPr>
          <a:xfrm>
            <a:off x="0" y="0"/>
            <a:ext cx="12192000" cy="6858000"/>
          </a:xfrm>
        </p:spPr>
        <p:txBody>
          <a:bodyPr/>
          <a:lstStyle/>
          <a:p>
            <a:r>
              <a:rPr lang="en-US"/>
              <a:t>Click icon to add picture</a:t>
            </a:r>
            <a:endParaRPr lang="id-ID"/>
          </a:p>
        </p:txBody>
      </p:sp>
      <p:sp>
        <p:nvSpPr>
          <p:cNvPr id="11" name="Rectangle 5">
            <a:extLst>
              <a:ext uri="{FF2B5EF4-FFF2-40B4-BE49-F238E27FC236}">
                <a16:creationId xmlns:a16="http://schemas.microsoft.com/office/drawing/2014/main" id="{D3B50A03-711A-894D-BB4C-C085042B6BFD}"/>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Slide Number Placeholder 4">
            <a:extLst>
              <a:ext uri="{FF2B5EF4-FFF2-40B4-BE49-F238E27FC236}">
                <a16:creationId xmlns:a16="http://schemas.microsoft.com/office/drawing/2014/main" id="{827EF9A5-7B98-EA4B-BAEB-ACD12C16B143}"/>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a:solidFill>
                <a:srgbClr val="364B7D"/>
              </a:solidFill>
            </a:endParaRPr>
          </a:p>
        </p:txBody>
      </p:sp>
    </p:spTree>
    <p:extLst>
      <p:ext uri="{BB962C8B-B14F-4D97-AF65-F5344CB8AC3E}">
        <p14:creationId xmlns:p14="http://schemas.microsoft.com/office/powerpoint/2010/main" val="158054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8A636AE-7B8B-4755-BBAE-05B2A7C5C610}" type="datetime1">
              <a:rPr lang="id-ID" smtClean="0"/>
              <a:t>22/04/2024</a:t>
            </a:fld>
            <a:endParaRPr lang="id-ID"/>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id-ID"/>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469DCAB-2F4C-4855-A2DD-8F41E74CAF44}" type="slidenum">
              <a:rPr lang="id-ID" smtClean="0"/>
              <a:t>‹#›</a:t>
            </a:fld>
            <a:endParaRPr lang="id-ID"/>
          </a:p>
        </p:txBody>
      </p:sp>
      <p:sp>
        <p:nvSpPr>
          <p:cNvPr id="8" name="Picture Placeholder 7"/>
          <p:cNvSpPr>
            <a:spLocks noGrp="1"/>
          </p:cNvSpPr>
          <p:nvPr>
            <p:ph type="pic" sz="quarter" idx="13"/>
          </p:nvPr>
        </p:nvSpPr>
        <p:spPr>
          <a:xfrm>
            <a:off x="0" y="0"/>
            <a:ext cx="12192000" cy="6858000"/>
          </a:xfrm>
        </p:spPr>
        <p:txBody>
          <a:bodyPr/>
          <a:lstStyle/>
          <a:p>
            <a:endParaRPr lang="id-ID"/>
          </a:p>
        </p:txBody>
      </p:sp>
      <p:sp>
        <p:nvSpPr>
          <p:cNvPr id="11" name="Rectangle 5">
            <a:extLst>
              <a:ext uri="{FF2B5EF4-FFF2-40B4-BE49-F238E27FC236}">
                <a16:creationId xmlns:a16="http://schemas.microsoft.com/office/drawing/2014/main" id="{D3B50A03-711A-894D-BB4C-C085042B6BFD}"/>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Slide Number Placeholder 4">
            <a:extLst>
              <a:ext uri="{FF2B5EF4-FFF2-40B4-BE49-F238E27FC236}">
                <a16:creationId xmlns:a16="http://schemas.microsoft.com/office/drawing/2014/main" id="{827EF9A5-7B98-EA4B-BAEB-ACD12C16B143}"/>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a:solidFill>
                <a:srgbClr val="364B7D"/>
              </a:solidFill>
            </a:endParaRPr>
          </a:p>
        </p:txBody>
      </p:sp>
    </p:spTree>
    <p:extLst>
      <p:ext uri="{BB962C8B-B14F-4D97-AF65-F5344CB8AC3E}">
        <p14:creationId xmlns:p14="http://schemas.microsoft.com/office/powerpoint/2010/main" val="2674710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6858000"/>
          </a:xfrm>
        </p:spPr>
        <p:txBody>
          <a:bodyPr/>
          <a:lstStyle/>
          <a:p>
            <a:endParaRPr lang="id-ID"/>
          </a:p>
        </p:txBody>
      </p:sp>
      <p:sp>
        <p:nvSpPr>
          <p:cNvPr id="9" name="Title 1"/>
          <p:cNvSpPr>
            <a:spLocks noGrp="1"/>
          </p:cNvSpPr>
          <p:nvPr>
            <p:ph type="title"/>
          </p:nvPr>
        </p:nvSpPr>
        <p:spPr>
          <a:xfrm>
            <a:off x="1419730" y="509287"/>
            <a:ext cx="10515600" cy="1273215"/>
          </a:xfrm>
        </p:spPr>
        <p:txBody>
          <a:bodyPr>
            <a:normAutofit/>
          </a:bodyPr>
          <a:lstStyle>
            <a:lvl1pPr>
              <a:defRPr sz="4800">
                <a:solidFill>
                  <a:schemeClr val="bg2"/>
                </a:solidFill>
              </a:defRPr>
            </a:lvl1pPr>
          </a:lstStyle>
          <a:p>
            <a:r>
              <a:rPr lang="en-US"/>
              <a:t>Click to edit Master title style</a:t>
            </a:r>
            <a:endParaRPr lang="id-ID"/>
          </a:p>
        </p:txBody>
      </p:sp>
      <p:sp>
        <p:nvSpPr>
          <p:cNvPr id="10" name="Rectangle 5">
            <a:extLst>
              <a:ext uri="{FF2B5EF4-FFF2-40B4-BE49-F238E27FC236}">
                <a16:creationId xmlns:a16="http://schemas.microsoft.com/office/drawing/2014/main" id="{9D0D9337-26A8-094A-9D59-DC2E7F1AAB53}"/>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Slide Number Placeholder 4">
            <a:extLst>
              <a:ext uri="{FF2B5EF4-FFF2-40B4-BE49-F238E27FC236}">
                <a16:creationId xmlns:a16="http://schemas.microsoft.com/office/drawing/2014/main" id="{728E26AE-61D9-4744-BB97-740754056989}"/>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a:solidFill>
                <a:srgbClr val="364B7D"/>
              </a:solidFill>
            </a:endParaRPr>
          </a:p>
        </p:txBody>
      </p:sp>
    </p:spTree>
    <p:extLst>
      <p:ext uri="{BB962C8B-B14F-4D97-AF65-F5344CB8AC3E}">
        <p14:creationId xmlns:p14="http://schemas.microsoft.com/office/powerpoint/2010/main" val="323582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2" name="Title 1"/>
          <p:cNvSpPr>
            <a:spLocks noGrp="1"/>
          </p:cNvSpPr>
          <p:nvPr>
            <p:ph type="title"/>
          </p:nvPr>
        </p:nvSpPr>
        <p:spPr>
          <a:xfrm>
            <a:off x="1419730" y="757765"/>
            <a:ext cx="10515600" cy="1273215"/>
          </a:xfrm>
        </p:spPr>
        <p:txBody>
          <a:bodyPr>
            <a:normAutofit/>
          </a:bodyPr>
          <a:lstStyle>
            <a:lvl1pPr>
              <a:defRPr sz="4800">
                <a:solidFill>
                  <a:schemeClr val="tx1">
                    <a:lumMod val="50000"/>
                    <a:lumOff val="50000"/>
                  </a:schemeClr>
                </a:solidFill>
              </a:defRPr>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22/04/2024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6652261" y="0"/>
            <a:ext cx="5539740" cy="6858000"/>
          </a:xfrm>
        </p:spPr>
        <p:txBody>
          <a:bodyPr/>
          <a:lstStyle/>
          <a:p>
            <a:endParaRPr lang="id-ID"/>
          </a:p>
        </p:txBody>
      </p:sp>
      <p:sp>
        <p:nvSpPr>
          <p:cNvPr id="13" name="Rectangle 5">
            <a:extLst>
              <a:ext uri="{FF2B5EF4-FFF2-40B4-BE49-F238E27FC236}">
                <a16:creationId xmlns:a16="http://schemas.microsoft.com/office/drawing/2014/main" id="{16C1DF48-359F-7546-B528-B6FD4C829300}"/>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Slide Number Placeholder 4">
            <a:extLst>
              <a:ext uri="{FF2B5EF4-FFF2-40B4-BE49-F238E27FC236}">
                <a16:creationId xmlns:a16="http://schemas.microsoft.com/office/drawing/2014/main" id="{38E2C6DE-55B9-3D49-AF5C-D641DC2D638C}"/>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a:solidFill>
                <a:srgbClr val="364B7D"/>
              </a:solidFill>
            </a:endParaRPr>
          </a:p>
        </p:txBody>
      </p:sp>
    </p:spTree>
    <p:extLst>
      <p:ext uri="{BB962C8B-B14F-4D97-AF65-F5344CB8AC3E}">
        <p14:creationId xmlns:p14="http://schemas.microsoft.com/office/powerpoint/2010/main" val="2598778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Welcome Message">
    <p:spTree>
      <p:nvGrpSpPr>
        <p:cNvPr id="1" name=""/>
        <p:cNvGrpSpPr/>
        <p:nvPr/>
      </p:nvGrpSpPr>
      <p:grpSpPr>
        <a:xfrm>
          <a:off x="0" y="0"/>
          <a:ext cx="0" cy="0"/>
          <a:chOff x="0" y="0"/>
          <a:chExt cx="0" cy="0"/>
        </a:xfrm>
      </p:grpSpPr>
      <p:sp>
        <p:nvSpPr>
          <p:cNvPr id="2" name="Title 1"/>
          <p:cNvSpPr>
            <a:spLocks noGrp="1"/>
          </p:cNvSpPr>
          <p:nvPr>
            <p:ph type="title"/>
          </p:nvPr>
        </p:nvSpPr>
        <p:spPr>
          <a:xfrm>
            <a:off x="1419730" y="757765"/>
            <a:ext cx="10515600" cy="1273215"/>
          </a:xfrm>
        </p:spPr>
        <p:txBody>
          <a:bodyPr>
            <a:normAutofit/>
          </a:bodyPr>
          <a:lstStyle>
            <a:lvl1pPr>
              <a:defRPr sz="4800">
                <a:solidFill>
                  <a:schemeClr val="tx1">
                    <a:lumMod val="50000"/>
                    <a:lumOff val="50000"/>
                  </a:schemeClr>
                </a:solidFill>
              </a:defRPr>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22/04/2024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6652261" y="0"/>
            <a:ext cx="5539740" cy="6858000"/>
          </a:xfrm>
        </p:spPr>
        <p:txBody>
          <a:bodyPr/>
          <a:lstStyle/>
          <a:p>
            <a:endParaRPr lang="id-ID"/>
          </a:p>
        </p:txBody>
      </p:sp>
      <p:sp>
        <p:nvSpPr>
          <p:cNvPr id="11" name="Rectangle 5">
            <a:extLst>
              <a:ext uri="{FF2B5EF4-FFF2-40B4-BE49-F238E27FC236}">
                <a16:creationId xmlns:a16="http://schemas.microsoft.com/office/drawing/2014/main" id="{3B8BBEA8-7C0E-7F48-B32E-F2BA93C87792}"/>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Slide Number Placeholder 4">
            <a:extLst>
              <a:ext uri="{FF2B5EF4-FFF2-40B4-BE49-F238E27FC236}">
                <a16:creationId xmlns:a16="http://schemas.microsoft.com/office/drawing/2014/main" id="{203A3D35-ADDD-F240-B370-119486337D14}"/>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a:solidFill>
                <a:srgbClr val="364B7D"/>
              </a:solidFill>
            </a:endParaRPr>
          </a:p>
        </p:txBody>
      </p:sp>
    </p:spTree>
    <p:extLst>
      <p:ext uri="{BB962C8B-B14F-4D97-AF65-F5344CB8AC3E}">
        <p14:creationId xmlns:p14="http://schemas.microsoft.com/office/powerpoint/2010/main" val="200229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22/04/2024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8153400" y="0"/>
            <a:ext cx="4038601" cy="6858000"/>
          </a:xfrm>
        </p:spPr>
        <p:txBody>
          <a:bodyPr/>
          <a:lstStyle/>
          <a:p>
            <a:endParaRPr lang="id-ID"/>
          </a:p>
        </p:txBody>
      </p:sp>
      <p:sp>
        <p:nvSpPr>
          <p:cNvPr id="13" name="Rectangle 5">
            <a:extLst>
              <a:ext uri="{FF2B5EF4-FFF2-40B4-BE49-F238E27FC236}">
                <a16:creationId xmlns:a16="http://schemas.microsoft.com/office/drawing/2014/main" id="{D04C83A6-5AC3-0D42-A9B6-074B40480457}"/>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Slide Number Placeholder 4">
            <a:extLst>
              <a:ext uri="{FF2B5EF4-FFF2-40B4-BE49-F238E27FC236}">
                <a16:creationId xmlns:a16="http://schemas.microsoft.com/office/drawing/2014/main" id="{8379BEA9-2DAE-AA42-81A5-E2B33D778199}"/>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a:solidFill>
                <a:srgbClr val="364B7D"/>
              </a:solidFill>
            </a:endParaRPr>
          </a:p>
        </p:txBody>
      </p:sp>
    </p:spTree>
    <p:extLst>
      <p:ext uri="{BB962C8B-B14F-4D97-AF65-F5344CB8AC3E}">
        <p14:creationId xmlns:p14="http://schemas.microsoft.com/office/powerpoint/2010/main" val="2055044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22/04/2024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7945120" y="0"/>
            <a:ext cx="4246881" cy="6858000"/>
          </a:xfrm>
        </p:spPr>
        <p:txBody>
          <a:bodyPr/>
          <a:lstStyle/>
          <a:p>
            <a:endParaRPr lang="id-ID"/>
          </a:p>
        </p:txBody>
      </p:sp>
      <p:sp>
        <p:nvSpPr>
          <p:cNvPr id="13" name="Rectangle 5">
            <a:extLst>
              <a:ext uri="{FF2B5EF4-FFF2-40B4-BE49-F238E27FC236}">
                <a16:creationId xmlns:a16="http://schemas.microsoft.com/office/drawing/2014/main" id="{A2936E54-6B0B-2C49-A98E-72BCFFDE99DF}"/>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Slide Number Placeholder 4">
            <a:extLst>
              <a:ext uri="{FF2B5EF4-FFF2-40B4-BE49-F238E27FC236}">
                <a16:creationId xmlns:a16="http://schemas.microsoft.com/office/drawing/2014/main" id="{955FE8EE-AEDC-D448-8B18-6AEBB4FAD6AE}"/>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a:solidFill>
                <a:srgbClr val="364B7D"/>
              </a:solidFill>
            </a:endParaRPr>
          </a:p>
        </p:txBody>
      </p:sp>
    </p:spTree>
    <p:extLst>
      <p:ext uri="{BB962C8B-B14F-4D97-AF65-F5344CB8AC3E}">
        <p14:creationId xmlns:p14="http://schemas.microsoft.com/office/powerpoint/2010/main" val="169727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22/04/2024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11" name="Rectangle 5">
            <a:extLst>
              <a:ext uri="{FF2B5EF4-FFF2-40B4-BE49-F238E27FC236}">
                <a16:creationId xmlns:a16="http://schemas.microsoft.com/office/drawing/2014/main" id="{812D2C6D-98DA-E34F-ACAE-E98486FC9129}"/>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Slide Number Placeholder 4">
            <a:extLst>
              <a:ext uri="{FF2B5EF4-FFF2-40B4-BE49-F238E27FC236}">
                <a16:creationId xmlns:a16="http://schemas.microsoft.com/office/drawing/2014/main" id="{A87A6F23-E16C-AF47-85FB-6029690F7A59}"/>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a:solidFill>
                <a:srgbClr val="364B7D"/>
              </a:solidFill>
            </a:endParaRPr>
          </a:p>
        </p:txBody>
      </p:sp>
    </p:spTree>
    <p:extLst>
      <p:ext uri="{BB962C8B-B14F-4D97-AF65-F5344CB8AC3E}">
        <p14:creationId xmlns:p14="http://schemas.microsoft.com/office/powerpoint/2010/main" val="1657177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22/04/2024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12" name="Picture Placeholder 4"/>
          <p:cNvSpPr>
            <a:spLocks noGrp="1"/>
          </p:cNvSpPr>
          <p:nvPr>
            <p:ph type="pic" sz="quarter" idx="13"/>
          </p:nvPr>
        </p:nvSpPr>
        <p:spPr>
          <a:xfrm>
            <a:off x="-2" y="3501016"/>
            <a:ext cx="2520000" cy="2340000"/>
          </a:xfrm>
          <a:prstGeom prst="rect">
            <a:avLst/>
          </a:prstGeom>
          <a:noFill/>
        </p:spPr>
      </p:sp>
      <p:sp>
        <p:nvSpPr>
          <p:cNvPr id="13" name="Picture Placeholder 5"/>
          <p:cNvSpPr>
            <a:spLocks noGrp="1"/>
          </p:cNvSpPr>
          <p:nvPr>
            <p:ph type="pic" sz="quarter" idx="14"/>
          </p:nvPr>
        </p:nvSpPr>
        <p:spPr>
          <a:xfrm>
            <a:off x="2519998" y="3501016"/>
            <a:ext cx="2520000" cy="2340000"/>
          </a:xfrm>
          <a:prstGeom prst="rect">
            <a:avLst/>
          </a:prstGeom>
          <a:noFill/>
        </p:spPr>
      </p:sp>
      <p:sp>
        <p:nvSpPr>
          <p:cNvPr id="14" name="Picture Placeholder 6"/>
          <p:cNvSpPr>
            <a:spLocks noGrp="1"/>
          </p:cNvSpPr>
          <p:nvPr>
            <p:ph type="pic" sz="quarter" idx="15"/>
          </p:nvPr>
        </p:nvSpPr>
        <p:spPr>
          <a:xfrm>
            <a:off x="9672000" y="3501016"/>
            <a:ext cx="2520000" cy="2340000"/>
          </a:xfrm>
          <a:prstGeom prst="rect">
            <a:avLst/>
          </a:prstGeom>
          <a:noFill/>
        </p:spPr>
      </p:sp>
      <p:sp>
        <p:nvSpPr>
          <p:cNvPr id="15" name="Picture Placeholder 5"/>
          <p:cNvSpPr>
            <a:spLocks noGrp="1"/>
          </p:cNvSpPr>
          <p:nvPr>
            <p:ph type="pic" sz="quarter" idx="16"/>
          </p:nvPr>
        </p:nvSpPr>
        <p:spPr>
          <a:xfrm>
            <a:off x="5039998" y="1899433"/>
            <a:ext cx="4632002" cy="2799500"/>
          </a:xfrm>
          <a:prstGeom prst="rect">
            <a:avLst/>
          </a:prstGeom>
          <a:noFill/>
        </p:spPr>
        <p:txBody>
          <a:bodyPr/>
          <a:lstStyle/>
          <a:p>
            <a:endParaRPr lang="id-ID"/>
          </a:p>
        </p:txBody>
      </p:sp>
      <p:sp>
        <p:nvSpPr>
          <p:cNvPr id="19" name="Rectangle 5">
            <a:extLst>
              <a:ext uri="{FF2B5EF4-FFF2-40B4-BE49-F238E27FC236}">
                <a16:creationId xmlns:a16="http://schemas.microsoft.com/office/drawing/2014/main" id="{B4BCEA0A-800A-8043-B6B4-F28E1EF1C36E}"/>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Slide Number Placeholder 4">
            <a:extLst>
              <a:ext uri="{FF2B5EF4-FFF2-40B4-BE49-F238E27FC236}">
                <a16:creationId xmlns:a16="http://schemas.microsoft.com/office/drawing/2014/main" id="{98BEF4F9-1277-CD4A-80BC-026EEB22A59F}"/>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a:solidFill>
                <a:srgbClr val="364B7D"/>
              </a:solidFill>
            </a:endParaRPr>
          </a:p>
        </p:txBody>
      </p:sp>
    </p:spTree>
    <p:extLst>
      <p:ext uri="{BB962C8B-B14F-4D97-AF65-F5344CB8AC3E}">
        <p14:creationId xmlns:p14="http://schemas.microsoft.com/office/powerpoint/2010/main" val="942939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animBg="1"/>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22/04/2024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16" name="Picture Placeholder 13"/>
          <p:cNvSpPr>
            <a:spLocks noGrp="1"/>
          </p:cNvSpPr>
          <p:nvPr>
            <p:ph type="pic" sz="quarter" idx="19"/>
          </p:nvPr>
        </p:nvSpPr>
        <p:spPr>
          <a:xfrm>
            <a:off x="10061562" y="1672683"/>
            <a:ext cx="2130438" cy="1561171"/>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a:p>
        </p:txBody>
      </p:sp>
      <p:sp>
        <p:nvSpPr>
          <p:cNvPr id="17" name="Picture Placeholder 13"/>
          <p:cNvSpPr>
            <a:spLocks noGrp="1"/>
          </p:cNvSpPr>
          <p:nvPr>
            <p:ph type="pic" sz="quarter" idx="20"/>
          </p:nvPr>
        </p:nvSpPr>
        <p:spPr>
          <a:xfrm>
            <a:off x="5611608" y="3376961"/>
            <a:ext cx="1505265" cy="1529576"/>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a:p>
        </p:txBody>
      </p:sp>
      <p:sp>
        <p:nvSpPr>
          <p:cNvPr id="18" name="Picture Placeholder 13"/>
          <p:cNvSpPr>
            <a:spLocks noGrp="1"/>
          </p:cNvSpPr>
          <p:nvPr>
            <p:ph type="pic" sz="quarter" idx="21"/>
          </p:nvPr>
        </p:nvSpPr>
        <p:spPr>
          <a:xfrm>
            <a:off x="7273030" y="3376961"/>
            <a:ext cx="2654682" cy="3481039"/>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a:p>
        </p:txBody>
      </p:sp>
      <p:sp>
        <p:nvSpPr>
          <p:cNvPr id="19" name="Picture Placeholder 13"/>
          <p:cNvSpPr>
            <a:spLocks noGrp="1"/>
          </p:cNvSpPr>
          <p:nvPr>
            <p:ph type="pic" sz="quarter" idx="22"/>
          </p:nvPr>
        </p:nvSpPr>
        <p:spPr>
          <a:xfrm>
            <a:off x="5611608" y="-11151"/>
            <a:ext cx="4293796" cy="3245005"/>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a:p>
        </p:txBody>
      </p:sp>
      <p:sp>
        <p:nvSpPr>
          <p:cNvPr id="15" name="Rectangle 5">
            <a:extLst>
              <a:ext uri="{FF2B5EF4-FFF2-40B4-BE49-F238E27FC236}">
                <a16:creationId xmlns:a16="http://schemas.microsoft.com/office/drawing/2014/main" id="{762EBF39-40C8-DC45-B9F8-2DC26C5E6F43}"/>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Slide Number Placeholder 4">
            <a:extLst>
              <a:ext uri="{FF2B5EF4-FFF2-40B4-BE49-F238E27FC236}">
                <a16:creationId xmlns:a16="http://schemas.microsoft.com/office/drawing/2014/main" id="{F0CA2C18-378C-CF4D-A5AF-AAEFCA215965}"/>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a:solidFill>
                <a:srgbClr val="364B7D"/>
              </a:solidFill>
            </a:endParaRPr>
          </a:p>
        </p:txBody>
      </p:sp>
    </p:spTree>
    <p:extLst>
      <p:ext uri="{BB962C8B-B14F-4D97-AF65-F5344CB8AC3E}">
        <p14:creationId xmlns:p14="http://schemas.microsoft.com/office/powerpoint/2010/main" val="3610294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animBg="1"/>
      <p:bldP spid="20"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8A636AE-7B8B-4755-BBAE-05B2A7C5C610}" type="datetime1">
              <a:rPr lang="id-ID" smtClean="0"/>
              <a:t>22/04/2024</a:t>
            </a:fld>
            <a:endParaRPr lang="id-ID"/>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id-ID"/>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469DCAB-2F4C-4855-A2DD-8F41E74CAF44}" type="slidenum">
              <a:rPr lang="id-ID" smtClean="0"/>
              <a:t>‹#›</a:t>
            </a:fld>
            <a:endParaRPr lang="id-ID"/>
          </a:p>
        </p:txBody>
      </p:sp>
      <p:sp>
        <p:nvSpPr>
          <p:cNvPr id="8" name="Picture Placeholder 7"/>
          <p:cNvSpPr>
            <a:spLocks noGrp="1"/>
          </p:cNvSpPr>
          <p:nvPr>
            <p:ph type="pic" sz="quarter" idx="13"/>
          </p:nvPr>
        </p:nvSpPr>
        <p:spPr>
          <a:xfrm>
            <a:off x="0" y="0"/>
            <a:ext cx="12192000" cy="6858000"/>
          </a:xfrm>
        </p:spPr>
        <p:txBody>
          <a:bodyPr/>
          <a:lstStyle/>
          <a:p>
            <a:endParaRPr lang="id-ID"/>
          </a:p>
        </p:txBody>
      </p:sp>
    </p:spTree>
    <p:extLst>
      <p:ext uri="{BB962C8B-B14F-4D97-AF65-F5344CB8AC3E}">
        <p14:creationId xmlns:p14="http://schemas.microsoft.com/office/powerpoint/2010/main" val="578307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6858000"/>
          </a:xfrm>
        </p:spPr>
        <p:txBody>
          <a:bodyPr/>
          <a:lstStyle/>
          <a:p>
            <a:r>
              <a:rPr lang="en-US"/>
              <a:t>Click icon to add picture</a:t>
            </a:r>
            <a:endParaRPr lang="id-ID"/>
          </a:p>
        </p:txBody>
      </p:sp>
      <p:sp>
        <p:nvSpPr>
          <p:cNvPr id="9" name="Title 1"/>
          <p:cNvSpPr>
            <a:spLocks noGrp="1"/>
          </p:cNvSpPr>
          <p:nvPr>
            <p:ph type="title"/>
          </p:nvPr>
        </p:nvSpPr>
        <p:spPr>
          <a:xfrm>
            <a:off x="1419730" y="509287"/>
            <a:ext cx="10515600" cy="1273215"/>
          </a:xfrm>
        </p:spPr>
        <p:txBody>
          <a:bodyPr>
            <a:normAutofit/>
          </a:bodyPr>
          <a:lstStyle>
            <a:lvl1pPr>
              <a:defRPr sz="4800">
                <a:solidFill>
                  <a:schemeClr val="bg2"/>
                </a:solidFill>
              </a:defRPr>
            </a:lvl1pPr>
          </a:lstStyle>
          <a:p>
            <a:r>
              <a:rPr lang="en-US"/>
              <a:t>Click to edit Master title style</a:t>
            </a:r>
            <a:endParaRPr lang="id-ID"/>
          </a:p>
        </p:txBody>
      </p:sp>
      <p:sp>
        <p:nvSpPr>
          <p:cNvPr id="10" name="Rectangle 5">
            <a:extLst>
              <a:ext uri="{FF2B5EF4-FFF2-40B4-BE49-F238E27FC236}">
                <a16:creationId xmlns:a16="http://schemas.microsoft.com/office/drawing/2014/main" id="{9D0D9337-26A8-094A-9D59-DC2E7F1AAB53}"/>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Slide Number Placeholder 4">
            <a:extLst>
              <a:ext uri="{FF2B5EF4-FFF2-40B4-BE49-F238E27FC236}">
                <a16:creationId xmlns:a16="http://schemas.microsoft.com/office/drawing/2014/main" id="{728E26AE-61D9-4744-BB97-740754056989}"/>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a:solidFill>
                <a:srgbClr val="364B7D"/>
              </a:solidFill>
            </a:endParaRPr>
          </a:p>
        </p:txBody>
      </p:sp>
    </p:spTree>
    <p:extLst>
      <p:ext uri="{BB962C8B-B14F-4D97-AF65-F5344CB8AC3E}">
        <p14:creationId xmlns:p14="http://schemas.microsoft.com/office/powerpoint/2010/main" val="3882535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6858000"/>
          </a:xfrm>
        </p:spPr>
        <p:txBody>
          <a:bodyPr/>
          <a:lstStyle/>
          <a:p>
            <a:endParaRPr lang="id-ID"/>
          </a:p>
        </p:txBody>
      </p:sp>
      <p:sp>
        <p:nvSpPr>
          <p:cNvPr id="9" name="Title 1"/>
          <p:cNvSpPr>
            <a:spLocks noGrp="1"/>
          </p:cNvSpPr>
          <p:nvPr>
            <p:ph type="title"/>
          </p:nvPr>
        </p:nvSpPr>
        <p:spPr>
          <a:xfrm>
            <a:off x="1419730" y="509287"/>
            <a:ext cx="10515600" cy="1273215"/>
          </a:xfrm>
        </p:spPr>
        <p:txBody>
          <a:bodyPr>
            <a:normAutofit/>
          </a:bodyPr>
          <a:lstStyle>
            <a:lvl1pPr>
              <a:defRPr sz="4800">
                <a:solidFill>
                  <a:schemeClr val="bg2"/>
                </a:solidFill>
              </a:defRPr>
            </a:lvl1pPr>
          </a:lstStyle>
          <a:p>
            <a:r>
              <a:rPr lang="en-US"/>
              <a:t>Click to edit Master title style</a:t>
            </a:r>
            <a:endParaRPr lang="id-ID"/>
          </a:p>
        </p:txBody>
      </p:sp>
    </p:spTree>
    <p:extLst>
      <p:ext uri="{BB962C8B-B14F-4D97-AF65-F5344CB8AC3E}">
        <p14:creationId xmlns:p14="http://schemas.microsoft.com/office/powerpoint/2010/main" val="33279160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2" name="Title 1"/>
          <p:cNvSpPr>
            <a:spLocks noGrp="1"/>
          </p:cNvSpPr>
          <p:nvPr>
            <p:ph type="title"/>
          </p:nvPr>
        </p:nvSpPr>
        <p:spPr>
          <a:xfrm>
            <a:off x="1419730" y="757765"/>
            <a:ext cx="10515600" cy="1273215"/>
          </a:xfrm>
        </p:spPr>
        <p:txBody>
          <a:bodyPr>
            <a:normAutofit/>
          </a:bodyPr>
          <a:lstStyle>
            <a:lvl1pPr>
              <a:defRPr sz="4800">
                <a:solidFill>
                  <a:schemeClr val="tx1">
                    <a:lumMod val="50000"/>
                    <a:lumOff val="50000"/>
                  </a:schemeClr>
                </a:solidFill>
              </a:defRPr>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22/04/2024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6652261" y="0"/>
            <a:ext cx="5539740" cy="6858000"/>
          </a:xfrm>
        </p:spPr>
        <p:txBody>
          <a:bodyPr/>
          <a:lstStyle/>
          <a:p>
            <a:endParaRPr lang="id-ID"/>
          </a:p>
        </p:txBody>
      </p:sp>
      <p:sp>
        <p:nvSpPr>
          <p:cNvPr id="9" name="Rectangle 5">
            <a:extLst>
              <a:ext uri="{FF2B5EF4-FFF2-40B4-BE49-F238E27FC236}">
                <a16:creationId xmlns:a16="http://schemas.microsoft.com/office/drawing/2014/main" id="{0FA93914-4A7B-6E40-861D-8E50B17A0961}"/>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Slide Number Placeholder 4">
            <a:extLst>
              <a:ext uri="{FF2B5EF4-FFF2-40B4-BE49-F238E27FC236}">
                <a16:creationId xmlns:a16="http://schemas.microsoft.com/office/drawing/2014/main" id="{DBB4B44D-8B4C-9E43-B8F3-C3FDFAF5AC9C}"/>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a:solidFill>
                <a:schemeClr val="bg1"/>
              </a:solidFill>
            </a:endParaRPr>
          </a:p>
        </p:txBody>
      </p:sp>
    </p:spTree>
    <p:extLst>
      <p:ext uri="{BB962C8B-B14F-4D97-AF65-F5344CB8AC3E}">
        <p14:creationId xmlns:p14="http://schemas.microsoft.com/office/powerpoint/2010/main" val="1921538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22/04/2024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8153400" y="0"/>
            <a:ext cx="4038601" cy="6858000"/>
          </a:xfrm>
        </p:spPr>
        <p:txBody>
          <a:bodyPr/>
          <a:lstStyle/>
          <a:p>
            <a:endParaRPr lang="id-ID"/>
          </a:p>
        </p:txBody>
      </p:sp>
      <p:sp>
        <p:nvSpPr>
          <p:cNvPr id="11" name="Rectangle 5">
            <a:extLst>
              <a:ext uri="{FF2B5EF4-FFF2-40B4-BE49-F238E27FC236}">
                <a16:creationId xmlns:a16="http://schemas.microsoft.com/office/drawing/2014/main" id="{AF4456C5-9F63-684D-B3A3-DDE39CEA4186}"/>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Slide Number Placeholder 4">
            <a:extLst>
              <a:ext uri="{FF2B5EF4-FFF2-40B4-BE49-F238E27FC236}">
                <a16:creationId xmlns:a16="http://schemas.microsoft.com/office/drawing/2014/main" id="{236C7E82-3AD0-164E-8AE2-C933F1F6162C}"/>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a:solidFill>
                <a:schemeClr val="bg1"/>
              </a:solidFill>
            </a:endParaRPr>
          </a:p>
        </p:txBody>
      </p:sp>
    </p:spTree>
    <p:extLst>
      <p:ext uri="{BB962C8B-B14F-4D97-AF65-F5344CB8AC3E}">
        <p14:creationId xmlns:p14="http://schemas.microsoft.com/office/powerpoint/2010/main" val="2450804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22/04/2024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7945120" y="0"/>
            <a:ext cx="4246881" cy="6858000"/>
          </a:xfrm>
        </p:spPr>
        <p:txBody>
          <a:bodyPr/>
          <a:lstStyle/>
          <a:p>
            <a:endParaRPr lang="id-ID"/>
          </a:p>
        </p:txBody>
      </p:sp>
      <p:sp>
        <p:nvSpPr>
          <p:cNvPr id="11" name="Rectangle 5">
            <a:extLst>
              <a:ext uri="{FF2B5EF4-FFF2-40B4-BE49-F238E27FC236}">
                <a16:creationId xmlns:a16="http://schemas.microsoft.com/office/drawing/2014/main" id="{0472C2EB-7065-884B-9975-384935F8F141}"/>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Slide Number Placeholder 4">
            <a:extLst>
              <a:ext uri="{FF2B5EF4-FFF2-40B4-BE49-F238E27FC236}">
                <a16:creationId xmlns:a16="http://schemas.microsoft.com/office/drawing/2014/main" id="{D4241B84-B4FE-C043-8E74-4DDA76FD4B30}"/>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a:solidFill>
                <a:schemeClr val="bg1"/>
              </a:solidFill>
            </a:endParaRPr>
          </a:p>
        </p:txBody>
      </p:sp>
    </p:spTree>
    <p:extLst>
      <p:ext uri="{BB962C8B-B14F-4D97-AF65-F5344CB8AC3E}">
        <p14:creationId xmlns:p14="http://schemas.microsoft.com/office/powerpoint/2010/main" val="39555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22/04/2024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9" name="Rectangle 5">
            <a:extLst>
              <a:ext uri="{FF2B5EF4-FFF2-40B4-BE49-F238E27FC236}">
                <a16:creationId xmlns:a16="http://schemas.microsoft.com/office/drawing/2014/main" id="{5C559505-F142-3E49-BFAE-C4B3CAB844FD}"/>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Slide Number Placeholder 4">
            <a:extLst>
              <a:ext uri="{FF2B5EF4-FFF2-40B4-BE49-F238E27FC236}">
                <a16:creationId xmlns:a16="http://schemas.microsoft.com/office/drawing/2014/main" id="{3CD9C362-B877-9E47-B363-517D1D61543A}"/>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a:solidFill>
                <a:schemeClr val="bg1"/>
              </a:solidFill>
            </a:endParaRPr>
          </a:p>
        </p:txBody>
      </p:sp>
    </p:spTree>
    <p:extLst>
      <p:ext uri="{BB962C8B-B14F-4D97-AF65-F5344CB8AC3E}">
        <p14:creationId xmlns:p14="http://schemas.microsoft.com/office/powerpoint/2010/main" val="233037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22/04/2024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12" name="Picture Placeholder 4"/>
          <p:cNvSpPr>
            <a:spLocks noGrp="1"/>
          </p:cNvSpPr>
          <p:nvPr>
            <p:ph type="pic" sz="quarter" idx="13"/>
          </p:nvPr>
        </p:nvSpPr>
        <p:spPr>
          <a:xfrm>
            <a:off x="-2" y="3501016"/>
            <a:ext cx="2520000" cy="2340000"/>
          </a:xfrm>
          <a:prstGeom prst="rect">
            <a:avLst/>
          </a:prstGeom>
          <a:noFill/>
        </p:spPr>
      </p:sp>
      <p:sp>
        <p:nvSpPr>
          <p:cNvPr id="13" name="Picture Placeholder 5"/>
          <p:cNvSpPr>
            <a:spLocks noGrp="1"/>
          </p:cNvSpPr>
          <p:nvPr>
            <p:ph type="pic" sz="quarter" idx="14"/>
          </p:nvPr>
        </p:nvSpPr>
        <p:spPr>
          <a:xfrm>
            <a:off x="2519998" y="3501016"/>
            <a:ext cx="2520000" cy="2340000"/>
          </a:xfrm>
          <a:prstGeom prst="rect">
            <a:avLst/>
          </a:prstGeom>
          <a:noFill/>
        </p:spPr>
      </p:sp>
      <p:sp>
        <p:nvSpPr>
          <p:cNvPr id="14" name="Picture Placeholder 6"/>
          <p:cNvSpPr>
            <a:spLocks noGrp="1"/>
          </p:cNvSpPr>
          <p:nvPr>
            <p:ph type="pic" sz="quarter" idx="15"/>
          </p:nvPr>
        </p:nvSpPr>
        <p:spPr>
          <a:xfrm>
            <a:off x="9672000" y="3501016"/>
            <a:ext cx="2520000" cy="2340000"/>
          </a:xfrm>
          <a:prstGeom prst="rect">
            <a:avLst/>
          </a:prstGeom>
          <a:noFill/>
        </p:spPr>
      </p:sp>
      <p:sp>
        <p:nvSpPr>
          <p:cNvPr id="15" name="Picture Placeholder 5"/>
          <p:cNvSpPr>
            <a:spLocks noGrp="1"/>
          </p:cNvSpPr>
          <p:nvPr>
            <p:ph type="pic" sz="quarter" idx="16"/>
          </p:nvPr>
        </p:nvSpPr>
        <p:spPr>
          <a:xfrm>
            <a:off x="5039998" y="1899433"/>
            <a:ext cx="4632002" cy="2799500"/>
          </a:xfrm>
          <a:prstGeom prst="rect">
            <a:avLst/>
          </a:prstGeom>
          <a:noFill/>
        </p:spPr>
        <p:txBody>
          <a:bodyPr/>
          <a:lstStyle/>
          <a:p>
            <a:endParaRPr lang="id-ID"/>
          </a:p>
        </p:txBody>
      </p:sp>
      <p:sp>
        <p:nvSpPr>
          <p:cNvPr id="17" name="Rectangle 5">
            <a:extLst>
              <a:ext uri="{FF2B5EF4-FFF2-40B4-BE49-F238E27FC236}">
                <a16:creationId xmlns:a16="http://schemas.microsoft.com/office/drawing/2014/main" id="{BCA99C90-5C4D-1647-8248-3EE558FDC1BE}"/>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Slide Number Placeholder 4">
            <a:extLst>
              <a:ext uri="{FF2B5EF4-FFF2-40B4-BE49-F238E27FC236}">
                <a16:creationId xmlns:a16="http://schemas.microsoft.com/office/drawing/2014/main" id="{EDF07EB7-1DA9-F749-A10C-8C328173934F}"/>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a:solidFill>
                <a:schemeClr val="bg1"/>
              </a:solidFill>
            </a:endParaRPr>
          </a:p>
        </p:txBody>
      </p:sp>
    </p:spTree>
    <p:extLst>
      <p:ext uri="{BB962C8B-B14F-4D97-AF65-F5344CB8AC3E}">
        <p14:creationId xmlns:p14="http://schemas.microsoft.com/office/powerpoint/2010/main" val="340147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animBg="1"/>
      <p:bldP spid="18"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22/04/2024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16" name="Picture Placeholder 13"/>
          <p:cNvSpPr>
            <a:spLocks noGrp="1"/>
          </p:cNvSpPr>
          <p:nvPr>
            <p:ph type="pic" sz="quarter" idx="19"/>
          </p:nvPr>
        </p:nvSpPr>
        <p:spPr>
          <a:xfrm>
            <a:off x="10061562" y="1672683"/>
            <a:ext cx="2130438" cy="1561171"/>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a:p>
        </p:txBody>
      </p:sp>
      <p:sp>
        <p:nvSpPr>
          <p:cNvPr id="17" name="Picture Placeholder 13"/>
          <p:cNvSpPr>
            <a:spLocks noGrp="1"/>
          </p:cNvSpPr>
          <p:nvPr>
            <p:ph type="pic" sz="quarter" idx="20"/>
          </p:nvPr>
        </p:nvSpPr>
        <p:spPr>
          <a:xfrm>
            <a:off x="5611608" y="3376961"/>
            <a:ext cx="1505265" cy="1529576"/>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a:p>
        </p:txBody>
      </p:sp>
      <p:sp>
        <p:nvSpPr>
          <p:cNvPr id="18" name="Picture Placeholder 13"/>
          <p:cNvSpPr>
            <a:spLocks noGrp="1"/>
          </p:cNvSpPr>
          <p:nvPr>
            <p:ph type="pic" sz="quarter" idx="21"/>
          </p:nvPr>
        </p:nvSpPr>
        <p:spPr>
          <a:xfrm>
            <a:off x="7273030" y="3376961"/>
            <a:ext cx="2654682" cy="3481039"/>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a:p>
        </p:txBody>
      </p:sp>
      <p:sp>
        <p:nvSpPr>
          <p:cNvPr id="19" name="Picture Placeholder 13"/>
          <p:cNvSpPr>
            <a:spLocks noGrp="1"/>
          </p:cNvSpPr>
          <p:nvPr>
            <p:ph type="pic" sz="quarter" idx="22"/>
          </p:nvPr>
        </p:nvSpPr>
        <p:spPr>
          <a:xfrm>
            <a:off x="5611608" y="-11151"/>
            <a:ext cx="4293796" cy="3245005"/>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a:p>
        </p:txBody>
      </p:sp>
      <p:sp>
        <p:nvSpPr>
          <p:cNvPr id="13" name="Rectangle 5">
            <a:extLst>
              <a:ext uri="{FF2B5EF4-FFF2-40B4-BE49-F238E27FC236}">
                <a16:creationId xmlns:a16="http://schemas.microsoft.com/office/drawing/2014/main" id="{18BF1518-E847-7341-A15D-45627DB3DADD}"/>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Slide Number Placeholder 4">
            <a:extLst>
              <a:ext uri="{FF2B5EF4-FFF2-40B4-BE49-F238E27FC236}">
                <a16:creationId xmlns:a16="http://schemas.microsoft.com/office/drawing/2014/main" id="{75EEAB81-282F-004A-AB99-F5DF36859E66}"/>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a:solidFill>
                <a:schemeClr val="bg1"/>
              </a:solidFill>
            </a:endParaRPr>
          </a:p>
        </p:txBody>
      </p:sp>
    </p:spTree>
    <p:extLst>
      <p:ext uri="{BB962C8B-B14F-4D97-AF65-F5344CB8AC3E}">
        <p14:creationId xmlns:p14="http://schemas.microsoft.com/office/powerpoint/2010/main" val="4119705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C42FA7FF-343F-4B15-8C07-71F25E92F617}" type="slidenum">
              <a:rPr lang="en-US" smtClean="0"/>
              <a:t>‹#›</a:t>
            </a:fld>
            <a:endParaRPr lang="en-US"/>
          </a:p>
        </p:txBody>
      </p:sp>
    </p:spTree>
    <p:extLst>
      <p:ext uri="{BB962C8B-B14F-4D97-AF65-F5344CB8AC3E}">
        <p14:creationId xmlns:p14="http://schemas.microsoft.com/office/powerpoint/2010/main" val="35210017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8A636AE-7B8B-4755-BBAE-05B2A7C5C610}" type="datetime1">
              <a:rPr lang="id-ID" smtClean="0"/>
              <a:t>22/04/2024</a:t>
            </a:fld>
            <a:endParaRPr lang="id-ID"/>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id-ID"/>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469DCAB-2F4C-4855-A2DD-8F41E74CAF44}" type="slidenum">
              <a:rPr lang="id-ID" smtClean="0"/>
              <a:t>‹#›</a:t>
            </a:fld>
            <a:endParaRPr lang="id-ID"/>
          </a:p>
        </p:txBody>
      </p:sp>
      <p:sp>
        <p:nvSpPr>
          <p:cNvPr id="8" name="Picture Placeholder 7"/>
          <p:cNvSpPr>
            <a:spLocks noGrp="1"/>
          </p:cNvSpPr>
          <p:nvPr>
            <p:ph type="pic" sz="quarter" idx="13"/>
          </p:nvPr>
        </p:nvSpPr>
        <p:spPr>
          <a:xfrm>
            <a:off x="0" y="0"/>
            <a:ext cx="12192000" cy="6858000"/>
          </a:xfrm>
        </p:spPr>
        <p:txBody>
          <a:bodyPr/>
          <a:lstStyle/>
          <a:p>
            <a:endParaRPr lang="id-ID"/>
          </a:p>
        </p:txBody>
      </p:sp>
    </p:spTree>
    <p:extLst>
      <p:ext uri="{BB962C8B-B14F-4D97-AF65-F5344CB8AC3E}">
        <p14:creationId xmlns:p14="http://schemas.microsoft.com/office/powerpoint/2010/main" val="42880236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6858000"/>
          </a:xfrm>
        </p:spPr>
        <p:txBody>
          <a:bodyPr/>
          <a:lstStyle/>
          <a:p>
            <a:endParaRPr lang="id-ID"/>
          </a:p>
        </p:txBody>
      </p:sp>
      <p:sp>
        <p:nvSpPr>
          <p:cNvPr id="9" name="Title 1"/>
          <p:cNvSpPr>
            <a:spLocks noGrp="1"/>
          </p:cNvSpPr>
          <p:nvPr>
            <p:ph type="title"/>
          </p:nvPr>
        </p:nvSpPr>
        <p:spPr>
          <a:xfrm>
            <a:off x="1419730" y="509287"/>
            <a:ext cx="10515600" cy="1273215"/>
          </a:xfrm>
        </p:spPr>
        <p:txBody>
          <a:bodyPr>
            <a:normAutofit/>
          </a:bodyPr>
          <a:lstStyle>
            <a:lvl1pPr>
              <a:defRPr sz="4800">
                <a:solidFill>
                  <a:schemeClr val="bg2"/>
                </a:solidFill>
              </a:defRPr>
            </a:lvl1pPr>
          </a:lstStyle>
          <a:p>
            <a:r>
              <a:rPr lang="en-US"/>
              <a:t>Click to edit Master title style</a:t>
            </a:r>
            <a:endParaRPr lang="id-ID"/>
          </a:p>
        </p:txBody>
      </p:sp>
    </p:spTree>
    <p:extLst>
      <p:ext uri="{BB962C8B-B14F-4D97-AF65-F5344CB8AC3E}">
        <p14:creationId xmlns:p14="http://schemas.microsoft.com/office/powerpoint/2010/main" val="258146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2" name="Title 1"/>
          <p:cNvSpPr>
            <a:spLocks noGrp="1"/>
          </p:cNvSpPr>
          <p:nvPr>
            <p:ph type="title"/>
          </p:nvPr>
        </p:nvSpPr>
        <p:spPr>
          <a:xfrm>
            <a:off x="1419730" y="757765"/>
            <a:ext cx="10515600" cy="1273215"/>
          </a:xfrm>
        </p:spPr>
        <p:txBody>
          <a:bodyPr>
            <a:normAutofit/>
          </a:bodyPr>
          <a:lstStyle>
            <a:lvl1pPr>
              <a:defRPr sz="4800">
                <a:solidFill>
                  <a:schemeClr val="tx1">
                    <a:lumMod val="50000"/>
                    <a:lumOff val="50000"/>
                  </a:schemeClr>
                </a:solidFill>
              </a:defRPr>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22/04/2024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6652261" y="0"/>
            <a:ext cx="5539740" cy="6858000"/>
          </a:xfrm>
        </p:spPr>
        <p:txBody>
          <a:bodyPr/>
          <a:lstStyle/>
          <a:p>
            <a:r>
              <a:rPr lang="en-US"/>
              <a:t>Click icon to add picture</a:t>
            </a:r>
            <a:endParaRPr lang="id-ID"/>
          </a:p>
        </p:txBody>
      </p:sp>
      <p:sp>
        <p:nvSpPr>
          <p:cNvPr id="13" name="Rectangle 5">
            <a:extLst>
              <a:ext uri="{FF2B5EF4-FFF2-40B4-BE49-F238E27FC236}">
                <a16:creationId xmlns:a16="http://schemas.microsoft.com/office/drawing/2014/main" id="{16C1DF48-359F-7546-B528-B6FD4C829300}"/>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Slide Number Placeholder 4">
            <a:extLst>
              <a:ext uri="{FF2B5EF4-FFF2-40B4-BE49-F238E27FC236}">
                <a16:creationId xmlns:a16="http://schemas.microsoft.com/office/drawing/2014/main" id="{38E2C6DE-55B9-3D49-AF5C-D641DC2D638C}"/>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a:solidFill>
                <a:srgbClr val="364B7D"/>
              </a:solidFill>
            </a:endParaRPr>
          </a:p>
        </p:txBody>
      </p:sp>
    </p:spTree>
    <p:extLst>
      <p:ext uri="{BB962C8B-B14F-4D97-AF65-F5344CB8AC3E}">
        <p14:creationId xmlns:p14="http://schemas.microsoft.com/office/powerpoint/2010/main" val="1327864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2" name="Title 1"/>
          <p:cNvSpPr>
            <a:spLocks noGrp="1"/>
          </p:cNvSpPr>
          <p:nvPr>
            <p:ph type="title"/>
          </p:nvPr>
        </p:nvSpPr>
        <p:spPr>
          <a:xfrm>
            <a:off x="1419730" y="757765"/>
            <a:ext cx="10515600" cy="1273215"/>
          </a:xfrm>
        </p:spPr>
        <p:txBody>
          <a:bodyPr>
            <a:normAutofit/>
          </a:bodyPr>
          <a:lstStyle>
            <a:lvl1pPr>
              <a:defRPr sz="4800">
                <a:solidFill>
                  <a:schemeClr val="tx1">
                    <a:lumMod val="50000"/>
                    <a:lumOff val="50000"/>
                  </a:schemeClr>
                </a:solidFill>
              </a:defRPr>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22/04/2024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6652261" y="0"/>
            <a:ext cx="5539740" cy="6858000"/>
          </a:xfrm>
        </p:spPr>
        <p:txBody>
          <a:bodyPr/>
          <a:lstStyle/>
          <a:p>
            <a:endParaRPr lang="id-ID"/>
          </a:p>
        </p:txBody>
      </p:sp>
      <p:sp>
        <p:nvSpPr>
          <p:cNvPr id="9" name="Rectangle 5">
            <a:extLst>
              <a:ext uri="{FF2B5EF4-FFF2-40B4-BE49-F238E27FC236}">
                <a16:creationId xmlns:a16="http://schemas.microsoft.com/office/drawing/2014/main" id="{0FA93914-4A7B-6E40-861D-8E50B17A0961}"/>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Slide Number Placeholder 4">
            <a:extLst>
              <a:ext uri="{FF2B5EF4-FFF2-40B4-BE49-F238E27FC236}">
                <a16:creationId xmlns:a16="http://schemas.microsoft.com/office/drawing/2014/main" id="{DBB4B44D-8B4C-9E43-B8F3-C3FDFAF5AC9C}"/>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a:solidFill>
                <a:schemeClr val="bg1"/>
              </a:solidFill>
            </a:endParaRPr>
          </a:p>
        </p:txBody>
      </p:sp>
    </p:spTree>
    <p:extLst>
      <p:ext uri="{BB962C8B-B14F-4D97-AF65-F5344CB8AC3E}">
        <p14:creationId xmlns:p14="http://schemas.microsoft.com/office/powerpoint/2010/main" val="325922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22/04/2024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8153400" y="0"/>
            <a:ext cx="4038601" cy="6858000"/>
          </a:xfrm>
        </p:spPr>
        <p:txBody>
          <a:bodyPr/>
          <a:lstStyle/>
          <a:p>
            <a:endParaRPr lang="id-ID"/>
          </a:p>
        </p:txBody>
      </p:sp>
      <p:sp>
        <p:nvSpPr>
          <p:cNvPr id="11" name="Rectangle 5">
            <a:extLst>
              <a:ext uri="{FF2B5EF4-FFF2-40B4-BE49-F238E27FC236}">
                <a16:creationId xmlns:a16="http://schemas.microsoft.com/office/drawing/2014/main" id="{AF4456C5-9F63-684D-B3A3-DDE39CEA4186}"/>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Slide Number Placeholder 4">
            <a:extLst>
              <a:ext uri="{FF2B5EF4-FFF2-40B4-BE49-F238E27FC236}">
                <a16:creationId xmlns:a16="http://schemas.microsoft.com/office/drawing/2014/main" id="{236C7E82-3AD0-164E-8AE2-C933F1F6162C}"/>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a:solidFill>
                <a:schemeClr val="bg1"/>
              </a:solidFill>
            </a:endParaRPr>
          </a:p>
        </p:txBody>
      </p:sp>
    </p:spTree>
    <p:extLst>
      <p:ext uri="{BB962C8B-B14F-4D97-AF65-F5344CB8AC3E}">
        <p14:creationId xmlns:p14="http://schemas.microsoft.com/office/powerpoint/2010/main" val="334439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22/04/2024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7945120" y="0"/>
            <a:ext cx="4246881" cy="6858000"/>
          </a:xfrm>
        </p:spPr>
        <p:txBody>
          <a:bodyPr/>
          <a:lstStyle/>
          <a:p>
            <a:endParaRPr lang="id-ID"/>
          </a:p>
        </p:txBody>
      </p:sp>
      <p:sp>
        <p:nvSpPr>
          <p:cNvPr id="11" name="Rectangle 5">
            <a:extLst>
              <a:ext uri="{FF2B5EF4-FFF2-40B4-BE49-F238E27FC236}">
                <a16:creationId xmlns:a16="http://schemas.microsoft.com/office/drawing/2014/main" id="{0472C2EB-7065-884B-9975-384935F8F141}"/>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Slide Number Placeholder 4">
            <a:extLst>
              <a:ext uri="{FF2B5EF4-FFF2-40B4-BE49-F238E27FC236}">
                <a16:creationId xmlns:a16="http://schemas.microsoft.com/office/drawing/2014/main" id="{D4241B84-B4FE-C043-8E74-4DDA76FD4B30}"/>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a:solidFill>
                <a:schemeClr val="bg1"/>
              </a:solidFill>
            </a:endParaRPr>
          </a:p>
        </p:txBody>
      </p:sp>
    </p:spTree>
    <p:extLst>
      <p:ext uri="{BB962C8B-B14F-4D97-AF65-F5344CB8AC3E}">
        <p14:creationId xmlns:p14="http://schemas.microsoft.com/office/powerpoint/2010/main" val="4735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22/04/2024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9" name="Rectangle 5">
            <a:extLst>
              <a:ext uri="{FF2B5EF4-FFF2-40B4-BE49-F238E27FC236}">
                <a16:creationId xmlns:a16="http://schemas.microsoft.com/office/drawing/2014/main" id="{5C559505-F142-3E49-BFAE-C4B3CAB844FD}"/>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Slide Number Placeholder 4">
            <a:extLst>
              <a:ext uri="{FF2B5EF4-FFF2-40B4-BE49-F238E27FC236}">
                <a16:creationId xmlns:a16="http://schemas.microsoft.com/office/drawing/2014/main" id="{3CD9C362-B877-9E47-B363-517D1D61543A}"/>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a:solidFill>
                <a:schemeClr val="bg1"/>
              </a:solidFill>
            </a:endParaRPr>
          </a:p>
        </p:txBody>
      </p:sp>
    </p:spTree>
    <p:extLst>
      <p:ext uri="{BB962C8B-B14F-4D97-AF65-F5344CB8AC3E}">
        <p14:creationId xmlns:p14="http://schemas.microsoft.com/office/powerpoint/2010/main" val="391521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22/04/2024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12" name="Picture Placeholder 4"/>
          <p:cNvSpPr>
            <a:spLocks noGrp="1"/>
          </p:cNvSpPr>
          <p:nvPr>
            <p:ph type="pic" sz="quarter" idx="13"/>
          </p:nvPr>
        </p:nvSpPr>
        <p:spPr>
          <a:xfrm>
            <a:off x="-2" y="3501016"/>
            <a:ext cx="2520000" cy="2340000"/>
          </a:xfrm>
          <a:prstGeom prst="rect">
            <a:avLst/>
          </a:prstGeom>
          <a:noFill/>
        </p:spPr>
      </p:sp>
      <p:sp>
        <p:nvSpPr>
          <p:cNvPr id="13" name="Picture Placeholder 5"/>
          <p:cNvSpPr>
            <a:spLocks noGrp="1"/>
          </p:cNvSpPr>
          <p:nvPr>
            <p:ph type="pic" sz="quarter" idx="14"/>
          </p:nvPr>
        </p:nvSpPr>
        <p:spPr>
          <a:xfrm>
            <a:off x="2519998" y="3501016"/>
            <a:ext cx="2520000" cy="2340000"/>
          </a:xfrm>
          <a:prstGeom prst="rect">
            <a:avLst/>
          </a:prstGeom>
          <a:noFill/>
        </p:spPr>
      </p:sp>
      <p:sp>
        <p:nvSpPr>
          <p:cNvPr id="14" name="Picture Placeholder 6"/>
          <p:cNvSpPr>
            <a:spLocks noGrp="1"/>
          </p:cNvSpPr>
          <p:nvPr>
            <p:ph type="pic" sz="quarter" idx="15"/>
          </p:nvPr>
        </p:nvSpPr>
        <p:spPr>
          <a:xfrm>
            <a:off x="9672000" y="3501016"/>
            <a:ext cx="2520000" cy="2340000"/>
          </a:xfrm>
          <a:prstGeom prst="rect">
            <a:avLst/>
          </a:prstGeom>
          <a:noFill/>
        </p:spPr>
      </p:sp>
      <p:sp>
        <p:nvSpPr>
          <p:cNvPr id="15" name="Picture Placeholder 5"/>
          <p:cNvSpPr>
            <a:spLocks noGrp="1"/>
          </p:cNvSpPr>
          <p:nvPr>
            <p:ph type="pic" sz="quarter" idx="16"/>
          </p:nvPr>
        </p:nvSpPr>
        <p:spPr>
          <a:xfrm>
            <a:off x="5039998" y="1899433"/>
            <a:ext cx="4632002" cy="2799500"/>
          </a:xfrm>
          <a:prstGeom prst="rect">
            <a:avLst/>
          </a:prstGeom>
          <a:noFill/>
        </p:spPr>
        <p:txBody>
          <a:bodyPr/>
          <a:lstStyle/>
          <a:p>
            <a:endParaRPr lang="id-ID"/>
          </a:p>
        </p:txBody>
      </p:sp>
      <p:sp>
        <p:nvSpPr>
          <p:cNvPr id="17" name="Rectangle 5">
            <a:extLst>
              <a:ext uri="{FF2B5EF4-FFF2-40B4-BE49-F238E27FC236}">
                <a16:creationId xmlns:a16="http://schemas.microsoft.com/office/drawing/2014/main" id="{BCA99C90-5C4D-1647-8248-3EE558FDC1BE}"/>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Slide Number Placeholder 4">
            <a:extLst>
              <a:ext uri="{FF2B5EF4-FFF2-40B4-BE49-F238E27FC236}">
                <a16:creationId xmlns:a16="http://schemas.microsoft.com/office/drawing/2014/main" id="{EDF07EB7-1DA9-F749-A10C-8C328173934F}"/>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a:solidFill>
                <a:schemeClr val="bg1"/>
              </a:solidFill>
            </a:endParaRPr>
          </a:p>
        </p:txBody>
      </p:sp>
    </p:spTree>
    <p:extLst>
      <p:ext uri="{BB962C8B-B14F-4D97-AF65-F5344CB8AC3E}">
        <p14:creationId xmlns:p14="http://schemas.microsoft.com/office/powerpoint/2010/main" val="299960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animBg="1"/>
      <p:bldP spid="18"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22/04/2024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16" name="Picture Placeholder 13"/>
          <p:cNvSpPr>
            <a:spLocks noGrp="1"/>
          </p:cNvSpPr>
          <p:nvPr>
            <p:ph type="pic" sz="quarter" idx="19"/>
          </p:nvPr>
        </p:nvSpPr>
        <p:spPr>
          <a:xfrm>
            <a:off x="10061562" y="1672683"/>
            <a:ext cx="2130438" cy="1561171"/>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a:p>
        </p:txBody>
      </p:sp>
      <p:sp>
        <p:nvSpPr>
          <p:cNvPr id="17" name="Picture Placeholder 13"/>
          <p:cNvSpPr>
            <a:spLocks noGrp="1"/>
          </p:cNvSpPr>
          <p:nvPr>
            <p:ph type="pic" sz="quarter" idx="20"/>
          </p:nvPr>
        </p:nvSpPr>
        <p:spPr>
          <a:xfrm>
            <a:off x="5611608" y="3376961"/>
            <a:ext cx="1505265" cy="1529576"/>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a:p>
        </p:txBody>
      </p:sp>
      <p:sp>
        <p:nvSpPr>
          <p:cNvPr id="18" name="Picture Placeholder 13"/>
          <p:cNvSpPr>
            <a:spLocks noGrp="1"/>
          </p:cNvSpPr>
          <p:nvPr>
            <p:ph type="pic" sz="quarter" idx="21"/>
          </p:nvPr>
        </p:nvSpPr>
        <p:spPr>
          <a:xfrm>
            <a:off x="7273030" y="3376961"/>
            <a:ext cx="2654682" cy="3481039"/>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a:p>
        </p:txBody>
      </p:sp>
      <p:sp>
        <p:nvSpPr>
          <p:cNvPr id="19" name="Picture Placeholder 13"/>
          <p:cNvSpPr>
            <a:spLocks noGrp="1"/>
          </p:cNvSpPr>
          <p:nvPr>
            <p:ph type="pic" sz="quarter" idx="22"/>
          </p:nvPr>
        </p:nvSpPr>
        <p:spPr>
          <a:xfrm>
            <a:off x="5611608" y="-11151"/>
            <a:ext cx="4293796" cy="3245005"/>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a:p>
        </p:txBody>
      </p:sp>
      <p:sp>
        <p:nvSpPr>
          <p:cNvPr id="13" name="Rectangle 5">
            <a:extLst>
              <a:ext uri="{FF2B5EF4-FFF2-40B4-BE49-F238E27FC236}">
                <a16:creationId xmlns:a16="http://schemas.microsoft.com/office/drawing/2014/main" id="{18BF1518-E847-7341-A15D-45627DB3DADD}"/>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Slide Number Placeholder 4">
            <a:extLst>
              <a:ext uri="{FF2B5EF4-FFF2-40B4-BE49-F238E27FC236}">
                <a16:creationId xmlns:a16="http://schemas.microsoft.com/office/drawing/2014/main" id="{75EEAB81-282F-004A-AB99-F5DF36859E66}"/>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a:solidFill>
                <a:schemeClr val="bg1"/>
              </a:solidFill>
            </a:endParaRPr>
          </a:p>
        </p:txBody>
      </p:sp>
    </p:spTree>
    <p:extLst>
      <p:ext uri="{BB962C8B-B14F-4D97-AF65-F5344CB8AC3E}">
        <p14:creationId xmlns:p14="http://schemas.microsoft.com/office/powerpoint/2010/main" val="302792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atin typeface="Calibri"/>
                <a:cs typeface="Calibri"/>
              </a:defRPr>
            </a:lvl1pPr>
          </a:lstStyle>
          <a:p>
            <a:r>
              <a:rPr lang="en-US"/>
              <a:t>Click to edit Master title style</a:t>
            </a:r>
          </a:p>
        </p:txBody>
      </p:sp>
      <p:sp>
        <p:nvSpPr>
          <p:cNvPr id="6" name="Text Placeholder 2"/>
          <p:cNvSpPr>
            <a:spLocks noGrp="1"/>
          </p:cNvSpPr>
          <p:nvPr>
            <p:ph idx="1"/>
          </p:nvPr>
        </p:nvSpPr>
        <p:spPr>
          <a:xfrm>
            <a:off x="836084" y="1157941"/>
            <a:ext cx="10658661" cy="4855883"/>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37913" y="6309320"/>
            <a:ext cx="1154087" cy="548680"/>
          </a:xfrm>
          <a:prstGeom prst="rect">
            <a:avLst/>
          </a:prstGeom>
        </p:spPr>
      </p:pic>
      <p:sp>
        <p:nvSpPr>
          <p:cNvPr id="7" name="Slide Number Placeholder 5"/>
          <p:cNvSpPr txBox="1">
            <a:spLocks/>
          </p:cNvSpPr>
          <p:nvPr userDrawn="1"/>
        </p:nvSpPr>
        <p:spPr>
          <a:xfrm>
            <a:off x="10673769" y="6602856"/>
            <a:ext cx="1350019" cy="144000"/>
          </a:xfrm>
          <a:prstGeom prst="rect">
            <a:avLst/>
          </a:prstGeom>
        </p:spPr>
        <p:txBody>
          <a:bodyPr vert="horz" lIns="0" tIns="0" rIns="0" bIns="0" rtlCol="0" anchor="b" anchorCtr="0"/>
          <a:lstStyle>
            <a:defPPr>
              <a:defRPr lang="en-US"/>
            </a:defPPr>
            <a:lvl1pPr marL="0" algn="r" defTabSz="457200" rtl="0" eaLnBrk="1" latinLnBrk="0" hangingPunct="1">
              <a:defRPr sz="900" kern="1200">
                <a:solidFill>
                  <a:schemeClr val="bg1"/>
                </a:solidFill>
                <a:latin typeface="Lucida Sans"/>
                <a:ea typeface="+mn-ea"/>
                <a:cs typeface="Lucida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62F9617-6250-4A4E-A789-B3C5DD958110}" type="slidenum">
              <a:rPr lang="en-US" sz="900" smtClean="0"/>
              <a:pPr/>
              <a:t>‹#›</a:t>
            </a:fld>
            <a:endParaRPr lang="en-US" sz="900"/>
          </a:p>
        </p:txBody>
      </p:sp>
    </p:spTree>
    <p:extLst>
      <p:ext uri="{BB962C8B-B14F-4D97-AF65-F5344CB8AC3E}">
        <p14:creationId xmlns:p14="http://schemas.microsoft.com/office/powerpoint/2010/main" val="85384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Welcome Message">
    <p:spTree>
      <p:nvGrpSpPr>
        <p:cNvPr id="1" name=""/>
        <p:cNvGrpSpPr/>
        <p:nvPr/>
      </p:nvGrpSpPr>
      <p:grpSpPr>
        <a:xfrm>
          <a:off x="0" y="0"/>
          <a:ext cx="0" cy="0"/>
          <a:chOff x="0" y="0"/>
          <a:chExt cx="0" cy="0"/>
        </a:xfrm>
      </p:grpSpPr>
      <p:sp>
        <p:nvSpPr>
          <p:cNvPr id="2" name="Title 1"/>
          <p:cNvSpPr>
            <a:spLocks noGrp="1"/>
          </p:cNvSpPr>
          <p:nvPr>
            <p:ph type="title"/>
          </p:nvPr>
        </p:nvSpPr>
        <p:spPr>
          <a:xfrm>
            <a:off x="1419730" y="757765"/>
            <a:ext cx="10515600" cy="1273215"/>
          </a:xfrm>
        </p:spPr>
        <p:txBody>
          <a:bodyPr>
            <a:normAutofit/>
          </a:bodyPr>
          <a:lstStyle>
            <a:lvl1pPr>
              <a:defRPr sz="4800">
                <a:solidFill>
                  <a:schemeClr val="tx1">
                    <a:lumMod val="50000"/>
                    <a:lumOff val="50000"/>
                  </a:schemeClr>
                </a:solidFill>
              </a:defRPr>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22/04/2024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6652261" y="0"/>
            <a:ext cx="5539740" cy="6858000"/>
          </a:xfrm>
        </p:spPr>
        <p:txBody>
          <a:bodyPr/>
          <a:lstStyle/>
          <a:p>
            <a:r>
              <a:rPr lang="en-US"/>
              <a:t>Click icon to add picture</a:t>
            </a:r>
            <a:endParaRPr lang="id-ID"/>
          </a:p>
        </p:txBody>
      </p:sp>
      <p:sp>
        <p:nvSpPr>
          <p:cNvPr id="11" name="Rectangle 5">
            <a:extLst>
              <a:ext uri="{FF2B5EF4-FFF2-40B4-BE49-F238E27FC236}">
                <a16:creationId xmlns:a16="http://schemas.microsoft.com/office/drawing/2014/main" id="{3B8BBEA8-7C0E-7F48-B32E-F2BA93C87792}"/>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Slide Number Placeholder 4">
            <a:extLst>
              <a:ext uri="{FF2B5EF4-FFF2-40B4-BE49-F238E27FC236}">
                <a16:creationId xmlns:a16="http://schemas.microsoft.com/office/drawing/2014/main" id="{203A3D35-ADDD-F240-B370-119486337D14}"/>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a:solidFill>
                <a:srgbClr val="364B7D"/>
              </a:solidFill>
            </a:endParaRPr>
          </a:p>
        </p:txBody>
      </p:sp>
    </p:spTree>
    <p:extLst>
      <p:ext uri="{BB962C8B-B14F-4D97-AF65-F5344CB8AC3E}">
        <p14:creationId xmlns:p14="http://schemas.microsoft.com/office/powerpoint/2010/main" val="442516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22/04/2024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8153400" y="0"/>
            <a:ext cx="4038601" cy="6858000"/>
          </a:xfrm>
        </p:spPr>
        <p:txBody>
          <a:bodyPr/>
          <a:lstStyle/>
          <a:p>
            <a:r>
              <a:rPr lang="en-US"/>
              <a:t>Click icon to add picture</a:t>
            </a:r>
            <a:endParaRPr lang="id-ID"/>
          </a:p>
        </p:txBody>
      </p:sp>
      <p:sp>
        <p:nvSpPr>
          <p:cNvPr id="13" name="Rectangle 5">
            <a:extLst>
              <a:ext uri="{FF2B5EF4-FFF2-40B4-BE49-F238E27FC236}">
                <a16:creationId xmlns:a16="http://schemas.microsoft.com/office/drawing/2014/main" id="{D04C83A6-5AC3-0D42-A9B6-074B40480457}"/>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Slide Number Placeholder 4">
            <a:extLst>
              <a:ext uri="{FF2B5EF4-FFF2-40B4-BE49-F238E27FC236}">
                <a16:creationId xmlns:a16="http://schemas.microsoft.com/office/drawing/2014/main" id="{8379BEA9-2DAE-AA42-81A5-E2B33D778199}"/>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a:solidFill>
                <a:srgbClr val="364B7D"/>
              </a:solidFill>
            </a:endParaRPr>
          </a:p>
        </p:txBody>
      </p:sp>
    </p:spTree>
    <p:extLst>
      <p:ext uri="{BB962C8B-B14F-4D97-AF65-F5344CB8AC3E}">
        <p14:creationId xmlns:p14="http://schemas.microsoft.com/office/powerpoint/2010/main" val="267994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22/04/2024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7945120" y="0"/>
            <a:ext cx="4246881" cy="6858000"/>
          </a:xfrm>
        </p:spPr>
        <p:txBody>
          <a:bodyPr/>
          <a:lstStyle/>
          <a:p>
            <a:r>
              <a:rPr lang="en-US"/>
              <a:t>Click icon to add picture</a:t>
            </a:r>
            <a:endParaRPr lang="id-ID"/>
          </a:p>
        </p:txBody>
      </p:sp>
      <p:sp>
        <p:nvSpPr>
          <p:cNvPr id="13" name="Rectangle 5">
            <a:extLst>
              <a:ext uri="{FF2B5EF4-FFF2-40B4-BE49-F238E27FC236}">
                <a16:creationId xmlns:a16="http://schemas.microsoft.com/office/drawing/2014/main" id="{A2936E54-6B0B-2C49-A98E-72BCFFDE99DF}"/>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Slide Number Placeholder 4">
            <a:extLst>
              <a:ext uri="{FF2B5EF4-FFF2-40B4-BE49-F238E27FC236}">
                <a16:creationId xmlns:a16="http://schemas.microsoft.com/office/drawing/2014/main" id="{955FE8EE-AEDC-D448-8B18-6AEBB4FAD6AE}"/>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a:solidFill>
                <a:srgbClr val="364B7D"/>
              </a:solidFill>
            </a:endParaRPr>
          </a:p>
        </p:txBody>
      </p:sp>
    </p:spTree>
    <p:extLst>
      <p:ext uri="{BB962C8B-B14F-4D97-AF65-F5344CB8AC3E}">
        <p14:creationId xmlns:p14="http://schemas.microsoft.com/office/powerpoint/2010/main" val="335337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22/04/2024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11" name="Rectangle 5">
            <a:extLst>
              <a:ext uri="{FF2B5EF4-FFF2-40B4-BE49-F238E27FC236}">
                <a16:creationId xmlns:a16="http://schemas.microsoft.com/office/drawing/2014/main" id="{812D2C6D-98DA-E34F-ACAE-E98486FC9129}"/>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Slide Number Placeholder 4">
            <a:extLst>
              <a:ext uri="{FF2B5EF4-FFF2-40B4-BE49-F238E27FC236}">
                <a16:creationId xmlns:a16="http://schemas.microsoft.com/office/drawing/2014/main" id="{A87A6F23-E16C-AF47-85FB-6029690F7A59}"/>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a:solidFill>
                <a:srgbClr val="364B7D"/>
              </a:solidFill>
            </a:endParaRPr>
          </a:p>
        </p:txBody>
      </p:sp>
    </p:spTree>
    <p:extLst>
      <p:ext uri="{BB962C8B-B14F-4D97-AF65-F5344CB8AC3E}">
        <p14:creationId xmlns:p14="http://schemas.microsoft.com/office/powerpoint/2010/main" val="3000168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22/04/2024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12" name="Picture Placeholder 4"/>
          <p:cNvSpPr>
            <a:spLocks noGrp="1"/>
          </p:cNvSpPr>
          <p:nvPr>
            <p:ph type="pic" sz="quarter" idx="13"/>
          </p:nvPr>
        </p:nvSpPr>
        <p:spPr>
          <a:xfrm>
            <a:off x="-2" y="3501016"/>
            <a:ext cx="2520000" cy="2340000"/>
          </a:xfrm>
          <a:prstGeom prst="rect">
            <a:avLst/>
          </a:prstGeom>
          <a:noFill/>
        </p:spPr>
      </p:sp>
      <p:sp>
        <p:nvSpPr>
          <p:cNvPr id="13" name="Picture Placeholder 5"/>
          <p:cNvSpPr>
            <a:spLocks noGrp="1"/>
          </p:cNvSpPr>
          <p:nvPr>
            <p:ph type="pic" sz="quarter" idx="14"/>
          </p:nvPr>
        </p:nvSpPr>
        <p:spPr>
          <a:xfrm>
            <a:off x="2519998" y="3501016"/>
            <a:ext cx="2520000" cy="2340000"/>
          </a:xfrm>
          <a:prstGeom prst="rect">
            <a:avLst/>
          </a:prstGeom>
          <a:noFill/>
        </p:spPr>
      </p:sp>
      <p:sp>
        <p:nvSpPr>
          <p:cNvPr id="14" name="Picture Placeholder 6"/>
          <p:cNvSpPr>
            <a:spLocks noGrp="1"/>
          </p:cNvSpPr>
          <p:nvPr>
            <p:ph type="pic" sz="quarter" idx="15"/>
          </p:nvPr>
        </p:nvSpPr>
        <p:spPr>
          <a:xfrm>
            <a:off x="9672000" y="3501016"/>
            <a:ext cx="2520000" cy="2340000"/>
          </a:xfrm>
          <a:prstGeom prst="rect">
            <a:avLst/>
          </a:prstGeom>
          <a:noFill/>
        </p:spPr>
      </p:sp>
      <p:sp>
        <p:nvSpPr>
          <p:cNvPr id="15" name="Picture Placeholder 5"/>
          <p:cNvSpPr>
            <a:spLocks noGrp="1"/>
          </p:cNvSpPr>
          <p:nvPr>
            <p:ph type="pic" sz="quarter" idx="16"/>
          </p:nvPr>
        </p:nvSpPr>
        <p:spPr>
          <a:xfrm>
            <a:off x="5039998" y="1899433"/>
            <a:ext cx="4632002" cy="2799500"/>
          </a:xfrm>
          <a:prstGeom prst="rect">
            <a:avLst/>
          </a:prstGeom>
          <a:noFill/>
        </p:spPr>
        <p:txBody>
          <a:bodyPr/>
          <a:lstStyle/>
          <a:p>
            <a:r>
              <a:rPr lang="en-US"/>
              <a:t>Click icon to add picture</a:t>
            </a:r>
            <a:endParaRPr lang="id-ID"/>
          </a:p>
        </p:txBody>
      </p:sp>
      <p:sp>
        <p:nvSpPr>
          <p:cNvPr id="19" name="Rectangle 5">
            <a:extLst>
              <a:ext uri="{FF2B5EF4-FFF2-40B4-BE49-F238E27FC236}">
                <a16:creationId xmlns:a16="http://schemas.microsoft.com/office/drawing/2014/main" id="{B4BCEA0A-800A-8043-B6B4-F28E1EF1C36E}"/>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Slide Number Placeholder 4">
            <a:extLst>
              <a:ext uri="{FF2B5EF4-FFF2-40B4-BE49-F238E27FC236}">
                <a16:creationId xmlns:a16="http://schemas.microsoft.com/office/drawing/2014/main" id="{98BEF4F9-1277-CD4A-80BC-026EEB22A59F}"/>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a:solidFill>
                <a:srgbClr val="364B7D"/>
              </a:solidFill>
            </a:endParaRPr>
          </a:p>
        </p:txBody>
      </p:sp>
    </p:spTree>
    <p:extLst>
      <p:ext uri="{BB962C8B-B14F-4D97-AF65-F5344CB8AC3E}">
        <p14:creationId xmlns:p14="http://schemas.microsoft.com/office/powerpoint/2010/main" val="2131968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animBg="1"/>
      <p:bldP spid="20"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22/04/2024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16" name="Picture Placeholder 13"/>
          <p:cNvSpPr>
            <a:spLocks noGrp="1"/>
          </p:cNvSpPr>
          <p:nvPr>
            <p:ph type="pic" sz="quarter" idx="19"/>
          </p:nvPr>
        </p:nvSpPr>
        <p:spPr>
          <a:xfrm>
            <a:off x="10061562" y="1672683"/>
            <a:ext cx="2130438" cy="1561171"/>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r>
              <a:rPr lang="en-US"/>
              <a:t>Click icon to add picture</a:t>
            </a:r>
          </a:p>
        </p:txBody>
      </p:sp>
      <p:sp>
        <p:nvSpPr>
          <p:cNvPr id="17" name="Picture Placeholder 13"/>
          <p:cNvSpPr>
            <a:spLocks noGrp="1"/>
          </p:cNvSpPr>
          <p:nvPr>
            <p:ph type="pic" sz="quarter" idx="20"/>
          </p:nvPr>
        </p:nvSpPr>
        <p:spPr>
          <a:xfrm>
            <a:off x="5611608" y="3376961"/>
            <a:ext cx="1505265" cy="1529576"/>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r>
              <a:rPr lang="en-US"/>
              <a:t>Click icon to add picture</a:t>
            </a:r>
          </a:p>
        </p:txBody>
      </p:sp>
      <p:sp>
        <p:nvSpPr>
          <p:cNvPr id="18" name="Picture Placeholder 13"/>
          <p:cNvSpPr>
            <a:spLocks noGrp="1"/>
          </p:cNvSpPr>
          <p:nvPr>
            <p:ph type="pic" sz="quarter" idx="21"/>
          </p:nvPr>
        </p:nvSpPr>
        <p:spPr>
          <a:xfrm>
            <a:off x="7273030" y="3376961"/>
            <a:ext cx="2654682" cy="3481039"/>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r>
              <a:rPr lang="en-US"/>
              <a:t>Click icon to add picture</a:t>
            </a:r>
          </a:p>
        </p:txBody>
      </p:sp>
      <p:sp>
        <p:nvSpPr>
          <p:cNvPr id="19" name="Picture Placeholder 13"/>
          <p:cNvSpPr>
            <a:spLocks noGrp="1"/>
          </p:cNvSpPr>
          <p:nvPr>
            <p:ph type="pic" sz="quarter" idx="22"/>
          </p:nvPr>
        </p:nvSpPr>
        <p:spPr>
          <a:xfrm>
            <a:off x="5611608" y="-11151"/>
            <a:ext cx="4293796" cy="3245005"/>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r>
              <a:rPr lang="en-US"/>
              <a:t>Click icon to add picture</a:t>
            </a:r>
          </a:p>
        </p:txBody>
      </p:sp>
      <p:sp>
        <p:nvSpPr>
          <p:cNvPr id="15" name="Rectangle 5">
            <a:extLst>
              <a:ext uri="{FF2B5EF4-FFF2-40B4-BE49-F238E27FC236}">
                <a16:creationId xmlns:a16="http://schemas.microsoft.com/office/drawing/2014/main" id="{762EBF39-40C8-DC45-B9F8-2DC26C5E6F43}"/>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Slide Number Placeholder 4">
            <a:extLst>
              <a:ext uri="{FF2B5EF4-FFF2-40B4-BE49-F238E27FC236}">
                <a16:creationId xmlns:a16="http://schemas.microsoft.com/office/drawing/2014/main" id="{F0CA2C18-378C-CF4D-A5AF-AAEFCA215965}"/>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a:solidFill>
                <a:srgbClr val="364B7D"/>
              </a:solidFill>
            </a:endParaRPr>
          </a:p>
        </p:txBody>
      </p:sp>
    </p:spTree>
    <p:extLst>
      <p:ext uri="{BB962C8B-B14F-4D97-AF65-F5344CB8AC3E}">
        <p14:creationId xmlns:p14="http://schemas.microsoft.com/office/powerpoint/2010/main" val="1724880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animBg="1"/>
      <p:bldP spid="20"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emf"/><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emf"/><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2.emf"/><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364B7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254323"/>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pic>
        <p:nvPicPr>
          <p:cNvPr id="5" name="Immagine 4">
            <a:extLst>
              <a:ext uri="{FF2B5EF4-FFF2-40B4-BE49-F238E27FC236}">
                <a16:creationId xmlns:a16="http://schemas.microsoft.com/office/drawing/2014/main" id="{B74E196B-AC53-B446-A793-EFB48626EB95}"/>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450975" y="152400"/>
            <a:ext cx="1485900" cy="901700"/>
          </a:xfrm>
          <a:prstGeom prst="rect">
            <a:avLst/>
          </a:prstGeom>
        </p:spPr>
      </p:pic>
    </p:spTree>
    <p:extLst>
      <p:ext uri="{BB962C8B-B14F-4D97-AF65-F5344CB8AC3E}">
        <p14:creationId xmlns:p14="http://schemas.microsoft.com/office/powerpoint/2010/main" val="869170244"/>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hdr="0" ftr="0" dt="0"/>
  <p:txStyles>
    <p:titleStyle>
      <a:lvl1pPr algn="l" defTabSz="914400" rtl="0" eaLnBrk="1" latinLnBrk="0" hangingPunct="1">
        <a:lnSpc>
          <a:spcPct val="90000"/>
        </a:lnSpc>
        <a:spcBef>
          <a:spcPct val="0"/>
        </a:spcBef>
        <a:buNone/>
        <a:defRPr sz="4400" kern="1200">
          <a:solidFill>
            <a:schemeClr val="tx1">
              <a:lumMod val="50000"/>
              <a:lumOff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914" userDrawn="1">
          <p15:clr>
            <a:srgbClr val="F26B43"/>
          </p15:clr>
        </p15:guide>
        <p15:guide id="2" orient="horz" pos="9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364B7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254323"/>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pic>
        <p:nvPicPr>
          <p:cNvPr id="5" name="Immagine 4">
            <a:extLst>
              <a:ext uri="{FF2B5EF4-FFF2-40B4-BE49-F238E27FC236}">
                <a16:creationId xmlns:a16="http://schemas.microsoft.com/office/drawing/2014/main" id="{B74E196B-AC53-B446-A793-EFB48626EB95}"/>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450975" y="152400"/>
            <a:ext cx="1485900" cy="901700"/>
          </a:xfrm>
          <a:prstGeom prst="rect">
            <a:avLst/>
          </a:prstGeom>
        </p:spPr>
      </p:pic>
    </p:spTree>
    <p:extLst>
      <p:ext uri="{BB962C8B-B14F-4D97-AF65-F5344CB8AC3E}">
        <p14:creationId xmlns:p14="http://schemas.microsoft.com/office/powerpoint/2010/main" val="196739103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Lst>
  <p:hf hdr="0" ftr="0" dt="0"/>
  <p:txStyles>
    <p:titleStyle>
      <a:lvl1pPr algn="l" defTabSz="914400" rtl="0" eaLnBrk="1" latinLnBrk="0" hangingPunct="1">
        <a:lnSpc>
          <a:spcPct val="90000"/>
        </a:lnSpc>
        <a:spcBef>
          <a:spcPct val="0"/>
        </a:spcBef>
        <a:buNone/>
        <a:defRPr sz="4400" kern="1200">
          <a:solidFill>
            <a:schemeClr val="tx1">
              <a:lumMod val="50000"/>
              <a:lumOff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914">
          <p15:clr>
            <a:srgbClr val="F26B43"/>
          </p15:clr>
        </p15:guide>
        <p15:guide id="2" orient="horz" pos="9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254323"/>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pic>
        <p:nvPicPr>
          <p:cNvPr id="4" name="Immagine 3">
            <a:extLst>
              <a:ext uri="{FF2B5EF4-FFF2-40B4-BE49-F238E27FC236}">
                <a16:creationId xmlns:a16="http://schemas.microsoft.com/office/drawing/2014/main" id="{E86ECB1A-693F-2041-AC72-F644481AEFFD}"/>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450975" y="150674"/>
            <a:ext cx="1485900" cy="901700"/>
          </a:xfrm>
          <a:prstGeom prst="rect">
            <a:avLst/>
          </a:prstGeom>
        </p:spPr>
      </p:pic>
    </p:spTree>
    <p:extLst>
      <p:ext uri="{BB962C8B-B14F-4D97-AF65-F5344CB8AC3E}">
        <p14:creationId xmlns:p14="http://schemas.microsoft.com/office/powerpoint/2010/main" val="214996351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97" r:id="rId9"/>
  </p:sldLayoutIdLst>
  <p:hf hdr="0" ftr="0" dt="0"/>
  <p:txStyles>
    <p:titleStyle>
      <a:lvl1pPr algn="l" defTabSz="914400" rtl="0" eaLnBrk="1" latinLnBrk="0" hangingPunct="1">
        <a:lnSpc>
          <a:spcPct val="90000"/>
        </a:lnSpc>
        <a:spcBef>
          <a:spcPct val="0"/>
        </a:spcBef>
        <a:buNone/>
        <a:defRPr sz="4400" kern="1200">
          <a:solidFill>
            <a:schemeClr val="tx1">
              <a:lumMod val="50000"/>
              <a:lumOff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91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254323"/>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pic>
        <p:nvPicPr>
          <p:cNvPr id="4" name="Immagine 3">
            <a:extLst>
              <a:ext uri="{FF2B5EF4-FFF2-40B4-BE49-F238E27FC236}">
                <a16:creationId xmlns:a16="http://schemas.microsoft.com/office/drawing/2014/main" id="{E86ECB1A-693F-2041-AC72-F644481AEFFD}"/>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1450975" y="150674"/>
            <a:ext cx="1485900" cy="901700"/>
          </a:xfrm>
          <a:prstGeom prst="rect">
            <a:avLst/>
          </a:prstGeom>
        </p:spPr>
      </p:pic>
    </p:spTree>
    <p:extLst>
      <p:ext uri="{BB962C8B-B14F-4D97-AF65-F5344CB8AC3E}">
        <p14:creationId xmlns:p14="http://schemas.microsoft.com/office/powerpoint/2010/main" val="68823311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Lst>
  <p:hf hdr="0" ftr="0" dt="0"/>
  <p:txStyles>
    <p:titleStyle>
      <a:lvl1pPr algn="l" defTabSz="914400" rtl="0" eaLnBrk="1" latinLnBrk="0" hangingPunct="1">
        <a:lnSpc>
          <a:spcPct val="90000"/>
        </a:lnSpc>
        <a:spcBef>
          <a:spcPct val="0"/>
        </a:spcBef>
        <a:buNone/>
        <a:defRPr sz="4400" kern="1200">
          <a:solidFill>
            <a:schemeClr val="tx1">
              <a:lumMod val="50000"/>
              <a:lumOff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914">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2.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8" Type="http://schemas.openxmlformats.org/officeDocument/2006/relationships/hyperlink" Target="https://www.youtube.com/channel/UCFfzjb2UuoOxFJd12AL6lyg" TargetMode="External"/><Relationship Id="rId3" Type="http://schemas.openxmlformats.org/officeDocument/2006/relationships/image" Target="../media/image25.jpeg"/><Relationship Id="rId7" Type="http://schemas.openxmlformats.org/officeDocument/2006/relationships/image" Target="../media/image27.emf"/><Relationship Id="rId2" Type="http://schemas.openxmlformats.org/officeDocument/2006/relationships/notesSlide" Target="../notesSlides/notesSlide17.xml"/><Relationship Id="rId1" Type="http://schemas.openxmlformats.org/officeDocument/2006/relationships/slideLayout" Target="../slideLayouts/slideLayout28.xml"/><Relationship Id="rId6" Type="http://schemas.openxmlformats.org/officeDocument/2006/relationships/hyperlink" Target="https://www.linkedin.com/company/european-railway-agency" TargetMode="External"/><Relationship Id="rId5" Type="http://schemas.openxmlformats.org/officeDocument/2006/relationships/image" Target="../media/image26.emf"/><Relationship Id="rId4" Type="http://schemas.openxmlformats.org/officeDocument/2006/relationships/hyperlink" Target="https://twitter.com/ERA_railways" TargetMode="External"/><Relationship Id="rId9" Type="http://schemas.openxmlformats.org/officeDocument/2006/relationships/image" Target="../media/image28.emf"/></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0.xml"/><Relationship Id="rId1" Type="http://schemas.openxmlformats.org/officeDocument/2006/relationships/slideLayout" Target="../slideLayouts/slideLayout31.xml"/><Relationship Id="rId4" Type="http://schemas.openxmlformats.org/officeDocument/2006/relationships/image" Target="../media/image7.emf"/></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2.xml"/><Relationship Id="rId1" Type="http://schemas.openxmlformats.org/officeDocument/2006/relationships/slideLayout" Target="../slideLayouts/slideLayout31.xml"/><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7.emf"/><Relationship Id="rId7"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B42D2DF0-4FD7-4D6B-BD60-789D580095BC}"/>
              </a:ext>
            </a:extLst>
          </p:cNvPr>
          <p:cNvPicPr>
            <a:picLocks noGrp="1" noChangeAspect="1"/>
          </p:cNvPicPr>
          <p:nvPr>
            <p:ph type="pic" sz="quarter" idx="13"/>
          </p:nvPr>
        </p:nvPicPr>
        <p:blipFill>
          <a:blip r:embed="rId2" cstate="screen">
            <a:extLst>
              <a:ext uri="{BEBA8EAE-BF5A-486C-A8C5-ECC9F3942E4B}">
                <a14:imgProps xmlns:a14="http://schemas.microsoft.com/office/drawing/2010/main">
                  <a14:imgLayer r:embed="rId3">
                    <a14:imgEffect>
                      <a14:colorTemperature colorTemp="7200"/>
                    </a14:imgEffect>
                    <a14:imgEffect>
                      <a14:brightnessContrast bright="18000"/>
                    </a14:imgEffect>
                  </a14:imgLayer>
                </a14:imgProps>
              </a:ext>
              <a:ext uri="{28A0092B-C50C-407E-A947-70E740481C1C}">
                <a14:useLocalDpi xmlns:a14="http://schemas.microsoft.com/office/drawing/2010/main"/>
              </a:ext>
            </a:extLst>
          </a:blip>
          <a:srcRect/>
          <a:stretch>
            <a:fillRect/>
          </a:stretch>
        </p:blipFill>
        <p:spPr/>
      </p:pic>
      <p:sp>
        <p:nvSpPr>
          <p:cNvPr id="7" name="Rectangle 6"/>
          <p:cNvSpPr/>
          <p:nvPr/>
        </p:nvSpPr>
        <p:spPr>
          <a:xfrm>
            <a:off x="478395" y="0"/>
            <a:ext cx="6678309" cy="6297854"/>
          </a:xfrm>
          <a:prstGeom prst="rect">
            <a:avLst/>
          </a:prstGeom>
          <a:solidFill>
            <a:srgbClr val="364B7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Title 3"/>
          <p:cNvSpPr>
            <a:spLocks noGrp="1"/>
          </p:cNvSpPr>
          <p:nvPr>
            <p:ph type="ctrTitle"/>
          </p:nvPr>
        </p:nvSpPr>
        <p:spPr>
          <a:xfrm>
            <a:off x="657933" y="371242"/>
            <a:ext cx="6260755" cy="1790263"/>
          </a:xfrm>
        </p:spPr>
        <p:txBody>
          <a:bodyPr>
            <a:noAutofit/>
          </a:bodyPr>
          <a:lstStyle/>
          <a:p>
            <a:pPr algn="l">
              <a:lnSpc>
                <a:spcPct val="100000"/>
              </a:lnSpc>
            </a:pPr>
            <a:br>
              <a:rPr lang="en-GB" sz="3200">
                <a:effectLst/>
                <a:latin typeface="Calibri" panose="020F0502020204030204" pitchFamily="34" charset="0"/>
                <a:ea typeface="Times New Roman" panose="02020603050405020304" pitchFamily="18" charset="0"/>
                <a:cs typeface="Calibri"/>
              </a:rPr>
            </a:br>
            <a:r>
              <a:rPr lang="en-GB" sz="3200">
                <a:solidFill>
                  <a:schemeClr val="bg1"/>
                </a:solidFill>
                <a:latin typeface="Calibri"/>
                <a:ea typeface="+mj-lt"/>
                <a:cs typeface="Calibri"/>
              </a:rPr>
              <a:t>The CCS TSI 2023 insights within the transition regime and the error correction process explained</a:t>
            </a:r>
          </a:p>
        </p:txBody>
      </p:sp>
      <p:cxnSp>
        <p:nvCxnSpPr>
          <p:cNvPr id="9" name="Straight Connector 8"/>
          <p:cNvCxnSpPr>
            <a:cxnSpLocks/>
          </p:cNvCxnSpPr>
          <p:nvPr/>
        </p:nvCxnSpPr>
        <p:spPr>
          <a:xfrm>
            <a:off x="761294" y="3261008"/>
            <a:ext cx="605403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Slide Number Placeholder 12"/>
          <p:cNvSpPr>
            <a:spLocks noGrp="1"/>
          </p:cNvSpPr>
          <p:nvPr>
            <p:ph type="sldNum" sz="quarter" idx="12"/>
          </p:nvPr>
        </p:nvSpPr>
        <p:spPr/>
        <p:txBody>
          <a:bodyPr/>
          <a:lstStyle/>
          <a:p>
            <a:fld id="{5469DCAB-2F4C-4855-A2DD-8F41E74CAF44}" type="slidenum">
              <a:rPr lang="id-ID" smtClean="0"/>
              <a:t>1</a:t>
            </a:fld>
            <a:endParaRPr lang="id-ID"/>
          </a:p>
        </p:txBody>
      </p:sp>
      <p:pic>
        <p:nvPicPr>
          <p:cNvPr id="17" name="Immagine 16">
            <a:extLst>
              <a:ext uri="{FF2B5EF4-FFF2-40B4-BE49-F238E27FC236}">
                <a16:creationId xmlns:a16="http://schemas.microsoft.com/office/drawing/2014/main" id="{48FEC4E6-5CB0-B749-9EB0-C0FF1A68640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1295" y="3671603"/>
            <a:ext cx="3570104" cy="2215657"/>
          </a:xfrm>
          <a:prstGeom prst="rect">
            <a:avLst/>
          </a:prstGeom>
        </p:spPr>
      </p:pic>
      <p:sp>
        <p:nvSpPr>
          <p:cNvPr id="5" name="TextBox 4">
            <a:extLst>
              <a:ext uri="{FF2B5EF4-FFF2-40B4-BE49-F238E27FC236}">
                <a16:creationId xmlns:a16="http://schemas.microsoft.com/office/drawing/2014/main" id="{DEA2C302-CD19-428A-893B-2D44B448B423}"/>
              </a:ext>
            </a:extLst>
          </p:cNvPr>
          <p:cNvSpPr txBox="1"/>
          <p:nvPr/>
        </p:nvSpPr>
        <p:spPr>
          <a:xfrm>
            <a:off x="657933" y="2430011"/>
            <a:ext cx="5944306" cy="830997"/>
          </a:xfrm>
          <a:prstGeom prst="rect">
            <a:avLst/>
          </a:prstGeom>
          <a:noFill/>
        </p:spPr>
        <p:txBody>
          <a:bodyPr wrap="square" rtlCol="0">
            <a:spAutoFit/>
          </a:bodyPr>
          <a:lstStyle/>
          <a:p>
            <a:r>
              <a:rPr lang="en-US" sz="2400">
                <a:solidFill>
                  <a:schemeClr val="bg1"/>
                </a:solidFill>
              </a:rPr>
              <a:t>ERTMS Conference 2024 | Valenciennes</a:t>
            </a:r>
          </a:p>
          <a:p>
            <a:r>
              <a:rPr lang="en-US" sz="2400">
                <a:solidFill>
                  <a:schemeClr val="bg1"/>
                </a:solidFill>
              </a:rPr>
              <a:t>W. Malfait &amp; J. Hernandez Fernandez</a:t>
            </a:r>
            <a:endParaRPr lang="en-GB" sz="2400">
              <a:solidFill>
                <a:schemeClr val="bg1"/>
              </a:solidFill>
            </a:endParaRPr>
          </a:p>
        </p:txBody>
      </p:sp>
      <p:sp>
        <p:nvSpPr>
          <p:cNvPr id="10" name="TextBox 9">
            <a:extLst>
              <a:ext uri="{FF2B5EF4-FFF2-40B4-BE49-F238E27FC236}">
                <a16:creationId xmlns:a16="http://schemas.microsoft.com/office/drawing/2014/main" id="{76A58648-8132-4BDB-A259-5D4AC857A3E6}"/>
              </a:ext>
            </a:extLst>
          </p:cNvPr>
          <p:cNvSpPr txBox="1"/>
          <p:nvPr/>
        </p:nvSpPr>
        <p:spPr>
          <a:xfrm>
            <a:off x="11853446" y="2831443"/>
            <a:ext cx="338554" cy="3524907"/>
          </a:xfrm>
          <a:prstGeom prst="rect">
            <a:avLst/>
          </a:prstGeom>
          <a:noFill/>
        </p:spPr>
        <p:txBody>
          <a:bodyPr vert="vert270" wrap="square" rtlCol="0">
            <a:spAutoFit/>
          </a:bodyPr>
          <a:lstStyle/>
          <a:p>
            <a:r>
              <a:rPr lang="en-US" sz="1000">
                <a:solidFill>
                  <a:schemeClr val="bg1"/>
                </a:solidFill>
              </a:rPr>
              <a:t>Photo: Adobe </a:t>
            </a:r>
            <a:r>
              <a:rPr lang="en-US" sz="1000" err="1">
                <a:solidFill>
                  <a:schemeClr val="bg1"/>
                </a:solidFill>
              </a:rPr>
              <a:t>Srock</a:t>
            </a:r>
            <a:r>
              <a:rPr lang="en-US" sz="1000">
                <a:solidFill>
                  <a:schemeClr val="bg1"/>
                </a:solidFill>
              </a:rPr>
              <a:t> /</a:t>
            </a:r>
            <a:r>
              <a:rPr lang="en-GB" sz="1000">
                <a:solidFill>
                  <a:schemeClr val="bg1"/>
                </a:solidFill>
              </a:rPr>
              <a:t>  by Tobias </a:t>
            </a:r>
            <a:r>
              <a:rPr lang="en-GB" sz="1000" err="1">
                <a:solidFill>
                  <a:schemeClr val="bg1"/>
                </a:solidFill>
              </a:rPr>
              <a:t>Arhelger</a:t>
            </a:r>
            <a:endParaRPr lang="en-GB" sz="1000">
              <a:solidFill>
                <a:schemeClr val="bg1"/>
              </a:solidFill>
            </a:endParaRPr>
          </a:p>
        </p:txBody>
      </p:sp>
    </p:spTree>
    <p:extLst>
      <p:ext uri="{BB962C8B-B14F-4D97-AF65-F5344CB8AC3E}">
        <p14:creationId xmlns:p14="http://schemas.microsoft.com/office/powerpoint/2010/main" val="2448903680"/>
      </p:ext>
    </p:extLst>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8769" y="93819"/>
            <a:ext cx="8765600" cy="1273215"/>
          </a:xfrm>
        </p:spPr>
        <p:txBody>
          <a:bodyPr/>
          <a:lstStyle/>
          <a:p>
            <a:r>
              <a:rPr lang="en-GB" sz="3600">
                <a:latin typeface="+mn-lt"/>
              </a:rPr>
              <a:t>ERTMS Specifications – ATO GoA2 and ETCS B4R1 (up to SV2.2) – Transition Regime</a:t>
            </a:r>
            <a:endParaRPr lang="en-GB" sz="3600">
              <a:latin typeface="+mn-lt"/>
              <a:ea typeface="Calibri"/>
              <a:cs typeface="Calibri"/>
            </a:endParaRPr>
          </a:p>
          <a:p>
            <a:endParaRPr lang="en-GB" sz="2400">
              <a:cs typeface="Calibri"/>
            </a:endParaRPr>
          </a:p>
        </p:txBody>
      </p:sp>
      <p:sp>
        <p:nvSpPr>
          <p:cNvPr id="3" name="Content Placeholder 4">
            <a:extLst>
              <a:ext uri="{FF2B5EF4-FFF2-40B4-BE49-F238E27FC236}">
                <a16:creationId xmlns:a16="http://schemas.microsoft.com/office/drawing/2014/main" id="{9A713B32-DC4D-BBAB-86B3-86CCE9446C32}"/>
              </a:ext>
            </a:extLst>
          </p:cNvPr>
          <p:cNvSpPr txBox="1">
            <a:spLocks/>
          </p:cNvSpPr>
          <p:nvPr/>
        </p:nvSpPr>
        <p:spPr>
          <a:xfrm>
            <a:off x="130630" y="1717963"/>
            <a:ext cx="11930742" cy="4309614"/>
          </a:xfrm>
          <a:prstGeom prst="rect">
            <a:avLst/>
          </a:prstGeom>
        </p:spPr>
        <p:txBody>
          <a:bodyPr vert="horz" lIns="91440" tIns="45720" rIns="7200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lvl="1" indent="-342900">
              <a:spcBef>
                <a:spcPts val="0"/>
              </a:spcBef>
              <a:buFont typeface="Calibri" panose="020B0604020202020204" pitchFamily="34" charset="0"/>
              <a:buChar char="-"/>
              <a:tabLst>
                <a:tab pos="8158163" algn="r"/>
              </a:tabLst>
            </a:pPr>
            <a:r>
              <a:rPr lang="en-GB" sz="2000" b="1">
                <a:solidFill>
                  <a:schemeClr val="tx1"/>
                </a:solidFill>
              </a:rPr>
              <a:t>ATO GoA2 Trackside implementation: </a:t>
            </a:r>
          </a:p>
          <a:p>
            <a:pPr marL="1200150" lvl="2" indent="-342900">
              <a:spcBef>
                <a:spcPts val="0"/>
              </a:spcBef>
              <a:buFont typeface="Calibri" panose="020B0604020202020204" pitchFamily="34" charset="0"/>
              <a:buChar char="-"/>
              <a:tabLst>
                <a:tab pos="8158163" algn="r"/>
              </a:tabLst>
            </a:pPr>
            <a:r>
              <a:rPr lang="en-GB" sz="1800">
                <a:solidFill>
                  <a:schemeClr val="tx1"/>
                </a:solidFill>
                <a:ea typeface="Calibri"/>
                <a:cs typeface="Calibri"/>
              </a:rPr>
              <a:t>ATO trackside can be implemented on any ETCS TS system version (X=1; X=2 or X=3);</a:t>
            </a:r>
          </a:p>
          <a:p>
            <a:pPr marL="1200150" lvl="2" indent="-342900">
              <a:spcBef>
                <a:spcPts val="0"/>
              </a:spcBef>
              <a:buFont typeface="Calibri" panose="020B0604020202020204" pitchFamily="34" charset="0"/>
              <a:buChar char="-"/>
              <a:tabLst>
                <a:tab pos="8158163" algn="r"/>
              </a:tabLst>
            </a:pPr>
            <a:r>
              <a:rPr lang="en-GB" sz="1800">
                <a:solidFill>
                  <a:schemeClr val="tx1"/>
                </a:solidFill>
                <a:ea typeface="Calibri"/>
                <a:cs typeface="Calibri"/>
              </a:rPr>
              <a:t>Transition regime:  ATO trackside implementation is optional, however if implemented it shall be compliant to the specifications in the CCS TSI 2023/1695 (see row 4 of Appendix B2);  Implementation of ATO trackside will depend on the National Implementation Plan.</a:t>
            </a:r>
          </a:p>
          <a:p>
            <a:pPr marL="1200150" lvl="2" indent="-342900">
              <a:spcBef>
                <a:spcPts val="0"/>
              </a:spcBef>
              <a:buFont typeface="Calibri" panose="020B0604020202020204" pitchFamily="34" charset="0"/>
              <a:buChar char="-"/>
              <a:tabLst>
                <a:tab pos="8158163" algn="r"/>
              </a:tabLst>
            </a:pPr>
            <a:endParaRPr lang="en-GB" sz="1800">
              <a:solidFill>
                <a:schemeClr val="tx1"/>
              </a:solidFill>
              <a:ea typeface="Calibri"/>
              <a:cs typeface="Calibri"/>
            </a:endParaRPr>
          </a:p>
          <a:p>
            <a:pPr marL="742950" lvl="1" indent="-342900">
              <a:spcBef>
                <a:spcPts val="0"/>
              </a:spcBef>
              <a:buFont typeface="Calibri" panose="020B0604020202020204" pitchFamily="34" charset="0"/>
              <a:buChar char="-"/>
              <a:tabLst>
                <a:tab pos="8158163" algn="r"/>
              </a:tabLst>
            </a:pPr>
            <a:endParaRPr lang="en-GB" sz="2000" b="1">
              <a:solidFill>
                <a:schemeClr val="tx1"/>
              </a:solidFill>
            </a:endParaRPr>
          </a:p>
          <a:p>
            <a:pPr marL="742950" lvl="1" indent="-342900">
              <a:spcBef>
                <a:spcPts val="0"/>
              </a:spcBef>
              <a:buFont typeface="Calibri" panose="020B0604020202020204" pitchFamily="34" charset="0"/>
              <a:buChar char="-"/>
              <a:tabLst>
                <a:tab pos="8158163" algn="r"/>
              </a:tabLst>
            </a:pPr>
            <a:r>
              <a:rPr lang="en-GB" sz="2000" b="1">
                <a:solidFill>
                  <a:schemeClr val="tx1"/>
                </a:solidFill>
              </a:rPr>
              <a:t>ATO GoA2 On-Board/vehicle implementation:   </a:t>
            </a:r>
            <a:endParaRPr lang="en-GB" sz="2000">
              <a:solidFill>
                <a:schemeClr val="tx1"/>
              </a:solidFill>
              <a:ea typeface="Calibri" panose="020F0502020204030204"/>
              <a:cs typeface="Calibri" panose="020F0502020204030204"/>
            </a:endParaRPr>
          </a:p>
          <a:p>
            <a:pPr marL="857250" lvl="2" indent="0">
              <a:spcBef>
                <a:spcPts val="0"/>
              </a:spcBef>
              <a:buNone/>
              <a:tabLst>
                <a:tab pos="8158163" algn="r"/>
              </a:tabLst>
            </a:pPr>
            <a:r>
              <a:rPr lang="en-GB" sz="1800">
                <a:solidFill>
                  <a:schemeClr val="tx1"/>
                </a:solidFill>
                <a:ea typeface="Calibri" panose="020F0502020204030204"/>
                <a:cs typeface="Calibri" panose="020F0502020204030204"/>
              </a:rPr>
              <a:t>-    ATO on-board functionality requires ATO OB, ETCS B4R1 (ETCS up to SV2.2; ETCS up to SV3.0) and additional radio  implementation for ATO (based on PS);</a:t>
            </a:r>
          </a:p>
          <a:p>
            <a:pPr marL="857250" lvl="2" indent="0">
              <a:spcBef>
                <a:spcPts val="0"/>
              </a:spcBef>
              <a:buNone/>
              <a:tabLst>
                <a:tab pos="8158163" algn="r"/>
              </a:tabLst>
            </a:pPr>
            <a:endParaRPr lang="en-GB" sz="1800">
              <a:solidFill>
                <a:schemeClr val="tx1"/>
              </a:solidFill>
              <a:ea typeface="Calibri" panose="020F0502020204030204"/>
              <a:cs typeface="Calibri" panose="020F0502020204030204"/>
            </a:endParaRPr>
          </a:p>
          <a:p>
            <a:pPr marL="857250" lvl="2" indent="0">
              <a:spcBef>
                <a:spcPts val="0"/>
              </a:spcBef>
              <a:buNone/>
              <a:tabLst>
                <a:tab pos="8158163" algn="r"/>
              </a:tabLst>
            </a:pPr>
            <a:r>
              <a:rPr lang="en-GB" sz="1800">
                <a:solidFill>
                  <a:schemeClr val="tx1"/>
                </a:solidFill>
                <a:ea typeface="Calibri" panose="020F0502020204030204"/>
                <a:cs typeface="Calibri" panose="020F0502020204030204"/>
              </a:rPr>
              <a:t>-    Transition regime:  ATO on-board implementation is mandatory in case </a:t>
            </a:r>
          </a:p>
          <a:p>
            <a:pPr marL="1200150" lvl="2" indent="-342900">
              <a:spcBef>
                <a:spcPts val="0"/>
              </a:spcBef>
              <a:buAutoNum type="alphaLcParenR"/>
              <a:tabLst>
                <a:tab pos="8158163" algn="r"/>
              </a:tabLst>
            </a:pPr>
            <a:r>
              <a:rPr lang="en-GB" sz="1800">
                <a:solidFill>
                  <a:schemeClr val="tx1"/>
                </a:solidFill>
                <a:ea typeface="Calibri" panose="020F0502020204030204"/>
                <a:cs typeface="Calibri" panose="020F0502020204030204"/>
              </a:rPr>
              <a:t>‘If’: ETCS is implemented for the first time in a vehicle design</a:t>
            </a:r>
          </a:p>
          <a:p>
            <a:pPr marL="1200150" lvl="2" indent="-342900">
              <a:spcBef>
                <a:spcPts val="0"/>
              </a:spcBef>
              <a:buAutoNum type="alphaLcParenR"/>
              <a:tabLst>
                <a:tab pos="8158163" algn="r"/>
              </a:tabLst>
            </a:pPr>
            <a:r>
              <a:rPr lang="en-GB" sz="1800">
                <a:solidFill>
                  <a:schemeClr val="tx1"/>
                </a:solidFill>
                <a:ea typeface="Calibri" panose="020F0502020204030204"/>
                <a:cs typeface="Calibri" panose="020F0502020204030204"/>
              </a:rPr>
              <a:t>‘If’: IM has notified the use of ATO on certain lines of its network</a:t>
            </a:r>
          </a:p>
          <a:p>
            <a:pPr marL="1200150" lvl="2" indent="-342900">
              <a:spcBef>
                <a:spcPts val="0"/>
              </a:spcBef>
              <a:buAutoNum type="alphaLcParenR"/>
              <a:tabLst>
                <a:tab pos="8158163" algn="r"/>
              </a:tabLst>
            </a:pPr>
            <a:r>
              <a:rPr lang="en-GB" sz="1800">
                <a:solidFill>
                  <a:schemeClr val="tx1"/>
                </a:solidFill>
                <a:ea typeface="Calibri" panose="020F0502020204030204"/>
                <a:cs typeface="Calibri" panose="020F0502020204030204"/>
              </a:rPr>
              <a:t>‘When’: according to the timeframes included in Appendix B1.1 (see row 6 &amp; 12).  </a:t>
            </a:r>
          </a:p>
          <a:p>
            <a:pPr marL="857250" lvl="2" indent="0">
              <a:spcBef>
                <a:spcPts val="0"/>
              </a:spcBef>
              <a:buNone/>
              <a:tabLst>
                <a:tab pos="8158163" algn="r"/>
              </a:tabLst>
            </a:pPr>
            <a:endParaRPr lang="en-GB" sz="1800">
              <a:solidFill>
                <a:schemeClr val="tx1"/>
              </a:solidFill>
              <a:ea typeface="Calibri" panose="020F0502020204030204"/>
              <a:cs typeface="Calibri" panose="020F0502020204030204"/>
            </a:endParaRPr>
          </a:p>
          <a:p>
            <a:pPr marL="400050" lvl="1" indent="0">
              <a:spcBef>
                <a:spcPts val="0"/>
              </a:spcBef>
              <a:spcAft>
                <a:spcPts val="2400"/>
              </a:spcAft>
              <a:buNone/>
              <a:tabLst>
                <a:tab pos="8158163" algn="r"/>
              </a:tabLst>
            </a:pPr>
            <a:endParaRPr lang="en-GB">
              <a:solidFill>
                <a:schemeClr val="tx1"/>
              </a:solidFill>
              <a:ea typeface="Calibri" panose="020F0502020204030204"/>
              <a:cs typeface="Calibri"/>
            </a:endParaRPr>
          </a:p>
        </p:txBody>
      </p:sp>
    </p:spTree>
    <p:extLst>
      <p:ext uri="{BB962C8B-B14F-4D97-AF65-F5344CB8AC3E}">
        <p14:creationId xmlns:p14="http://schemas.microsoft.com/office/powerpoint/2010/main" val="214474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ipe(left)">
                                      <p:cBhvr>
                                        <p:cTn id="19" dur="500"/>
                                        <p:tgtEl>
                                          <p:spTgt spid="3">
                                            <p:txEl>
                                              <p:pRg st="5" end="5"/>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wipe(left)">
                                      <p:cBhvr>
                                        <p:cTn id="23" dur="500"/>
                                        <p:tgtEl>
                                          <p:spTgt spid="3">
                                            <p:txEl>
                                              <p:pRg st="6" end="6"/>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ipe(left)">
                                      <p:cBhvr>
                                        <p:cTn id="27" dur="500"/>
                                        <p:tgtEl>
                                          <p:spTgt spid="3">
                                            <p:txEl>
                                              <p:pRg st="8" end="8"/>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wipe(left)">
                                      <p:cBhvr>
                                        <p:cTn id="31" dur="500"/>
                                        <p:tgtEl>
                                          <p:spTgt spid="3">
                                            <p:txEl>
                                              <p:pRg st="9" end="9"/>
                                            </p:txEl>
                                          </p:spTgt>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wipe(left)">
                                      <p:cBhvr>
                                        <p:cTn id="35" dur="500"/>
                                        <p:tgtEl>
                                          <p:spTgt spid="3">
                                            <p:txEl>
                                              <p:pRg st="10" end="10"/>
                                            </p:txEl>
                                          </p:spTgt>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animEffect transition="in" filter="wipe(left)">
                                      <p:cBhvr>
                                        <p:cTn id="39"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8769" y="93819"/>
            <a:ext cx="8765600" cy="1273215"/>
          </a:xfrm>
        </p:spPr>
        <p:txBody>
          <a:bodyPr/>
          <a:lstStyle/>
          <a:p>
            <a:r>
              <a:rPr lang="en-GB" sz="3600">
                <a:latin typeface="+mn-lt"/>
              </a:rPr>
              <a:t>ERTMS Specifications – ATO GoA2 and ETCS B4R1 (up to SV2.2) – Transition Regime</a:t>
            </a:r>
            <a:endParaRPr lang="en-GB" sz="3600">
              <a:latin typeface="+mn-lt"/>
              <a:ea typeface="Calibri"/>
              <a:cs typeface="Calibri"/>
            </a:endParaRPr>
          </a:p>
          <a:p>
            <a:endParaRPr lang="en-GB" sz="2400">
              <a:cs typeface="Calibri"/>
            </a:endParaRPr>
          </a:p>
        </p:txBody>
      </p:sp>
      <p:pic>
        <p:nvPicPr>
          <p:cNvPr id="4" name="Picture 3" descr="A white rectangular object with black text&#10;&#10;Description automatically generated">
            <a:extLst>
              <a:ext uri="{FF2B5EF4-FFF2-40B4-BE49-F238E27FC236}">
                <a16:creationId xmlns:a16="http://schemas.microsoft.com/office/drawing/2014/main" id="{F1EAC13B-E0D6-431C-60E7-A6E1B5EAADED}"/>
              </a:ext>
            </a:extLst>
          </p:cNvPr>
          <p:cNvPicPr>
            <a:picLocks noChangeAspect="1"/>
          </p:cNvPicPr>
          <p:nvPr/>
        </p:nvPicPr>
        <p:blipFill>
          <a:blip r:embed="rId3"/>
          <a:stretch>
            <a:fillRect/>
          </a:stretch>
        </p:blipFill>
        <p:spPr>
          <a:xfrm>
            <a:off x="626373" y="2363650"/>
            <a:ext cx="10970847" cy="3830548"/>
          </a:xfrm>
          <a:prstGeom prst="rect">
            <a:avLst/>
          </a:prstGeom>
        </p:spPr>
      </p:pic>
      <p:pic>
        <p:nvPicPr>
          <p:cNvPr id="5" name="Picture 4" descr="A white rectangular object with black text&#10;&#10;Description automatically generated">
            <a:extLst>
              <a:ext uri="{FF2B5EF4-FFF2-40B4-BE49-F238E27FC236}">
                <a16:creationId xmlns:a16="http://schemas.microsoft.com/office/drawing/2014/main" id="{3C258110-89FC-AC2B-C792-8C320583AB07}"/>
              </a:ext>
            </a:extLst>
          </p:cNvPr>
          <p:cNvPicPr>
            <a:picLocks noChangeAspect="1"/>
          </p:cNvPicPr>
          <p:nvPr/>
        </p:nvPicPr>
        <p:blipFill>
          <a:blip r:embed="rId4"/>
          <a:stretch>
            <a:fillRect/>
          </a:stretch>
        </p:blipFill>
        <p:spPr>
          <a:xfrm>
            <a:off x="623455" y="1185778"/>
            <a:ext cx="10796650" cy="1196814"/>
          </a:xfrm>
          <a:prstGeom prst="rect">
            <a:avLst/>
          </a:prstGeom>
        </p:spPr>
      </p:pic>
    </p:spTree>
    <p:extLst>
      <p:ext uri="{BB962C8B-B14F-4D97-AF65-F5344CB8AC3E}">
        <p14:creationId xmlns:p14="http://schemas.microsoft.com/office/powerpoint/2010/main" val="681434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8769" y="93819"/>
            <a:ext cx="8765600" cy="1273215"/>
          </a:xfrm>
        </p:spPr>
        <p:txBody>
          <a:bodyPr/>
          <a:lstStyle/>
          <a:p>
            <a:r>
              <a:rPr lang="en-GB" sz="3600">
                <a:latin typeface="+mn-lt"/>
              </a:rPr>
              <a:t>ERTMS Specifications – FRMCS and ETCS B4R1 (up to SV3.0) – Transition Regime</a:t>
            </a:r>
            <a:endParaRPr lang="en-GB" sz="3600">
              <a:latin typeface="+mn-lt"/>
              <a:ea typeface="Calibri"/>
              <a:cs typeface="Calibri"/>
            </a:endParaRPr>
          </a:p>
          <a:p>
            <a:endParaRPr lang="en-GB" sz="2400">
              <a:cs typeface="Calibri"/>
            </a:endParaRPr>
          </a:p>
        </p:txBody>
      </p:sp>
      <p:sp>
        <p:nvSpPr>
          <p:cNvPr id="3" name="Content Placeholder 4">
            <a:extLst>
              <a:ext uri="{FF2B5EF4-FFF2-40B4-BE49-F238E27FC236}">
                <a16:creationId xmlns:a16="http://schemas.microsoft.com/office/drawing/2014/main" id="{53BA6CB9-1324-C0CD-AC12-8505434123AF}"/>
              </a:ext>
            </a:extLst>
          </p:cNvPr>
          <p:cNvSpPr txBox="1">
            <a:spLocks/>
          </p:cNvSpPr>
          <p:nvPr/>
        </p:nvSpPr>
        <p:spPr>
          <a:xfrm>
            <a:off x="192774" y="1451633"/>
            <a:ext cx="11930742" cy="4807124"/>
          </a:xfrm>
          <a:prstGeom prst="rect">
            <a:avLst/>
          </a:prstGeom>
        </p:spPr>
        <p:txBody>
          <a:bodyPr vert="horz" lIns="91440" tIns="45720" rIns="7200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lvl="1" indent="-342900">
              <a:spcBef>
                <a:spcPts val="0"/>
              </a:spcBef>
              <a:buFont typeface="Calibri" panose="020B0604020202020204" pitchFamily="34" charset="0"/>
              <a:buChar char="-"/>
              <a:tabLst>
                <a:tab pos="8158163" algn="r"/>
              </a:tabLst>
            </a:pPr>
            <a:r>
              <a:rPr lang="en-GB" sz="2000" b="1">
                <a:solidFill>
                  <a:schemeClr val="tx1"/>
                </a:solidFill>
              </a:rPr>
              <a:t>FRMCS Trackside: </a:t>
            </a:r>
          </a:p>
          <a:p>
            <a:pPr marL="1200150" lvl="2" indent="-342900">
              <a:spcBef>
                <a:spcPts val="0"/>
              </a:spcBef>
              <a:buFont typeface="Calibri" panose="020B0604020202020204" pitchFamily="34" charset="0"/>
              <a:buChar char="-"/>
              <a:tabLst>
                <a:tab pos="8158163" algn="r"/>
              </a:tabLst>
            </a:pPr>
            <a:r>
              <a:rPr lang="en-GB" sz="1800">
                <a:solidFill>
                  <a:schemeClr val="tx1"/>
                </a:solidFill>
                <a:ea typeface="Calibri"/>
                <a:cs typeface="Calibri"/>
              </a:rPr>
              <a:t>Full set of FRMCS-specifications is not part of CCS TSI 2023/1695;  </a:t>
            </a:r>
          </a:p>
          <a:p>
            <a:pPr marL="1200150" lvl="2" indent="-342900">
              <a:spcBef>
                <a:spcPts val="0"/>
              </a:spcBef>
              <a:buFont typeface="Calibri" panose="020B0604020202020204" pitchFamily="34" charset="0"/>
              <a:buChar char="-"/>
              <a:tabLst>
                <a:tab pos="8158163" algn="r"/>
              </a:tabLst>
            </a:pPr>
            <a:endParaRPr lang="en-GB" sz="1800">
              <a:solidFill>
                <a:schemeClr val="tx1"/>
              </a:solidFill>
              <a:ea typeface="Calibri"/>
              <a:cs typeface="Calibri"/>
            </a:endParaRPr>
          </a:p>
          <a:p>
            <a:pPr marL="1200150" lvl="2" indent="-342900">
              <a:spcBef>
                <a:spcPts val="0"/>
              </a:spcBef>
              <a:buFont typeface="Calibri" panose="020B0604020202020204" pitchFamily="34" charset="0"/>
              <a:buChar char="-"/>
              <a:tabLst>
                <a:tab pos="8158163" algn="r"/>
              </a:tabLst>
            </a:pPr>
            <a:r>
              <a:rPr lang="en-GB" sz="1800">
                <a:solidFill>
                  <a:schemeClr val="tx1"/>
                </a:solidFill>
                <a:ea typeface="Calibri"/>
                <a:cs typeface="Calibri"/>
              </a:rPr>
              <a:t>Transition regime:  FRMCS implementation plan as part of NIP (even if specifications are not yet part of the CCS TSI 2023/1695).  Note: CCS TSI provides the obligation to IMs to provide at least a minimum notification period of 5 years before GSM-R services are stopped (timeframe only starts when FRMCS-specifications for on-board are part of the CCS TSI).</a:t>
            </a:r>
          </a:p>
          <a:p>
            <a:pPr marL="742950" lvl="1" indent="-342900">
              <a:spcBef>
                <a:spcPts val="0"/>
              </a:spcBef>
              <a:buFont typeface="Calibri" panose="020B0604020202020204" pitchFamily="34" charset="0"/>
              <a:buChar char="-"/>
              <a:tabLst>
                <a:tab pos="8158163" algn="r"/>
              </a:tabLst>
            </a:pPr>
            <a:endParaRPr lang="en-GB" sz="2000" b="1">
              <a:solidFill>
                <a:schemeClr val="tx1"/>
              </a:solidFill>
            </a:endParaRPr>
          </a:p>
          <a:p>
            <a:pPr marL="742950" lvl="1" indent="-342900">
              <a:spcBef>
                <a:spcPts val="0"/>
              </a:spcBef>
              <a:buFont typeface="Calibri" panose="020B0604020202020204" pitchFamily="34" charset="0"/>
              <a:buChar char="-"/>
              <a:tabLst>
                <a:tab pos="8158163" algn="r"/>
              </a:tabLst>
            </a:pPr>
            <a:endParaRPr lang="en-GB" sz="2000" b="1">
              <a:solidFill>
                <a:schemeClr val="tx1"/>
              </a:solidFill>
            </a:endParaRPr>
          </a:p>
          <a:p>
            <a:pPr marL="742950" lvl="1" indent="-342900">
              <a:spcBef>
                <a:spcPts val="0"/>
              </a:spcBef>
              <a:buFont typeface="Calibri" panose="020B0604020202020204" pitchFamily="34" charset="0"/>
              <a:buChar char="-"/>
              <a:tabLst>
                <a:tab pos="8158163" algn="r"/>
              </a:tabLst>
            </a:pPr>
            <a:r>
              <a:rPr lang="en-GB" sz="2000" b="1">
                <a:solidFill>
                  <a:schemeClr val="tx1"/>
                </a:solidFill>
              </a:rPr>
              <a:t>FRMCS On-Board/vehicle:   </a:t>
            </a:r>
            <a:endParaRPr lang="en-GB" sz="2000">
              <a:solidFill>
                <a:schemeClr val="tx1"/>
              </a:solidFill>
              <a:ea typeface="Calibri" panose="020F0502020204030204"/>
              <a:cs typeface="Calibri" panose="020F0502020204030204"/>
            </a:endParaRPr>
          </a:p>
          <a:p>
            <a:pPr marL="857250" lvl="2" indent="0">
              <a:spcBef>
                <a:spcPts val="0"/>
              </a:spcBef>
              <a:buNone/>
              <a:tabLst>
                <a:tab pos="8158163" algn="r"/>
              </a:tabLst>
            </a:pPr>
            <a:r>
              <a:rPr lang="en-GB" sz="1800">
                <a:solidFill>
                  <a:schemeClr val="tx1"/>
                </a:solidFill>
                <a:ea typeface="Calibri" panose="020F0502020204030204"/>
                <a:cs typeface="Calibri" panose="020F0502020204030204"/>
              </a:rPr>
              <a:t>-    FRMCS on-board functionality will require FRMCS OB, ETCS B4R1 (ETCS up to SV3.0) integrated into the vehicle; </a:t>
            </a:r>
          </a:p>
          <a:p>
            <a:pPr marL="857250" lvl="2" indent="0">
              <a:spcBef>
                <a:spcPts val="0"/>
              </a:spcBef>
              <a:buNone/>
              <a:tabLst>
                <a:tab pos="8158163" algn="r"/>
              </a:tabLst>
            </a:pPr>
            <a:endParaRPr lang="en-GB" sz="1800">
              <a:solidFill>
                <a:schemeClr val="tx1"/>
              </a:solidFill>
              <a:ea typeface="Calibri" panose="020F0502020204030204"/>
              <a:cs typeface="Calibri" panose="020F0502020204030204"/>
            </a:endParaRPr>
          </a:p>
          <a:p>
            <a:pPr marL="857250" lvl="2" indent="0">
              <a:spcBef>
                <a:spcPts val="0"/>
              </a:spcBef>
              <a:buNone/>
              <a:tabLst>
                <a:tab pos="8158163" algn="r"/>
              </a:tabLst>
            </a:pPr>
            <a:r>
              <a:rPr lang="en-GB" sz="1800">
                <a:solidFill>
                  <a:schemeClr val="tx1"/>
                </a:solidFill>
                <a:ea typeface="Calibri" panose="020F0502020204030204"/>
                <a:cs typeface="Calibri" panose="020F0502020204030204"/>
              </a:rPr>
              <a:t>-    Full set of FRMCS on-board specifications are not part of the CCS TSI 2023/1695.  ETCS B4R1 (ETCS up to SV3.0) specifications are part of CCS TSI 2023/1695, so ETCS suppliers can develop these products. </a:t>
            </a:r>
          </a:p>
          <a:p>
            <a:pPr marL="857250" lvl="2" indent="0">
              <a:spcBef>
                <a:spcPts val="0"/>
              </a:spcBef>
              <a:buNone/>
              <a:tabLst>
                <a:tab pos="8158163" algn="r"/>
              </a:tabLst>
            </a:pPr>
            <a:endParaRPr lang="en-GB" sz="1800">
              <a:solidFill>
                <a:schemeClr val="tx1"/>
              </a:solidFill>
              <a:ea typeface="Calibri" panose="020F0502020204030204"/>
              <a:cs typeface="Calibri" panose="020F0502020204030204"/>
            </a:endParaRPr>
          </a:p>
          <a:p>
            <a:pPr marL="857250" lvl="2" indent="0">
              <a:spcBef>
                <a:spcPts val="0"/>
              </a:spcBef>
              <a:buNone/>
              <a:tabLst>
                <a:tab pos="8158163" algn="r"/>
              </a:tabLst>
            </a:pPr>
            <a:r>
              <a:rPr lang="en-GB" sz="1800">
                <a:solidFill>
                  <a:schemeClr val="tx1"/>
                </a:solidFill>
                <a:ea typeface="Calibri" panose="020F0502020204030204"/>
                <a:cs typeface="Calibri" panose="020F0502020204030204"/>
              </a:rPr>
              <a:t>-    Transition regime:  FRMCS and ETCS up to SV3.0 are not mandatory yet (see row 7 &amp; 15). Vehicle projects can contract and implement ETCS B4R1 (ETCS up to SV3.0) on a voluntary base based on the available set of specifications.</a:t>
            </a:r>
          </a:p>
          <a:p>
            <a:pPr marL="857250" lvl="2" indent="0">
              <a:spcBef>
                <a:spcPts val="0"/>
              </a:spcBef>
              <a:buNone/>
              <a:tabLst>
                <a:tab pos="8158163" algn="r"/>
              </a:tabLst>
            </a:pPr>
            <a:endParaRPr lang="en-GB" sz="1800">
              <a:solidFill>
                <a:schemeClr val="tx1"/>
              </a:solidFill>
              <a:ea typeface="Calibri" panose="020F0502020204030204"/>
              <a:cs typeface="Calibri" panose="020F0502020204030204"/>
            </a:endParaRPr>
          </a:p>
          <a:p>
            <a:pPr marL="857250" lvl="2" indent="0">
              <a:spcBef>
                <a:spcPts val="0"/>
              </a:spcBef>
              <a:buNone/>
              <a:tabLst>
                <a:tab pos="8158163" algn="r"/>
              </a:tabLst>
            </a:pPr>
            <a:endParaRPr lang="en-GB" sz="1800">
              <a:solidFill>
                <a:schemeClr val="tx1"/>
              </a:solidFill>
              <a:ea typeface="Calibri" panose="020F0502020204030204"/>
              <a:cs typeface="Calibri" panose="020F0502020204030204"/>
            </a:endParaRPr>
          </a:p>
          <a:p>
            <a:pPr marL="857250" lvl="2" indent="0">
              <a:spcBef>
                <a:spcPts val="0"/>
              </a:spcBef>
              <a:buNone/>
              <a:tabLst>
                <a:tab pos="8158163" algn="r"/>
              </a:tabLst>
            </a:pPr>
            <a:endParaRPr lang="en-GB" sz="1800">
              <a:solidFill>
                <a:schemeClr val="tx1"/>
              </a:solidFill>
              <a:ea typeface="Calibri" panose="020F0502020204030204"/>
              <a:cs typeface="Calibri" panose="020F0502020204030204"/>
            </a:endParaRPr>
          </a:p>
          <a:p>
            <a:pPr marL="857250" lvl="2" indent="0">
              <a:spcBef>
                <a:spcPts val="0"/>
              </a:spcBef>
              <a:buNone/>
              <a:tabLst>
                <a:tab pos="8158163" algn="r"/>
              </a:tabLst>
            </a:pPr>
            <a:endParaRPr lang="en-GB" sz="1800">
              <a:solidFill>
                <a:schemeClr val="tx1"/>
              </a:solidFill>
              <a:ea typeface="Calibri" panose="020F0502020204030204"/>
              <a:cs typeface="Calibri" panose="020F0502020204030204"/>
            </a:endParaRPr>
          </a:p>
          <a:p>
            <a:pPr marL="857250" lvl="2" indent="0">
              <a:spcBef>
                <a:spcPts val="0"/>
              </a:spcBef>
              <a:buNone/>
              <a:tabLst>
                <a:tab pos="8158163" algn="r"/>
              </a:tabLst>
            </a:pPr>
            <a:r>
              <a:rPr lang="en-GB" sz="1800">
                <a:solidFill>
                  <a:schemeClr val="tx1"/>
                </a:solidFill>
                <a:ea typeface="Calibri" panose="020F0502020204030204"/>
                <a:cs typeface="Calibri" panose="020F0502020204030204"/>
              </a:rPr>
              <a:t> </a:t>
            </a:r>
          </a:p>
          <a:p>
            <a:pPr marL="400050" lvl="1" indent="0">
              <a:spcBef>
                <a:spcPts val="0"/>
              </a:spcBef>
              <a:spcAft>
                <a:spcPts val="2400"/>
              </a:spcAft>
              <a:buNone/>
              <a:tabLst>
                <a:tab pos="8158163" algn="r"/>
              </a:tabLst>
            </a:pPr>
            <a:endParaRPr lang="en-GB">
              <a:solidFill>
                <a:schemeClr val="tx1"/>
              </a:solidFill>
              <a:ea typeface="Calibri" panose="020F0502020204030204"/>
              <a:cs typeface="Calibri"/>
            </a:endParaRPr>
          </a:p>
        </p:txBody>
      </p:sp>
    </p:spTree>
    <p:extLst>
      <p:ext uri="{BB962C8B-B14F-4D97-AF65-F5344CB8AC3E}">
        <p14:creationId xmlns:p14="http://schemas.microsoft.com/office/powerpoint/2010/main" val="115776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wipe(left)">
                                      <p:cBhvr>
                                        <p:cTn id="19" dur="500"/>
                                        <p:tgtEl>
                                          <p:spTgt spid="3">
                                            <p:txEl>
                                              <p:pRg st="6" end="6"/>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wipe(left)">
                                      <p:cBhvr>
                                        <p:cTn id="23" dur="500"/>
                                        <p:tgtEl>
                                          <p:spTgt spid="3">
                                            <p:txEl>
                                              <p:pRg st="7" end="7"/>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wipe(left)">
                                      <p:cBhvr>
                                        <p:cTn id="27" dur="500"/>
                                        <p:tgtEl>
                                          <p:spTgt spid="3">
                                            <p:txEl>
                                              <p:pRg st="9" end="9"/>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wipe(left)">
                                      <p:cBhvr>
                                        <p:cTn id="31" dur="500"/>
                                        <p:tgtEl>
                                          <p:spTgt spid="3">
                                            <p:txEl>
                                              <p:pRg st="11" end="11"/>
                                            </p:txEl>
                                          </p:spTgt>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3">
                                            <p:txEl>
                                              <p:pRg st="16" end="16"/>
                                            </p:txEl>
                                          </p:spTgt>
                                        </p:tgtEl>
                                        <p:attrNameLst>
                                          <p:attrName>style.visibility</p:attrName>
                                        </p:attrNameLst>
                                      </p:cBhvr>
                                      <p:to>
                                        <p:strVal val="visible"/>
                                      </p:to>
                                    </p:set>
                                    <p:animEffect transition="in" filter="wipe(left)">
                                      <p:cBhvr>
                                        <p:cTn id="35"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8769" y="93819"/>
            <a:ext cx="8765600" cy="1273215"/>
          </a:xfrm>
        </p:spPr>
        <p:txBody>
          <a:bodyPr/>
          <a:lstStyle/>
          <a:p>
            <a:r>
              <a:rPr lang="en-GB" sz="3600">
                <a:latin typeface="+mn-lt"/>
              </a:rPr>
              <a:t>ERTMS Specifications – FRMCS and ETCS B4R1 (up to SV3.0) – Transition Regime</a:t>
            </a:r>
            <a:endParaRPr lang="en-GB" sz="3600">
              <a:latin typeface="+mn-lt"/>
              <a:ea typeface="Calibri"/>
              <a:cs typeface="Calibri"/>
            </a:endParaRPr>
          </a:p>
          <a:p>
            <a:endParaRPr lang="en-GB" sz="2400">
              <a:cs typeface="Calibri"/>
            </a:endParaRPr>
          </a:p>
        </p:txBody>
      </p:sp>
      <p:pic>
        <p:nvPicPr>
          <p:cNvPr id="4" name="Picture 3" descr="A white rectangular box with black text&#10;&#10;Description automatically generated">
            <a:extLst>
              <a:ext uri="{FF2B5EF4-FFF2-40B4-BE49-F238E27FC236}">
                <a16:creationId xmlns:a16="http://schemas.microsoft.com/office/drawing/2014/main" id="{3BCDAB5E-1A5C-66D6-2AFA-E46CE5BB4622}"/>
              </a:ext>
            </a:extLst>
          </p:cNvPr>
          <p:cNvPicPr>
            <a:picLocks noChangeAspect="1"/>
          </p:cNvPicPr>
          <p:nvPr/>
        </p:nvPicPr>
        <p:blipFill>
          <a:blip r:embed="rId3"/>
          <a:stretch>
            <a:fillRect/>
          </a:stretch>
        </p:blipFill>
        <p:spPr>
          <a:xfrm>
            <a:off x="623454" y="2328923"/>
            <a:ext cx="11192494" cy="4525737"/>
          </a:xfrm>
          <a:prstGeom prst="rect">
            <a:avLst/>
          </a:prstGeom>
        </p:spPr>
      </p:pic>
      <p:pic>
        <p:nvPicPr>
          <p:cNvPr id="6" name="Picture 5" descr="A white rectangular object with black text&#10;&#10;Description automatically generated">
            <a:extLst>
              <a:ext uri="{FF2B5EF4-FFF2-40B4-BE49-F238E27FC236}">
                <a16:creationId xmlns:a16="http://schemas.microsoft.com/office/drawing/2014/main" id="{B990061E-EF8C-2B78-6382-C57CEFEC66F3}"/>
              </a:ext>
            </a:extLst>
          </p:cNvPr>
          <p:cNvPicPr>
            <a:picLocks noChangeAspect="1"/>
          </p:cNvPicPr>
          <p:nvPr/>
        </p:nvPicPr>
        <p:blipFill>
          <a:blip r:embed="rId4"/>
          <a:stretch>
            <a:fillRect/>
          </a:stretch>
        </p:blipFill>
        <p:spPr>
          <a:xfrm>
            <a:off x="623455" y="1244393"/>
            <a:ext cx="11192494" cy="1196814"/>
          </a:xfrm>
          <a:prstGeom prst="rect">
            <a:avLst/>
          </a:prstGeom>
        </p:spPr>
      </p:pic>
    </p:spTree>
    <p:extLst>
      <p:ext uri="{BB962C8B-B14F-4D97-AF65-F5344CB8AC3E}">
        <p14:creationId xmlns:p14="http://schemas.microsoft.com/office/powerpoint/2010/main" val="2013154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Rectangle 180">
            <a:extLst>
              <a:ext uri="{FF2B5EF4-FFF2-40B4-BE49-F238E27FC236}">
                <a16:creationId xmlns:a16="http://schemas.microsoft.com/office/drawing/2014/main" id="{6C3F2982-CAA0-6904-D561-3C89AAB59F69}"/>
              </a:ext>
            </a:extLst>
          </p:cNvPr>
          <p:cNvSpPr/>
          <p:nvPr/>
        </p:nvSpPr>
        <p:spPr>
          <a:xfrm>
            <a:off x="5262696" y="2421818"/>
            <a:ext cx="1998133" cy="310058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088769" y="93819"/>
            <a:ext cx="8765600" cy="1273215"/>
          </a:xfrm>
        </p:spPr>
        <p:txBody>
          <a:bodyPr/>
          <a:lstStyle/>
          <a:p>
            <a:r>
              <a:rPr lang="en-GB" sz="3600">
                <a:latin typeface="+mn-lt"/>
              </a:rPr>
              <a:t>ERTMS Specifications – Error corrections – Transition Regime (7.2.10)</a:t>
            </a:r>
            <a:endParaRPr lang="en-GB" sz="3600">
              <a:latin typeface="+mn-lt"/>
              <a:ea typeface="Calibri"/>
              <a:cs typeface="Calibri"/>
            </a:endParaRPr>
          </a:p>
          <a:p>
            <a:endParaRPr lang="en-GB" sz="2400">
              <a:cs typeface="Calibri"/>
            </a:endParaRPr>
          </a:p>
        </p:txBody>
      </p:sp>
      <p:pic>
        <p:nvPicPr>
          <p:cNvPr id="3" name="Picture 2">
            <a:extLst>
              <a:ext uri="{FF2B5EF4-FFF2-40B4-BE49-F238E27FC236}">
                <a16:creationId xmlns:a16="http://schemas.microsoft.com/office/drawing/2014/main" id="{9C7B71A2-8F89-1B96-7992-530BFAFFDEFC}"/>
              </a:ext>
            </a:extLst>
          </p:cNvPr>
          <p:cNvPicPr>
            <a:picLocks noChangeAspect="1"/>
          </p:cNvPicPr>
          <p:nvPr/>
        </p:nvPicPr>
        <p:blipFill rotWithShape="1">
          <a:blip r:embed="rId3">
            <a:extLst>
              <a:ext uri="{28A0092B-C50C-407E-A947-70E740481C1C}">
                <a14:useLocalDpi xmlns:a14="http://schemas.microsoft.com/office/drawing/2010/main" val="0"/>
              </a:ext>
            </a:extLst>
          </a:blip>
          <a:srcRect b="49829"/>
          <a:stretch/>
        </p:blipFill>
        <p:spPr bwMode="auto">
          <a:xfrm>
            <a:off x="1445268" y="1698722"/>
            <a:ext cx="8588371" cy="4564415"/>
          </a:xfrm>
          <a:prstGeom prst="rect">
            <a:avLst/>
          </a:prstGeom>
          <a:noFill/>
          <a:ln>
            <a:noFill/>
          </a:ln>
        </p:spPr>
      </p:pic>
      <p:sp>
        <p:nvSpPr>
          <p:cNvPr id="183" name="Rectangle 182">
            <a:extLst>
              <a:ext uri="{FF2B5EF4-FFF2-40B4-BE49-F238E27FC236}">
                <a16:creationId xmlns:a16="http://schemas.microsoft.com/office/drawing/2014/main" id="{A40A5D94-CD1E-4229-31A9-9879C41B5410}"/>
              </a:ext>
            </a:extLst>
          </p:cNvPr>
          <p:cNvSpPr/>
          <p:nvPr/>
        </p:nvSpPr>
        <p:spPr>
          <a:xfrm>
            <a:off x="5582801" y="5368618"/>
            <a:ext cx="3230217" cy="1337082"/>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80273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Rectangle 180">
            <a:extLst>
              <a:ext uri="{FF2B5EF4-FFF2-40B4-BE49-F238E27FC236}">
                <a16:creationId xmlns:a16="http://schemas.microsoft.com/office/drawing/2014/main" id="{6C3F2982-CAA0-6904-D561-3C89AAB59F69}"/>
              </a:ext>
            </a:extLst>
          </p:cNvPr>
          <p:cNvSpPr/>
          <p:nvPr/>
        </p:nvSpPr>
        <p:spPr>
          <a:xfrm>
            <a:off x="5262696" y="2421818"/>
            <a:ext cx="1998133" cy="310058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088769" y="93819"/>
            <a:ext cx="8765600" cy="1273215"/>
          </a:xfrm>
        </p:spPr>
        <p:txBody>
          <a:bodyPr/>
          <a:lstStyle/>
          <a:p>
            <a:r>
              <a:rPr lang="en-GB" sz="3600">
                <a:latin typeface="+mn-lt"/>
              </a:rPr>
              <a:t>ERTMS Specifications – Error corrections – Transition Regime (7.2.10)</a:t>
            </a:r>
            <a:endParaRPr lang="en-GB" sz="3600">
              <a:latin typeface="+mn-lt"/>
              <a:ea typeface="Calibri"/>
              <a:cs typeface="Calibri"/>
            </a:endParaRPr>
          </a:p>
          <a:p>
            <a:endParaRPr lang="en-GB" sz="2400">
              <a:cs typeface="Calibri"/>
            </a:endParaRPr>
          </a:p>
        </p:txBody>
      </p:sp>
      <p:grpSp>
        <p:nvGrpSpPr>
          <p:cNvPr id="5" name="Group 4">
            <a:extLst>
              <a:ext uri="{FF2B5EF4-FFF2-40B4-BE49-F238E27FC236}">
                <a16:creationId xmlns:a16="http://schemas.microsoft.com/office/drawing/2014/main" id="{2D4AAE9B-AF29-FFCC-E48C-DD2D45958937}"/>
              </a:ext>
            </a:extLst>
          </p:cNvPr>
          <p:cNvGrpSpPr/>
          <p:nvPr/>
        </p:nvGrpSpPr>
        <p:grpSpPr>
          <a:xfrm>
            <a:off x="2149270" y="1273215"/>
            <a:ext cx="7670591" cy="5490966"/>
            <a:chOff x="1702009" y="818801"/>
            <a:chExt cx="8588372" cy="6039199"/>
          </a:xfrm>
        </p:grpSpPr>
        <p:pic>
          <p:nvPicPr>
            <p:cNvPr id="3" name="Picture 2">
              <a:extLst>
                <a:ext uri="{FF2B5EF4-FFF2-40B4-BE49-F238E27FC236}">
                  <a16:creationId xmlns:a16="http://schemas.microsoft.com/office/drawing/2014/main" id="{9C7B71A2-8F89-1B96-7992-530BFAFFDEFC}"/>
                </a:ext>
              </a:extLst>
            </p:cNvPr>
            <p:cNvPicPr>
              <a:picLocks noChangeAspect="1"/>
            </p:cNvPicPr>
            <p:nvPr/>
          </p:nvPicPr>
          <p:blipFill rotWithShape="1">
            <a:blip r:embed="rId3">
              <a:extLst>
                <a:ext uri="{28A0092B-C50C-407E-A947-70E740481C1C}">
                  <a14:useLocalDpi xmlns:a14="http://schemas.microsoft.com/office/drawing/2010/main" val="0"/>
                </a:ext>
              </a:extLst>
            </a:blip>
            <a:srcRect l="347" t="39559" r="-347" b="243"/>
            <a:stretch/>
          </p:blipFill>
          <p:spPr bwMode="auto">
            <a:xfrm>
              <a:off x="1702010" y="1381539"/>
              <a:ext cx="8588371" cy="5476461"/>
            </a:xfrm>
            <a:prstGeom prst="rect">
              <a:avLst/>
            </a:prstGeom>
            <a:noFill/>
            <a:ln>
              <a:noFill/>
            </a:ln>
          </p:spPr>
        </p:pic>
        <p:pic>
          <p:nvPicPr>
            <p:cNvPr id="4" name="Picture 3">
              <a:extLst>
                <a:ext uri="{FF2B5EF4-FFF2-40B4-BE49-F238E27FC236}">
                  <a16:creationId xmlns:a16="http://schemas.microsoft.com/office/drawing/2014/main" id="{83AD3126-5C22-2DCD-DE48-8E9FC85D3555}"/>
                </a:ext>
              </a:extLst>
            </p:cNvPr>
            <p:cNvPicPr>
              <a:picLocks noChangeAspect="1"/>
            </p:cNvPicPr>
            <p:nvPr/>
          </p:nvPicPr>
          <p:blipFill rotWithShape="1">
            <a:blip r:embed="rId3">
              <a:extLst>
                <a:ext uri="{28A0092B-C50C-407E-A947-70E740481C1C}">
                  <a14:useLocalDpi xmlns:a14="http://schemas.microsoft.com/office/drawing/2010/main" val="0"/>
                </a:ext>
              </a:extLst>
            </a:blip>
            <a:srcRect b="93815"/>
            <a:stretch/>
          </p:blipFill>
          <p:spPr bwMode="auto">
            <a:xfrm>
              <a:off x="1702009" y="818801"/>
              <a:ext cx="8588371" cy="562738"/>
            </a:xfrm>
            <a:prstGeom prst="rect">
              <a:avLst/>
            </a:prstGeom>
            <a:noFill/>
            <a:ln>
              <a:noFill/>
            </a:ln>
          </p:spPr>
        </p:pic>
      </p:grpSp>
    </p:spTree>
    <p:extLst>
      <p:ext uri="{BB962C8B-B14F-4D97-AF65-F5344CB8AC3E}">
        <p14:creationId xmlns:p14="http://schemas.microsoft.com/office/powerpoint/2010/main" val="998186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8769" y="93819"/>
            <a:ext cx="8765600" cy="1273215"/>
          </a:xfrm>
        </p:spPr>
        <p:txBody>
          <a:bodyPr/>
          <a:lstStyle/>
          <a:p>
            <a:r>
              <a:rPr lang="en-GB" sz="3600">
                <a:latin typeface="+mn-lt"/>
              </a:rPr>
              <a:t>ERTMS Specifications – Error corrections – Transition Regime (phase 1)</a:t>
            </a:r>
            <a:endParaRPr lang="en-GB" sz="3600">
              <a:latin typeface="+mn-lt"/>
              <a:ea typeface="Calibri"/>
              <a:cs typeface="Calibri"/>
            </a:endParaRPr>
          </a:p>
          <a:p>
            <a:endParaRPr lang="en-GB" sz="2400">
              <a:cs typeface="Calibri"/>
            </a:endParaRPr>
          </a:p>
        </p:txBody>
      </p:sp>
      <p:pic>
        <p:nvPicPr>
          <p:cNvPr id="3" name="Picture 2">
            <a:extLst>
              <a:ext uri="{FF2B5EF4-FFF2-40B4-BE49-F238E27FC236}">
                <a16:creationId xmlns:a16="http://schemas.microsoft.com/office/drawing/2014/main" id="{250EFFAA-D75B-A099-F88F-2922414B1F35}"/>
              </a:ext>
            </a:extLst>
          </p:cNvPr>
          <p:cNvPicPr>
            <a:picLocks noChangeAspect="1"/>
          </p:cNvPicPr>
          <p:nvPr/>
        </p:nvPicPr>
        <p:blipFill>
          <a:blip r:embed="rId3"/>
          <a:stretch>
            <a:fillRect/>
          </a:stretch>
        </p:blipFill>
        <p:spPr>
          <a:xfrm>
            <a:off x="284225" y="1260026"/>
            <a:ext cx="11623549" cy="5326602"/>
          </a:xfrm>
          <a:prstGeom prst="rect">
            <a:avLst/>
          </a:prstGeom>
        </p:spPr>
      </p:pic>
    </p:spTree>
    <p:extLst>
      <p:ext uri="{BB962C8B-B14F-4D97-AF65-F5344CB8AC3E}">
        <p14:creationId xmlns:p14="http://schemas.microsoft.com/office/powerpoint/2010/main" val="440090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8769" y="93819"/>
            <a:ext cx="8765600" cy="1273215"/>
          </a:xfrm>
        </p:spPr>
        <p:txBody>
          <a:bodyPr/>
          <a:lstStyle/>
          <a:p>
            <a:r>
              <a:rPr lang="en-GB" sz="3600">
                <a:latin typeface="+mn-lt"/>
              </a:rPr>
              <a:t>ERTMS Specifications – Error corrections – Transition Regime (phase 2)</a:t>
            </a:r>
            <a:endParaRPr lang="en-GB" sz="3600">
              <a:latin typeface="+mn-lt"/>
              <a:ea typeface="Calibri"/>
              <a:cs typeface="Calibri"/>
            </a:endParaRPr>
          </a:p>
          <a:p>
            <a:endParaRPr lang="en-GB" sz="2400">
              <a:cs typeface="Calibri"/>
            </a:endParaRPr>
          </a:p>
        </p:txBody>
      </p:sp>
      <p:pic>
        <p:nvPicPr>
          <p:cNvPr id="4" name="Picture 3">
            <a:extLst>
              <a:ext uri="{FF2B5EF4-FFF2-40B4-BE49-F238E27FC236}">
                <a16:creationId xmlns:a16="http://schemas.microsoft.com/office/drawing/2014/main" id="{1AFA3449-0AFB-5752-3289-C81C2217C1F3}"/>
              </a:ext>
            </a:extLst>
          </p:cNvPr>
          <p:cNvPicPr>
            <a:picLocks noChangeAspect="1"/>
          </p:cNvPicPr>
          <p:nvPr/>
        </p:nvPicPr>
        <p:blipFill>
          <a:blip r:embed="rId3"/>
          <a:stretch>
            <a:fillRect/>
          </a:stretch>
        </p:blipFill>
        <p:spPr>
          <a:xfrm>
            <a:off x="408373" y="2470797"/>
            <a:ext cx="11540971" cy="3603163"/>
          </a:xfrm>
          <a:prstGeom prst="rect">
            <a:avLst/>
          </a:prstGeom>
        </p:spPr>
      </p:pic>
      <p:pic>
        <p:nvPicPr>
          <p:cNvPr id="5" name="Picture 4" descr="A white rectangular object with black text&#10;&#10;Description automatically generated">
            <a:extLst>
              <a:ext uri="{FF2B5EF4-FFF2-40B4-BE49-F238E27FC236}">
                <a16:creationId xmlns:a16="http://schemas.microsoft.com/office/drawing/2014/main" id="{BCE62C57-9EB9-363B-216D-D185011DFC1D}"/>
              </a:ext>
            </a:extLst>
          </p:cNvPr>
          <p:cNvPicPr>
            <a:picLocks noChangeAspect="1"/>
          </p:cNvPicPr>
          <p:nvPr/>
        </p:nvPicPr>
        <p:blipFill>
          <a:blip r:embed="rId4"/>
          <a:stretch>
            <a:fillRect/>
          </a:stretch>
        </p:blipFill>
        <p:spPr>
          <a:xfrm>
            <a:off x="523594" y="1550324"/>
            <a:ext cx="11425750" cy="861134"/>
          </a:xfrm>
          <a:prstGeom prst="rect">
            <a:avLst/>
          </a:prstGeom>
        </p:spPr>
      </p:pic>
    </p:spTree>
    <p:extLst>
      <p:ext uri="{BB962C8B-B14F-4D97-AF65-F5344CB8AC3E}">
        <p14:creationId xmlns:p14="http://schemas.microsoft.com/office/powerpoint/2010/main" val="1603639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4">
            <a:extLst>
              <a:ext uri="{FF2B5EF4-FFF2-40B4-BE49-F238E27FC236}">
                <a16:creationId xmlns:a16="http://schemas.microsoft.com/office/drawing/2014/main" id="{FCD848AA-64A3-8090-A4F4-AB01D0E4F9CA}"/>
              </a:ext>
            </a:extLst>
          </p:cNvPr>
          <p:cNvSpPr txBox="1">
            <a:spLocks/>
          </p:cNvSpPr>
          <p:nvPr/>
        </p:nvSpPr>
        <p:spPr>
          <a:xfrm>
            <a:off x="130630" y="1480456"/>
            <a:ext cx="11373393" cy="517219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lvl="1" indent="-342900">
              <a:spcBef>
                <a:spcPts val="0"/>
              </a:spcBef>
              <a:spcAft>
                <a:spcPts val="2400"/>
              </a:spcAft>
              <a:tabLst>
                <a:tab pos="8158163" algn="r"/>
              </a:tabLst>
            </a:pPr>
            <a:endParaRPr lang="en-GB" sz="2000">
              <a:solidFill>
                <a:schemeClr val="bg1"/>
              </a:solidFill>
            </a:endParaRPr>
          </a:p>
          <a:p>
            <a:pPr marL="742950" lvl="1" indent="-342900">
              <a:spcBef>
                <a:spcPts val="0"/>
              </a:spcBef>
              <a:spcAft>
                <a:spcPts val="2400"/>
              </a:spcAft>
              <a:tabLst>
                <a:tab pos="8158163" algn="r"/>
              </a:tabLst>
            </a:pPr>
            <a:r>
              <a:rPr lang="en-GB" sz="2800">
                <a:solidFill>
                  <a:schemeClr val="bg1"/>
                </a:solidFill>
              </a:rPr>
              <a:t>Topic 1:  ERTMS Specifications inside CCS TSI 2023/1695 </a:t>
            </a:r>
          </a:p>
          <a:p>
            <a:pPr marL="400050" lvl="1" indent="0">
              <a:spcBef>
                <a:spcPts val="0"/>
              </a:spcBef>
              <a:spcAft>
                <a:spcPts val="2400"/>
              </a:spcAft>
              <a:buNone/>
              <a:tabLst>
                <a:tab pos="8158163" algn="r"/>
              </a:tabLst>
            </a:pPr>
            <a:endParaRPr lang="en-GB" sz="2800">
              <a:solidFill>
                <a:schemeClr val="bg1"/>
              </a:solidFill>
            </a:endParaRPr>
          </a:p>
          <a:p>
            <a:pPr marL="742950" lvl="1" indent="-342900">
              <a:spcBef>
                <a:spcPts val="0"/>
              </a:spcBef>
              <a:spcAft>
                <a:spcPts val="2400"/>
              </a:spcAft>
              <a:tabLst>
                <a:tab pos="8158163" algn="r"/>
              </a:tabLst>
            </a:pPr>
            <a:r>
              <a:rPr lang="en-GB" sz="2800">
                <a:solidFill>
                  <a:schemeClr val="bg1"/>
                </a:solidFill>
              </a:rPr>
              <a:t>Topic 2:  Examples of Transition Regime inside CCS TSI 2023/1695</a:t>
            </a:r>
            <a:endParaRPr lang="en-GB" sz="2800">
              <a:solidFill>
                <a:schemeClr val="bg1"/>
              </a:solidFill>
              <a:ea typeface="Calibri"/>
              <a:cs typeface="Calibri"/>
            </a:endParaRPr>
          </a:p>
          <a:p>
            <a:pPr marL="742950" lvl="1" indent="-342900">
              <a:spcBef>
                <a:spcPts val="0"/>
              </a:spcBef>
              <a:spcAft>
                <a:spcPts val="2400"/>
              </a:spcAft>
              <a:buFont typeface="Arial" panose="020B0604020202020204" pitchFamily="34" charset="0"/>
              <a:buChar char="•"/>
              <a:tabLst>
                <a:tab pos="8158163" algn="r"/>
              </a:tabLst>
            </a:pPr>
            <a:endParaRPr lang="en-GB" sz="2800">
              <a:solidFill>
                <a:schemeClr val="bg1"/>
              </a:solidFill>
              <a:ea typeface="Calibri"/>
              <a:cs typeface="Calibri"/>
            </a:endParaRPr>
          </a:p>
          <a:p>
            <a:pPr marL="742950" lvl="1" indent="-342900">
              <a:spcBef>
                <a:spcPts val="0"/>
              </a:spcBef>
              <a:spcAft>
                <a:spcPts val="2400"/>
              </a:spcAft>
              <a:tabLst>
                <a:tab pos="8158163" algn="r"/>
              </a:tabLst>
            </a:pPr>
            <a:r>
              <a:rPr lang="en-GB" sz="2800" b="1">
                <a:solidFill>
                  <a:schemeClr val="bg1"/>
                </a:solidFill>
                <a:ea typeface="Calibri"/>
                <a:cs typeface="Calibri"/>
              </a:rPr>
              <a:t>Topic 3:   Summary of Transition Regime inside CCS TSI 2023/1695</a:t>
            </a:r>
          </a:p>
          <a:p>
            <a:pPr marL="400050" lvl="1" indent="0">
              <a:spcBef>
                <a:spcPts val="0"/>
              </a:spcBef>
              <a:spcAft>
                <a:spcPts val="2400"/>
              </a:spcAft>
              <a:buFont typeface="Arial" panose="020B0604020202020204" pitchFamily="34" charset="0"/>
              <a:buNone/>
              <a:tabLst>
                <a:tab pos="8158163" algn="r"/>
              </a:tabLst>
            </a:pPr>
            <a:endParaRPr lang="en-GB" sz="2000">
              <a:solidFill>
                <a:schemeClr val="tx1"/>
              </a:solidFill>
              <a:ea typeface="Calibri" panose="020F0502020204030204"/>
              <a:cs typeface="Calibri" panose="020F0502020204030204"/>
            </a:endParaRPr>
          </a:p>
          <a:p>
            <a:pPr marL="400050" lvl="1" indent="0">
              <a:spcBef>
                <a:spcPts val="0"/>
              </a:spcBef>
              <a:spcAft>
                <a:spcPts val="2400"/>
              </a:spcAft>
              <a:buNone/>
              <a:tabLst>
                <a:tab pos="8158163" algn="r"/>
              </a:tabLst>
            </a:pPr>
            <a:endParaRPr lang="en-GB" sz="2000">
              <a:solidFill>
                <a:schemeClr val="tx1"/>
              </a:solidFill>
              <a:ea typeface="Calibri" panose="020F0502020204030204"/>
              <a:cs typeface="Calibri" panose="020F0502020204030204"/>
            </a:endParaRPr>
          </a:p>
          <a:p>
            <a:pPr marL="400050" lvl="1" indent="0">
              <a:spcBef>
                <a:spcPts val="0"/>
              </a:spcBef>
              <a:spcAft>
                <a:spcPts val="2400"/>
              </a:spcAft>
              <a:buNone/>
              <a:tabLst>
                <a:tab pos="8158163" algn="r"/>
              </a:tabLst>
            </a:pPr>
            <a:endParaRPr lang="en-GB">
              <a:solidFill>
                <a:schemeClr val="tx1"/>
              </a:solidFill>
            </a:endParaRPr>
          </a:p>
          <a:p>
            <a:pPr marL="400050" lvl="1" indent="0">
              <a:spcBef>
                <a:spcPts val="0"/>
              </a:spcBef>
              <a:spcAft>
                <a:spcPts val="2400"/>
              </a:spcAft>
              <a:buFont typeface="Arial" panose="020B0604020202020204" pitchFamily="34" charset="0"/>
              <a:buNone/>
              <a:tabLst>
                <a:tab pos="8158163" algn="r"/>
              </a:tabLst>
            </a:pPr>
            <a:r>
              <a:rPr lang="en-GB">
                <a:solidFill>
                  <a:schemeClr val="tx1"/>
                </a:solidFill>
              </a:rPr>
              <a:t>	</a:t>
            </a:r>
            <a:endParaRPr lang="en-GB">
              <a:solidFill>
                <a:schemeClr val="tx1"/>
              </a:solidFill>
              <a:cs typeface="Calibri"/>
            </a:endParaRPr>
          </a:p>
        </p:txBody>
      </p:sp>
      <p:sp>
        <p:nvSpPr>
          <p:cNvPr id="24" name="Title 4">
            <a:extLst>
              <a:ext uri="{FF2B5EF4-FFF2-40B4-BE49-F238E27FC236}">
                <a16:creationId xmlns:a16="http://schemas.microsoft.com/office/drawing/2014/main" id="{F1B9FB3C-0584-1443-BE07-99F3F52625FC}"/>
              </a:ext>
            </a:extLst>
          </p:cNvPr>
          <p:cNvSpPr>
            <a:spLocks noGrp="1"/>
          </p:cNvSpPr>
          <p:nvPr>
            <p:ph type="title"/>
          </p:nvPr>
        </p:nvSpPr>
        <p:spPr/>
        <p:txBody>
          <a:bodyPr>
            <a:normAutofit/>
          </a:bodyPr>
          <a:lstStyle/>
          <a:p>
            <a:pPr algn="ctr"/>
            <a:r>
              <a:rPr lang="en-GB" sz="3600">
                <a:latin typeface="+mn-lt"/>
              </a:rPr>
              <a:t>							</a:t>
            </a:r>
            <a:r>
              <a:rPr lang="en-GB" sz="3600" b="1">
                <a:solidFill>
                  <a:schemeClr val="bg1"/>
                </a:solidFill>
                <a:latin typeface="+mn-lt"/>
              </a:rPr>
              <a:t>Agenda</a:t>
            </a:r>
            <a:endParaRPr lang="id-ID" sz="3600" b="1">
              <a:solidFill>
                <a:schemeClr val="bg1"/>
              </a:solidFill>
              <a:latin typeface="+mn-lt"/>
            </a:endParaRPr>
          </a:p>
        </p:txBody>
      </p:sp>
    </p:spTree>
    <p:extLst>
      <p:ext uri="{BB962C8B-B14F-4D97-AF65-F5344CB8AC3E}">
        <p14:creationId xmlns:p14="http://schemas.microsoft.com/office/powerpoint/2010/main" val="328117817"/>
      </p:ext>
    </p:ext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2E01DE9D-35A0-0C7F-FC87-7B8FF91E9168}"/>
              </a:ext>
            </a:extLst>
          </p:cNvPr>
          <p:cNvPicPr>
            <a:picLocks noChangeAspect="1"/>
          </p:cNvPicPr>
          <p:nvPr/>
        </p:nvPicPr>
        <p:blipFill>
          <a:blip r:embed="rId3"/>
          <a:stretch>
            <a:fillRect/>
          </a:stretch>
        </p:blipFill>
        <p:spPr>
          <a:xfrm>
            <a:off x="11062520" y="3106126"/>
            <a:ext cx="265060" cy="391990"/>
          </a:xfrm>
          <a:prstGeom prst="rect">
            <a:avLst/>
          </a:prstGeom>
        </p:spPr>
      </p:pic>
      <p:sp>
        <p:nvSpPr>
          <p:cNvPr id="24" name="Title 4">
            <a:extLst>
              <a:ext uri="{FF2B5EF4-FFF2-40B4-BE49-F238E27FC236}">
                <a16:creationId xmlns:a16="http://schemas.microsoft.com/office/drawing/2014/main" id="{F1B9FB3C-0584-1443-BE07-99F3F52625FC}"/>
              </a:ext>
            </a:extLst>
          </p:cNvPr>
          <p:cNvSpPr>
            <a:spLocks noGrp="1"/>
          </p:cNvSpPr>
          <p:nvPr>
            <p:ph type="title"/>
          </p:nvPr>
        </p:nvSpPr>
        <p:spPr>
          <a:xfrm>
            <a:off x="3065650" y="220043"/>
            <a:ext cx="9126350" cy="862700"/>
          </a:xfrm>
        </p:spPr>
        <p:txBody>
          <a:bodyPr>
            <a:normAutofit fontScale="90000"/>
          </a:bodyPr>
          <a:lstStyle/>
          <a:p>
            <a:r>
              <a:rPr lang="en-GB" sz="3600">
                <a:latin typeface="+mn-lt"/>
              </a:rPr>
              <a:t>CCS TSI 2023/1695 – Transition regimes for innovations based on National Implementation Plans</a:t>
            </a:r>
            <a:endParaRPr lang="id-ID" sz="3600">
              <a:latin typeface="+mn-lt"/>
            </a:endParaRPr>
          </a:p>
        </p:txBody>
      </p:sp>
      <p:sp>
        <p:nvSpPr>
          <p:cNvPr id="2" name="Content Placeholder 4">
            <a:extLst>
              <a:ext uri="{FF2B5EF4-FFF2-40B4-BE49-F238E27FC236}">
                <a16:creationId xmlns:a16="http://schemas.microsoft.com/office/drawing/2014/main" id="{06898794-9EF9-3D6E-0FE1-9C553AC8E83E}"/>
              </a:ext>
            </a:extLst>
          </p:cNvPr>
          <p:cNvSpPr txBox="1">
            <a:spLocks/>
          </p:cNvSpPr>
          <p:nvPr/>
        </p:nvSpPr>
        <p:spPr>
          <a:xfrm>
            <a:off x="130630" y="1480457"/>
            <a:ext cx="11930742" cy="4547120"/>
          </a:xfrm>
          <a:prstGeom prst="rect">
            <a:avLst/>
          </a:prstGeom>
        </p:spPr>
        <p:txBody>
          <a:bodyPr vert="horz" lIns="91440" tIns="45720" rIns="7200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lvl="1" indent="-342900">
              <a:spcBef>
                <a:spcPts val="0"/>
              </a:spcBef>
              <a:tabLst>
                <a:tab pos="8158163" algn="r"/>
              </a:tabLst>
            </a:pPr>
            <a:r>
              <a:rPr lang="en-GB" sz="2000" b="1">
                <a:solidFill>
                  <a:schemeClr val="tx1"/>
                </a:solidFill>
              </a:rPr>
              <a:t>Balancing IM/RU economic interests:</a:t>
            </a:r>
          </a:p>
          <a:p>
            <a:pPr marL="400050" lvl="1" indent="0">
              <a:spcBef>
                <a:spcPts val="0"/>
              </a:spcBef>
              <a:buNone/>
            </a:pPr>
            <a:r>
              <a:rPr lang="en-GB" sz="2000">
                <a:solidFill>
                  <a:schemeClr val="tx1"/>
                </a:solidFill>
              </a:rPr>
              <a:t>How to handle innovations for the railway system which have a different business case for the Infrastructure Managers and Railway Undertakings.  </a:t>
            </a:r>
          </a:p>
          <a:p>
            <a:pPr marL="400050" lvl="1" indent="0">
              <a:spcBef>
                <a:spcPts val="0"/>
              </a:spcBef>
              <a:buNone/>
              <a:tabLst>
                <a:tab pos="8158163" algn="r"/>
              </a:tabLst>
            </a:pPr>
            <a:endParaRPr lang="en-GB" sz="2000">
              <a:solidFill>
                <a:schemeClr val="tx1"/>
              </a:solidFill>
            </a:endParaRPr>
          </a:p>
          <a:p>
            <a:pPr marL="400050" lvl="1" indent="0" algn="just" defTabSz="846138">
              <a:lnSpc>
                <a:spcPct val="100000"/>
              </a:lnSpc>
              <a:spcBef>
                <a:spcPts val="0"/>
              </a:spcBef>
              <a:buFont typeface="Arial" panose="020B0604020202020204" pitchFamily="34" charset="0"/>
              <a:buNone/>
            </a:pPr>
            <a:r>
              <a:rPr lang="en-GB" sz="2000" i="1">
                <a:solidFill>
                  <a:schemeClr val="tx1"/>
                </a:solidFill>
              </a:rPr>
              <a:t>Example:</a:t>
            </a:r>
            <a:r>
              <a:rPr lang="en-GB" sz="2000">
                <a:solidFill>
                  <a:schemeClr val="tx1"/>
                </a:solidFill>
              </a:rPr>
              <a:t> Reduce trackside assets (‘digital rail’) might require new mandatory on-board </a:t>
            </a:r>
          </a:p>
          <a:p>
            <a:pPr marL="400050" lvl="1" indent="0" algn="just" defTabSz="846138">
              <a:lnSpc>
                <a:spcPct val="100000"/>
              </a:lnSpc>
              <a:spcBef>
                <a:spcPts val="0"/>
              </a:spcBef>
              <a:buFont typeface="Arial" panose="020B0604020202020204" pitchFamily="34" charset="0"/>
              <a:buNone/>
            </a:pPr>
            <a:r>
              <a:rPr lang="en-GB" sz="2000">
                <a:solidFill>
                  <a:schemeClr val="tx1"/>
                </a:solidFill>
              </a:rPr>
              <a:t>functions to be implemented for existing and new vehicles (e.g. Digital Automatic Coupling,</a:t>
            </a:r>
          </a:p>
          <a:p>
            <a:pPr marL="400050" lvl="1" indent="0" algn="just" defTabSz="846138">
              <a:lnSpc>
                <a:spcPct val="100000"/>
              </a:lnSpc>
              <a:spcBef>
                <a:spcPts val="0"/>
              </a:spcBef>
              <a:buFont typeface="Arial" panose="020B0604020202020204" pitchFamily="34" charset="0"/>
              <a:buNone/>
            </a:pPr>
            <a:r>
              <a:rPr lang="en-GB" sz="2000">
                <a:solidFill>
                  <a:schemeClr val="tx1"/>
                </a:solidFill>
              </a:rPr>
              <a:t>Train Integrity, FRMCS and associated changes to interface ETCS with FRMCS).</a:t>
            </a:r>
          </a:p>
          <a:p>
            <a:pPr marL="400050" lvl="1" indent="0" algn="just" defTabSz="846138">
              <a:lnSpc>
                <a:spcPct val="100000"/>
              </a:lnSpc>
              <a:spcBef>
                <a:spcPts val="0"/>
              </a:spcBef>
              <a:buFont typeface="Arial" panose="020B0604020202020204" pitchFamily="34" charset="0"/>
              <a:buNone/>
            </a:pPr>
            <a:endParaRPr lang="en-GB" sz="2000">
              <a:solidFill>
                <a:schemeClr val="tx1"/>
              </a:solidFill>
            </a:endParaRPr>
          </a:p>
          <a:p>
            <a:pPr marL="742950" lvl="1" indent="-342900">
              <a:spcBef>
                <a:spcPts val="0"/>
              </a:spcBef>
              <a:spcAft>
                <a:spcPts val="2400"/>
              </a:spcAft>
              <a:tabLst>
                <a:tab pos="8158163" algn="r"/>
              </a:tabLst>
            </a:pPr>
            <a:r>
              <a:rPr lang="en-GB" sz="2000" b="1">
                <a:solidFill>
                  <a:schemeClr val="tx1"/>
                </a:solidFill>
              </a:rPr>
              <a:t>CCS TSI 2023/1695:</a:t>
            </a:r>
            <a:endParaRPr lang="en-GB" sz="2000" b="1">
              <a:solidFill>
                <a:schemeClr val="tx1"/>
              </a:solidFill>
              <a:cs typeface="Calibri" panose="020F0502020204030204"/>
            </a:endParaRPr>
          </a:p>
          <a:p>
            <a:pPr marL="400050" lvl="1" indent="0">
              <a:spcBef>
                <a:spcPts val="0"/>
              </a:spcBef>
              <a:spcAft>
                <a:spcPts val="2400"/>
              </a:spcAft>
              <a:buNone/>
              <a:tabLst>
                <a:tab pos="8158163" algn="r"/>
              </a:tabLst>
            </a:pPr>
            <a:r>
              <a:rPr lang="en-GB" sz="2000">
                <a:solidFill>
                  <a:schemeClr val="tx1"/>
                </a:solidFill>
              </a:rPr>
              <a:t>-  </a:t>
            </a:r>
            <a:r>
              <a:rPr lang="en-GB" sz="2000" b="1">
                <a:solidFill>
                  <a:schemeClr val="tx1"/>
                </a:solidFill>
              </a:rPr>
              <a:t>National Implementation Plan</a:t>
            </a:r>
            <a:r>
              <a:rPr lang="en-GB" sz="2000">
                <a:solidFill>
                  <a:schemeClr val="tx1"/>
                </a:solidFill>
              </a:rPr>
              <a:t>:  Member State’s obligation to balance different expressed needs between impacted stakeholders (IM and RUs) to decide on ATO implementation, new FRMCS radio system or new ETCS system version; </a:t>
            </a:r>
          </a:p>
          <a:p>
            <a:pPr marL="400050" lvl="1" indent="0">
              <a:spcBef>
                <a:spcPts val="0"/>
              </a:spcBef>
              <a:spcAft>
                <a:spcPts val="2400"/>
              </a:spcAft>
              <a:buNone/>
              <a:tabLst>
                <a:tab pos="8158163" algn="r"/>
              </a:tabLst>
            </a:pPr>
            <a:r>
              <a:rPr lang="en-GB" sz="2000">
                <a:solidFill>
                  <a:schemeClr val="tx1"/>
                </a:solidFill>
              </a:rPr>
              <a:t>-  If implementation of new functions occurs, </a:t>
            </a:r>
            <a:r>
              <a:rPr lang="en-GB" sz="2000" b="1">
                <a:solidFill>
                  <a:schemeClr val="tx1"/>
                </a:solidFill>
              </a:rPr>
              <a:t>framework</a:t>
            </a:r>
            <a:r>
              <a:rPr lang="en-GB" sz="2000">
                <a:solidFill>
                  <a:schemeClr val="tx1"/>
                </a:solidFill>
              </a:rPr>
              <a:t> of a minimum timeframe (notification period) of </a:t>
            </a:r>
            <a:r>
              <a:rPr lang="en-GB" sz="2000" b="1">
                <a:solidFill>
                  <a:schemeClr val="tx1"/>
                </a:solidFill>
              </a:rPr>
              <a:t>at</a:t>
            </a:r>
            <a:r>
              <a:rPr lang="en-GB" sz="2000">
                <a:solidFill>
                  <a:schemeClr val="tx1"/>
                </a:solidFill>
              </a:rPr>
              <a:t> </a:t>
            </a:r>
            <a:r>
              <a:rPr lang="en-GB" sz="2000" b="1">
                <a:solidFill>
                  <a:schemeClr val="tx1"/>
                </a:solidFill>
              </a:rPr>
              <a:t>least 5 years </a:t>
            </a:r>
            <a:r>
              <a:rPr lang="en-GB" sz="2000">
                <a:solidFill>
                  <a:schemeClr val="tx1"/>
                </a:solidFill>
              </a:rPr>
              <a:t>shall be provided.</a:t>
            </a:r>
          </a:p>
          <a:p>
            <a:pPr marL="400050" lvl="1" indent="0">
              <a:spcBef>
                <a:spcPts val="0"/>
              </a:spcBef>
              <a:spcAft>
                <a:spcPts val="2400"/>
              </a:spcAft>
              <a:buFont typeface="Arial" panose="020B0604020202020204" pitchFamily="34" charset="0"/>
              <a:buNone/>
              <a:tabLst>
                <a:tab pos="8158163" algn="r"/>
              </a:tabLst>
            </a:pPr>
            <a:endParaRPr lang="en-GB">
              <a:solidFill>
                <a:schemeClr val="tx1"/>
              </a:solidFill>
              <a:cs typeface="Calibri"/>
            </a:endParaRPr>
          </a:p>
        </p:txBody>
      </p:sp>
      <p:grpSp>
        <p:nvGrpSpPr>
          <p:cNvPr id="7" name="Group 69">
            <a:extLst>
              <a:ext uri="{FF2B5EF4-FFF2-40B4-BE49-F238E27FC236}">
                <a16:creationId xmlns:a16="http://schemas.microsoft.com/office/drawing/2014/main" id="{8B06DA3B-0870-CDC1-3476-E500BCCBA96F}"/>
              </a:ext>
            </a:extLst>
          </p:cNvPr>
          <p:cNvGrpSpPr>
            <a:grpSpLocks/>
          </p:cNvGrpSpPr>
          <p:nvPr/>
        </p:nvGrpSpPr>
        <p:grpSpPr bwMode="auto">
          <a:xfrm>
            <a:off x="10490548" y="2536743"/>
            <a:ext cx="587375" cy="528638"/>
            <a:chOff x="5397" y="2614"/>
            <a:chExt cx="370" cy="333"/>
          </a:xfrm>
          <a:solidFill>
            <a:schemeClr val="tx1"/>
          </a:solidFill>
        </p:grpSpPr>
        <p:sp>
          <p:nvSpPr>
            <p:cNvPr id="8" name="Freeform 70">
              <a:extLst>
                <a:ext uri="{FF2B5EF4-FFF2-40B4-BE49-F238E27FC236}">
                  <a16:creationId xmlns:a16="http://schemas.microsoft.com/office/drawing/2014/main" id="{D5AD9379-8BA2-4040-0478-E2FD12C10242}"/>
                </a:ext>
              </a:extLst>
            </p:cNvPr>
            <p:cNvSpPr>
              <a:spLocks noChangeArrowheads="1"/>
            </p:cNvSpPr>
            <p:nvPr/>
          </p:nvSpPr>
          <p:spPr bwMode="auto">
            <a:xfrm>
              <a:off x="5391" y="2658"/>
              <a:ext cx="305" cy="289"/>
            </a:xfrm>
            <a:custGeom>
              <a:avLst/>
              <a:gdLst>
                <a:gd name="T0" fmla="*/ 1002 w 1348"/>
                <a:gd name="T1" fmla="*/ 72 h 1281"/>
                <a:gd name="T2" fmla="*/ 1002 w 1348"/>
                <a:gd name="T3" fmla="*/ 72 h 1281"/>
                <a:gd name="T4" fmla="*/ 879 w 1348"/>
                <a:gd name="T5" fmla="*/ 0 h 1281"/>
                <a:gd name="T6" fmla="*/ 469 w 1348"/>
                <a:gd name="T7" fmla="*/ 0 h 1281"/>
                <a:gd name="T8" fmla="*/ 345 w 1348"/>
                <a:gd name="T9" fmla="*/ 72 h 1281"/>
                <a:gd name="T10" fmla="*/ 59 w 1348"/>
                <a:gd name="T11" fmla="*/ 812 h 1281"/>
                <a:gd name="T12" fmla="*/ 176 w 1348"/>
                <a:gd name="T13" fmla="*/ 1137 h 1281"/>
                <a:gd name="T14" fmla="*/ 670 w 1348"/>
                <a:gd name="T15" fmla="*/ 1280 h 1281"/>
                <a:gd name="T16" fmla="*/ 1171 w 1348"/>
                <a:gd name="T17" fmla="*/ 1137 h 1281"/>
                <a:gd name="T18" fmla="*/ 1282 w 1348"/>
                <a:gd name="T19" fmla="*/ 812 h 1281"/>
                <a:gd name="T20" fmla="*/ 1002 w 1348"/>
                <a:gd name="T21" fmla="*/ 72 h 1281"/>
                <a:gd name="T22" fmla="*/ 423 w 1348"/>
                <a:gd name="T23" fmla="*/ 1026 h 1281"/>
                <a:gd name="T24" fmla="*/ 423 w 1348"/>
                <a:gd name="T25" fmla="*/ 1026 h 1281"/>
                <a:gd name="T26" fmla="*/ 241 w 1348"/>
                <a:gd name="T27" fmla="*/ 974 h 1281"/>
                <a:gd name="T28" fmla="*/ 196 w 1348"/>
                <a:gd name="T29" fmla="*/ 922 h 1281"/>
                <a:gd name="T30" fmla="*/ 209 w 1348"/>
                <a:gd name="T31" fmla="*/ 812 h 1281"/>
                <a:gd name="T32" fmla="*/ 423 w 1348"/>
                <a:gd name="T33" fmla="*/ 942 h 1281"/>
                <a:gd name="T34" fmla="*/ 469 w 1348"/>
                <a:gd name="T35" fmla="*/ 1000 h 1281"/>
                <a:gd name="T36" fmla="*/ 423 w 1348"/>
                <a:gd name="T37" fmla="*/ 1026 h 1281"/>
                <a:gd name="T38" fmla="*/ 664 w 1348"/>
                <a:gd name="T39" fmla="*/ 319 h 1281"/>
                <a:gd name="T40" fmla="*/ 664 w 1348"/>
                <a:gd name="T41" fmla="*/ 319 h 1281"/>
                <a:gd name="T42" fmla="*/ 417 w 1348"/>
                <a:gd name="T43" fmla="*/ 345 h 1281"/>
                <a:gd name="T44" fmla="*/ 436 w 1348"/>
                <a:gd name="T45" fmla="*/ 156 h 1281"/>
                <a:gd name="T46" fmla="*/ 508 w 1348"/>
                <a:gd name="T47" fmla="*/ 110 h 1281"/>
                <a:gd name="T48" fmla="*/ 664 w 1348"/>
                <a:gd name="T49" fmla="*/ 124 h 1281"/>
                <a:gd name="T50" fmla="*/ 664 w 1348"/>
                <a:gd name="T51" fmla="*/ 319 h 1281"/>
                <a:gd name="T52" fmla="*/ 684 w 1348"/>
                <a:gd name="T53" fmla="*/ 124 h 1281"/>
                <a:gd name="T54" fmla="*/ 684 w 1348"/>
                <a:gd name="T55" fmla="*/ 124 h 1281"/>
                <a:gd name="T56" fmla="*/ 840 w 1348"/>
                <a:gd name="T57" fmla="*/ 110 h 1281"/>
                <a:gd name="T58" fmla="*/ 911 w 1348"/>
                <a:gd name="T59" fmla="*/ 156 h 1281"/>
                <a:gd name="T60" fmla="*/ 944 w 1348"/>
                <a:gd name="T61" fmla="*/ 345 h 1281"/>
                <a:gd name="T62" fmla="*/ 684 w 1348"/>
                <a:gd name="T63" fmla="*/ 319 h 1281"/>
                <a:gd name="T64" fmla="*/ 684 w 1348"/>
                <a:gd name="T65" fmla="*/ 124 h 1281"/>
                <a:gd name="T66" fmla="*/ 1158 w 1348"/>
                <a:gd name="T67" fmla="*/ 922 h 1281"/>
                <a:gd name="T68" fmla="*/ 1158 w 1348"/>
                <a:gd name="T69" fmla="*/ 922 h 1281"/>
                <a:gd name="T70" fmla="*/ 1113 w 1348"/>
                <a:gd name="T71" fmla="*/ 974 h 1281"/>
                <a:gd name="T72" fmla="*/ 924 w 1348"/>
                <a:gd name="T73" fmla="*/ 1026 h 1281"/>
                <a:gd name="T74" fmla="*/ 879 w 1348"/>
                <a:gd name="T75" fmla="*/ 1000 h 1281"/>
                <a:gd name="T76" fmla="*/ 924 w 1348"/>
                <a:gd name="T77" fmla="*/ 942 h 1281"/>
                <a:gd name="T78" fmla="*/ 1139 w 1348"/>
                <a:gd name="T79" fmla="*/ 812 h 1281"/>
                <a:gd name="T80" fmla="*/ 1158 w 1348"/>
                <a:gd name="T81" fmla="*/ 92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48" h="1281">
                  <a:moveTo>
                    <a:pt x="1002" y="72"/>
                  </a:moveTo>
                  <a:lnTo>
                    <a:pt x="1002" y="72"/>
                  </a:lnTo>
                  <a:cubicBezTo>
                    <a:pt x="983" y="32"/>
                    <a:pt x="931" y="0"/>
                    <a:pt x="879" y="0"/>
                  </a:cubicBezTo>
                  <a:cubicBezTo>
                    <a:pt x="469" y="0"/>
                    <a:pt x="469" y="0"/>
                    <a:pt x="469" y="0"/>
                  </a:cubicBezTo>
                  <a:cubicBezTo>
                    <a:pt x="417" y="0"/>
                    <a:pt x="358" y="32"/>
                    <a:pt x="345" y="72"/>
                  </a:cubicBezTo>
                  <a:cubicBezTo>
                    <a:pt x="59" y="812"/>
                    <a:pt x="59" y="812"/>
                    <a:pt x="59" y="812"/>
                  </a:cubicBezTo>
                  <a:cubicBezTo>
                    <a:pt x="0" y="974"/>
                    <a:pt x="20" y="1078"/>
                    <a:pt x="176" y="1137"/>
                  </a:cubicBezTo>
                  <a:cubicBezTo>
                    <a:pt x="332" y="1195"/>
                    <a:pt x="554" y="1280"/>
                    <a:pt x="670" y="1280"/>
                  </a:cubicBezTo>
                  <a:cubicBezTo>
                    <a:pt x="788" y="1280"/>
                    <a:pt x="1022" y="1195"/>
                    <a:pt x="1171" y="1137"/>
                  </a:cubicBezTo>
                  <a:cubicBezTo>
                    <a:pt x="1321" y="1078"/>
                    <a:pt x="1347" y="974"/>
                    <a:pt x="1282" y="812"/>
                  </a:cubicBezTo>
                  <a:lnTo>
                    <a:pt x="1002" y="72"/>
                  </a:lnTo>
                  <a:close/>
                  <a:moveTo>
                    <a:pt x="423" y="1026"/>
                  </a:moveTo>
                  <a:lnTo>
                    <a:pt x="423" y="1026"/>
                  </a:lnTo>
                  <a:cubicBezTo>
                    <a:pt x="241" y="974"/>
                    <a:pt x="241" y="974"/>
                    <a:pt x="241" y="974"/>
                  </a:cubicBezTo>
                  <a:cubicBezTo>
                    <a:pt x="215" y="968"/>
                    <a:pt x="196" y="948"/>
                    <a:pt x="196" y="922"/>
                  </a:cubicBezTo>
                  <a:cubicBezTo>
                    <a:pt x="196" y="896"/>
                    <a:pt x="183" y="805"/>
                    <a:pt x="209" y="812"/>
                  </a:cubicBezTo>
                  <a:cubicBezTo>
                    <a:pt x="423" y="942"/>
                    <a:pt x="423" y="942"/>
                    <a:pt x="423" y="942"/>
                  </a:cubicBezTo>
                  <a:cubicBezTo>
                    <a:pt x="449" y="948"/>
                    <a:pt x="469" y="974"/>
                    <a:pt x="469" y="1000"/>
                  </a:cubicBezTo>
                  <a:cubicBezTo>
                    <a:pt x="469" y="1020"/>
                    <a:pt x="449" y="1033"/>
                    <a:pt x="423" y="1026"/>
                  </a:cubicBezTo>
                  <a:close/>
                  <a:moveTo>
                    <a:pt x="664" y="319"/>
                  </a:moveTo>
                  <a:lnTo>
                    <a:pt x="664" y="319"/>
                  </a:lnTo>
                  <a:cubicBezTo>
                    <a:pt x="560" y="319"/>
                    <a:pt x="417" y="345"/>
                    <a:pt x="417" y="345"/>
                  </a:cubicBezTo>
                  <a:cubicBezTo>
                    <a:pt x="339" y="312"/>
                    <a:pt x="436" y="156"/>
                    <a:pt x="436" y="156"/>
                  </a:cubicBezTo>
                  <a:cubicBezTo>
                    <a:pt x="443" y="130"/>
                    <a:pt x="475" y="110"/>
                    <a:pt x="508" y="110"/>
                  </a:cubicBezTo>
                  <a:cubicBezTo>
                    <a:pt x="560" y="117"/>
                    <a:pt x="612" y="124"/>
                    <a:pt x="664" y="124"/>
                  </a:cubicBezTo>
                  <a:lnTo>
                    <a:pt x="664" y="319"/>
                  </a:lnTo>
                  <a:close/>
                  <a:moveTo>
                    <a:pt x="684" y="124"/>
                  </a:moveTo>
                  <a:lnTo>
                    <a:pt x="684" y="124"/>
                  </a:lnTo>
                  <a:cubicBezTo>
                    <a:pt x="736" y="124"/>
                    <a:pt x="788" y="117"/>
                    <a:pt x="840" y="110"/>
                  </a:cubicBezTo>
                  <a:cubicBezTo>
                    <a:pt x="872" y="110"/>
                    <a:pt x="905" y="130"/>
                    <a:pt x="911" y="156"/>
                  </a:cubicBezTo>
                  <a:cubicBezTo>
                    <a:pt x="911" y="156"/>
                    <a:pt x="1022" y="312"/>
                    <a:pt x="944" y="345"/>
                  </a:cubicBezTo>
                  <a:cubicBezTo>
                    <a:pt x="944" y="345"/>
                    <a:pt x="788" y="319"/>
                    <a:pt x="684" y="319"/>
                  </a:cubicBezTo>
                  <a:lnTo>
                    <a:pt x="684" y="124"/>
                  </a:lnTo>
                  <a:close/>
                  <a:moveTo>
                    <a:pt x="1158" y="922"/>
                  </a:moveTo>
                  <a:lnTo>
                    <a:pt x="1158" y="922"/>
                  </a:lnTo>
                  <a:cubicBezTo>
                    <a:pt x="1158" y="948"/>
                    <a:pt x="1139" y="968"/>
                    <a:pt x="1113" y="974"/>
                  </a:cubicBezTo>
                  <a:cubicBezTo>
                    <a:pt x="924" y="1026"/>
                    <a:pt x="924" y="1026"/>
                    <a:pt x="924" y="1026"/>
                  </a:cubicBezTo>
                  <a:cubicBezTo>
                    <a:pt x="898" y="1033"/>
                    <a:pt x="879" y="1020"/>
                    <a:pt x="879" y="1000"/>
                  </a:cubicBezTo>
                  <a:cubicBezTo>
                    <a:pt x="879" y="974"/>
                    <a:pt x="898" y="948"/>
                    <a:pt x="924" y="942"/>
                  </a:cubicBezTo>
                  <a:cubicBezTo>
                    <a:pt x="1139" y="812"/>
                    <a:pt x="1139" y="812"/>
                    <a:pt x="1139" y="812"/>
                  </a:cubicBezTo>
                  <a:cubicBezTo>
                    <a:pt x="1165" y="805"/>
                    <a:pt x="1158" y="896"/>
                    <a:pt x="1158" y="922"/>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71">
              <a:extLst>
                <a:ext uri="{FF2B5EF4-FFF2-40B4-BE49-F238E27FC236}">
                  <a16:creationId xmlns:a16="http://schemas.microsoft.com/office/drawing/2014/main" id="{B6B8AB57-2427-5756-8F02-115B3975C518}"/>
                </a:ext>
              </a:extLst>
            </p:cNvPr>
            <p:cNvSpPr>
              <a:spLocks noChangeArrowheads="1"/>
            </p:cNvSpPr>
            <p:nvPr/>
          </p:nvSpPr>
          <p:spPr bwMode="auto">
            <a:xfrm>
              <a:off x="5467" y="2611"/>
              <a:ext cx="150" cy="30"/>
            </a:xfrm>
            <a:custGeom>
              <a:avLst/>
              <a:gdLst>
                <a:gd name="T0" fmla="*/ 45 w 664"/>
                <a:gd name="T1" fmla="*/ 130 h 137"/>
                <a:gd name="T2" fmla="*/ 45 w 664"/>
                <a:gd name="T3" fmla="*/ 130 h 137"/>
                <a:gd name="T4" fmla="*/ 91 w 664"/>
                <a:gd name="T5" fmla="*/ 110 h 137"/>
                <a:gd name="T6" fmla="*/ 559 w 664"/>
                <a:gd name="T7" fmla="*/ 110 h 137"/>
                <a:gd name="T8" fmla="*/ 624 w 664"/>
                <a:gd name="T9" fmla="*/ 130 h 137"/>
                <a:gd name="T10" fmla="*/ 637 w 664"/>
                <a:gd name="T11" fmla="*/ 136 h 137"/>
                <a:gd name="T12" fmla="*/ 657 w 664"/>
                <a:gd name="T13" fmla="*/ 117 h 137"/>
                <a:gd name="T14" fmla="*/ 644 w 664"/>
                <a:gd name="T15" fmla="*/ 84 h 137"/>
                <a:gd name="T16" fmla="*/ 579 w 664"/>
                <a:gd name="T17" fmla="*/ 65 h 137"/>
                <a:gd name="T18" fmla="*/ 65 w 664"/>
                <a:gd name="T19" fmla="*/ 65 h 137"/>
                <a:gd name="T20" fmla="*/ 19 w 664"/>
                <a:gd name="T21" fmla="*/ 84 h 137"/>
                <a:gd name="T22" fmla="*/ 6 w 664"/>
                <a:gd name="T23" fmla="*/ 117 h 137"/>
                <a:gd name="T24" fmla="*/ 45 w 664"/>
                <a:gd name="T25" fmla="*/ 13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4" h="137">
                  <a:moveTo>
                    <a:pt x="45" y="130"/>
                  </a:moveTo>
                  <a:lnTo>
                    <a:pt x="45" y="130"/>
                  </a:lnTo>
                  <a:cubicBezTo>
                    <a:pt x="91" y="110"/>
                    <a:pt x="91" y="110"/>
                    <a:pt x="91" y="110"/>
                  </a:cubicBezTo>
                  <a:cubicBezTo>
                    <a:pt x="241" y="52"/>
                    <a:pt x="410" y="52"/>
                    <a:pt x="559" y="110"/>
                  </a:cubicBezTo>
                  <a:cubicBezTo>
                    <a:pt x="624" y="130"/>
                    <a:pt x="624" y="130"/>
                    <a:pt x="624" y="130"/>
                  </a:cubicBezTo>
                  <a:cubicBezTo>
                    <a:pt x="631" y="136"/>
                    <a:pt x="631" y="136"/>
                    <a:pt x="637" y="136"/>
                  </a:cubicBezTo>
                  <a:cubicBezTo>
                    <a:pt x="644" y="136"/>
                    <a:pt x="657" y="130"/>
                    <a:pt x="657" y="117"/>
                  </a:cubicBezTo>
                  <a:cubicBezTo>
                    <a:pt x="663" y="104"/>
                    <a:pt x="657" y="91"/>
                    <a:pt x="644" y="84"/>
                  </a:cubicBezTo>
                  <a:cubicBezTo>
                    <a:pt x="579" y="65"/>
                    <a:pt x="579" y="65"/>
                    <a:pt x="579" y="65"/>
                  </a:cubicBezTo>
                  <a:cubicBezTo>
                    <a:pt x="416" y="0"/>
                    <a:pt x="227" y="0"/>
                    <a:pt x="65" y="65"/>
                  </a:cubicBezTo>
                  <a:cubicBezTo>
                    <a:pt x="19" y="84"/>
                    <a:pt x="19" y="84"/>
                    <a:pt x="19" y="84"/>
                  </a:cubicBezTo>
                  <a:cubicBezTo>
                    <a:pt x="6" y="91"/>
                    <a:pt x="0" y="104"/>
                    <a:pt x="6" y="117"/>
                  </a:cubicBezTo>
                  <a:cubicBezTo>
                    <a:pt x="13" y="130"/>
                    <a:pt x="32" y="136"/>
                    <a:pt x="45" y="1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eeform 72">
              <a:extLst>
                <a:ext uri="{FF2B5EF4-FFF2-40B4-BE49-F238E27FC236}">
                  <a16:creationId xmlns:a16="http://schemas.microsoft.com/office/drawing/2014/main" id="{6DA324B7-EF78-79F9-1F48-C03A8949F1A0}"/>
                </a:ext>
              </a:extLst>
            </p:cNvPr>
            <p:cNvSpPr>
              <a:spLocks noChangeArrowheads="1"/>
            </p:cNvSpPr>
            <p:nvPr/>
          </p:nvSpPr>
          <p:spPr bwMode="auto">
            <a:xfrm>
              <a:off x="5633" y="2661"/>
              <a:ext cx="135" cy="164"/>
            </a:xfrm>
            <a:custGeom>
              <a:avLst/>
              <a:gdLst>
                <a:gd name="T0" fmla="*/ 384 w 600"/>
                <a:gd name="T1" fmla="*/ 0 h 728"/>
                <a:gd name="T2" fmla="*/ 384 w 600"/>
                <a:gd name="T3" fmla="*/ 0 h 728"/>
                <a:gd name="T4" fmla="*/ 91 w 600"/>
                <a:gd name="T5" fmla="*/ 0 h 728"/>
                <a:gd name="T6" fmla="*/ 20 w 600"/>
                <a:gd name="T7" fmla="*/ 104 h 728"/>
                <a:gd name="T8" fmla="*/ 261 w 600"/>
                <a:gd name="T9" fmla="*/ 727 h 728"/>
                <a:gd name="T10" fmla="*/ 248 w 600"/>
                <a:gd name="T11" fmla="*/ 591 h 728"/>
                <a:gd name="T12" fmla="*/ 521 w 600"/>
                <a:gd name="T13" fmla="*/ 293 h 728"/>
                <a:gd name="T14" fmla="*/ 521 w 600"/>
                <a:gd name="T15" fmla="*/ 293 h 728"/>
                <a:gd name="T16" fmla="*/ 599 w 600"/>
                <a:gd name="T17" fmla="*/ 215 h 728"/>
                <a:gd name="T18" fmla="*/ 599 w 600"/>
                <a:gd name="T19" fmla="*/ 215 h 728"/>
                <a:gd name="T20" fmla="*/ 384 w 600"/>
                <a:gd name="T21" fmla="*/ 0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0" h="728">
                  <a:moveTo>
                    <a:pt x="384" y="0"/>
                  </a:moveTo>
                  <a:lnTo>
                    <a:pt x="384" y="0"/>
                  </a:lnTo>
                  <a:cubicBezTo>
                    <a:pt x="91" y="0"/>
                    <a:pt x="91" y="0"/>
                    <a:pt x="91" y="0"/>
                  </a:cubicBezTo>
                  <a:cubicBezTo>
                    <a:pt x="39" y="0"/>
                    <a:pt x="0" y="52"/>
                    <a:pt x="20" y="104"/>
                  </a:cubicBezTo>
                  <a:cubicBezTo>
                    <a:pt x="261" y="727"/>
                    <a:pt x="261" y="727"/>
                    <a:pt x="261" y="727"/>
                  </a:cubicBezTo>
                  <a:cubicBezTo>
                    <a:pt x="248" y="591"/>
                    <a:pt x="248" y="591"/>
                    <a:pt x="248" y="591"/>
                  </a:cubicBezTo>
                  <a:cubicBezTo>
                    <a:pt x="228" y="429"/>
                    <a:pt x="358" y="293"/>
                    <a:pt x="521" y="293"/>
                  </a:cubicBezTo>
                  <a:lnTo>
                    <a:pt x="521" y="293"/>
                  </a:lnTo>
                  <a:cubicBezTo>
                    <a:pt x="566" y="293"/>
                    <a:pt x="599" y="254"/>
                    <a:pt x="599" y="215"/>
                  </a:cubicBezTo>
                  <a:lnTo>
                    <a:pt x="599" y="215"/>
                  </a:lnTo>
                  <a:cubicBezTo>
                    <a:pt x="599" y="97"/>
                    <a:pt x="501" y="0"/>
                    <a:pt x="384"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1" name="Group 49">
            <a:extLst>
              <a:ext uri="{FF2B5EF4-FFF2-40B4-BE49-F238E27FC236}">
                <a16:creationId xmlns:a16="http://schemas.microsoft.com/office/drawing/2014/main" id="{B60BBB04-FC77-D744-FC74-1CBCABC2161B}"/>
              </a:ext>
            </a:extLst>
          </p:cNvPr>
          <p:cNvGrpSpPr>
            <a:grpSpLocks/>
          </p:cNvGrpSpPr>
          <p:nvPr/>
        </p:nvGrpSpPr>
        <p:grpSpPr bwMode="auto">
          <a:xfrm>
            <a:off x="10368311" y="3206871"/>
            <a:ext cx="766763" cy="463550"/>
            <a:chOff x="4872" y="1904"/>
            <a:chExt cx="483" cy="292"/>
          </a:xfrm>
          <a:solidFill>
            <a:schemeClr val="tx1"/>
          </a:solidFill>
        </p:grpSpPr>
        <p:sp>
          <p:nvSpPr>
            <p:cNvPr id="12" name="Freeform 50">
              <a:extLst>
                <a:ext uri="{FF2B5EF4-FFF2-40B4-BE49-F238E27FC236}">
                  <a16:creationId xmlns:a16="http://schemas.microsoft.com/office/drawing/2014/main" id="{E6464517-E82B-692D-D74D-67C336A44F90}"/>
                </a:ext>
              </a:extLst>
            </p:cNvPr>
            <p:cNvSpPr>
              <a:spLocks noChangeArrowheads="1"/>
            </p:cNvSpPr>
            <p:nvPr/>
          </p:nvSpPr>
          <p:spPr bwMode="auto">
            <a:xfrm>
              <a:off x="4935" y="1904"/>
              <a:ext cx="154" cy="264"/>
            </a:xfrm>
            <a:custGeom>
              <a:avLst/>
              <a:gdLst>
                <a:gd name="T0" fmla="*/ 670 w 684"/>
                <a:gd name="T1" fmla="*/ 0 h 1170"/>
                <a:gd name="T2" fmla="*/ 670 w 684"/>
                <a:gd name="T3" fmla="*/ 0 h 1170"/>
                <a:gd name="T4" fmla="*/ 664 w 684"/>
                <a:gd name="T5" fmla="*/ 6 h 1170"/>
                <a:gd name="T6" fmla="*/ 0 w 684"/>
                <a:gd name="T7" fmla="*/ 1039 h 1170"/>
                <a:gd name="T8" fmla="*/ 0 w 684"/>
                <a:gd name="T9" fmla="*/ 1039 h 1170"/>
                <a:gd name="T10" fmla="*/ 0 w 684"/>
                <a:gd name="T11" fmla="*/ 1039 h 1170"/>
                <a:gd name="T12" fmla="*/ 0 w 684"/>
                <a:gd name="T13" fmla="*/ 1039 h 1170"/>
                <a:gd name="T14" fmla="*/ 33 w 684"/>
                <a:gd name="T15" fmla="*/ 1033 h 1170"/>
                <a:gd name="T16" fmla="*/ 91 w 684"/>
                <a:gd name="T17" fmla="*/ 1033 h 1170"/>
                <a:gd name="T18" fmla="*/ 169 w 684"/>
                <a:gd name="T19" fmla="*/ 1098 h 1170"/>
                <a:gd name="T20" fmla="*/ 169 w 684"/>
                <a:gd name="T21" fmla="*/ 1169 h 1170"/>
                <a:gd name="T22" fmla="*/ 683 w 684"/>
                <a:gd name="T23" fmla="*/ 13 h 1170"/>
                <a:gd name="T24" fmla="*/ 670 w 684"/>
                <a:gd name="T25" fmla="*/ 0 h 1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4" h="1170">
                  <a:moveTo>
                    <a:pt x="670" y="0"/>
                  </a:moveTo>
                  <a:lnTo>
                    <a:pt x="670" y="0"/>
                  </a:lnTo>
                  <a:lnTo>
                    <a:pt x="664" y="6"/>
                  </a:lnTo>
                  <a:cubicBezTo>
                    <a:pt x="0" y="1039"/>
                    <a:pt x="0" y="1039"/>
                    <a:pt x="0" y="1039"/>
                  </a:cubicBezTo>
                  <a:lnTo>
                    <a:pt x="0" y="1039"/>
                  </a:lnTo>
                  <a:lnTo>
                    <a:pt x="0" y="1039"/>
                  </a:lnTo>
                  <a:lnTo>
                    <a:pt x="0" y="1039"/>
                  </a:lnTo>
                  <a:cubicBezTo>
                    <a:pt x="13" y="1039"/>
                    <a:pt x="20" y="1033"/>
                    <a:pt x="33" y="1033"/>
                  </a:cubicBezTo>
                  <a:cubicBezTo>
                    <a:pt x="91" y="1033"/>
                    <a:pt x="91" y="1033"/>
                    <a:pt x="91" y="1033"/>
                  </a:cubicBezTo>
                  <a:cubicBezTo>
                    <a:pt x="137" y="1033"/>
                    <a:pt x="169" y="1059"/>
                    <a:pt x="169" y="1098"/>
                  </a:cubicBezTo>
                  <a:cubicBezTo>
                    <a:pt x="169" y="1169"/>
                    <a:pt x="169" y="1169"/>
                    <a:pt x="169" y="1169"/>
                  </a:cubicBezTo>
                  <a:cubicBezTo>
                    <a:pt x="683" y="13"/>
                    <a:pt x="683" y="13"/>
                    <a:pt x="683" y="13"/>
                  </a:cubicBezTo>
                  <a:cubicBezTo>
                    <a:pt x="683" y="6"/>
                    <a:pt x="683" y="0"/>
                    <a:pt x="67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51">
              <a:extLst>
                <a:ext uri="{FF2B5EF4-FFF2-40B4-BE49-F238E27FC236}">
                  <a16:creationId xmlns:a16="http://schemas.microsoft.com/office/drawing/2014/main" id="{91A55D23-ECD3-0E7D-0A64-AA81DAC673DD}"/>
                </a:ext>
              </a:extLst>
            </p:cNvPr>
            <p:cNvSpPr>
              <a:spLocks noChangeArrowheads="1"/>
            </p:cNvSpPr>
            <p:nvPr/>
          </p:nvSpPr>
          <p:spPr bwMode="auto">
            <a:xfrm>
              <a:off x="4915" y="2144"/>
              <a:ext cx="70" cy="52"/>
            </a:xfrm>
            <a:custGeom>
              <a:avLst/>
              <a:gdLst>
                <a:gd name="T0" fmla="*/ 273 w 313"/>
                <a:gd name="T1" fmla="*/ 201 h 235"/>
                <a:gd name="T2" fmla="*/ 273 w 313"/>
                <a:gd name="T3" fmla="*/ 201 h 235"/>
                <a:gd name="T4" fmla="*/ 241 w 313"/>
                <a:gd name="T5" fmla="*/ 201 h 235"/>
                <a:gd name="T6" fmla="*/ 189 w 313"/>
                <a:gd name="T7" fmla="*/ 156 h 235"/>
                <a:gd name="T8" fmla="*/ 215 w 313"/>
                <a:gd name="T9" fmla="*/ 136 h 235"/>
                <a:gd name="T10" fmla="*/ 241 w 313"/>
                <a:gd name="T11" fmla="*/ 110 h 235"/>
                <a:gd name="T12" fmla="*/ 241 w 313"/>
                <a:gd name="T13" fmla="*/ 52 h 235"/>
                <a:gd name="T14" fmla="*/ 176 w 313"/>
                <a:gd name="T15" fmla="*/ 0 h 235"/>
                <a:gd name="T16" fmla="*/ 137 w 313"/>
                <a:gd name="T17" fmla="*/ 0 h 235"/>
                <a:gd name="T18" fmla="*/ 78 w 313"/>
                <a:gd name="T19" fmla="*/ 52 h 235"/>
                <a:gd name="T20" fmla="*/ 78 w 313"/>
                <a:gd name="T21" fmla="*/ 110 h 235"/>
                <a:gd name="T22" fmla="*/ 98 w 313"/>
                <a:gd name="T23" fmla="*/ 136 h 235"/>
                <a:gd name="T24" fmla="*/ 98 w 313"/>
                <a:gd name="T25" fmla="*/ 136 h 235"/>
                <a:gd name="T26" fmla="*/ 124 w 313"/>
                <a:gd name="T27" fmla="*/ 156 h 235"/>
                <a:gd name="T28" fmla="*/ 78 w 313"/>
                <a:gd name="T29" fmla="*/ 201 h 235"/>
                <a:gd name="T30" fmla="*/ 39 w 313"/>
                <a:gd name="T31" fmla="*/ 201 h 235"/>
                <a:gd name="T32" fmla="*/ 0 w 313"/>
                <a:gd name="T33" fmla="*/ 234 h 235"/>
                <a:gd name="T34" fmla="*/ 312 w 313"/>
                <a:gd name="T35" fmla="*/ 234 h 235"/>
                <a:gd name="T36" fmla="*/ 273 w 313"/>
                <a:gd name="T37" fmla="*/ 201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3" h="235">
                  <a:moveTo>
                    <a:pt x="273" y="201"/>
                  </a:moveTo>
                  <a:lnTo>
                    <a:pt x="273" y="201"/>
                  </a:lnTo>
                  <a:cubicBezTo>
                    <a:pt x="241" y="201"/>
                    <a:pt x="241" y="201"/>
                    <a:pt x="241" y="201"/>
                  </a:cubicBezTo>
                  <a:cubicBezTo>
                    <a:pt x="208" y="201"/>
                    <a:pt x="189" y="182"/>
                    <a:pt x="189" y="156"/>
                  </a:cubicBezTo>
                  <a:cubicBezTo>
                    <a:pt x="189" y="143"/>
                    <a:pt x="202" y="136"/>
                    <a:pt x="215" y="136"/>
                  </a:cubicBezTo>
                  <a:cubicBezTo>
                    <a:pt x="228" y="136"/>
                    <a:pt x="241" y="123"/>
                    <a:pt x="241" y="110"/>
                  </a:cubicBezTo>
                  <a:cubicBezTo>
                    <a:pt x="241" y="52"/>
                    <a:pt x="241" y="52"/>
                    <a:pt x="241" y="52"/>
                  </a:cubicBezTo>
                  <a:cubicBezTo>
                    <a:pt x="241" y="19"/>
                    <a:pt x="208" y="0"/>
                    <a:pt x="176" y="0"/>
                  </a:cubicBezTo>
                  <a:cubicBezTo>
                    <a:pt x="137" y="0"/>
                    <a:pt x="137" y="0"/>
                    <a:pt x="137" y="0"/>
                  </a:cubicBezTo>
                  <a:cubicBezTo>
                    <a:pt x="104" y="0"/>
                    <a:pt x="78" y="19"/>
                    <a:pt x="78" y="52"/>
                  </a:cubicBezTo>
                  <a:cubicBezTo>
                    <a:pt x="78" y="110"/>
                    <a:pt x="78" y="110"/>
                    <a:pt x="78" y="110"/>
                  </a:cubicBezTo>
                  <a:cubicBezTo>
                    <a:pt x="78" y="123"/>
                    <a:pt x="85" y="136"/>
                    <a:pt x="98" y="136"/>
                  </a:cubicBezTo>
                  <a:lnTo>
                    <a:pt x="98" y="136"/>
                  </a:lnTo>
                  <a:cubicBezTo>
                    <a:pt x="117" y="136"/>
                    <a:pt x="124" y="143"/>
                    <a:pt x="124" y="156"/>
                  </a:cubicBezTo>
                  <a:cubicBezTo>
                    <a:pt x="124" y="182"/>
                    <a:pt x="104" y="201"/>
                    <a:pt x="78" y="201"/>
                  </a:cubicBezTo>
                  <a:cubicBezTo>
                    <a:pt x="39" y="201"/>
                    <a:pt x="39" y="201"/>
                    <a:pt x="39" y="201"/>
                  </a:cubicBezTo>
                  <a:cubicBezTo>
                    <a:pt x="20" y="201"/>
                    <a:pt x="0" y="214"/>
                    <a:pt x="0" y="234"/>
                  </a:cubicBezTo>
                  <a:cubicBezTo>
                    <a:pt x="312" y="234"/>
                    <a:pt x="312" y="234"/>
                    <a:pt x="312" y="234"/>
                  </a:cubicBezTo>
                  <a:cubicBezTo>
                    <a:pt x="312" y="214"/>
                    <a:pt x="293" y="201"/>
                    <a:pt x="273" y="20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52">
              <a:extLst>
                <a:ext uri="{FF2B5EF4-FFF2-40B4-BE49-F238E27FC236}">
                  <a16:creationId xmlns:a16="http://schemas.microsoft.com/office/drawing/2014/main" id="{E0FF7623-740C-FD72-0074-0C1470D10010}"/>
                </a:ext>
              </a:extLst>
            </p:cNvPr>
            <p:cNvSpPr>
              <a:spLocks noChangeArrowheads="1"/>
            </p:cNvSpPr>
            <p:nvPr/>
          </p:nvSpPr>
          <p:spPr bwMode="auto">
            <a:xfrm>
              <a:off x="5112" y="1904"/>
              <a:ext cx="156" cy="264"/>
            </a:xfrm>
            <a:custGeom>
              <a:avLst/>
              <a:gdLst>
                <a:gd name="T0" fmla="*/ 13 w 691"/>
                <a:gd name="T1" fmla="*/ 0 h 1170"/>
                <a:gd name="T2" fmla="*/ 13 w 691"/>
                <a:gd name="T3" fmla="*/ 0 h 1170"/>
                <a:gd name="T4" fmla="*/ 26 w 691"/>
                <a:gd name="T5" fmla="*/ 6 h 1170"/>
                <a:gd name="T6" fmla="*/ 690 w 691"/>
                <a:gd name="T7" fmla="*/ 1039 h 1170"/>
                <a:gd name="T8" fmla="*/ 683 w 691"/>
                <a:gd name="T9" fmla="*/ 1039 h 1170"/>
                <a:gd name="T10" fmla="*/ 683 w 691"/>
                <a:gd name="T11" fmla="*/ 1039 h 1170"/>
                <a:gd name="T12" fmla="*/ 683 w 691"/>
                <a:gd name="T13" fmla="*/ 1039 h 1170"/>
                <a:gd name="T14" fmla="*/ 657 w 691"/>
                <a:gd name="T15" fmla="*/ 1033 h 1170"/>
                <a:gd name="T16" fmla="*/ 598 w 691"/>
                <a:gd name="T17" fmla="*/ 1033 h 1170"/>
                <a:gd name="T18" fmla="*/ 520 w 691"/>
                <a:gd name="T19" fmla="*/ 1098 h 1170"/>
                <a:gd name="T20" fmla="*/ 514 w 691"/>
                <a:gd name="T21" fmla="*/ 1169 h 1170"/>
                <a:gd name="T22" fmla="*/ 6 w 691"/>
                <a:gd name="T23" fmla="*/ 13 h 1170"/>
                <a:gd name="T24" fmla="*/ 13 w 691"/>
                <a:gd name="T25" fmla="*/ 0 h 1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1" h="1170">
                  <a:moveTo>
                    <a:pt x="13" y="0"/>
                  </a:moveTo>
                  <a:lnTo>
                    <a:pt x="13" y="0"/>
                  </a:lnTo>
                  <a:cubicBezTo>
                    <a:pt x="19" y="0"/>
                    <a:pt x="26" y="6"/>
                    <a:pt x="26" y="6"/>
                  </a:cubicBezTo>
                  <a:cubicBezTo>
                    <a:pt x="690" y="1039"/>
                    <a:pt x="690" y="1039"/>
                    <a:pt x="690" y="1039"/>
                  </a:cubicBezTo>
                  <a:cubicBezTo>
                    <a:pt x="690" y="1039"/>
                    <a:pt x="690" y="1039"/>
                    <a:pt x="683" y="1039"/>
                  </a:cubicBezTo>
                  <a:lnTo>
                    <a:pt x="683" y="1039"/>
                  </a:lnTo>
                  <a:lnTo>
                    <a:pt x="683" y="1039"/>
                  </a:lnTo>
                  <a:cubicBezTo>
                    <a:pt x="676" y="1039"/>
                    <a:pt x="670" y="1033"/>
                    <a:pt x="657" y="1033"/>
                  </a:cubicBezTo>
                  <a:cubicBezTo>
                    <a:pt x="598" y="1033"/>
                    <a:pt x="598" y="1033"/>
                    <a:pt x="598" y="1033"/>
                  </a:cubicBezTo>
                  <a:cubicBezTo>
                    <a:pt x="553" y="1033"/>
                    <a:pt x="520" y="1059"/>
                    <a:pt x="520" y="1098"/>
                  </a:cubicBezTo>
                  <a:cubicBezTo>
                    <a:pt x="514" y="1169"/>
                    <a:pt x="514" y="1169"/>
                    <a:pt x="514" y="1169"/>
                  </a:cubicBezTo>
                  <a:cubicBezTo>
                    <a:pt x="6" y="13"/>
                    <a:pt x="6" y="13"/>
                    <a:pt x="6" y="13"/>
                  </a:cubicBezTo>
                  <a:cubicBezTo>
                    <a:pt x="0" y="6"/>
                    <a:pt x="6" y="0"/>
                    <a:pt x="1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53">
              <a:extLst>
                <a:ext uri="{FF2B5EF4-FFF2-40B4-BE49-F238E27FC236}">
                  <a16:creationId xmlns:a16="http://schemas.microsoft.com/office/drawing/2014/main" id="{F4B7E916-7692-9309-6E31-F41338CA20F7}"/>
                </a:ext>
              </a:extLst>
            </p:cNvPr>
            <p:cNvSpPr>
              <a:spLocks noChangeArrowheads="1"/>
            </p:cNvSpPr>
            <p:nvPr/>
          </p:nvSpPr>
          <p:spPr bwMode="auto">
            <a:xfrm>
              <a:off x="5218" y="2144"/>
              <a:ext cx="69" cy="52"/>
            </a:xfrm>
            <a:custGeom>
              <a:avLst/>
              <a:gdLst>
                <a:gd name="T0" fmla="*/ 39 w 307"/>
                <a:gd name="T1" fmla="*/ 201 h 235"/>
                <a:gd name="T2" fmla="*/ 39 w 307"/>
                <a:gd name="T3" fmla="*/ 201 h 235"/>
                <a:gd name="T4" fmla="*/ 72 w 307"/>
                <a:gd name="T5" fmla="*/ 201 h 235"/>
                <a:gd name="T6" fmla="*/ 124 w 307"/>
                <a:gd name="T7" fmla="*/ 156 h 235"/>
                <a:gd name="T8" fmla="*/ 98 w 307"/>
                <a:gd name="T9" fmla="*/ 136 h 235"/>
                <a:gd name="T10" fmla="*/ 72 w 307"/>
                <a:gd name="T11" fmla="*/ 110 h 235"/>
                <a:gd name="T12" fmla="*/ 72 w 307"/>
                <a:gd name="T13" fmla="*/ 52 h 235"/>
                <a:gd name="T14" fmla="*/ 137 w 307"/>
                <a:gd name="T15" fmla="*/ 0 h 235"/>
                <a:gd name="T16" fmla="*/ 169 w 307"/>
                <a:gd name="T17" fmla="*/ 0 h 235"/>
                <a:gd name="T18" fmla="*/ 234 w 307"/>
                <a:gd name="T19" fmla="*/ 52 h 235"/>
                <a:gd name="T20" fmla="*/ 234 w 307"/>
                <a:gd name="T21" fmla="*/ 110 h 235"/>
                <a:gd name="T22" fmla="*/ 208 w 307"/>
                <a:gd name="T23" fmla="*/ 136 h 235"/>
                <a:gd name="T24" fmla="*/ 208 w 307"/>
                <a:gd name="T25" fmla="*/ 136 h 235"/>
                <a:gd name="T26" fmla="*/ 189 w 307"/>
                <a:gd name="T27" fmla="*/ 156 h 235"/>
                <a:gd name="T28" fmla="*/ 234 w 307"/>
                <a:gd name="T29" fmla="*/ 201 h 235"/>
                <a:gd name="T30" fmla="*/ 267 w 307"/>
                <a:gd name="T31" fmla="*/ 201 h 235"/>
                <a:gd name="T32" fmla="*/ 306 w 307"/>
                <a:gd name="T33" fmla="*/ 234 h 235"/>
                <a:gd name="T34" fmla="*/ 0 w 307"/>
                <a:gd name="T35" fmla="*/ 234 h 235"/>
                <a:gd name="T36" fmla="*/ 39 w 307"/>
                <a:gd name="T37" fmla="*/ 201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7" h="235">
                  <a:moveTo>
                    <a:pt x="39" y="201"/>
                  </a:moveTo>
                  <a:lnTo>
                    <a:pt x="39" y="201"/>
                  </a:lnTo>
                  <a:cubicBezTo>
                    <a:pt x="72" y="201"/>
                    <a:pt x="72" y="201"/>
                    <a:pt x="72" y="201"/>
                  </a:cubicBezTo>
                  <a:cubicBezTo>
                    <a:pt x="98" y="201"/>
                    <a:pt x="124" y="182"/>
                    <a:pt x="124" y="156"/>
                  </a:cubicBezTo>
                  <a:cubicBezTo>
                    <a:pt x="124" y="143"/>
                    <a:pt x="111" y="136"/>
                    <a:pt x="98" y="136"/>
                  </a:cubicBezTo>
                  <a:cubicBezTo>
                    <a:pt x="85" y="136"/>
                    <a:pt x="72" y="123"/>
                    <a:pt x="72" y="110"/>
                  </a:cubicBezTo>
                  <a:cubicBezTo>
                    <a:pt x="72" y="52"/>
                    <a:pt x="72" y="52"/>
                    <a:pt x="72" y="52"/>
                  </a:cubicBezTo>
                  <a:cubicBezTo>
                    <a:pt x="72" y="19"/>
                    <a:pt x="98" y="0"/>
                    <a:pt x="137" y="0"/>
                  </a:cubicBezTo>
                  <a:cubicBezTo>
                    <a:pt x="169" y="0"/>
                    <a:pt x="169" y="0"/>
                    <a:pt x="169" y="0"/>
                  </a:cubicBezTo>
                  <a:cubicBezTo>
                    <a:pt x="208" y="0"/>
                    <a:pt x="234" y="19"/>
                    <a:pt x="234" y="52"/>
                  </a:cubicBezTo>
                  <a:cubicBezTo>
                    <a:pt x="234" y="110"/>
                    <a:pt x="234" y="110"/>
                    <a:pt x="234" y="110"/>
                  </a:cubicBezTo>
                  <a:cubicBezTo>
                    <a:pt x="234" y="123"/>
                    <a:pt x="222" y="136"/>
                    <a:pt x="208" y="136"/>
                  </a:cubicBezTo>
                  <a:lnTo>
                    <a:pt x="208" y="136"/>
                  </a:lnTo>
                  <a:cubicBezTo>
                    <a:pt x="195" y="136"/>
                    <a:pt x="189" y="143"/>
                    <a:pt x="189" y="156"/>
                  </a:cubicBezTo>
                  <a:cubicBezTo>
                    <a:pt x="189" y="182"/>
                    <a:pt x="208" y="201"/>
                    <a:pt x="234" y="201"/>
                  </a:cubicBezTo>
                  <a:cubicBezTo>
                    <a:pt x="267" y="201"/>
                    <a:pt x="267" y="201"/>
                    <a:pt x="267" y="201"/>
                  </a:cubicBezTo>
                  <a:cubicBezTo>
                    <a:pt x="293" y="201"/>
                    <a:pt x="306" y="214"/>
                    <a:pt x="306" y="234"/>
                  </a:cubicBezTo>
                  <a:cubicBezTo>
                    <a:pt x="0" y="234"/>
                    <a:pt x="0" y="234"/>
                    <a:pt x="0" y="234"/>
                  </a:cubicBezTo>
                  <a:cubicBezTo>
                    <a:pt x="0" y="214"/>
                    <a:pt x="20" y="201"/>
                    <a:pt x="39" y="20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54">
              <a:extLst>
                <a:ext uri="{FF2B5EF4-FFF2-40B4-BE49-F238E27FC236}">
                  <a16:creationId xmlns:a16="http://schemas.microsoft.com/office/drawing/2014/main" id="{A0BEF82A-F631-ADB8-3577-B641B56641CC}"/>
                </a:ext>
              </a:extLst>
            </p:cNvPr>
            <p:cNvSpPr>
              <a:spLocks noChangeArrowheads="1"/>
            </p:cNvSpPr>
            <p:nvPr/>
          </p:nvSpPr>
          <p:spPr bwMode="auto">
            <a:xfrm>
              <a:off x="5009" y="2069"/>
              <a:ext cx="185" cy="43"/>
            </a:xfrm>
            <a:custGeom>
              <a:avLst/>
              <a:gdLst>
                <a:gd name="T0" fmla="*/ 84 w 820"/>
                <a:gd name="T1" fmla="*/ 0 h 196"/>
                <a:gd name="T2" fmla="*/ 0 w 820"/>
                <a:gd name="T3" fmla="*/ 195 h 196"/>
                <a:gd name="T4" fmla="*/ 819 w 820"/>
                <a:gd name="T5" fmla="*/ 195 h 196"/>
                <a:gd name="T6" fmla="*/ 735 w 820"/>
                <a:gd name="T7" fmla="*/ 0 h 196"/>
                <a:gd name="T8" fmla="*/ 84 w 820"/>
                <a:gd name="T9" fmla="*/ 0 h 196"/>
              </a:gdLst>
              <a:ahLst/>
              <a:cxnLst>
                <a:cxn ang="0">
                  <a:pos x="T0" y="T1"/>
                </a:cxn>
                <a:cxn ang="0">
                  <a:pos x="T2" y="T3"/>
                </a:cxn>
                <a:cxn ang="0">
                  <a:pos x="T4" y="T5"/>
                </a:cxn>
                <a:cxn ang="0">
                  <a:pos x="T6" y="T7"/>
                </a:cxn>
                <a:cxn ang="0">
                  <a:pos x="T8" y="T9"/>
                </a:cxn>
              </a:cxnLst>
              <a:rect l="0" t="0" r="r" b="b"/>
              <a:pathLst>
                <a:path w="820" h="196">
                  <a:moveTo>
                    <a:pt x="84" y="0"/>
                  </a:moveTo>
                  <a:lnTo>
                    <a:pt x="0" y="195"/>
                  </a:lnTo>
                  <a:lnTo>
                    <a:pt x="819" y="195"/>
                  </a:lnTo>
                  <a:lnTo>
                    <a:pt x="735" y="0"/>
                  </a:lnTo>
                  <a:lnTo>
                    <a:pt x="8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55">
              <a:extLst>
                <a:ext uri="{FF2B5EF4-FFF2-40B4-BE49-F238E27FC236}">
                  <a16:creationId xmlns:a16="http://schemas.microsoft.com/office/drawing/2014/main" id="{659710E6-D771-BCE7-7327-0E913F741DF6}"/>
                </a:ext>
              </a:extLst>
            </p:cNvPr>
            <p:cNvSpPr>
              <a:spLocks noChangeArrowheads="1"/>
            </p:cNvSpPr>
            <p:nvPr/>
          </p:nvSpPr>
          <p:spPr bwMode="auto">
            <a:xfrm>
              <a:off x="4872" y="2069"/>
              <a:ext cx="98" cy="43"/>
            </a:xfrm>
            <a:custGeom>
              <a:avLst/>
              <a:gdLst>
                <a:gd name="T0" fmla="*/ 175 w 436"/>
                <a:gd name="T1" fmla="*/ 0 h 196"/>
                <a:gd name="T2" fmla="*/ 0 w 436"/>
                <a:gd name="T3" fmla="*/ 195 h 196"/>
                <a:gd name="T4" fmla="*/ 312 w 436"/>
                <a:gd name="T5" fmla="*/ 195 h 196"/>
                <a:gd name="T6" fmla="*/ 435 w 436"/>
                <a:gd name="T7" fmla="*/ 0 h 196"/>
                <a:gd name="T8" fmla="*/ 175 w 436"/>
                <a:gd name="T9" fmla="*/ 0 h 196"/>
              </a:gdLst>
              <a:ahLst/>
              <a:cxnLst>
                <a:cxn ang="0">
                  <a:pos x="T0" y="T1"/>
                </a:cxn>
                <a:cxn ang="0">
                  <a:pos x="T2" y="T3"/>
                </a:cxn>
                <a:cxn ang="0">
                  <a:pos x="T4" y="T5"/>
                </a:cxn>
                <a:cxn ang="0">
                  <a:pos x="T6" y="T7"/>
                </a:cxn>
                <a:cxn ang="0">
                  <a:pos x="T8" y="T9"/>
                </a:cxn>
              </a:cxnLst>
              <a:rect l="0" t="0" r="r" b="b"/>
              <a:pathLst>
                <a:path w="436" h="196">
                  <a:moveTo>
                    <a:pt x="175" y="0"/>
                  </a:moveTo>
                  <a:lnTo>
                    <a:pt x="0" y="195"/>
                  </a:lnTo>
                  <a:lnTo>
                    <a:pt x="312" y="195"/>
                  </a:lnTo>
                  <a:lnTo>
                    <a:pt x="435" y="0"/>
                  </a:lnTo>
                  <a:lnTo>
                    <a:pt x="17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56">
              <a:extLst>
                <a:ext uri="{FF2B5EF4-FFF2-40B4-BE49-F238E27FC236}">
                  <a16:creationId xmlns:a16="http://schemas.microsoft.com/office/drawing/2014/main" id="{D02ECB30-79E0-49A2-3598-52D594E09488}"/>
                </a:ext>
              </a:extLst>
            </p:cNvPr>
            <p:cNvSpPr>
              <a:spLocks noChangeArrowheads="1"/>
            </p:cNvSpPr>
            <p:nvPr/>
          </p:nvSpPr>
          <p:spPr bwMode="auto">
            <a:xfrm>
              <a:off x="5233" y="2069"/>
              <a:ext cx="122" cy="43"/>
            </a:xfrm>
            <a:custGeom>
              <a:avLst/>
              <a:gdLst>
                <a:gd name="T0" fmla="*/ 540 w 541"/>
                <a:gd name="T1" fmla="*/ 195 h 196"/>
                <a:gd name="T2" fmla="*/ 352 w 541"/>
                <a:gd name="T3" fmla="*/ 0 h 196"/>
                <a:gd name="T4" fmla="*/ 0 w 541"/>
                <a:gd name="T5" fmla="*/ 0 h 196"/>
                <a:gd name="T6" fmla="*/ 124 w 541"/>
                <a:gd name="T7" fmla="*/ 195 h 196"/>
                <a:gd name="T8" fmla="*/ 540 w 541"/>
                <a:gd name="T9" fmla="*/ 195 h 196"/>
              </a:gdLst>
              <a:ahLst/>
              <a:cxnLst>
                <a:cxn ang="0">
                  <a:pos x="T0" y="T1"/>
                </a:cxn>
                <a:cxn ang="0">
                  <a:pos x="T2" y="T3"/>
                </a:cxn>
                <a:cxn ang="0">
                  <a:pos x="T4" y="T5"/>
                </a:cxn>
                <a:cxn ang="0">
                  <a:pos x="T6" y="T7"/>
                </a:cxn>
                <a:cxn ang="0">
                  <a:pos x="T8" y="T9"/>
                </a:cxn>
              </a:cxnLst>
              <a:rect l="0" t="0" r="r" b="b"/>
              <a:pathLst>
                <a:path w="541" h="196">
                  <a:moveTo>
                    <a:pt x="540" y="195"/>
                  </a:moveTo>
                  <a:lnTo>
                    <a:pt x="352" y="0"/>
                  </a:lnTo>
                  <a:lnTo>
                    <a:pt x="0" y="0"/>
                  </a:lnTo>
                  <a:lnTo>
                    <a:pt x="124" y="195"/>
                  </a:lnTo>
                  <a:lnTo>
                    <a:pt x="540" y="19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57">
              <a:extLst>
                <a:ext uri="{FF2B5EF4-FFF2-40B4-BE49-F238E27FC236}">
                  <a16:creationId xmlns:a16="http://schemas.microsoft.com/office/drawing/2014/main" id="{C5678309-7D85-1274-F852-125291232170}"/>
                </a:ext>
              </a:extLst>
            </p:cNvPr>
            <p:cNvSpPr>
              <a:spLocks noChangeArrowheads="1"/>
            </p:cNvSpPr>
            <p:nvPr/>
          </p:nvSpPr>
          <p:spPr bwMode="auto">
            <a:xfrm>
              <a:off x="4940" y="2010"/>
              <a:ext cx="69" cy="27"/>
            </a:xfrm>
            <a:custGeom>
              <a:avLst/>
              <a:gdLst>
                <a:gd name="T0" fmla="*/ 110 w 307"/>
                <a:gd name="T1" fmla="*/ 0 h 125"/>
                <a:gd name="T2" fmla="*/ 0 w 307"/>
                <a:gd name="T3" fmla="*/ 124 h 125"/>
                <a:gd name="T4" fmla="*/ 227 w 307"/>
                <a:gd name="T5" fmla="*/ 124 h 125"/>
                <a:gd name="T6" fmla="*/ 306 w 307"/>
                <a:gd name="T7" fmla="*/ 0 h 125"/>
                <a:gd name="T8" fmla="*/ 110 w 307"/>
                <a:gd name="T9" fmla="*/ 0 h 125"/>
              </a:gdLst>
              <a:ahLst/>
              <a:cxnLst>
                <a:cxn ang="0">
                  <a:pos x="T0" y="T1"/>
                </a:cxn>
                <a:cxn ang="0">
                  <a:pos x="T2" y="T3"/>
                </a:cxn>
                <a:cxn ang="0">
                  <a:pos x="T4" y="T5"/>
                </a:cxn>
                <a:cxn ang="0">
                  <a:pos x="T6" y="T7"/>
                </a:cxn>
                <a:cxn ang="0">
                  <a:pos x="T8" y="T9"/>
                </a:cxn>
              </a:cxnLst>
              <a:rect l="0" t="0" r="r" b="b"/>
              <a:pathLst>
                <a:path w="307" h="125">
                  <a:moveTo>
                    <a:pt x="110" y="0"/>
                  </a:moveTo>
                  <a:lnTo>
                    <a:pt x="0" y="124"/>
                  </a:lnTo>
                  <a:lnTo>
                    <a:pt x="227" y="124"/>
                  </a:lnTo>
                  <a:lnTo>
                    <a:pt x="306" y="0"/>
                  </a:lnTo>
                  <a:lnTo>
                    <a:pt x="11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58">
              <a:extLst>
                <a:ext uri="{FF2B5EF4-FFF2-40B4-BE49-F238E27FC236}">
                  <a16:creationId xmlns:a16="http://schemas.microsoft.com/office/drawing/2014/main" id="{C4B73B7C-CE2F-DBCE-9490-1E935CB0EE19}"/>
                </a:ext>
              </a:extLst>
            </p:cNvPr>
            <p:cNvSpPr>
              <a:spLocks noChangeArrowheads="1"/>
            </p:cNvSpPr>
            <p:nvPr/>
          </p:nvSpPr>
          <p:spPr bwMode="auto">
            <a:xfrm>
              <a:off x="5042" y="2010"/>
              <a:ext cx="120" cy="27"/>
            </a:xfrm>
            <a:custGeom>
              <a:avLst/>
              <a:gdLst>
                <a:gd name="T0" fmla="*/ 475 w 534"/>
                <a:gd name="T1" fmla="*/ 0 h 125"/>
                <a:gd name="T2" fmla="*/ 58 w 534"/>
                <a:gd name="T3" fmla="*/ 0 h 125"/>
                <a:gd name="T4" fmla="*/ 0 w 534"/>
                <a:gd name="T5" fmla="*/ 124 h 125"/>
                <a:gd name="T6" fmla="*/ 533 w 534"/>
                <a:gd name="T7" fmla="*/ 124 h 125"/>
                <a:gd name="T8" fmla="*/ 475 w 534"/>
                <a:gd name="T9" fmla="*/ 0 h 125"/>
              </a:gdLst>
              <a:ahLst/>
              <a:cxnLst>
                <a:cxn ang="0">
                  <a:pos x="T0" y="T1"/>
                </a:cxn>
                <a:cxn ang="0">
                  <a:pos x="T2" y="T3"/>
                </a:cxn>
                <a:cxn ang="0">
                  <a:pos x="T4" y="T5"/>
                </a:cxn>
                <a:cxn ang="0">
                  <a:pos x="T6" y="T7"/>
                </a:cxn>
                <a:cxn ang="0">
                  <a:pos x="T8" y="T9"/>
                </a:cxn>
              </a:cxnLst>
              <a:rect l="0" t="0" r="r" b="b"/>
              <a:pathLst>
                <a:path w="534" h="125">
                  <a:moveTo>
                    <a:pt x="475" y="0"/>
                  </a:moveTo>
                  <a:lnTo>
                    <a:pt x="58" y="0"/>
                  </a:lnTo>
                  <a:lnTo>
                    <a:pt x="0" y="124"/>
                  </a:lnTo>
                  <a:lnTo>
                    <a:pt x="533" y="124"/>
                  </a:lnTo>
                  <a:lnTo>
                    <a:pt x="47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59">
              <a:extLst>
                <a:ext uri="{FF2B5EF4-FFF2-40B4-BE49-F238E27FC236}">
                  <a16:creationId xmlns:a16="http://schemas.microsoft.com/office/drawing/2014/main" id="{76074468-8FE2-6F78-01A9-1EE79866B7FF}"/>
                </a:ext>
              </a:extLst>
            </p:cNvPr>
            <p:cNvSpPr>
              <a:spLocks noChangeArrowheads="1"/>
            </p:cNvSpPr>
            <p:nvPr/>
          </p:nvSpPr>
          <p:spPr bwMode="auto">
            <a:xfrm>
              <a:off x="5195" y="2010"/>
              <a:ext cx="86" cy="27"/>
            </a:xfrm>
            <a:custGeom>
              <a:avLst/>
              <a:gdLst>
                <a:gd name="T0" fmla="*/ 384 w 385"/>
                <a:gd name="T1" fmla="*/ 124 h 125"/>
                <a:gd name="T2" fmla="*/ 260 w 385"/>
                <a:gd name="T3" fmla="*/ 0 h 125"/>
                <a:gd name="T4" fmla="*/ 0 w 385"/>
                <a:gd name="T5" fmla="*/ 0 h 125"/>
                <a:gd name="T6" fmla="*/ 78 w 385"/>
                <a:gd name="T7" fmla="*/ 124 h 125"/>
                <a:gd name="T8" fmla="*/ 384 w 385"/>
                <a:gd name="T9" fmla="*/ 124 h 125"/>
              </a:gdLst>
              <a:ahLst/>
              <a:cxnLst>
                <a:cxn ang="0">
                  <a:pos x="T0" y="T1"/>
                </a:cxn>
                <a:cxn ang="0">
                  <a:pos x="T2" y="T3"/>
                </a:cxn>
                <a:cxn ang="0">
                  <a:pos x="T4" y="T5"/>
                </a:cxn>
                <a:cxn ang="0">
                  <a:pos x="T6" y="T7"/>
                </a:cxn>
                <a:cxn ang="0">
                  <a:pos x="T8" y="T9"/>
                </a:cxn>
              </a:cxnLst>
              <a:rect l="0" t="0" r="r" b="b"/>
              <a:pathLst>
                <a:path w="385" h="125">
                  <a:moveTo>
                    <a:pt x="384" y="124"/>
                  </a:moveTo>
                  <a:lnTo>
                    <a:pt x="260" y="0"/>
                  </a:lnTo>
                  <a:lnTo>
                    <a:pt x="0" y="0"/>
                  </a:lnTo>
                  <a:lnTo>
                    <a:pt x="78" y="124"/>
                  </a:lnTo>
                  <a:lnTo>
                    <a:pt x="384" y="12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60">
              <a:extLst>
                <a:ext uri="{FF2B5EF4-FFF2-40B4-BE49-F238E27FC236}">
                  <a16:creationId xmlns:a16="http://schemas.microsoft.com/office/drawing/2014/main" id="{95146520-7900-5BE8-5D06-49C35311740E}"/>
                </a:ext>
              </a:extLst>
            </p:cNvPr>
            <p:cNvSpPr>
              <a:spLocks noChangeArrowheads="1"/>
            </p:cNvSpPr>
            <p:nvPr/>
          </p:nvSpPr>
          <p:spPr bwMode="auto">
            <a:xfrm>
              <a:off x="4991" y="1964"/>
              <a:ext cx="45" cy="14"/>
            </a:xfrm>
            <a:custGeom>
              <a:avLst/>
              <a:gdLst>
                <a:gd name="T0" fmla="*/ 59 w 203"/>
                <a:gd name="T1" fmla="*/ 0 h 67"/>
                <a:gd name="T2" fmla="*/ 0 w 203"/>
                <a:gd name="T3" fmla="*/ 66 h 67"/>
                <a:gd name="T4" fmla="*/ 163 w 203"/>
                <a:gd name="T5" fmla="*/ 66 h 67"/>
                <a:gd name="T6" fmla="*/ 202 w 203"/>
                <a:gd name="T7" fmla="*/ 0 h 67"/>
                <a:gd name="T8" fmla="*/ 59 w 203"/>
                <a:gd name="T9" fmla="*/ 0 h 67"/>
              </a:gdLst>
              <a:ahLst/>
              <a:cxnLst>
                <a:cxn ang="0">
                  <a:pos x="T0" y="T1"/>
                </a:cxn>
                <a:cxn ang="0">
                  <a:pos x="T2" y="T3"/>
                </a:cxn>
                <a:cxn ang="0">
                  <a:pos x="T4" y="T5"/>
                </a:cxn>
                <a:cxn ang="0">
                  <a:pos x="T6" y="T7"/>
                </a:cxn>
                <a:cxn ang="0">
                  <a:pos x="T8" y="T9"/>
                </a:cxn>
              </a:cxnLst>
              <a:rect l="0" t="0" r="r" b="b"/>
              <a:pathLst>
                <a:path w="203" h="67">
                  <a:moveTo>
                    <a:pt x="59" y="0"/>
                  </a:moveTo>
                  <a:lnTo>
                    <a:pt x="0" y="66"/>
                  </a:lnTo>
                  <a:lnTo>
                    <a:pt x="163" y="66"/>
                  </a:lnTo>
                  <a:lnTo>
                    <a:pt x="202" y="0"/>
                  </a:lnTo>
                  <a:lnTo>
                    <a:pt x="5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61">
              <a:extLst>
                <a:ext uri="{FF2B5EF4-FFF2-40B4-BE49-F238E27FC236}">
                  <a16:creationId xmlns:a16="http://schemas.microsoft.com/office/drawing/2014/main" id="{C7CA0CC5-E0F8-5435-C613-C36EA6E22859}"/>
                </a:ext>
              </a:extLst>
            </p:cNvPr>
            <p:cNvSpPr>
              <a:spLocks noChangeArrowheads="1"/>
            </p:cNvSpPr>
            <p:nvPr/>
          </p:nvSpPr>
          <p:spPr bwMode="auto">
            <a:xfrm>
              <a:off x="5167" y="1964"/>
              <a:ext cx="57" cy="14"/>
            </a:xfrm>
            <a:custGeom>
              <a:avLst/>
              <a:gdLst>
                <a:gd name="T0" fmla="*/ 253 w 254"/>
                <a:gd name="T1" fmla="*/ 66 h 67"/>
                <a:gd name="T2" fmla="*/ 188 w 254"/>
                <a:gd name="T3" fmla="*/ 0 h 67"/>
                <a:gd name="T4" fmla="*/ 0 w 254"/>
                <a:gd name="T5" fmla="*/ 0 h 67"/>
                <a:gd name="T6" fmla="*/ 39 w 254"/>
                <a:gd name="T7" fmla="*/ 66 h 67"/>
                <a:gd name="T8" fmla="*/ 253 w 254"/>
                <a:gd name="T9" fmla="*/ 66 h 67"/>
              </a:gdLst>
              <a:ahLst/>
              <a:cxnLst>
                <a:cxn ang="0">
                  <a:pos x="T0" y="T1"/>
                </a:cxn>
                <a:cxn ang="0">
                  <a:pos x="T2" y="T3"/>
                </a:cxn>
                <a:cxn ang="0">
                  <a:pos x="T4" y="T5"/>
                </a:cxn>
                <a:cxn ang="0">
                  <a:pos x="T6" y="T7"/>
                </a:cxn>
                <a:cxn ang="0">
                  <a:pos x="T8" y="T9"/>
                </a:cxn>
              </a:cxnLst>
              <a:rect l="0" t="0" r="r" b="b"/>
              <a:pathLst>
                <a:path w="254" h="67">
                  <a:moveTo>
                    <a:pt x="253" y="66"/>
                  </a:moveTo>
                  <a:lnTo>
                    <a:pt x="188" y="0"/>
                  </a:lnTo>
                  <a:lnTo>
                    <a:pt x="0" y="0"/>
                  </a:lnTo>
                  <a:lnTo>
                    <a:pt x="39" y="66"/>
                  </a:lnTo>
                  <a:lnTo>
                    <a:pt x="253" y="6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62">
              <a:extLst>
                <a:ext uri="{FF2B5EF4-FFF2-40B4-BE49-F238E27FC236}">
                  <a16:creationId xmlns:a16="http://schemas.microsoft.com/office/drawing/2014/main" id="{6D4326F3-3D38-DFEF-18BA-E5D245216350}"/>
                </a:ext>
              </a:extLst>
            </p:cNvPr>
            <p:cNvSpPr>
              <a:spLocks noChangeArrowheads="1"/>
            </p:cNvSpPr>
            <p:nvPr/>
          </p:nvSpPr>
          <p:spPr bwMode="auto">
            <a:xfrm>
              <a:off x="5068" y="1964"/>
              <a:ext cx="67" cy="14"/>
            </a:xfrm>
            <a:custGeom>
              <a:avLst/>
              <a:gdLst>
                <a:gd name="T0" fmla="*/ 273 w 300"/>
                <a:gd name="T1" fmla="*/ 0 h 67"/>
                <a:gd name="T2" fmla="*/ 26 w 300"/>
                <a:gd name="T3" fmla="*/ 0 h 67"/>
                <a:gd name="T4" fmla="*/ 0 w 300"/>
                <a:gd name="T5" fmla="*/ 66 h 67"/>
                <a:gd name="T6" fmla="*/ 299 w 300"/>
                <a:gd name="T7" fmla="*/ 66 h 67"/>
                <a:gd name="T8" fmla="*/ 273 w 300"/>
                <a:gd name="T9" fmla="*/ 0 h 67"/>
              </a:gdLst>
              <a:ahLst/>
              <a:cxnLst>
                <a:cxn ang="0">
                  <a:pos x="T0" y="T1"/>
                </a:cxn>
                <a:cxn ang="0">
                  <a:pos x="T2" y="T3"/>
                </a:cxn>
                <a:cxn ang="0">
                  <a:pos x="T4" y="T5"/>
                </a:cxn>
                <a:cxn ang="0">
                  <a:pos x="T6" y="T7"/>
                </a:cxn>
                <a:cxn ang="0">
                  <a:pos x="T8" y="T9"/>
                </a:cxn>
              </a:cxnLst>
              <a:rect l="0" t="0" r="r" b="b"/>
              <a:pathLst>
                <a:path w="300" h="67">
                  <a:moveTo>
                    <a:pt x="273" y="0"/>
                  </a:moveTo>
                  <a:lnTo>
                    <a:pt x="26" y="0"/>
                  </a:lnTo>
                  <a:lnTo>
                    <a:pt x="0" y="66"/>
                  </a:lnTo>
                  <a:lnTo>
                    <a:pt x="299" y="66"/>
                  </a:lnTo>
                  <a:lnTo>
                    <a:pt x="273"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63">
              <a:extLst>
                <a:ext uri="{FF2B5EF4-FFF2-40B4-BE49-F238E27FC236}">
                  <a16:creationId xmlns:a16="http://schemas.microsoft.com/office/drawing/2014/main" id="{D7FAE67B-4386-1FBF-98AC-59AF288A6C61}"/>
                </a:ext>
              </a:extLst>
            </p:cNvPr>
            <p:cNvSpPr>
              <a:spLocks noChangeArrowheads="1"/>
            </p:cNvSpPr>
            <p:nvPr/>
          </p:nvSpPr>
          <p:spPr bwMode="auto">
            <a:xfrm>
              <a:off x="5021" y="1938"/>
              <a:ext cx="33" cy="8"/>
            </a:xfrm>
            <a:custGeom>
              <a:avLst/>
              <a:gdLst>
                <a:gd name="T0" fmla="*/ 32 w 150"/>
                <a:gd name="T1" fmla="*/ 0 h 39"/>
                <a:gd name="T2" fmla="*/ 0 w 150"/>
                <a:gd name="T3" fmla="*/ 38 h 39"/>
                <a:gd name="T4" fmla="*/ 123 w 150"/>
                <a:gd name="T5" fmla="*/ 38 h 39"/>
                <a:gd name="T6" fmla="*/ 149 w 150"/>
                <a:gd name="T7" fmla="*/ 0 h 39"/>
                <a:gd name="T8" fmla="*/ 32 w 150"/>
                <a:gd name="T9" fmla="*/ 0 h 39"/>
              </a:gdLst>
              <a:ahLst/>
              <a:cxnLst>
                <a:cxn ang="0">
                  <a:pos x="T0" y="T1"/>
                </a:cxn>
                <a:cxn ang="0">
                  <a:pos x="T2" y="T3"/>
                </a:cxn>
                <a:cxn ang="0">
                  <a:pos x="T4" y="T5"/>
                </a:cxn>
                <a:cxn ang="0">
                  <a:pos x="T6" y="T7"/>
                </a:cxn>
                <a:cxn ang="0">
                  <a:pos x="T8" y="T9"/>
                </a:cxn>
              </a:cxnLst>
              <a:rect l="0" t="0" r="r" b="b"/>
              <a:pathLst>
                <a:path w="150" h="39">
                  <a:moveTo>
                    <a:pt x="32" y="0"/>
                  </a:moveTo>
                  <a:lnTo>
                    <a:pt x="0" y="38"/>
                  </a:lnTo>
                  <a:lnTo>
                    <a:pt x="123" y="38"/>
                  </a:lnTo>
                  <a:lnTo>
                    <a:pt x="149" y="0"/>
                  </a:lnTo>
                  <a:lnTo>
                    <a:pt x="32"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64">
              <a:extLst>
                <a:ext uri="{FF2B5EF4-FFF2-40B4-BE49-F238E27FC236}">
                  <a16:creationId xmlns:a16="http://schemas.microsoft.com/office/drawing/2014/main" id="{84B75CBE-FF01-24AE-5005-186021D08F12}"/>
                </a:ext>
              </a:extLst>
            </p:cNvPr>
            <p:cNvSpPr>
              <a:spLocks noChangeArrowheads="1"/>
            </p:cNvSpPr>
            <p:nvPr/>
          </p:nvSpPr>
          <p:spPr bwMode="auto">
            <a:xfrm>
              <a:off x="5083" y="1938"/>
              <a:ext cx="38" cy="8"/>
            </a:xfrm>
            <a:custGeom>
              <a:avLst/>
              <a:gdLst>
                <a:gd name="T0" fmla="*/ 149 w 170"/>
                <a:gd name="T1" fmla="*/ 0 h 39"/>
                <a:gd name="T2" fmla="*/ 13 w 170"/>
                <a:gd name="T3" fmla="*/ 0 h 39"/>
                <a:gd name="T4" fmla="*/ 0 w 170"/>
                <a:gd name="T5" fmla="*/ 38 h 39"/>
                <a:gd name="T6" fmla="*/ 169 w 170"/>
                <a:gd name="T7" fmla="*/ 38 h 39"/>
                <a:gd name="T8" fmla="*/ 149 w 170"/>
                <a:gd name="T9" fmla="*/ 0 h 39"/>
              </a:gdLst>
              <a:ahLst/>
              <a:cxnLst>
                <a:cxn ang="0">
                  <a:pos x="T0" y="T1"/>
                </a:cxn>
                <a:cxn ang="0">
                  <a:pos x="T2" y="T3"/>
                </a:cxn>
                <a:cxn ang="0">
                  <a:pos x="T4" y="T5"/>
                </a:cxn>
                <a:cxn ang="0">
                  <a:pos x="T6" y="T7"/>
                </a:cxn>
                <a:cxn ang="0">
                  <a:pos x="T8" y="T9"/>
                </a:cxn>
              </a:cxnLst>
              <a:rect l="0" t="0" r="r" b="b"/>
              <a:pathLst>
                <a:path w="170" h="39">
                  <a:moveTo>
                    <a:pt x="149" y="0"/>
                  </a:moveTo>
                  <a:lnTo>
                    <a:pt x="13" y="0"/>
                  </a:lnTo>
                  <a:lnTo>
                    <a:pt x="0" y="38"/>
                  </a:lnTo>
                  <a:lnTo>
                    <a:pt x="169" y="38"/>
                  </a:lnTo>
                  <a:lnTo>
                    <a:pt x="14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65">
              <a:extLst>
                <a:ext uri="{FF2B5EF4-FFF2-40B4-BE49-F238E27FC236}">
                  <a16:creationId xmlns:a16="http://schemas.microsoft.com/office/drawing/2014/main" id="{88D9285D-8615-BEF3-5432-D0C9AB8C56DB}"/>
                </a:ext>
              </a:extLst>
            </p:cNvPr>
            <p:cNvSpPr>
              <a:spLocks noChangeArrowheads="1"/>
            </p:cNvSpPr>
            <p:nvPr/>
          </p:nvSpPr>
          <p:spPr bwMode="auto">
            <a:xfrm>
              <a:off x="5149" y="1938"/>
              <a:ext cx="42" cy="8"/>
            </a:xfrm>
            <a:custGeom>
              <a:avLst/>
              <a:gdLst>
                <a:gd name="T0" fmla="*/ 188 w 189"/>
                <a:gd name="T1" fmla="*/ 38 h 39"/>
                <a:gd name="T2" fmla="*/ 149 w 189"/>
                <a:gd name="T3" fmla="*/ 0 h 39"/>
                <a:gd name="T4" fmla="*/ 0 w 189"/>
                <a:gd name="T5" fmla="*/ 0 h 39"/>
                <a:gd name="T6" fmla="*/ 26 w 189"/>
                <a:gd name="T7" fmla="*/ 38 h 39"/>
                <a:gd name="T8" fmla="*/ 188 w 189"/>
                <a:gd name="T9" fmla="*/ 38 h 39"/>
              </a:gdLst>
              <a:ahLst/>
              <a:cxnLst>
                <a:cxn ang="0">
                  <a:pos x="T0" y="T1"/>
                </a:cxn>
                <a:cxn ang="0">
                  <a:pos x="T2" y="T3"/>
                </a:cxn>
                <a:cxn ang="0">
                  <a:pos x="T4" y="T5"/>
                </a:cxn>
                <a:cxn ang="0">
                  <a:pos x="T6" y="T7"/>
                </a:cxn>
                <a:cxn ang="0">
                  <a:pos x="T8" y="T9"/>
                </a:cxn>
              </a:cxnLst>
              <a:rect l="0" t="0" r="r" b="b"/>
              <a:pathLst>
                <a:path w="189" h="39">
                  <a:moveTo>
                    <a:pt x="188" y="38"/>
                  </a:moveTo>
                  <a:lnTo>
                    <a:pt x="149" y="0"/>
                  </a:lnTo>
                  <a:lnTo>
                    <a:pt x="0" y="0"/>
                  </a:lnTo>
                  <a:lnTo>
                    <a:pt x="26" y="38"/>
                  </a:lnTo>
                  <a:lnTo>
                    <a:pt x="188" y="3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66">
              <a:extLst>
                <a:ext uri="{FF2B5EF4-FFF2-40B4-BE49-F238E27FC236}">
                  <a16:creationId xmlns:a16="http://schemas.microsoft.com/office/drawing/2014/main" id="{3F7E270F-4947-6F49-2E2A-C26E8EE8C9E1}"/>
                </a:ext>
              </a:extLst>
            </p:cNvPr>
            <p:cNvSpPr>
              <a:spLocks noChangeArrowheads="1"/>
            </p:cNvSpPr>
            <p:nvPr/>
          </p:nvSpPr>
          <p:spPr bwMode="auto">
            <a:xfrm>
              <a:off x="5093" y="1916"/>
              <a:ext cx="17" cy="5"/>
            </a:xfrm>
            <a:custGeom>
              <a:avLst/>
              <a:gdLst>
                <a:gd name="T0" fmla="*/ 78 w 79"/>
                <a:gd name="T1" fmla="*/ 26 h 27"/>
                <a:gd name="T2" fmla="*/ 65 w 79"/>
                <a:gd name="T3" fmla="*/ 0 h 27"/>
                <a:gd name="T4" fmla="*/ 13 w 79"/>
                <a:gd name="T5" fmla="*/ 0 h 27"/>
                <a:gd name="T6" fmla="*/ 0 w 79"/>
                <a:gd name="T7" fmla="*/ 26 h 27"/>
                <a:gd name="T8" fmla="*/ 78 w 79"/>
                <a:gd name="T9" fmla="*/ 26 h 27"/>
              </a:gdLst>
              <a:ahLst/>
              <a:cxnLst>
                <a:cxn ang="0">
                  <a:pos x="T0" y="T1"/>
                </a:cxn>
                <a:cxn ang="0">
                  <a:pos x="T2" y="T3"/>
                </a:cxn>
                <a:cxn ang="0">
                  <a:pos x="T4" y="T5"/>
                </a:cxn>
                <a:cxn ang="0">
                  <a:pos x="T6" y="T7"/>
                </a:cxn>
                <a:cxn ang="0">
                  <a:pos x="T8" y="T9"/>
                </a:cxn>
              </a:cxnLst>
              <a:rect l="0" t="0" r="r" b="b"/>
              <a:pathLst>
                <a:path w="79" h="27">
                  <a:moveTo>
                    <a:pt x="78" y="26"/>
                  </a:moveTo>
                  <a:lnTo>
                    <a:pt x="65" y="0"/>
                  </a:lnTo>
                  <a:lnTo>
                    <a:pt x="13" y="0"/>
                  </a:lnTo>
                  <a:lnTo>
                    <a:pt x="0" y="26"/>
                  </a:lnTo>
                  <a:lnTo>
                    <a:pt x="78" y="2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67">
              <a:extLst>
                <a:ext uri="{FF2B5EF4-FFF2-40B4-BE49-F238E27FC236}">
                  <a16:creationId xmlns:a16="http://schemas.microsoft.com/office/drawing/2014/main" id="{8D0FE9E8-B4F8-5CFB-0AD8-BFFDB326835E}"/>
                </a:ext>
              </a:extLst>
            </p:cNvPr>
            <p:cNvSpPr>
              <a:spLocks noChangeArrowheads="1"/>
            </p:cNvSpPr>
            <p:nvPr/>
          </p:nvSpPr>
          <p:spPr bwMode="auto">
            <a:xfrm>
              <a:off x="5134" y="1916"/>
              <a:ext cx="32" cy="5"/>
            </a:xfrm>
            <a:custGeom>
              <a:avLst/>
              <a:gdLst>
                <a:gd name="T0" fmla="*/ 144 w 145"/>
                <a:gd name="T1" fmla="*/ 26 h 27"/>
                <a:gd name="T2" fmla="*/ 118 w 145"/>
                <a:gd name="T3" fmla="*/ 0 h 27"/>
                <a:gd name="T4" fmla="*/ 0 w 145"/>
                <a:gd name="T5" fmla="*/ 0 h 27"/>
                <a:gd name="T6" fmla="*/ 20 w 145"/>
                <a:gd name="T7" fmla="*/ 26 h 27"/>
                <a:gd name="T8" fmla="*/ 144 w 145"/>
                <a:gd name="T9" fmla="*/ 26 h 27"/>
              </a:gdLst>
              <a:ahLst/>
              <a:cxnLst>
                <a:cxn ang="0">
                  <a:pos x="T0" y="T1"/>
                </a:cxn>
                <a:cxn ang="0">
                  <a:pos x="T2" y="T3"/>
                </a:cxn>
                <a:cxn ang="0">
                  <a:pos x="T4" y="T5"/>
                </a:cxn>
                <a:cxn ang="0">
                  <a:pos x="T6" y="T7"/>
                </a:cxn>
                <a:cxn ang="0">
                  <a:pos x="T8" y="T9"/>
                </a:cxn>
              </a:cxnLst>
              <a:rect l="0" t="0" r="r" b="b"/>
              <a:pathLst>
                <a:path w="145" h="27">
                  <a:moveTo>
                    <a:pt x="144" y="26"/>
                  </a:moveTo>
                  <a:lnTo>
                    <a:pt x="118" y="0"/>
                  </a:lnTo>
                  <a:lnTo>
                    <a:pt x="0" y="0"/>
                  </a:lnTo>
                  <a:lnTo>
                    <a:pt x="20" y="26"/>
                  </a:lnTo>
                  <a:lnTo>
                    <a:pt x="144" y="2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68">
              <a:extLst>
                <a:ext uri="{FF2B5EF4-FFF2-40B4-BE49-F238E27FC236}">
                  <a16:creationId xmlns:a16="http://schemas.microsoft.com/office/drawing/2014/main" id="{6DE13AFC-004A-0E84-6CE4-B6518F8A5A6C}"/>
                </a:ext>
              </a:extLst>
            </p:cNvPr>
            <p:cNvSpPr>
              <a:spLocks noChangeArrowheads="1"/>
            </p:cNvSpPr>
            <p:nvPr/>
          </p:nvSpPr>
          <p:spPr bwMode="auto">
            <a:xfrm>
              <a:off x="5042" y="1916"/>
              <a:ext cx="26" cy="5"/>
            </a:xfrm>
            <a:custGeom>
              <a:avLst/>
              <a:gdLst>
                <a:gd name="T0" fmla="*/ 26 w 118"/>
                <a:gd name="T1" fmla="*/ 0 h 27"/>
                <a:gd name="T2" fmla="*/ 0 w 118"/>
                <a:gd name="T3" fmla="*/ 26 h 27"/>
                <a:gd name="T4" fmla="*/ 104 w 118"/>
                <a:gd name="T5" fmla="*/ 26 h 27"/>
                <a:gd name="T6" fmla="*/ 117 w 118"/>
                <a:gd name="T7" fmla="*/ 0 h 27"/>
                <a:gd name="T8" fmla="*/ 26 w 118"/>
                <a:gd name="T9" fmla="*/ 0 h 27"/>
              </a:gdLst>
              <a:ahLst/>
              <a:cxnLst>
                <a:cxn ang="0">
                  <a:pos x="T0" y="T1"/>
                </a:cxn>
                <a:cxn ang="0">
                  <a:pos x="T2" y="T3"/>
                </a:cxn>
                <a:cxn ang="0">
                  <a:pos x="T4" y="T5"/>
                </a:cxn>
                <a:cxn ang="0">
                  <a:pos x="T6" y="T7"/>
                </a:cxn>
                <a:cxn ang="0">
                  <a:pos x="T8" y="T9"/>
                </a:cxn>
              </a:cxnLst>
              <a:rect l="0" t="0" r="r" b="b"/>
              <a:pathLst>
                <a:path w="118" h="27">
                  <a:moveTo>
                    <a:pt x="26" y="0"/>
                  </a:moveTo>
                  <a:lnTo>
                    <a:pt x="0" y="26"/>
                  </a:lnTo>
                  <a:lnTo>
                    <a:pt x="104" y="26"/>
                  </a:lnTo>
                  <a:lnTo>
                    <a:pt x="117" y="0"/>
                  </a:lnTo>
                  <a:lnTo>
                    <a:pt x="26"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85043708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left)">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wipe(left)">
                                      <p:cBhvr>
                                        <p:cTn id="15" dur="500"/>
                                        <p:tgtEl>
                                          <p:spTgt spid="2">
                                            <p:txEl>
                                              <p:pRg st="3" end="3"/>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wipe(left)">
                                      <p:cBhvr>
                                        <p:cTn id="18" dur="500"/>
                                        <p:tgtEl>
                                          <p:spTgt spid="2">
                                            <p:txEl>
                                              <p:pRg st="4" end="4"/>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wipe(left)">
                                      <p:cBhvr>
                                        <p:cTn id="21" dur="500"/>
                                        <p:tgtEl>
                                          <p:spTgt spid="2">
                                            <p:txEl>
                                              <p:pRg st="5" end="5"/>
                                            </p:txEl>
                                          </p:spTgt>
                                        </p:tgtEl>
                                      </p:cBhvr>
                                    </p:animEffect>
                                  </p:childTnLst>
                                </p:cTn>
                              </p:par>
                            </p:childTnLst>
                          </p:cTn>
                        </p:par>
                        <p:par>
                          <p:cTn id="22" fill="hold">
                            <p:stCondLst>
                              <p:cond delay="500"/>
                            </p:stCondLst>
                            <p:childTnLst>
                              <p:par>
                                <p:cTn id="23" presetID="22" presetClass="entr" presetSubtype="4"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par>
                                <p:cTn id="26" presetID="22" presetClass="entr" presetSubtype="2" fill="hold"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right)">
                                      <p:cBhvr>
                                        <p:cTn id="28" dur="500"/>
                                        <p:tgtEl>
                                          <p:spTgt spid="3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47" presetClass="exit" presetSubtype="0" fill="hold" nodeType="withEffect">
                                  <p:stCondLst>
                                    <p:cond delay="0"/>
                                  </p:stCondLst>
                                  <p:childTnLst>
                                    <p:animEffect transition="out" filter="fade">
                                      <p:cBhvr>
                                        <p:cTn id="35" dur="1000"/>
                                        <p:tgtEl>
                                          <p:spTgt spid="33"/>
                                        </p:tgtEl>
                                      </p:cBhvr>
                                    </p:animEffect>
                                    <p:anim calcmode="lin" valueType="num">
                                      <p:cBhvr>
                                        <p:cTn id="36" dur="1000"/>
                                        <p:tgtEl>
                                          <p:spTgt spid="33"/>
                                        </p:tgtEl>
                                        <p:attrNameLst>
                                          <p:attrName>ppt_x</p:attrName>
                                        </p:attrNameLst>
                                      </p:cBhvr>
                                      <p:tavLst>
                                        <p:tav tm="0">
                                          <p:val>
                                            <p:strVal val="ppt_x"/>
                                          </p:val>
                                        </p:tav>
                                        <p:tav tm="100000">
                                          <p:val>
                                            <p:strVal val="ppt_x"/>
                                          </p:val>
                                        </p:tav>
                                      </p:tavLst>
                                    </p:anim>
                                    <p:anim calcmode="lin" valueType="num">
                                      <p:cBhvr>
                                        <p:cTn id="37" dur="1000"/>
                                        <p:tgtEl>
                                          <p:spTgt spid="33"/>
                                        </p:tgtEl>
                                        <p:attrNameLst>
                                          <p:attrName>ppt_y</p:attrName>
                                        </p:attrNameLst>
                                      </p:cBhvr>
                                      <p:tavLst>
                                        <p:tav tm="0">
                                          <p:val>
                                            <p:strVal val="ppt_y"/>
                                          </p:val>
                                        </p:tav>
                                        <p:tav tm="100000">
                                          <p:val>
                                            <p:strVal val="ppt_y-.1"/>
                                          </p:val>
                                        </p:tav>
                                      </p:tavLst>
                                    </p:anim>
                                    <p:set>
                                      <p:cBhvr>
                                        <p:cTn id="38" dur="1" fill="hold">
                                          <p:stCondLst>
                                            <p:cond delay="999"/>
                                          </p:stCondLst>
                                        </p:cTn>
                                        <p:tgtEl>
                                          <p:spTgt spid="33"/>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Effect transition="in" filter="wipe(left)">
                                      <p:cBhvr>
                                        <p:cTn id="43" dur="500"/>
                                        <p:tgtEl>
                                          <p:spTgt spid="2">
                                            <p:txEl>
                                              <p:pRg st="7" end="7"/>
                                            </p:txEl>
                                          </p:spTgt>
                                        </p:tgtEl>
                                      </p:cBhvr>
                                    </p:animEffect>
                                  </p:childTnLst>
                                </p:cTn>
                              </p:par>
                            </p:childTnLst>
                          </p:cTn>
                        </p:par>
                        <p:par>
                          <p:cTn id="44" fill="hold">
                            <p:stCondLst>
                              <p:cond delay="500"/>
                            </p:stCondLst>
                            <p:childTnLst>
                              <p:par>
                                <p:cTn id="45" presetID="22" presetClass="entr" presetSubtype="8" fill="hold" nodeType="afterEffect">
                                  <p:stCondLst>
                                    <p:cond delay="100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wipe(left)">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wipe(left)">
                                      <p:cBhvr>
                                        <p:cTn id="5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4">
            <a:extLst>
              <a:ext uri="{FF2B5EF4-FFF2-40B4-BE49-F238E27FC236}">
                <a16:creationId xmlns:a16="http://schemas.microsoft.com/office/drawing/2014/main" id="{FCD848AA-64A3-8090-A4F4-AB01D0E4F9CA}"/>
              </a:ext>
            </a:extLst>
          </p:cNvPr>
          <p:cNvSpPr txBox="1">
            <a:spLocks/>
          </p:cNvSpPr>
          <p:nvPr/>
        </p:nvSpPr>
        <p:spPr>
          <a:xfrm>
            <a:off x="130630" y="1480456"/>
            <a:ext cx="11373393" cy="517219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lvl="1" indent="-342900">
              <a:spcBef>
                <a:spcPts val="0"/>
              </a:spcBef>
              <a:spcAft>
                <a:spcPts val="2400"/>
              </a:spcAft>
              <a:tabLst>
                <a:tab pos="8158163" algn="r"/>
              </a:tabLst>
            </a:pPr>
            <a:endParaRPr lang="en-GB" sz="2000">
              <a:solidFill>
                <a:schemeClr val="bg1"/>
              </a:solidFill>
            </a:endParaRPr>
          </a:p>
          <a:p>
            <a:pPr marL="742950" lvl="1" indent="-342900">
              <a:spcBef>
                <a:spcPts val="0"/>
              </a:spcBef>
              <a:spcAft>
                <a:spcPts val="2400"/>
              </a:spcAft>
              <a:tabLst>
                <a:tab pos="8158163" algn="r"/>
              </a:tabLst>
            </a:pPr>
            <a:r>
              <a:rPr lang="en-GB" sz="2800" b="1">
                <a:solidFill>
                  <a:schemeClr val="bg1"/>
                </a:solidFill>
              </a:rPr>
              <a:t>Topic 1:  ERTMS Specifications inside CCS TSI 2023/1695 </a:t>
            </a:r>
          </a:p>
          <a:p>
            <a:pPr marL="400050" lvl="1" indent="0">
              <a:spcBef>
                <a:spcPts val="0"/>
              </a:spcBef>
              <a:spcAft>
                <a:spcPts val="2400"/>
              </a:spcAft>
              <a:buNone/>
              <a:tabLst>
                <a:tab pos="8158163" algn="r"/>
              </a:tabLst>
            </a:pPr>
            <a:endParaRPr lang="en-GB" sz="2800">
              <a:solidFill>
                <a:schemeClr val="bg1"/>
              </a:solidFill>
            </a:endParaRPr>
          </a:p>
          <a:p>
            <a:pPr marL="742950" lvl="1" indent="-342900">
              <a:spcBef>
                <a:spcPts val="0"/>
              </a:spcBef>
              <a:spcAft>
                <a:spcPts val="2400"/>
              </a:spcAft>
              <a:tabLst>
                <a:tab pos="8158163" algn="r"/>
              </a:tabLst>
            </a:pPr>
            <a:r>
              <a:rPr lang="en-GB" sz="2800">
                <a:solidFill>
                  <a:schemeClr val="bg1"/>
                </a:solidFill>
              </a:rPr>
              <a:t>Topic 2:  Examples of Transition Regime inside CCS TSI 2023/1695</a:t>
            </a:r>
            <a:endParaRPr lang="en-GB" sz="2800">
              <a:solidFill>
                <a:schemeClr val="bg1"/>
              </a:solidFill>
              <a:ea typeface="Calibri"/>
              <a:cs typeface="Calibri"/>
            </a:endParaRPr>
          </a:p>
          <a:p>
            <a:pPr marL="742950" lvl="1" indent="-342900">
              <a:spcBef>
                <a:spcPts val="0"/>
              </a:spcBef>
              <a:spcAft>
                <a:spcPts val="2400"/>
              </a:spcAft>
              <a:buFont typeface="Arial" panose="020B0604020202020204" pitchFamily="34" charset="0"/>
              <a:buChar char="•"/>
              <a:tabLst>
                <a:tab pos="8158163" algn="r"/>
              </a:tabLst>
            </a:pPr>
            <a:endParaRPr lang="en-GB" sz="2800">
              <a:solidFill>
                <a:schemeClr val="bg1"/>
              </a:solidFill>
              <a:ea typeface="Calibri"/>
              <a:cs typeface="Calibri"/>
            </a:endParaRPr>
          </a:p>
          <a:p>
            <a:pPr marL="742950" lvl="1" indent="-342900">
              <a:spcBef>
                <a:spcPts val="0"/>
              </a:spcBef>
              <a:spcAft>
                <a:spcPts val="2400"/>
              </a:spcAft>
              <a:tabLst>
                <a:tab pos="8158163" algn="r"/>
              </a:tabLst>
            </a:pPr>
            <a:r>
              <a:rPr lang="en-GB" sz="2800">
                <a:solidFill>
                  <a:schemeClr val="bg1"/>
                </a:solidFill>
                <a:ea typeface="Calibri"/>
                <a:cs typeface="Calibri"/>
              </a:rPr>
              <a:t>Topic 3:   Summary of transition Regime inside CCS TSI 2023/1695</a:t>
            </a:r>
          </a:p>
          <a:p>
            <a:pPr marL="400050" lvl="1" indent="0">
              <a:spcBef>
                <a:spcPts val="0"/>
              </a:spcBef>
              <a:spcAft>
                <a:spcPts val="2400"/>
              </a:spcAft>
              <a:buFont typeface="Arial" panose="020B0604020202020204" pitchFamily="34" charset="0"/>
              <a:buNone/>
              <a:tabLst>
                <a:tab pos="8158163" algn="r"/>
              </a:tabLst>
            </a:pPr>
            <a:endParaRPr lang="en-GB" sz="2000">
              <a:solidFill>
                <a:schemeClr val="tx1"/>
              </a:solidFill>
              <a:ea typeface="Calibri" panose="020F0502020204030204"/>
              <a:cs typeface="Calibri" panose="020F0502020204030204"/>
            </a:endParaRPr>
          </a:p>
          <a:p>
            <a:pPr marL="400050" lvl="1" indent="0">
              <a:spcBef>
                <a:spcPts val="0"/>
              </a:spcBef>
              <a:spcAft>
                <a:spcPts val="2400"/>
              </a:spcAft>
              <a:buNone/>
              <a:tabLst>
                <a:tab pos="8158163" algn="r"/>
              </a:tabLst>
            </a:pPr>
            <a:endParaRPr lang="en-GB" sz="2000">
              <a:solidFill>
                <a:schemeClr val="tx1"/>
              </a:solidFill>
              <a:ea typeface="Calibri" panose="020F0502020204030204"/>
              <a:cs typeface="Calibri" panose="020F0502020204030204"/>
            </a:endParaRPr>
          </a:p>
          <a:p>
            <a:pPr marL="400050" lvl="1" indent="0">
              <a:spcBef>
                <a:spcPts val="0"/>
              </a:spcBef>
              <a:spcAft>
                <a:spcPts val="2400"/>
              </a:spcAft>
              <a:buNone/>
              <a:tabLst>
                <a:tab pos="8158163" algn="r"/>
              </a:tabLst>
            </a:pPr>
            <a:endParaRPr lang="en-GB">
              <a:solidFill>
                <a:schemeClr val="tx1"/>
              </a:solidFill>
            </a:endParaRPr>
          </a:p>
          <a:p>
            <a:pPr marL="400050" lvl="1" indent="0">
              <a:spcBef>
                <a:spcPts val="0"/>
              </a:spcBef>
              <a:spcAft>
                <a:spcPts val="2400"/>
              </a:spcAft>
              <a:buFont typeface="Arial" panose="020B0604020202020204" pitchFamily="34" charset="0"/>
              <a:buNone/>
              <a:tabLst>
                <a:tab pos="8158163" algn="r"/>
              </a:tabLst>
            </a:pPr>
            <a:r>
              <a:rPr lang="en-GB">
                <a:solidFill>
                  <a:schemeClr val="tx1"/>
                </a:solidFill>
              </a:rPr>
              <a:t>	</a:t>
            </a:r>
            <a:endParaRPr lang="en-GB">
              <a:solidFill>
                <a:schemeClr val="tx1"/>
              </a:solidFill>
              <a:cs typeface="Calibri"/>
            </a:endParaRPr>
          </a:p>
        </p:txBody>
      </p:sp>
      <p:sp>
        <p:nvSpPr>
          <p:cNvPr id="24" name="Title 4">
            <a:extLst>
              <a:ext uri="{FF2B5EF4-FFF2-40B4-BE49-F238E27FC236}">
                <a16:creationId xmlns:a16="http://schemas.microsoft.com/office/drawing/2014/main" id="{F1B9FB3C-0584-1443-BE07-99F3F52625FC}"/>
              </a:ext>
            </a:extLst>
          </p:cNvPr>
          <p:cNvSpPr>
            <a:spLocks noGrp="1"/>
          </p:cNvSpPr>
          <p:nvPr>
            <p:ph type="title"/>
          </p:nvPr>
        </p:nvSpPr>
        <p:spPr/>
        <p:txBody>
          <a:bodyPr>
            <a:normAutofit/>
          </a:bodyPr>
          <a:lstStyle/>
          <a:p>
            <a:pPr algn="ctr"/>
            <a:r>
              <a:rPr lang="en-GB" sz="3600">
                <a:latin typeface="+mn-lt"/>
              </a:rPr>
              <a:t>							</a:t>
            </a:r>
            <a:r>
              <a:rPr lang="en-GB" sz="3600" b="1">
                <a:solidFill>
                  <a:schemeClr val="bg1"/>
                </a:solidFill>
                <a:latin typeface="+mn-lt"/>
              </a:rPr>
              <a:t>Agenda</a:t>
            </a:r>
            <a:endParaRPr lang="id-ID" sz="3600" b="1">
              <a:solidFill>
                <a:schemeClr val="bg1"/>
              </a:solidFill>
              <a:latin typeface="+mn-lt"/>
            </a:endParaRPr>
          </a:p>
        </p:txBody>
      </p:sp>
    </p:spTree>
    <p:extLst>
      <p:ext uri="{BB962C8B-B14F-4D97-AF65-F5344CB8AC3E}">
        <p14:creationId xmlns:p14="http://schemas.microsoft.com/office/powerpoint/2010/main" val="2667584744"/>
      </p:ext>
    </p:extLst>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4">
            <a:extLst>
              <a:ext uri="{FF2B5EF4-FFF2-40B4-BE49-F238E27FC236}">
                <a16:creationId xmlns:a16="http://schemas.microsoft.com/office/drawing/2014/main" id="{F1B9FB3C-0584-1443-BE07-99F3F52625FC}"/>
              </a:ext>
            </a:extLst>
          </p:cNvPr>
          <p:cNvSpPr>
            <a:spLocks noGrp="1"/>
          </p:cNvSpPr>
          <p:nvPr>
            <p:ph type="title"/>
          </p:nvPr>
        </p:nvSpPr>
        <p:spPr>
          <a:xfrm>
            <a:off x="3089503" y="124630"/>
            <a:ext cx="9126350" cy="1399751"/>
          </a:xfrm>
        </p:spPr>
        <p:txBody>
          <a:bodyPr>
            <a:normAutofit/>
          </a:bodyPr>
          <a:lstStyle/>
          <a:p>
            <a:r>
              <a:rPr lang="en-GB" sz="3600">
                <a:latin typeface="+mn-lt"/>
              </a:rPr>
              <a:t>CCS TSI 2023/1695 – Transition regimes for error corrections (maintenance process)</a:t>
            </a:r>
            <a:endParaRPr lang="id-ID" sz="3600">
              <a:latin typeface="+mn-lt"/>
            </a:endParaRPr>
          </a:p>
        </p:txBody>
      </p:sp>
      <p:sp>
        <p:nvSpPr>
          <p:cNvPr id="2" name="Content Placeholder 4">
            <a:extLst>
              <a:ext uri="{FF2B5EF4-FFF2-40B4-BE49-F238E27FC236}">
                <a16:creationId xmlns:a16="http://schemas.microsoft.com/office/drawing/2014/main" id="{E8E62619-0752-4495-7981-8DF6AFD83ED9}"/>
              </a:ext>
            </a:extLst>
          </p:cNvPr>
          <p:cNvSpPr txBox="1">
            <a:spLocks/>
          </p:cNvSpPr>
          <p:nvPr/>
        </p:nvSpPr>
        <p:spPr>
          <a:xfrm>
            <a:off x="87348" y="1505340"/>
            <a:ext cx="11967803" cy="492656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lvl="1" indent="-342900" algn="just">
              <a:spcBef>
                <a:spcPts val="0"/>
              </a:spcBef>
              <a:spcAft>
                <a:spcPts val="2400"/>
              </a:spcAft>
              <a:tabLst>
                <a:tab pos="8158163" algn="r"/>
              </a:tabLst>
            </a:pPr>
            <a:r>
              <a:rPr lang="en-GB" sz="2000" b="1">
                <a:solidFill>
                  <a:schemeClr val="tx1"/>
                </a:solidFill>
              </a:rPr>
              <a:t>EU Policy objective:  </a:t>
            </a:r>
            <a:r>
              <a:rPr lang="en-GB" sz="2000">
                <a:solidFill>
                  <a:schemeClr val="tx1"/>
                </a:solidFill>
              </a:rPr>
              <a:t>Providing fully compliant ERTMS products (without errors/deviations/partial fulfilment) allowing vehicles to operate across the EU (without additional restrictions/modifications if the area of use of a vehicle is extended). </a:t>
            </a:r>
          </a:p>
          <a:p>
            <a:pPr marL="742950" lvl="1" indent="-342900">
              <a:lnSpc>
                <a:spcPct val="100000"/>
              </a:lnSpc>
              <a:spcBef>
                <a:spcPts val="0"/>
              </a:spcBef>
              <a:tabLst>
                <a:tab pos="8158163" algn="r"/>
              </a:tabLst>
            </a:pPr>
            <a:r>
              <a:rPr lang="en-GB" sz="2000">
                <a:solidFill>
                  <a:schemeClr val="tx1"/>
                </a:solidFill>
              </a:rPr>
              <a:t>IMs/RUs </a:t>
            </a:r>
            <a:r>
              <a:rPr lang="en-GB" sz="2000" b="1">
                <a:solidFill>
                  <a:schemeClr val="tx1"/>
                </a:solidFill>
              </a:rPr>
              <a:t>depend on their suppliers </a:t>
            </a:r>
            <a:r>
              <a:rPr lang="en-GB" sz="2000">
                <a:solidFill>
                  <a:schemeClr val="tx1"/>
                </a:solidFill>
              </a:rPr>
              <a:t>for </a:t>
            </a:r>
          </a:p>
          <a:p>
            <a:pPr marL="400050" lvl="1" indent="0">
              <a:lnSpc>
                <a:spcPct val="100000"/>
              </a:lnSpc>
              <a:spcBef>
                <a:spcPts val="0"/>
              </a:spcBef>
              <a:buNone/>
              <a:tabLst>
                <a:tab pos="8158163" algn="r"/>
              </a:tabLst>
            </a:pPr>
            <a:r>
              <a:rPr lang="en-GB" sz="2000">
                <a:solidFill>
                  <a:schemeClr val="tx1"/>
                </a:solidFill>
              </a:rPr>
              <a:t>Integration of error corrections in their products. </a:t>
            </a:r>
          </a:p>
          <a:p>
            <a:pPr marL="400050" lvl="1" indent="0">
              <a:lnSpc>
                <a:spcPct val="100000"/>
              </a:lnSpc>
              <a:spcBef>
                <a:spcPts val="0"/>
              </a:spcBef>
              <a:buNone/>
              <a:tabLst>
                <a:tab pos="8158163" algn="r"/>
              </a:tabLst>
            </a:pPr>
            <a:r>
              <a:rPr lang="en-GB" sz="2000">
                <a:solidFill>
                  <a:schemeClr val="tx1"/>
                </a:solidFill>
              </a:rPr>
              <a:t> </a:t>
            </a:r>
            <a:r>
              <a:rPr lang="en-GB" sz="2000">
                <a:solidFill>
                  <a:schemeClr val="tx1"/>
                </a:solidFill>
                <a:sym typeface="Wingdings" panose="05000000000000000000" pitchFamily="2" charset="2"/>
              </a:rPr>
              <a:t></a:t>
            </a:r>
            <a:r>
              <a:rPr lang="en-GB" sz="2000">
                <a:solidFill>
                  <a:schemeClr val="tx1"/>
                </a:solidFill>
              </a:rPr>
              <a:t> Key Commitment #7 of ERTMS MoU 2016</a:t>
            </a:r>
            <a:r>
              <a:rPr lang="en-GB" sz="1800">
                <a:solidFill>
                  <a:schemeClr val="tx1"/>
                </a:solidFill>
              </a:rPr>
              <a:t>:  </a:t>
            </a:r>
            <a:endParaRPr lang="en-GB">
              <a:solidFill>
                <a:schemeClr val="tx1"/>
              </a:solidFill>
            </a:endParaRPr>
          </a:p>
          <a:p>
            <a:pPr marL="742950" lvl="1" indent="-342900">
              <a:lnSpc>
                <a:spcPct val="100000"/>
              </a:lnSpc>
              <a:spcBef>
                <a:spcPts val="0"/>
              </a:spcBef>
              <a:tabLst>
                <a:tab pos="8158163" algn="r"/>
              </a:tabLst>
            </a:pPr>
            <a:endParaRPr lang="en-GB" sz="2000">
              <a:solidFill>
                <a:schemeClr val="tx1"/>
              </a:solidFill>
            </a:endParaRPr>
          </a:p>
          <a:p>
            <a:pPr marL="742950" lvl="1" indent="-342900">
              <a:lnSpc>
                <a:spcPct val="100000"/>
              </a:lnSpc>
              <a:spcBef>
                <a:spcPts val="0"/>
              </a:spcBef>
              <a:tabLst>
                <a:tab pos="8158163" algn="r"/>
              </a:tabLst>
            </a:pPr>
            <a:r>
              <a:rPr lang="en-GB" sz="2000" b="1">
                <a:solidFill>
                  <a:schemeClr val="tx1"/>
                </a:solidFill>
              </a:rPr>
              <a:t>Balancing IM/RU economic interests:  </a:t>
            </a:r>
          </a:p>
          <a:p>
            <a:pPr marL="1200150" lvl="2" indent="-342900">
              <a:lnSpc>
                <a:spcPct val="100000"/>
              </a:lnSpc>
              <a:spcBef>
                <a:spcPts val="0"/>
              </a:spcBef>
              <a:tabLst>
                <a:tab pos="8158163" algn="r"/>
              </a:tabLst>
            </a:pPr>
            <a:r>
              <a:rPr lang="en-GB" sz="1800">
                <a:solidFill>
                  <a:schemeClr val="tx1"/>
                </a:solidFill>
              </a:rPr>
              <a:t>IMs would like that on-board error corrections are implemented in the vehicles in order that temporary mitigation measures can be removed. </a:t>
            </a:r>
          </a:p>
          <a:p>
            <a:pPr marL="1200150" lvl="2" indent="-342900">
              <a:lnSpc>
                <a:spcPct val="100000"/>
              </a:lnSpc>
              <a:spcBef>
                <a:spcPts val="0"/>
              </a:spcBef>
              <a:tabLst>
                <a:tab pos="8158163" algn="r"/>
              </a:tabLst>
            </a:pPr>
            <a:r>
              <a:rPr lang="en-GB" sz="1800">
                <a:solidFill>
                  <a:schemeClr val="tx1"/>
                </a:solidFill>
              </a:rPr>
              <a:t>RUs would like that trackside error corrections are implemented in trackside projects in order to allow the operation of TSI compliant vehicles without any restrictions. </a:t>
            </a:r>
          </a:p>
          <a:p>
            <a:pPr marL="857250" lvl="2" indent="0">
              <a:lnSpc>
                <a:spcPct val="100000"/>
              </a:lnSpc>
              <a:spcBef>
                <a:spcPts val="0"/>
              </a:spcBef>
              <a:buNone/>
              <a:tabLst>
                <a:tab pos="8158163" algn="r"/>
              </a:tabLst>
            </a:pPr>
            <a:endParaRPr lang="en-GB" sz="1600">
              <a:solidFill>
                <a:schemeClr val="tx1"/>
              </a:solidFill>
            </a:endParaRPr>
          </a:p>
          <a:p>
            <a:pPr marL="742950" lvl="1" indent="-342900" algn="just">
              <a:lnSpc>
                <a:spcPct val="100000"/>
              </a:lnSpc>
              <a:spcBef>
                <a:spcPts val="0"/>
              </a:spcBef>
              <a:tabLst>
                <a:tab pos="8158163" algn="r"/>
              </a:tabLst>
            </a:pPr>
            <a:r>
              <a:rPr lang="en-GB" sz="2000" b="1">
                <a:solidFill>
                  <a:schemeClr val="tx1"/>
                </a:solidFill>
              </a:rPr>
              <a:t>CCS TSI 2023/1695:  </a:t>
            </a:r>
            <a:r>
              <a:rPr lang="en-GB" sz="2000">
                <a:solidFill>
                  <a:schemeClr val="tx1"/>
                </a:solidFill>
              </a:rPr>
              <a:t>Responsibility of (the trackside and on-board) suppliers for implementation of errors corrections in products; If </a:t>
            </a:r>
            <a:r>
              <a:rPr lang="en-GB" sz="2000" b="1">
                <a:solidFill>
                  <a:schemeClr val="tx1"/>
                </a:solidFill>
              </a:rPr>
              <a:t>errors are preventing normal service </a:t>
            </a:r>
            <a:r>
              <a:rPr lang="en-GB" sz="2000">
                <a:solidFill>
                  <a:schemeClr val="tx1"/>
                </a:solidFill>
              </a:rPr>
              <a:t>in specific projects, IMs and RUs shall implement those corrections within a </a:t>
            </a:r>
            <a:r>
              <a:rPr lang="en-GB" sz="2000" b="1">
                <a:solidFill>
                  <a:schemeClr val="tx1"/>
                </a:solidFill>
              </a:rPr>
              <a:t>maximum timeframe of 3 years. </a:t>
            </a:r>
          </a:p>
          <a:p>
            <a:pPr marL="400050" lvl="1" indent="0">
              <a:spcBef>
                <a:spcPts val="0"/>
              </a:spcBef>
              <a:spcAft>
                <a:spcPts val="2400"/>
              </a:spcAft>
              <a:buFont typeface="Arial" panose="020B0604020202020204" pitchFamily="34" charset="0"/>
              <a:buNone/>
              <a:tabLst>
                <a:tab pos="8158163" algn="r"/>
              </a:tabLst>
            </a:pPr>
            <a:endParaRPr lang="en-GB" sz="2000">
              <a:solidFill>
                <a:schemeClr val="tx1"/>
              </a:solidFill>
            </a:endParaRPr>
          </a:p>
          <a:p>
            <a:pPr marL="400050" lvl="1" indent="0">
              <a:spcBef>
                <a:spcPts val="0"/>
              </a:spcBef>
              <a:spcAft>
                <a:spcPts val="2400"/>
              </a:spcAft>
              <a:buFont typeface="Arial" panose="020B0604020202020204" pitchFamily="34" charset="0"/>
              <a:buNone/>
              <a:tabLst>
                <a:tab pos="8158163" algn="r"/>
              </a:tabLst>
            </a:pPr>
            <a:r>
              <a:rPr lang="en-GB" sz="2000">
                <a:solidFill>
                  <a:schemeClr val="tx1"/>
                </a:solidFill>
              </a:rPr>
              <a:t>	</a:t>
            </a:r>
            <a:endParaRPr lang="en-GB" sz="2000">
              <a:solidFill>
                <a:schemeClr val="tx1"/>
              </a:solidFill>
              <a:cs typeface="Calibri"/>
            </a:endParaRPr>
          </a:p>
        </p:txBody>
      </p:sp>
      <p:pic>
        <p:nvPicPr>
          <p:cNvPr id="3" name="Picture 2">
            <a:extLst>
              <a:ext uri="{FF2B5EF4-FFF2-40B4-BE49-F238E27FC236}">
                <a16:creationId xmlns:a16="http://schemas.microsoft.com/office/drawing/2014/main" id="{21429332-AEEA-2F5C-0AD7-2283ABBEFABB}"/>
              </a:ext>
            </a:extLst>
          </p:cNvPr>
          <p:cNvPicPr>
            <a:picLocks noChangeAspect="1"/>
          </p:cNvPicPr>
          <p:nvPr/>
        </p:nvPicPr>
        <p:blipFill>
          <a:blip r:embed="rId3"/>
          <a:stretch>
            <a:fillRect/>
          </a:stretch>
        </p:blipFill>
        <p:spPr>
          <a:xfrm>
            <a:off x="5857887" y="2608759"/>
            <a:ext cx="5878287" cy="1108852"/>
          </a:xfrm>
          <a:prstGeom prst="rect">
            <a:avLst/>
          </a:prstGeom>
        </p:spPr>
      </p:pic>
      <p:pic>
        <p:nvPicPr>
          <p:cNvPr id="3074" name="Picture 2">
            <a:extLst>
              <a:ext uri="{FF2B5EF4-FFF2-40B4-BE49-F238E27FC236}">
                <a16:creationId xmlns:a16="http://schemas.microsoft.com/office/drawing/2014/main" id="{7AE86CE1-2704-CC43-79DF-BF22414672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8800" y="2787400"/>
            <a:ext cx="4804898" cy="3193409"/>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13">
            <a:extLst>
              <a:ext uri="{FF2B5EF4-FFF2-40B4-BE49-F238E27FC236}">
                <a16:creationId xmlns:a16="http://schemas.microsoft.com/office/drawing/2014/main" id="{94D16171-A167-2BBE-D0A3-6CA1E9ED052D}"/>
              </a:ext>
            </a:extLst>
          </p:cNvPr>
          <p:cNvGrpSpPr>
            <a:grpSpLocks/>
          </p:cNvGrpSpPr>
          <p:nvPr/>
        </p:nvGrpSpPr>
        <p:grpSpPr bwMode="auto">
          <a:xfrm>
            <a:off x="5954319" y="2608759"/>
            <a:ext cx="1105700" cy="1076839"/>
            <a:chOff x="1659" y="1862"/>
            <a:chExt cx="333" cy="333"/>
          </a:xfrm>
          <a:solidFill>
            <a:schemeClr val="tx1"/>
          </a:solidFill>
        </p:grpSpPr>
        <p:sp>
          <p:nvSpPr>
            <p:cNvPr id="5" name="Freeform 14">
              <a:extLst>
                <a:ext uri="{FF2B5EF4-FFF2-40B4-BE49-F238E27FC236}">
                  <a16:creationId xmlns:a16="http://schemas.microsoft.com/office/drawing/2014/main" id="{5D30D81A-699E-F602-2EF8-45CC4E13350D}"/>
                </a:ext>
              </a:extLst>
            </p:cNvPr>
            <p:cNvSpPr>
              <a:spLocks noChangeArrowheads="1"/>
            </p:cNvSpPr>
            <p:nvPr/>
          </p:nvSpPr>
          <p:spPr bwMode="auto">
            <a:xfrm>
              <a:off x="1659" y="1862"/>
              <a:ext cx="333" cy="334"/>
            </a:xfrm>
            <a:custGeom>
              <a:avLst/>
              <a:gdLst>
                <a:gd name="T0" fmla="*/ 1438 w 1472"/>
                <a:gd name="T1" fmla="*/ 592 h 1476"/>
                <a:gd name="T2" fmla="*/ 1438 w 1472"/>
                <a:gd name="T3" fmla="*/ 592 h 1476"/>
                <a:gd name="T4" fmla="*/ 1328 w 1472"/>
                <a:gd name="T5" fmla="*/ 566 h 1476"/>
                <a:gd name="T6" fmla="*/ 1276 w 1472"/>
                <a:gd name="T7" fmla="*/ 436 h 1476"/>
                <a:gd name="T8" fmla="*/ 1334 w 1472"/>
                <a:gd name="T9" fmla="*/ 338 h 1476"/>
                <a:gd name="T10" fmla="*/ 1321 w 1472"/>
                <a:gd name="T11" fmla="*/ 280 h 1476"/>
                <a:gd name="T12" fmla="*/ 1191 w 1472"/>
                <a:gd name="T13" fmla="*/ 149 h 1476"/>
                <a:gd name="T14" fmla="*/ 1132 w 1472"/>
                <a:gd name="T15" fmla="*/ 143 h 1476"/>
                <a:gd name="T16" fmla="*/ 1035 w 1472"/>
                <a:gd name="T17" fmla="*/ 195 h 1476"/>
                <a:gd name="T18" fmla="*/ 905 w 1472"/>
                <a:gd name="T19" fmla="*/ 143 h 1476"/>
                <a:gd name="T20" fmla="*/ 879 w 1472"/>
                <a:gd name="T21" fmla="*/ 32 h 1476"/>
                <a:gd name="T22" fmla="*/ 827 w 1472"/>
                <a:gd name="T23" fmla="*/ 0 h 1476"/>
                <a:gd name="T24" fmla="*/ 645 w 1472"/>
                <a:gd name="T25" fmla="*/ 0 h 1476"/>
                <a:gd name="T26" fmla="*/ 592 w 1472"/>
                <a:gd name="T27" fmla="*/ 32 h 1476"/>
                <a:gd name="T28" fmla="*/ 566 w 1472"/>
                <a:gd name="T29" fmla="*/ 143 h 1476"/>
                <a:gd name="T30" fmla="*/ 436 w 1472"/>
                <a:gd name="T31" fmla="*/ 195 h 1476"/>
                <a:gd name="T32" fmla="*/ 339 w 1472"/>
                <a:gd name="T33" fmla="*/ 143 h 1476"/>
                <a:gd name="T34" fmla="*/ 280 w 1472"/>
                <a:gd name="T35" fmla="*/ 149 h 1476"/>
                <a:gd name="T36" fmla="*/ 150 w 1472"/>
                <a:gd name="T37" fmla="*/ 280 h 1476"/>
                <a:gd name="T38" fmla="*/ 144 w 1472"/>
                <a:gd name="T39" fmla="*/ 338 h 1476"/>
                <a:gd name="T40" fmla="*/ 196 w 1472"/>
                <a:gd name="T41" fmla="*/ 436 h 1476"/>
                <a:gd name="T42" fmla="*/ 144 w 1472"/>
                <a:gd name="T43" fmla="*/ 566 h 1476"/>
                <a:gd name="T44" fmla="*/ 33 w 1472"/>
                <a:gd name="T45" fmla="*/ 592 h 1476"/>
                <a:gd name="T46" fmla="*/ 0 w 1472"/>
                <a:gd name="T47" fmla="*/ 644 h 1476"/>
                <a:gd name="T48" fmla="*/ 0 w 1472"/>
                <a:gd name="T49" fmla="*/ 825 h 1476"/>
                <a:gd name="T50" fmla="*/ 33 w 1472"/>
                <a:gd name="T51" fmla="*/ 877 h 1476"/>
                <a:gd name="T52" fmla="*/ 144 w 1472"/>
                <a:gd name="T53" fmla="*/ 903 h 1476"/>
                <a:gd name="T54" fmla="*/ 196 w 1472"/>
                <a:gd name="T55" fmla="*/ 1033 h 1476"/>
                <a:gd name="T56" fmla="*/ 144 w 1472"/>
                <a:gd name="T57" fmla="*/ 1130 h 1476"/>
                <a:gd name="T58" fmla="*/ 150 w 1472"/>
                <a:gd name="T59" fmla="*/ 1189 h 1476"/>
                <a:gd name="T60" fmla="*/ 280 w 1472"/>
                <a:gd name="T61" fmla="*/ 1319 h 1476"/>
                <a:gd name="T62" fmla="*/ 339 w 1472"/>
                <a:gd name="T63" fmla="*/ 1332 h 1476"/>
                <a:gd name="T64" fmla="*/ 436 w 1472"/>
                <a:gd name="T65" fmla="*/ 1273 h 1476"/>
                <a:gd name="T66" fmla="*/ 566 w 1472"/>
                <a:gd name="T67" fmla="*/ 1325 h 1476"/>
                <a:gd name="T68" fmla="*/ 592 w 1472"/>
                <a:gd name="T69" fmla="*/ 1436 h 1476"/>
                <a:gd name="T70" fmla="*/ 645 w 1472"/>
                <a:gd name="T71" fmla="*/ 1475 h 1476"/>
                <a:gd name="T72" fmla="*/ 827 w 1472"/>
                <a:gd name="T73" fmla="*/ 1475 h 1476"/>
                <a:gd name="T74" fmla="*/ 879 w 1472"/>
                <a:gd name="T75" fmla="*/ 1436 h 1476"/>
                <a:gd name="T76" fmla="*/ 905 w 1472"/>
                <a:gd name="T77" fmla="*/ 1325 h 1476"/>
                <a:gd name="T78" fmla="*/ 1035 w 1472"/>
                <a:gd name="T79" fmla="*/ 1273 h 1476"/>
                <a:gd name="T80" fmla="*/ 1132 w 1472"/>
                <a:gd name="T81" fmla="*/ 1332 h 1476"/>
                <a:gd name="T82" fmla="*/ 1191 w 1472"/>
                <a:gd name="T83" fmla="*/ 1319 h 1476"/>
                <a:gd name="T84" fmla="*/ 1321 w 1472"/>
                <a:gd name="T85" fmla="*/ 1189 h 1476"/>
                <a:gd name="T86" fmla="*/ 1334 w 1472"/>
                <a:gd name="T87" fmla="*/ 1130 h 1476"/>
                <a:gd name="T88" fmla="*/ 1276 w 1472"/>
                <a:gd name="T89" fmla="*/ 1033 h 1476"/>
                <a:gd name="T90" fmla="*/ 1328 w 1472"/>
                <a:gd name="T91" fmla="*/ 903 h 1476"/>
                <a:gd name="T92" fmla="*/ 1438 w 1472"/>
                <a:gd name="T93" fmla="*/ 877 h 1476"/>
                <a:gd name="T94" fmla="*/ 1471 w 1472"/>
                <a:gd name="T95" fmla="*/ 825 h 1476"/>
                <a:gd name="T96" fmla="*/ 1471 w 1472"/>
                <a:gd name="T97" fmla="*/ 644 h 1476"/>
                <a:gd name="T98" fmla="*/ 1438 w 1472"/>
                <a:gd name="T99" fmla="*/ 592 h 1476"/>
                <a:gd name="T100" fmla="*/ 736 w 1472"/>
                <a:gd name="T101" fmla="*/ 1241 h 1476"/>
                <a:gd name="T102" fmla="*/ 736 w 1472"/>
                <a:gd name="T103" fmla="*/ 1241 h 1476"/>
                <a:gd name="T104" fmla="*/ 228 w 1472"/>
                <a:gd name="T105" fmla="*/ 735 h 1476"/>
                <a:gd name="T106" fmla="*/ 736 w 1472"/>
                <a:gd name="T107" fmla="*/ 228 h 1476"/>
                <a:gd name="T108" fmla="*/ 1243 w 1472"/>
                <a:gd name="T109" fmla="*/ 735 h 1476"/>
                <a:gd name="T110" fmla="*/ 736 w 1472"/>
                <a:gd name="T111" fmla="*/ 1241 h 1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72" h="1476">
                  <a:moveTo>
                    <a:pt x="1438" y="592"/>
                  </a:moveTo>
                  <a:lnTo>
                    <a:pt x="1438" y="592"/>
                  </a:lnTo>
                  <a:cubicBezTo>
                    <a:pt x="1328" y="566"/>
                    <a:pt x="1328" y="566"/>
                    <a:pt x="1328" y="566"/>
                  </a:cubicBezTo>
                  <a:cubicBezTo>
                    <a:pt x="1315" y="520"/>
                    <a:pt x="1295" y="474"/>
                    <a:pt x="1276" y="436"/>
                  </a:cubicBezTo>
                  <a:cubicBezTo>
                    <a:pt x="1334" y="338"/>
                    <a:pt x="1334" y="338"/>
                    <a:pt x="1334" y="338"/>
                  </a:cubicBezTo>
                  <a:cubicBezTo>
                    <a:pt x="1341" y="318"/>
                    <a:pt x="1341" y="292"/>
                    <a:pt x="1321" y="280"/>
                  </a:cubicBezTo>
                  <a:cubicBezTo>
                    <a:pt x="1191" y="149"/>
                    <a:pt x="1191" y="149"/>
                    <a:pt x="1191" y="149"/>
                  </a:cubicBezTo>
                  <a:cubicBezTo>
                    <a:pt x="1178" y="130"/>
                    <a:pt x="1152" y="130"/>
                    <a:pt x="1132" y="143"/>
                  </a:cubicBezTo>
                  <a:cubicBezTo>
                    <a:pt x="1035" y="195"/>
                    <a:pt x="1035" y="195"/>
                    <a:pt x="1035" y="195"/>
                  </a:cubicBezTo>
                  <a:cubicBezTo>
                    <a:pt x="996" y="176"/>
                    <a:pt x="950" y="156"/>
                    <a:pt x="905" y="143"/>
                  </a:cubicBezTo>
                  <a:cubicBezTo>
                    <a:pt x="879" y="32"/>
                    <a:pt x="879" y="32"/>
                    <a:pt x="879" y="32"/>
                  </a:cubicBezTo>
                  <a:cubicBezTo>
                    <a:pt x="872" y="13"/>
                    <a:pt x="853" y="0"/>
                    <a:pt x="827" y="0"/>
                  </a:cubicBezTo>
                  <a:cubicBezTo>
                    <a:pt x="645" y="0"/>
                    <a:pt x="645" y="0"/>
                    <a:pt x="645" y="0"/>
                  </a:cubicBezTo>
                  <a:cubicBezTo>
                    <a:pt x="619" y="0"/>
                    <a:pt x="599" y="13"/>
                    <a:pt x="592" y="32"/>
                  </a:cubicBezTo>
                  <a:cubicBezTo>
                    <a:pt x="566" y="143"/>
                    <a:pt x="566" y="143"/>
                    <a:pt x="566" y="143"/>
                  </a:cubicBezTo>
                  <a:cubicBezTo>
                    <a:pt x="521" y="156"/>
                    <a:pt x="475" y="176"/>
                    <a:pt x="436" y="195"/>
                  </a:cubicBezTo>
                  <a:cubicBezTo>
                    <a:pt x="339" y="143"/>
                    <a:pt x="339" y="143"/>
                    <a:pt x="339" y="143"/>
                  </a:cubicBezTo>
                  <a:cubicBezTo>
                    <a:pt x="319" y="130"/>
                    <a:pt x="293" y="130"/>
                    <a:pt x="280" y="149"/>
                  </a:cubicBezTo>
                  <a:cubicBezTo>
                    <a:pt x="150" y="280"/>
                    <a:pt x="150" y="280"/>
                    <a:pt x="150" y="280"/>
                  </a:cubicBezTo>
                  <a:cubicBezTo>
                    <a:pt x="131" y="292"/>
                    <a:pt x="131" y="318"/>
                    <a:pt x="144" y="338"/>
                  </a:cubicBezTo>
                  <a:cubicBezTo>
                    <a:pt x="196" y="436"/>
                    <a:pt x="196" y="436"/>
                    <a:pt x="196" y="436"/>
                  </a:cubicBezTo>
                  <a:cubicBezTo>
                    <a:pt x="176" y="474"/>
                    <a:pt x="157" y="520"/>
                    <a:pt x="144" y="566"/>
                  </a:cubicBezTo>
                  <a:cubicBezTo>
                    <a:pt x="33" y="592"/>
                    <a:pt x="33" y="592"/>
                    <a:pt x="33" y="592"/>
                  </a:cubicBezTo>
                  <a:cubicBezTo>
                    <a:pt x="14" y="598"/>
                    <a:pt x="0" y="618"/>
                    <a:pt x="0" y="644"/>
                  </a:cubicBezTo>
                  <a:cubicBezTo>
                    <a:pt x="0" y="825"/>
                    <a:pt x="0" y="825"/>
                    <a:pt x="0" y="825"/>
                  </a:cubicBezTo>
                  <a:cubicBezTo>
                    <a:pt x="0" y="851"/>
                    <a:pt x="14" y="870"/>
                    <a:pt x="33" y="877"/>
                  </a:cubicBezTo>
                  <a:cubicBezTo>
                    <a:pt x="144" y="903"/>
                    <a:pt x="144" y="903"/>
                    <a:pt x="144" y="903"/>
                  </a:cubicBezTo>
                  <a:cubicBezTo>
                    <a:pt x="157" y="948"/>
                    <a:pt x="176" y="994"/>
                    <a:pt x="196" y="1033"/>
                  </a:cubicBezTo>
                  <a:cubicBezTo>
                    <a:pt x="144" y="1130"/>
                    <a:pt x="144" y="1130"/>
                    <a:pt x="144" y="1130"/>
                  </a:cubicBezTo>
                  <a:cubicBezTo>
                    <a:pt x="131" y="1150"/>
                    <a:pt x="131" y="1176"/>
                    <a:pt x="150" y="1189"/>
                  </a:cubicBezTo>
                  <a:cubicBezTo>
                    <a:pt x="280" y="1319"/>
                    <a:pt x="280" y="1319"/>
                    <a:pt x="280" y="1319"/>
                  </a:cubicBezTo>
                  <a:cubicBezTo>
                    <a:pt x="293" y="1338"/>
                    <a:pt x="319" y="1338"/>
                    <a:pt x="339" y="1332"/>
                  </a:cubicBezTo>
                  <a:cubicBezTo>
                    <a:pt x="436" y="1273"/>
                    <a:pt x="436" y="1273"/>
                    <a:pt x="436" y="1273"/>
                  </a:cubicBezTo>
                  <a:cubicBezTo>
                    <a:pt x="475" y="1293"/>
                    <a:pt x="521" y="1312"/>
                    <a:pt x="566" y="1325"/>
                  </a:cubicBezTo>
                  <a:cubicBezTo>
                    <a:pt x="592" y="1436"/>
                    <a:pt x="592" y="1436"/>
                    <a:pt x="592" y="1436"/>
                  </a:cubicBezTo>
                  <a:cubicBezTo>
                    <a:pt x="599" y="1455"/>
                    <a:pt x="619" y="1475"/>
                    <a:pt x="645" y="1475"/>
                  </a:cubicBezTo>
                  <a:cubicBezTo>
                    <a:pt x="827" y="1475"/>
                    <a:pt x="827" y="1475"/>
                    <a:pt x="827" y="1475"/>
                  </a:cubicBezTo>
                  <a:cubicBezTo>
                    <a:pt x="853" y="1475"/>
                    <a:pt x="872" y="1455"/>
                    <a:pt x="879" y="1436"/>
                  </a:cubicBezTo>
                  <a:cubicBezTo>
                    <a:pt x="905" y="1325"/>
                    <a:pt x="905" y="1325"/>
                    <a:pt x="905" y="1325"/>
                  </a:cubicBezTo>
                  <a:cubicBezTo>
                    <a:pt x="950" y="1312"/>
                    <a:pt x="996" y="1293"/>
                    <a:pt x="1035" y="1273"/>
                  </a:cubicBezTo>
                  <a:cubicBezTo>
                    <a:pt x="1132" y="1332"/>
                    <a:pt x="1132" y="1332"/>
                    <a:pt x="1132" y="1332"/>
                  </a:cubicBezTo>
                  <a:cubicBezTo>
                    <a:pt x="1152" y="1338"/>
                    <a:pt x="1178" y="1338"/>
                    <a:pt x="1191" y="1319"/>
                  </a:cubicBezTo>
                  <a:cubicBezTo>
                    <a:pt x="1321" y="1189"/>
                    <a:pt x="1321" y="1189"/>
                    <a:pt x="1321" y="1189"/>
                  </a:cubicBezTo>
                  <a:cubicBezTo>
                    <a:pt x="1341" y="1176"/>
                    <a:pt x="1341" y="1150"/>
                    <a:pt x="1334" y="1130"/>
                  </a:cubicBezTo>
                  <a:cubicBezTo>
                    <a:pt x="1276" y="1033"/>
                    <a:pt x="1276" y="1033"/>
                    <a:pt x="1276" y="1033"/>
                  </a:cubicBezTo>
                  <a:cubicBezTo>
                    <a:pt x="1295" y="994"/>
                    <a:pt x="1315" y="948"/>
                    <a:pt x="1328" y="903"/>
                  </a:cubicBezTo>
                  <a:cubicBezTo>
                    <a:pt x="1438" y="877"/>
                    <a:pt x="1438" y="877"/>
                    <a:pt x="1438" y="877"/>
                  </a:cubicBezTo>
                  <a:cubicBezTo>
                    <a:pt x="1458" y="870"/>
                    <a:pt x="1471" y="851"/>
                    <a:pt x="1471" y="825"/>
                  </a:cubicBezTo>
                  <a:cubicBezTo>
                    <a:pt x="1471" y="644"/>
                    <a:pt x="1471" y="644"/>
                    <a:pt x="1471" y="644"/>
                  </a:cubicBezTo>
                  <a:cubicBezTo>
                    <a:pt x="1471" y="618"/>
                    <a:pt x="1458" y="598"/>
                    <a:pt x="1438" y="592"/>
                  </a:cubicBezTo>
                  <a:close/>
                  <a:moveTo>
                    <a:pt x="736" y="1241"/>
                  </a:moveTo>
                  <a:lnTo>
                    <a:pt x="736" y="1241"/>
                  </a:lnTo>
                  <a:cubicBezTo>
                    <a:pt x="456" y="1241"/>
                    <a:pt x="228" y="1013"/>
                    <a:pt x="228" y="735"/>
                  </a:cubicBezTo>
                  <a:cubicBezTo>
                    <a:pt x="228" y="455"/>
                    <a:pt x="456" y="228"/>
                    <a:pt x="736" y="228"/>
                  </a:cubicBezTo>
                  <a:cubicBezTo>
                    <a:pt x="1015" y="228"/>
                    <a:pt x="1243" y="455"/>
                    <a:pt x="1243" y="735"/>
                  </a:cubicBezTo>
                  <a:cubicBezTo>
                    <a:pt x="1243" y="1013"/>
                    <a:pt x="1015" y="1241"/>
                    <a:pt x="736" y="1241"/>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15">
              <a:extLst>
                <a:ext uri="{FF2B5EF4-FFF2-40B4-BE49-F238E27FC236}">
                  <a16:creationId xmlns:a16="http://schemas.microsoft.com/office/drawing/2014/main" id="{CFD9E236-9FA0-2C53-B4F6-2E85162CB281}"/>
                </a:ext>
              </a:extLst>
            </p:cNvPr>
            <p:cNvSpPr>
              <a:spLocks noChangeArrowheads="1"/>
            </p:cNvSpPr>
            <p:nvPr/>
          </p:nvSpPr>
          <p:spPr bwMode="auto">
            <a:xfrm>
              <a:off x="1768" y="1961"/>
              <a:ext cx="116" cy="148"/>
            </a:xfrm>
            <a:custGeom>
              <a:avLst/>
              <a:gdLst>
                <a:gd name="T0" fmla="*/ 384 w 515"/>
                <a:gd name="T1" fmla="*/ 12 h 656"/>
                <a:gd name="T2" fmla="*/ 384 w 515"/>
                <a:gd name="T3" fmla="*/ 12 h 656"/>
                <a:gd name="T4" fmla="*/ 345 w 515"/>
                <a:gd name="T5" fmla="*/ 0 h 656"/>
                <a:gd name="T6" fmla="*/ 345 w 515"/>
                <a:gd name="T7" fmla="*/ 188 h 656"/>
                <a:gd name="T8" fmla="*/ 254 w 515"/>
                <a:gd name="T9" fmla="*/ 214 h 656"/>
                <a:gd name="T10" fmla="*/ 163 w 515"/>
                <a:gd name="T11" fmla="*/ 188 h 656"/>
                <a:gd name="T12" fmla="*/ 163 w 515"/>
                <a:gd name="T13" fmla="*/ 0 h 656"/>
                <a:gd name="T14" fmla="*/ 130 w 515"/>
                <a:gd name="T15" fmla="*/ 12 h 656"/>
                <a:gd name="T16" fmla="*/ 0 w 515"/>
                <a:gd name="T17" fmla="*/ 201 h 656"/>
                <a:gd name="T18" fmla="*/ 71 w 515"/>
                <a:gd name="T19" fmla="*/ 363 h 656"/>
                <a:gd name="T20" fmla="*/ 137 w 515"/>
                <a:gd name="T21" fmla="*/ 421 h 656"/>
                <a:gd name="T22" fmla="*/ 137 w 515"/>
                <a:gd name="T23" fmla="*/ 636 h 656"/>
                <a:gd name="T24" fmla="*/ 201 w 515"/>
                <a:gd name="T25" fmla="*/ 655 h 656"/>
                <a:gd name="T26" fmla="*/ 201 w 515"/>
                <a:gd name="T27" fmla="*/ 473 h 656"/>
                <a:gd name="T28" fmla="*/ 306 w 515"/>
                <a:gd name="T29" fmla="*/ 473 h 656"/>
                <a:gd name="T30" fmla="*/ 306 w 515"/>
                <a:gd name="T31" fmla="*/ 655 h 656"/>
                <a:gd name="T32" fmla="*/ 371 w 515"/>
                <a:gd name="T33" fmla="*/ 636 h 656"/>
                <a:gd name="T34" fmla="*/ 371 w 515"/>
                <a:gd name="T35" fmla="*/ 421 h 656"/>
                <a:gd name="T36" fmla="*/ 436 w 515"/>
                <a:gd name="T37" fmla="*/ 363 h 656"/>
                <a:gd name="T38" fmla="*/ 514 w 515"/>
                <a:gd name="T39" fmla="*/ 201 h 656"/>
                <a:gd name="T40" fmla="*/ 475 w 515"/>
                <a:gd name="T41" fmla="*/ 90 h 656"/>
                <a:gd name="T42" fmla="*/ 384 w 515"/>
                <a:gd name="T43" fmla="*/ 12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5" h="656">
                  <a:moveTo>
                    <a:pt x="384" y="12"/>
                  </a:moveTo>
                  <a:lnTo>
                    <a:pt x="384" y="12"/>
                  </a:lnTo>
                  <a:cubicBezTo>
                    <a:pt x="345" y="0"/>
                    <a:pt x="345" y="0"/>
                    <a:pt x="345" y="0"/>
                  </a:cubicBezTo>
                  <a:cubicBezTo>
                    <a:pt x="345" y="188"/>
                    <a:pt x="345" y="188"/>
                    <a:pt x="345" y="188"/>
                  </a:cubicBezTo>
                  <a:cubicBezTo>
                    <a:pt x="254" y="214"/>
                    <a:pt x="254" y="214"/>
                    <a:pt x="254" y="214"/>
                  </a:cubicBezTo>
                  <a:cubicBezTo>
                    <a:pt x="163" y="188"/>
                    <a:pt x="163" y="188"/>
                    <a:pt x="163" y="188"/>
                  </a:cubicBezTo>
                  <a:cubicBezTo>
                    <a:pt x="163" y="0"/>
                    <a:pt x="163" y="0"/>
                    <a:pt x="163" y="0"/>
                  </a:cubicBezTo>
                  <a:cubicBezTo>
                    <a:pt x="130" y="12"/>
                    <a:pt x="130" y="12"/>
                    <a:pt x="130" y="12"/>
                  </a:cubicBezTo>
                  <a:cubicBezTo>
                    <a:pt x="52" y="45"/>
                    <a:pt x="0" y="117"/>
                    <a:pt x="0" y="201"/>
                  </a:cubicBezTo>
                  <a:cubicBezTo>
                    <a:pt x="0" y="266"/>
                    <a:pt x="26" y="325"/>
                    <a:pt x="71" y="363"/>
                  </a:cubicBezTo>
                  <a:cubicBezTo>
                    <a:pt x="137" y="421"/>
                    <a:pt x="137" y="421"/>
                    <a:pt x="137" y="421"/>
                  </a:cubicBezTo>
                  <a:cubicBezTo>
                    <a:pt x="137" y="636"/>
                    <a:pt x="137" y="636"/>
                    <a:pt x="137" y="636"/>
                  </a:cubicBezTo>
                  <a:cubicBezTo>
                    <a:pt x="156" y="642"/>
                    <a:pt x="175" y="649"/>
                    <a:pt x="201" y="655"/>
                  </a:cubicBezTo>
                  <a:cubicBezTo>
                    <a:pt x="201" y="473"/>
                    <a:pt x="201" y="473"/>
                    <a:pt x="201" y="473"/>
                  </a:cubicBezTo>
                  <a:cubicBezTo>
                    <a:pt x="306" y="473"/>
                    <a:pt x="306" y="473"/>
                    <a:pt x="306" y="473"/>
                  </a:cubicBezTo>
                  <a:cubicBezTo>
                    <a:pt x="306" y="655"/>
                    <a:pt x="306" y="655"/>
                    <a:pt x="306" y="655"/>
                  </a:cubicBezTo>
                  <a:cubicBezTo>
                    <a:pt x="332" y="649"/>
                    <a:pt x="351" y="642"/>
                    <a:pt x="371" y="636"/>
                  </a:cubicBezTo>
                  <a:cubicBezTo>
                    <a:pt x="371" y="421"/>
                    <a:pt x="371" y="421"/>
                    <a:pt x="371" y="421"/>
                  </a:cubicBezTo>
                  <a:cubicBezTo>
                    <a:pt x="436" y="363"/>
                    <a:pt x="436" y="363"/>
                    <a:pt x="436" y="363"/>
                  </a:cubicBezTo>
                  <a:cubicBezTo>
                    <a:pt x="481" y="325"/>
                    <a:pt x="514" y="266"/>
                    <a:pt x="514" y="201"/>
                  </a:cubicBezTo>
                  <a:cubicBezTo>
                    <a:pt x="514" y="162"/>
                    <a:pt x="501" y="123"/>
                    <a:pt x="475" y="90"/>
                  </a:cubicBezTo>
                  <a:cubicBezTo>
                    <a:pt x="455" y="58"/>
                    <a:pt x="423" y="32"/>
                    <a:pt x="384" y="12"/>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31812302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barn(outVertical)">
                                      <p:cBhvr>
                                        <p:cTn id="11" dur="500"/>
                                        <p:tgtEl>
                                          <p:spTgt spid="3074"/>
                                        </p:tgtEl>
                                      </p:cBhvr>
                                    </p:animEffect>
                                  </p:childTnLst>
                                  <p:subTnLst>
                                    <p:set>
                                      <p:cBhvr override="childStyle">
                                        <p:cTn dur="1" fill="hold" display="0" masterRel="nextClick" afterEffect="1"/>
                                        <p:tgtEl>
                                          <p:spTgt spid="3074"/>
                                        </p:tgtEl>
                                        <p:attrNameLst>
                                          <p:attrName>style.visibility</p:attrName>
                                        </p:attrNameLst>
                                      </p:cBhvr>
                                      <p:to>
                                        <p:strVal val="hidden"/>
                                      </p:to>
                                    </p:set>
                                  </p:sub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wipe(left)">
                                      <p:cBhvr>
                                        <p:cTn id="16" dur="500"/>
                                        <p:tgtEl>
                                          <p:spTgt spid="2">
                                            <p:txEl>
                                              <p:pRg st="1" end="1"/>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wipe(left)">
                                      <p:cBhvr>
                                        <p:cTn id="19" dur="500"/>
                                        <p:tgtEl>
                                          <p:spTgt spid="2">
                                            <p:txEl>
                                              <p:pRg st="2" end="2"/>
                                            </p:txEl>
                                          </p:spTgt>
                                        </p:tgtEl>
                                      </p:cBhvr>
                                    </p:animEffect>
                                  </p:childTnLst>
                                </p:cTn>
                              </p:par>
                            </p:childTnLst>
                          </p:cTn>
                        </p:par>
                        <p:par>
                          <p:cTn id="20" fill="hold">
                            <p:stCondLst>
                              <p:cond delay="500"/>
                            </p:stCondLst>
                            <p:childTnLst>
                              <p:par>
                                <p:cTn id="21" presetID="3" presetClass="entr" presetSubtype="1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linds(horizontal)">
                                      <p:cBhvr>
                                        <p:cTn id="23"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wipe(left)">
                                      <p:cBhvr>
                                        <p:cTn id="28" dur="500"/>
                                        <p:tgtEl>
                                          <p:spTgt spid="2">
                                            <p:txEl>
                                              <p:pRg st="3" end="3"/>
                                            </p:txEl>
                                          </p:spTgt>
                                        </p:tgtEl>
                                      </p:cBhvr>
                                    </p:animEffect>
                                  </p:childTnLst>
                                </p:cTn>
                              </p:par>
                              <p:par>
                                <p:cTn id="29" presetID="2" presetClass="entr" presetSubtype="2"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1000" fill="hold"/>
                                        <p:tgtEl>
                                          <p:spTgt spid="3"/>
                                        </p:tgtEl>
                                        <p:attrNameLst>
                                          <p:attrName>ppt_x</p:attrName>
                                        </p:attrNameLst>
                                      </p:cBhvr>
                                      <p:tavLst>
                                        <p:tav tm="0">
                                          <p:val>
                                            <p:strVal val="1+#ppt_w/2"/>
                                          </p:val>
                                        </p:tav>
                                        <p:tav tm="100000">
                                          <p:val>
                                            <p:strVal val="#ppt_x"/>
                                          </p:val>
                                        </p:tav>
                                      </p:tavLst>
                                    </p:anim>
                                    <p:anim calcmode="lin" valueType="num">
                                      <p:cBhvr additive="base">
                                        <p:cTn id="32"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wipe(left)">
                                      <p:cBhvr>
                                        <p:cTn id="37" dur="500"/>
                                        <p:tgtEl>
                                          <p:spTgt spid="2">
                                            <p:txEl>
                                              <p:pRg st="5" end="5"/>
                                            </p:txEl>
                                          </p:spTgt>
                                        </p:tgtEl>
                                      </p:cBhvr>
                                    </p:animEffect>
                                  </p:childTnLst>
                                </p:cTn>
                              </p:par>
                              <p:par>
                                <p:cTn id="38" presetID="22" presetClass="entr" presetSubtype="8" fill="hold" nodeType="withEffect">
                                  <p:stCondLst>
                                    <p:cond delay="0"/>
                                  </p:stCondLst>
                                  <p:childTnLst>
                                    <p:set>
                                      <p:cBhvr>
                                        <p:cTn id="39" dur="1" fill="hold">
                                          <p:stCondLst>
                                            <p:cond delay="0"/>
                                          </p:stCondLst>
                                        </p:cTn>
                                        <p:tgtEl>
                                          <p:spTgt spid="2">
                                            <p:txEl>
                                              <p:pRg st="6" end="6"/>
                                            </p:txEl>
                                          </p:spTgt>
                                        </p:tgtEl>
                                        <p:attrNameLst>
                                          <p:attrName>style.visibility</p:attrName>
                                        </p:attrNameLst>
                                      </p:cBhvr>
                                      <p:to>
                                        <p:strVal val="visible"/>
                                      </p:to>
                                    </p:set>
                                    <p:animEffect transition="in" filter="wipe(left)">
                                      <p:cBhvr>
                                        <p:cTn id="40" dur="500"/>
                                        <p:tgtEl>
                                          <p:spTgt spid="2">
                                            <p:txEl>
                                              <p:pRg st="6" end="6"/>
                                            </p:txEl>
                                          </p:spTgt>
                                        </p:tgtEl>
                                      </p:cBhvr>
                                    </p:animEffect>
                                  </p:childTnLst>
                                </p:cTn>
                              </p:par>
                              <p:par>
                                <p:cTn id="41" presetID="22" presetClass="entr" presetSubtype="8" fill="hold" nodeType="with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Effect transition="in" filter="wipe(left)">
                                      <p:cBhvr>
                                        <p:cTn id="43" dur="500"/>
                                        <p:tgtEl>
                                          <p:spTgt spid="2">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
                                            <p:txEl>
                                              <p:pRg st="9" end="9"/>
                                            </p:txEl>
                                          </p:spTgt>
                                        </p:tgtEl>
                                        <p:attrNameLst>
                                          <p:attrName>style.visibility</p:attrName>
                                        </p:attrNameLst>
                                      </p:cBhvr>
                                      <p:to>
                                        <p:strVal val="visible"/>
                                      </p:to>
                                    </p:set>
                                    <p:animEffect transition="in" filter="wipe(left)">
                                      <p:cBhvr>
                                        <p:cTn id="48"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descr="A picture containing track, train, grass, outdoor&#10;&#10;Description automatically generated">
            <a:extLst>
              <a:ext uri="{FF2B5EF4-FFF2-40B4-BE49-F238E27FC236}">
                <a16:creationId xmlns:a16="http://schemas.microsoft.com/office/drawing/2014/main" id="{BAB21F28-5B15-46B6-9148-E61CEFF92B86}"/>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
        <p:nvSpPr>
          <p:cNvPr id="12" name="Rettangolo 11">
            <a:extLst>
              <a:ext uri="{FF2B5EF4-FFF2-40B4-BE49-F238E27FC236}">
                <a16:creationId xmlns:a16="http://schemas.microsoft.com/office/drawing/2014/main" id="{A6B2F688-CA06-E64C-9CB5-AAC1CB5F9EFB}"/>
              </a:ext>
            </a:extLst>
          </p:cNvPr>
          <p:cNvSpPr/>
          <p:nvPr/>
        </p:nvSpPr>
        <p:spPr>
          <a:xfrm>
            <a:off x="12471" y="5858192"/>
            <a:ext cx="6126480" cy="991815"/>
          </a:xfrm>
          <a:prstGeom prst="rect">
            <a:avLst/>
          </a:prstGeom>
          <a:solidFill>
            <a:srgbClr val="364B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10885" y="1338470"/>
            <a:ext cx="6126480" cy="4737436"/>
          </a:xfrm>
          <a:prstGeom prst="rect">
            <a:avLst/>
          </a:prstGeom>
          <a:solidFill>
            <a:srgbClr val="364B7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p:cNvSpPr>
            <a:spLocks noGrp="1"/>
          </p:cNvSpPr>
          <p:nvPr>
            <p:ph type="ctrTitle"/>
          </p:nvPr>
        </p:nvSpPr>
        <p:spPr>
          <a:xfrm>
            <a:off x="213360" y="1197928"/>
            <a:ext cx="9144000" cy="2387600"/>
          </a:xfrm>
        </p:spPr>
        <p:txBody>
          <a:bodyPr anchor="ctr">
            <a:noAutofit/>
          </a:bodyPr>
          <a:lstStyle/>
          <a:p>
            <a:pPr algn="l"/>
            <a:r>
              <a:rPr lang="id-ID" sz="8800">
                <a:solidFill>
                  <a:schemeClr val="bg1"/>
                </a:solidFill>
              </a:rPr>
              <a:t>THANK YOU</a:t>
            </a:r>
          </a:p>
        </p:txBody>
      </p:sp>
      <p:sp>
        <p:nvSpPr>
          <p:cNvPr id="2" name="Subtitle 1"/>
          <p:cNvSpPr>
            <a:spLocks noGrp="1"/>
          </p:cNvSpPr>
          <p:nvPr>
            <p:ph type="subTitle" idx="1"/>
          </p:nvPr>
        </p:nvSpPr>
        <p:spPr>
          <a:xfrm>
            <a:off x="385374" y="3878728"/>
            <a:ext cx="5321462" cy="1880528"/>
          </a:xfrm>
        </p:spPr>
        <p:txBody>
          <a:bodyPr>
            <a:noAutofit/>
          </a:bodyPr>
          <a:lstStyle/>
          <a:p>
            <a:pPr algn="l"/>
            <a:r>
              <a:rPr lang="en-US" sz="2800">
                <a:solidFill>
                  <a:schemeClr val="bg1"/>
                </a:solidFill>
              </a:rPr>
              <a:t>Moving Europe towards a sustainable and safe railway system without frontiers.</a:t>
            </a:r>
          </a:p>
          <a:p>
            <a:pPr algn="l">
              <a:lnSpc>
                <a:spcPct val="120000"/>
              </a:lnSpc>
            </a:pPr>
            <a:endParaRPr lang="id-ID" sz="1400">
              <a:solidFill>
                <a:schemeClr val="bg1"/>
              </a:solidFill>
            </a:endParaRPr>
          </a:p>
        </p:txBody>
      </p:sp>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69DCAB-2F4C-4855-A2DD-8F41E74CAF44}" type="slidenum">
              <a:rPr kumimoji="0" lang="id-ID"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7" name="Straight Connector 6"/>
          <p:cNvCxnSpPr/>
          <p:nvPr/>
        </p:nvCxnSpPr>
        <p:spPr>
          <a:xfrm>
            <a:off x="385374" y="3585528"/>
            <a:ext cx="5070546"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8" name="Immagine 7">
            <a:hlinkClick r:id="rId4"/>
            <a:extLst>
              <a:ext uri="{FF2B5EF4-FFF2-40B4-BE49-F238E27FC236}">
                <a16:creationId xmlns:a16="http://schemas.microsoft.com/office/drawing/2014/main" id="{CBA59573-2D0E-8A47-BC3D-195F43AF6E4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6959" y="6191024"/>
            <a:ext cx="301457" cy="247096"/>
          </a:xfrm>
          <a:prstGeom prst="rect">
            <a:avLst/>
          </a:prstGeom>
        </p:spPr>
      </p:pic>
      <p:pic>
        <p:nvPicPr>
          <p:cNvPr id="10" name="Immagine 9">
            <a:hlinkClick r:id="rId6"/>
            <a:extLst>
              <a:ext uri="{FF2B5EF4-FFF2-40B4-BE49-F238E27FC236}">
                <a16:creationId xmlns:a16="http://schemas.microsoft.com/office/drawing/2014/main" id="{01788A02-A2F3-6D49-8C17-D7C928B38EC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75711" y="6151391"/>
            <a:ext cx="281689" cy="281689"/>
          </a:xfrm>
          <a:prstGeom prst="rect">
            <a:avLst/>
          </a:prstGeom>
        </p:spPr>
      </p:pic>
      <p:pic>
        <p:nvPicPr>
          <p:cNvPr id="11" name="Immagine 10">
            <a:hlinkClick r:id="rId8"/>
            <a:extLst>
              <a:ext uri="{FF2B5EF4-FFF2-40B4-BE49-F238E27FC236}">
                <a16:creationId xmlns:a16="http://schemas.microsoft.com/office/drawing/2014/main" id="{CAF26962-E59B-DE48-97D6-340D8FDC7BF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952127" y="6191835"/>
            <a:ext cx="355818" cy="247096"/>
          </a:xfrm>
          <a:prstGeom prst="rect">
            <a:avLst/>
          </a:prstGeom>
        </p:spPr>
      </p:pic>
      <p:sp>
        <p:nvSpPr>
          <p:cNvPr id="13" name="Subtitle 1">
            <a:extLst>
              <a:ext uri="{FF2B5EF4-FFF2-40B4-BE49-F238E27FC236}">
                <a16:creationId xmlns:a16="http://schemas.microsoft.com/office/drawing/2014/main" id="{7BEA18BC-A7DE-4B31-9CD9-DAE150E3D988}"/>
              </a:ext>
            </a:extLst>
          </p:cNvPr>
          <p:cNvSpPr txBox="1">
            <a:spLocks/>
          </p:cNvSpPr>
          <p:nvPr/>
        </p:nvSpPr>
        <p:spPr>
          <a:xfrm>
            <a:off x="402509" y="6086389"/>
            <a:ext cx="5321462" cy="188052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lumMod val="50000"/>
                    <a:lumOff val="50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50000"/>
                    <a:lumOff val="50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50000"/>
                    <a:lumOff val="50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50000"/>
                    <a:lumOff val="50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50000"/>
                    <a:lumOff val="50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prstClr val="white"/>
                </a:solidFill>
                <a:effectLst/>
                <a:uLnTx/>
                <a:uFillTx/>
                <a:latin typeface="Calibri" panose="020F0502020204030204"/>
                <a:ea typeface="+mn-ea"/>
                <a:cs typeface="+mn-cs"/>
              </a:rPr>
              <a:t>Follow us:</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id-ID"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0307333"/>
      </p:ext>
    </p:extLst>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4">
            <a:extLst>
              <a:ext uri="{FF2B5EF4-FFF2-40B4-BE49-F238E27FC236}">
                <a16:creationId xmlns:a16="http://schemas.microsoft.com/office/drawing/2014/main" id="{F1B9FB3C-0584-1443-BE07-99F3F52625FC}"/>
              </a:ext>
            </a:extLst>
          </p:cNvPr>
          <p:cNvSpPr>
            <a:spLocks noGrp="1"/>
          </p:cNvSpPr>
          <p:nvPr>
            <p:ph type="title"/>
          </p:nvPr>
        </p:nvSpPr>
        <p:spPr>
          <a:xfrm>
            <a:off x="3065650" y="220043"/>
            <a:ext cx="9126350" cy="862700"/>
          </a:xfrm>
        </p:spPr>
        <p:txBody>
          <a:bodyPr>
            <a:normAutofit fontScale="90000"/>
          </a:bodyPr>
          <a:lstStyle/>
          <a:p>
            <a:r>
              <a:rPr lang="en-GB" sz="3600">
                <a:latin typeface="+mn-lt"/>
              </a:rPr>
              <a:t>ETCS system version management – </a:t>
            </a:r>
            <a:br>
              <a:rPr lang="en-GB" sz="3600">
                <a:latin typeface="+mn-lt"/>
              </a:rPr>
            </a:br>
            <a:r>
              <a:rPr lang="en-GB" sz="3600">
                <a:latin typeface="+mn-lt"/>
              </a:rPr>
              <a:t>Compatible vs incompatible change </a:t>
            </a:r>
            <a:endParaRPr lang="id-ID" sz="3600">
              <a:latin typeface="+mn-lt"/>
            </a:endParaRPr>
          </a:p>
        </p:txBody>
      </p:sp>
      <p:sp>
        <p:nvSpPr>
          <p:cNvPr id="2" name="Content Placeholder 4">
            <a:extLst>
              <a:ext uri="{FF2B5EF4-FFF2-40B4-BE49-F238E27FC236}">
                <a16:creationId xmlns:a16="http://schemas.microsoft.com/office/drawing/2014/main" id="{06898794-9EF9-3D6E-0FE1-9C553AC8E83E}"/>
              </a:ext>
            </a:extLst>
          </p:cNvPr>
          <p:cNvSpPr txBox="1">
            <a:spLocks/>
          </p:cNvSpPr>
          <p:nvPr/>
        </p:nvSpPr>
        <p:spPr>
          <a:xfrm>
            <a:off x="130630" y="1480457"/>
            <a:ext cx="11930742" cy="4547120"/>
          </a:xfrm>
          <a:prstGeom prst="rect">
            <a:avLst/>
          </a:prstGeom>
        </p:spPr>
        <p:txBody>
          <a:bodyPr vert="horz" lIns="91440" tIns="45720" rIns="7200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lvl="1" indent="0">
              <a:spcBef>
                <a:spcPts val="0"/>
              </a:spcBef>
              <a:spcAft>
                <a:spcPts val="2400"/>
              </a:spcAft>
              <a:buFont typeface="Arial" panose="020B0604020202020204" pitchFamily="34" charset="0"/>
              <a:buNone/>
              <a:tabLst>
                <a:tab pos="8158163" algn="r"/>
              </a:tabLst>
            </a:pPr>
            <a:endParaRPr lang="en-GB">
              <a:solidFill>
                <a:schemeClr val="tx1"/>
              </a:solidFill>
              <a:cs typeface="Calibri"/>
            </a:endParaRPr>
          </a:p>
        </p:txBody>
      </p:sp>
      <p:pic>
        <p:nvPicPr>
          <p:cNvPr id="9" name="Picture 8">
            <a:extLst>
              <a:ext uri="{FF2B5EF4-FFF2-40B4-BE49-F238E27FC236}">
                <a16:creationId xmlns:a16="http://schemas.microsoft.com/office/drawing/2014/main" id="{580335BC-0207-5A2B-F157-0715829953FE}"/>
              </a:ext>
            </a:extLst>
          </p:cNvPr>
          <p:cNvPicPr>
            <a:picLocks noChangeAspect="1"/>
          </p:cNvPicPr>
          <p:nvPr/>
        </p:nvPicPr>
        <p:blipFill>
          <a:blip r:embed="rId3"/>
          <a:stretch>
            <a:fillRect/>
          </a:stretch>
        </p:blipFill>
        <p:spPr>
          <a:xfrm>
            <a:off x="3295259" y="1693096"/>
            <a:ext cx="5601482" cy="4829849"/>
          </a:xfrm>
          <a:prstGeom prst="rect">
            <a:avLst/>
          </a:prstGeom>
        </p:spPr>
      </p:pic>
    </p:spTree>
    <p:extLst>
      <p:ext uri="{BB962C8B-B14F-4D97-AF65-F5344CB8AC3E}">
        <p14:creationId xmlns:p14="http://schemas.microsoft.com/office/powerpoint/2010/main" val="334422188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4">
            <a:extLst>
              <a:ext uri="{FF2B5EF4-FFF2-40B4-BE49-F238E27FC236}">
                <a16:creationId xmlns:a16="http://schemas.microsoft.com/office/drawing/2014/main" id="{F1B9FB3C-0584-1443-BE07-99F3F52625FC}"/>
              </a:ext>
            </a:extLst>
          </p:cNvPr>
          <p:cNvSpPr>
            <a:spLocks noGrp="1"/>
          </p:cNvSpPr>
          <p:nvPr>
            <p:ph type="title"/>
          </p:nvPr>
        </p:nvSpPr>
        <p:spPr>
          <a:xfrm>
            <a:off x="3065650" y="220043"/>
            <a:ext cx="9126350" cy="862700"/>
          </a:xfrm>
        </p:spPr>
        <p:txBody>
          <a:bodyPr>
            <a:normAutofit/>
          </a:bodyPr>
          <a:lstStyle/>
          <a:p>
            <a:r>
              <a:rPr lang="en-GB" sz="3600">
                <a:latin typeface="+mn-lt"/>
              </a:rPr>
              <a:t>ATO and link with ETCS </a:t>
            </a:r>
            <a:endParaRPr lang="id-ID" sz="3600">
              <a:latin typeface="+mn-lt"/>
            </a:endParaRPr>
          </a:p>
        </p:txBody>
      </p:sp>
      <p:sp>
        <p:nvSpPr>
          <p:cNvPr id="2" name="Content Placeholder 4">
            <a:extLst>
              <a:ext uri="{FF2B5EF4-FFF2-40B4-BE49-F238E27FC236}">
                <a16:creationId xmlns:a16="http://schemas.microsoft.com/office/drawing/2014/main" id="{06898794-9EF9-3D6E-0FE1-9C553AC8E83E}"/>
              </a:ext>
            </a:extLst>
          </p:cNvPr>
          <p:cNvSpPr txBox="1">
            <a:spLocks/>
          </p:cNvSpPr>
          <p:nvPr/>
        </p:nvSpPr>
        <p:spPr>
          <a:xfrm>
            <a:off x="130630" y="1480457"/>
            <a:ext cx="11930742" cy="4547120"/>
          </a:xfrm>
          <a:prstGeom prst="rect">
            <a:avLst/>
          </a:prstGeom>
        </p:spPr>
        <p:txBody>
          <a:bodyPr vert="horz" lIns="91440" tIns="45720" rIns="7200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lvl="1" indent="0">
              <a:spcBef>
                <a:spcPts val="0"/>
              </a:spcBef>
              <a:spcAft>
                <a:spcPts val="2400"/>
              </a:spcAft>
              <a:buFont typeface="Arial" panose="020B0604020202020204" pitchFamily="34" charset="0"/>
              <a:buNone/>
              <a:tabLst>
                <a:tab pos="8158163" algn="r"/>
              </a:tabLst>
            </a:pPr>
            <a:endParaRPr lang="en-GB">
              <a:solidFill>
                <a:schemeClr val="tx1"/>
              </a:solidFill>
              <a:cs typeface="Calibri"/>
            </a:endParaRPr>
          </a:p>
        </p:txBody>
      </p:sp>
      <p:pic>
        <p:nvPicPr>
          <p:cNvPr id="5" name="Picture 4">
            <a:extLst>
              <a:ext uri="{FF2B5EF4-FFF2-40B4-BE49-F238E27FC236}">
                <a16:creationId xmlns:a16="http://schemas.microsoft.com/office/drawing/2014/main" id="{B79FB2B2-2A01-F060-34F9-3D3BBF481B34}"/>
              </a:ext>
            </a:extLst>
          </p:cNvPr>
          <p:cNvPicPr>
            <a:picLocks noChangeAspect="1"/>
          </p:cNvPicPr>
          <p:nvPr/>
        </p:nvPicPr>
        <p:blipFill>
          <a:blip r:embed="rId3"/>
          <a:stretch>
            <a:fillRect/>
          </a:stretch>
        </p:blipFill>
        <p:spPr>
          <a:xfrm>
            <a:off x="3065650" y="1610950"/>
            <a:ext cx="5554760" cy="4079276"/>
          </a:xfrm>
          <a:prstGeom prst="rect">
            <a:avLst/>
          </a:prstGeom>
        </p:spPr>
      </p:pic>
    </p:spTree>
    <p:extLst>
      <p:ext uri="{BB962C8B-B14F-4D97-AF65-F5344CB8AC3E}">
        <p14:creationId xmlns:p14="http://schemas.microsoft.com/office/powerpoint/2010/main" val="111484608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4">
            <a:extLst>
              <a:ext uri="{FF2B5EF4-FFF2-40B4-BE49-F238E27FC236}">
                <a16:creationId xmlns:a16="http://schemas.microsoft.com/office/drawing/2014/main" id="{F1B9FB3C-0584-1443-BE07-99F3F52625FC}"/>
              </a:ext>
            </a:extLst>
          </p:cNvPr>
          <p:cNvSpPr>
            <a:spLocks noGrp="1"/>
          </p:cNvSpPr>
          <p:nvPr>
            <p:ph type="title"/>
          </p:nvPr>
        </p:nvSpPr>
        <p:spPr>
          <a:xfrm>
            <a:off x="3065650" y="220043"/>
            <a:ext cx="9126350" cy="862700"/>
          </a:xfrm>
        </p:spPr>
        <p:txBody>
          <a:bodyPr>
            <a:normAutofit/>
          </a:bodyPr>
          <a:lstStyle/>
          <a:p>
            <a:r>
              <a:rPr lang="en-GB" sz="3600">
                <a:latin typeface="+mn-lt"/>
              </a:rPr>
              <a:t>ATO classified as compatible change</a:t>
            </a:r>
            <a:endParaRPr lang="id-ID" sz="3600">
              <a:latin typeface="+mn-lt"/>
            </a:endParaRPr>
          </a:p>
        </p:txBody>
      </p:sp>
      <p:sp>
        <p:nvSpPr>
          <p:cNvPr id="2" name="Content Placeholder 4">
            <a:extLst>
              <a:ext uri="{FF2B5EF4-FFF2-40B4-BE49-F238E27FC236}">
                <a16:creationId xmlns:a16="http://schemas.microsoft.com/office/drawing/2014/main" id="{06898794-9EF9-3D6E-0FE1-9C553AC8E83E}"/>
              </a:ext>
            </a:extLst>
          </p:cNvPr>
          <p:cNvSpPr txBox="1">
            <a:spLocks/>
          </p:cNvSpPr>
          <p:nvPr/>
        </p:nvSpPr>
        <p:spPr>
          <a:xfrm>
            <a:off x="130630" y="1480457"/>
            <a:ext cx="11930742" cy="4547120"/>
          </a:xfrm>
          <a:prstGeom prst="rect">
            <a:avLst/>
          </a:prstGeom>
        </p:spPr>
        <p:txBody>
          <a:bodyPr vert="horz" lIns="91440" tIns="45720" rIns="7200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lvl="1" indent="0">
              <a:spcBef>
                <a:spcPts val="0"/>
              </a:spcBef>
              <a:spcAft>
                <a:spcPts val="2400"/>
              </a:spcAft>
              <a:buFont typeface="Arial" panose="020B0604020202020204" pitchFamily="34" charset="0"/>
              <a:buNone/>
              <a:tabLst>
                <a:tab pos="8158163" algn="r"/>
              </a:tabLst>
            </a:pPr>
            <a:endParaRPr lang="en-GB">
              <a:solidFill>
                <a:schemeClr val="tx1"/>
              </a:solidFill>
              <a:cs typeface="Calibri"/>
            </a:endParaRPr>
          </a:p>
        </p:txBody>
      </p:sp>
      <p:pic>
        <p:nvPicPr>
          <p:cNvPr id="3" name="Picture 2">
            <a:extLst>
              <a:ext uri="{FF2B5EF4-FFF2-40B4-BE49-F238E27FC236}">
                <a16:creationId xmlns:a16="http://schemas.microsoft.com/office/drawing/2014/main" id="{1809CA08-BCFF-8D2F-C2CE-CE25882D1BBB}"/>
              </a:ext>
            </a:extLst>
          </p:cNvPr>
          <p:cNvPicPr>
            <a:picLocks noChangeAspect="1"/>
          </p:cNvPicPr>
          <p:nvPr/>
        </p:nvPicPr>
        <p:blipFill>
          <a:blip r:embed="rId3"/>
          <a:stretch>
            <a:fillRect/>
          </a:stretch>
        </p:blipFill>
        <p:spPr>
          <a:xfrm>
            <a:off x="2771192" y="1714379"/>
            <a:ext cx="5482785" cy="4547120"/>
          </a:xfrm>
          <a:prstGeom prst="rect">
            <a:avLst/>
          </a:prstGeom>
        </p:spPr>
      </p:pic>
      <p:pic>
        <p:nvPicPr>
          <p:cNvPr id="4" name="Picture 15">
            <a:extLst>
              <a:ext uri="{FF2B5EF4-FFF2-40B4-BE49-F238E27FC236}">
                <a16:creationId xmlns:a16="http://schemas.microsoft.com/office/drawing/2014/main" id="{BCA92529-2B67-5EE2-1917-6080371690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1384" y="1372272"/>
            <a:ext cx="1422400"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366671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4">
            <a:extLst>
              <a:ext uri="{FF2B5EF4-FFF2-40B4-BE49-F238E27FC236}">
                <a16:creationId xmlns:a16="http://schemas.microsoft.com/office/drawing/2014/main" id="{F1B9FB3C-0584-1443-BE07-99F3F52625FC}"/>
              </a:ext>
            </a:extLst>
          </p:cNvPr>
          <p:cNvSpPr>
            <a:spLocks noGrp="1"/>
          </p:cNvSpPr>
          <p:nvPr>
            <p:ph type="title"/>
          </p:nvPr>
        </p:nvSpPr>
        <p:spPr>
          <a:xfrm>
            <a:off x="3065650" y="220043"/>
            <a:ext cx="9126350" cy="862700"/>
          </a:xfrm>
        </p:spPr>
        <p:txBody>
          <a:bodyPr>
            <a:normAutofit/>
          </a:bodyPr>
          <a:lstStyle/>
          <a:p>
            <a:r>
              <a:rPr lang="en-GB" sz="3600">
                <a:latin typeface="+mn-lt"/>
              </a:rPr>
              <a:t>FRMCS and link with ETCS</a:t>
            </a:r>
            <a:endParaRPr lang="id-ID" sz="3600">
              <a:latin typeface="+mn-lt"/>
            </a:endParaRPr>
          </a:p>
        </p:txBody>
      </p:sp>
      <p:sp>
        <p:nvSpPr>
          <p:cNvPr id="2" name="Content Placeholder 4">
            <a:extLst>
              <a:ext uri="{FF2B5EF4-FFF2-40B4-BE49-F238E27FC236}">
                <a16:creationId xmlns:a16="http://schemas.microsoft.com/office/drawing/2014/main" id="{06898794-9EF9-3D6E-0FE1-9C553AC8E83E}"/>
              </a:ext>
            </a:extLst>
          </p:cNvPr>
          <p:cNvSpPr txBox="1">
            <a:spLocks/>
          </p:cNvSpPr>
          <p:nvPr/>
        </p:nvSpPr>
        <p:spPr>
          <a:xfrm>
            <a:off x="130630" y="1480457"/>
            <a:ext cx="11930742" cy="4547120"/>
          </a:xfrm>
          <a:prstGeom prst="rect">
            <a:avLst/>
          </a:prstGeom>
        </p:spPr>
        <p:txBody>
          <a:bodyPr vert="horz" lIns="91440" tIns="45720" rIns="7200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lvl="1" indent="0">
              <a:spcBef>
                <a:spcPts val="0"/>
              </a:spcBef>
              <a:spcAft>
                <a:spcPts val="2400"/>
              </a:spcAft>
              <a:buFont typeface="Arial" panose="020B0604020202020204" pitchFamily="34" charset="0"/>
              <a:buNone/>
              <a:tabLst>
                <a:tab pos="8158163" algn="r"/>
              </a:tabLst>
            </a:pPr>
            <a:endParaRPr lang="en-GB">
              <a:solidFill>
                <a:schemeClr val="tx1"/>
              </a:solidFill>
              <a:cs typeface="Calibri"/>
            </a:endParaRPr>
          </a:p>
        </p:txBody>
      </p:sp>
      <p:pic>
        <p:nvPicPr>
          <p:cNvPr id="4" name="Picture 3">
            <a:extLst>
              <a:ext uri="{FF2B5EF4-FFF2-40B4-BE49-F238E27FC236}">
                <a16:creationId xmlns:a16="http://schemas.microsoft.com/office/drawing/2014/main" id="{0605CE94-F12D-58CC-CEAE-BD01531D4354}"/>
              </a:ext>
            </a:extLst>
          </p:cNvPr>
          <p:cNvPicPr>
            <a:picLocks noChangeAspect="1"/>
          </p:cNvPicPr>
          <p:nvPr/>
        </p:nvPicPr>
        <p:blipFill>
          <a:blip r:embed="rId3"/>
          <a:stretch>
            <a:fillRect/>
          </a:stretch>
        </p:blipFill>
        <p:spPr>
          <a:xfrm>
            <a:off x="2432360" y="1480457"/>
            <a:ext cx="6439516" cy="4998128"/>
          </a:xfrm>
          <a:prstGeom prst="rect">
            <a:avLst/>
          </a:prstGeom>
        </p:spPr>
      </p:pic>
    </p:spTree>
    <p:extLst>
      <p:ext uri="{BB962C8B-B14F-4D97-AF65-F5344CB8AC3E}">
        <p14:creationId xmlns:p14="http://schemas.microsoft.com/office/powerpoint/2010/main" val="116199887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4">
            <a:extLst>
              <a:ext uri="{FF2B5EF4-FFF2-40B4-BE49-F238E27FC236}">
                <a16:creationId xmlns:a16="http://schemas.microsoft.com/office/drawing/2014/main" id="{F1B9FB3C-0584-1443-BE07-99F3F52625FC}"/>
              </a:ext>
            </a:extLst>
          </p:cNvPr>
          <p:cNvSpPr>
            <a:spLocks noGrp="1"/>
          </p:cNvSpPr>
          <p:nvPr>
            <p:ph type="title"/>
          </p:nvPr>
        </p:nvSpPr>
        <p:spPr>
          <a:xfrm>
            <a:off x="3065650" y="220043"/>
            <a:ext cx="9126350" cy="862700"/>
          </a:xfrm>
        </p:spPr>
        <p:txBody>
          <a:bodyPr>
            <a:normAutofit fontScale="90000"/>
          </a:bodyPr>
          <a:lstStyle/>
          <a:p>
            <a:r>
              <a:rPr lang="en-GB" sz="3600">
                <a:latin typeface="+mn-lt"/>
              </a:rPr>
              <a:t>FRMCS classified as incompatible change in case GSM-R services are stopped </a:t>
            </a:r>
            <a:endParaRPr lang="id-ID" sz="3600">
              <a:latin typeface="+mn-lt"/>
            </a:endParaRPr>
          </a:p>
        </p:txBody>
      </p:sp>
      <p:sp>
        <p:nvSpPr>
          <p:cNvPr id="2" name="Content Placeholder 4">
            <a:extLst>
              <a:ext uri="{FF2B5EF4-FFF2-40B4-BE49-F238E27FC236}">
                <a16:creationId xmlns:a16="http://schemas.microsoft.com/office/drawing/2014/main" id="{06898794-9EF9-3D6E-0FE1-9C553AC8E83E}"/>
              </a:ext>
            </a:extLst>
          </p:cNvPr>
          <p:cNvSpPr txBox="1">
            <a:spLocks/>
          </p:cNvSpPr>
          <p:nvPr/>
        </p:nvSpPr>
        <p:spPr>
          <a:xfrm>
            <a:off x="130630" y="1480457"/>
            <a:ext cx="11930742" cy="4547120"/>
          </a:xfrm>
          <a:prstGeom prst="rect">
            <a:avLst/>
          </a:prstGeom>
        </p:spPr>
        <p:txBody>
          <a:bodyPr vert="horz" lIns="91440" tIns="45720" rIns="7200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lvl="1" indent="0">
              <a:spcBef>
                <a:spcPts val="0"/>
              </a:spcBef>
              <a:spcAft>
                <a:spcPts val="2400"/>
              </a:spcAft>
              <a:buFont typeface="Arial" panose="020B0604020202020204" pitchFamily="34" charset="0"/>
              <a:buNone/>
              <a:tabLst>
                <a:tab pos="8158163" algn="r"/>
              </a:tabLst>
            </a:pPr>
            <a:endParaRPr lang="en-GB">
              <a:solidFill>
                <a:schemeClr val="tx1"/>
              </a:solidFill>
              <a:cs typeface="Calibri"/>
            </a:endParaRPr>
          </a:p>
        </p:txBody>
      </p:sp>
      <p:pic>
        <p:nvPicPr>
          <p:cNvPr id="14" name="Picture 13">
            <a:extLst>
              <a:ext uri="{FF2B5EF4-FFF2-40B4-BE49-F238E27FC236}">
                <a16:creationId xmlns:a16="http://schemas.microsoft.com/office/drawing/2014/main" id="{828C4521-6F78-84EE-2E1F-74B264C74DAF}"/>
              </a:ext>
            </a:extLst>
          </p:cNvPr>
          <p:cNvPicPr>
            <a:picLocks noChangeAspect="1"/>
          </p:cNvPicPr>
          <p:nvPr/>
        </p:nvPicPr>
        <p:blipFill>
          <a:blip r:embed="rId3"/>
          <a:stretch>
            <a:fillRect/>
          </a:stretch>
        </p:blipFill>
        <p:spPr>
          <a:xfrm>
            <a:off x="2975406" y="1864311"/>
            <a:ext cx="5619750" cy="4673861"/>
          </a:xfrm>
          <a:prstGeom prst="rect">
            <a:avLst/>
          </a:prstGeom>
        </p:spPr>
      </p:pic>
      <p:pic>
        <p:nvPicPr>
          <p:cNvPr id="15" name="Picture 15">
            <a:extLst>
              <a:ext uri="{FF2B5EF4-FFF2-40B4-BE49-F238E27FC236}">
                <a16:creationId xmlns:a16="http://schemas.microsoft.com/office/drawing/2014/main" id="{C77439D8-169D-9D30-A18E-1B23FBCB76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4964" y="1439964"/>
            <a:ext cx="1802166"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112286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4">
            <a:extLst>
              <a:ext uri="{FF2B5EF4-FFF2-40B4-BE49-F238E27FC236}">
                <a16:creationId xmlns:a16="http://schemas.microsoft.com/office/drawing/2014/main" id="{F1B9FB3C-0584-1443-BE07-99F3F52625FC}"/>
              </a:ext>
            </a:extLst>
          </p:cNvPr>
          <p:cNvSpPr>
            <a:spLocks noGrp="1"/>
          </p:cNvSpPr>
          <p:nvPr>
            <p:ph type="title"/>
          </p:nvPr>
        </p:nvSpPr>
        <p:spPr>
          <a:xfrm>
            <a:off x="3065651" y="28657"/>
            <a:ext cx="8734464" cy="862700"/>
          </a:xfrm>
        </p:spPr>
        <p:txBody>
          <a:bodyPr>
            <a:normAutofit/>
          </a:bodyPr>
          <a:lstStyle/>
          <a:p>
            <a:r>
              <a:rPr lang="en-GB" sz="3600">
                <a:latin typeface="+mn-lt"/>
              </a:rPr>
              <a:t>ERTMS Specifications – Digital and Green Rail</a:t>
            </a:r>
            <a:endParaRPr lang="id-ID" sz="3600">
              <a:latin typeface="+mn-lt"/>
            </a:endParaRPr>
          </a:p>
        </p:txBody>
      </p:sp>
      <p:graphicFrame>
        <p:nvGraphicFramePr>
          <p:cNvPr id="3" name="Table 6">
            <a:extLst>
              <a:ext uri="{FF2B5EF4-FFF2-40B4-BE49-F238E27FC236}">
                <a16:creationId xmlns:a16="http://schemas.microsoft.com/office/drawing/2014/main" id="{DECC9CC6-E251-32F2-AF16-6E19DFDAA469}"/>
              </a:ext>
            </a:extLst>
          </p:cNvPr>
          <p:cNvGraphicFramePr>
            <a:graphicFrameLocks noGrp="1"/>
          </p:cNvGraphicFramePr>
          <p:nvPr>
            <p:extLst>
              <p:ext uri="{D42A27DB-BD31-4B8C-83A1-F6EECF244321}">
                <p14:modId xmlns:p14="http://schemas.microsoft.com/office/powerpoint/2010/main" val="1642977650"/>
              </p:ext>
            </p:extLst>
          </p:nvPr>
        </p:nvGraphicFramePr>
        <p:xfrm>
          <a:off x="293097" y="1349830"/>
          <a:ext cx="11668749" cy="4937760"/>
        </p:xfrm>
        <a:graphic>
          <a:graphicData uri="http://schemas.openxmlformats.org/drawingml/2006/table">
            <a:tbl>
              <a:tblPr firstRow="1" bandRow="1">
                <a:tableStyleId>{5C22544A-7EE6-4342-B048-85BDC9FD1C3A}</a:tableStyleId>
              </a:tblPr>
              <a:tblGrid>
                <a:gridCol w="3531480">
                  <a:extLst>
                    <a:ext uri="{9D8B030D-6E8A-4147-A177-3AD203B41FA5}">
                      <a16:colId xmlns:a16="http://schemas.microsoft.com/office/drawing/2014/main" val="1634782347"/>
                    </a:ext>
                  </a:extLst>
                </a:gridCol>
                <a:gridCol w="7136843">
                  <a:extLst>
                    <a:ext uri="{9D8B030D-6E8A-4147-A177-3AD203B41FA5}">
                      <a16:colId xmlns:a16="http://schemas.microsoft.com/office/drawing/2014/main" val="1443602679"/>
                    </a:ext>
                  </a:extLst>
                </a:gridCol>
                <a:gridCol w="1000426">
                  <a:extLst>
                    <a:ext uri="{9D8B030D-6E8A-4147-A177-3AD203B41FA5}">
                      <a16:colId xmlns:a16="http://schemas.microsoft.com/office/drawing/2014/main" val="2384228856"/>
                    </a:ext>
                  </a:extLst>
                </a:gridCol>
              </a:tblGrid>
              <a:tr h="496834">
                <a:tc>
                  <a:txBody>
                    <a:bodyPr/>
                    <a:lstStyle/>
                    <a:p>
                      <a:pPr algn="ctr"/>
                      <a:r>
                        <a:rPr lang="en-GB" sz="1800"/>
                        <a:t>Mandate/scope for specifications</a:t>
                      </a:r>
                    </a:p>
                    <a:p>
                      <a:pPr lvl="0" algn="ctr">
                        <a:buNone/>
                      </a:pPr>
                      <a:r>
                        <a:rPr lang="en-GB" sz="1800"/>
                        <a:t> in CCS TSI 2023/1695</a:t>
                      </a:r>
                    </a:p>
                  </a:txBody>
                  <a:tcPr/>
                </a:tc>
                <a:tc>
                  <a:txBody>
                    <a:bodyPr/>
                    <a:lstStyle/>
                    <a:p>
                      <a:pPr algn="ctr"/>
                      <a:r>
                        <a:rPr lang="en-GB" sz="1800"/>
                        <a:t>Link with strategic objectives</a:t>
                      </a:r>
                    </a:p>
                  </a:txBody>
                  <a:tcPr/>
                </a:tc>
                <a:tc>
                  <a:txBody>
                    <a:bodyPr/>
                    <a:lstStyle/>
                    <a:p>
                      <a:pPr algn="ctr"/>
                      <a:r>
                        <a:rPr lang="en-GB" sz="1800"/>
                        <a:t>Status</a:t>
                      </a:r>
                    </a:p>
                  </a:txBody>
                  <a:tcPr/>
                </a:tc>
                <a:extLst>
                  <a:ext uri="{0D108BD9-81ED-4DB2-BD59-A6C34878D82A}">
                    <a16:rowId xmlns:a16="http://schemas.microsoft.com/office/drawing/2014/main" val="2932566582"/>
                  </a:ext>
                </a:extLst>
              </a:tr>
              <a:tr h="442837">
                <a:tc>
                  <a:txBody>
                    <a:bodyPr/>
                    <a:lstStyle/>
                    <a:p>
                      <a:r>
                        <a:rPr lang="en-GB" sz="1800" b="1">
                          <a:solidFill>
                            <a:schemeClr val="tx1"/>
                          </a:solidFill>
                        </a:rPr>
                        <a:t>Automated Train Operation </a:t>
                      </a:r>
                    </a:p>
                    <a:p>
                      <a:r>
                        <a:rPr lang="en-GB" sz="1800" err="1">
                          <a:solidFill>
                            <a:schemeClr val="tx1"/>
                          </a:solidFill>
                        </a:rPr>
                        <a:t>GoA</a:t>
                      </a:r>
                      <a:r>
                        <a:rPr lang="en-GB" sz="1800">
                          <a:solidFill>
                            <a:schemeClr val="tx1"/>
                          </a:solidFill>
                        </a:rPr>
                        <a:t> 1 and 2 </a:t>
                      </a:r>
                    </a:p>
                  </a:txBody>
                  <a:tcPr/>
                </a:tc>
                <a:tc>
                  <a:txBody>
                    <a:bodyPr/>
                    <a:lstStyle/>
                    <a:p>
                      <a:r>
                        <a:rPr lang="en-GB" sz="1400"/>
                        <a:t>ATO provides capacity benefits and reduces energy consumption (green rail).  </a:t>
                      </a:r>
                    </a:p>
                    <a:p>
                      <a:endParaRPr lang="en-GB" sz="1400"/>
                    </a:p>
                  </a:txBody>
                  <a:tcPr/>
                </a:tc>
                <a:tc>
                  <a:txBody>
                    <a:bodyPr/>
                    <a:lstStyle/>
                    <a:p>
                      <a:endParaRPr lang="en-GB" sz="1200"/>
                    </a:p>
                  </a:txBody>
                  <a:tcPr/>
                </a:tc>
                <a:extLst>
                  <a:ext uri="{0D108BD9-81ED-4DB2-BD59-A6C34878D82A}">
                    <a16:rowId xmlns:a16="http://schemas.microsoft.com/office/drawing/2014/main" val="630505953"/>
                  </a:ext>
                </a:extLst>
              </a:tr>
              <a:tr h="489425">
                <a:tc>
                  <a:txBody>
                    <a:bodyPr/>
                    <a:lstStyle/>
                    <a:p>
                      <a:r>
                        <a:rPr lang="en-GB" sz="1800" b="1"/>
                        <a:t>ETCS Readiness for FRMCS</a:t>
                      </a:r>
                    </a:p>
                    <a:p>
                      <a:r>
                        <a:rPr lang="en-GB" sz="1800"/>
                        <a:t>5G based communication</a:t>
                      </a:r>
                    </a:p>
                  </a:txBody>
                  <a:tcPr/>
                </a:tc>
                <a:tc>
                  <a:txBody>
                    <a:bodyPr/>
                    <a:lstStyle/>
                    <a:p>
                      <a:r>
                        <a:rPr lang="en-GB" sz="1400"/>
                        <a:t>GSM-R (2G) will become obsolete between 2035-2040 and shall be replaced by FRMCS (5G).   </a:t>
                      </a:r>
                    </a:p>
                    <a:p>
                      <a:r>
                        <a:rPr lang="en-GB" sz="1400" kern="1200">
                          <a:solidFill>
                            <a:schemeClr val="dk1"/>
                          </a:solidFill>
                          <a:latin typeface="+mn-lt"/>
                          <a:ea typeface="+mn-ea"/>
                          <a:cs typeface="+mn-cs"/>
                        </a:rPr>
                        <a:t>Further digitalisation of rail as 5G opens many possibilities.</a:t>
                      </a:r>
                    </a:p>
                  </a:txBody>
                  <a:tcPr/>
                </a:tc>
                <a:tc>
                  <a:txBody>
                    <a:bodyPr/>
                    <a:lstStyle/>
                    <a:p>
                      <a:endParaRPr lang="en-GB" sz="1200" kern="1200">
                        <a:solidFill>
                          <a:schemeClr val="dk1"/>
                        </a:solidFill>
                        <a:latin typeface="+mn-lt"/>
                        <a:ea typeface="+mn-ea"/>
                        <a:cs typeface="+mn-cs"/>
                      </a:endParaRPr>
                    </a:p>
                  </a:txBody>
                  <a:tcPr/>
                </a:tc>
                <a:extLst>
                  <a:ext uri="{0D108BD9-81ED-4DB2-BD59-A6C34878D82A}">
                    <a16:rowId xmlns:a16="http://schemas.microsoft.com/office/drawing/2014/main" val="2919174772"/>
                  </a:ext>
                </a:extLst>
              </a:tr>
              <a:tr h="794936">
                <a:tc>
                  <a:txBody>
                    <a:bodyPr/>
                    <a:lstStyle/>
                    <a:p>
                      <a:r>
                        <a:rPr lang="en-GB" sz="1800" b="1"/>
                        <a:t>Digital ETCS reducing trackside assets </a:t>
                      </a:r>
                    </a:p>
                    <a:p>
                      <a:endParaRPr lang="en-GB" sz="1400"/>
                    </a:p>
                  </a:txBody>
                  <a:tcPr/>
                </a:tc>
                <a:tc>
                  <a:txBody>
                    <a:bodyPr/>
                    <a:lstStyle/>
                    <a:p>
                      <a:r>
                        <a:rPr lang="en-GB" sz="1400"/>
                        <a:t>Hybrid Train Detection:  Train integrity allows capacity increase and/or reduced trackside train detection systems.  Note: merge of ETCS L2 &amp; ETCS L3 + missing safety requirements.</a:t>
                      </a:r>
                    </a:p>
                    <a:p>
                      <a:r>
                        <a:rPr lang="en-GB" sz="1400"/>
                        <a:t>Supervised manoeuvres: Supervised manoeuvres allow safety increase and when using digital automatic coupling will allow to get rid of shunting signals</a:t>
                      </a:r>
                    </a:p>
                  </a:txBody>
                  <a:tcPr/>
                </a:tc>
                <a:tc>
                  <a:txBody>
                    <a:bodyPr/>
                    <a:lstStyle/>
                    <a:p>
                      <a:endParaRPr lang="en-GB" sz="1200"/>
                    </a:p>
                  </a:txBody>
                  <a:tcPr/>
                </a:tc>
                <a:extLst>
                  <a:ext uri="{0D108BD9-81ED-4DB2-BD59-A6C34878D82A}">
                    <a16:rowId xmlns:a16="http://schemas.microsoft.com/office/drawing/2014/main" val="1992563732"/>
                  </a:ext>
                </a:extLst>
              </a:tr>
              <a:tr h="866035">
                <a:tc>
                  <a:txBody>
                    <a:bodyPr/>
                    <a:lstStyle/>
                    <a:p>
                      <a:r>
                        <a:rPr lang="en-GB" sz="1800" b="1"/>
                        <a:t>On-board modularity</a:t>
                      </a:r>
                    </a:p>
                  </a:txBody>
                  <a:tcPr/>
                </a:tc>
                <a:tc>
                  <a:txBody>
                    <a:bodyPr/>
                    <a:lstStyle/>
                    <a:p>
                      <a:pPr lvl="0">
                        <a:buNone/>
                      </a:pPr>
                      <a:r>
                        <a:rPr lang="en-GB" sz="1400" b="0" i="0" u="none" strike="noStrike" noProof="0">
                          <a:solidFill>
                            <a:schemeClr val="tx1"/>
                          </a:solidFill>
                          <a:latin typeface="Calibri"/>
                        </a:rPr>
                        <a:t>On-board modularity enables further market opening which allows integration of different interoperability constituents/subsystems from different suppliers (open market).   </a:t>
                      </a:r>
                    </a:p>
                    <a:p>
                      <a:pPr lvl="0">
                        <a:buNone/>
                      </a:pPr>
                      <a:r>
                        <a:rPr lang="en-GB" sz="1400" b="0" i="0" u="none" strike="noStrike" noProof="0">
                          <a:solidFill>
                            <a:schemeClr val="tx1"/>
                          </a:solidFill>
                        </a:rPr>
                        <a:t>ERTMS specifications include additional specifications which provide on-board modularity focusing on a common Ethernet based system and providing harmonised interfaces between ATO, ETCS, FRMCS parts and RST-subsystem. </a:t>
                      </a:r>
                      <a:endParaRPr lang="en-GB" sz="1400" b="0" i="0" u="none" strike="noStrike" noProof="0"/>
                    </a:p>
                  </a:txBody>
                  <a:tcPr/>
                </a:tc>
                <a:tc>
                  <a:txBody>
                    <a:bodyPr/>
                    <a:lstStyle/>
                    <a:p>
                      <a:pPr lvl="0">
                        <a:buNone/>
                      </a:pPr>
                      <a:endParaRPr lang="en-GB" sz="1200" b="0" i="0" u="none" strike="noStrike" noProof="0"/>
                    </a:p>
                  </a:txBody>
                  <a:tcPr/>
                </a:tc>
                <a:extLst>
                  <a:ext uri="{0D108BD9-81ED-4DB2-BD59-A6C34878D82A}">
                    <a16:rowId xmlns:a16="http://schemas.microsoft.com/office/drawing/2014/main" val="2975988343"/>
                  </a:ext>
                </a:extLst>
              </a:tr>
              <a:tr h="873222">
                <a:tc>
                  <a:txBody>
                    <a:bodyPr/>
                    <a:lstStyle/>
                    <a:p>
                      <a:pPr lvl="0">
                        <a:buNone/>
                      </a:pPr>
                      <a:r>
                        <a:rPr lang="en-GB" sz="1800" b="1"/>
                        <a:t>Additional changes to further optimise capacity, safety &amp; security, cost reductions</a:t>
                      </a:r>
                      <a:endParaRPr lang="en-US" sz="1800" b="1"/>
                    </a:p>
                  </a:txBody>
                  <a:tcPr/>
                </a:tc>
                <a:tc>
                  <a:txBody>
                    <a:bodyPr/>
                    <a:lstStyle/>
                    <a:p>
                      <a:pPr lvl="0">
                        <a:buNone/>
                      </a:pPr>
                      <a:r>
                        <a:rPr lang="en-GB" sz="1400"/>
                        <a:t>The ERTMS specifications are further optimised with additional change requests based on return of experience of ERTMS projects.</a:t>
                      </a:r>
                      <a:endParaRPr lang="en-US" sz="1400"/>
                    </a:p>
                  </a:txBody>
                  <a:tcPr/>
                </a:tc>
                <a:tc>
                  <a:txBody>
                    <a:bodyPr/>
                    <a:lstStyle/>
                    <a:p>
                      <a:pPr marL="0" lvl="0" indent="0">
                        <a:buFontTx/>
                        <a:buNone/>
                      </a:pPr>
                      <a:endParaRPr lang="en-GB" sz="1200"/>
                    </a:p>
                  </a:txBody>
                  <a:tcPr/>
                </a:tc>
                <a:extLst>
                  <a:ext uri="{0D108BD9-81ED-4DB2-BD59-A6C34878D82A}">
                    <a16:rowId xmlns:a16="http://schemas.microsoft.com/office/drawing/2014/main" val="1603319850"/>
                  </a:ext>
                </a:extLst>
              </a:tr>
            </a:tbl>
          </a:graphicData>
        </a:graphic>
      </p:graphicFrame>
      <p:pic>
        <p:nvPicPr>
          <p:cNvPr id="5" name="Picture 4">
            <a:extLst>
              <a:ext uri="{FF2B5EF4-FFF2-40B4-BE49-F238E27FC236}">
                <a16:creationId xmlns:a16="http://schemas.microsoft.com/office/drawing/2014/main" id="{E567B487-81A5-F735-8EBA-BEB1E913D03C}"/>
              </a:ext>
            </a:extLst>
          </p:cNvPr>
          <p:cNvPicPr>
            <a:picLocks noChangeAspect="1"/>
          </p:cNvPicPr>
          <p:nvPr/>
        </p:nvPicPr>
        <p:blipFill>
          <a:blip r:embed="rId3"/>
          <a:stretch>
            <a:fillRect/>
          </a:stretch>
        </p:blipFill>
        <p:spPr>
          <a:xfrm>
            <a:off x="11204746" y="2058625"/>
            <a:ext cx="497680" cy="442203"/>
          </a:xfrm>
          <a:prstGeom prst="rect">
            <a:avLst/>
          </a:prstGeom>
        </p:spPr>
      </p:pic>
      <p:pic>
        <p:nvPicPr>
          <p:cNvPr id="6" name="Picture 5">
            <a:extLst>
              <a:ext uri="{FF2B5EF4-FFF2-40B4-BE49-F238E27FC236}">
                <a16:creationId xmlns:a16="http://schemas.microsoft.com/office/drawing/2014/main" id="{EC4AEDC0-4527-E0EE-4092-3338E7E64F6A}"/>
              </a:ext>
            </a:extLst>
          </p:cNvPr>
          <p:cNvPicPr>
            <a:picLocks noChangeAspect="1"/>
          </p:cNvPicPr>
          <p:nvPr/>
        </p:nvPicPr>
        <p:blipFill>
          <a:blip r:embed="rId3"/>
          <a:stretch>
            <a:fillRect/>
          </a:stretch>
        </p:blipFill>
        <p:spPr>
          <a:xfrm>
            <a:off x="11204746" y="2708953"/>
            <a:ext cx="515436" cy="442203"/>
          </a:xfrm>
          <a:prstGeom prst="rect">
            <a:avLst/>
          </a:prstGeom>
        </p:spPr>
      </p:pic>
      <p:pic>
        <p:nvPicPr>
          <p:cNvPr id="2" name="Picture 1">
            <a:extLst>
              <a:ext uri="{FF2B5EF4-FFF2-40B4-BE49-F238E27FC236}">
                <a16:creationId xmlns:a16="http://schemas.microsoft.com/office/drawing/2014/main" id="{25A20B23-64A7-D9FE-86DB-407CFA378C35}"/>
              </a:ext>
            </a:extLst>
          </p:cNvPr>
          <p:cNvPicPr>
            <a:picLocks noChangeAspect="1"/>
          </p:cNvPicPr>
          <p:nvPr/>
        </p:nvPicPr>
        <p:blipFill>
          <a:blip r:embed="rId3"/>
          <a:stretch>
            <a:fillRect/>
          </a:stretch>
        </p:blipFill>
        <p:spPr>
          <a:xfrm>
            <a:off x="11204746" y="5710553"/>
            <a:ext cx="497680" cy="442203"/>
          </a:xfrm>
          <a:prstGeom prst="rect">
            <a:avLst/>
          </a:prstGeom>
        </p:spPr>
      </p:pic>
      <p:pic>
        <p:nvPicPr>
          <p:cNvPr id="4" name="Picture 3">
            <a:extLst>
              <a:ext uri="{FF2B5EF4-FFF2-40B4-BE49-F238E27FC236}">
                <a16:creationId xmlns:a16="http://schemas.microsoft.com/office/drawing/2014/main" id="{19778959-9F6C-989E-4F9F-C3F89816F5A8}"/>
              </a:ext>
            </a:extLst>
          </p:cNvPr>
          <p:cNvPicPr>
            <a:picLocks noChangeAspect="1"/>
          </p:cNvPicPr>
          <p:nvPr/>
        </p:nvPicPr>
        <p:blipFill>
          <a:blip r:embed="rId3"/>
          <a:stretch>
            <a:fillRect/>
          </a:stretch>
        </p:blipFill>
        <p:spPr>
          <a:xfrm>
            <a:off x="11204746" y="4558007"/>
            <a:ext cx="497680" cy="442203"/>
          </a:xfrm>
          <a:prstGeom prst="rect">
            <a:avLst/>
          </a:prstGeom>
        </p:spPr>
      </p:pic>
      <p:pic>
        <p:nvPicPr>
          <p:cNvPr id="10" name="Picture 9">
            <a:extLst>
              <a:ext uri="{FF2B5EF4-FFF2-40B4-BE49-F238E27FC236}">
                <a16:creationId xmlns:a16="http://schemas.microsoft.com/office/drawing/2014/main" id="{20A4BE25-2D45-8198-A5EF-619315771A33}"/>
              </a:ext>
            </a:extLst>
          </p:cNvPr>
          <p:cNvPicPr>
            <a:picLocks noChangeAspect="1"/>
          </p:cNvPicPr>
          <p:nvPr/>
        </p:nvPicPr>
        <p:blipFill>
          <a:blip r:embed="rId3"/>
          <a:stretch>
            <a:fillRect/>
          </a:stretch>
        </p:blipFill>
        <p:spPr>
          <a:xfrm>
            <a:off x="11204746" y="3405461"/>
            <a:ext cx="497680" cy="442203"/>
          </a:xfrm>
          <a:prstGeom prst="rect">
            <a:avLst/>
          </a:prstGeom>
        </p:spPr>
      </p:pic>
    </p:spTree>
    <p:extLst>
      <p:ext uri="{BB962C8B-B14F-4D97-AF65-F5344CB8AC3E}">
        <p14:creationId xmlns:p14="http://schemas.microsoft.com/office/powerpoint/2010/main" val="2412519084"/>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8769" y="93819"/>
            <a:ext cx="8765600" cy="1273215"/>
          </a:xfrm>
        </p:spPr>
        <p:txBody>
          <a:bodyPr/>
          <a:lstStyle/>
          <a:p>
            <a:r>
              <a:rPr lang="en-GB" sz="3600">
                <a:latin typeface="+mn-lt"/>
              </a:rPr>
              <a:t>ERTMS Specifications – Evolution of ETCS Baselines/ETCS System versions</a:t>
            </a:r>
          </a:p>
          <a:p>
            <a:endParaRPr lang="en-GB" sz="2400">
              <a:cs typeface="Calibri"/>
            </a:endParaRPr>
          </a:p>
        </p:txBody>
      </p:sp>
      <p:sp>
        <p:nvSpPr>
          <p:cNvPr id="5" name="AutoShape 3">
            <a:extLst>
              <a:ext uri="{FF2B5EF4-FFF2-40B4-BE49-F238E27FC236}">
                <a16:creationId xmlns:a16="http://schemas.microsoft.com/office/drawing/2014/main" id="{E653B675-ACDA-F3C2-8310-F826357B7DCE}"/>
              </a:ext>
            </a:extLst>
          </p:cNvPr>
          <p:cNvSpPr>
            <a:spLocks noChangeAspect="1" noChangeArrowheads="1" noTextEdit="1"/>
          </p:cNvSpPr>
          <p:nvPr/>
        </p:nvSpPr>
        <p:spPr bwMode="auto">
          <a:xfrm>
            <a:off x="469394" y="1530659"/>
            <a:ext cx="11171238" cy="516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Rectangle 5">
            <a:extLst>
              <a:ext uri="{FF2B5EF4-FFF2-40B4-BE49-F238E27FC236}">
                <a16:creationId xmlns:a16="http://schemas.microsoft.com/office/drawing/2014/main" id="{000D3814-F2E1-E39E-5AC5-651C8F6CC5AC}"/>
              </a:ext>
            </a:extLst>
          </p:cNvPr>
          <p:cNvSpPr>
            <a:spLocks noChangeArrowheads="1"/>
          </p:cNvSpPr>
          <p:nvPr/>
        </p:nvSpPr>
        <p:spPr bwMode="auto">
          <a:xfrm>
            <a:off x="4946144" y="3615748"/>
            <a:ext cx="6532563" cy="2874963"/>
          </a:xfrm>
          <a:prstGeom prst="rect">
            <a:avLst/>
          </a:prstGeom>
          <a:noFill/>
          <a:ln w="63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Rectangle 6">
            <a:extLst>
              <a:ext uri="{FF2B5EF4-FFF2-40B4-BE49-F238E27FC236}">
                <a16:creationId xmlns:a16="http://schemas.microsoft.com/office/drawing/2014/main" id="{93094DD3-3000-4CFC-3466-D75EAB7F0CCD}"/>
              </a:ext>
            </a:extLst>
          </p:cNvPr>
          <p:cNvSpPr>
            <a:spLocks noChangeArrowheads="1"/>
          </p:cNvSpPr>
          <p:nvPr/>
        </p:nvSpPr>
        <p:spPr bwMode="auto">
          <a:xfrm>
            <a:off x="6541581" y="3695123"/>
            <a:ext cx="3846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CCS TSI 2023/1695 with ETCS Baseline 4 (Release 1) </a:t>
            </a:r>
            <a:endParaRPr kumimoji="0" lang="en-US" altLang="en-US" sz="2400" b="0" i="0" u="none" strike="noStrike" cap="none" normalizeH="0" baseline="0">
              <a:ln>
                <a:noFill/>
              </a:ln>
              <a:solidFill>
                <a:schemeClr val="tx1"/>
              </a:solidFill>
              <a:effectLst/>
              <a:latin typeface="Arial" panose="020B0604020202020204" pitchFamily="34" charset="0"/>
            </a:endParaRPr>
          </a:p>
        </p:txBody>
      </p:sp>
      <p:sp>
        <p:nvSpPr>
          <p:cNvPr id="8" name="Rectangle 7">
            <a:extLst>
              <a:ext uri="{FF2B5EF4-FFF2-40B4-BE49-F238E27FC236}">
                <a16:creationId xmlns:a16="http://schemas.microsoft.com/office/drawing/2014/main" id="{7044EA3E-1F01-4F3C-160A-6724ECC31BC4}"/>
              </a:ext>
            </a:extLst>
          </p:cNvPr>
          <p:cNvSpPr>
            <a:spLocks noChangeArrowheads="1"/>
          </p:cNvSpPr>
          <p:nvPr/>
        </p:nvSpPr>
        <p:spPr bwMode="auto">
          <a:xfrm>
            <a:off x="9297481" y="3969761"/>
            <a:ext cx="2124075" cy="1833563"/>
          </a:xfrm>
          <a:prstGeom prst="rect">
            <a:avLst/>
          </a:prstGeom>
          <a:solidFill>
            <a:srgbClr val="E2EF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Rectangle 8">
            <a:extLst>
              <a:ext uri="{FF2B5EF4-FFF2-40B4-BE49-F238E27FC236}">
                <a16:creationId xmlns:a16="http://schemas.microsoft.com/office/drawing/2014/main" id="{9A9F1D8C-7119-A685-B062-A01405BA2662}"/>
              </a:ext>
            </a:extLst>
          </p:cNvPr>
          <p:cNvSpPr>
            <a:spLocks noChangeArrowheads="1"/>
          </p:cNvSpPr>
          <p:nvPr/>
        </p:nvSpPr>
        <p:spPr bwMode="auto">
          <a:xfrm>
            <a:off x="9297481" y="3969761"/>
            <a:ext cx="2124075" cy="1833563"/>
          </a:xfrm>
          <a:prstGeom prst="rect">
            <a:avLst/>
          </a:prstGeom>
          <a:noFill/>
          <a:ln w="63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Rectangle 9">
            <a:extLst>
              <a:ext uri="{FF2B5EF4-FFF2-40B4-BE49-F238E27FC236}">
                <a16:creationId xmlns:a16="http://schemas.microsoft.com/office/drawing/2014/main" id="{7A625117-764B-006E-A4CE-781BE92D2A38}"/>
              </a:ext>
            </a:extLst>
          </p:cNvPr>
          <p:cNvSpPr>
            <a:spLocks noChangeArrowheads="1"/>
          </p:cNvSpPr>
          <p:nvPr/>
        </p:nvSpPr>
        <p:spPr bwMode="auto">
          <a:xfrm>
            <a:off x="9748331" y="4145973"/>
            <a:ext cx="8159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ETCS B4 R1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12">
            <a:extLst>
              <a:ext uri="{FF2B5EF4-FFF2-40B4-BE49-F238E27FC236}">
                <a16:creationId xmlns:a16="http://schemas.microsoft.com/office/drawing/2014/main" id="{D36E3A9D-F9BF-99B9-10C6-CB6E50962E39}"/>
              </a:ext>
            </a:extLst>
          </p:cNvPr>
          <p:cNvSpPr>
            <a:spLocks noChangeArrowheads="1"/>
          </p:cNvSpPr>
          <p:nvPr/>
        </p:nvSpPr>
        <p:spPr bwMode="auto">
          <a:xfrm>
            <a:off x="9416544" y="4879398"/>
            <a:ext cx="2089150"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Calibri" panose="020F0502020204030204" pitchFamily="34" charset="0"/>
              </a:rPr>
              <a:t>(=B4R1 functions up to 2.2 + all other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13">
            <a:extLst>
              <a:ext uri="{FF2B5EF4-FFF2-40B4-BE49-F238E27FC236}">
                <a16:creationId xmlns:a16="http://schemas.microsoft.com/office/drawing/2014/main" id="{1E76EBF3-CE00-EDBA-2A3E-DD881F7CD78D}"/>
              </a:ext>
            </a:extLst>
          </p:cNvPr>
          <p:cNvSpPr>
            <a:spLocks noChangeArrowheads="1"/>
          </p:cNvSpPr>
          <p:nvPr/>
        </p:nvSpPr>
        <p:spPr bwMode="auto">
          <a:xfrm>
            <a:off x="9459406" y="4992111"/>
            <a:ext cx="2003425"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Calibri" panose="020F0502020204030204" pitchFamily="34" charset="0"/>
              </a:rPr>
              <a:t>functional enhancements incl. ETCS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14">
            <a:extLst>
              <a:ext uri="{FF2B5EF4-FFF2-40B4-BE49-F238E27FC236}">
                <a16:creationId xmlns:a16="http://schemas.microsoft.com/office/drawing/2014/main" id="{0D336EBB-FBE3-6A32-6B11-26850FF1DFC9}"/>
              </a:ext>
            </a:extLst>
          </p:cNvPr>
          <p:cNvSpPr>
            <a:spLocks noChangeArrowheads="1"/>
          </p:cNvSpPr>
          <p:nvPr/>
        </p:nvSpPr>
        <p:spPr bwMode="auto">
          <a:xfrm>
            <a:off x="9657844" y="5125461"/>
            <a:ext cx="1487488"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Calibri" panose="020F0502020204030204" pitchFamily="34" charset="0"/>
              </a:rPr>
              <a:t>readiness for FRMCS/DAC)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39" name="Picture 15">
            <a:extLst>
              <a:ext uri="{FF2B5EF4-FFF2-40B4-BE49-F238E27FC236}">
                <a16:creationId xmlns:a16="http://schemas.microsoft.com/office/drawing/2014/main" id="{1C6C771E-22C1-6C5D-72E4-E30498C739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9694" y="5806498"/>
            <a:ext cx="1422400"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16">
            <a:extLst>
              <a:ext uri="{FF2B5EF4-FFF2-40B4-BE49-F238E27FC236}">
                <a16:creationId xmlns:a16="http://schemas.microsoft.com/office/drawing/2014/main" id="{F86BD715-E7DE-56D8-4B9E-E9E3119E92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2669" y="5806498"/>
            <a:ext cx="1298575"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17">
            <a:extLst>
              <a:ext uri="{FF2B5EF4-FFF2-40B4-BE49-F238E27FC236}">
                <a16:creationId xmlns:a16="http://schemas.microsoft.com/office/drawing/2014/main" id="{0C27CB92-3BD5-B2DF-17FB-7A6C4E3573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27719" y="5855711"/>
            <a:ext cx="131762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8">
            <a:extLst>
              <a:ext uri="{FF2B5EF4-FFF2-40B4-BE49-F238E27FC236}">
                <a16:creationId xmlns:a16="http://schemas.microsoft.com/office/drawing/2014/main" id="{8C40561D-2580-005F-6E0B-5B1C2C460F5B}"/>
              </a:ext>
            </a:extLst>
          </p:cNvPr>
          <p:cNvSpPr>
            <a:spLocks noChangeArrowheads="1"/>
          </p:cNvSpPr>
          <p:nvPr/>
        </p:nvSpPr>
        <p:spPr bwMode="auto">
          <a:xfrm>
            <a:off x="5111244" y="3955473"/>
            <a:ext cx="2025650" cy="1006475"/>
          </a:xfrm>
          <a:prstGeom prst="rect">
            <a:avLst/>
          </a:prstGeom>
          <a:solidFill>
            <a:srgbClr val="E2EF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Rectangle 19">
            <a:extLst>
              <a:ext uri="{FF2B5EF4-FFF2-40B4-BE49-F238E27FC236}">
                <a16:creationId xmlns:a16="http://schemas.microsoft.com/office/drawing/2014/main" id="{127E8753-A039-1B08-5BE7-43807B7A95D6}"/>
              </a:ext>
            </a:extLst>
          </p:cNvPr>
          <p:cNvSpPr>
            <a:spLocks noChangeArrowheads="1"/>
          </p:cNvSpPr>
          <p:nvPr/>
        </p:nvSpPr>
        <p:spPr bwMode="auto">
          <a:xfrm>
            <a:off x="5111244" y="3953886"/>
            <a:ext cx="2025650" cy="1006475"/>
          </a:xfrm>
          <a:prstGeom prst="rect">
            <a:avLst/>
          </a:prstGeom>
          <a:noFill/>
          <a:ln w="63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Rectangle 20">
            <a:extLst>
              <a:ext uri="{FF2B5EF4-FFF2-40B4-BE49-F238E27FC236}">
                <a16:creationId xmlns:a16="http://schemas.microsoft.com/office/drawing/2014/main" id="{90AE4F8B-BB3D-ECB1-58BD-16D501534A65}"/>
              </a:ext>
            </a:extLst>
          </p:cNvPr>
          <p:cNvSpPr>
            <a:spLocks noChangeArrowheads="1"/>
          </p:cNvSpPr>
          <p:nvPr/>
        </p:nvSpPr>
        <p:spPr bwMode="auto">
          <a:xfrm>
            <a:off x="5688582" y="4001967"/>
            <a:ext cx="81676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ETCS B4 R1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23">
            <a:extLst>
              <a:ext uri="{FF2B5EF4-FFF2-40B4-BE49-F238E27FC236}">
                <a16:creationId xmlns:a16="http://schemas.microsoft.com/office/drawing/2014/main" id="{020FF143-1CC9-DB19-4ED8-54923FC2CB74}"/>
              </a:ext>
            </a:extLst>
          </p:cNvPr>
          <p:cNvSpPr>
            <a:spLocks noChangeArrowheads="1"/>
          </p:cNvSpPr>
          <p:nvPr/>
        </p:nvSpPr>
        <p:spPr bwMode="auto">
          <a:xfrm>
            <a:off x="5418040" y="4636060"/>
            <a:ext cx="145713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Calibri" panose="020F0502020204030204" pitchFamily="34" charset="0"/>
              </a:rPr>
              <a:t>(= B3R2 functions + all error corrections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24">
            <a:extLst>
              <a:ext uri="{FF2B5EF4-FFF2-40B4-BE49-F238E27FC236}">
                <a16:creationId xmlns:a16="http://schemas.microsoft.com/office/drawing/2014/main" id="{C9E9FC84-05CB-7471-99FA-FFF1BE2D59E1}"/>
              </a:ext>
            </a:extLst>
          </p:cNvPr>
          <p:cNvSpPr>
            <a:spLocks noChangeArrowheads="1"/>
          </p:cNvSpPr>
          <p:nvPr/>
        </p:nvSpPr>
        <p:spPr bwMode="auto">
          <a:xfrm>
            <a:off x="5462671" y="4748772"/>
            <a:ext cx="134972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Calibri" panose="020F0502020204030204" pitchFamily="34" charset="0"/>
              </a:rPr>
              <a:t>+ relocation without linking CR 1370)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26">
            <a:extLst>
              <a:ext uri="{FF2B5EF4-FFF2-40B4-BE49-F238E27FC236}">
                <a16:creationId xmlns:a16="http://schemas.microsoft.com/office/drawing/2014/main" id="{FEE13A40-6D4B-A99A-5D68-56537AEEAE03}"/>
              </a:ext>
            </a:extLst>
          </p:cNvPr>
          <p:cNvSpPr>
            <a:spLocks noChangeArrowheads="1"/>
          </p:cNvSpPr>
          <p:nvPr/>
        </p:nvSpPr>
        <p:spPr bwMode="auto">
          <a:xfrm>
            <a:off x="5111244" y="5007986"/>
            <a:ext cx="2025650" cy="795338"/>
          </a:xfrm>
          <a:prstGeom prst="rect">
            <a:avLst/>
          </a:prstGeom>
          <a:noFill/>
          <a:ln w="63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Rectangle 29">
            <a:extLst>
              <a:ext uri="{FF2B5EF4-FFF2-40B4-BE49-F238E27FC236}">
                <a16:creationId xmlns:a16="http://schemas.microsoft.com/office/drawing/2014/main" id="{ECC79888-9789-B89C-444B-A96B103F80CD}"/>
              </a:ext>
            </a:extLst>
          </p:cNvPr>
          <p:cNvSpPr>
            <a:spLocks noChangeArrowheads="1"/>
          </p:cNvSpPr>
          <p:nvPr/>
        </p:nvSpPr>
        <p:spPr bwMode="auto">
          <a:xfrm>
            <a:off x="5450969" y="5182611"/>
            <a:ext cx="1189038"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Calibri" panose="020F0502020204030204" pitchFamily="34" charset="0"/>
              </a:rPr>
              <a:t>SS-153</a:t>
            </a:r>
            <a:r>
              <a:rPr kumimoji="0" lang="en-US" altLang="en-US" sz="700" b="0" i="0" u="none" strike="noStrike" cap="none" normalizeH="0" baseline="0">
                <a:ln>
                  <a:noFill/>
                </a:ln>
                <a:solidFill>
                  <a:srgbClr val="000000"/>
                </a:solidFill>
                <a:effectLst/>
                <a:latin typeface="Calibri" panose="020F0502020204030204" pitchFamily="34" charset="0"/>
              </a:rPr>
              <a:t> indicates which on-board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Rectangle 32">
            <a:extLst>
              <a:ext uri="{FF2B5EF4-FFF2-40B4-BE49-F238E27FC236}">
                <a16:creationId xmlns:a16="http://schemas.microsoft.com/office/drawing/2014/main" id="{942BD11E-C410-60A7-F487-60262547D8B5}"/>
              </a:ext>
            </a:extLst>
          </p:cNvPr>
          <p:cNvSpPr>
            <a:spLocks noChangeArrowheads="1"/>
          </p:cNvSpPr>
          <p:nvPr/>
        </p:nvSpPr>
        <p:spPr bwMode="auto">
          <a:xfrm>
            <a:off x="5435094" y="5296911"/>
            <a:ext cx="1854200"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Calibri" panose="020F0502020204030204" pitchFamily="34" charset="0"/>
              </a:rPr>
              <a:t>requirements/documents do not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Rectangle 33">
            <a:extLst>
              <a:ext uri="{FF2B5EF4-FFF2-40B4-BE49-F238E27FC236}">
                <a16:creationId xmlns:a16="http://schemas.microsoft.com/office/drawing/2014/main" id="{5F6A534B-17C9-EB5C-FEFD-0A7C7C6EE017}"/>
              </a:ext>
            </a:extLst>
          </p:cNvPr>
          <p:cNvSpPr>
            <a:spLocks noChangeArrowheads="1"/>
          </p:cNvSpPr>
          <p:nvPr/>
        </p:nvSpPr>
        <p:spPr bwMode="auto">
          <a:xfrm>
            <a:off x="5384294" y="5409623"/>
            <a:ext cx="1966913"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Calibri" panose="020F0502020204030204" pitchFamily="34" charset="0"/>
              </a:rPr>
              <a:t>apply or are modified compared to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Rectangle 34">
            <a:extLst>
              <a:ext uri="{FF2B5EF4-FFF2-40B4-BE49-F238E27FC236}">
                <a16:creationId xmlns:a16="http://schemas.microsoft.com/office/drawing/2014/main" id="{D438C916-8170-3551-AD09-738E3644EC21}"/>
              </a:ext>
            </a:extLst>
          </p:cNvPr>
          <p:cNvSpPr>
            <a:spLocks noChangeArrowheads="1"/>
          </p:cNvSpPr>
          <p:nvPr/>
        </p:nvSpPr>
        <p:spPr bwMode="auto">
          <a:xfrm>
            <a:off x="5512881" y="5522336"/>
            <a:ext cx="1665288"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Calibri" panose="020F0502020204030204" pitchFamily="34" charset="0"/>
              </a:rPr>
              <a:t>ETCS up to system version 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Rectangle 35">
            <a:extLst>
              <a:ext uri="{FF2B5EF4-FFF2-40B4-BE49-F238E27FC236}">
                <a16:creationId xmlns:a16="http://schemas.microsoft.com/office/drawing/2014/main" id="{E5F4743D-85AB-904C-BB70-2F70189029E1}"/>
              </a:ext>
            </a:extLst>
          </p:cNvPr>
          <p:cNvSpPr>
            <a:spLocks noChangeArrowheads="1"/>
          </p:cNvSpPr>
          <p:nvPr/>
        </p:nvSpPr>
        <p:spPr bwMode="auto">
          <a:xfrm>
            <a:off x="7216269" y="5314373"/>
            <a:ext cx="2022475" cy="488950"/>
          </a:xfrm>
          <a:prstGeom prst="rect">
            <a:avLst/>
          </a:prstGeom>
          <a:noFill/>
          <a:ln w="63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 name="Rectangle 38">
            <a:extLst>
              <a:ext uri="{FF2B5EF4-FFF2-40B4-BE49-F238E27FC236}">
                <a16:creationId xmlns:a16="http://schemas.microsoft.com/office/drawing/2014/main" id="{11F57300-7BA1-47B3-9115-C0F698860F61}"/>
              </a:ext>
            </a:extLst>
          </p:cNvPr>
          <p:cNvSpPr>
            <a:spLocks noChangeArrowheads="1"/>
          </p:cNvSpPr>
          <p:nvPr/>
        </p:nvSpPr>
        <p:spPr bwMode="auto">
          <a:xfrm>
            <a:off x="7841744" y="5338186"/>
            <a:ext cx="946150"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Calibri" panose="020F0502020204030204" pitchFamily="34" charset="0"/>
              </a:rPr>
              <a:t>SS-153</a:t>
            </a:r>
            <a:r>
              <a:rPr kumimoji="0" lang="en-US" altLang="en-US" sz="700" b="0" i="0" u="none" strike="noStrike" cap="none" normalizeH="0" baseline="0">
                <a:ln>
                  <a:noFill/>
                </a:ln>
                <a:solidFill>
                  <a:srgbClr val="000000"/>
                </a:solidFill>
                <a:effectLst/>
                <a:latin typeface="Calibri" panose="020F0502020204030204" pitchFamily="34" charset="0"/>
              </a:rPr>
              <a:t> indicates which 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Rectangle 41">
            <a:extLst>
              <a:ext uri="{FF2B5EF4-FFF2-40B4-BE49-F238E27FC236}">
                <a16:creationId xmlns:a16="http://schemas.microsoft.com/office/drawing/2014/main" id="{E781AF39-0D5D-A83F-4604-CD61DB659E12}"/>
              </a:ext>
            </a:extLst>
          </p:cNvPr>
          <p:cNvSpPr>
            <a:spLocks noChangeArrowheads="1"/>
          </p:cNvSpPr>
          <p:nvPr/>
        </p:nvSpPr>
        <p:spPr bwMode="auto">
          <a:xfrm>
            <a:off x="7681406" y="5450898"/>
            <a:ext cx="1854200"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Calibri" panose="020F0502020204030204" pitchFamily="34" charset="0"/>
              </a:rPr>
              <a:t>requirements/documents do not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Rectangle 42">
            <a:extLst>
              <a:ext uri="{FF2B5EF4-FFF2-40B4-BE49-F238E27FC236}">
                <a16:creationId xmlns:a16="http://schemas.microsoft.com/office/drawing/2014/main" id="{B90DE6E8-9BB1-67C9-9204-095AA79B6DC1}"/>
              </a:ext>
            </a:extLst>
          </p:cNvPr>
          <p:cNvSpPr>
            <a:spLocks noChangeArrowheads="1"/>
          </p:cNvSpPr>
          <p:nvPr/>
        </p:nvSpPr>
        <p:spPr bwMode="auto">
          <a:xfrm>
            <a:off x="7630606" y="5560436"/>
            <a:ext cx="1966913"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Calibri" panose="020F0502020204030204" pitchFamily="34" charset="0"/>
              </a:rPr>
              <a:t>apply or are modified compared to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Rectangle 43">
            <a:extLst>
              <a:ext uri="{FF2B5EF4-FFF2-40B4-BE49-F238E27FC236}">
                <a16:creationId xmlns:a16="http://schemas.microsoft.com/office/drawing/2014/main" id="{987C4181-B091-1AD2-733C-44B98D4A5AD1}"/>
              </a:ext>
            </a:extLst>
          </p:cNvPr>
          <p:cNvSpPr>
            <a:spLocks noChangeArrowheads="1"/>
          </p:cNvSpPr>
          <p:nvPr/>
        </p:nvSpPr>
        <p:spPr bwMode="auto">
          <a:xfrm>
            <a:off x="7575044" y="5673148"/>
            <a:ext cx="2052638"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Calibri" panose="020F0502020204030204" pitchFamily="34" charset="0"/>
              </a:rPr>
              <a:t>B4R1 (ETCS up to system version 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Rectangle 44">
            <a:extLst>
              <a:ext uri="{FF2B5EF4-FFF2-40B4-BE49-F238E27FC236}">
                <a16:creationId xmlns:a16="http://schemas.microsoft.com/office/drawing/2014/main" id="{CBAE3A75-F8B3-E7AD-AF9C-86A98A62E96F}"/>
              </a:ext>
            </a:extLst>
          </p:cNvPr>
          <p:cNvSpPr>
            <a:spLocks noChangeArrowheads="1"/>
          </p:cNvSpPr>
          <p:nvPr/>
        </p:nvSpPr>
        <p:spPr bwMode="auto">
          <a:xfrm>
            <a:off x="7186106" y="3969761"/>
            <a:ext cx="2052638" cy="1295400"/>
          </a:xfrm>
          <a:prstGeom prst="rect">
            <a:avLst/>
          </a:prstGeom>
          <a:solidFill>
            <a:srgbClr val="E2EF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Rectangle 45">
            <a:extLst>
              <a:ext uri="{FF2B5EF4-FFF2-40B4-BE49-F238E27FC236}">
                <a16:creationId xmlns:a16="http://schemas.microsoft.com/office/drawing/2014/main" id="{47E35AB1-6A2F-6809-6998-A8684731DDBF}"/>
              </a:ext>
            </a:extLst>
          </p:cNvPr>
          <p:cNvSpPr>
            <a:spLocks noChangeArrowheads="1"/>
          </p:cNvSpPr>
          <p:nvPr/>
        </p:nvSpPr>
        <p:spPr bwMode="auto">
          <a:xfrm>
            <a:off x="7186106" y="3969761"/>
            <a:ext cx="2052638" cy="1295400"/>
          </a:xfrm>
          <a:prstGeom prst="rect">
            <a:avLst/>
          </a:prstGeom>
          <a:noFill/>
          <a:ln w="63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Rectangle 46">
            <a:extLst>
              <a:ext uri="{FF2B5EF4-FFF2-40B4-BE49-F238E27FC236}">
                <a16:creationId xmlns:a16="http://schemas.microsoft.com/office/drawing/2014/main" id="{1AE20BA3-581D-D77A-F6FC-8FA5BE2FC21C}"/>
              </a:ext>
            </a:extLst>
          </p:cNvPr>
          <p:cNvSpPr>
            <a:spLocks noChangeArrowheads="1"/>
          </p:cNvSpPr>
          <p:nvPr/>
        </p:nvSpPr>
        <p:spPr bwMode="auto">
          <a:xfrm>
            <a:off x="7751256" y="4155498"/>
            <a:ext cx="8572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ETCS B4 R1 </a:t>
            </a:r>
            <a:endParaRPr kumimoji="0" lang="en-US" altLang="en-US" sz="2400" b="1" i="0" u="none" strike="noStrike" cap="none" normalizeH="0" baseline="0">
              <a:ln>
                <a:noFill/>
              </a:ln>
              <a:solidFill>
                <a:schemeClr val="tx1"/>
              </a:solidFill>
              <a:effectLst/>
              <a:latin typeface="Arial" panose="020B0604020202020204" pitchFamily="34" charset="0"/>
            </a:endParaRPr>
          </a:p>
        </p:txBody>
      </p:sp>
      <p:sp>
        <p:nvSpPr>
          <p:cNvPr id="45" name="Rectangle 47">
            <a:extLst>
              <a:ext uri="{FF2B5EF4-FFF2-40B4-BE49-F238E27FC236}">
                <a16:creationId xmlns:a16="http://schemas.microsoft.com/office/drawing/2014/main" id="{CABAAB18-9923-F2C4-5FCE-A86ABB8FD626}"/>
              </a:ext>
            </a:extLst>
          </p:cNvPr>
          <p:cNvSpPr>
            <a:spLocks noChangeArrowheads="1"/>
          </p:cNvSpPr>
          <p:nvPr/>
        </p:nvSpPr>
        <p:spPr bwMode="auto">
          <a:xfrm>
            <a:off x="7401212" y="4398386"/>
            <a:ext cx="209867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(envelope of ETCS system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Rectangle 48">
            <a:extLst>
              <a:ext uri="{FF2B5EF4-FFF2-40B4-BE49-F238E27FC236}">
                <a16:creationId xmlns:a16="http://schemas.microsoft.com/office/drawing/2014/main" id="{2D8EEB16-9B53-B442-0904-CED9509670BF}"/>
              </a:ext>
            </a:extLst>
          </p:cNvPr>
          <p:cNvSpPr>
            <a:spLocks noChangeArrowheads="1"/>
          </p:cNvSpPr>
          <p:nvPr/>
        </p:nvSpPr>
        <p:spPr bwMode="auto">
          <a:xfrm>
            <a:off x="7555200" y="4555548"/>
            <a:ext cx="1062038"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versions up to </a:t>
            </a:r>
            <a:r>
              <a:rPr kumimoji="0" lang="en-US" altLang="en-US" sz="1100" b="1" i="0" u="none" strike="noStrike" cap="none" normalizeH="0" baseline="0">
                <a:ln>
                  <a:noFill/>
                </a:ln>
                <a:solidFill>
                  <a:srgbClr val="000000"/>
                </a:solidFill>
                <a:effectLst/>
                <a:latin typeface="Calibri" panose="020F0502020204030204" pitchFamily="34" charset="0"/>
              </a:rPr>
              <a:t>2.2</a:t>
            </a:r>
            <a:r>
              <a:rPr kumimoji="0" lang="en-US" altLang="en-US" sz="11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Rectangle 49">
            <a:extLst>
              <a:ext uri="{FF2B5EF4-FFF2-40B4-BE49-F238E27FC236}">
                <a16:creationId xmlns:a16="http://schemas.microsoft.com/office/drawing/2014/main" id="{BAC9C047-FDD6-876B-6506-FFF7C92930C4}"/>
              </a:ext>
            </a:extLst>
          </p:cNvPr>
          <p:cNvSpPr>
            <a:spLocks noChangeArrowheads="1"/>
          </p:cNvSpPr>
          <p:nvPr/>
        </p:nvSpPr>
        <p:spPr bwMode="auto">
          <a:xfrm>
            <a:off x="7325806" y="4877811"/>
            <a:ext cx="1938338"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Calibri" panose="020F0502020204030204" pitchFamily="34" charset="0"/>
              </a:rPr>
              <a:t>(= B4 R1 functions up to 2.1 + ATO)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74" name="Picture 50">
            <a:extLst>
              <a:ext uri="{FF2B5EF4-FFF2-40B4-BE49-F238E27FC236}">
                <a16:creationId xmlns:a16="http://schemas.microsoft.com/office/drawing/2014/main" id="{BC5E9E87-C215-8107-F4E0-AFA3D268A27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7056" y="2660073"/>
            <a:ext cx="1468438"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 name="Picture 51">
            <a:extLst>
              <a:ext uri="{FF2B5EF4-FFF2-40B4-BE49-F238E27FC236}">
                <a16:creationId xmlns:a16="http://schemas.microsoft.com/office/drawing/2014/main" id="{3F5AD3FA-1863-17A2-4358-8677407669C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2881" y="2660073"/>
            <a:ext cx="1468438"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6" name="Picture 52">
            <a:extLst>
              <a:ext uri="{FF2B5EF4-FFF2-40B4-BE49-F238E27FC236}">
                <a16:creationId xmlns:a16="http://schemas.microsoft.com/office/drawing/2014/main" id="{B86FAC1E-6FF9-A47D-5FF0-0D2E4BED5BE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01756" y="2660073"/>
            <a:ext cx="146685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Rectangle 53">
            <a:extLst>
              <a:ext uri="{FF2B5EF4-FFF2-40B4-BE49-F238E27FC236}">
                <a16:creationId xmlns:a16="http://schemas.microsoft.com/office/drawing/2014/main" id="{1C92BA24-F7BF-8F2E-1295-4CDE8D471D62}"/>
              </a:ext>
            </a:extLst>
          </p:cNvPr>
          <p:cNvSpPr>
            <a:spLocks noChangeArrowheads="1"/>
          </p:cNvSpPr>
          <p:nvPr/>
        </p:nvSpPr>
        <p:spPr bwMode="auto">
          <a:xfrm>
            <a:off x="2812544" y="1725036"/>
            <a:ext cx="2133600" cy="1044575"/>
          </a:xfrm>
          <a:prstGeom prst="rect">
            <a:avLst/>
          </a:prstGeom>
          <a:solidFill>
            <a:srgbClr val="FFF2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Rectangle 54">
            <a:extLst>
              <a:ext uri="{FF2B5EF4-FFF2-40B4-BE49-F238E27FC236}">
                <a16:creationId xmlns:a16="http://schemas.microsoft.com/office/drawing/2014/main" id="{81987D90-0764-6433-B532-B04071A03C85}"/>
              </a:ext>
            </a:extLst>
          </p:cNvPr>
          <p:cNvSpPr>
            <a:spLocks noChangeArrowheads="1"/>
          </p:cNvSpPr>
          <p:nvPr/>
        </p:nvSpPr>
        <p:spPr bwMode="auto">
          <a:xfrm>
            <a:off x="2812544" y="1725036"/>
            <a:ext cx="2133600" cy="1044575"/>
          </a:xfrm>
          <a:prstGeom prst="rect">
            <a:avLst/>
          </a:prstGeom>
          <a:noFill/>
          <a:ln w="63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Rectangle 55">
            <a:extLst>
              <a:ext uri="{FF2B5EF4-FFF2-40B4-BE49-F238E27FC236}">
                <a16:creationId xmlns:a16="http://schemas.microsoft.com/office/drawing/2014/main" id="{DD98A646-3E17-4414-F172-A6154F50DE71}"/>
              </a:ext>
            </a:extLst>
          </p:cNvPr>
          <p:cNvSpPr>
            <a:spLocks noChangeArrowheads="1"/>
          </p:cNvSpPr>
          <p:nvPr/>
        </p:nvSpPr>
        <p:spPr bwMode="auto">
          <a:xfrm>
            <a:off x="3411031" y="1767898"/>
            <a:ext cx="10144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ETCS B3 MR1 </a:t>
            </a:r>
            <a:endParaRPr kumimoji="0" lang="en-US" altLang="en-US" sz="2400" b="1" i="0" u="none" strike="noStrike" cap="none" normalizeH="0" baseline="0">
              <a:ln>
                <a:noFill/>
              </a:ln>
              <a:solidFill>
                <a:schemeClr val="tx1"/>
              </a:solidFill>
              <a:effectLst/>
              <a:latin typeface="Arial" panose="020B0604020202020204" pitchFamily="34" charset="0"/>
            </a:endParaRPr>
          </a:p>
        </p:txBody>
      </p:sp>
      <p:sp>
        <p:nvSpPr>
          <p:cNvPr id="51" name="Rectangle 56">
            <a:extLst>
              <a:ext uri="{FF2B5EF4-FFF2-40B4-BE49-F238E27FC236}">
                <a16:creationId xmlns:a16="http://schemas.microsoft.com/office/drawing/2014/main" id="{56E75634-A0A6-078E-7313-9C27914F7AC4}"/>
              </a:ext>
            </a:extLst>
          </p:cNvPr>
          <p:cNvSpPr>
            <a:spLocks noChangeArrowheads="1"/>
          </p:cNvSpPr>
          <p:nvPr/>
        </p:nvSpPr>
        <p:spPr bwMode="auto">
          <a:xfrm>
            <a:off x="3071306" y="1963161"/>
            <a:ext cx="209867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(envelope of ETCS system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Rectangle 57">
            <a:extLst>
              <a:ext uri="{FF2B5EF4-FFF2-40B4-BE49-F238E27FC236}">
                <a16:creationId xmlns:a16="http://schemas.microsoft.com/office/drawing/2014/main" id="{F34597DA-7AB9-317B-A03E-CCFD789EEB01}"/>
              </a:ext>
            </a:extLst>
          </p:cNvPr>
          <p:cNvSpPr>
            <a:spLocks noChangeArrowheads="1"/>
          </p:cNvSpPr>
          <p:nvPr/>
        </p:nvSpPr>
        <p:spPr bwMode="auto">
          <a:xfrm>
            <a:off x="3325306" y="2120323"/>
            <a:ext cx="1504950"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versions up to 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Rectangle 58">
            <a:extLst>
              <a:ext uri="{FF2B5EF4-FFF2-40B4-BE49-F238E27FC236}">
                <a16:creationId xmlns:a16="http://schemas.microsoft.com/office/drawing/2014/main" id="{BF16CA75-259D-B3CE-D698-641E4E7B9269}"/>
              </a:ext>
            </a:extLst>
          </p:cNvPr>
          <p:cNvSpPr>
            <a:spLocks noChangeArrowheads="1"/>
          </p:cNvSpPr>
          <p:nvPr/>
        </p:nvSpPr>
        <p:spPr bwMode="auto">
          <a:xfrm>
            <a:off x="3088769" y="2301298"/>
            <a:ext cx="1484313"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Calibri" panose="020F0502020204030204" pitchFamily="34" charset="0"/>
              </a:rPr>
              <a:t>(= B2 functions + error corrections and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Rectangle 59">
            <a:extLst>
              <a:ext uri="{FF2B5EF4-FFF2-40B4-BE49-F238E27FC236}">
                <a16:creationId xmlns:a16="http://schemas.microsoft.com/office/drawing/2014/main" id="{4FB7780D-EA9C-67BA-701F-48A878C52929}"/>
              </a:ext>
            </a:extLst>
          </p:cNvPr>
          <p:cNvSpPr>
            <a:spLocks noChangeArrowheads="1"/>
          </p:cNvSpPr>
          <p:nvPr/>
        </p:nvSpPr>
        <p:spPr bwMode="auto">
          <a:xfrm>
            <a:off x="3276094" y="2414011"/>
            <a:ext cx="1279525"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Calibri" panose="020F0502020204030204" pitchFamily="34" charset="0"/>
              </a:rPr>
              <a:t>functional enhancements incl.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Rectangle 60">
            <a:extLst>
              <a:ext uri="{FF2B5EF4-FFF2-40B4-BE49-F238E27FC236}">
                <a16:creationId xmlns:a16="http://schemas.microsoft.com/office/drawing/2014/main" id="{F890F782-BB02-D2C6-968E-C8DA7AC63A17}"/>
              </a:ext>
            </a:extLst>
          </p:cNvPr>
          <p:cNvSpPr>
            <a:spLocks noChangeArrowheads="1"/>
          </p:cNvSpPr>
          <p:nvPr/>
        </p:nvSpPr>
        <p:spPr bwMode="auto">
          <a:xfrm>
            <a:off x="2926844" y="2525136"/>
            <a:ext cx="1995488"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err="1">
                <a:ln>
                  <a:noFill/>
                </a:ln>
                <a:solidFill>
                  <a:srgbClr val="000000"/>
                </a:solidFill>
                <a:effectLst/>
                <a:latin typeface="Calibri" panose="020F0502020204030204" pitchFamily="34" charset="0"/>
              </a:rPr>
              <a:t>harmonised</a:t>
            </a:r>
            <a:r>
              <a:rPr kumimoji="0" lang="en-US" altLang="en-US" sz="700" b="0" i="0" u="none" strike="noStrike" cap="none" normalizeH="0" baseline="0">
                <a:ln>
                  <a:noFill/>
                </a:ln>
                <a:solidFill>
                  <a:srgbClr val="000000"/>
                </a:solidFill>
                <a:effectLst/>
                <a:latin typeface="Calibri" panose="020F0502020204030204" pitchFamily="34" charset="0"/>
              </a:rPr>
              <a:t> braking curves and limited supervision)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Rectangle 62">
            <a:extLst>
              <a:ext uri="{FF2B5EF4-FFF2-40B4-BE49-F238E27FC236}">
                <a16:creationId xmlns:a16="http://schemas.microsoft.com/office/drawing/2014/main" id="{37DCAD70-CC5E-318E-AE61-F7DFA62757A5}"/>
              </a:ext>
            </a:extLst>
          </p:cNvPr>
          <p:cNvSpPr>
            <a:spLocks noChangeArrowheads="1"/>
          </p:cNvSpPr>
          <p:nvPr/>
        </p:nvSpPr>
        <p:spPr bwMode="auto">
          <a:xfrm>
            <a:off x="5123944" y="1725036"/>
            <a:ext cx="2063750" cy="1044575"/>
          </a:xfrm>
          <a:prstGeom prst="rect">
            <a:avLst/>
          </a:prstGeom>
          <a:solidFill>
            <a:srgbClr val="FFF2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Rectangle 63">
            <a:extLst>
              <a:ext uri="{FF2B5EF4-FFF2-40B4-BE49-F238E27FC236}">
                <a16:creationId xmlns:a16="http://schemas.microsoft.com/office/drawing/2014/main" id="{022C8078-4811-661A-77A4-F9A3FAFE90D6}"/>
              </a:ext>
            </a:extLst>
          </p:cNvPr>
          <p:cNvSpPr>
            <a:spLocks noChangeArrowheads="1"/>
          </p:cNvSpPr>
          <p:nvPr/>
        </p:nvSpPr>
        <p:spPr bwMode="auto">
          <a:xfrm>
            <a:off x="5123944" y="1725036"/>
            <a:ext cx="2063750" cy="1044575"/>
          </a:xfrm>
          <a:prstGeom prst="rect">
            <a:avLst/>
          </a:prstGeom>
          <a:noFill/>
          <a:ln w="63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 name="Rectangle 64">
            <a:extLst>
              <a:ext uri="{FF2B5EF4-FFF2-40B4-BE49-F238E27FC236}">
                <a16:creationId xmlns:a16="http://schemas.microsoft.com/office/drawing/2014/main" id="{A1381641-40BA-2ABC-0774-095290EEE60E}"/>
              </a:ext>
            </a:extLst>
          </p:cNvPr>
          <p:cNvSpPr>
            <a:spLocks noChangeArrowheads="1"/>
          </p:cNvSpPr>
          <p:nvPr/>
        </p:nvSpPr>
        <p:spPr bwMode="auto">
          <a:xfrm>
            <a:off x="5763706" y="1748848"/>
            <a:ext cx="8572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ETCS B3 R2 </a:t>
            </a:r>
            <a:endParaRPr kumimoji="0" lang="en-US" altLang="en-US" sz="2400" b="1" i="0" u="none" strike="noStrike" cap="none" normalizeH="0" baseline="0">
              <a:ln>
                <a:noFill/>
              </a:ln>
              <a:solidFill>
                <a:schemeClr val="tx1"/>
              </a:solidFill>
              <a:effectLst/>
              <a:latin typeface="Arial" panose="020B0604020202020204" pitchFamily="34" charset="0"/>
            </a:endParaRPr>
          </a:p>
        </p:txBody>
      </p:sp>
      <p:sp>
        <p:nvSpPr>
          <p:cNvPr id="60" name="Rectangle 65">
            <a:extLst>
              <a:ext uri="{FF2B5EF4-FFF2-40B4-BE49-F238E27FC236}">
                <a16:creationId xmlns:a16="http://schemas.microsoft.com/office/drawing/2014/main" id="{C30BB7AF-D4F9-9A41-6987-F1F7D05ADC26}"/>
              </a:ext>
            </a:extLst>
          </p:cNvPr>
          <p:cNvSpPr>
            <a:spLocks noChangeArrowheads="1"/>
          </p:cNvSpPr>
          <p:nvPr/>
        </p:nvSpPr>
        <p:spPr bwMode="auto">
          <a:xfrm>
            <a:off x="5341431" y="1961573"/>
            <a:ext cx="209867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(envelope of ETCS system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Rectangle 66">
            <a:extLst>
              <a:ext uri="{FF2B5EF4-FFF2-40B4-BE49-F238E27FC236}">
                <a16:creationId xmlns:a16="http://schemas.microsoft.com/office/drawing/2014/main" id="{069ABE3B-C352-8EF4-E823-41430FF62E4C}"/>
              </a:ext>
            </a:extLst>
          </p:cNvPr>
          <p:cNvSpPr>
            <a:spLocks noChangeArrowheads="1"/>
          </p:cNvSpPr>
          <p:nvPr/>
        </p:nvSpPr>
        <p:spPr bwMode="auto">
          <a:xfrm>
            <a:off x="5595431" y="2118736"/>
            <a:ext cx="1504950"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versions up to 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Rectangle 67">
            <a:extLst>
              <a:ext uri="{FF2B5EF4-FFF2-40B4-BE49-F238E27FC236}">
                <a16:creationId xmlns:a16="http://schemas.microsoft.com/office/drawing/2014/main" id="{CF2744BA-9F95-74C8-1172-AB7C40656DBF}"/>
              </a:ext>
            </a:extLst>
          </p:cNvPr>
          <p:cNvSpPr>
            <a:spLocks noChangeArrowheads="1"/>
          </p:cNvSpPr>
          <p:nvPr/>
        </p:nvSpPr>
        <p:spPr bwMode="auto">
          <a:xfrm>
            <a:off x="5227131" y="2340986"/>
            <a:ext cx="2060575"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Calibri" panose="020F0502020204030204" pitchFamily="34" charset="0"/>
              </a:rPr>
              <a:t>(= B3MR1 functions up to 2.0 + error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Rectangle 68">
            <a:extLst>
              <a:ext uri="{FF2B5EF4-FFF2-40B4-BE49-F238E27FC236}">
                <a16:creationId xmlns:a16="http://schemas.microsoft.com/office/drawing/2014/main" id="{0593950A-7A88-BF25-69BC-2735B0416F57}"/>
              </a:ext>
            </a:extLst>
          </p:cNvPr>
          <p:cNvSpPr>
            <a:spLocks noChangeArrowheads="1"/>
          </p:cNvSpPr>
          <p:nvPr/>
        </p:nvSpPr>
        <p:spPr bwMode="auto">
          <a:xfrm>
            <a:off x="5255706" y="2448936"/>
            <a:ext cx="1712913"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Calibri" panose="020F0502020204030204" pitchFamily="34" charset="0"/>
              </a:rPr>
              <a:t>corrections and functional enhancements incl.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4" name="Rectangle 69">
            <a:extLst>
              <a:ext uri="{FF2B5EF4-FFF2-40B4-BE49-F238E27FC236}">
                <a16:creationId xmlns:a16="http://schemas.microsoft.com/office/drawing/2014/main" id="{68986D2E-35EC-BC4F-340E-F061BC3C6327}"/>
              </a:ext>
            </a:extLst>
          </p:cNvPr>
          <p:cNvSpPr>
            <a:spLocks noChangeArrowheads="1"/>
          </p:cNvSpPr>
          <p:nvPr/>
        </p:nvSpPr>
        <p:spPr bwMode="auto">
          <a:xfrm>
            <a:off x="5389056" y="2566411"/>
            <a:ext cx="146674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Calibri" panose="020F0502020204030204" pitchFamily="34" charset="0"/>
              </a:rPr>
              <a:t>online key management and  GPRS/PS)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6" name="Rectangle 71">
            <a:extLst>
              <a:ext uri="{FF2B5EF4-FFF2-40B4-BE49-F238E27FC236}">
                <a16:creationId xmlns:a16="http://schemas.microsoft.com/office/drawing/2014/main" id="{FD22E2A5-0FBB-DAF4-D577-5CC3B0384D62}"/>
              </a:ext>
            </a:extLst>
          </p:cNvPr>
          <p:cNvSpPr>
            <a:spLocks noChangeArrowheads="1"/>
          </p:cNvSpPr>
          <p:nvPr/>
        </p:nvSpPr>
        <p:spPr bwMode="auto">
          <a:xfrm>
            <a:off x="547181" y="1725036"/>
            <a:ext cx="2087563" cy="1063625"/>
          </a:xfrm>
          <a:prstGeom prst="rect">
            <a:avLst/>
          </a:prstGeom>
          <a:solidFill>
            <a:srgbClr val="FFF2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7" name="Rectangle 72">
            <a:extLst>
              <a:ext uri="{FF2B5EF4-FFF2-40B4-BE49-F238E27FC236}">
                <a16:creationId xmlns:a16="http://schemas.microsoft.com/office/drawing/2014/main" id="{DDF3BF88-AD6D-BB82-7291-4E12C066F79A}"/>
              </a:ext>
            </a:extLst>
          </p:cNvPr>
          <p:cNvSpPr>
            <a:spLocks noChangeArrowheads="1"/>
          </p:cNvSpPr>
          <p:nvPr/>
        </p:nvSpPr>
        <p:spPr bwMode="auto">
          <a:xfrm>
            <a:off x="547181" y="1725036"/>
            <a:ext cx="2087563" cy="1063625"/>
          </a:xfrm>
          <a:prstGeom prst="rect">
            <a:avLst/>
          </a:prstGeom>
          <a:noFill/>
          <a:ln w="63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8" name="Rectangle 73">
            <a:extLst>
              <a:ext uri="{FF2B5EF4-FFF2-40B4-BE49-F238E27FC236}">
                <a16:creationId xmlns:a16="http://schemas.microsoft.com/office/drawing/2014/main" id="{0EF80CB7-35D3-21A8-50D7-7DA899349E1B}"/>
              </a:ext>
            </a:extLst>
          </p:cNvPr>
          <p:cNvSpPr>
            <a:spLocks noChangeArrowheads="1"/>
          </p:cNvSpPr>
          <p:nvPr/>
        </p:nvSpPr>
        <p:spPr bwMode="auto">
          <a:xfrm>
            <a:off x="1263144" y="1790123"/>
            <a:ext cx="6238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ETCS B2 </a:t>
            </a:r>
            <a:endParaRPr kumimoji="0" lang="en-US" altLang="en-US" sz="2400" b="1" i="0" u="none" strike="noStrike" cap="none" normalizeH="0" baseline="0">
              <a:ln>
                <a:noFill/>
              </a:ln>
              <a:solidFill>
                <a:schemeClr val="tx1"/>
              </a:solidFill>
              <a:effectLst/>
              <a:latin typeface="Arial" panose="020B0604020202020204" pitchFamily="34" charset="0"/>
            </a:endParaRPr>
          </a:p>
        </p:txBody>
      </p:sp>
      <p:sp>
        <p:nvSpPr>
          <p:cNvPr id="1029" name="Rectangle 74">
            <a:extLst>
              <a:ext uri="{FF2B5EF4-FFF2-40B4-BE49-F238E27FC236}">
                <a16:creationId xmlns:a16="http://schemas.microsoft.com/office/drawing/2014/main" id="{494A41EA-6DB5-237A-E3B9-E47F0DB9A1DC}"/>
              </a:ext>
            </a:extLst>
          </p:cNvPr>
          <p:cNvSpPr>
            <a:spLocks noChangeArrowheads="1"/>
          </p:cNvSpPr>
          <p:nvPr/>
        </p:nvSpPr>
        <p:spPr bwMode="auto">
          <a:xfrm>
            <a:off x="682119" y="2026661"/>
            <a:ext cx="209867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(envelope of ETCS system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0" name="Rectangle 75">
            <a:extLst>
              <a:ext uri="{FF2B5EF4-FFF2-40B4-BE49-F238E27FC236}">
                <a16:creationId xmlns:a16="http://schemas.microsoft.com/office/drawing/2014/main" id="{C60DED07-469A-14AE-C12B-057A6B978F41}"/>
              </a:ext>
            </a:extLst>
          </p:cNvPr>
          <p:cNvSpPr>
            <a:spLocks noChangeArrowheads="1"/>
          </p:cNvSpPr>
          <p:nvPr/>
        </p:nvSpPr>
        <p:spPr bwMode="auto">
          <a:xfrm>
            <a:off x="934531" y="2182236"/>
            <a:ext cx="1058863"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versions up to 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1" name="Rectangle 76">
            <a:extLst>
              <a:ext uri="{FF2B5EF4-FFF2-40B4-BE49-F238E27FC236}">
                <a16:creationId xmlns:a16="http://schemas.microsoft.com/office/drawing/2014/main" id="{EE0D8CD8-66E6-D8B7-818E-278FD98283A0}"/>
              </a:ext>
            </a:extLst>
          </p:cNvPr>
          <p:cNvSpPr>
            <a:spLocks noChangeArrowheads="1"/>
          </p:cNvSpPr>
          <p:nvPr/>
        </p:nvSpPr>
        <p:spPr bwMode="auto">
          <a:xfrm>
            <a:off x="337631" y="1350386"/>
            <a:ext cx="6988175" cy="2174875"/>
          </a:xfrm>
          <a:prstGeom prst="rect">
            <a:avLst/>
          </a:prstGeom>
          <a:noFill/>
          <a:ln w="63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2" name="Rectangle 77">
            <a:extLst>
              <a:ext uri="{FF2B5EF4-FFF2-40B4-BE49-F238E27FC236}">
                <a16:creationId xmlns:a16="http://schemas.microsoft.com/office/drawing/2014/main" id="{A0C72B9E-AC5F-B8A8-4364-CEA4929F8BA0}"/>
              </a:ext>
            </a:extLst>
          </p:cNvPr>
          <p:cNvSpPr>
            <a:spLocks noChangeArrowheads="1"/>
          </p:cNvSpPr>
          <p:nvPr/>
        </p:nvSpPr>
        <p:spPr bwMode="auto">
          <a:xfrm>
            <a:off x="547181" y="1502786"/>
            <a:ext cx="66389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ts val="200"/>
              </a:lnSpc>
              <a:spcBef>
                <a:spcPts val="60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CCS TSI 2016/919</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Calibri" panose="020F0502020204030204" pitchFamily="34" charset="0"/>
              </a:rPr>
              <a:t> 	</a:t>
            </a:r>
            <a:r>
              <a:rPr kumimoji="0" lang="en-US" altLang="en-US" sz="1200" b="1" i="0" u="none" strike="noStrike" cap="none" normalizeH="0" baseline="0">
                <a:ln>
                  <a:noFill/>
                </a:ln>
                <a:solidFill>
                  <a:srgbClr val="000000"/>
                </a:solidFill>
                <a:effectLst/>
                <a:latin typeface="Calibri" panose="020F0502020204030204" pitchFamily="34" charset="0"/>
              </a:rPr>
              <a:t>set #1		         set # 2 			set #3  </a:t>
            </a:r>
            <a:endParaRPr kumimoji="0" lang="en-US" altLang="en-US" sz="1200" b="0" i="0" u="none" strike="noStrike" cap="none" normalizeH="0" baseline="0">
              <a:ln>
                <a:noFill/>
              </a:ln>
              <a:solidFill>
                <a:schemeClr val="tx1"/>
              </a:solidFill>
              <a:effectLst/>
              <a:latin typeface="Arial" panose="020B0604020202020204" pitchFamily="34" charset="0"/>
            </a:endParaRPr>
          </a:p>
        </p:txBody>
      </p:sp>
      <p:sp>
        <p:nvSpPr>
          <p:cNvPr id="1033" name="Line 78">
            <a:extLst>
              <a:ext uri="{FF2B5EF4-FFF2-40B4-BE49-F238E27FC236}">
                <a16:creationId xmlns:a16="http://schemas.microsoft.com/office/drawing/2014/main" id="{2F365F9E-DF31-D1DB-5D33-25C616BEFBB5}"/>
              </a:ext>
            </a:extLst>
          </p:cNvPr>
          <p:cNvSpPr>
            <a:spLocks noChangeShapeType="1"/>
          </p:cNvSpPr>
          <p:nvPr/>
        </p:nvSpPr>
        <p:spPr bwMode="auto">
          <a:xfrm>
            <a:off x="6246668" y="3485573"/>
            <a:ext cx="0" cy="425450"/>
          </a:xfrm>
          <a:prstGeom prst="line">
            <a:avLst/>
          </a:prstGeom>
          <a:noFill/>
          <a:ln w="66675" cap="rnd">
            <a:solidFill>
              <a:srgbClr val="4672C4"/>
            </a:solidFill>
            <a:prstDash val="solid"/>
            <a:round/>
            <a:headEnd w="lg" len="lg"/>
            <a:tailEnd type="triangle" w="med"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5" name="Rectangle 47">
            <a:extLst>
              <a:ext uri="{FF2B5EF4-FFF2-40B4-BE49-F238E27FC236}">
                <a16:creationId xmlns:a16="http://schemas.microsoft.com/office/drawing/2014/main" id="{5E9D0D49-8BA6-78C7-BFBB-D2609A229B56}"/>
              </a:ext>
            </a:extLst>
          </p:cNvPr>
          <p:cNvSpPr>
            <a:spLocks noChangeArrowheads="1"/>
          </p:cNvSpPr>
          <p:nvPr/>
        </p:nvSpPr>
        <p:spPr bwMode="auto">
          <a:xfrm>
            <a:off x="9541956" y="4387554"/>
            <a:ext cx="209867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(envelope of ETCS system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6" name="Rectangle 48">
            <a:extLst>
              <a:ext uri="{FF2B5EF4-FFF2-40B4-BE49-F238E27FC236}">
                <a16:creationId xmlns:a16="http://schemas.microsoft.com/office/drawing/2014/main" id="{6E627915-5F64-0334-9067-033D8AF574C2}"/>
              </a:ext>
            </a:extLst>
          </p:cNvPr>
          <p:cNvSpPr>
            <a:spLocks noChangeArrowheads="1"/>
          </p:cNvSpPr>
          <p:nvPr/>
        </p:nvSpPr>
        <p:spPr bwMode="auto">
          <a:xfrm>
            <a:off x="9695944" y="4544716"/>
            <a:ext cx="106279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versions up to </a:t>
            </a:r>
            <a:r>
              <a:rPr lang="en-US" altLang="en-US" sz="1100" b="1">
                <a:solidFill>
                  <a:srgbClr val="000000"/>
                </a:solidFill>
                <a:latin typeface="Calibri" panose="020F0502020204030204" pitchFamily="34" charset="0"/>
              </a:rPr>
              <a:t>3</a:t>
            </a:r>
            <a:r>
              <a:rPr kumimoji="0" lang="en-US" altLang="en-US" sz="1100" b="1" i="0" u="none" strike="noStrike" cap="none" normalizeH="0" baseline="0">
                <a:ln>
                  <a:noFill/>
                </a:ln>
                <a:solidFill>
                  <a:srgbClr val="000000"/>
                </a:solidFill>
                <a:effectLst/>
                <a:latin typeface="Calibri" panose="020F0502020204030204" pitchFamily="34" charset="0"/>
              </a:rPr>
              <a:t>.0</a:t>
            </a:r>
            <a:r>
              <a:rPr kumimoji="0" lang="en-US" altLang="en-US" sz="11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7" name="Rectangle 47">
            <a:extLst>
              <a:ext uri="{FF2B5EF4-FFF2-40B4-BE49-F238E27FC236}">
                <a16:creationId xmlns:a16="http://schemas.microsoft.com/office/drawing/2014/main" id="{C3DBB1FA-4B17-22A1-F9BF-CB320F4763D3}"/>
              </a:ext>
            </a:extLst>
          </p:cNvPr>
          <p:cNvSpPr>
            <a:spLocks noChangeArrowheads="1"/>
          </p:cNvSpPr>
          <p:nvPr/>
        </p:nvSpPr>
        <p:spPr bwMode="auto">
          <a:xfrm>
            <a:off x="5401756" y="4205113"/>
            <a:ext cx="209867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(envelope of ETCS system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8" name="Rectangle 48">
            <a:extLst>
              <a:ext uri="{FF2B5EF4-FFF2-40B4-BE49-F238E27FC236}">
                <a16:creationId xmlns:a16="http://schemas.microsoft.com/office/drawing/2014/main" id="{FB2FA03E-4AD8-AADD-8DC8-6B791F5CBCF0}"/>
              </a:ext>
            </a:extLst>
          </p:cNvPr>
          <p:cNvSpPr>
            <a:spLocks noChangeArrowheads="1"/>
          </p:cNvSpPr>
          <p:nvPr/>
        </p:nvSpPr>
        <p:spPr bwMode="auto">
          <a:xfrm>
            <a:off x="5555744" y="4362275"/>
            <a:ext cx="106279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versions up to </a:t>
            </a:r>
            <a:r>
              <a:rPr kumimoji="0" lang="en-US" altLang="en-US" sz="1100" b="1" i="0" u="none" strike="noStrike" cap="none" normalizeH="0" baseline="0">
                <a:ln>
                  <a:noFill/>
                </a:ln>
                <a:solidFill>
                  <a:srgbClr val="000000"/>
                </a:solidFill>
                <a:effectLst/>
                <a:latin typeface="Calibri" panose="020F0502020204030204" pitchFamily="34" charset="0"/>
              </a:rPr>
              <a:t>2.1</a:t>
            </a:r>
            <a:r>
              <a:rPr kumimoji="0" lang="en-US" altLang="en-US" sz="11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5778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33"/>
                                        </p:tgtEl>
                                        <p:attrNameLst>
                                          <p:attrName>style.visibility</p:attrName>
                                        </p:attrNameLst>
                                      </p:cBhvr>
                                      <p:to>
                                        <p:strVal val="visible"/>
                                      </p:to>
                                    </p:set>
                                    <p:animEffect transition="in" filter="wipe(up)">
                                      <p:cBhvr>
                                        <p:cTn id="7" dur="500"/>
                                        <p:tgtEl>
                                          <p:spTgt spid="103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nodeType="withEffect">
                                  <p:stCondLst>
                                    <p:cond delay="0"/>
                                  </p:stCondLst>
                                  <p:childTnLst>
                                    <p:set>
                                      <p:cBhvr>
                                        <p:cTn id="34" dur="1" fill="hold">
                                          <p:stCondLst>
                                            <p:cond delay="0"/>
                                          </p:stCondLst>
                                        </p:cTn>
                                        <p:tgtEl>
                                          <p:spTgt spid="1039"/>
                                        </p:tgtEl>
                                        <p:attrNameLst>
                                          <p:attrName>style.visibility</p:attrName>
                                        </p:attrNameLst>
                                      </p:cBhvr>
                                      <p:to>
                                        <p:strVal val="visible"/>
                                      </p:to>
                                    </p:set>
                                    <p:animEffect transition="in" filter="fade">
                                      <p:cBhvr>
                                        <p:cTn id="35" dur="500"/>
                                        <p:tgtEl>
                                          <p:spTgt spid="1039"/>
                                        </p:tgtEl>
                                      </p:cBhvr>
                                    </p:animEffect>
                                  </p:childTnLst>
                                </p:cTn>
                              </p:par>
                              <p:par>
                                <p:cTn id="36" presetID="10" presetClass="entr" presetSubtype="0" fill="hold" nodeType="withEffect">
                                  <p:stCondLst>
                                    <p:cond delay="0"/>
                                  </p:stCondLst>
                                  <p:childTnLst>
                                    <p:set>
                                      <p:cBhvr>
                                        <p:cTn id="37" dur="1" fill="hold">
                                          <p:stCondLst>
                                            <p:cond delay="0"/>
                                          </p:stCondLst>
                                        </p:cTn>
                                        <p:tgtEl>
                                          <p:spTgt spid="1040"/>
                                        </p:tgtEl>
                                        <p:attrNameLst>
                                          <p:attrName>style.visibility</p:attrName>
                                        </p:attrNameLst>
                                      </p:cBhvr>
                                      <p:to>
                                        <p:strVal val="visible"/>
                                      </p:to>
                                    </p:set>
                                    <p:animEffect transition="in" filter="fade">
                                      <p:cBhvr>
                                        <p:cTn id="38" dur="500"/>
                                        <p:tgtEl>
                                          <p:spTgt spid="1040"/>
                                        </p:tgtEl>
                                      </p:cBhvr>
                                    </p:animEffect>
                                  </p:childTnLst>
                                </p:cTn>
                              </p:par>
                              <p:par>
                                <p:cTn id="39" presetID="10" presetClass="entr" presetSubtype="0" fill="hold" nodeType="withEffect">
                                  <p:stCondLst>
                                    <p:cond delay="0"/>
                                  </p:stCondLst>
                                  <p:childTnLst>
                                    <p:set>
                                      <p:cBhvr>
                                        <p:cTn id="40" dur="1" fill="hold">
                                          <p:stCondLst>
                                            <p:cond delay="0"/>
                                          </p:stCondLst>
                                        </p:cTn>
                                        <p:tgtEl>
                                          <p:spTgt spid="1041"/>
                                        </p:tgtEl>
                                        <p:attrNameLst>
                                          <p:attrName>style.visibility</p:attrName>
                                        </p:attrNameLst>
                                      </p:cBhvr>
                                      <p:to>
                                        <p:strVal val="visible"/>
                                      </p:to>
                                    </p:set>
                                    <p:animEffect transition="in" filter="fade">
                                      <p:cBhvr>
                                        <p:cTn id="41" dur="500"/>
                                        <p:tgtEl>
                                          <p:spTgt spid="104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500"/>
                                        <p:tgtEl>
                                          <p:spTgt spid="2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500"/>
                                        <p:tgtEl>
                                          <p:spTgt spid="2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500"/>
                                        <p:tgtEl>
                                          <p:spTgt spid="3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500"/>
                                        <p:tgtEl>
                                          <p:spTgt spid="31"/>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fade">
                                      <p:cBhvr>
                                        <p:cTn id="71" dur="500"/>
                                        <p:tgtEl>
                                          <p:spTgt spid="32"/>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fade">
                                      <p:cBhvr>
                                        <p:cTn id="74" dur="500"/>
                                        <p:tgtEl>
                                          <p:spTgt spid="33"/>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500"/>
                                        <p:tgtEl>
                                          <p:spTgt spid="36"/>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fade">
                                      <p:cBhvr>
                                        <p:cTn id="80" dur="500"/>
                                        <p:tgtEl>
                                          <p:spTgt spid="39"/>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40"/>
                                        </p:tgtEl>
                                        <p:attrNameLst>
                                          <p:attrName>style.visibility</p:attrName>
                                        </p:attrNameLst>
                                      </p:cBhvr>
                                      <p:to>
                                        <p:strVal val="visible"/>
                                      </p:to>
                                    </p:set>
                                    <p:animEffect transition="in" filter="fade">
                                      <p:cBhvr>
                                        <p:cTn id="83" dur="500"/>
                                        <p:tgtEl>
                                          <p:spTgt spid="40"/>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41"/>
                                        </p:tgtEl>
                                        <p:attrNameLst>
                                          <p:attrName>style.visibility</p:attrName>
                                        </p:attrNameLst>
                                      </p:cBhvr>
                                      <p:to>
                                        <p:strVal val="visible"/>
                                      </p:to>
                                    </p:set>
                                    <p:animEffect transition="in" filter="fade">
                                      <p:cBhvr>
                                        <p:cTn id="86" dur="500"/>
                                        <p:tgtEl>
                                          <p:spTgt spid="41"/>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42"/>
                                        </p:tgtEl>
                                        <p:attrNameLst>
                                          <p:attrName>style.visibility</p:attrName>
                                        </p:attrNameLst>
                                      </p:cBhvr>
                                      <p:to>
                                        <p:strVal val="visible"/>
                                      </p:to>
                                    </p:set>
                                    <p:animEffect transition="in" filter="fade">
                                      <p:cBhvr>
                                        <p:cTn id="89" dur="500"/>
                                        <p:tgtEl>
                                          <p:spTgt spid="42"/>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500"/>
                                        <p:tgtEl>
                                          <p:spTgt spid="43"/>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44"/>
                                        </p:tgtEl>
                                        <p:attrNameLst>
                                          <p:attrName>style.visibility</p:attrName>
                                        </p:attrNameLst>
                                      </p:cBhvr>
                                      <p:to>
                                        <p:strVal val="visible"/>
                                      </p:to>
                                    </p:set>
                                    <p:animEffect transition="in" filter="fade">
                                      <p:cBhvr>
                                        <p:cTn id="95" dur="500"/>
                                        <p:tgtEl>
                                          <p:spTgt spid="44"/>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fade">
                                      <p:cBhvr>
                                        <p:cTn id="98" dur="500"/>
                                        <p:tgtEl>
                                          <p:spTgt spid="45"/>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500"/>
                                        <p:tgtEl>
                                          <p:spTgt spid="46"/>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47"/>
                                        </p:tgtEl>
                                        <p:attrNameLst>
                                          <p:attrName>style.visibility</p:attrName>
                                        </p:attrNameLst>
                                      </p:cBhvr>
                                      <p:to>
                                        <p:strVal val="visible"/>
                                      </p:to>
                                    </p:set>
                                    <p:animEffect transition="in" filter="fade">
                                      <p:cBhvr>
                                        <p:cTn id="104" dur="500"/>
                                        <p:tgtEl>
                                          <p:spTgt spid="47"/>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1035"/>
                                        </p:tgtEl>
                                        <p:attrNameLst>
                                          <p:attrName>style.visibility</p:attrName>
                                        </p:attrNameLst>
                                      </p:cBhvr>
                                      <p:to>
                                        <p:strVal val="visible"/>
                                      </p:to>
                                    </p:set>
                                    <p:animEffect transition="in" filter="fade">
                                      <p:cBhvr>
                                        <p:cTn id="107" dur="500"/>
                                        <p:tgtEl>
                                          <p:spTgt spid="1035"/>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1036"/>
                                        </p:tgtEl>
                                        <p:attrNameLst>
                                          <p:attrName>style.visibility</p:attrName>
                                        </p:attrNameLst>
                                      </p:cBhvr>
                                      <p:to>
                                        <p:strVal val="visible"/>
                                      </p:to>
                                    </p:set>
                                    <p:animEffect transition="in" filter="fade">
                                      <p:cBhvr>
                                        <p:cTn id="110" dur="500"/>
                                        <p:tgtEl>
                                          <p:spTgt spid="1036"/>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1037"/>
                                        </p:tgtEl>
                                        <p:attrNameLst>
                                          <p:attrName>style.visibility</p:attrName>
                                        </p:attrNameLst>
                                      </p:cBhvr>
                                      <p:to>
                                        <p:strVal val="visible"/>
                                      </p:to>
                                    </p:set>
                                    <p:animEffect transition="in" filter="fade">
                                      <p:cBhvr>
                                        <p:cTn id="113" dur="500"/>
                                        <p:tgtEl>
                                          <p:spTgt spid="1037"/>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1038"/>
                                        </p:tgtEl>
                                        <p:attrNameLst>
                                          <p:attrName>style.visibility</p:attrName>
                                        </p:attrNameLst>
                                      </p:cBhvr>
                                      <p:to>
                                        <p:strVal val="visible"/>
                                      </p:to>
                                    </p:set>
                                    <p:animEffect transition="in" filter="fade">
                                      <p:cBhvr>
                                        <p:cTn id="116" dur="500"/>
                                        <p:tgtEl>
                                          <p:spTgt spid="1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animBg="1"/>
      <p:bldP spid="10" grpId="0"/>
      <p:bldP spid="13" grpId="0"/>
      <p:bldP spid="14" grpId="0"/>
      <p:bldP spid="15" grpId="0"/>
      <p:bldP spid="16" grpId="0" animBg="1"/>
      <p:bldP spid="17" grpId="0" animBg="1"/>
      <p:bldP spid="18" grpId="0"/>
      <p:bldP spid="21" grpId="0"/>
      <p:bldP spid="22" grpId="0"/>
      <p:bldP spid="24" grpId="0" animBg="1"/>
      <p:bldP spid="27" grpId="0"/>
      <p:bldP spid="30" grpId="0"/>
      <p:bldP spid="31" grpId="0"/>
      <p:bldP spid="32" grpId="0"/>
      <p:bldP spid="33" grpId="0" animBg="1"/>
      <p:bldP spid="36" grpId="0"/>
      <p:bldP spid="39" grpId="0"/>
      <p:bldP spid="40" grpId="0"/>
      <p:bldP spid="41" grpId="0"/>
      <p:bldP spid="42" grpId="0" animBg="1"/>
      <p:bldP spid="43" grpId="0" animBg="1"/>
      <p:bldP spid="44" grpId="0"/>
      <p:bldP spid="45" grpId="0"/>
      <p:bldP spid="46" grpId="0"/>
      <p:bldP spid="47" grpId="0"/>
      <p:bldP spid="1033" grpId="0" animBg="1"/>
      <p:bldP spid="1035" grpId="0"/>
      <p:bldP spid="1036" grpId="0"/>
      <p:bldP spid="1037" grpId="0"/>
      <p:bldP spid="10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6D6BE3-68E6-1740-410D-23C2385CD76B}"/>
              </a:ext>
            </a:extLst>
          </p:cNvPr>
          <p:cNvSpPr>
            <a:spLocks noGrp="1"/>
          </p:cNvSpPr>
          <p:nvPr>
            <p:ph type="title"/>
          </p:nvPr>
        </p:nvSpPr>
        <p:spPr>
          <a:xfrm>
            <a:off x="3052587" y="509287"/>
            <a:ext cx="8882743" cy="1273215"/>
          </a:xfrm>
        </p:spPr>
        <p:txBody>
          <a:bodyPr/>
          <a:lstStyle/>
          <a:p>
            <a:r>
              <a:rPr lang="en-GB" sz="3600">
                <a:latin typeface="Calibri"/>
                <a:ea typeface="Calibri"/>
                <a:cs typeface="Calibri"/>
              </a:rPr>
              <a:t>ERTMS Specifications – Transition regime of ETCS Baselines/ETCS System versions </a:t>
            </a:r>
            <a:endParaRPr lang="en-US"/>
          </a:p>
        </p:txBody>
      </p:sp>
      <p:sp>
        <p:nvSpPr>
          <p:cNvPr id="12" name="Content Placeholder 4">
            <a:extLst>
              <a:ext uri="{FF2B5EF4-FFF2-40B4-BE49-F238E27FC236}">
                <a16:creationId xmlns:a16="http://schemas.microsoft.com/office/drawing/2014/main" id="{10B62534-FAAE-4AB2-AD46-48CB506FBC40}"/>
              </a:ext>
            </a:extLst>
          </p:cNvPr>
          <p:cNvSpPr txBox="1">
            <a:spLocks/>
          </p:cNvSpPr>
          <p:nvPr/>
        </p:nvSpPr>
        <p:spPr>
          <a:xfrm>
            <a:off x="130630" y="1717963"/>
            <a:ext cx="11930742" cy="4309614"/>
          </a:xfrm>
          <a:prstGeom prst="rect">
            <a:avLst/>
          </a:prstGeom>
        </p:spPr>
        <p:txBody>
          <a:bodyPr vert="horz" lIns="91440" tIns="45720" rIns="7200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lvl="1" indent="-342900">
              <a:spcBef>
                <a:spcPts val="0"/>
              </a:spcBef>
              <a:tabLst>
                <a:tab pos="8158163" algn="r"/>
              </a:tabLst>
            </a:pPr>
            <a:r>
              <a:rPr lang="en-GB" sz="2000" b="1">
                <a:solidFill>
                  <a:schemeClr val="tx1"/>
                </a:solidFill>
              </a:rPr>
              <a:t>EU Policy: SERA - Why are there multiple ETCS B4R1 OBU configurations in the CCS TSI 2023/1695?</a:t>
            </a:r>
            <a:endParaRPr lang="en-US" sz="2000">
              <a:solidFill>
                <a:schemeClr val="tx1"/>
              </a:solidFill>
              <a:ea typeface="Calibri"/>
              <a:cs typeface="Calibri"/>
            </a:endParaRPr>
          </a:p>
          <a:p>
            <a:pPr marL="400050" lvl="1" indent="0">
              <a:spcBef>
                <a:spcPts val="0"/>
              </a:spcBef>
              <a:buNone/>
              <a:tabLst>
                <a:tab pos="8158163" algn="r"/>
              </a:tabLst>
            </a:pPr>
            <a:r>
              <a:rPr lang="en-GB" sz="2000">
                <a:solidFill>
                  <a:schemeClr val="tx1"/>
                </a:solidFill>
              </a:rPr>
              <a:t> -     </a:t>
            </a:r>
            <a:r>
              <a:rPr lang="en-GB" sz="1800">
                <a:solidFill>
                  <a:schemeClr val="tx1"/>
                </a:solidFill>
              </a:rPr>
              <a:t>Removal of partial fulfilment.  Clause on partial fulfilment is used in many different situations leading to 		restrictions/deviations in operation, uncoordinated development of multiple ETCS OBU variants with associated high assessment costs.  The removal of partial fulfilment requires the definition of the ETCS standard configurations.  </a:t>
            </a:r>
          </a:p>
          <a:p>
            <a:pPr marL="400050" lvl="1" indent="0">
              <a:spcBef>
                <a:spcPts val="0"/>
              </a:spcBef>
              <a:buNone/>
              <a:tabLst>
                <a:tab pos="8158163" algn="r"/>
              </a:tabLst>
            </a:pPr>
            <a:r>
              <a:rPr lang="en-GB" sz="2000" b="1">
                <a:solidFill>
                  <a:schemeClr val="tx1"/>
                </a:solidFill>
              </a:rPr>
              <a:t> </a:t>
            </a:r>
          </a:p>
          <a:p>
            <a:pPr marL="742950" lvl="1" indent="-342900">
              <a:spcBef>
                <a:spcPts val="0"/>
              </a:spcBef>
              <a:tabLst>
                <a:tab pos="8158163" algn="r"/>
              </a:tabLst>
            </a:pPr>
            <a:endParaRPr lang="en-GB" sz="2000" b="1">
              <a:solidFill>
                <a:schemeClr val="tx1"/>
              </a:solidFill>
            </a:endParaRPr>
          </a:p>
          <a:p>
            <a:pPr marL="742950" lvl="1" indent="-342900">
              <a:spcBef>
                <a:spcPts val="0"/>
              </a:spcBef>
              <a:tabLst>
                <a:tab pos="8158163" algn="r"/>
              </a:tabLst>
            </a:pPr>
            <a:r>
              <a:rPr lang="en-GB" sz="2000" b="1">
                <a:solidFill>
                  <a:schemeClr val="tx1"/>
                </a:solidFill>
              </a:rPr>
              <a:t>Which market segments are identified for the short-term and mid-term? </a:t>
            </a:r>
          </a:p>
          <a:p>
            <a:pPr marL="1200150" lvl="2" indent="-342900">
              <a:spcBef>
                <a:spcPts val="0"/>
              </a:spcBef>
              <a:buFont typeface="Calibri" panose="020B0604020202020204" pitchFamily="34" charset="0"/>
              <a:buChar char="-"/>
              <a:tabLst>
                <a:tab pos="8158163" algn="r"/>
              </a:tabLst>
            </a:pPr>
            <a:r>
              <a:rPr lang="en-GB" sz="1800">
                <a:solidFill>
                  <a:schemeClr val="tx1"/>
                </a:solidFill>
                <a:ea typeface="Calibri"/>
                <a:cs typeface="Calibri"/>
              </a:rPr>
              <a:t>ETCS B4R1 (up to SV2.1):  required short-term as mandatory functionality (incl. relocation without linking).  </a:t>
            </a:r>
          </a:p>
          <a:p>
            <a:pPr marL="857250" lvl="2" indent="0">
              <a:spcBef>
                <a:spcPts val="0"/>
              </a:spcBef>
              <a:buNone/>
              <a:tabLst>
                <a:tab pos="8158163" algn="r"/>
              </a:tabLst>
            </a:pPr>
            <a:r>
              <a:rPr lang="en-GB" sz="1400">
                <a:solidFill>
                  <a:schemeClr val="tx1"/>
                </a:solidFill>
                <a:ea typeface="Calibri"/>
                <a:cs typeface="Calibri"/>
              </a:rPr>
              <a:t>Note:  this configuration is the maintenance of ETCS B3R2 OBU including all error CRs which could prevent normal service linked to existing functionality and includes enhancement ‘relocation without linking’ required for some existing L1 LS trackside implementations.   </a:t>
            </a:r>
          </a:p>
          <a:p>
            <a:pPr marL="857250" lvl="2" indent="0">
              <a:spcBef>
                <a:spcPts val="0"/>
              </a:spcBef>
              <a:buNone/>
              <a:tabLst>
                <a:tab pos="8158163" algn="r"/>
              </a:tabLst>
            </a:pPr>
            <a:endParaRPr lang="en-GB" sz="1800">
              <a:solidFill>
                <a:schemeClr val="tx1"/>
              </a:solidFill>
              <a:ea typeface="Calibri"/>
              <a:cs typeface="Calibri"/>
            </a:endParaRPr>
          </a:p>
          <a:p>
            <a:pPr marL="1200150" lvl="2" indent="-342900">
              <a:spcBef>
                <a:spcPts val="0"/>
              </a:spcBef>
              <a:buFont typeface="Calibri" panose="020B0604020202020204" pitchFamily="34" charset="0"/>
              <a:buChar char="-"/>
              <a:tabLst>
                <a:tab pos="8158163" algn="r"/>
              </a:tabLst>
            </a:pPr>
            <a:r>
              <a:rPr lang="en-GB" sz="1800">
                <a:solidFill>
                  <a:schemeClr val="tx1"/>
                </a:solidFill>
                <a:ea typeface="Calibri"/>
                <a:cs typeface="Calibri"/>
              </a:rPr>
              <a:t>ETCS B4R1 (up to SV2.2):  required short-term as optional in case of implementing ATO-functionality. </a:t>
            </a:r>
          </a:p>
          <a:p>
            <a:pPr marL="857250" lvl="2" indent="0">
              <a:spcBef>
                <a:spcPts val="0"/>
              </a:spcBef>
              <a:buNone/>
              <a:tabLst>
                <a:tab pos="8158163" algn="r"/>
              </a:tabLst>
            </a:pPr>
            <a:endParaRPr lang="en-GB" sz="1800">
              <a:solidFill>
                <a:schemeClr val="tx1"/>
              </a:solidFill>
              <a:ea typeface="Calibri"/>
              <a:cs typeface="Calibri"/>
            </a:endParaRPr>
          </a:p>
          <a:p>
            <a:pPr marL="1200150" lvl="2" indent="-342900">
              <a:spcBef>
                <a:spcPts val="0"/>
              </a:spcBef>
              <a:buFont typeface="Calibri" panose="020B0604020202020204" pitchFamily="34" charset="0"/>
              <a:buChar char="-"/>
              <a:tabLst>
                <a:tab pos="8158163" algn="r"/>
              </a:tabLst>
            </a:pPr>
            <a:r>
              <a:rPr lang="en-GB" sz="1800">
                <a:solidFill>
                  <a:schemeClr val="tx1"/>
                </a:solidFill>
                <a:ea typeface="Calibri"/>
                <a:cs typeface="Calibri"/>
              </a:rPr>
              <a:t>ETCS B4R1 (up to SV3.0):  required mid-term as mandatory functionality  (i.e. ETCS ready for ‘FRMCS’ and ‘Supervised Manoeuvres’ incl. DAC).  Mid-term strategy shall be defined by Member State (NIP) and expected outcome is that ETCS SV3.0 will be triggered by GSM-R obsolescence.  </a:t>
            </a:r>
          </a:p>
          <a:p>
            <a:pPr marL="857250" lvl="2" indent="0">
              <a:spcBef>
                <a:spcPts val="0"/>
              </a:spcBef>
              <a:buNone/>
              <a:tabLst>
                <a:tab pos="8158163" algn="r"/>
              </a:tabLst>
            </a:pPr>
            <a:endParaRPr lang="en-GB" sz="1400">
              <a:solidFill>
                <a:schemeClr val="tx1"/>
              </a:solidFill>
              <a:ea typeface="Calibri"/>
              <a:cs typeface="Calibri"/>
            </a:endParaRPr>
          </a:p>
          <a:p>
            <a:pPr marL="857250" lvl="2" indent="0">
              <a:spcBef>
                <a:spcPts val="0"/>
              </a:spcBef>
              <a:buNone/>
              <a:tabLst>
                <a:tab pos="8158163" algn="r"/>
              </a:tabLst>
            </a:pPr>
            <a:r>
              <a:rPr lang="en-GB" sz="1400">
                <a:solidFill>
                  <a:schemeClr val="tx1"/>
                </a:solidFill>
                <a:ea typeface="Calibri"/>
                <a:cs typeface="Calibri"/>
              </a:rPr>
              <a:t> </a:t>
            </a:r>
          </a:p>
          <a:p>
            <a:pPr marL="1200150" lvl="2" indent="-342900">
              <a:spcBef>
                <a:spcPts val="0"/>
              </a:spcBef>
              <a:buFont typeface="Calibri" panose="020B0604020202020204" pitchFamily="34" charset="0"/>
              <a:buChar char="-"/>
              <a:tabLst>
                <a:tab pos="8158163" algn="r"/>
              </a:tabLst>
            </a:pPr>
            <a:endParaRPr lang="en-GB" sz="1800">
              <a:solidFill>
                <a:schemeClr val="tx1"/>
              </a:solidFill>
              <a:ea typeface="Calibri"/>
              <a:cs typeface="Calibri"/>
            </a:endParaRPr>
          </a:p>
          <a:p>
            <a:pPr marL="400050" lvl="1" indent="0">
              <a:spcBef>
                <a:spcPts val="0"/>
              </a:spcBef>
              <a:spcAft>
                <a:spcPts val="2400"/>
              </a:spcAft>
              <a:buNone/>
              <a:tabLst>
                <a:tab pos="8158163" algn="r"/>
              </a:tabLst>
            </a:pPr>
            <a:endParaRPr lang="en-GB">
              <a:solidFill>
                <a:schemeClr val="tx1"/>
              </a:solidFill>
              <a:cs typeface="Calibri"/>
            </a:endParaRPr>
          </a:p>
        </p:txBody>
      </p:sp>
    </p:spTree>
    <p:extLst>
      <p:ext uri="{BB962C8B-B14F-4D97-AF65-F5344CB8AC3E}">
        <p14:creationId xmlns:p14="http://schemas.microsoft.com/office/powerpoint/2010/main" val="1645171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xEl>
                                              <p:pRg st="4" end="4"/>
                                            </p:txEl>
                                          </p:spTgt>
                                        </p:tgtEl>
                                        <p:attrNameLst>
                                          <p:attrName>style.visibility</p:attrName>
                                        </p:attrNameLst>
                                      </p:cBhvr>
                                      <p:to>
                                        <p:strVal val="visible"/>
                                      </p:to>
                                    </p:set>
                                    <p:animEffect transition="in" filter="wipe(left)">
                                      <p:cBhvr>
                                        <p:cTn id="7" dur="500"/>
                                        <p:tgtEl>
                                          <p:spTgt spid="12">
                                            <p:txEl>
                                              <p:pRg st="4" end="4"/>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wipe(left)">
                                      <p:cBhvr>
                                        <p:cTn id="11" dur="500"/>
                                        <p:tgtEl>
                                          <p:spTgt spid="12">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animEffect transition="in" filter="wipe(left)">
                                      <p:cBhvr>
                                        <p:cTn id="15" dur="500"/>
                                        <p:tgtEl>
                                          <p:spTgt spid="12">
                                            <p:txEl>
                                              <p:pRg st="1" end="1"/>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Effect transition="in" filter="wipe(left)">
                                      <p:cBhvr>
                                        <p:cTn id="19" dur="500"/>
                                        <p:tgtEl>
                                          <p:spTgt spid="12">
                                            <p:txEl>
                                              <p:pRg st="2" end="2"/>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2">
                                            <p:txEl>
                                              <p:pRg st="5" end="5"/>
                                            </p:txEl>
                                          </p:spTgt>
                                        </p:tgtEl>
                                        <p:attrNameLst>
                                          <p:attrName>style.visibility</p:attrName>
                                        </p:attrNameLst>
                                      </p:cBhvr>
                                      <p:to>
                                        <p:strVal val="visible"/>
                                      </p:to>
                                    </p:set>
                                    <p:animEffect transition="in" filter="wipe(left)">
                                      <p:cBhvr>
                                        <p:cTn id="23" dur="500"/>
                                        <p:tgtEl>
                                          <p:spTgt spid="12">
                                            <p:txEl>
                                              <p:pRg st="5" end="5"/>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animEffect transition="in" filter="wipe(left)">
                                      <p:cBhvr>
                                        <p:cTn id="27" dur="500"/>
                                        <p:tgtEl>
                                          <p:spTgt spid="12">
                                            <p:txEl>
                                              <p:pRg st="6" end="6"/>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2">
                                            <p:txEl>
                                              <p:pRg st="8" end="8"/>
                                            </p:txEl>
                                          </p:spTgt>
                                        </p:tgtEl>
                                        <p:attrNameLst>
                                          <p:attrName>style.visibility</p:attrName>
                                        </p:attrNameLst>
                                      </p:cBhvr>
                                      <p:to>
                                        <p:strVal val="visible"/>
                                      </p:to>
                                    </p:set>
                                    <p:animEffect transition="in" filter="wipe(left)">
                                      <p:cBhvr>
                                        <p:cTn id="31" dur="500"/>
                                        <p:tgtEl>
                                          <p:spTgt spid="12">
                                            <p:txEl>
                                              <p:pRg st="8" end="8"/>
                                            </p:txEl>
                                          </p:spTgt>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2">
                                            <p:txEl>
                                              <p:pRg st="10" end="10"/>
                                            </p:txEl>
                                          </p:spTgt>
                                        </p:tgtEl>
                                        <p:attrNameLst>
                                          <p:attrName>style.visibility</p:attrName>
                                        </p:attrNameLst>
                                      </p:cBhvr>
                                      <p:to>
                                        <p:strVal val="visible"/>
                                      </p:to>
                                    </p:set>
                                    <p:animEffect transition="in" filter="wipe(left)">
                                      <p:cBhvr>
                                        <p:cTn id="35" dur="500"/>
                                        <p:tgtEl>
                                          <p:spTgt spid="12">
                                            <p:txEl>
                                              <p:pRg st="10" end="10"/>
                                            </p:txEl>
                                          </p:spTgt>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12">
                                            <p:txEl>
                                              <p:pRg st="12" end="12"/>
                                            </p:txEl>
                                          </p:spTgt>
                                        </p:tgtEl>
                                        <p:attrNameLst>
                                          <p:attrName>style.visibility</p:attrName>
                                        </p:attrNameLst>
                                      </p:cBhvr>
                                      <p:to>
                                        <p:strVal val="visible"/>
                                      </p:to>
                                    </p:set>
                                    <p:animEffect transition="in" filter="wipe(left)">
                                      <p:cBhvr>
                                        <p:cTn id="39" dur="500"/>
                                        <p:tgtEl>
                                          <p:spTgt spid="1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4">
            <a:extLst>
              <a:ext uri="{FF2B5EF4-FFF2-40B4-BE49-F238E27FC236}">
                <a16:creationId xmlns:a16="http://schemas.microsoft.com/office/drawing/2014/main" id="{FCD848AA-64A3-8090-A4F4-AB01D0E4F9CA}"/>
              </a:ext>
            </a:extLst>
          </p:cNvPr>
          <p:cNvSpPr txBox="1">
            <a:spLocks/>
          </p:cNvSpPr>
          <p:nvPr/>
        </p:nvSpPr>
        <p:spPr>
          <a:xfrm>
            <a:off x="130630" y="1480456"/>
            <a:ext cx="11373393" cy="517219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lvl="1" indent="-342900">
              <a:spcBef>
                <a:spcPts val="0"/>
              </a:spcBef>
              <a:spcAft>
                <a:spcPts val="2400"/>
              </a:spcAft>
              <a:tabLst>
                <a:tab pos="8158163" algn="r"/>
              </a:tabLst>
            </a:pPr>
            <a:endParaRPr lang="en-GB" sz="2000">
              <a:solidFill>
                <a:schemeClr val="bg1"/>
              </a:solidFill>
            </a:endParaRPr>
          </a:p>
          <a:p>
            <a:pPr marL="742950" lvl="1" indent="-342900">
              <a:spcBef>
                <a:spcPts val="0"/>
              </a:spcBef>
              <a:spcAft>
                <a:spcPts val="2400"/>
              </a:spcAft>
              <a:tabLst>
                <a:tab pos="8158163" algn="r"/>
              </a:tabLst>
            </a:pPr>
            <a:r>
              <a:rPr lang="en-GB" sz="2800">
                <a:solidFill>
                  <a:schemeClr val="bg1"/>
                </a:solidFill>
              </a:rPr>
              <a:t>Topic 1:  ERTMS Specifications inside CCS TSI 2023/1695 </a:t>
            </a:r>
          </a:p>
          <a:p>
            <a:pPr marL="400050" lvl="1" indent="0">
              <a:spcBef>
                <a:spcPts val="0"/>
              </a:spcBef>
              <a:spcAft>
                <a:spcPts val="2400"/>
              </a:spcAft>
              <a:buNone/>
              <a:tabLst>
                <a:tab pos="8158163" algn="r"/>
              </a:tabLst>
            </a:pPr>
            <a:endParaRPr lang="en-GB" sz="2800">
              <a:solidFill>
                <a:schemeClr val="bg1"/>
              </a:solidFill>
            </a:endParaRPr>
          </a:p>
          <a:p>
            <a:pPr marL="742950" lvl="1" indent="-342900">
              <a:spcBef>
                <a:spcPts val="0"/>
              </a:spcBef>
              <a:spcAft>
                <a:spcPts val="2400"/>
              </a:spcAft>
              <a:tabLst>
                <a:tab pos="8158163" algn="r"/>
              </a:tabLst>
            </a:pPr>
            <a:r>
              <a:rPr lang="en-GB" sz="2800" b="1">
                <a:solidFill>
                  <a:schemeClr val="bg1"/>
                </a:solidFill>
              </a:rPr>
              <a:t>Topic 2:  Examples of Transition Regime inside CCS TSI 2023/1695</a:t>
            </a:r>
            <a:endParaRPr lang="en-GB" sz="2800" b="1">
              <a:solidFill>
                <a:schemeClr val="bg1"/>
              </a:solidFill>
              <a:ea typeface="Calibri"/>
              <a:cs typeface="Calibri"/>
            </a:endParaRPr>
          </a:p>
          <a:p>
            <a:pPr marL="742950" lvl="1" indent="-342900">
              <a:spcBef>
                <a:spcPts val="0"/>
              </a:spcBef>
              <a:spcAft>
                <a:spcPts val="2400"/>
              </a:spcAft>
              <a:buFont typeface="Arial" panose="020B0604020202020204" pitchFamily="34" charset="0"/>
              <a:buChar char="•"/>
              <a:tabLst>
                <a:tab pos="8158163" algn="r"/>
              </a:tabLst>
            </a:pPr>
            <a:endParaRPr lang="en-GB" sz="2800">
              <a:solidFill>
                <a:schemeClr val="bg1"/>
              </a:solidFill>
              <a:ea typeface="Calibri"/>
              <a:cs typeface="Calibri"/>
            </a:endParaRPr>
          </a:p>
          <a:p>
            <a:pPr marL="742950" lvl="1" indent="-342900">
              <a:spcBef>
                <a:spcPts val="0"/>
              </a:spcBef>
              <a:spcAft>
                <a:spcPts val="2400"/>
              </a:spcAft>
              <a:tabLst>
                <a:tab pos="8158163" algn="r"/>
              </a:tabLst>
            </a:pPr>
            <a:r>
              <a:rPr lang="en-GB" sz="2800">
                <a:solidFill>
                  <a:schemeClr val="bg1"/>
                </a:solidFill>
                <a:ea typeface="Calibri"/>
                <a:cs typeface="Calibri"/>
              </a:rPr>
              <a:t>Topic 3:   Summary of transition Regime inside CCS TSI 2023/1695</a:t>
            </a:r>
          </a:p>
          <a:p>
            <a:pPr marL="400050" lvl="1" indent="0">
              <a:spcBef>
                <a:spcPts val="0"/>
              </a:spcBef>
              <a:spcAft>
                <a:spcPts val="2400"/>
              </a:spcAft>
              <a:buFont typeface="Arial" panose="020B0604020202020204" pitchFamily="34" charset="0"/>
              <a:buNone/>
              <a:tabLst>
                <a:tab pos="8158163" algn="r"/>
              </a:tabLst>
            </a:pPr>
            <a:endParaRPr lang="en-GB" sz="2000">
              <a:solidFill>
                <a:schemeClr val="tx1"/>
              </a:solidFill>
              <a:ea typeface="Calibri" panose="020F0502020204030204"/>
              <a:cs typeface="Calibri" panose="020F0502020204030204"/>
            </a:endParaRPr>
          </a:p>
          <a:p>
            <a:pPr marL="400050" lvl="1" indent="0">
              <a:spcBef>
                <a:spcPts val="0"/>
              </a:spcBef>
              <a:spcAft>
                <a:spcPts val="2400"/>
              </a:spcAft>
              <a:buNone/>
              <a:tabLst>
                <a:tab pos="8158163" algn="r"/>
              </a:tabLst>
            </a:pPr>
            <a:endParaRPr lang="en-GB" sz="2000">
              <a:solidFill>
                <a:schemeClr val="tx1"/>
              </a:solidFill>
              <a:ea typeface="Calibri" panose="020F0502020204030204"/>
              <a:cs typeface="Calibri" panose="020F0502020204030204"/>
            </a:endParaRPr>
          </a:p>
          <a:p>
            <a:pPr marL="400050" lvl="1" indent="0">
              <a:spcBef>
                <a:spcPts val="0"/>
              </a:spcBef>
              <a:spcAft>
                <a:spcPts val="2400"/>
              </a:spcAft>
              <a:buNone/>
              <a:tabLst>
                <a:tab pos="8158163" algn="r"/>
              </a:tabLst>
            </a:pPr>
            <a:endParaRPr lang="en-GB">
              <a:solidFill>
                <a:schemeClr val="tx1"/>
              </a:solidFill>
            </a:endParaRPr>
          </a:p>
          <a:p>
            <a:pPr marL="400050" lvl="1" indent="0">
              <a:spcBef>
                <a:spcPts val="0"/>
              </a:spcBef>
              <a:spcAft>
                <a:spcPts val="2400"/>
              </a:spcAft>
              <a:buFont typeface="Arial" panose="020B0604020202020204" pitchFamily="34" charset="0"/>
              <a:buNone/>
              <a:tabLst>
                <a:tab pos="8158163" algn="r"/>
              </a:tabLst>
            </a:pPr>
            <a:r>
              <a:rPr lang="en-GB">
                <a:solidFill>
                  <a:schemeClr val="tx1"/>
                </a:solidFill>
              </a:rPr>
              <a:t>	</a:t>
            </a:r>
            <a:endParaRPr lang="en-GB">
              <a:solidFill>
                <a:schemeClr val="tx1"/>
              </a:solidFill>
              <a:cs typeface="Calibri"/>
            </a:endParaRPr>
          </a:p>
        </p:txBody>
      </p:sp>
      <p:sp>
        <p:nvSpPr>
          <p:cNvPr id="24" name="Title 4">
            <a:extLst>
              <a:ext uri="{FF2B5EF4-FFF2-40B4-BE49-F238E27FC236}">
                <a16:creationId xmlns:a16="http://schemas.microsoft.com/office/drawing/2014/main" id="{F1B9FB3C-0584-1443-BE07-99F3F52625FC}"/>
              </a:ext>
            </a:extLst>
          </p:cNvPr>
          <p:cNvSpPr>
            <a:spLocks noGrp="1"/>
          </p:cNvSpPr>
          <p:nvPr>
            <p:ph type="title"/>
          </p:nvPr>
        </p:nvSpPr>
        <p:spPr/>
        <p:txBody>
          <a:bodyPr>
            <a:normAutofit/>
          </a:bodyPr>
          <a:lstStyle/>
          <a:p>
            <a:pPr algn="ctr"/>
            <a:r>
              <a:rPr lang="en-GB" sz="3600">
                <a:latin typeface="+mn-lt"/>
              </a:rPr>
              <a:t>							</a:t>
            </a:r>
            <a:r>
              <a:rPr lang="en-GB" sz="3600" b="1">
                <a:solidFill>
                  <a:schemeClr val="bg1"/>
                </a:solidFill>
                <a:latin typeface="+mn-lt"/>
              </a:rPr>
              <a:t>Agenda</a:t>
            </a:r>
            <a:endParaRPr lang="id-ID" sz="3600" b="1">
              <a:solidFill>
                <a:schemeClr val="bg1"/>
              </a:solidFill>
              <a:latin typeface="+mn-lt"/>
            </a:endParaRPr>
          </a:p>
        </p:txBody>
      </p:sp>
    </p:spTree>
    <p:extLst>
      <p:ext uri="{BB962C8B-B14F-4D97-AF65-F5344CB8AC3E}">
        <p14:creationId xmlns:p14="http://schemas.microsoft.com/office/powerpoint/2010/main" val="4243324154"/>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8769" y="93819"/>
            <a:ext cx="8765600" cy="1273215"/>
          </a:xfrm>
        </p:spPr>
        <p:txBody>
          <a:bodyPr/>
          <a:lstStyle/>
          <a:p>
            <a:r>
              <a:rPr lang="en-GB" sz="3600">
                <a:latin typeface="+mn-lt"/>
              </a:rPr>
              <a:t>ERTMS Specifications – Appendix B1.1 – Transition Regime</a:t>
            </a:r>
            <a:endParaRPr lang="en-GB" sz="3600">
              <a:latin typeface="+mn-lt"/>
              <a:ea typeface="Calibri"/>
              <a:cs typeface="Calibri"/>
            </a:endParaRPr>
          </a:p>
          <a:p>
            <a:endParaRPr lang="en-GB" sz="2400">
              <a:cs typeface="Calibri"/>
            </a:endParaRPr>
          </a:p>
        </p:txBody>
      </p:sp>
      <p:sp>
        <p:nvSpPr>
          <p:cNvPr id="11" name="Content Placeholder 4">
            <a:extLst>
              <a:ext uri="{FF2B5EF4-FFF2-40B4-BE49-F238E27FC236}">
                <a16:creationId xmlns:a16="http://schemas.microsoft.com/office/drawing/2014/main" id="{EF0AF0C0-4357-9473-4E37-734FA12169F7}"/>
              </a:ext>
            </a:extLst>
          </p:cNvPr>
          <p:cNvSpPr txBox="1">
            <a:spLocks/>
          </p:cNvSpPr>
          <p:nvPr/>
        </p:nvSpPr>
        <p:spPr>
          <a:xfrm>
            <a:off x="130630" y="1717963"/>
            <a:ext cx="11930742" cy="5051821"/>
          </a:xfrm>
          <a:prstGeom prst="rect">
            <a:avLst/>
          </a:prstGeom>
        </p:spPr>
        <p:txBody>
          <a:bodyPr vert="horz" lIns="91440" tIns="45720" rIns="7200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lvl="1" indent="-342900">
              <a:spcBef>
                <a:spcPts val="0"/>
              </a:spcBef>
              <a:buFont typeface="Calibri" panose="020B0604020202020204" pitchFamily="34" charset="0"/>
              <a:buChar char="-"/>
              <a:tabLst>
                <a:tab pos="8158163" algn="r"/>
              </a:tabLst>
            </a:pPr>
            <a:r>
              <a:rPr lang="en-GB" sz="2000" b="1">
                <a:solidFill>
                  <a:schemeClr val="tx1"/>
                </a:solidFill>
              </a:rPr>
              <a:t>Transition regime concept is introduced across all on-board related TSIs and based on 4 categories for the vehicle:</a:t>
            </a:r>
            <a:endParaRPr lang="en-US" sz="2000">
              <a:solidFill>
                <a:schemeClr val="tx1"/>
              </a:solidFill>
              <a:ea typeface="Calibri"/>
              <a:cs typeface="Calibri"/>
            </a:endParaRPr>
          </a:p>
          <a:p>
            <a:pPr marL="1200150" lvl="2" indent="-342900">
              <a:spcBef>
                <a:spcPts val="0"/>
              </a:spcBef>
              <a:buFont typeface="Calibri" panose="020B0604020202020204" pitchFamily="34" charset="0"/>
              <a:buChar char="-"/>
              <a:tabLst>
                <a:tab pos="8158163" algn="r"/>
              </a:tabLst>
            </a:pPr>
            <a:r>
              <a:rPr lang="en-GB" sz="1800">
                <a:solidFill>
                  <a:schemeClr val="tx1"/>
                </a:solidFill>
                <a:ea typeface="Calibri"/>
                <a:cs typeface="Calibri"/>
              </a:rPr>
              <a:t>Design phase  started after TSI enters into force (linked to first/new authorisation of a vehicle type);</a:t>
            </a:r>
            <a:endParaRPr lang="en-US" sz="1800">
              <a:solidFill>
                <a:schemeClr val="tx1"/>
              </a:solidFill>
              <a:ea typeface="Calibri"/>
              <a:cs typeface="Calibri"/>
            </a:endParaRPr>
          </a:p>
          <a:p>
            <a:pPr marL="1200150" lvl="2" indent="-342900">
              <a:spcBef>
                <a:spcPts val="0"/>
              </a:spcBef>
              <a:buFont typeface="Calibri" panose="020B0604020202020204" pitchFamily="34" charset="0"/>
              <a:buChar char="-"/>
              <a:tabLst>
                <a:tab pos="8158163" algn="r"/>
              </a:tabLst>
            </a:pPr>
            <a:r>
              <a:rPr lang="en-GB" sz="1800">
                <a:solidFill>
                  <a:schemeClr val="tx1"/>
                </a:solidFill>
                <a:ea typeface="Calibri"/>
                <a:cs typeface="Calibri"/>
              </a:rPr>
              <a:t>Design phase started before TSI enters into force (linked to first/new authorisation of a vehicle type);</a:t>
            </a:r>
            <a:endParaRPr lang="en-US" sz="1800">
              <a:solidFill>
                <a:schemeClr val="tx1"/>
              </a:solidFill>
              <a:ea typeface="Calibri"/>
              <a:cs typeface="Calibri"/>
            </a:endParaRPr>
          </a:p>
          <a:p>
            <a:pPr marL="1200150" lvl="2" indent="-342900">
              <a:spcBef>
                <a:spcPts val="0"/>
              </a:spcBef>
              <a:buFont typeface="Calibri" panose="020B0604020202020204" pitchFamily="34" charset="0"/>
              <a:buChar char="-"/>
              <a:tabLst>
                <a:tab pos="8158163" algn="r"/>
              </a:tabLst>
            </a:pPr>
            <a:r>
              <a:rPr lang="en-GB" sz="1800">
                <a:solidFill>
                  <a:schemeClr val="tx1"/>
                </a:solidFill>
                <a:ea typeface="Calibri"/>
                <a:cs typeface="Calibri"/>
              </a:rPr>
              <a:t>Production phase (linked to C2T-authorisation);</a:t>
            </a:r>
            <a:endParaRPr lang="en-US" sz="1800">
              <a:solidFill>
                <a:schemeClr val="tx1"/>
              </a:solidFill>
              <a:ea typeface="Calibri"/>
              <a:cs typeface="Calibri"/>
            </a:endParaRPr>
          </a:p>
          <a:p>
            <a:pPr marL="1200150" lvl="2" indent="-342900">
              <a:spcBef>
                <a:spcPts val="0"/>
              </a:spcBef>
              <a:buFont typeface="Calibri" panose="020B0604020202020204" pitchFamily="34" charset="0"/>
              <a:buChar char="-"/>
              <a:tabLst>
                <a:tab pos="8158163" algn="r"/>
              </a:tabLst>
            </a:pPr>
            <a:r>
              <a:rPr lang="en-GB" sz="1800">
                <a:solidFill>
                  <a:schemeClr val="tx1"/>
                </a:solidFill>
                <a:ea typeface="Calibri"/>
                <a:cs typeface="Calibri"/>
              </a:rPr>
              <a:t>Vehicles in Operation (linked to vehicles in operation, incl. extension area of use);</a:t>
            </a:r>
            <a:endParaRPr lang="en-US" sz="1800">
              <a:solidFill>
                <a:schemeClr val="tx1"/>
              </a:solidFill>
              <a:ea typeface="Calibri"/>
              <a:cs typeface="Calibri"/>
            </a:endParaRPr>
          </a:p>
          <a:p>
            <a:pPr marL="742950" lvl="1" indent="-342900">
              <a:spcBef>
                <a:spcPts val="0"/>
              </a:spcBef>
              <a:buFont typeface="Calibri" panose="020B0604020202020204" pitchFamily="34" charset="0"/>
              <a:buChar char="-"/>
              <a:tabLst>
                <a:tab pos="8158163" algn="r"/>
              </a:tabLst>
            </a:pPr>
            <a:endParaRPr lang="en-US" b="1">
              <a:solidFill>
                <a:schemeClr val="tx1"/>
              </a:solidFill>
              <a:cs typeface="Calibri"/>
            </a:endParaRPr>
          </a:p>
          <a:p>
            <a:pPr marL="400050" lvl="1" indent="0">
              <a:spcBef>
                <a:spcPts val="0"/>
              </a:spcBef>
              <a:buNone/>
              <a:tabLst>
                <a:tab pos="8158163" algn="r"/>
              </a:tabLst>
            </a:pPr>
            <a:endParaRPr lang="en-US" b="1">
              <a:solidFill>
                <a:schemeClr val="tx1"/>
              </a:solidFill>
              <a:ea typeface="Calibri"/>
              <a:cs typeface="Calibri"/>
            </a:endParaRPr>
          </a:p>
          <a:p>
            <a:pPr marL="400050" lvl="1" indent="0">
              <a:spcBef>
                <a:spcPts val="0"/>
              </a:spcBef>
              <a:buNone/>
              <a:tabLst>
                <a:tab pos="8158163" algn="r"/>
              </a:tabLst>
            </a:pPr>
            <a:endParaRPr lang="en-US" b="1">
              <a:solidFill>
                <a:schemeClr val="tx1"/>
              </a:solidFill>
              <a:ea typeface="Calibri"/>
              <a:cs typeface="Calibri"/>
            </a:endParaRPr>
          </a:p>
          <a:p>
            <a:pPr marL="742950" lvl="1" indent="-342900">
              <a:spcBef>
                <a:spcPts val="0"/>
              </a:spcBef>
              <a:buFont typeface="Calibri" panose="020B0604020202020204" pitchFamily="34" charset="0"/>
              <a:buChar char="-"/>
              <a:tabLst>
                <a:tab pos="8158163" algn="r"/>
              </a:tabLst>
            </a:pPr>
            <a:endParaRPr lang="en-US" b="1">
              <a:solidFill>
                <a:schemeClr val="tx1"/>
              </a:solidFill>
            </a:endParaRPr>
          </a:p>
          <a:p>
            <a:pPr marL="742950" lvl="1" indent="-342900">
              <a:spcBef>
                <a:spcPts val="0"/>
              </a:spcBef>
              <a:buFont typeface="Calibri" panose="020B0604020202020204" pitchFamily="34" charset="0"/>
              <a:buChar char="-"/>
              <a:tabLst>
                <a:tab pos="8158163" algn="r"/>
              </a:tabLst>
            </a:pPr>
            <a:r>
              <a:rPr lang="en-GB" sz="2000" b="1">
                <a:solidFill>
                  <a:schemeClr val="tx1"/>
                </a:solidFill>
              </a:rPr>
              <a:t>Why is this transition regime concept introduced in the TSIs?  </a:t>
            </a:r>
            <a:endParaRPr lang="en-GB" sz="2000">
              <a:solidFill>
                <a:schemeClr val="tx1"/>
              </a:solidFill>
              <a:ea typeface="Calibri" panose="020F0502020204030204"/>
              <a:cs typeface="Calibri" panose="020F0502020204030204"/>
            </a:endParaRPr>
          </a:p>
          <a:p>
            <a:pPr marL="857250" lvl="2" indent="0">
              <a:spcBef>
                <a:spcPts val="0"/>
              </a:spcBef>
              <a:buNone/>
              <a:tabLst>
                <a:tab pos="8158163" algn="r"/>
              </a:tabLst>
            </a:pPr>
            <a:r>
              <a:rPr lang="en-GB" sz="1800">
                <a:solidFill>
                  <a:schemeClr val="tx1"/>
                </a:solidFill>
                <a:ea typeface="Calibri" panose="020F0502020204030204"/>
                <a:cs typeface="Calibri" panose="020F0502020204030204"/>
              </a:rPr>
              <a:t>-    The return of experience of vehicle authorisations (i.e. assessors being involved in vehicle authorisation) demonstrated the need to align the transition regime across TSIs and would be facilitated by providing details on transition regime for each TSI change in a coherent way (i.e. delta approach).  </a:t>
            </a:r>
          </a:p>
          <a:p>
            <a:pPr marL="857250" lvl="2" indent="0">
              <a:spcBef>
                <a:spcPts val="0"/>
              </a:spcBef>
              <a:buNone/>
              <a:tabLst>
                <a:tab pos="8158163" algn="r"/>
              </a:tabLst>
            </a:pPr>
            <a:endParaRPr lang="en-GB" sz="1800">
              <a:solidFill>
                <a:schemeClr val="tx1"/>
              </a:solidFill>
              <a:ea typeface="Calibri" panose="020F0502020204030204"/>
              <a:cs typeface="Calibri" panose="020F0502020204030204"/>
            </a:endParaRPr>
          </a:p>
          <a:p>
            <a:pPr marL="857250" lvl="2" indent="0">
              <a:spcBef>
                <a:spcPts val="0"/>
              </a:spcBef>
              <a:buNone/>
              <a:tabLst>
                <a:tab pos="8158163" algn="r"/>
              </a:tabLst>
            </a:pPr>
            <a:r>
              <a:rPr lang="en-GB" sz="1800">
                <a:solidFill>
                  <a:schemeClr val="tx1"/>
                </a:solidFill>
                <a:ea typeface="Calibri" panose="020F0502020204030204"/>
                <a:cs typeface="Calibri" panose="020F0502020204030204"/>
              </a:rPr>
              <a:t>-    For each TSI change, the CCS TSI 2023/1695 states the conditions ‘if’ the TSI change is mandatory (e.g. ETCS is installed for the first time, functionality notified by the  IM) and the timeframe ‘when’ it becomes mandatory (as described in Appendix B);</a:t>
            </a:r>
          </a:p>
          <a:p>
            <a:pPr marL="857250" lvl="2" indent="0">
              <a:spcBef>
                <a:spcPts val="0"/>
              </a:spcBef>
              <a:buNone/>
              <a:tabLst>
                <a:tab pos="8158163" algn="r"/>
              </a:tabLst>
            </a:pPr>
            <a:endParaRPr lang="en-GB" sz="1800">
              <a:solidFill>
                <a:schemeClr val="tx1"/>
              </a:solidFill>
              <a:ea typeface="Calibri" panose="020F0502020204030204"/>
              <a:cs typeface="Calibri" panose="020F0502020204030204"/>
            </a:endParaRPr>
          </a:p>
          <a:p>
            <a:pPr marL="857250" lvl="2" indent="0">
              <a:spcBef>
                <a:spcPts val="0"/>
              </a:spcBef>
              <a:buNone/>
              <a:tabLst>
                <a:tab pos="8158163" algn="r"/>
              </a:tabLst>
            </a:pPr>
            <a:endParaRPr lang="en-GB" sz="1800">
              <a:solidFill>
                <a:schemeClr val="tx1"/>
              </a:solidFill>
              <a:ea typeface="Calibri" panose="020F0502020204030204"/>
              <a:cs typeface="Calibri" panose="020F0502020204030204"/>
            </a:endParaRPr>
          </a:p>
          <a:p>
            <a:pPr marL="857250" lvl="2" indent="0">
              <a:spcBef>
                <a:spcPts val="0"/>
              </a:spcBef>
              <a:buNone/>
              <a:tabLst>
                <a:tab pos="8158163" algn="r"/>
              </a:tabLst>
            </a:pPr>
            <a:endParaRPr lang="en-GB">
              <a:solidFill>
                <a:schemeClr val="tx1"/>
              </a:solidFill>
              <a:ea typeface="Calibri" panose="020F0502020204030204"/>
              <a:cs typeface="Calibri" panose="020F0502020204030204"/>
            </a:endParaRPr>
          </a:p>
          <a:p>
            <a:pPr marL="1200150" lvl="2" indent="-342900">
              <a:spcBef>
                <a:spcPts val="0"/>
              </a:spcBef>
              <a:buFont typeface="Calibri" panose="020B0604020202020204" pitchFamily="34" charset="0"/>
              <a:buChar char="-"/>
              <a:tabLst>
                <a:tab pos="8158163" algn="r"/>
              </a:tabLst>
            </a:pPr>
            <a:endParaRPr lang="en-US" sz="1600">
              <a:solidFill>
                <a:schemeClr val="tx1"/>
              </a:solidFill>
              <a:ea typeface="Calibri"/>
              <a:cs typeface="Calibri"/>
            </a:endParaRPr>
          </a:p>
          <a:p>
            <a:pPr marL="457200" lvl="1" indent="0">
              <a:spcBef>
                <a:spcPts val="0"/>
              </a:spcBef>
              <a:spcAft>
                <a:spcPts val="2400"/>
              </a:spcAft>
              <a:buNone/>
              <a:tabLst>
                <a:tab pos="8158163" algn="r"/>
              </a:tabLst>
            </a:pPr>
            <a:endParaRPr lang="en-GB" sz="2000" b="1">
              <a:solidFill>
                <a:schemeClr val="tx1"/>
              </a:solidFill>
              <a:ea typeface="Calibri"/>
              <a:cs typeface="Calibri"/>
            </a:endParaRPr>
          </a:p>
          <a:p>
            <a:pPr marL="800100" lvl="1" indent="-342900">
              <a:spcBef>
                <a:spcPts val="0"/>
              </a:spcBef>
              <a:spcAft>
                <a:spcPts val="2400"/>
              </a:spcAft>
              <a:buFont typeface="Calibri"/>
              <a:buChar char="-"/>
              <a:tabLst>
                <a:tab pos="8158163" algn="r"/>
              </a:tabLst>
            </a:pPr>
            <a:endParaRPr lang="en-GB" sz="2000" b="1">
              <a:solidFill>
                <a:schemeClr val="tx1"/>
              </a:solidFill>
              <a:ea typeface="Calibri"/>
              <a:cs typeface="Calibri"/>
            </a:endParaRPr>
          </a:p>
          <a:p>
            <a:pPr marL="400050" lvl="1" indent="0">
              <a:spcBef>
                <a:spcPts val="0"/>
              </a:spcBef>
              <a:spcAft>
                <a:spcPts val="2400"/>
              </a:spcAft>
              <a:buNone/>
              <a:tabLst>
                <a:tab pos="8158163" algn="r"/>
              </a:tabLst>
            </a:pPr>
            <a:endParaRPr lang="en-GB">
              <a:solidFill>
                <a:schemeClr val="tx1"/>
              </a:solidFill>
              <a:ea typeface="Calibri" panose="020F0502020204030204"/>
              <a:cs typeface="Calibri"/>
            </a:endParaRPr>
          </a:p>
        </p:txBody>
      </p:sp>
      <p:pic>
        <p:nvPicPr>
          <p:cNvPr id="4" name="Picture 3" descr="A white rectangular object with black text&#10;&#10;Description automatically generated">
            <a:extLst>
              <a:ext uri="{FF2B5EF4-FFF2-40B4-BE49-F238E27FC236}">
                <a16:creationId xmlns:a16="http://schemas.microsoft.com/office/drawing/2014/main" id="{C7B09AB9-CB45-434D-AE49-A199C9F56F9C}"/>
              </a:ext>
            </a:extLst>
          </p:cNvPr>
          <p:cNvPicPr>
            <a:picLocks noChangeAspect="1"/>
          </p:cNvPicPr>
          <p:nvPr/>
        </p:nvPicPr>
        <p:blipFill>
          <a:blip r:embed="rId3"/>
          <a:stretch>
            <a:fillRect/>
          </a:stretch>
        </p:blipFill>
        <p:spPr>
          <a:xfrm>
            <a:off x="791689" y="3273094"/>
            <a:ext cx="10895611" cy="1196814"/>
          </a:xfrm>
          <a:prstGeom prst="rect">
            <a:avLst/>
          </a:prstGeom>
        </p:spPr>
      </p:pic>
    </p:spTree>
    <p:extLst>
      <p:ext uri="{BB962C8B-B14F-4D97-AF65-F5344CB8AC3E}">
        <p14:creationId xmlns:p14="http://schemas.microsoft.com/office/powerpoint/2010/main" val="301997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wipe(left)">
                                      <p:cBhvr>
                                        <p:cTn id="11" dur="500"/>
                                        <p:tgtEl>
                                          <p:spTgt spid="11">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wipe(left)">
                                      <p:cBhvr>
                                        <p:cTn id="15" dur="500"/>
                                        <p:tgtEl>
                                          <p:spTgt spid="11">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wipe(left)">
                                      <p:cBhvr>
                                        <p:cTn id="19" dur="500"/>
                                        <p:tgtEl>
                                          <p:spTgt spid="11">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wipe(left)">
                                      <p:cBhvr>
                                        <p:cTn id="23" dur="500"/>
                                        <p:tgtEl>
                                          <p:spTgt spid="11">
                                            <p:txEl>
                                              <p:pRg st="4" end="4"/>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1">
                                            <p:txEl>
                                              <p:pRg st="9" end="9"/>
                                            </p:txEl>
                                          </p:spTgt>
                                        </p:tgtEl>
                                        <p:attrNameLst>
                                          <p:attrName>style.visibility</p:attrName>
                                        </p:attrNameLst>
                                      </p:cBhvr>
                                      <p:to>
                                        <p:strVal val="visible"/>
                                      </p:to>
                                    </p:set>
                                    <p:animEffect transition="in" filter="wipe(left)">
                                      <p:cBhvr>
                                        <p:cTn id="27" dur="500"/>
                                        <p:tgtEl>
                                          <p:spTgt spid="11">
                                            <p:txEl>
                                              <p:pRg st="9" end="9"/>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1">
                                            <p:txEl>
                                              <p:pRg st="10" end="10"/>
                                            </p:txEl>
                                          </p:spTgt>
                                        </p:tgtEl>
                                        <p:attrNameLst>
                                          <p:attrName>style.visibility</p:attrName>
                                        </p:attrNameLst>
                                      </p:cBhvr>
                                      <p:to>
                                        <p:strVal val="visible"/>
                                      </p:to>
                                    </p:set>
                                    <p:animEffect transition="in" filter="wipe(left)">
                                      <p:cBhvr>
                                        <p:cTn id="31" dur="500"/>
                                        <p:tgtEl>
                                          <p:spTgt spid="11">
                                            <p:txEl>
                                              <p:pRg st="10" end="10"/>
                                            </p:txEl>
                                          </p:spTgt>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1">
                                            <p:txEl>
                                              <p:pRg st="12" end="12"/>
                                            </p:txEl>
                                          </p:spTgt>
                                        </p:tgtEl>
                                        <p:attrNameLst>
                                          <p:attrName>style.visibility</p:attrName>
                                        </p:attrNameLst>
                                      </p:cBhvr>
                                      <p:to>
                                        <p:strVal val="visible"/>
                                      </p:to>
                                    </p:set>
                                    <p:animEffect transition="in" filter="wipe(left)">
                                      <p:cBhvr>
                                        <p:cTn id="35" dur="500"/>
                                        <p:tgtEl>
                                          <p:spTgt spid="1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1775" y="93819"/>
            <a:ext cx="8862594" cy="1273215"/>
          </a:xfrm>
        </p:spPr>
        <p:txBody>
          <a:bodyPr/>
          <a:lstStyle/>
          <a:p>
            <a:r>
              <a:rPr lang="en-GB" sz="3600">
                <a:latin typeface="+mn-lt"/>
              </a:rPr>
              <a:t>ERTMS Specifications – Phasing out set #1, #2 and #3 – Transition Regime</a:t>
            </a:r>
          </a:p>
          <a:p>
            <a:endParaRPr lang="en-GB" sz="2400">
              <a:cs typeface="Calibri"/>
            </a:endParaRPr>
          </a:p>
        </p:txBody>
      </p:sp>
      <p:sp>
        <p:nvSpPr>
          <p:cNvPr id="4" name="Content Placeholder 4">
            <a:extLst>
              <a:ext uri="{FF2B5EF4-FFF2-40B4-BE49-F238E27FC236}">
                <a16:creationId xmlns:a16="http://schemas.microsoft.com/office/drawing/2014/main" id="{A5C22146-97C7-2F7E-2C00-14B538A30B88}"/>
              </a:ext>
            </a:extLst>
          </p:cNvPr>
          <p:cNvSpPr txBox="1">
            <a:spLocks/>
          </p:cNvSpPr>
          <p:nvPr/>
        </p:nvSpPr>
        <p:spPr>
          <a:xfrm>
            <a:off x="192774" y="1451633"/>
            <a:ext cx="11930742" cy="4807124"/>
          </a:xfrm>
          <a:prstGeom prst="rect">
            <a:avLst/>
          </a:prstGeom>
        </p:spPr>
        <p:txBody>
          <a:bodyPr vert="horz" lIns="91440" tIns="45720" rIns="7200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lvl="1" indent="-342900">
              <a:spcBef>
                <a:spcPts val="0"/>
              </a:spcBef>
              <a:buFont typeface="Calibri" panose="020B0604020202020204" pitchFamily="34" charset="0"/>
              <a:buChar char="-"/>
              <a:tabLst>
                <a:tab pos="8158163" algn="r"/>
              </a:tabLst>
            </a:pPr>
            <a:r>
              <a:rPr lang="en-GB" b="1">
                <a:solidFill>
                  <a:schemeClr val="tx1"/>
                </a:solidFill>
              </a:rPr>
              <a:t>ETCS OBU:  Gradual phasing out set # 2 and # 3 from CCS TSI 2016/919 </a:t>
            </a:r>
            <a:r>
              <a:rPr lang="en-GB" sz="1600" b="1">
                <a:solidFill>
                  <a:schemeClr val="tx1"/>
                </a:solidFill>
              </a:rPr>
              <a:t>(see row 9 &amp; 10) </a:t>
            </a:r>
            <a:endParaRPr lang="en-GB" b="1">
              <a:solidFill>
                <a:schemeClr val="tx1"/>
              </a:solidFill>
            </a:endParaRPr>
          </a:p>
          <a:p>
            <a:pPr marL="400050" lvl="1" indent="0">
              <a:spcBef>
                <a:spcPts val="0"/>
              </a:spcBef>
              <a:buNone/>
              <a:tabLst>
                <a:tab pos="8158163" algn="r"/>
              </a:tabLst>
            </a:pPr>
            <a:endParaRPr lang="en-GB" sz="2800" b="1">
              <a:solidFill>
                <a:schemeClr val="tx1"/>
              </a:solidFill>
            </a:endParaRPr>
          </a:p>
          <a:p>
            <a:pPr marL="400050" lvl="1" indent="0">
              <a:spcBef>
                <a:spcPts val="0"/>
              </a:spcBef>
              <a:buNone/>
              <a:tabLst>
                <a:tab pos="8158163" algn="r"/>
              </a:tabLst>
            </a:pPr>
            <a:endParaRPr lang="en-GB" sz="2800">
              <a:solidFill>
                <a:schemeClr val="tx1"/>
              </a:solidFill>
            </a:endParaRPr>
          </a:p>
          <a:p>
            <a:pPr marL="742950" lvl="1" indent="-342900">
              <a:spcBef>
                <a:spcPts val="0"/>
              </a:spcBef>
              <a:buFont typeface="Calibri" panose="020B0604020202020204" pitchFamily="34" charset="0"/>
              <a:buChar char="-"/>
              <a:tabLst>
                <a:tab pos="8158163" algn="r"/>
              </a:tabLst>
            </a:pPr>
            <a:endParaRPr lang="en-GB" sz="2000" b="1">
              <a:solidFill>
                <a:schemeClr val="tx1"/>
              </a:solidFill>
              <a:ea typeface="Calibri"/>
              <a:cs typeface="Calibri"/>
            </a:endParaRPr>
          </a:p>
          <a:p>
            <a:pPr marL="857250" lvl="2" indent="0">
              <a:spcBef>
                <a:spcPts val="0"/>
              </a:spcBef>
              <a:buNone/>
              <a:tabLst>
                <a:tab pos="8158163" algn="r"/>
              </a:tabLst>
            </a:pPr>
            <a:r>
              <a:rPr lang="en-GB" sz="1800">
                <a:solidFill>
                  <a:schemeClr val="tx1"/>
                </a:solidFill>
                <a:ea typeface="Calibri"/>
                <a:cs typeface="Calibri"/>
              </a:rPr>
              <a:t>	</a:t>
            </a:r>
          </a:p>
          <a:p>
            <a:pPr marL="742950" lvl="1" indent="-342900">
              <a:spcBef>
                <a:spcPts val="0"/>
              </a:spcBef>
              <a:buFont typeface="Calibri" panose="020B0604020202020204" pitchFamily="34" charset="0"/>
              <a:buChar char="-"/>
              <a:tabLst>
                <a:tab pos="8158163" algn="r"/>
              </a:tabLst>
            </a:pPr>
            <a:endParaRPr lang="en-GB" sz="2000" b="1">
              <a:solidFill>
                <a:schemeClr val="tx1"/>
              </a:solidFill>
            </a:endParaRPr>
          </a:p>
          <a:p>
            <a:pPr marL="400050" lvl="1" indent="0">
              <a:spcBef>
                <a:spcPts val="0"/>
              </a:spcBef>
              <a:buNone/>
              <a:tabLst>
                <a:tab pos="8158163" algn="r"/>
              </a:tabLst>
            </a:pPr>
            <a:endParaRPr lang="en-GB" sz="2000" b="1">
              <a:solidFill>
                <a:schemeClr val="tx1"/>
              </a:solidFill>
            </a:endParaRPr>
          </a:p>
          <a:p>
            <a:pPr marL="857250" lvl="2" indent="0">
              <a:spcBef>
                <a:spcPts val="0"/>
              </a:spcBef>
              <a:buNone/>
              <a:tabLst>
                <a:tab pos="8158163" algn="r"/>
              </a:tabLst>
            </a:pPr>
            <a:endParaRPr lang="en-GB" sz="1800">
              <a:solidFill>
                <a:schemeClr val="tx1"/>
              </a:solidFill>
              <a:ea typeface="Calibri" panose="020F0502020204030204"/>
              <a:cs typeface="Calibri" panose="020F0502020204030204"/>
            </a:endParaRPr>
          </a:p>
          <a:p>
            <a:pPr marL="857250" lvl="2" indent="0">
              <a:spcBef>
                <a:spcPts val="0"/>
              </a:spcBef>
              <a:buNone/>
              <a:tabLst>
                <a:tab pos="8158163" algn="r"/>
              </a:tabLst>
            </a:pPr>
            <a:endParaRPr lang="en-GB" sz="1800">
              <a:solidFill>
                <a:schemeClr val="tx1"/>
              </a:solidFill>
              <a:ea typeface="Calibri" panose="020F0502020204030204"/>
              <a:cs typeface="Calibri" panose="020F0502020204030204"/>
            </a:endParaRPr>
          </a:p>
          <a:p>
            <a:pPr marL="857250" lvl="2" indent="0">
              <a:spcBef>
                <a:spcPts val="0"/>
              </a:spcBef>
              <a:buNone/>
              <a:tabLst>
                <a:tab pos="8158163" algn="r"/>
              </a:tabLst>
            </a:pPr>
            <a:endParaRPr lang="en-GB" sz="1800">
              <a:solidFill>
                <a:schemeClr val="tx1"/>
              </a:solidFill>
              <a:ea typeface="Calibri" panose="020F0502020204030204"/>
              <a:cs typeface="Calibri" panose="020F0502020204030204"/>
            </a:endParaRPr>
          </a:p>
          <a:p>
            <a:pPr marL="857250" lvl="2" indent="0">
              <a:spcBef>
                <a:spcPts val="0"/>
              </a:spcBef>
              <a:buNone/>
              <a:tabLst>
                <a:tab pos="8158163" algn="r"/>
              </a:tabLst>
            </a:pPr>
            <a:endParaRPr lang="en-GB" sz="1800">
              <a:solidFill>
                <a:schemeClr val="tx1"/>
              </a:solidFill>
              <a:ea typeface="Calibri" panose="020F0502020204030204"/>
              <a:cs typeface="Calibri" panose="020F0502020204030204"/>
            </a:endParaRPr>
          </a:p>
          <a:p>
            <a:pPr marL="857250" lvl="2" indent="0">
              <a:spcBef>
                <a:spcPts val="0"/>
              </a:spcBef>
              <a:buNone/>
              <a:tabLst>
                <a:tab pos="8158163" algn="r"/>
              </a:tabLst>
            </a:pPr>
            <a:r>
              <a:rPr lang="en-GB" sz="1800">
                <a:solidFill>
                  <a:schemeClr val="tx1"/>
                </a:solidFill>
                <a:ea typeface="Calibri" panose="020F0502020204030204"/>
                <a:cs typeface="Calibri" panose="020F0502020204030204"/>
              </a:rPr>
              <a:t> </a:t>
            </a:r>
          </a:p>
          <a:p>
            <a:pPr marL="400050" lvl="1" indent="0">
              <a:spcBef>
                <a:spcPts val="0"/>
              </a:spcBef>
              <a:spcAft>
                <a:spcPts val="2400"/>
              </a:spcAft>
              <a:buNone/>
              <a:tabLst>
                <a:tab pos="8158163" algn="r"/>
              </a:tabLst>
            </a:pPr>
            <a:endParaRPr lang="en-GB">
              <a:solidFill>
                <a:schemeClr val="tx1"/>
              </a:solidFill>
              <a:ea typeface="Calibri" panose="020F0502020204030204"/>
              <a:cs typeface="Calibri"/>
            </a:endParaRPr>
          </a:p>
        </p:txBody>
      </p:sp>
      <p:pic>
        <p:nvPicPr>
          <p:cNvPr id="3" name="Picture 2" descr="A white rectangular object with black text&#10;&#10;Description automatically generated">
            <a:extLst>
              <a:ext uri="{FF2B5EF4-FFF2-40B4-BE49-F238E27FC236}">
                <a16:creationId xmlns:a16="http://schemas.microsoft.com/office/drawing/2014/main" id="{B0108B5F-C72D-3E39-E69C-DF639C2075B6}"/>
              </a:ext>
            </a:extLst>
          </p:cNvPr>
          <p:cNvPicPr>
            <a:picLocks noChangeAspect="1"/>
          </p:cNvPicPr>
          <p:nvPr/>
        </p:nvPicPr>
        <p:blipFill>
          <a:blip r:embed="rId3"/>
          <a:stretch>
            <a:fillRect/>
          </a:stretch>
        </p:blipFill>
        <p:spPr>
          <a:xfrm>
            <a:off x="499753" y="1885957"/>
            <a:ext cx="11160772" cy="768466"/>
          </a:xfrm>
          <a:prstGeom prst="rect">
            <a:avLst/>
          </a:prstGeom>
        </p:spPr>
      </p:pic>
      <p:pic>
        <p:nvPicPr>
          <p:cNvPr id="6" name="Picture 5">
            <a:extLst>
              <a:ext uri="{FF2B5EF4-FFF2-40B4-BE49-F238E27FC236}">
                <a16:creationId xmlns:a16="http://schemas.microsoft.com/office/drawing/2014/main" id="{3AAA030A-40C3-1986-5AAF-1D6B26968D28}"/>
              </a:ext>
            </a:extLst>
          </p:cNvPr>
          <p:cNvPicPr>
            <a:picLocks noChangeAspect="1"/>
          </p:cNvPicPr>
          <p:nvPr/>
        </p:nvPicPr>
        <p:blipFill>
          <a:blip r:embed="rId4"/>
          <a:stretch>
            <a:fillRect/>
          </a:stretch>
        </p:blipFill>
        <p:spPr>
          <a:xfrm>
            <a:off x="468031" y="2536826"/>
            <a:ext cx="11192494" cy="1811978"/>
          </a:xfrm>
          <a:prstGeom prst="rect">
            <a:avLst/>
          </a:prstGeom>
        </p:spPr>
      </p:pic>
      <p:pic>
        <p:nvPicPr>
          <p:cNvPr id="8" name="Picture 7">
            <a:extLst>
              <a:ext uri="{FF2B5EF4-FFF2-40B4-BE49-F238E27FC236}">
                <a16:creationId xmlns:a16="http://schemas.microsoft.com/office/drawing/2014/main" id="{8173363A-4F61-49D2-C2B3-48902C8F5273}"/>
              </a:ext>
            </a:extLst>
          </p:cNvPr>
          <p:cNvPicPr>
            <a:picLocks noChangeAspect="1"/>
          </p:cNvPicPr>
          <p:nvPr/>
        </p:nvPicPr>
        <p:blipFill>
          <a:blip r:embed="rId5"/>
          <a:stretch>
            <a:fillRect/>
          </a:stretch>
        </p:blipFill>
        <p:spPr>
          <a:xfrm>
            <a:off x="436308" y="4321174"/>
            <a:ext cx="11224217" cy="1811978"/>
          </a:xfrm>
          <a:prstGeom prst="rect">
            <a:avLst/>
          </a:prstGeom>
        </p:spPr>
      </p:pic>
    </p:spTree>
    <p:extLst>
      <p:ext uri="{BB962C8B-B14F-4D97-AF65-F5344CB8AC3E}">
        <p14:creationId xmlns:p14="http://schemas.microsoft.com/office/powerpoint/2010/main" val="83782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animEffect transition="in" filter="wipe(left)">
                                      <p:cBhvr>
                                        <p:cTn id="11" dur="500"/>
                                        <p:tgtEl>
                                          <p:spTgt spid="4">
                                            <p:txEl>
                                              <p:pRg st="4" end="4"/>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xEl>
                                              <p:pRg st="11" end="11"/>
                                            </p:txEl>
                                          </p:spTgt>
                                        </p:tgtEl>
                                        <p:attrNameLst>
                                          <p:attrName>style.visibility</p:attrName>
                                        </p:attrNameLst>
                                      </p:cBhvr>
                                      <p:to>
                                        <p:strVal val="visible"/>
                                      </p:to>
                                    </p:set>
                                    <p:animEffect transition="in" filter="wipe(left)">
                                      <p:cBhvr>
                                        <p:cTn id="15"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1775" y="93819"/>
            <a:ext cx="8862594" cy="1273215"/>
          </a:xfrm>
        </p:spPr>
        <p:txBody>
          <a:bodyPr/>
          <a:lstStyle/>
          <a:p>
            <a:r>
              <a:rPr lang="en-GB" sz="3600">
                <a:latin typeface="+mn-lt"/>
              </a:rPr>
              <a:t>ERTMS Specifications – Phasing out set #1, #2 and #3 – Transition Regime</a:t>
            </a:r>
          </a:p>
          <a:p>
            <a:endParaRPr lang="en-GB" sz="2400">
              <a:cs typeface="Calibri"/>
            </a:endParaRPr>
          </a:p>
        </p:txBody>
      </p:sp>
      <p:sp>
        <p:nvSpPr>
          <p:cNvPr id="4" name="Content Placeholder 4">
            <a:extLst>
              <a:ext uri="{FF2B5EF4-FFF2-40B4-BE49-F238E27FC236}">
                <a16:creationId xmlns:a16="http://schemas.microsoft.com/office/drawing/2014/main" id="{A5C22146-97C7-2F7E-2C00-14B538A30B88}"/>
              </a:ext>
            </a:extLst>
          </p:cNvPr>
          <p:cNvSpPr txBox="1">
            <a:spLocks/>
          </p:cNvSpPr>
          <p:nvPr/>
        </p:nvSpPr>
        <p:spPr>
          <a:xfrm>
            <a:off x="192774" y="1451633"/>
            <a:ext cx="11930742" cy="4807124"/>
          </a:xfrm>
          <a:prstGeom prst="rect">
            <a:avLst/>
          </a:prstGeom>
        </p:spPr>
        <p:txBody>
          <a:bodyPr vert="horz" lIns="91440" tIns="45720" rIns="7200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lvl="1" indent="-342900">
              <a:spcBef>
                <a:spcPts val="0"/>
              </a:spcBef>
              <a:buFont typeface="Calibri" panose="020B0604020202020204" pitchFamily="34" charset="0"/>
              <a:buChar char="-"/>
              <a:tabLst>
                <a:tab pos="8158163" algn="r"/>
              </a:tabLst>
            </a:pPr>
            <a:endParaRPr lang="en-GB" sz="2000" b="1">
              <a:solidFill>
                <a:schemeClr val="tx1"/>
              </a:solidFill>
            </a:endParaRPr>
          </a:p>
          <a:p>
            <a:pPr marL="742950" lvl="1" indent="-342900">
              <a:spcBef>
                <a:spcPts val="0"/>
              </a:spcBef>
              <a:buFont typeface="Calibri" panose="020B0604020202020204" pitchFamily="34" charset="0"/>
              <a:buChar char="-"/>
              <a:tabLst>
                <a:tab pos="8158163" algn="r"/>
              </a:tabLst>
            </a:pPr>
            <a:r>
              <a:rPr lang="en-GB" b="1">
                <a:solidFill>
                  <a:schemeClr val="tx1"/>
                </a:solidFill>
              </a:rPr>
              <a:t>ETCS OBU:  Additional clarification in CCS TSI Application Guide (cascading principle)</a:t>
            </a:r>
          </a:p>
          <a:p>
            <a:pPr marL="400050" lvl="1" indent="0">
              <a:spcBef>
                <a:spcPts val="0"/>
              </a:spcBef>
              <a:buNone/>
              <a:tabLst>
                <a:tab pos="8158163" algn="r"/>
              </a:tabLst>
            </a:pPr>
            <a:endParaRPr lang="en-GB" sz="2800" b="1">
              <a:solidFill>
                <a:schemeClr val="tx1"/>
              </a:solidFill>
            </a:endParaRPr>
          </a:p>
          <a:p>
            <a:pPr marL="400050" lvl="1" indent="0">
              <a:spcBef>
                <a:spcPts val="0"/>
              </a:spcBef>
              <a:buNone/>
              <a:tabLst>
                <a:tab pos="8158163" algn="r"/>
              </a:tabLst>
            </a:pPr>
            <a:endParaRPr lang="en-GB" sz="2800">
              <a:solidFill>
                <a:schemeClr val="tx1"/>
              </a:solidFill>
            </a:endParaRPr>
          </a:p>
          <a:p>
            <a:pPr marL="742950" lvl="1" indent="-342900">
              <a:spcBef>
                <a:spcPts val="0"/>
              </a:spcBef>
              <a:buFont typeface="Calibri" panose="020B0604020202020204" pitchFamily="34" charset="0"/>
              <a:buChar char="-"/>
              <a:tabLst>
                <a:tab pos="8158163" algn="r"/>
              </a:tabLst>
            </a:pPr>
            <a:endParaRPr lang="en-GB" sz="2000" b="1">
              <a:solidFill>
                <a:schemeClr val="tx1"/>
              </a:solidFill>
              <a:ea typeface="Calibri"/>
              <a:cs typeface="Calibri"/>
            </a:endParaRPr>
          </a:p>
          <a:p>
            <a:pPr marL="857250" lvl="2" indent="0">
              <a:spcBef>
                <a:spcPts val="0"/>
              </a:spcBef>
              <a:buNone/>
              <a:tabLst>
                <a:tab pos="8158163" algn="r"/>
              </a:tabLst>
            </a:pPr>
            <a:r>
              <a:rPr lang="en-GB" sz="1800">
                <a:solidFill>
                  <a:schemeClr val="tx1"/>
                </a:solidFill>
                <a:ea typeface="Calibri"/>
                <a:cs typeface="Calibri"/>
              </a:rPr>
              <a:t>	</a:t>
            </a:r>
          </a:p>
          <a:p>
            <a:pPr marL="742950" lvl="1" indent="-342900">
              <a:spcBef>
                <a:spcPts val="0"/>
              </a:spcBef>
              <a:buFont typeface="Calibri" panose="020B0604020202020204" pitchFamily="34" charset="0"/>
              <a:buChar char="-"/>
              <a:tabLst>
                <a:tab pos="8158163" algn="r"/>
              </a:tabLst>
            </a:pPr>
            <a:endParaRPr lang="en-GB" sz="2000" b="1">
              <a:solidFill>
                <a:schemeClr val="tx1"/>
              </a:solidFill>
            </a:endParaRPr>
          </a:p>
          <a:p>
            <a:pPr marL="742950" lvl="1" indent="-342900">
              <a:spcBef>
                <a:spcPts val="0"/>
              </a:spcBef>
              <a:buFont typeface="Calibri" panose="020B0604020202020204" pitchFamily="34" charset="0"/>
              <a:buChar char="-"/>
              <a:tabLst>
                <a:tab pos="8158163" algn="r"/>
              </a:tabLst>
            </a:pPr>
            <a:endParaRPr lang="en-GB" sz="2000" b="1">
              <a:solidFill>
                <a:schemeClr val="tx1"/>
              </a:solidFill>
            </a:endParaRPr>
          </a:p>
          <a:p>
            <a:pPr marL="857250" lvl="2" indent="0">
              <a:spcBef>
                <a:spcPts val="0"/>
              </a:spcBef>
              <a:buNone/>
              <a:tabLst>
                <a:tab pos="8158163" algn="r"/>
              </a:tabLst>
            </a:pPr>
            <a:endParaRPr lang="en-GB" sz="1800">
              <a:solidFill>
                <a:schemeClr val="tx1"/>
              </a:solidFill>
              <a:ea typeface="Calibri" panose="020F0502020204030204"/>
              <a:cs typeface="Calibri" panose="020F0502020204030204"/>
            </a:endParaRPr>
          </a:p>
          <a:p>
            <a:pPr marL="857250" lvl="2" indent="0">
              <a:spcBef>
                <a:spcPts val="0"/>
              </a:spcBef>
              <a:buNone/>
              <a:tabLst>
                <a:tab pos="8158163" algn="r"/>
              </a:tabLst>
            </a:pPr>
            <a:endParaRPr lang="en-GB" sz="1800">
              <a:solidFill>
                <a:schemeClr val="tx1"/>
              </a:solidFill>
              <a:ea typeface="Calibri" panose="020F0502020204030204"/>
              <a:cs typeface="Calibri" panose="020F0502020204030204"/>
            </a:endParaRPr>
          </a:p>
          <a:p>
            <a:pPr marL="857250" lvl="2" indent="0">
              <a:spcBef>
                <a:spcPts val="0"/>
              </a:spcBef>
              <a:buNone/>
              <a:tabLst>
                <a:tab pos="8158163" algn="r"/>
              </a:tabLst>
            </a:pPr>
            <a:endParaRPr lang="en-GB" sz="1800">
              <a:solidFill>
                <a:schemeClr val="tx1"/>
              </a:solidFill>
              <a:ea typeface="Calibri" panose="020F0502020204030204"/>
              <a:cs typeface="Calibri" panose="020F0502020204030204"/>
            </a:endParaRPr>
          </a:p>
          <a:p>
            <a:pPr marL="857250" lvl="2" indent="0">
              <a:spcBef>
                <a:spcPts val="0"/>
              </a:spcBef>
              <a:buNone/>
              <a:tabLst>
                <a:tab pos="8158163" algn="r"/>
              </a:tabLst>
            </a:pPr>
            <a:endParaRPr lang="en-GB" sz="1800">
              <a:solidFill>
                <a:schemeClr val="tx1"/>
              </a:solidFill>
              <a:ea typeface="Calibri" panose="020F0502020204030204"/>
              <a:cs typeface="Calibri" panose="020F0502020204030204"/>
            </a:endParaRPr>
          </a:p>
          <a:p>
            <a:pPr marL="857250" lvl="2" indent="0">
              <a:spcBef>
                <a:spcPts val="0"/>
              </a:spcBef>
              <a:buNone/>
              <a:tabLst>
                <a:tab pos="8158163" algn="r"/>
              </a:tabLst>
            </a:pPr>
            <a:r>
              <a:rPr lang="en-GB" sz="1800">
                <a:solidFill>
                  <a:schemeClr val="tx1"/>
                </a:solidFill>
                <a:ea typeface="Calibri" panose="020F0502020204030204"/>
                <a:cs typeface="Calibri" panose="020F0502020204030204"/>
              </a:rPr>
              <a:t> </a:t>
            </a:r>
          </a:p>
          <a:p>
            <a:pPr marL="400050" lvl="1" indent="0">
              <a:spcBef>
                <a:spcPts val="0"/>
              </a:spcBef>
              <a:spcAft>
                <a:spcPts val="2400"/>
              </a:spcAft>
              <a:buNone/>
              <a:tabLst>
                <a:tab pos="8158163" algn="r"/>
              </a:tabLst>
            </a:pPr>
            <a:endParaRPr lang="en-GB">
              <a:solidFill>
                <a:schemeClr val="tx1"/>
              </a:solidFill>
              <a:ea typeface="Calibri" panose="020F0502020204030204"/>
              <a:cs typeface="Calibri"/>
            </a:endParaRPr>
          </a:p>
        </p:txBody>
      </p:sp>
      <p:pic>
        <p:nvPicPr>
          <p:cNvPr id="3" name="Picture 2" descr="A white rectangular object with black text&#10;&#10;Description automatically generated">
            <a:extLst>
              <a:ext uri="{FF2B5EF4-FFF2-40B4-BE49-F238E27FC236}">
                <a16:creationId xmlns:a16="http://schemas.microsoft.com/office/drawing/2014/main" id="{DC733B18-95C8-12D6-B819-490DA5731EAC}"/>
              </a:ext>
            </a:extLst>
          </p:cNvPr>
          <p:cNvPicPr>
            <a:picLocks noChangeAspect="1"/>
          </p:cNvPicPr>
          <p:nvPr/>
        </p:nvPicPr>
        <p:blipFill>
          <a:blip r:embed="rId3"/>
          <a:stretch>
            <a:fillRect/>
          </a:stretch>
        </p:blipFill>
        <p:spPr>
          <a:xfrm>
            <a:off x="949722" y="2246051"/>
            <a:ext cx="8002118" cy="861134"/>
          </a:xfrm>
          <a:prstGeom prst="rect">
            <a:avLst/>
          </a:prstGeom>
        </p:spPr>
      </p:pic>
      <p:pic>
        <p:nvPicPr>
          <p:cNvPr id="8" name="Picture 7">
            <a:extLst>
              <a:ext uri="{FF2B5EF4-FFF2-40B4-BE49-F238E27FC236}">
                <a16:creationId xmlns:a16="http://schemas.microsoft.com/office/drawing/2014/main" id="{D8760CA9-F4B9-4F12-CFB5-A77224DCCB13}"/>
              </a:ext>
            </a:extLst>
          </p:cNvPr>
          <p:cNvPicPr>
            <a:picLocks noChangeAspect="1"/>
          </p:cNvPicPr>
          <p:nvPr/>
        </p:nvPicPr>
        <p:blipFill>
          <a:blip r:embed="rId4"/>
          <a:stretch>
            <a:fillRect/>
          </a:stretch>
        </p:blipFill>
        <p:spPr>
          <a:xfrm>
            <a:off x="949722" y="3107185"/>
            <a:ext cx="8002117" cy="3429479"/>
          </a:xfrm>
          <a:prstGeom prst="rect">
            <a:avLst/>
          </a:prstGeom>
        </p:spPr>
      </p:pic>
    </p:spTree>
    <p:extLst>
      <p:ext uri="{BB962C8B-B14F-4D97-AF65-F5344CB8AC3E}">
        <p14:creationId xmlns:p14="http://schemas.microsoft.com/office/powerpoint/2010/main" val="481839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animEffect transition="in" filter="wipe(left)">
                                      <p:cBhvr>
                                        <p:cTn id="11" dur="500"/>
                                        <p:tgtEl>
                                          <p:spTgt spid="4">
                                            <p:txEl>
                                              <p:pRg st="5" end="5"/>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xEl>
                                              <p:pRg st="12" end="12"/>
                                            </p:txEl>
                                          </p:spTgt>
                                        </p:tgtEl>
                                        <p:attrNameLst>
                                          <p:attrName>style.visibility</p:attrName>
                                        </p:attrNameLst>
                                      </p:cBhvr>
                                      <p:to>
                                        <p:strVal val="visible"/>
                                      </p:to>
                                    </p:set>
                                    <p:animEffect transition="in" filter="wipe(left)">
                                      <p:cBhvr>
                                        <p:cTn id="15"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RA-Presentation-template-20230224" id="{FF4DCEE5-3D10-4D64-AF40-78E72FB03CB4}" vid="{A506738C-3C78-4984-A7CB-DFC8F2429924}"/>
    </a:ext>
  </a:extLst>
</a:theme>
</file>

<file path=ppt/theme/theme2.xml><?xml version="1.0" encoding="utf-8"?>
<a:theme xmlns:a="http://schemas.openxmlformats.org/drawingml/2006/main" name="2_Office Theme">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RA-Presentation-template-20230224" id="{FF4DCEE5-3D10-4D64-AF40-78E72FB03CB4}" vid="{A59410AE-06A4-408C-811C-BBD9ADBCBE23}"/>
    </a:ext>
  </a:extLst>
</a:theme>
</file>

<file path=ppt/theme/theme3.xml><?xml version="1.0" encoding="utf-8"?>
<a:theme xmlns:a="http://schemas.openxmlformats.org/drawingml/2006/main" name="Office Theme">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RA-Presentation-template-20230224" id="{FF4DCEE5-3D10-4D64-AF40-78E72FB03CB4}" vid="{3728D03B-02C9-47A9-97B3-E35A5086D89A}"/>
    </a:ext>
  </a:extLst>
</a:theme>
</file>

<file path=ppt/theme/theme4.xml><?xml version="1.0" encoding="utf-8"?>
<a:theme xmlns:a="http://schemas.openxmlformats.org/drawingml/2006/main" name="3_Office Theme">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RA-Presentation-template-20230224" id="{FF4DCEE5-3D10-4D64-AF40-78E72FB03CB4}" vid="{91A4A6E3-2279-49FB-9CAA-4BFEA8A4438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ERA_Document" ma:contentTypeID="0x010100ED194B9F7C15044CBD43C025EAD2ECAB0059C7EFF8E281FF41847B316CEC822547" ma:contentTypeVersion="1367" ma:contentTypeDescription="Create a new document." ma:contentTypeScope="" ma:versionID="5686914e835de0ce41795d21b0a157d7">
  <xsd:schema xmlns:xsd="http://www.w3.org/2001/XMLSchema" xmlns:xs="http://www.w3.org/2001/XMLSchema" xmlns:p="http://schemas.microsoft.com/office/2006/metadata/properties" xmlns:ns2="49592fe1-76b3-425e-9982-488f19897f48" xmlns:ns3="c906e969-aa68-4da7-9c3a-a293c5f8b41e" targetNamespace="http://schemas.microsoft.com/office/2006/metadata/properties" ma:root="true" ma:fieldsID="43052c78992c9621a0c4066d5228f03e" ns2:_="" ns3:_="">
    <xsd:import namespace="49592fe1-76b3-425e-9982-488f19897f48"/>
    <xsd:import namespace="c906e969-aa68-4da7-9c3a-a293c5f8b41e"/>
    <xsd:element name="properties">
      <xsd:complexType>
        <xsd:sequence>
          <xsd:element name="documentManagement">
            <xsd:complexType>
              <xsd:all>
                <xsd:element ref="ns2:Project_x0020_Code" minOccurs="0"/>
                <xsd:element ref="ns2:TaxCatchAllLabel" minOccurs="0"/>
                <xsd:element ref="ns2:TaxCatchAll" minOccurs="0"/>
                <xsd:element ref="ns2:gf147c1d654543abacff4a31dfc45623" minOccurs="0"/>
                <xsd:element ref="ns2:g337828d867743cab065af36c4e1a31c" minOccurs="0"/>
                <xsd:element ref="ns2:h70713ed90ce4adeabe454f2aabfa4ef" minOccurs="0"/>
                <xsd:element ref="ns2:_dlc_DocId" minOccurs="0"/>
                <xsd:element ref="ns2:_dlc_DocIdUrl" minOccurs="0"/>
                <xsd:element ref="ns2:_dlc_DocIdPersistId" minOccurs="0"/>
                <xsd:element ref="ns2:p326cb0d1ec842459739b9fbd76e8967" minOccurs="0"/>
                <xsd:element ref="ns3:MediaServiceMetadata" minOccurs="0"/>
                <xsd:element ref="ns3:MediaServiceFastMetadata" minOccurs="0"/>
                <xsd:element ref="ns3:MediaServiceObjectDetectorVersions" minOccurs="0"/>
                <xsd:element ref="ns3:MediaServiceSearchProperties" minOccurs="0"/>
                <xsd:element ref="ns3:MediaServiceDateTaken"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592fe1-76b3-425e-9982-488f19897f48" elementFormDefault="qualified">
    <xsd:import namespace="http://schemas.microsoft.com/office/2006/documentManagement/types"/>
    <xsd:import namespace="http://schemas.microsoft.com/office/infopath/2007/PartnerControls"/>
    <xsd:element name="Project_x0020_Code" ma:index="4" nillable="true" ma:displayName="Project Code" ma:description="Only if the project code exists" ma:internalName="Project_x0020_Code" ma:readOnly="false">
      <xsd:simpleType>
        <xsd:restriction base="dms:Text">
          <xsd:maxLength value="255"/>
        </xsd:restriction>
      </xsd:simpleType>
    </xsd:element>
    <xsd:element name="TaxCatchAllLabel" ma:index="8" nillable="true" ma:displayName="Taxonomy Catch All Column1" ma:hidden="true" ma:list="{598a463e-6d81-416e-8743-eab523be1b8a}" ma:internalName="TaxCatchAllLabel" ma:readOnly="true" ma:showField="CatchAllDataLabel" ma:web="c6820865-9993-4261-85b3-01753d86e300">
      <xsd:complexType>
        <xsd:complexContent>
          <xsd:extension base="dms:MultiChoiceLookup">
            <xsd:sequence>
              <xsd:element name="Value" type="dms:Lookup" maxOccurs="unbounded" minOccurs="0" nillable="true"/>
            </xsd:sequence>
          </xsd:extension>
        </xsd:complexContent>
      </xsd:complexType>
    </xsd:element>
    <xsd:element name="TaxCatchAll" ma:index="9" nillable="true" ma:displayName="Taxonomy Catch All Column" ma:hidden="true" ma:list="{598a463e-6d81-416e-8743-eab523be1b8a}" ma:internalName="TaxCatchAll" ma:readOnly="false" ma:showField="CatchAllData" ma:web="c6820865-9993-4261-85b3-01753d86e300">
      <xsd:complexType>
        <xsd:complexContent>
          <xsd:extension base="dms:MultiChoiceLookup">
            <xsd:sequence>
              <xsd:element name="Value" type="dms:Lookup" maxOccurs="unbounded" minOccurs="0" nillable="true"/>
            </xsd:sequence>
          </xsd:extension>
        </xsd:complexContent>
      </xsd:complexType>
    </xsd:element>
    <xsd:element name="gf147c1d654543abacff4a31dfc45623" ma:index="10" ma:taxonomy="true" ma:internalName="gf147c1d654543abacff4a31dfc45623" ma:taxonomyFieldName="Origin_x002d_Author" ma:displayName="Origin-Author" ma:readOnly="false" ma:default="1;#ERA|8287c6ea-6f12-4bfd-9fc9-6825fce534f5" ma:fieldId="{0f147c1d-6545-43ab-acff-4a31dfc45623}" ma:sspId="ec698c8c-469b-4390-ad13-30cd69364034" ma:termSetId="3bd325ee-ad60-4d4f-86e3-57acc143124f" ma:anchorId="00000000-0000-0000-0000-000000000000" ma:open="false" ma:isKeyword="false">
      <xsd:complexType>
        <xsd:sequence>
          <xsd:element ref="pc:Terms" minOccurs="0" maxOccurs="1"/>
        </xsd:sequence>
      </xsd:complexType>
    </xsd:element>
    <xsd:element name="g337828d867743cab065af36c4e1a31c" ma:index="11" ma:taxonomy="true" ma:internalName="g337828d867743cab065af36c4e1a31c" ma:taxonomyFieldName="Process" ma:displayName="Process" ma:indexed="true" ma:readOnly="false" ma:fieldId="{0337828d-8677-43ca-b065-af36c4e1a31c}" ma:sspId="ec698c8c-469b-4390-ad13-30cd69364034" ma:termSetId="41c32b1e-eebd-43d7-92b4-2a0b44ea6647" ma:anchorId="00000000-0000-0000-0000-000000000000" ma:open="false" ma:isKeyword="false">
      <xsd:complexType>
        <xsd:sequence>
          <xsd:element ref="pc:Terms" minOccurs="0" maxOccurs="1"/>
        </xsd:sequence>
      </xsd:complexType>
    </xsd:element>
    <xsd:element name="h70713ed90ce4adeabe454f2aabfa4ef" ma:index="12" ma:taxonomy="true" ma:internalName="h70713ed90ce4adeabe454f2aabfa4ef" ma:taxonomyFieldName="Document_x0020_type" ma:displayName="Document type" ma:readOnly="false" ma:fieldId="{170713ed-90ce-4ade-abe4-54f2aabfa4ef}" ma:sspId="ec698c8c-469b-4390-ad13-30cd69364034" ma:termSetId="07ece8fb-22f7-4a45-9bd0-d78559e8cddf" ma:anchorId="00000000-0000-0000-0000-000000000000" ma:open="false" ma:isKeyword="false">
      <xsd:complexType>
        <xsd:sequence>
          <xsd:element ref="pc:Terms" minOccurs="0" maxOccurs="1"/>
        </xsd:sequence>
      </xsd:complexType>
    </xsd:element>
    <xsd:element name="_dlc_DocId" ma:index="17" nillable="true" ma:displayName="Document ID Value" ma:description="The value of the document ID assigned to this item." ma:indexed="true" ma:internalName="_dlc_DocId" ma:readOnly="true">
      <xsd:simpleType>
        <xsd:restriction base="dms:Text"/>
      </xsd:simpleType>
    </xsd:element>
    <xsd:element name="_dlc_DocIdUrl" ma:index="1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9" nillable="true" ma:displayName="Persist ID" ma:description="Keep ID on add." ma:hidden="true" ma:internalName="_dlc_DocIdPersistId" ma:readOnly="true">
      <xsd:simpleType>
        <xsd:restriction base="dms:Boolean"/>
      </xsd:simpleType>
    </xsd:element>
    <xsd:element name="p326cb0d1ec842459739b9fbd76e8967" ma:index="21" nillable="true" ma:taxonomy="true" ma:internalName="p326cb0d1ec842459739b9fbd76e8967" ma:taxonomyFieldName="ERAAC2_x0020__x002d__x0020_Topic" ma:displayName="ERAAC2 - Topic" ma:default="" ma:fieldId="{9326cb0d-1ec8-4245-9739-b9fbd76e8967}" ma:sspId="ec698c8c-469b-4390-ad13-30cd69364034" ma:termSetId="470987b7-aa59-4596-ae6c-b35b117cbe41"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906e969-aa68-4da7-9c3a-a293c5f8b41e"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DateTaken" ma:index="26" nillable="true" ma:displayName="MediaServiceDateTaken" ma:hidden="true" ma:indexed="true" ma:internalName="MediaServiceDateTaken" ma:readOnly="true">
      <xsd:simpleType>
        <xsd:restriction base="dms:Text"/>
      </xsd:simpleType>
    </xsd:element>
    <xsd:element name="MediaServiceGenerationTime" ma:index="27" nillable="true" ma:displayName="MediaServiceGenerationTime" ma:hidden="true" ma:internalName="MediaServiceGenerationTime" ma:readOnly="true">
      <xsd:simpleType>
        <xsd:restriction base="dms:Text"/>
      </xsd:simpleType>
    </xsd:element>
    <xsd:element name="MediaServiceEventHashCode" ma:index="28" nillable="true" ma:displayName="MediaServiceEventHashCode" ma:hidden="true" ma:internalName="MediaServiceEventHashCode" ma:readOnly="true">
      <xsd:simpleType>
        <xsd:restriction base="dms:Text"/>
      </xsd:simpleType>
    </xsd:element>
    <xsd:element name="MediaLengthInSeconds" ma:index="29"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SharedContentType xmlns="Microsoft.SharePoint.Taxonomy.ContentTypeSync" SourceId="ec698c8c-469b-4390-ad13-30cd69364034" ContentTypeId="0x010100ED194B9F7C15044CBD43C025EAD2ECAB" PreviousValue="true" LastSyncTimeStamp="2023-01-11T08:54:23.803Z"/>
</file>

<file path=customXml/item4.xml><?xml version="1.0" encoding="utf-8"?>
<p:properties xmlns:p="http://schemas.microsoft.com/office/2006/metadata/properties" xmlns:xsi="http://www.w3.org/2001/XMLSchema-instance" xmlns:pc="http://schemas.microsoft.com/office/infopath/2007/PartnerControls">
  <documentManagement>
    <TaxCatchAll xmlns="49592fe1-76b3-425e-9982-488f19897f48">
      <Value>26</Value>
      <Value>37</Value>
      <Value>1</Value>
    </TaxCatchAll>
    <gf147c1d654543abacff4a31dfc45623 xmlns="49592fe1-76b3-425e-9982-488f19897f48">
      <Terms xmlns="http://schemas.microsoft.com/office/infopath/2007/PartnerControls">
        <TermInfo xmlns="http://schemas.microsoft.com/office/infopath/2007/PartnerControls">
          <TermName xmlns="http://schemas.microsoft.com/office/infopath/2007/PartnerControls">ERA</TermName>
          <TermId xmlns="http://schemas.microsoft.com/office/infopath/2007/PartnerControls">8287c6ea-6f12-4bfd-9fc9-6825fce534f5</TermId>
        </TermInfo>
      </Terms>
    </gf147c1d654543abacff4a31dfc45623>
    <g337828d867743cab065af36c4e1a31c xmlns="49592fe1-76b3-425e-9982-488f19897f48">
      <Terms xmlns="http://schemas.microsoft.com/office/infopath/2007/PartnerControls">
        <TermInfo xmlns="http://schemas.microsoft.com/office/infopath/2007/PartnerControls">
          <TermName xmlns="http://schemas.microsoft.com/office/infopath/2007/PartnerControls">PPS - Programme, Project and Service Management</TermName>
          <TermId xmlns="http://schemas.microsoft.com/office/infopath/2007/PartnerControls">90370d85-ae52-41af-ab33-79e5ba08dbb7</TermId>
        </TermInfo>
      </Terms>
    </g337828d867743cab065af36c4e1a31c>
    <Project_x0020_Code xmlns="49592fe1-76b3-425e-9982-488f19897f48" xsi:nil="true"/>
    <h70713ed90ce4adeabe454f2aabfa4ef xmlns="49592fe1-76b3-425e-9982-488f19897f48">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d69afb93-d8c7-4c9e-870f-5298841c2f8f</TermId>
        </TermInfo>
      </Terms>
    </h70713ed90ce4adeabe454f2aabfa4ef>
    <_dlc_DocId xmlns="49592fe1-76b3-425e-9982-488f19897f48">EXTID-509003686-105</_dlc_DocId>
    <_dlc_DocIdUrl xmlns="49592fe1-76b3-425e-9982-488f19897f48">
      <Url>https://eraeuropaeu.sharepoint.com/sites/ERAAC2/_layouts/15/DocIdRedir.aspx?ID=EXTID-509003686-105</Url>
      <Description>EXTID-509003686-105</Description>
    </_dlc_DocIdUrl>
    <p326cb0d1ec842459739b9fbd76e8967 xmlns="49592fe1-76b3-425e-9982-488f19897f48">
      <Terms xmlns="http://schemas.microsoft.com/office/infopath/2007/PartnerControls"/>
    </p326cb0d1ec842459739b9fbd76e8967>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66B606-189E-4190-903C-87FC0C5C5C84}"/>
</file>

<file path=customXml/itemProps2.xml><?xml version="1.0" encoding="utf-8"?>
<ds:datastoreItem xmlns:ds="http://schemas.openxmlformats.org/officeDocument/2006/customXml" ds:itemID="{1F75B942-76C7-4454-B646-C9182B0F7E48}">
  <ds:schemaRefs>
    <ds:schemaRef ds:uri="http://schemas.microsoft.com/sharepoint/events"/>
  </ds:schemaRefs>
</ds:datastoreItem>
</file>

<file path=customXml/itemProps3.xml><?xml version="1.0" encoding="utf-8"?>
<ds:datastoreItem xmlns:ds="http://schemas.openxmlformats.org/officeDocument/2006/customXml" ds:itemID="{3E59D755-E17C-4C11-998E-1D766BF91EE3}"/>
</file>

<file path=customXml/itemProps4.xml><?xml version="1.0" encoding="utf-8"?>
<ds:datastoreItem xmlns:ds="http://schemas.openxmlformats.org/officeDocument/2006/customXml" ds:itemID="{C3331882-AED8-40D9-9783-E043C5C4114B}">
  <ds:schemaRefs>
    <ds:schemaRef ds:uri="49592fe1-76b3-425e-9982-488f19897f4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5.xml><?xml version="1.0" encoding="utf-8"?>
<ds:datastoreItem xmlns:ds="http://schemas.openxmlformats.org/officeDocument/2006/customXml" ds:itemID="{444F8372-F959-4757-ACF6-CD2BC1AEBE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ERA-Presentation-template-20230224</Template>
  <Application>Microsoft Office PowerPoint</Application>
  <PresentationFormat>Widescreen</PresentationFormat>
  <Slides>26</Slides>
  <Notes>22</Notes>
  <HiddenSlides>0</HiddenSlides>
  <ScaleCrop>false</ScaleCrop>
  <HeadingPairs>
    <vt:vector size="4" baseType="variant">
      <vt:variant>
        <vt:lpstr>Theme</vt:lpstr>
      </vt:variant>
      <vt:variant>
        <vt:i4>4</vt:i4>
      </vt:variant>
      <vt:variant>
        <vt:lpstr>Slide Titles</vt:lpstr>
      </vt:variant>
      <vt:variant>
        <vt:i4>26</vt:i4>
      </vt:variant>
    </vt:vector>
  </HeadingPairs>
  <TitlesOfParts>
    <vt:vector size="30" baseType="lpstr">
      <vt:lpstr>1_Office Theme</vt:lpstr>
      <vt:lpstr>2_Office Theme</vt:lpstr>
      <vt:lpstr>Office Theme</vt:lpstr>
      <vt:lpstr>3_Office Theme</vt:lpstr>
      <vt:lpstr> The CCS TSI 2023 insights within the transition regime and the error correction process explained</vt:lpstr>
      <vt:lpstr>       Agenda</vt:lpstr>
      <vt:lpstr>ERTMS Specifications – Digital and Green Rail</vt:lpstr>
      <vt:lpstr>ERTMS Specifications – Evolution of ETCS Baselines/ETCS System versions </vt:lpstr>
      <vt:lpstr>ERTMS Specifications – Transition regime of ETCS Baselines/ETCS System versions </vt:lpstr>
      <vt:lpstr>       Agenda</vt:lpstr>
      <vt:lpstr>ERTMS Specifications – Appendix B1.1 – Transition Regime </vt:lpstr>
      <vt:lpstr>ERTMS Specifications – Phasing out set #1, #2 and #3 – Transition Regime </vt:lpstr>
      <vt:lpstr>ERTMS Specifications – Phasing out set #1, #2 and #3 – Transition Regime </vt:lpstr>
      <vt:lpstr>ERTMS Specifications – ATO GoA2 and ETCS B4R1 (up to SV2.2) – Transition Regime </vt:lpstr>
      <vt:lpstr>ERTMS Specifications – ATO GoA2 and ETCS B4R1 (up to SV2.2) – Transition Regime </vt:lpstr>
      <vt:lpstr>ERTMS Specifications – FRMCS and ETCS B4R1 (up to SV3.0) – Transition Regime </vt:lpstr>
      <vt:lpstr>ERTMS Specifications – FRMCS and ETCS B4R1 (up to SV3.0) – Transition Regime </vt:lpstr>
      <vt:lpstr>ERTMS Specifications – Error corrections – Transition Regime (7.2.10) </vt:lpstr>
      <vt:lpstr>ERTMS Specifications – Error corrections – Transition Regime (7.2.10) </vt:lpstr>
      <vt:lpstr>ERTMS Specifications – Error corrections – Transition Regime (phase 1) </vt:lpstr>
      <vt:lpstr>ERTMS Specifications – Error corrections – Transition Regime (phase 2) </vt:lpstr>
      <vt:lpstr>       Agenda</vt:lpstr>
      <vt:lpstr>CCS TSI 2023/1695 – Transition regimes for innovations based on National Implementation Plans</vt:lpstr>
      <vt:lpstr>CCS TSI 2023/1695 – Transition regimes for error corrections (maintenance process)</vt:lpstr>
      <vt:lpstr>THANK YOU</vt:lpstr>
      <vt:lpstr>ETCS system version management –  Compatible vs incompatible change </vt:lpstr>
      <vt:lpstr>ATO and link with ETCS </vt:lpstr>
      <vt:lpstr>ATO classified as compatible change</vt:lpstr>
      <vt:lpstr>FRMCS and link with ETCS</vt:lpstr>
      <vt:lpstr>FRMCS classified as incompatible change in case GSM-R services are stopped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2024_ERTMSpecifications</dc:title>
  <dc:creator>MALFAIT Wouter</dc:creator>
  <cp:revision>1</cp:revision>
  <cp:lastPrinted>2024-04-22T12:51:16Z</cp:lastPrinted>
  <dcterms:created xsi:type="dcterms:W3CDTF">2024-03-05T07:33:40Z</dcterms:created>
  <dcterms:modified xsi:type="dcterms:W3CDTF">2024-04-22T13:25:03Z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0x010100ED194B9F7C15044CBD43C025EAD2ECAB0059C7EFF8E281FF41847B316CEC822547</vt:lpwstr>
  </property>
  <property fmtid="{D5CDD505-2E9C-101B-9397-08002B2CF9AE}" pid="3" name="Origin-Author">
    <vt:lpwstr>1;#ERA|8287c6ea-6f12-4bfd-9fc9-6825fce534f5</vt:lpwstr>
  </property>
  <property fmtid="{D5CDD505-2E9C-101B-9397-08002B2CF9AE}" pid="4" name="Document type">
    <vt:lpwstr>37;#Presentation|d69afb93-d8c7-4c9e-870f-5298841c2f8f</vt:lpwstr>
  </property>
  <property fmtid="{D5CDD505-2E9C-101B-9397-08002B2CF9AE}" pid="5" name="Process">
    <vt:lpwstr>26;#PPS - Programme, Project and Service Management|90370d85-ae52-41af-ab33-79e5ba08dbb7</vt:lpwstr>
  </property>
  <property fmtid="{D5CDD505-2E9C-101B-9397-08002B2CF9AE}" pid="6" name="MediaServiceImageTags">
    <vt:lpwstr/>
  </property>
  <property fmtid="{D5CDD505-2E9C-101B-9397-08002B2CF9AE}" pid="7" name="_dlc_DocIdItemGuid">
    <vt:lpwstr>35867b15-b952-4830-b886-53dacf5af60f</vt:lpwstr>
  </property>
  <property fmtid="{D5CDD505-2E9C-101B-9397-08002B2CF9AE}" pid="8" name="lcf76f155ced4ddcb4097134ff3c332f">
    <vt:lpwstr/>
  </property>
  <property fmtid="{D5CDD505-2E9C-101B-9397-08002B2CF9AE}" pid="9" name="ERAAC2 - Topic">
    <vt:lpwstr/>
  </property>
</Properties>
</file>