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customXml/itemProps4.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4"/>
    <p:sldMasterId id="2147483668" r:id="rId5"/>
    <p:sldMasterId id="2147483678" r:id="rId6"/>
    <p:sldMasterId id="2147483687" r:id="rId7"/>
  </p:sldMasterIdLst>
  <p:notesMasterIdLst>
    <p:notesMasterId r:id="rId20"/>
  </p:notesMasterIdLst>
  <p:handoutMasterIdLst>
    <p:handoutMasterId r:id="rId21"/>
  </p:handoutMasterIdLst>
  <p:sldIdLst>
    <p:sldId id="1074" r:id="rId8"/>
    <p:sldId id="1075" r:id="rId9"/>
    <p:sldId id="1133" r:id="rId10"/>
    <p:sldId id="1134" r:id="rId11"/>
    <p:sldId id="1078" r:id="rId12"/>
    <p:sldId id="1094" r:id="rId13"/>
    <p:sldId id="1095" r:id="rId14"/>
    <p:sldId id="1096" r:id="rId15"/>
    <p:sldId id="1138" r:id="rId16"/>
    <p:sldId id="1093" r:id="rId17"/>
    <p:sldId id="1137" r:id="rId18"/>
    <p:sldId id="1129" r:id="rId19"/>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8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CC6600"/>
    <a:srgbClr val="787878"/>
    <a:srgbClr val="364B7D"/>
    <a:srgbClr val="C730A0"/>
    <a:srgbClr val="C76C48"/>
    <a:srgbClr val="004494"/>
    <a:srgbClr val="FFE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692246-C798-48D1-A7A2-B4D0DD7B0101}" v="562" dt="2024-04-19T07:51:12.2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36" autoAdjust="0"/>
    <p:restoredTop sz="92024" autoAdjust="0"/>
  </p:normalViewPr>
  <p:slideViewPr>
    <p:cSldViewPr snapToGrid="0" showGuides="1">
      <p:cViewPr varScale="1">
        <p:scale>
          <a:sx n="45" d="100"/>
          <a:sy n="45" d="100"/>
        </p:scale>
        <p:origin x="1001" y="38"/>
      </p:cViewPr>
      <p:guideLst>
        <p:guide pos="3840"/>
        <p:guide orient="horz" pos="2183"/>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29" Type="http://schemas.openxmlformats.org/officeDocument/2006/relationships/customXml" Target="../customXml/item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viewProps" Target="viewProps.xml"/><Relationship Id="rId28" Type="http://schemas.openxmlformats.org/officeDocument/2006/relationships/customXml" Target="../customXml/item4.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GAIZE DAVOINE Clarisse" userId="dd278aad-65e0-4c3f-81be-c018d57c11a6" providerId="ADAL" clId="{E9692246-C798-48D1-A7A2-B4D0DD7B0101}"/>
    <pc:docChg chg="undo redo custSel modSld">
      <pc:chgData name="LAGAIZE DAVOINE Clarisse" userId="dd278aad-65e0-4c3f-81be-c018d57c11a6" providerId="ADAL" clId="{E9692246-C798-48D1-A7A2-B4D0DD7B0101}" dt="2024-04-19T07:51:12.261" v="1617" actId="179"/>
      <pc:docMkLst>
        <pc:docMk/>
      </pc:docMkLst>
      <pc:sldChg chg="addSp delSp modSp mod modAnim modNotesTx">
        <pc:chgData name="LAGAIZE DAVOINE Clarisse" userId="dd278aad-65e0-4c3f-81be-c018d57c11a6" providerId="ADAL" clId="{E9692246-C798-48D1-A7A2-B4D0DD7B0101}" dt="2024-04-19T07:04:10.761" v="919" actId="6549"/>
        <pc:sldMkLst>
          <pc:docMk/>
          <pc:sldMk cId="2667584744" sldId="1078"/>
        </pc:sldMkLst>
        <pc:spChg chg="add mod">
          <ac:chgData name="LAGAIZE DAVOINE Clarisse" userId="dd278aad-65e0-4c3f-81be-c018d57c11a6" providerId="ADAL" clId="{E9692246-C798-48D1-A7A2-B4D0DD7B0101}" dt="2024-04-19T06:48:15.666" v="760" actId="6549"/>
          <ac:spMkLst>
            <pc:docMk/>
            <pc:sldMk cId="2667584744" sldId="1078"/>
            <ac:spMk id="5" creationId="{293AA877-43E7-D677-C4B3-88ADBA310935}"/>
          </ac:spMkLst>
        </pc:spChg>
        <pc:spChg chg="mod">
          <ac:chgData name="LAGAIZE DAVOINE Clarisse" userId="dd278aad-65e0-4c3f-81be-c018d57c11a6" providerId="ADAL" clId="{E9692246-C798-48D1-A7A2-B4D0DD7B0101}" dt="2024-04-15T13:14:59.827" v="193" actId="1076"/>
          <ac:spMkLst>
            <pc:docMk/>
            <pc:sldMk cId="2667584744" sldId="1078"/>
            <ac:spMk id="6" creationId="{2BDC61C7-ACCC-8061-CC2F-F067BD0786DE}"/>
          </ac:spMkLst>
        </pc:spChg>
        <pc:spChg chg="add mod">
          <ac:chgData name="LAGAIZE DAVOINE Clarisse" userId="dd278aad-65e0-4c3f-81be-c018d57c11a6" providerId="ADAL" clId="{E9692246-C798-48D1-A7A2-B4D0DD7B0101}" dt="2024-04-19T06:53:10.313" v="813" actId="6549"/>
          <ac:spMkLst>
            <pc:docMk/>
            <pc:sldMk cId="2667584744" sldId="1078"/>
            <ac:spMk id="8" creationId="{4487F8F6-6B28-E384-9EF8-DE44A33EDAC5}"/>
          </ac:spMkLst>
        </pc:spChg>
        <pc:spChg chg="add mod">
          <ac:chgData name="LAGAIZE DAVOINE Clarisse" userId="dd278aad-65e0-4c3f-81be-c018d57c11a6" providerId="ADAL" clId="{E9692246-C798-48D1-A7A2-B4D0DD7B0101}" dt="2024-04-19T06:30:41.193" v="695" actId="1076"/>
          <ac:spMkLst>
            <pc:docMk/>
            <pc:sldMk cId="2667584744" sldId="1078"/>
            <ac:spMk id="10" creationId="{A8858918-0112-1FC5-60E5-598338E7D2F2}"/>
          </ac:spMkLst>
        </pc:spChg>
        <pc:spChg chg="add mod">
          <ac:chgData name="LAGAIZE DAVOINE Clarisse" userId="dd278aad-65e0-4c3f-81be-c018d57c11a6" providerId="ADAL" clId="{E9692246-C798-48D1-A7A2-B4D0DD7B0101}" dt="2024-04-19T06:54:17.460" v="820" actId="113"/>
          <ac:spMkLst>
            <pc:docMk/>
            <pc:sldMk cId="2667584744" sldId="1078"/>
            <ac:spMk id="12" creationId="{F853449D-2AC8-360F-183B-4705773356AC}"/>
          </ac:spMkLst>
        </pc:spChg>
        <pc:spChg chg="add mod">
          <ac:chgData name="LAGAIZE DAVOINE Clarisse" userId="dd278aad-65e0-4c3f-81be-c018d57c11a6" providerId="ADAL" clId="{E9692246-C798-48D1-A7A2-B4D0DD7B0101}" dt="2024-04-19T06:30:41.193" v="695" actId="1076"/>
          <ac:spMkLst>
            <pc:docMk/>
            <pc:sldMk cId="2667584744" sldId="1078"/>
            <ac:spMk id="14" creationId="{2E755CE6-B62C-4EE6-F059-9307F121E024}"/>
          </ac:spMkLst>
        </pc:spChg>
        <pc:spChg chg="add mod">
          <ac:chgData name="LAGAIZE DAVOINE Clarisse" userId="dd278aad-65e0-4c3f-81be-c018d57c11a6" providerId="ADAL" clId="{E9692246-C798-48D1-A7A2-B4D0DD7B0101}" dt="2024-04-19T06:51:28.484" v="768" actId="1076"/>
          <ac:spMkLst>
            <pc:docMk/>
            <pc:sldMk cId="2667584744" sldId="1078"/>
            <ac:spMk id="16" creationId="{862DA02E-4E27-8810-A821-61FA87D1ACEF}"/>
          </ac:spMkLst>
        </pc:spChg>
        <pc:spChg chg="add mod">
          <ac:chgData name="LAGAIZE DAVOINE Clarisse" userId="dd278aad-65e0-4c3f-81be-c018d57c11a6" providerId="ADAL" clId="{E9692246-C798-48D1-A7A2-B4D0DD7B0101}" dt="2024-04-15T13:14:54.402" v="192" actId="1076"/>
          <ac:spMkLst>
            <pc:docMk/>
            <pc:sldMk cId="2667584744" sldId="1078"/>
            <ac:spMk id="18" creationId="{3A7B168E-880A-43CA-A543-D4B43010C248}"/>
          </ac:spMkLst>
        </pc:spChg>
        <pc:spChg chg="mod">
          <ac:chgData name="LAGAIZE DAVOINE Clarisse" userId="dd278aad-65e0-4c3f-81be-c018d57c11a6" providerId="ADAL" clId="{E9692246-C798-48D1-A7A2-B4D0DD7B0101}" dt="2024-04-19T06:38:25.543" v="728" actId="14100"/>
          <ac:spMkLst>
            <pc:docMk/>
            <pc:sldMk cId="2667584744" sldId="1078"/>
            <ac:spMk id="20" creationId="{00000000-0000-0000-0000-000000000000}"/>
          </ac:spMkLst>
        </pc:spChg>
        <pc:picChg chg="del">
          <ac:chgData name="LAGAIZE DAVOINE Clarisse" userId="dd278aad-65e0-4c3f-81be-c018d57c11a6" providerId="ADAL" clId="{E9692246-C798-48D1-A7A2-B4D0DD7B0101}" dt="2024-04-19T06:56:19.588" v="831" actId="478"/>
          <ac:picMkLst>
            <pc:docMk/>
            <pc:sldMk cId="2667584744" sldId="1078"/>
            <ac:picMk id="4" creationId="{A2D8640B-E9E3-6037-8386-7D965E26180D}"/>
          </ac:picMkLst>
        </pc:picChg>
        <pc:picChg chg="add mod modCrop">
          <ac:chgData name="LAGAIZE DAVOINE Clarisse" userId="dd278aad-65e0-4c3f-81be-c018d57c11a6" providerId="ADAL" clId="{E9692246-C798-48D1-A7A2-B4D0DD7B0101}" dt="2024-04-19T06:57:04.282" v="833" actId="14100"/>
          <ac:picMkLst>
            <pc:docMk/>
            <pc:sldMk cId="2667584744" sldId="1078"/>
            <ac:picMk id="7" creationId="{E4526263-F351-5A70-4A86-AA9CE85EAC25}"/>
          </ac:picMkLst>
        </pc:picChg>
      </pc:sldChg>
      <pc:sldChg chg="addSp delSp modSp mod delAnim modAnim modNotesTx">
        <pc:chgData name="LAGAIZE DAVOINE Clarisse" userId="dd278aad-65e0-4c3f-81be-c018d57c11a6" providerId="ADAL" clId="{E9692246-C798-48D1-A7A2-B4D0DD7B0101}" dt="2024-04-19T07:51:12.261" v="1617" actId="179"/>
        <pc:sldMkLst>
          <pc:docMk/>
          <pc:sldMk cId="3884576674" sldId="1094"/>
        </pc:sldMkLst>
        <pc:spChg chg="add del mod">
          <ac:chgData name="LAGAIZE DAVOINE Clarisse" userId="dd278aad-65e0-4c3f-81be-c018d57c11a6" providerId="ADAL" clId="{E9692246-C798-48D1-A7A2-B4D0DD7B0101}" dt="2024-04-15T13:22:09.148" v="315" actId="478"/>
          <ac:spMkLst>
            <pc:docMk/>
            <pc:sldMk cId="3884576674" sldId="1094"/>
            <ac:spMk id="2" creationId="{0C5EC26B-173B-42CA-F155-64AE1358CAC8}"/>
          </ac:spMkLst>
        </pc:spChg>
        <pc:spChg chg="del">
          <ac:chgData name="LAGAIZE DAVOINE Clarisse" userId="dd278aad-65e0-4c3f-81be-c018d57c11a6" providerId="ADAL" clId="{E9692246-C798-48D1-A7A2-B4D0DD7B0101}" dt="2024-04-19T07:05:09.781" v="920" actId="478"/>
          <ac:spMkLst>
            <pc:docMk/>
            <pc:sldMk cId="3884576674" sldId="1094"/>
            <ac:spMk id="3" creationId="{D419F234-1C2E-E718-CF13-159D38A79A5B}"/>
          </ac:spMkLst>
        </pc:spChg>
        <pc:spChg chg="del">
          <ac:chgData name="LAGAIZE DAVOINE Clarisse" userId="dd278aad-65e0-4c3f-81be-c018d57c11a6" providerId="ADAL" clId="{E9692246-C798-48D1-A7A2-B4D0DD7B0101}" dt="2024-04-19T07:16:49.351" v="962" actId="478"/>
          <ac:spMkLst>
            <pc:docMk/>
            <pc:sldMk cId="3884576674" sldId="1094"/>
            <ac:spMk id="4" creationId="{A9D805C3-274D-1F15-9220-0A66F0ED1A03}"/>
          </ac:spMkLst>
        </pc:spChg>
        <pc:spChg chg="add mod">
          <ac:chgData name="LAGAIZE DAVOINE Clarisse" userId="dd278aad-65e0-4c3f-81be-c018d57c11a6" providerId="ADAL" clId="{E9692246-C798-48D1-A7A2-B4D0DD7B0101}" dt="2024-04-19T07:05:51.667" v="927" actId="1076"/>
          <ac:spMkLst>
            <pc:docMk/>
            <pc:sldMk cId="3884576674" sldId="1094"/>
            <ac:spMk id="6" creationId="{A233DA16-68DC-C5C9-C65A-656240011157}"/>
          </ac:spMkLst>
        </pc:spChg>
        <pc:spChg chg="mod ord">
          <ac:chgData name="LAGAIZE DAVOINE Clarisse" userId="dd278aad-65e0-4c3f-81be-c018d57c11a6" providerId="ADAL" clId="{E9692246-C798-48D1-A7A2-B4D0DD7B0101}" dt="2024-04-19T07:25:28.567" v="1073" actId="1076"/>
          <ac:spMkLst>
            <pc:docMk/>
            <pc:sldMk cId="3884576674" sldId="1094"/>
            <ac:spMk id="7" creationId="{38C1F124-454C-B595-2717-56116C74DDA7}"/>
          </ac:spMkLst>
        </pc:spChg>
        <pc:spChg chg="add mod">
          <ac:chgData name="LAGAIZE DAVOINE Clarisse" userId="dd278aad-65e0-4c3f-81be-c018d57c11a6" providerId="ADAL" clId="{E9692246-C798-48D1-A7A2-B4D0DD7B0101}" dt="2024-04-19T07:23:01.672" v="1057" actId="20577"/>
          <ac:spMkLst>
            <pc:docMk/>
            <pc:sldMk cId="3884576674" sldId="1094"/>
            <ac:spMk id="8" creationId="{151D16E1-099E-2A45-C221-BC75BF8FB2CC}"/>
          </ac:spMkLst>
        </pc:spChg>
        <pc:spChg chg="add del mod">
          <ac:chgData name="LAGAIZE DAVOINE Clarisse" userId="dd278aad-65e0-4c3f-81be-c018d57c11a6" providerId="ADAL" clId="{E9692246-C798-48D1-A7A2-B4D0DD7B0101}" dt="2024-04-19T07:23:17.084" v="1058" actId="478"/>
          <ac:spMkLst>
            <pc:docMk/>
            <pc:sldMk cId="3884576674" sldId="1094"/>
            <ac:spMk id="9" creationId="{36D82466-3992-22BC-03B0-87FAA18A6C32}"/>
          </ac:spMkLst>
        </pc:spChg>
        <pc:spChg chg="add del mod">
          <ac:chgData name="LAGAIZE DAVOINE Clarisse" userId="dd278aad-65e0-4c3f-81be-c018d57c11a6" providerId="ADAL" clId="{E9692246-C798-48D1-A7A2-B4D0DD7B0101}" dt="2024-04-19T07:23:29.324" v="1061" actId="478"/>
          <ac:spMkLst>
            <pc:docMk/>
            <pc:sldMk cId="3884576674" sldId="1094"/>
            <ac:spMk id="10" creationId="{AB978D05-1FD4-38C2-729D-CBF92E3CAB5F}"/>
          </ac:spMkLst>
        </pc:spChg>
        <pc:spChg chg="add del mod">
          <ac:chgData name="LAGAIZE DAVOINE Clarisse" userId="dd278aad-65e0-4c3f-81be-c018d57c11a6" providerId="ADAL" clId="{E9692246-C798-48D1-A7A2-B4D0DD7B0101}" dt="2024-04-19T07:24:03.331" v="1065" actId="478"/>
          <ac:spMkLst>
            <pc:docMk/>
            <pc:sldMk cId="3884576674" sldId="1094"/>
            <ac:spMk id="11" creationId="{D90C1E62-836D-3633-5CB9-8D720C6A6337}"/>
          </ac:spMkLst>
        </pc:spChg>
        <pc:spChg chg="add mod">
          <ac:chgData name="LAGAIZE DAVOINE Clarisse" userId="dd278aad-65e0-4c3f-81be-c018d57c11a6" providerId="ADAL" clId="{E9692246-C798-48D1-A7A2-B4D0DD7B0101}" dt="2024-04-19T07:30:33.462" v="1164" actId="1076"/>
          <ac:spMkLst>
            <pc:docMk/>
            <pc:sldMk cId="3884576674" sldId="1094"/>
            <ac:spMk id="12" creationId="{13EE8FC7-86CE-9980-EAB6-11C8CB316B6A}"/>
          </ac:spMkLst>
        </pc:spChg>
        <pc:spChg chg="add del mod">
          <ac:chgData name="LAGAIZE DAVOINE Clarisse" userId="dd278aad-65e0-4c3f-81be-c018d57c11a6" providerId="ADAL" clId="{E9692246-C798-48D1-A7A2-B4D0DD7B0101}" dt="2024-04-19T07:23:17.091" v="1060"/>
          <ac:spMkLst>
            <pc:docMk/>
            <pc:sldMk cId="3884576674" sldId="1094"/>
            <ac:spMk id="13" creationId="{41BC96A5-B829-E211-0EB2-3C8A27B63FDC}"/>
          </ac:spMkLst>
        </pc:spChg>
        <pc:spChg chg="add mod">
          <ac:chgData name="LAGAIZE DAVOINE Clarisse" userId="dd278aad-65e0-4c3f-81be-c018d57c11a6" providerId="ADAL" clId="{E9692246-C798-48D1-A7A2-B4D0DD7B0101}" dt="2024-04-19T07:51:12.261" v="1617" actId="179"/>
          <ac:spMkLst>
            <pc:docMk/>
            <pc:sldMk cId="3884576674" sldId="1094"/>
            <ac:spMk id="14" creationId="{FDB871C2-0937-2F2E-1F40-02DCCE0ED76C}"/>
          </ac:spMkLst>
        </pc:spChg>
        <pc:spChg chg="add mod">
          <ac:chgData name="LAGAIZE DAVOINE Clarisse" userId="dd278aad-65e0-4c3f-81be-c018d57c11a6" providerId="ADAL" clId="{E9692246-C798-48D1-A7A2-B4D0DD7B0101}" dt="2024-04-19T07:30:36.628" v="1165" actId="1076"/>
          <ac:spMkLst>
            <pc:docMk/>
            <pc:sldMk cId="3884576674" sldId="1094"/>
            <ac:spMk id="15" creationId="{D1AF1095-9121-F552-3E88-5DEDA70DCB8E}"/>
          </ac:spMkLst>
        </pc:spChg>
        <pc:spChg chg="add del mod">
          <ac:chgData name="LAGAIZE DAVOINE Clarisse" userId="dd278aad-65e0-4c3f-81be-c018d57c11a6" providerId="ADAL" clId="{E9692246-C798-48D1-A7A2-B4D0DD7B0101}" dt="2024-04-19T07:22:07.199" v="1038" actId="478"/>
          <ac:spMkLst>
            <pc:docMk/>
            <pc:sldMk cId="3884576674" sldId="1094"/>
            <ac:spMk id="17" creationId="{2E729D2F-C339-5160-6EAD-B1B8251391C8}"/>
          </ac:spMkLst>
        </pc:spChg>
        <pc:spChg chg="del mod">
          <ac:chgData name="LAGAIZE DAVOINE Clarisse" userId="dd278aad-65e0-4c3f-81be-c018d57c11a6" providerId="ADAL" clId="{E9692246-C798-48D1-A7A2-B4D0DD7B0101}" dt="2024-04-15T13:22:39.425" v="316" actId="478"/>
          <ac:spMkLst>
            <pc:docMk/>
            <pc:sldMk cId="3884576674" sldId="1094"/>
            <ac:spMk id="20" creationId="{00000000-0000-0000-0000-000000000000}"/>
          </ac:spMkLst>
        </pc:spChg>
        <pc:spChg chg="add mod">
          <ac:chgData name="LAGAIZE DAVOINE Clarisse" userId="dd278aad-65e0-4c3f-81be-c018d57c11a6" providerId="ADAL" clId="{E9692246-C798-48D1-A7A2-B4D0DD7B0101}" dt="2024-04-19T07:29:09.110" v="1149" actId="20577"/>
          <ac:spMkLst>
            <pc:docMk/>
            <pc:sldMk cId="3884576674" sldId="1094"/>
            <ac:spMk id="20" creationId="{065FB2FE-82D3-F21D-7B6B-19232D1BA5B6}"/>
          </ac:spMkLst>
        </pc:spChg>
        <pc:spChg chg="add mod">
          <ac:chgData name="LAGAIZE DAVOINE Clarisse" userId="dd278aad-65e0-4c3f-81be-c018d57c11a6" providerId="ADAL" clId="{E9692246-C798-48D1-A7A2-B4D0DD7B0101}" dt="2024-04-19T07:25:42.804" v="1075" actId="1076"/>
          <ac:spMkLst>
            <pc:docMk/>
            <pc:sldMk cId="3884576674" sldId="1094"/>
            <ac:spMk id="21" creationId="{B61A5888-8937-C169-815E-B73FEB43F059}"/>
          </ac:spMkLst>
        </pc:spChg>
        <pc:spChg chg="add mod">
          <ac:chgData name="LAGAIZE DAVOINE Clarisse" userId="dd278aad-65e0-4c3f-81be-c018d57c11a6" providerId="ADAL" clId="{E9692246-C798-48D1-A7A2-B4D0DD7B0101}" dt="2024-04-19T07:25:42.804" v="1075" actId="1076"/>
          <ac:spMkLst>
            <pc:docMk/>
            <pc:sldMk cId="3884576674" sldId="1094"/>
            <ac:spMk id="22" creationId="{FC1B331B-A2DC-0F04-E855-329C73E88E32}"/>
          </ac:spMkLst>
        </pc:spChg>
        <pc:spChg chg="add mod">
          <ac:chgData name="LAGAIZE DAVOINE Clarisse" userId="dd278aad-65e0-4c3f-81be-c018d57c11a6" providerId="ADAL" clId="{E9692246-C798-48D1-A7A2-B4D0DD7B0101}" dt="2024-04-19T07:24:18.767" v="1067"/>
          <ac:spMkLst>
            <pc:docMk/>
            <pc:sldMk cId="3884576674" sldId="1094"/>
            <ac:spMk id="25" creationId="{AF313F5B-A738-EC5C-8F98-965B05C03E09}"/>
          </ac:spMkLst>
        </pc:spChg>
        <pc:spChg chg="add mod">
          <ac:chgData name="LAGAIZE DAVOINE Clarisse" userId="dd278aad-65e0-4c3f-81be-c018d57c11a6" providerId="ADAL" clId="{E9692246-C798-48D1-A7A2-B4D0DD7B0101}" dt="2024-04-19T07:28:09.311" v="1117" actId="1076"/>
          <ac:spMkLst>
            <pc:docMk/>
            <pc:sldMk cId="3884576674" sldId="1094"/>
            <ac:spMk id="26" creationId="{5B0A3767-8F4E-CC44-F094-3E92189492A8}"/>
          </ac:spMkLst>
        </pc:spChg>
        <pc:spChg chg="add mod">
          <ac:chgData name="LAGAIZE DAVOINE Clarisse" userId="dd278aad-65e0-4c3f-81be-c018d57c11a6" providerId="ADAL" clId="{E9692246-C798-48D1-A7A2-B4D0DD7B0101}" dt="2024-04-19T07:29:32.909" v="1159" actId="20577"/>
          <ac:spMkLst>
            <pc:docMk/>
            <pc:sldMk cId="3884576674" sldId="1094"/>
            <ac:spMk id="27" creationId="{CAF4D3FC-CE7F-994E-E22E-94C4444F520E}"/>
          </ac:spMkLst>
        </pc:spChg>
        <pc:picChg chg="add del mod modCrop">
          <ac:chgData name="LAGAIZE DAVOINE Clarisse" userId="dd278aad-65e0-4c3f-81be-c018d57c11a6" providerId="ADAL" clId="{E9692246-C798-48D1-A7A2-B4D0DD7B0101}" dt="2024-04-19T07:06:22.085" v="929" actId="21"/>
          <ac:picMkLst>
            <pc:docMk/>
            <pc:sldMk cId="3884576674" sldId="1094"/>
            <ac:picMk id="16" creationId="{3D5427EC-4B30-B9B6-0B3A-9782C31DC3AF}"/>
          </ac:picMkLst>
        </pc:picChg>
        <pc:picChg chg="add mod modCrop">
          <ac:chgData name="LAGAIZE DAVOINE Clarisse" userId="dd278aad-65e0-4c3f-81be-c018d57c11a6" providerId="ADAL" clId="{E9692246-C798-48D1-A7A2-B4D0DD7B0101}" dt="2024-04-19T07:25:42.804" v="1075" actId="1076"/>
          <ac:picMkLst>
            <pc:docMk/>
            <pc:sldMk cId="3884576674" sldId="1094"/>
            <ac:picMk id="19" creationId="{28617992-7460-47B6-1C3D-0F61C0240419}"/>
          </ac:picMkLst>
        </pc:picChg>
        <pc:picChg chg="add mod modCrop">
          <ac:chgData name="LAGAIZE DAVOINE Clarisse" userId="dd278aad-65e0-4c3f-81be-c018d57c11a6" providerId="ADAL" clId="{E9692246-C798-48D1-A7A2-B4D0DD7B0101}" dt="2024-04-19T07:26:14.999" v="1083" actId="1076"/>
          <ac:picMkLst>
            <pc:docMk/>
            <pc:sldMk cId="3884576674" sldId="1094"/>
            <ac:picMk id="24" creationId="{FD470674-E027-3E50-0E0E-E778ADC00CD7}"/>
          </ac:picMkLst>
        </pc:picChg>
      </pc:sldChg>
      <pc:sldChg chg="addSp delSp modSp mod delAnim modAnim modNotesTx">
        <pc:chgData name="LAGAIZE DAVOINE Clarisse" userId="dd278aad-65e0-4c3f-81be-c018d57c11a6" providerId="ADAL" clId="{E9692246-C798-48D1-A7A2-B4D0DD7B0101}" dt="2024-04-19T07:42:49.217" v="1592" actId="6549"/>
        <pc:sldMkLst>
          <pc:docMk/>
          <pc:sldMk cId="3665024612" sldId="1095"/>
        </pc:sldMkLst>
        <pc:spChg chg="del">
          <ac:chgData name="LAGAIZE DAVOINE Clarisse" userId="dd278aad-65e0-4c3f-81be-c018d57c11a6" providerId="ADAL" clId="{E9692246-C798-48D1-A7A2-B4D0DD7B0101}" dt="2024-04-19T07:09:39.916" v="941" actId="478"/>
          <ac:spMkLst>
            <pc:docMk/>
            <pc:sldMk cId="3665024612" sldId="1095"/>
            <ac:spMk id="3" creationId="{DF6C2A99-D60E-4B91-EF37-53E6DFA54418}"/>
          </ac:spMkLst>
        </pc:spChg>
        <pc:spChg chg="add mod">
          <ac:chgData name="LAGAIZE DAVOINE Clarisse" userId="dd278aad-65e0-4c3f-81be-c018d57c11a6" providerId="ADAL" clId="{E9692246-C798-48D1-A7A2-B4D0DD7B0101}" dt="2024-04-15T13:55:11.704" v="681" actId="1076"/>
          <ac:spMkLst>
            <pc:docMk/>
            <pc:sldMk cId="3665024612" sldId="1095"/>
            <ac:spMk id="5" creationId="{1FDCD1A0-C897-3E92-97A7-A1B86C2898C5}"/>
          </ac:spMkLst>
        </pc:spChg>
        <pc:spChg chg="add mod">
          <ac:chgData name="LAGAIZE DAVOINE Clarisse" userId="dd278aad-65e0-4c3f-81be-c018d57c11a6" providerId="ADAL" clId="{E9692246-C798-48D1-A7A2-B4D0DD7B0101}" dt="2024-04-15T13:23:21.498" v="318"/>
          <ac:spMkLst>
            <pc:docMk/>
            <pc:sldMk cId="3665024612" sldId="1095"/>
            <ac:spMk id="6" creationId="{DCBC11C4-4710-713A-CC3B-C51D0D7ECC2A}"/>
          </ac:spMkLst>
        </pc:spChg>
        <pc:spChg chg="mod">
          <ac:chgData name="LAGAIZE DAVOINE Clarisse" userId="dd278aad-65e0-4c3f-81be-c018d57c11a6" providerId="ADAL" clId="{E9692246-C798-48D1-A7A2-B4D0DD7B0101}" dt="2024-04-19T07:09:58.654" v="945" actId="1076"/>
          <ac:spMkLst>
            <pc:docMk/>
            <pc:sldMk cId="3665024612" sldId="1095"/>
            <ac:spMk id="7" creationId="{C1B467B4-0807-B14A-7110-9430FF216906}"/>
          </ac:spMkLst>
        </pc:spChg>
        <pc:spChg chg="add mod">
          <ac:chgData name="LAGAIZE DAVOINE Clarisse" userId="dd278aad-65e0-4c3f-81be-c018d57c11a6" providerId="ADAL" clId="{E9692246-C798-48D1-A7A2-B4D0DD7B0101}" dt="2024-04-15T13:32:34.477" v="443" actId="255"/>
          <ac:spMkLst>
            <pc:docMk/>
            <pc:sldMk cId="3665024612" sldId="1095"/>
            <ac:spMk id="8" creationId="{334AA2B2-6E73-120D-A12C-F1A66A5AE347}"/>
          </ac:spMkLst>
        </pc:spChg>
        <pc:spChg chg="add mod">
          <ac:chgData name="LAGAIZE DAVOINE Clarisse" userId="dd278aad-65e0-4c3f-81be-c018d57c11a6" providerId="ADAL" clId="{E9692246-C798-48D1-A7A2-B4D0DD7B0101}" dt="2024-04-15T13:55:52.810" v="686" actId="1076"/>
          <ac:spMkLst>
            <pc:docMk/>
            <pc:sldMk cId="3665024612" sldId="1095"/>
            <ac:spMk id="9" creationId="{2EAED568-A4D2-F67F-0B3A-ECD6EE35DE31}"/>
          </ac:spMkLst>
        </pc:spChg>
        <pc:spChg chg="add mod">
          <ac:chgData name="LAGAIZE DAVOINE Clarisse" userId="dd278aad-65e0-4c3f-81be-c018d57c11a6" providerId="ADAL" clId="{E9692246-C798-48D1-A7A2-B4D0DD7B0101}" dt="2024-04-15T13:55:36.499" v="685" actId="1076"/>
          <ac:spMkLst>
            <pc:docMk/>
            <pc:sldMk cId="3665024612" sldId="1095"/>
            <ac:spMk id="10" creationId="{78D70666-0CAA-D100-2134-4B4B2C64E2F2}"/>
          </ac:spMkLst>
        </pc:spChg>
        <pc:spChg chg="add del mod">
          <ac:chgData name="LAGAIZE DAVOINE Clarisse" userId="dd278aad-65e0-4c3f-81be-c018d57c11a6" providerId="ADAL" clId="{E9692246-C798-48D1-A7A2-B4D0DD7B0101}" dt="2024-04-15T13:34:28.169" v="480" actId="21"/>
          <ac:spMkLst>
            <pc:docMk/>
            <pc:sldMk cId="3665024612" sldId="1095"/>
            <ac:spMk id="11" creationId="{8220C0DD-65D0-A878-8AD1-58D0BE780E56}"/>
          </ac:spMkLst>
        </pc:spChg>
        <pc:spChg chg="add mod">
          <ac:chgData name="LAGAIZE DAVOINE Clarisse" userId="dd278aad-65e0-4c3f-81be-c018d57c11a6" providerId="ADAL" clId="{E9692246-C798-48D1-A7A2-B4D0DD7B0101}" dt="2024-04-15T13:55:28.714" v="684" actId="1076"/>
          <ac:spMkLst>
            <pc:docMk/>
            <pc:sldMk cId="3665024612" sldId="1095"/>
            <ac:spMk id="12" creationId="{165BB5AC-C0CD-A81D-0977-1E66E069936E}"/>
          </ac:spMkLst>
        </pc:spChg>
        <pc:spChg chg="add mod">
          <ac:chgData name="LAGAIZE DAVOINE Clarisse" userId="dd278aad-65e0-4c3f-81be-c018d57c11a6" providerId="ADAL" clId="{E9692246-C798-48D1-A7A2-B4D0DD7B0101}" dt="2024-04-15T13:56:10.865" v="687" actId="1076"/>
          <ac:spMkLst>
            <pc:docMk/>
            <pc:sldMk cId="3665024612" sldId="1095"/>
            <ac:spMk id="13" creationId="{840AA508-FF73-CCD2-1604-BAEDE7E91557}"/>
          </ac:spMkLst>
        </pc:spChg>
        <pc:spChg chg="add del mod">
          <ac:chgData name="LAGAIZE DAVOINE Clarisse" userId="dd278aad-65e0-4c3f-81be-c018d57c11a6" providerId="ADAL" clId="{E9692246-C798-48D1-A7A2-B4D0DD7B0101}" dt="2024-04-15T13:27:43.255" v="336" actId="478"/>
          <ac:spMkLst>
            <pc:docMk/>
            <pc:sldMk cId="3665024612" sldId="1095"/>
            <ac:spMk id="14" creationId="{8B0AAEF2-9490-B2B9-1653-AA5FAE119D11}"/>
          </ac:spMkLst>
        </pc:spChg>
        <pc:spChg chg="add mod">
          <ac:chgData name="LAGAIZE DAVOINE Clarisse" userId="dd278aad-65e0-4c3f-81be-c018d57c11a6" providerId="ADAL" clId="{E9692246-C798-48D1-A7A2-B4D0DD7B0101}" dt="2024-04-15T13:56:44.375" v="689" actId="1076"/>
          <ac:spMkLst>
            <pc:docMk/>
            <pc:sldMk cId="3665024612" sldId="1095"/>
            <ac:spMk id="16" creationId="{BE3CB184-BCD4-350F-D07D-E4CFA7949BD5}"/>
          </ac:spMkLst>
        </pc:spChg>
        <pc:spChg chg="del mod">
          <ac:chgData name="LAGAIZE DAVOINE Clarisse" userId="dd278aad-65e0-4c3f-81be-c018d57c11a6" providerId="ADAL" clId="{E9692246-C798-48D1-A7A2-B4D0DD7B0101}" dt="2024-04-15T13:33:46.511" v="452" actId="478"/>
          <ac:spMkLst>
            <pc:docMk/>
            <pc:sldMk cId="3665024612" sldId="1095"/>
            <ac:spMk id="20" creationId="{00000000-0000-0000-0000-000000000000}"/>
          </ac:spMkLst>
        </pc:spChg>
        <pc:picChg chg="add mod">
          <ac:chgData name="LAGAIZE DAVOINE Clarisse" userId="dd278aad-65e0-4c3f-81be-c018d57c11a6" providerId="ADAL" clId="{E9692246-C798-48D1-A7A2-B4D0DD7B0101}" dt="2024-04-19T07:09:49.962" v="944" actId="1076"/>
          <ac:picMkLst>
            <pc:docMk/>
            <pc:sldMk cId="3665024612" sldId="1095"/>
            <ac:picMk id="1026" creationId="{35FA2039-E83D-9594-B22A-3E44EC4B0127}"/>
          </ac:picMkLst>
        </pc:picChg>
      </pc:sldChg>
      <pc:sldChg chg="addSp delSp modSp mod modAnim modNotesTx">
        <pc:chgData name="LAGAIZE DAVOINE Clarisse" userId="dd278aad-65e0-4c3f-81be-c018d57c11a6" providerId="ADAL" clId="{E9692246-C798-48D1-A7A2-B4D0DD7B0101}" dt="2024-04-19T07:49:04.739" v="1609" actId="6549"/>
        <pc:sldMkLst>
          <pc:docMk/>
          <pc:sldMk cId="4068072529" sldId="1096"/>
        </pc:sldMkLst>
        <pc:spChg chg="del">
          <ac:chgData name="LAGAIZE DAVOINE Clarisse" userId="dd278aad-65e0-4c3f-81be-c018d57c11a6" providerId="ADAL" clId="{E9692246-C798-48D1-A7A2-B4D0DD7B0101}" dt="2024-04-19T07:06:45.994" v="937" actId="478"/>
          <ac:spMkLst>
            <pc:docMk/>
            <pc:sldMk cId="4068072529" sldId="1096"/>
            <ac:spMk id="4" creationId="{A3C86335-80DF-EE3D-0164-6F606F7F740F}"/>
          </ac:spMkLst>
        </pc:spChg>
        <pc:spChg chg="add mod">
          <ac:chgData name="LAGAIZE DAVOINE Clarisse" userId="dd278aad-65e0-4c3f-81be-c018d57c11a6" providerId="ADAL" clId="{E9692246-C798-48D1-A7A2-B4D0DD7B0101}" dt="2024-04-15T13:49:49.815" v="659" actId="14100"/>
          <ac:spMkLst>
            <pc:docMk/>
            <pc:sldMk cId="4068072529" sldId="1096"/>
            <ac:spMk id="5" creationId="{05CACA82-7FDB-CF5C-74F0-7941BCDA689F}"/>
          </ac:spMkLst>
        </pc:spChg>
        <pc:spChg chg="add mod">
          <ac:chgData name="LAGAIZE DAVOINE Clarisse" userId="dd278aad-65e0-4c3f-81be-c018d57c11a6" providerId="ADAL" clId="{E9692246-C798-48D1-A7A2-B4D0DD7B0101}" dt="2024-04-19T07:06:30.413" v="931" actId="1076"/>
          <ac:spMkLst>
            <pc:docMk/>
            <pc:sldMk cId="4068072529" sldId="1096"/>
            <ac:spMk id="8" creationId="{D611ED79-F4D1-5A6D-CBF8-2EEF06BA0E4B}"/>
          </ac:spMkLst>
        </pc:spChg>
        <pc:spChg chg="add mod">
          <ac:chgData name="LAGAIZE DAVOINE Clarisse" userId="dd278aad-65e0-4c3f-81be-c018d57c11a6" providerId="ADAL" clId="{E9692246-C798-48D1-A7A2-B4D0DD7B0101}" dt="2024-04-19T07:11:06.588" v="959" actId="14100"/>
          <ac:spMkLst>
            <pc:docMk/>
            <pc:sldMk cId="4068072529" sldId="1096"/>
            <ac:spMk id="9" creationId="{7290F8EC-0C89-839E-87D7-27D80D16F6C6}"/>
          </ac:spMkLst>
        </pc:spChg>
        <pc:spChg chg="add mod">
          <ac:chgData name="LAGAIZE DAVOINE Clarisse" userId="dd278aad-65e0-4c3f-81be-c018d57c11a6" providerId="ADAL" clId="{E9692246-C798-48D1-A7A2-B4D0DD7B0101}" dt="2024-04-15T13:50:18.148" v="664" actId="113"/>
          <ac:spMkLst>
            <pc:docMk/>
            <pc:sldMk cId="4068072529" sldId="1096"/>
            <ac:spMk id="10" creationId="{7C076E4E-BD78-6C4B-37CB-5A20887F8120}"/>
          </ac:spMkLst>
        </pc:spChg>
        <pc:spChg chg="add mod">
          <ac:chgData name="LAGAIZE DAVOINE Clarisse" userId="dd278aad-65e0-4c3f-81be-c018d57c11a6" providerId="ADAL" clId="{E9692246-C798-48D1-A7A2-B4D0DD7B0101}" dt="2024-04-15T13:50:25.612" v="665" actId="113"/>
          <ac:spMkLst>
            <pc:docMk/>
            <pc:sldMk cId="4068072529" sldId="1096"/>
            <ac:spMk id="11" creationId="{22FD3C7A-D627-BC50-2669-1D9F17E6ED97}"/>
          </ac:spMkLst>
        </pc:spChg>
        <pc:spChg chg="add mod">
          <ac:chgData name="LAGAIZE DAVOINE Clarisse" userId="dd278aad-65e0-4c3f-81be-c018d57c11a6" providerId="ADAL" clId="{E9692246-C798-48D1-A7A2-B4D0DD7B0101}" dt="2024-04-19T07:11:19.796" v="961" actId="1076"/>
          <ac:spMkLst>
            <pc:docMk/>
            <pc:sldMk cId="4068072529" sldId="1096"/>
            <ac:spMk id="12" creationId="{2AAD30EF-B845-78F7-9C36-41EB3CBC23A8}"/>
          </ac:spMkLst>
        </pc:spChg>
        <pc:spChg chg="add mod">
          <ac:chgData name="LAGAIZE DAVOINE Clarisse" userId="dd278aad-65e0-4c3f-81be-c018d57c11a6" providerId="ADAL" clId="{E9692246-C798-48D1-A7A2-B4D0DD7B0101}" dt="2024-04-15T13:49:49.815" v="659" actId="14100"/>
          <ac:spMkLst>
            <pc:docMk/>
            <pc:sldMk cId="4068072529" sldId="1096"/>
            <ac:spMk id="13" creationId="{DB7CBD16-5F74-D92A-9D9A-657B1605B84A}"/>
          </ac:spMkLst>
        </pc:spChg>
        <pc:spChg chg="add mod">
          <ac:chgData name="LAGAIZE DAVOINE Clarisse" userId="dd278aad-65e0-4c3f-81be-c018d57c11a6" providerId="ADAL" clId="{E9692246-C798-48D1-A7A2-B4D0DD7B0101}" dt="2024-04-15T13:50:37.621" v="666" actId="1076"/>
          <ac:spMkLst>
            <pc:docMk/>
            <pc:sldMk cId="4068072529" sldId="1096"/>
            <ac:spMk id="15" creationId="{2842A8F0-BBB6-2B9A-16BB-77DBA3A6535B}"/>
          </ac:spMkLst>
        </pc:spChg>
        <pc:spChg chg="del mod">
          <ac:chgData name="LAGAIZE DAVOINE Clarisse" userId="dd278aad-65e0-4c3f-81be-c018d57c11a6" providerId="ADAL" clId="{E9692246-C798-48D1-A7A2-B4D0DD7B0101}" dt="2024-04-15T13:52:04.206" v="670" actId="478"/>
          <ac:spMkLst>
            <pc:docMk/>
            <pc:sldMk cId="4068072529" sldId="1096"/>
            <ac:spMk id="20" creationId="{00000000-0000-0000-0000-000000000000}"/>
          </ac:spMkLst>
        </pc:spChg>
        <pc:picChg chg="add mod">
          <ac:chgData name="LAGAIZE DAVOINE Clarisse" userId="dd278aad-65e0-4c3f-81be-c018d57c11a6" providerId="ADAL" clId="{E9692246-C798-48D1-A7A2-B4D0DD7B0101}" dt="2024-04-19T07:10:45.077" v="949" actId="1076"/>
          <ac:picMkLst>
            <pc:docMk/>
            <pc:sldMk cId="4068072529" sldId="1096"/>
            <ac:picMk id="2" creationId="{F13346E0-B325-891C-D8AF-E0374E614B26}"/>
          </ac:picMkLst>
        </pc:picChg>
        <pc:picChg chg="del mod">
          <ac:chgData name="LAGAIZE DAVOINE Clarisse" userId="dd278aad-65e0-4c3f-81be-c018d57c11a6" providerId="ADAL" clId="{E9692246-C798-48D1-A7A2-B4D0DD7B0101}" dt="2024-04-19T07:10:20.791" v="946" actId="21"/>
          <ac:picMkLst>
            <pc:docMk/>
            <pc:sldMk cId="4068072529" sldId="1096"/>
            <ac:picMk id="3" creationId="{D7DE1894-B4E3-E59D-10CF-9FFE6F13EA32}"/>
          </ac:picMkLst>
        </pc:picChg>
        <pc:picChg chg="add mod">
          <ac:chgData name="LAGAIZE DAVOINE Clarisse" userId="dd278aad-65e0-4c3f-81be-c018d57c11a6" providerId="ADAL" clId="{E9692246-C798-48D1-A7A2-B4D0DD7B0101}" dt="2024-04-19T07:10:42.755" v="948" actId="14100"/>
          <ac:picMkLst>
            <pc:docMk/>
            <pc:sldMk cId="4068072529" sldId="1096"/>
            <ac:picMk id="6" creationId="{BE8EE0B3-BBF0-611B-A87E-45D4F83DED0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9D7756-2951-42C2-B02E-D90428094462}" type="datetimeFigureOut">
              <a:rPr lang="id-ID" smtClean="0"/>
              <a:t>19/04/2024</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F184F7-3F6F-4590-AF71-E6C43F6C6E9E}" type="slidenum">
              <a:rPr lang="id-ID" smtClean="0"/>
              <a:t>‹#›</a:t>
            </a:fld>
            <a:endParaRPr lang="id-ID"/>
          </a:p>
        </p:txBody>
      </p:sp>
    </p:spTree>
    <p:extLst>
      <p:ext uri="{BB962C8B-B14F-4D97-AF65-F5344CB8AC3E}">
        <p14:creationId xmlns:p14="http://schemas.microsoft.com/office/powerpoint/2010/main" val="3963319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F82809-8603-4B8D-85C0-5D95F6FAC86A}" type="datetimeFigureOut">
              <a:rPr lang="id-ID" smtClean="0"/>
              <a:t>19/04/2024</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78A28A-3C3B-4DCC-8038-AED859F2296D}" type="slidenum">
              <a:rPr lang="id-ID" smtClean="0"/>
              <a:t>‹#›</a:t>
            </a:fld>
            <a:endParaRPr lang="id-ID"/>
          </a:p>
        </p:txBody>
      </p:sp>
    </p:spTree>
    <p:extLst>
      <p:ext uri="{BB962C8B-B14F-4D97-AF65-F5344CB8AC3E}">
        <p14:creationId xmlns:p14="http://schemas.microsoft.com/office/powerpoint/2010/main" val="2079743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578A28A-3C3B-4DCC-8038-AED859F2296D}" type="slidenum">
              <a:rPr lang="id-ID" smtClean="0"/>
              <a:t>1</a:t>
            </a:fld>
            <a:endParaRPr lang="id-ID"/>
          </a:p>
        </p:txBody>
      </p:sp>
    </p:spTree>
    <p:extLst>
      <p:ext uri="{BB962C8B-B14F-4D97-AF65-F5344CB8AC3E}">
        <p14:creationId xmlns:p14="http://schemas.microsoft.com/office/powerpoint/2010/main" val="3458019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3225" y="4557236"/>
            <a:ext cx="5911850" cy="4803494"/>
          </a:xfrm>
        </p:spPr>
        <p:txBody>
          <a:bodyPr/>
          <a:lstStyle/>
          <a:p>
            <a:pPr algn="just">
              <a:spcAft>
                <a:spcPts val="800"/>
              </a:spcAft>
            </a:pPr>
            <a:endParaRPr lang="en-GB" sz="105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F23A27-AC26-4406-BCF6-64CB2C799C3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8356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a:solidFill>
                  <a:srgbClr val="1F497D"/>
                </a:solidFill>
                <a:effectLst/>
                <a:latin typeface="Calibri" panose="020F0502020204030204" pitchFamily="34" charset="0"/>
              </a:rPr>
              <a:t>Dr. Niels </a:t>
            </a:r>
            <a:r>
              <a:rPr lang="en-US" sz="1800" b="0" i="0" err="1">
                <a:solidFill>
                  <a:srgbClr val="1F497D"/>
                </a:solidFill>
                <a:effectLst/>
                <a:latin typeface="Calibri" panose="020F0502020204030204" pitchFamily="34" charset="0"/>
              </a:rPr>
              <a:t>Brandenburger</a:t>
            </a:r>
            <a:r>
              <a:rPr lang="en-US" sz="1800" b="0" i="0">
                <a:solidFill>
                  <a:srgbClr val="1F497D"/>
                </a:solidFill>
                <a:effectLst/>
                <a:latin typeface="Calibri" panose="020F0502020204030204" pitchFamily="34" charset="0"/>
              </a:rPr>
              <a:t> </a:t>
            </a:r>
            <a:r>
              <a:rPr lang="en-US" sz="1800" b="0" i="0">
                <a:solidFill>
                  <a:srgbClr val="000000"/>
                </a:solidFill>
                <a:effectLst/>
                <a:latin typeface="Calibri" panose="020F0502020204030204" pitchFamily="34" charset="0"/>
              </a:rPr>
              <a:t>is Human Factors Expert at the German Aerospace Center (DLR </a:t>
            </a:r>
            <a:r>
              <a:rPr lang="en-US" sz="1800" b="0" i="0" err="1">
                <a:solidFill>
                  <a:srgbClr val="000000"/>
                </a:solidFill>
                <a:effectLst/>
                <a:latin typeface="Calibri" panose="020F0502020204030204" pitchFamily="34" charset="0"/>
              </a:rPr>
              <a:t>e.V.</a:t>
            </a:r>
            <a:r>
              <a:rPr lang="en-US" sz="1800" b="0" i="0">
                <a:solidFill>
                  <a:srgbClr val="000000"/>
                </a:solidFill>
                <a:effectLst/>
                <a:latin typeface="Calibri" panose="020F0502020204030204" pitchFamily="34" charset="0"/>
              </a:rPr>
              <a:t>) at the Institute for Transportation Systems. He</a:t>
            </a:r>
            <a:br>
              <a:rPr lang="en-US" sz="1800" b="0" i="0">
                <a:solidFill>
                  <a:srgbClr val="000000"/>
                </a:solidFill>
                <a:effectLst/>
                <a:latin typeface="Calibri" panose="020F0502020204030204" pitchFamily="34" charset="0"/>
              </a:rPr>
            </a:br>
            <a:r>
              <a:rPr lang="en-US" sz="1800" b="0" i="0">
                <a:solidFill>
                  <a:srgbClr val="000000"/>
                </a:solidFill>
                <a:effectLst/>
                <a:latin typeface="Calibri" panose="020F0502020204030204" pitchFamily="34" charset="0"/>
              </a:rPr>
              <a:t>works on empirically investigating, operationally defining and practically implementing the human contribution to automated railway operation on the</a:t>
            </a:r>
            <a:br>
              <a:rPr lang="en-US" sz="1800" b="0" i="0">
                <a:solidFill>
                  <a:srgbClr val="000000"/>
                </a:solidFill>
                <a:effectLst/>
                <a:latin typeface="Calibri" panose="020F0502020204030204" pitchFamily="34" charset="0"/>
              </a:rPr>
            </a:br>
            <a:r>
              <a:rPr lang="en-US" sz="1800" b="0" i="0">
                <a:solidFill>
                  <a:srgbClr val="000000"/>
                </a:solidFill>
                <a:effectLst/>
                <a:latin typeface="Calibri" panose="020F0502020204030204" pitchFamily="34" charset="0"/>
              </a:rPr>
              <a:t>mainline.</a:t>
            </a:r>
            <a:r>
              <a:rPr lang="en-US"/>
              <a:t> </a:t>
            </a:r>
            <a:br>
              <a:rPr lang="en-US"/>
            </a:br>
            <a:endParaRPr lang="en-GB"/>
          </a:p>
        </p:txBody>
      </p:sp>
      <p:sp>
        <p:nvSpPr>
          <p:cNvPr id="4" name="Slide Number Placeholder 3"/>
          <p:cNvSpPr>
            <a:spLocks noGrp="1"/>
          </p:cNvSpPr>
          <p:nvPr>
            <p:ph type="sldNum" sz="quarter" idx="5"/>
          </p:nvPr>
        </p:nvSpPr>
        <p:spPr/>
        <p:txBody>
          <a:bodyPr/>
          <a:lstStyle/>
          <a:p>
            <a:fld id="{3578A28A-3C3B-4DCC-8038-AED859F2296D}" type="slidenum">
              <a:rPr lang="id-ID" smtClean="0"/>
              <a:t>12</a:t>
            </a:fld>
            <a:endParaRPr lang="id-ID"/>
          </a:p>
        </p:txBody>
      </p:sp>
    </p:spTree>
    <p:extLst>
      <p:ext uri="{BB962C8B-B14F-4D97-AF65-F5344CB8AC3E}">
        <p14:creationId xmlns:p14="http://schemas.microsoft.com/office/powerpoint/2010/main" val="2861901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578A28A-3C3B-4DCC-8038-AED859F2296D}" type="slidenum">
              <a:rPr lang="id-ID" smtClean="0"/>
              <a:t>2</a:t>
            </a:fld>
            <a:endParaRPr lang="id-ID"/>
          </a:p>
        </p:txBody>
      </p:sp>
    </p:spTree>
    <p:extLst>
      <p:ext uri="{BB962C8B-B14F-4D97-AF65-F5344CB8AC3E}">
        <p14:creationId xmlns:p14="http://schemas.microsoft.com/office/powerpoint/2010/main" val="736907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1F497D"/>
                </a:solidFill>
                <a:effectLst/>
                <a:latin typeface="Calibri" panose="020F0502020204030204" pitchFamily="34" charset="0"/>
              </a:rPr>
              <a:t>Dr Michèle </a:t>
            </a:r>
            <a:r>
              <a:rPr lang="en-US" sz="1800" b="0" i="0" dirty="0" err="1">
                <a:solidFill>
                  <a:srgbClr val="1F497D"/>
                </a:solidFill>
                <a:effectLst/>
                <a:latin typeface="Calibri" panose="020F0502020204030204" pitchFamily="34" charset="0"/>
              </a:rPr>
              <a:t>Rieth</a:t>
            </a:r>
            <a:r>
              <a:rPr lang="en-US" sz="1800" b="0" i="0" dirty="0">
                <a:solidFill>
                  <a:srgbClr val="1F497D"/>
                </a:solidFill>
                <a:effectLst/>
                <a:latin typeface="Calibri" panose="020F0502020204030204" pitchFamily="34" charset="0"/>
              </a:rPr>
              <a:t> is researcher at the Department of Business Psychology and Human Resource Management at the University of Bremen, Germany. </a:t>
            </a:r>
          </a:p>
          <a:p>
            <a:r>
              <a:rPr lang="en-US" sz="1800" b="0" i="0" dirty="0">
                <a:solidFill>
                  <a:srgbClr val="1F497D"/>
                </a:solidFill>
                <a:effectLst/>
                <a:latin typeface="Calibri" panose="020F0502020204030204" pitchFamily="34" charset="0"/>
              </a:rPr>
              <a:t>She conducts research from a work psychology perspective on the effects of increasing automation on employees and on the topic of human-autonomy teaming. </a:t>
            </a:r>
            <a:br>
              <a:rPr lang="en-US" dirty="0"/>
            </a:br>
            <a:endParaRPr lang="en-GB" dirty="0"/>
          </a:p>
        </p:txBody>
      </p:sp>
      <p:sp>
        <p:nvSpPr>
          <p:cNvPr id="4" name="Slide Number Placeholder 3"/>
          <p:cNvSpPr>
            <a:spLocks noGrp="1"/>
          </p:cNvSpPr>
          <p:nvPr>
            <p:ph type="sldNum" sz="quarter" idx="5"/>
          </p:nvPr>
        </p:nvSpPr>
        <p:spPr/>
        <p:txBody>
          <a:bodyPr/>
          <a:lstStyle/>
          <a:p>
            <a:fld id="{3578A28A-3C3B-4DCC-8038-AED859F2296D}" type="slidenum">
              <a:rPr lang="id-ID" smtClean="0"/>
              <a:t>3</a:t>
            </a:fld>
            <a:endParaRPr lang="id-ID"/>
          </a:p>
        </p:txBody>
      </p:sp>
    </p:spTree>
    <p:extLst>
      <p:ext uri="{BB962C8B-B14F-4D97-AF65-F5344CB8AC3E}">
        <p14:creationId xmlns:p14="http://schemas.microsoft.com/office/powerpoint/2010/main" val="1765997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Inspired from the HF case from </a:t>
            </a:r>
            <a:r>
              <a:rPr lang="en-US" dirty="0" err="1"/>
              <a:t>Eurocontrol</a:t>
            </a:r>
            <a:r>
              <a:rPr lang="en-US" dirty="0"/>
              <a:t>, already well implemented in the aviation sector., this methodology has been </a:t>
            </a:r>
            <a:r>
              <a:rPr lang="en-US" dirty="0" err="1"/>
              <a:t>customised</a:t>
            </a:r>
            <a:r>
              <a:rPr lang="en-US" dirty="0"/>
              <a:t> to better meet the needs of the railway sector and be consistent with the railway regulatory framework when a need for change is identified. </a:t>
            </a:r>
          </a:p>
          <a:p>
            <a:r>
              <a:rPr lang="en-US" dirty="0"/>
              <a:t>This methodology can be used for any change: from a small change to a more complex change involving many subsystem changes (</a:t>
            </a:r>
            <a:r>
              <a:rPr lang="en-US" dirty="0" err="1"/>
              <a:t>ie</a:t>
            </a:r>
            <a:r>
              <a:rPr lang="en-US" dirty="0"/>
              <a:t> organisational change, IT change…). A thorough description of the desired change is needed, as it may be necessary to break it down and study the interactions in several separate parts, that may not have been identified at first, this includes different systems, subsystems, teams, activities... </a:t>
            </a:r>
          </a:p>
          <a:p>
            <a:r>
              <a:rPr lang="en-US" dirty="0"/>
              <a:t>This methodology is composed of five steps, as can be shown in figure</a:t>
            </a:r>
          </a:p>
          <a:p>
            <a:endParaRPr lang="en-US" dirty="0"/>
          </a:p>
          <a:p>
            <a:endParaRPr lang="en-US" dirty="0"/>
          </a:p>
          <a:p>
            <a:r>
              <a:rPr lang="en-US" dirty="0"/>
              <a:t>This methodology should be applied from the start of a change i.e. when the need for change is identified. End-users should be involved from the very beginning, with the aim of identifying the specific HOF topics that will be included in the risk management process (and independent assessment, when needed, following requirements of Regulation EU 402/2013). </a:t>
            </a:r>
          </a:p>
          <a:p>
            <a:r>
              <a:rPr lang="en-US" dirty="0"/>
              <a:t>To increase efficiency, this methodology can be carried out in parallel or using the same resources (e.g. existing documentation, meetings/workshops…). </a:t>
            </a:r>
          </a:p>
          <a:p>
            <a:endParaRPr lang="en-US" dirty="0"/>
          </a:p>
          <a:p>
            <a:r>
              <a:rPr lang="en-US" dirty="0"/>
              <a:t>The methodology should be guided or used by a HOF specialist, and if not available by someone with HOF expertise. People using this methodology should be specifically trained to use  it.  Several roles mentioned can be fulfilled by the same individual, especially for smaller companies and/or smaller changes.</a:t>
            </a:r>
          </a:p>
          <a:p>
            <a:endParaRPr lang="en-US" dirty="0"/>
          </a:p>
          <a:p>
            <a:r>
              <a:rPr lang="en-US" dirty="0"/>
              <a:t>In conformity with chapter 1.6, this methodology should ensure that HOF is integrated in change management in a balanced manner to avoid pressure or influence, as far as possible. The first question in determining whether to apply this methodology is: could this change have any impact (direct/indirect) on staff carrying out safety-related tasks?</a:t>
            </a:r>
          </a:p>
          <a:p>
            <a:endParaRPr lang="en-GB" dirty="0"/>
          </a:p>
        </p:txBody>
      </p:sp>
      <p:sp>
        <p:nvSpPr>
          <p:cNvPr id="4" name="Slide Number Placeholder 3"/>
          <p:cNvSpPr>
            <a:spLocks noGrp="1"/>
          </p:cNvSpPr>
          <p:nvPr>
            <p:ph type="sldNum" sz="quarter" idx="5"/>
          </p:nvPr>
        </p:nvSpPr>
        <p:spPr/>
        <p:txBody>
          <a:bodyPr/>
          <a:lstStyle/>
          <a:p>
            <a:fld id="{3578A28A-3C3B-4DCC-8038-AED859F2296D}" type="slidenum">
              <a:rPr lang="id-ID" smtClean="0"/>
              <a:t>4</a:t>
            </a:fld>
            <a:endParaRPr lang="id-ID"/>
          </a:p>
        </p:txBody>
      </p:sp>
    </p:spTree>
    <p:extLst>
      <p:ext uri="{BB962C8B-B14F-4D97-AF65-F5344CB8AC3E}">
        <p14:creationId xmlns:p14="http://schemas.microsoft.com/office/powerpoint/2010/main" val="3189436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800" b="0" i="0" dirty="0">
                <a:solidFill>
                  <a:srgbClr val="000000"/>
                </a:solidFill>
                <a:effectLst/>
                <a:latin typeface="LiberationSans"/>
              </a:rPr>
              <a:t>Mise en service le dimanche 2 juillet 2017</a:t>
            </a:r>
            <a:r>
              <a:rPr lang="fr-FR" sz="2800" dirty="0"/>
              <a:t> </a:t>
            </a:r>
            <a:br>
              <a:rPr lang="fr-FR" sz="2800" dirty="0"/>
            </a:br>
            <a:r>
              <a:rPr lang="fr-FR" sz="2800" dirty="0" err="1"/>
              <a:t>Mostly</a:t>
            </a:r>
            <a:r>
              <a:rPr lang="fr-FR" sz="2800" dirty="0"/>
              <a:t> </a:t>
            </a:r>
            <a:r>
              <a:rPr lang="fr-FR" sz="2800" dirty="0" err="1"/>
              <a:t>operated</a:t>
            </a:r>
            <a:r>
              <a:rPr lang="fr-FR" sz="2800" dirty="0"/>
              <a:t> by class B system trains</a:t>
            </a:r>
          </a:p>
          <a:p>
            <a:endParaRPr lang="fr-FR" sz="2800" b="0" i="0" dirty="0">
              <a:solidFill>
                <a:srgbClr val="000000"/>
              </a:solidFill>
              <a:effectLst/>
              <a:latin typeface="LiberationSans"/>
            </a:endParaRPr>
          </a:p>
          <a:p>
            <a:r>
              <a:rPr lang="fr-FR" sz="1800" b="0" i="0" dirty="0">
                <a:solidFill>
                  <a:srgbClr val="000000"/>
                </a:solidFill>
                <a:effectLst/>
                <a:latin typeface="LiberationSans"/>
              </a:rPr>
              <a:t>Les trains fret empruntant la LGV BPL circulent sur la voie de gauche dans leur sens de circulation, comme habituellement. Pour ce faire, des traversées ont été </a:t>
            </a:r>
            <a:r>
              <a:rPr lang="fr-FR" sz="1800" b="0" i="0" dirty="0" err="1">
                <a:solidFill>
                  <a:srgbClr val="000000"/>
                </a:solidFill>
                <a:effectLst/>
                <a:latin typeface="LiberationSans"/>
              </a:rPr>
              <a:t>implantéesCes</a:t>
            </a:r>
            <a:r>
              <a:rPr lang="fr-FR" sz="1800" b="0" i="0" dirty="0">
                <a:solidFill>
                  <a:srgbClr val="000000"/>
                </a:solidFill>
                <a:effectLst/>
                <a:latin typeface="LiberationSans"/>
              </a:rPr>
              <a:t> nouvelles aiguilles ne répondaient pas à un besoin pour la grande vitesse et les trains fret circulant habituellement à 100 km/h, le modèle des aiguilles utilisées limite à 100 km/h la vitesse pour leur franchissement en déviation</a:t>
            </a:r>
            <a:r>
              <a:rPr lang="fr-FR" sz="2800" dirty="0"/>
              <a:t> </a:t>
            </a:r>
            <a:br>
              <a:rPr lang="fr-FR" sz="2800" dirty="0"/>
            </a:br>
            <a:endParaRPr lang="fr-FR" sz="1800" b="0" i="0" dirty="0">
              <a:solidFill>
                <a:srgbClr val="000000"/>
              </a:solidFill>
              <a:effectLst/>
              <a:latin typeface="LiberationSans"/>
            </a:endParaRPr>
          </a:p>
          <a:p>
            <a:endParaRPr lang="fr-FR" sz="1800" b="0" i="0" dirty="0">
              <a:solidFill>
                <a:srgbClr val="000000"/>
              </a:solidFill>
              <a:effectLst/>
              <a:latin typeface="LiberationSans"/>
            </a:endParaRPr>
          </a:p>
          <a:p>
            <a:r>
              <a:rPr lang="fr-FR" sz="1800" b="0" i="0" dirty="0">
                <a:solidFill>
                  <a:srgbClr val="000000"/>
                </a:solidFill>
                <a:effectLst/>
                <a:latin typeface="LiberationSans"/>
              </a:rPr>
              <a:t>Le lendemain en fin de matinée, le conducteur du TGV 8055 rapporte le ressenti d’inconfort de la contrôleuse et le déséquilibre du barman à sa hiérarchie, en précisant qu’il respectait la vitesse maximale de 170 km/h permise par le système de signalisation ETCS utilisé. La hiérarchie communique alors de manière informelle l’évènement à OPERE, le gestionnaire d’infrastructure (GI) en charge de la maintenance de la LGV BPL, en localisant l’anomalie sur la traversée 7207-7208 car c’est la seule dans le secteur dont la vitesse maximale autorisée est de 170 km/h.</a:t>
            </a:r>
            <a:br>
              <a:rPr lang="fr-FR" sz="1800" b="0" i="0" dirty="0">
                <a:solidFill>
                  <a:srgbClr val="000000"/>
                </a:solidFill>
                <a:effectLst/>
                <a:latin typeface="LiberationSans"/>
              </a:rPr>
            </a:br>
            <a:r>
              <a:rPr lang="fr-FR" sz="1800" b="0" i="0" dirty="0">
                <a:solidFill>
                  <a:srgbClr val="000000"/>
                </a:solidFill>
                <a:effectLst/>
                <a:latin typeface="LiberationSans"/>
              </a:rPr>
              <a:t>Ne constatant rien sur la traversée mentionnée, le GI investigue plus avant cette « bizarrerie ». Il détermine que c’est la traversée 7201-7202 qui a été utilisée. Compte tenu de la géométrie des aiguilles, la vitesse maximale de franchissement aurait dû être de 100 km/h et non de 170 km/h.</a:t>
            </a:r>
            <a:r>
              <a:rPr lang="fr-FR" dirty="0"/>
              <a:t> </a:t>
            </a:r>
            <a:br>
              <a:rPr lang="fr-FR" dirty="0"/>
            </a:br>
            <a:endParaRPr lang="en-GB" dirty="0"/>
          </a:p>
        </p:txBody>
      </p:sp>
      <p:sp>
        <p:nvSpPr>
          <p:cNvPr id="4" name="Slide Number Placeholder 3"/>
          <p:cNvSpPr>
            <a:spLocks noGrp="1"/>
          </p:cNvSpPr>
          <p:nvPr>
            <p:ph type="sldNum" sz="quarter" idx="5"/>
          </p:nvPr>
        </p:nvSpPr>
        <p:spPr/>
        <p:txBody>
          <a:bodyPr/>
          <a:lstStyle/>
          <a:p>
            <a:fld id="{3578A28A-3C3B-4DCC-8038-AED859F2296D}" type="slidenum">
              <a:rPr lang="id-ID" smtClean="0"/>
              <a:t>5</a:t>
            </a:fld>
            <a:endParaRPr lang="id-ID"/>
          </a:p>
        </p:txBody>
      </p:sp>
    </p:spTree>
    <p:extLst>
      <p:ext uri="{BB962C8B-B14F-4D97-AF65-F5344CB8AC3E}">
        <p14:creationId xmlns:p14="http://schemas.microsoft.com/office/powerpoint/2010/main" val="1947846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800" b="0" i="0" dirty="0">
                <a:solidFill>
                  <a:srgbClr val="000000"/>
                </a:solidFill>
                <a:effectLst/>
                <a:latin typeface="LiberationSans"/>
              </a:rPr>
              <a:t>Une première opération de vérification du paramétrage n’a pas détecté l’erreur. Les vérifications suivantes se sont appuyées sur une base erronée. Également, des erreurs de paramétrage similaires à celle ayant conduit à la survitesse ont été corrigées mais</a:t>
            </a:r>
            <a:br>
              <a:rPr lang="fr-FR" sz="1800" b="0" i="0" dirty="0">
                <a:solidFill>
                  <a:srgbClr val="000000"/>
                </a:solidFill>
                <a:effectLst/>
                <a:latin typeface="LiberationSans"/>
              </a:rPr>
            </a:br>
            <a:r>
              <a:rPr lang="fr-FR" sz="1800" b="0" i="0" dirty="0">
                <a:solidFill>
                  <a:srgbClr val="000000"/>
                </a:solidFill>
                <a:effectLst/>
                <a:latin typeface="LiberationSans"/>
              </a:rPr>
              <a:t>imparfaitement exploitées, faute de retour d’expérience formalisé.</a:t>
            </a:r>
            <a:br>
              <a:rPr lang="fr-FR" sz="1800" b="0" i="0" dirty="0">
                <a:solidFill>
                  <a:srgbClr val="000000"/>
                </a:solidFill>
                <a:effectLst/>
                <a:latin typeface="LiberationSans"/>
              </a:rPr>
            </a:br>
            <a:r>
              <a:rPr lang="fr-FR" sz="1800" b="0" i="0" dirty="0">
                <a:solidFill>
                  <a:srgbClr val="000000"/>
                </a:solidFill>
                <a:effectLst/>
                <a:latin typeface="LiberationSans"/>
              </a:rPr>
              <a:t>La validation du paramétrage n’a pas été effectuée concernant la donnée de la vitesse limite sur la déviation, alors que cette opération est prescrite par les exigences des normes CENELEC de sûreté de fonctionnement qui imposent une validation exhaustive</a:t>
            </a:r>
            <a:br>
              <a:rPr lang="fr-FR" sz="1800" b="0" i="0" dirty="0">
                <a:solidFill>
                  <a:srgbClr val="000000"/>
                </a:solidFill>
                <a:effectLst/>
                <a:latin typeface="LiberationSans"/>
              </a:rPr>
            </a:br>
            <a:r>
              <a:rPr lang="fr-FR" sz="1800" b="0" i="0" dirty="0">
                <a:solidFill>
                  <a:srgbClr val="000000"/>
                </a:solidFill>
                <a:effectLst/>
                <a:latin typeface="LiberationSans"/>
              </a:rPr>
              <a:t>des paramètres de signalisation. L’organisme évaluateur, chargé de contrôler la conformité des processus, n’a pas détecté cette non-conformité.</a:t>
            </a:r>
            <a:br>
              <a:rPr lang="fr-FR" sz="1800" b="0" i="0" dirty="0">
                <a:solidFill>
                  <a:srgbClr val="000000"/>
                </a:solidFill>
                <a:effectLst/>
                <a:latin typeface="LiberationSans"/>
              </a:rPr>
            </a:br>
            <a:r>
              <a:rPr lang="fr-FR" sz="1800" b="0" i="0" dirty="0">
                <a:solidFill>
                  <a:srgbClr val="000000"/>
                </a:solidFill>
                <a:effectLst/>
                <a:latin typeface="LiberationSans"/>
              </a:rPr>
              <a:t>Cette analyse conduit le BEA-TT à adresser quatre recommandations et trois invitations dans les domaines suivants :</a:t>
            </a:r>
            <a:br>
              <a:rPr lang="fr-FR" sz="1800" b="0" i="0" dirty="0">
                <a:solidFill>
                  <a:srgbClr val="000000"/>
                </a:solidFill>
                <a:effectLst/>
                <a:latin typeface="LiberationSans"/>
              </a:rPr>
            </a:br>
            <a:r>
              <a:rPr lang="fr-FR" sz="1800" b="0" i="0" dirty="0">
                <a:solidFill>
                  <a:srgbClr val="000000"/>
                </a:solidFill>
                <a:effectLst/>
                <a:latin typeface="OpenSymbol"/>
              </a:rPr>
              <a:t>➢ </a:t>
            </a:r>
            <a:r>
              <a:rPr lang="fr-FR" sz="1800" b="0" i="0" dirty="0">
                <a:solidFill>
                  <a:srgbClr val="000000"/>
                </a:solidFill>
                <a:effectLst/>
                <a:latin typeface="LiberationSans"/>
              </a:rPr>
              <a:t>la revisite des processus de production de la « signalisation ETCS » du constructeur,  </a:t>
            </a:r>
            <a:r>
              <a:rPr lang="fr-FR" sz="1800" b="0" i="0" dirty="0" err="1">
                <a:solidFill>
                  <a:srgbClr val="000000"/>
                </a:solidFill>
                <a:effectLst/>
                <a:latin typeface="LiberationSans"/>
              </a:rPr>
              <a:t>our</a:t>
            </a:r>
            <a:r>
              <a:rPr lang="fr-FR" sz="1800" b="0" i="0" dirty="0">
                <a:solidFill>
                  <a:srgbClr val="000000"/>
                </a:solidFill>
                <a:effectLst/>
                <a:latin typeface="LiberationSans"/>
              </a:rPr>
              <a:t> que cette production soit en conformité avec la doctrine de sûreté de fonctionnement ;</a:t>
            </a:r>
            <a:br>
              <a:rPr lang="fr-FR" sz="1800" b="0" i="0" dirty="0">
                <a:solidFill>
                  <a:srgbClr val="000000"/>
                </a:solidFill>
                <a:effectLst/>
                <a:latin typeface="LiberationSans"/>
              </a:rPr>
            </a:br>
            <a:r>
              <a:rPr lang="fr-FR" sz="1800" b="0" i="0" dirty="0">
                <a:solidFill>
                  <a:srgbClr val="000000"/>
                </a:solidFill>
                <a:effectLst/>
                <a:latin typeface="OpenSymbol"/>
              </a:rPr>
              <a:t>➢ </a:t>
            </a:r>
            <a:r>
              <a:rPr lang="fr-FR" sz="1800" b="0" i="0" dirty="0">
                <a:solidFill>
                  <a:srgbClr val="000000"/>
                </a:solidFill>
                <a:effectLst/>
                <a:latin typeface="LiberationSans"/>
              </a:rPr>
              <a:t>l’utilisation des méthodes formelles pour la validation des fichiers de paramétrage ;</a:t>
            </a:r>
            <a:br>
              <a:rPr lang="fr-FR" sz="1800" b="0" i="0" dirty="0">
                <a:solidFill>
                  <a:srgbClr val="000000"/>
                </a:solidFill>
                <a:effectLst/>
                <a:latin typeface="LiberationSans"/>
              </a:rPr>
            </a:br>
            <a:r>
              <a:rPr lang="fr-FR" sz="1800" b="0" i="0" dirty="0">
                <a:solidFill>
                  <a:srgbClr val="000000"/>
                </a:solidFill>
                <a:effectLst/>
                <a:latin typeface="OpenSymbol"/>
              </a:rPr>
              <a:t>➢ </a:t>
            </a:r>
            <a:r>
              <a:rPr lang="fr-FR" sz="1800" b="0" i="0" dirty="0">
                <a:solidFill>
                  <a:srgbClr val="000000"/>
                </a:solidFill>
                <a:effectLst/>
                <a:latin typeface="LiberationSans"/>
              </a:rPr>
              <a:t>la revisite des processus d’évaluation dans le domaine des normes de sûreté de fonctionnement ;</a:t>
            </a:r>
            <a:br>
              <a:rPr lang="fr-FR" sz="1800" b="0" i="0" dirty="0">
                <a:solidFill>
                  <a:srgbClr val="000000"/>
                </a:solidFill>
                <a:effectLst/>
                <a:latin typeface="LiberationSans"/>
              </a:rPr>
            </a:br>
            <a:r>
              <a:rPr lang="fr-FR" sz="1800" b="0" i="0" dirty="0">
                <a:solidFill>
                  <a:srgbClr val="000000"/>
                </a:solidFill>
                <a:effectLst/>
                <a:latin typeface="OpenSymbol"/>
              </a:rPr>
              <a:t>➢ </a:t>
            </a:r>
            <a:r>
              <a:rPr lang="fr-FR" sz="1800" b="0" i="0" dirty="0">
                <a:solidFill>
                  <a:srgbClr val="000000"/>
                </a:solidFill>
                <a:effectLst/>
                <a:latin typeface="LiberationSans"/>
              </a:rPr>
              <a:t>la structuration d’un processus d’exploitation systématisée des précurseurs en conception des systèmes de signalisation ;</a:t>
            </a:r>
            <a:br>
              <a:rPr lang="fr-FR" sz="1800" b="0" i="0" dirty="0">
                <a:solidFill>
                  <a:srgbClr val="000000"/>
                </a:solidFill>
                <a:effectLst/>
                <a:latin typeface="LiberationSans"/>
              </a:rPr>
            </a:br>
            <a:r>
              <a:rPr lang="fr-FR" sz="1800" b="0" i="0" dirty="0">
                <a:solidFill>
                  <a:srgbClr val="000000"/>
                </a:solidFill>
                <a:effectLst/>
                <a:latin typeface="OpenSymbol"/>
              </a:rPr>
              <a:t>➢ </a:t>
            </a:r>
            <a:r>
              <a:rPr lang="fr-FR" sz="1800" b="0" i="0" dirty="0">
                <a:solidFill>
                  <a:srgbClr val="000000"/>
                </a:solidFill>
                <a:effectLst/>
                <a:latin typeface="LiberationSans"/>
              </a:rPr>
              <a:t>le champ des essais dynamiques et la qualité des comptes rendus de ces essais.</a:t>
            </a:r>
            <a:r>
              <a:rPr lang="fr-FR" dirty="0"/>
              <a:t> </a:t>
            </a:r>
            <a:br>
              <a:rPr lang="fr-FR" dirty="0"/>
            </a:br>
            <a:endParaRPr lang="en-GB" dirty="0"/>
          </a:p>
        </p:txBody>
      </p:sp>
      <p:sp>
        <p:nvSpPr>
          <p:cNvPr id="4" name="Slide Number Placeholder 3"/>
          <p:cNvSpPr>
            <a:spLocks noGrp="1"/>
          </p:cNvSpPr>
          <p:nvPr>
            <p:ph type="sldNum" sz="quarter" idx="5"/>
          </p:nvPr>
        </p:nvSpPr>
        <p:spPr/>
        <p:txBody>
          <a:bodyPr/>
          <a:lstStyle/>
          <a:p>
            <a:fld id="{3578A28A-3C3B-4DCC-8038-AED859F2296D}" type="slidenum">
              <a:rPr lang="id-ID" smtClean="0"/>
              <a:t>6</a:t>
            </a:fld>
            <a:endParaRPr lang="id-ID"/>
          </a:p>
        </p:txBody>
      </p:sp>
    </p:spTree>
    <p:extLst>
      <p:ext uri="{BB962C8B-B14F-4D97-AF65-F5344CB8AC3E}">
        <p14:creationId xmlns:p14="http://schemas.microsoft.com/office/powerpoint/2010/main" val="2988018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a:t>Three</a:t>
            </a:r>
            <a:r>
              <a:rPr lang="fr-BE" dirty="0"/>
              <a:t> HSL </a:t>
            </a:r>
            <a:r>
              <a:rPr lang="fr-BE" dirty="0" err="1"/>
              <a:t>under</a:t>
            </a:r>
            <a:r>
              <a:rPr lang="fr-BE" dirty="0"/>
              <a:t> construction at the </a:t>
            </a:r>
            <a:r>
              <a:rPr lang="fr-BE" dirty="0" err="1"/>
              <a:t>same</a:t>
            </a:r>
            <a:r>
              <a:rPr lang="fr-BE" dirty="0"/>
              <a:t> time: </a:t>
            </a:r>
            <a:r>
              <a:rPr lang="fr-BE" dirty="0" err="1"/>
              <a:t>problem</a:t>
            </a:r>
            <a:r>
              <a:rPr lang="fr-BE" dirty="0"/>
              <a:t> of </a:t>
            </a:r>
            <a:r>
              <a:rPr lang="fr-BE" dirty="0" err="1"/>
              <a:t>resources</a:t>
            </a:r>
            <a:r>
              <a:rPr lang="fr-BE" dirty="0"/>
              <a:t>.</a:t>
            </a:r>
          </a:p>
          <a:p>
            <a:endParaRPr lang="fr-BE" dirty="0"/>
          </a:p>
          <a:p>
            <a:r>
              <a:rPr lang="fr-BE" dirty="0" err="1"/>
              <a:t>Operators</a:t>
            </a:r>
            <a:r>
              <a:rPr lang="fr-BE" dirty="0"/>
              <a:t> </a:t>
            </a:r>
            <a:r>
              <a:rPr lang="fr-BE" dirty="0" err="1"/>
              <a:t>were</a:t>
            </a:r>
            <a:r>
              <a:rPr lang="fr-BE" dirty="0"/>
              <a:t> not </a:t>
            </a:r>
            <a:r>
              <a:rPr lang="fr-BE" dirty="0" err="1"/>
              <a:t>used</a:t>
            </a:r>
            <a:r>
              <a:rPr lang="fr-BE" dirty="0"/>
              <a:t> to </a:t>
            </a:r>
            <a:r>
              <a:rPr lang="fr-BE" dirty="0" err="1"/>
              <a:t>work</a:t>
            </a:r>
            <a:r>
              <a:rPr lang="fr-BE" dirty="0"/>
              <a:t> on « </a:t>
            </a:r>
            <a:r>
              <a:rPr lang="fr-BE" dirty="0" err="1"/>
              <a:t>paper</a:t>
            </a:r>
            <a:r>
              <a:rPr lang="fr-BE" dirty="0"/>
              <a:t> plans ».</a:t>
            </a:r>
          </a:p>
          <a:p>
            <a:endParaRPr lang="fr-BE" dirty="0"/>
          </a:p>
          <a:p>
            <a:r>
              <a:rPr lang="fr-BE" dirty="0" err="1"/>
              <a:t>Did</a:t>
            </a:r>
            <a:r>
              <a:rPr lang="fr-BE" dirty="0"/>
              <a:t> not </a:t>
            </a:r>
            <a:r>
              <a:rPr lang="fr-BE" dirty="0" err="1"/>
              <a:t>ask</a:t>
            </a:r>
            <a:r>
              <a:rPr lang="fr-BE" dirty="0"/>
              <a:t> </a:t>
            </a:r>
            <a:r>
              <a:rPr lang="fr-BE" dirty="0" err="1"/>
              <a:t>any</a:t>
            </a:r>
            <a:r>
              <a:rPr lang="fr-BE" dirty="0"/>
              <a:t> question on the switches as on HSL </a:t>
            </a:r>
            <a:r>
              <a:rPr lang="fr-BE" dirty="0" err="1"/>
              <a:t>they</a:t>
            </a:r>
            <a:r>
              <a:rPr lang="fr-BE" dirty="0"/>
              <a:t> are </a:t>
            </a:r>
            <a:r>
              <a:rPr lang="fr-BE" dirty="0" err="1"/>
              <a:t>always</a:t>
            </a:r>
            <a:r>
              <a:rPr lang="fr-BE" dirty="0"/>
              <a:t> 170KM/h</a:t>
            </a:r>
          </a:p>
          <a:p>
            <a:endParaRPr lang="fr-BE" dirty="0"/>
          </a:p>
          <a:p>
            <a:r>
              <a:rPr lang="fr-BE" dirty="0"/>
              <a:t>Training </a:t>
            </a:r>
            <a:r>
              <a:rPr lang="fr-BE" dirty="0" err="1"/>
              <a:t>done</a:t>
            </a:r>
            <a:r>
              <a:rPr lang="fr-BE" dirty="0"/>
              <a:t> by the manager </a:t>
            </a:r>
            <a:r>
              <a:rPr lang="fr-BE" dirty="0" err="1"/>
              <a:t>without</a:t>
            </a:r>
            <a:r>
              <a:rPr lang="fr-BE" dirty="0"/>
              <a:t> formalisation, </a:t>
            </a:r>
            <a:r>
              <a:rPr lang="fr-BE" dirty="0" err="1"/>
              <a:t>mentioned</a:t>
            </a:r>
            <a:r>
              <a:rPr lang="fr-BE" dirty="0"/>
              <a:t> </a:t>
            </a:r>
            <a:r>
              <a:rPr lang="fr-BE" dirty="0" err="1"/>
              <a:t>that</a:t>
            </a:r>
            <a:r>
              <a:rPr lang="fr-BE" dirty="0"/>
              <a:t> </a:t>
            </a:r>
            <a:r>
              <a:rPr lang="fr-BE" dirty="0" err="1"/>
              <a:t>they</a:t>
            </a:r>
            <a:r>
              <a:rPr lang="fr-BE" dirty="0"/>
              <a:t> </a:t>
            </a:r>
            <a:r>
              <a:rPr lang="fr-BE" dirty="0" err="1"/>
              <a:t>got</a:t>
            </a:r>
            <a:r>
              <a:rPr lang="fr-BE" dirty="0"/>
              <a:t> </a:t>
            </a:r>
            <a:r>
              <a:rPr lang="fr-BE" dirty="0" err="1"/>
              <a:t>two</a:t>
            </a:r>
            <a:r>
              <a:rPr lang="fr-BE" dirty="0"/>
              <a:t> </a:t>
            </a:r>
            <a:r>
              <a:rPr lang="fr-BE" dirty="0" err="1"/>
              <a:t>days</a:t>
            </a:r>
            <a:r>
              <a:rPr lang="fr-BE" dirty="0"/>
              <a:t> </a:t>
            </a:r>
            <a:r>
              <a:rPr lang="fr-BE" dirty="0" err="1"/>
              <a:t>instead</a:t>
            </a:r>
            <a:r>
              <a:rPr lang="fr-BE" dirty="0"/>
              <a:t> of 1. </a:t>
            </a:r>
            <a:r>
              <a:rPr lang="fr-BE" dirty="0" err="1"/>
              <a:t>Assessment</a:t>
            </a:r>
            <a:r>
              <a:rPr lang="fr-BE" dirty="0"/>
              <a:t> by the </a:t>
            </a:r>
            <a:r>
              <a:rPr lang="fr-BE" dirty="0" err="1"/>
              <a:t>same</a:t>
            </a:r>
            <a:r>
              <a:rPr lang="fr-BE" dirty="0"/>
              <a:t> manager not </a:t>
            </a:r>
            <a:r>
              <a:rPr lang="fr-BE" dirty="0" err="1"/>
              <a:t>fomalised</a:t>
            </a:r>
            <a:r>
              <a:rPr lang="fr-BE" dirty="0"/>
              <a:t> </a:t>
            </a:r>
            <a:r>
              <a:rPr lang="fr-BE" dirty="0" err="1"/>
              <a:t>neither</a:t>
            </a:r>
            <a:r>
              <a:rPr lang="fr-BE" dirty="0"/>
              <a:t> in a document.</a:t>
            </a:r>
          </a:p>
          <a:p>
            <a:endParaRPr lang="fr-BE" dirty="0"/>
          </a:p>
          <a:p>
            <a:r>
              <a:rPr lang="fr-FR" sz="1800" b="0" i="0" dirty="0">
                <a:solidFill>
                  <a:srgbClr val="000000"/>
                </a:solidFill>
                <a:effectLst/>
                <a:latin typeface="LiberationSans"/>
              </a:rPr>
              <a:t>Le vérificateur ne savait pas qu’il participait à une vérification qui s’avérera unique. Il pensait que les essais ultérieurs « </a:t>
            </a:r>
            <a:r>
              <a:rPr lang="fr-FR" sz="1800" b="0" i="1" dirty="0">
                <a:solidFill>
                  <a:srgbClr val="000000"/>
                </a:solidFill>
                <a:effectLst/>
                <a:latin typeface="LiberationSans-Italic"/>
              </a:rPr>
              <a:t>boucheraient les éventuels trous </a:t>
            </a:r>
            <a:r>
              <a:rPr lang="fr-FR" sz="1800" b="0" i="0" dirty="0">
                <a:solidFill>
                  <a:srgbClr val="000000"/>
                </a:solidFill>
                <a:effectLst/>
                <a:latin typeface="LiberationSans"/>
              </a:rPr>
              <a:t>». Il se représentait la vérification qu’il effectuait comme un déverminage. Il a été surpris de pouvoir passer dans</a:t>
            </a:r>
            <a:br>
              <a:rPr lang="fr-FR" sz="1800" b="0" i="0" dirty="0">
                <a:solidFill>
                  <a:srgbClr val="000000"/>
                </a:solidFill>
                <a:effectLst/>
                <a:latin typeface="LiberationSans"/>
              </a:rPr>
            </a:br>
            <a:r>
              <a:rPr lang="fr-FR" sz="1800" b="0" i="0" dirty="0">
                <a:solidFill>
                  <a:srgbClr val="000000"/>
                </a:solidFill>
                <a:effectLst/>
                <a:latin typeface="LiberationSans"/>
              </a:rPr>
              <a:t>un trou non rattrapé par des essais ou par un autre test automatique. Il a été étonné d’avoir été le seul vérificateur.</a:t>
            </a:r>
            <a:r>
              <a:rPr lang="fr-FR" dirty="0"/>
              <a:t> </a:t>
            </a:r>
            <a:br>
              <a:rPr lang="fr-FR" dirty="0"/>
            </a:br>
            <a:endParaRPr lang="en-GB" dirty="0"/>
          </a:p>
        </p:txBody>
      </p:sp>
      <p:sp>
        <p:nvSpPr>
          <p:cNvPr id="4" name="Slide Number Placeholder 3"/>
          <p:cNvSpPr>
            <a:spLocks noGrp="1"/>
          </p:cNvSpPr>
          <p:nvPr>
            <p:ph type="sldNum" sz="quarter" idx="5"/>
          </p:nvPr>
        </p:nvSpPr>
        <p:spPr/>
        <p:txBody>
          <a:bodyPr/>
          <a:lstStyle/>
          <a:p>
            <a:fld id="{3578A28A-3C3B-4DCC-8038-AED859F2296D}" type="slidenum">
              <a:rPr lang="id-ID" smtClean="0"/>
              <a:t>7</a:t>
            </a:fld>
            <a:endParaRPr lang="id-ID"/>
          </a:p>
        </p:txBody>
      </p:sp>
    </p:spTree>
    <p:extLst>
      <p:ext uri="{BB962C8B-B14F-4D97-AF65-F5344CB8AC3E}">
        <p14:creationId xmlns:p14="http://schemas.microsoft.com/office/powerpoint/2010/main" val="4099363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dirty="0">
                <a:solidFill>
                  <a:srgbClr val="000000"/>
                </a:solidFill>
                <a:effectLst/>
                <a:latin typeface="LiberationSans"/>
              </a:rPr>
              <a:t>En parallèle, l’enquête a révélé que les essais dynamiques réalisés ont fait l’objet d’un </a:t>
            </a:r>
            <a:r>
              <a:rPr lang="fr-FR" sz="1200" b="0" i="0" dirty="0" err="1">
                <a:solidFill>
                  <a:srgbClr val="000000"/>
                </a:solidFill>
                <a:effectLst/>
                <a:latin typeface="LiberationSans"/>
              </a:rPr>
              <a:t>reporting</a:t>
            </a:r>
            <a:r>
              <a:rPr lang="fr-FR" sz="1200" b="0" i="0" dirty="0">
                <a:solidFill>
                  <a:srgbClr val="000000"/>
                </a:solidFill>
                <a:effectLst/>
                <a:latin typeface="LiberationSans"/>
              </a:rPr>
              <a:t> à la qualité insuffisante, retardant la compréhension de l’évènement lors de l’enquête.</a:t>
            </a:r>
          </a:p>
          <a:p>
            <a:endParaRPr lang="fr-FR" sz="1200" b="0" i="0" dirty="0">
              <a:solidFill>
                <a:srgbClr val="000000"/>
              </a:solidFill>
              <a:effectLst/>
              <a:latin typeface="LiberationSans"/>
            </a:endParaRPr>
          </a:p>
          <a:p>
            <a:r>
              <a:rPr lang="fr-FR" sz="1800" b="0" i="0" dirty="0">
                <a:solidFill>
                  <a:srgbClr val="000000"/>
                </a:solidFill>
                <a:effectLst/>
                <a:latin typeface="LiberationSans"/>
              </a:rPr>
              <a:t>La marche d’essai 3.3 du mardi 25 avril 2017 prévoyait de rentrer sur la LGV par la voie 1 en sens inverse au sens habituel, passer de la voie 1 sur la voie 2 par la traversée du poste 80 située à 200 m en aval du point de commutation TVM-ETCS, repasser de voie 2</a:t>
            </a:r>
            <a:br>
              <a:rPr lang="fr-FR" sz="1800" b="0" i="0" dirty="0">
                <a:solidFill>
                  <a:srgbClr val="000000"/>
                </a:solidFill>
                <a:effectLst/>
                <a:latin typeface="LiberationSans"/>
              </a:rPr>
            </a:br>
            <a:r>
              <a:rPr lang="fr-FR" sz="1800" b="0" i="0" dirty="0">
                <a:solidFill>
                  <a:srgbClr val="000000"/>
                </a:solidFill>
                <a:effectLst/>
                <a:latin typeface="LiberationSans"/>
              </a:rPr>
              <a:t>sur voie 1 par la traversée 7202-7201 à La </a:t>
            </a:r>
            <a:r>
              <a:rPr lang="fr-FR" sz="1800" b="0" i="0" dirty="0" err="1">
                <a:solidFill>
                  <a:srgbClr val="000000"/>
                </a:solidFill>
                <a:effectLst/>
                <a:latin typeface="LiberationSans"/>
              </a:rPr>
              <a:t>Milesse</a:t>
            </a:r>
            <a:r>
              <a:rPr lang="fr-FR" sz="1800" b="0" i="0" dirty="0">
                <a:solidFill>
                  <a:srgbClr val="000000"/>
                </a:solidFill>
                <a:effectLst/>
                <a:latin typeface="LiberationSans"/>
              </a:rPr>
              <a:t>, puis quitter la LGV BPL par la voie 1 en continuant sur la LGV Atlantique sous TVM. Cette marche devait donc passer par la traversée dont la vitesse était mal paramétrée. Or, par suite d’opportunité opérationnelle, cette marche a circulé de bout en bout par la voie 1 sans passer par la traversée 7202-7201. Aucun des comptes rendus de cette marche d’essai ne mentionne l’écart entre le prévisionnel et le réalisé. </a:t>
            </a:r>
            <a:br>
              <a:rPr lang="fr-FR" dirty="0"/>
            </a:br>
            <a:br>
              <a:rPr lang="fr-FR" sz="1200" b="0" i="0" dirty="0">
                <a:solidFill>
                  <a:srgbClr val="000000"/>
                </a:solidFill>
                <a:effectLst/>
                <a:latin typeface="LiberationSans"/>
              </a:rPr>
            </a:br>
            <a:endParaRPr lang="en-GB" dirty="0"/>
          </a:p>
        </p:txBody>
      </p:sp>
      <p:sp>
        <p:nvSpPr>
          <p:cNvPr id="4" name="Slide Number Placeholder 3"/>
          <p:cNvSpPr>
            <a:spLocks noGrp="1"/>
          </p:cNvSpPr>
          <p:nvPr>
            <p:ph type="sldNum" sz="quarter" idx="5"/>
          </p:nvPr>
        </p:nvSpPr>
        <p:spPr/>
        <p:txBody>
          <a:bodyPr/>
          <a:lstStyle/>
          <a:p>
            <a:fld id="{3578A28A-3C3B-4DCC-8038-AED859F2296D}" type="slidenum">
              <a:rPr lang="id-ID" smtClean="0"/>
              <a:t>8</a:t>
            </a:fld>
            <a:endParaRPr lang="id-ID"/>
          </a:p>
        </p:txBody>
      </p:sp>
    </p:spTree>
    <p:extLst>
      <p:ext uri="{BB962C8B-B14F-4D97-AF65-F5344CB8AC3E}">
        <p14:creationId xmlns:p14="http://schemas.microsoft.com/office/powerpoint/2010/main" val="4022954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Calibri" panose="020F0502020204030204" pitchFamily="34" charset="0"/>
                <a:ea typeface="Calibri" panose="020F0502020204030204" pitchFamily="34" charset="0"/>
                <a:cs typeface="Times New Roman" panose="02020603050405020304" pitchFamily="18" charset="0"/>
              </a:rPr>
              <a:t>The list of HOF questions is based on the fig.2 below which is designed to provide a taxonomy by which a common understanding of HOF terms and concepts can be achieved during any proactive or retroactive SMS activities.</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Calibri" panose="020F0502020204030204" pitchFamily="34" charset="0"/>
                <a:ea typeface="Calibri" panose="020F0502020204030204" pitchFamily="34" charset="0"/>
                <a:cs typeface="Times New Roman" panose="02020603050405020304" pitchFamily="18" charset="0"/>
              </a:rPr>
              <a:t>Five categories of sources of performance variability attributed to HOF are identified. Four of these categories are organised in a 2x2 logic: static and dynamic features of the individuals (and teams), or, of the situation. The last and fifth category focuses on the socio-psychological interactions, resulting in the following five groups: dynamic staff, dynamic situational, static staff, static situational and socio-interactional. The aim is to provide non-HOF experts with a quick but well-defined taxonomy and solid overview of the most critical HOF, even if this tool should not be used without a dedicated training, which can also help to identify the interfaces existing among these factors. Moreover, some questions may also need further HOF expertise.</a:t>
            </a:r>
          </a:p>
          <a:p>
            <a:endParaRPr lang="en-GB"/>
          </a:p>
        </p:txBody>
      </p:sp>
      <p:sp>
        <p:nvSpPr>
          <p:cNvPr id="4" name="Slide Number Placeholder 3"/>
          <p:cNvSpPr>
            <a:spLocks noGrp="1"/>
          </p:cNvSpPr>
          <p:nvPr>
            <p:ph type="sldNum" sz="quarter" idx="5"/>
          </p:nvPr>
        </p:nvSpPr>
        <p:spPr/>
        <p:txBody>
          <a:bodyPr/>
          <a:lstStyle/>
          <a:p>
            <a:fld id="{5A6177A6-A2A2-4595-8678-6D3136816317}" type="slidenum">
              <a:rPr lang="en-GB" smtClean="0"/>
              <a:t>9</a:t>
            </a:fld>
            <a:endParaRPr lang="en-GB"/>
          </a:p>
        </p:txBody>
      </p:sp>
    </p:spTree>
    <p:extLst>
      <p:ext uri="{BB962C8B-B14F-4D97-AF65-F5344CB8AC3E}">
        <p14:creationId xmlns:p14="http://schemas.microsoft.com/office/powerpoint/2010/main" val="3538304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8A636AE-7B8B-4755-BBAE-05B2A7C5C610}" type="datetime1">
              <a:rPr lang="id-ID" smtClean="0"/>
              <a:t>19/04/2024</a:t>
            </a:fld>
            <a:endParaRPr lang="id-ID"/>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id-ID"/>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469DCAB-2F4C-4855-A2DD-8F41E74CAF44}" type="slidenum">
              <a:rPr lang="id-ID" smtClean="0"/>
              <a:t>‹#›</a:t>
            </a:fld>
            <a:endParaRPr lang="id-ID"/>
          </a:p>
        </p:txBody>
      </p:sp>
      <p:sp>
        <p:nvSpPr>
          <p:cNvPr id="8" name="Picture Placeholder 7"/>
          <p:cNvSpPr>
            <a:spLocks noGrp="1"/>
          </p:cNvSpPr>
          <p:nvPr>
            <p:ph type="pic" sz="quarter" idx="13"/>
          </p:nvPr>
        </p:nvSpPr>
        <p:spPr>
          <a:xfrm>
            <a:off x="0" y="0"/>
            <a:ext cx="12192000" cy="6858000"/>
          </a:xfrm>
        </p:spPr>
        <p:txBody>
          <a:bodyPr/>
          <a:lstStyle/>
          <a:p>
            <a:r>
              <a:rPr lang="en-US"/>
              <a:t>Click icon to add picture</a:t>
            </a:r>
            <a:endParaRPr lang="id-ID"/>
          </a:p>
        </p:txBody>
      </p:sp>
      <p:sp>
        <p:nvSpPr>
          <p:cNvPr id="11" name="Rectangle 5">
            <a:extLst>
              <a:ext uri="{FF2B5EF4-FFF2-40B4-BE49-F238E27FC236}">
                <a16:creationId xmlns:a16="http://schemas.microsoft.com/office/drawing/2014/main" id="{D3B50A03-711A-894D-BB4C-C085042B6BFD}"/>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Slide Number Placeholder 4">
            <a:extLst>
              <a:ext uri="{FF2B5EF4-FFF2-40B4-BE49-F238E27FC236}">
                <a16:creationId xmlns:a16="http://schemas.microsoft.com/office/drawing/2014/main" id="{827EF9A5-7B98-EA4B-BAEB-ACD12C16B143}"/>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a:solidFill>
                <a:srgbClr val="364B7D"/>
              </a:solidFill>
            </a:endParaRPr>
          </a:p>
        </p:txBody>
      </p:sp>
    </p:spTree>
    <p:extLst>
      <p:ext uri="{BB962C8B-B14F-4D97-AF65-F5344CB8AC3E}">
        <p14:creationId xmlns:p14="http://schemas.microsoft.com/office/powerpoint/2010/main" val="158054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8A636AE-7B8B-4755-BBAE-05B2A7C5C610}" type="datetime1">
              <a:rPr lang="id-ID" smtClean="0"/>
              <a:t>19/04/2024</a:t>
            </a:fld>
            <a:endParaRPr lang="id-ID"/>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id-ID"/>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469DCAB-2F4C-4855-A2DD-8F41E74CAF44}" type="slidenum">
              <a:rPr lang="id-ID" smtClean="0"/>
              <a:t>‹#›</a:t>
            </a:fld>
            <a:endParaRPr lang="id-ID"/>
          </a:p>
        </p:txBody>
      </p:sp>
      <p:sp>
        <p:nvSpPr>
          <p:cNvPr id="8" name="Picture Placeholder 7"/>
          <p:cNvSpPr>
            <a:spLocks noGrp="1"/>
          </p:cNvSpPr>
          <p:nvPr>
            <p:ph type="pic" sz="quarter" idx="13"/>
          </p:nvPr>
        </p:nvSpPr>
        <p:spPr>
          <a:xfrm>
            <a:off x="0" y="0"/>
            <a:ext cx="12192000" cy="6858000"/>
          </a:xfrm>
        </p:spPr>
        <p:txBody>
          <a:bodyPr/>
          <a:lstStyle/>
          <a:p>
            <a:endParaRPr lang="id-ID"/>
          </a:p>
        </p:txBody>
      </p:sp>
      <p:sp>
        <p:nvSpPr>
          <p:cNvPr id="11" name="Rectangle 5">
            <a:extLst>
              <a:ext uri="{FF2B5EF4-FFF2-40B4-BE49-F238E27FC236}">
                <a16:creationId xmlns:a16="http://schemas.microsoft.com/office/drawing/2014/main" id="{D3B50A03-711A-894D-BB4C-C085042B6BFD}"/>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Slide Number Placeholder 4">
            <a:extLst>
              <a:ext uri="{FF2B5EF4-FFF2-40B4-BE49-F238E27FC236}">
                <a16:creationId xmlns:a16="http://schemas.microsoft.com/office/drawing/2014/main" id="{827EF9A5-7B98-EA4B-BAEB-ACD12C16B143}"/>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a:solidFill>
                <a:srgbClr val="364B7D"/>
              </a:solidFill>
            </a:endParaRPr>
          </a:p>
        </p:txBody>
      </p:sp>
    </p:spTree>
    <p:extLst>
      <p:ext uri="{BB962C8B-B14F-4D97-AF65-F5344CB8AC3E}">
        <p14:creationId xmlns:p14="http://schemas.microsoft.com/office/powerpoint/2010/main" val="267471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p:spPr>
        <p:txBody>
          <a:bodyPr/>
          <a:lstStyle/>
          <a:p>
            <a:endParaRPr lang="id-ID"/>
          </a:p>
        </p:txBody>
      </p:sp>
      <p:sp>
        <p:nvSpPr>
          <p:cNvPr id="9" name="Title 1"/>
          <p:cNvSpPr>
            <a:spLocks noGrp="1"/>
          </p:cNvSpPr>
          <p:nvPr>
            <p:ph type="title"/>
          </p:nvPr>
        </p:nvSpPr>
        <p:spPr>
          <a:xfrm>
            <a:off x="1419730" y="509287"/>
            <a:ext cx="10515600" cy="1273215"/>
          </a:xfrm>
        </p:spPr>
        <p:txBody>
          <a:bodyPr>
            <a:normAutofit/>
          </a:bodyPr>
          <a:lstStyle>
            <a:lvl1pPr>
              <a:defRPr sz="4800">
                <a:solidFill>
                  <a:schemeClr val="bg2"/>
                </a:solidFill>
              </a:defRPr>
            </a:lvl1pPr>
          </a:lstStyle>
          <a:p>
            <a:r>
              <a:rPr lang="en-US"/>
              <a:t>Click to edit Master title style</a:t>
            </a:r>
            <a:endParaRPr lang="id-ID"/>
          </a:p>
        </p:txBody>
      </p:sp>
      <p:sp>
        <p:nvSpPr>
          <p:cNvPr id="10" name="Rectangle 5">
            <a:extLst>
              <a:ext uri="{FF2B5EF4-FFF2-40B4-BE49-F238E27FC236}">
                <a16:creationId xmlns:a16="http://schemas.microsoft.com/office/drawing/2014/main" id="{9D0D9337-26A8-094A-9D59-DC2E7F1AAB53}"/>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Slide Number Placeholder 4">
            <a:extLst>
              <a:ext uri="{FF2B5EF4-FFF2-40B4-BE49-F238E27FC236}">
                <a16:creationId xmlns:a16="http://schemas.microsoft.com/office/drawing/2014/main" id="{728E26AE-61D9-4744-BB97-740754056989}"/>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a:solidFill>
                <a:srgbClr val="364B7D"/>
              </a:solidFill>
            </a:endParaRPr>
          </a:p>
        </p:txBody>
      </p:sp>
    </p:spTree>
    <p:extLst>
      <p:ext uri="{BB962C8B-B14F-4D97-AF65-F5344CB8AC3E}">
        <p14:creationId xmlns:p14="http://schemas.microsoft.com/office/powerpoint/2010/main" val="323582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2" name="Title 1"/>
          <p:cNvSpPr>
            <a:spLocks noGrp="1"/>
          </p:cNvSpPr>
          <p:nvPr>
            <p:ph type="title"/>
          </p:nvPr>
        </p:nvSpPr>
        <p:spPr>
          <a:xfrm>
            <a:off x="1419730" y="757765"/>
            <a:ext cx="10515600" cy="1273215"/>
          </a:xfrm>
        </p:spPr>
        <p:txBody>
          <a:bodyPr>
            <a:normAutofit/>
          </a:bodyPr>
          <a:lstStyle>
            <a:lvl1pPr>
              <a:defRPr sz="4800">
                <a:solidFill>
                  <a:schemeClr val="tx1">
                    <a:lumMod val="50000"/>
                    <a:lumOff val="50000"/>
                  </a:schemeClr>
                </a:solidFill>
              </a:defRPr>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19/04/2024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6652261" y="0"/>
            <a:ext cx="5539740" cy="6858000"/>
          </a:xfrm>
        </p:spPr>
        <p:txBody>
          <a:bodyPr/>
          <a:lstStyle/>
          <a:p>
            <a:endParaRPr lang="id-ID"/>
          </a:p>
        </p:txBody>
      </p:sp>
      <p:sp>
        <p:nvSpPr>
          <p:cNvPr id="13" name="Rectangle 5">
            <a:extLst>
              <a:ext uri="{FF2B5EF4-FFF2-40B4-BE49-F238E27FC236}">
                <a16:creationId xmlns:a16="http://schemas.microsoft.com/office/drawing/2014/main" id="{16C1DF48-359F-7546-B528-B6FD4C829300}"/>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Slide Number Placeholder 4">
            <a:extLst>
              <a:ext uri="{FF2B5EF4-FFF2-40B4-BE49-F238E27FC236}">
                <a16:creationId xmlns:a16="http://schemas.microsoft.com/office/drawing/2014/main" id="{38E2C6DE-55B9-3D49-AF5C-D641DC2D638C}"/>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a:solidFill>
                <a:srgbClr val="364B7D"/>
              </a:solidFill>
            </a:endParaRPr>
          </a:p>
        </p:txBody>
      </p:sp>
    </p:spTree>
    <p:extLst>
      <p:ext uri="{BB962C8B-B14F-4D97-AF65-F5344CB8AC3E}">
        <p14:creationId xmlns:p14="http://schemas.microsoft.com/office/powerpoint/2010/main" val="259877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Welcome Message">
    <p:spTree>
      <p:nvGrpSpPr>
        <p:cNvPr id="1" name=""/>
        <p:cNvGrpSpPr/>
        <p:nvPr/>
      </p:nvGrpSpPr>
      <p:grpSpPr>
        <a:xfrm>
          <a:off x="0" y="0"/>
          <a:ext cx="0" cy="0"/>
          <a:chOff x="0" y="0"/>
          <a:chExt cx="0" cy="0"/>
        </a:xfrm>
      </p:grpSpPr>
      <p:sp>
        <p:nvSpPr>
          <p:cNvPr id="2" name="Title 1"/>
          <p:cNvSpPr>
            <a:spLocks noGrp="1"/>
          </p:cNvSpPr>
          <p:nvPr>
            <p:ph type="title"/>
          </p:nvPr>
        </p:nvSpPr>
        <p:spPr>
          <a:xfrm>
            <a:off x="1419730" y="757765"/>
            <a:ext cx="10515600" cy="1273215"/>
          </a:xfrm>
        </p:spPr>
        <p:txBody>
          <a:bodyPr>
            <a:normAutofit/>
          </a:bodyPr>
          <a:lstStyle>
            <a:lvl1pPr>
              <a:defRPr sz="4800">
                <a:solidFill>
                  <a:schemeClr val="tx1">
                    <a:lumMod val="50000"/>
                    <a:lumOff val="50000"/>
                  </a:schemeClr>
                </a:solidFill>
              </a:defRPr>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19/04/2024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6652261" y="0"/>
            <a:ext cx="5539740" cy="6858000"/>
          </a:xfrm>
        </p:spPr>
        <p:txBody>
          <a:bodyPr/>
          <a:lstStyle/>
          <a:p>
            <a:endParaRPr lang="id-ID"/>
          </a:p>
        </p:txBody>
      </p:sp>
      <p:sp>
        <p:nvSpPr>
          <p:cNvPr id="11" name="Rectangle 5">
            <a:extLst>
              <a:ext uri="{FF2B5EF4-FFF2-40B4-BE49-F238E27FC236}">
                <a16:creationId xmlns:a16="http://schemas.microsoft.com/office/drawing/2014/main" id="{3B8BBEA8-7C0E-7F48-B32E-F2BA93C87792}"/>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Slide Number Placeholder 4">
            <a:extLst>
              <a:ext uri="{FF2B5EF4-FFF2-40B4-BE49-F238E27FC236}">
                <a16:creationId xmlns:a16="http://schemas.microsoft.com/office/drawing/2014/main" id="{203A3D35-ADDD-F240-B370-119486337D14}"/>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a:solidFill>
                <a:srgbClr val="364B7D"/>
              </a:solidFill>
            </a:endParaRPr>
          </a:p>
        </p:txBody>
      </p:sp>
    </p:spTree>
    <p:extLst>
      <p:ext uri="{BB962C8B-B14F-4D97-AF65-F5344CB8AC3E}">
        <p14:creationId xmlns:p14="http://schemas.microsoft.com/office/powerpoint/2010/main" val="200229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19/04/2024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8153400" y="0"/>
            <a:ext cx="4038601" cy="6858000"/>
          </a:xfrm>
        </p:spPr>
        <p:txBody>
          <a:bodyPr/>
          <a:lstStyle/>
          <a:p>
            <a:endParaRPr lang="id-ID"/>
          </a:p>
        </p:txBody>
      </p:sp>
      <p:sp>
        <p:nvSpPr>
          <p:cNvPr id="13" name="Rectangle 5">
            <a:extLst>
              <a:ext uri="{FF2B5EF4-FFF2-40B4-BE49-F238E27FC236}">
                <a16:creationId xmlns:a16="http://schemas.microsoft.com/office/drawing/2014/main" id="{D04C83A6-5AC3-0D42-A9B6-074B40480457}"/>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Slide Number Placeholder 4">
            <a:extLst>
              <a:ext uri="{FF2B5EF4-FFF2-40B4-BE49-F238E27FC236}">
                <a16:creationId xmlns:a16="http://schemas.microsoft.com/office/drawing/2014/main" id="{8379BEA9-2DAE-AA42-81A5-E2B33D778199}"/>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a:solidFill>
                <a:srgbClr val="364B7D"/>
              </a:solidFill>
            </a:endParaRPr>
          </a:p>
        </p:txBody>
      </p:sp>
    </p:spTree>
    <p:extLst>
      <p:ext uri="{BB962C8B-B14F-4D97-AF65-F5344CB8AC3E}">
        <p14:creationId xmlns:p14="http://schemas.microsoft.com/office/powerpoint/2010/main" val="205504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19/04/2024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7945120" y="0"/>
            <a:ext cx="4246881" cy="6858000"/>
          </a:xfrm>
        </p:spPr>
        <p:txBody>
          <a:bodyPr/>
          <a:lstStyle/>
          <a:p>
            <a:endParaRPr lang="id-ID"/>
          </a:p>
        </p:txBody>
      </p:sp>
      <p:sp>
        <p:nvSpPr>
          <p:cNvPr id="13" name="Rectangle 5">
            <a:extLst>
              <a:ext uri="{FF2B5EF4-FFF2-40B4-BE49-F238E27FC236}">
                <a16:creationId xmlns:a16="http://schemas.microsoft.com/office/drawing/2014/main" id="{A2936E54-6B0B-2C49-A98E-72BCFFDE99DF}"/>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Slide Number Placeholder 4">
            <a:extLst>
              <a:ext uri="{FF2B5EF4-FFF2-40B4-BE49-F238E27FC236}">
                <a16:creationId xmlns:a16="http://schemas.microsoft.com/office/drawing/2014/main" id="{955FE8EE-AEDC-D448-8B18-6AEBB4FAD6AE}"/>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a:solidFill>
                <a:srgbClr val="364B7D"/>
              </a:solidFill>
            </a:endParaRPr>
          </a:p>
        </p:txBody>
      </p:sp>
    </p:spTree>
    <p:extLst>
      <p:ext uri="{BB962C8B-B14F-4D97-AF65-F5344CB8AC3E}">
        <p14:creationId xmlns:p14="http://schemas.microsoft.com/office/powerpoint/2010/main" val="169727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19/04/2024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1" name="Rectangle 5">
            <a:extLst>
              <a:ext uri="{FF2B5EF4-FFF2-40B4-BE49-F238E27FC236}">
                <a16:creationId xmlns:a16="http://schemas.microsoft.com/office/drawing/2014/main" id="{812D2C6D-98DA-E34F-ACAE-E98486FC9129}"/>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Slide Number Placeholder 4">
            <a:extLst>
              <a:ext uri="{FF2B5EF4-FFF2-40B4-BE49-F238E27FC236}">
                <a16:creationId xmlns:a16="http://schemas.microsoft.com/office/drawing/2014/main" id="{A87A6F23-E16C-AF47-85FB-6029690F7A59}"/>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a:solidFill>
                <a:srgbClr val="364B7D"/>
              </a:solidFill>
            </a:endParaRPr>
          </a:p>
        </p:txBody>
      </p:sp>
    </p:spTree>
    <p:extLst>
      <p:ext uri="{BB962C8B-B14F-4D97-AF65-F5344CB8AC3E}">
        <p14:creationId xmlns:p14="http://schemas.microsoft.com/office/powerpoint/2010/main" val="1657177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19/04/2024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2" name="Picture Placeholder 4"/>
          <p:cNvSpPr>
            <a:spLocks noGrp="1"/>
          </p:cNvSpPr>
          <p:nvPr>
            <p:ph type="pic" sz="quarter" idx="13"/>
          </p:nvPr>
        </p:nvSpPr>
        <p:spPr>
          <a:xfrm>
            <a:off x="-2" y="3501016"/>
            <a:ext cx="2520000" cy="2340000"/>
          </a:xfrm>
          <a:prstGeom prst="rect">
            <a:avLst/>
          </a:prstGeom>
          <a:noFill/>
        </p:spPr>
      </p:sp>
      <p:sp>
        <p:nvSpPr>
          <p:cNvPr id="13" name="Picture Placeholder 5"/>
          <p:cNvSpPr>
            <a:spLocks noGrp="1"/>
          </p:cNvSpPr>
          <p:nvPr>
            <p:ph type="pic" sz="quarter" idx="14"/>
          </p:nvPr>
        </p:nvSpPr>
        <p:spPr>
          <a:xfrm>
            <a:off x="2519998" y="3501016"/>
            <a:ext cx="2520000" cy="2340000"/>
          </a:xfrm>
          <a:prstGeom prst="rect">
            <a:avLst/>
          </a:prstGeom>
          <a:noFill/>
        </p:spPr>
      </p:sp>
      <p:sp>
        <p:nvSpPr>
          <p:cNvPr id="14" name="Picture Placeholder 6"/>
          <p:cNvSpPr>
            <a:spLocks noGrp="1"/>
          </p:cNvSpPr>
          <p:nvPr>
            <p:ph type="pic" sz="quarter" idx="15"/>
          </p:nvPr>
        </p:nvSpPr>
        <p:spPr>
          <a:xfrm>
            <a:off x="9672000" y="3501016"/>
            <a:ext cx="2520000" cy="2340000"/>
          </a:xfrm>
          <a:prstGeom prst="rect">
            <a:avLst/>
          </a:prstGeom>
          <a:noFill/>
        </p:spPr>
      </p:sp>
      <p:sp>
        <p:nvSpPr>
          <p:cNvPr id="15" name="Picture Placeholder 5"/>
          <p:cNvSpPr>
            <a:spLocks noGrp="1"/>
          </p:cNvSpPr>
          <p:nvPr>
            <p:ph type="pic" sz="quarter" idx="16"/>
          </p:nvPr>
        </p:nvSpPr>
        <p:spPr>
          <a:xfrm>
            <a:off x="5039998" y="1899433"/>
            <a:ext cx="4632002" cy="2799500"/>
          </a:xfrm>
          <a:prstGeom prst="rect">
            <a:avLst/>
          </a:prstGeom>
          <a:noFill/>
        </p:spPr>
        <p:txBody>
          <a:bodyPr/>
          <a:lstStyle/>
          <a:p>
            <a:endParaRPr lang="id-ID"/>
          </a:p>
        </p:txBody>
      </p:sp>
      <p:sp>
        <p:nvSpPr>
          <p:cNvPr id="19" name="Rectangle 5">
            <a:extLst>
              <a:ext uri="{FF2B5EF4-FFF2-40B4-BE49-F238E27FC236}">
                <a16:creationId xmlns:a16="http://schemas.microsoft.com/office/drawing/2014/main" id="{B4BCEA0A-800A-8043-B6B4-F28E1EF1C36E}"/>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Slide Number Placeholder 4">
            <a:extLst>
              <a:ext uri="{FF2B5EF4-FFF2-40B4-BE49-F238E27FC236}">
                <a16:creationId xmlns:a16="http://schemas.microsoft.com/office/drawing/2014/main" id="{98BEF4F9-1277-CD4A-80BC-026EEB22A59F}"/>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a:solidFill>
                <a:srgbClr val="364B7D"/>
              </a:solidFill>
            </a:endParaRPr>
          </a:p>
        </p:txBody>
      </p:sp>
    </p:spTree>
    <p:extLst>
      <p:ext uri="{BB962C8B-B14F-4D97-AF65-F5344CB8AC3E}">
        <p14:creationId xmlns:p14="http://schemas.microsoft.com/office/powerpoint/2010/main" val="942939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animBg="1"/>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19/04/2024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6" name="Picture Placeholder 13"/>
          <p:cNvSpPr>
            <a:spLocks noGrp="1"/>
          </p:cNvSpPr>
          <p:nvPr>
            <p:ph type="pic" sz="quarter" idx="19"/>
          </p:nvPr>
        </p:nvSpPr>
        <p:spPr>
          <a:xfrm>
            <a:off x="10061562" y="1672683"/>
            <a:ext cx="2130438" cy="1561171"/>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a:p>
        </p:txBody>
      </p:sp>
      <p:sp>
        <p:nvSpPr>
          <p:cNvPr id="17" name="Picture Placeholder 13"/>
          <p:cNvSpPr>
            <a:spLocks noGrp="1"/>
          </p:cNvSpPr>
          <p:nvPr>
            <p:ph type="pic" sz="quarter" idx="20"/>
          </p:nvPr>
        </p:nvSpPr>
        <p:spPr>
          <a:xfrm>
            <a:off x="5611608" y="3376961"/>
            <a:ext cx="1505265" cy="1529576"/>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a:p>
        </p:txBody>
      </p:sp>
      <p:sp>
        <p:nvSpPr>
          <p:cNvPr id="18" name="Picture Placeholder 13"/>
          <p:cNvSpPr>
            <a:spLocks noGrp="1"/>
          </p:cNvSpPr>
          <p:nvPr>
            <p:ph type="pic" sz="quarter" idx="21"/>
          </p:nvPr>
        </p:nvSpPr>
        <p:spPr>
          <a:xfrm>
            <a:off x="7273030" y="3376961"/>
            <a:ext cx="2654682" cy="3481039"/>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a:p>
        </p:txBody>
      </p:sp>
      <p:sp>
        <p:nvSpPr>
          <p:cNvPr id="19" name="Picture Placeholder 13"/>
          <p:cNvSpPr>
            <a:spLocks noGrp="1"/>
          </p:cNvSpPr>
          <p:nvPr>
            <p:ph type="pic" sz="quarter" idx="22"/>
          </p:nvPr>
        </p:nvSpPr>
        <p:spPr>
          <a:xfrm>
            <a:off x="5611608" y="-11151"/>
            <a:ext cx="4293796" cy="3245005"/>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a:p>
        </p:txBody>
      </p:sp>
      <p:sp>
        <p:nvSpPr>
          <p:cNvPr id="15" name="Rectangle 5">
            <a:extLst>
              <a:ext uri="{FF2B5EF4-FFF2-40B4-BE49-F238E27FC236}">
                <a16:creationId xmlns:a16="http://schemas.microsoft.com/office/drawing/2014/main" id="{762EBF39-40C8-DC45-B9F8-2DC26C5E6F43}"/>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Slide Number Placeholder 4">
            <a:extLst>
              <a:ext uri="{FF2B5EF4-FFF2-40B4-BE49-F238E27FC236}">
                <a16:creationId xmlns:a16="http://schemas.microsoft.com/office/drawing/2014/main" id="{F0CA2C18-378C-CF4D-A5AF-AAEFCA215965}"/>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a:solidFill>
                <a:srgbClr val="364B7D"/>
              </a:solidFill>
            </a:endParaRPr>
          </a:p>
        </p:txBody>
      </p:sp>
    </p:spTree>
    <p:extLst>
      <p:ext uri="{BB962C8B-B14F-4D97-AF65-F5344CB8AC3E}">
        <p14:creationId xmlns:p14="http://schemas.microsoft.com/office/powerpoint/2010/main" val="361029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P spid="20"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8A636AE-7B8B-4755-BBAE-05B2A7C5C610}" type="datetime1">
              <a:rPr lang="id-ID" smtClean="0"/>
              <a:t>19/04/2024</a:t>
            </a:fld>
            <a:endParaRPr lang="id-ID"/>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id-ID"/>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469DCAB-2F4C-4855-A2DD-8F41E74CAF44}" type="slidenum">
              <a:rPr lang="id-ID" smtClean="0"/>
              <a:t>‹#›</a:t>
            </a:fld>
            <a:endParaRPr lang="id-ID"/>
          </a:p>
        </p:txBody>
      </p:sp>
      <p:sp>
        <p:nvSpPr>
          <p:cNvPr id="8" name="Picture Placeholder 7"/>
          <p:cNvSpPr>
            <a:spLocks noGrp="1"/>
          </p:cNvSpPr>
          <p:nvPr>
            <p:ph type="pic" sz="quarter" idx="13"/>
          </p:nvPr>
        </p:nvSpPr>
        <p:spPr>
          <a:xfrm>
            <a:off x="0" y="0"/>
            <a:ext cx="12192000" cy="6858000"/>
          </a:xfrm>
        </p:spPr>
        <p:txBody>
          <a:bodyPr/>
          <a:lstStyle/>
          <a:p>
            <a:endParaRPr lang="id-ID"/>
          </a:p>
        </p:txBody>
      </p:sp>
    </p:spTree>
    <p:extLst>
      <p:ext uri="{BB962C8B-B14F-4D97-AF65-F5344CB8AC3E}">
        <p14:creationId xmlns:p14="http://schemas.microsoft.com/office/powerpoint/2010/main" val="578307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p:spPr>
        <p:txBody>
          <a:bodyPr/>
          <a:lstStyle/>
          <a:p>
            <a:r>
              <a:rPr lang="en-US"/>
              <a:t>Click icon to add picture</a:t>
            </a:r>
            <a:endParaRPr lang="id-ID"/>
          </a:p>
        </p:txBody>
      </p:sp>
      <p:sp>
        <p:nvSpPr>
          <p:cNvPr id="9" name="Title 1"/>
          <p:cNvSpPr>
            <a:spLocks noGrp="1"/>
          </p:cNvSpPr>
          <p:nvPr>
            <p:ph type="title"/>
          </p:nvPr>
        </p:nvSpPr>
        <p:spPr>
          <a:xfrm>
            <a:off x="1419730" y="509287"/>
            <a:ext cx="10515600" cy="1273215"/>
          </a:xfrm>
        </p:spPr>
        <p:txBody>
          <a:bodyPr>
            <a:normAutofit/>
          </a:bodyPr>
          <a:lstStyle>
            <a:lvl1pPr>
              <a:defRPr sz="4800">
                <a:solidFill>
                  <a:schemeClr val="bg2"/>
                </a:solidFill>
              </a:defRPr>
            </a:lvl1pPr>
          </a:lstStyle>
          <a:p>
            <a:r>
              <a:rPr lang="en-US"/>
              <a:t>Click to edit Master title style</a:t>
            </a:r>
            <a:endParaRPr lang="id-ID"/>
          </a:p>
        </p:txBody>
      </p:sp>
      <p:sp>
        <p:nvSpPr>
          <p:cNvPr id="10" name="Rectangle 5">
            <a:extLst>
              <a:ext uri="{FF2B5EF4-FFF2-40B4-BE49-F238E27FC236}">
                <a16:creationId xmlns:a16="http://schemas.microsoft.com/office/drawing/2014/main" id="{9D0D9337-26A8-094A-9D59-DC2E7F1AAB53}"/>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Slide Number Placeholder 4">
            <a:extLst>
              <a:ext uri="{FF2B5EF4-FFF2-40B4-BE49-F238E27FC236}">
                <a16:creationId xmlns:a16="http://schemas.microsoft.com/office/drawing/2014/main" id="{728E26AE-61D9-4744-BB97-740754056989}"/>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a:solidFill>
                <a:srgbClr val="364B7D"/>
              </a:solidFill>
            </a:endParaRPr>
          </a:p>
        </p:txBody>
      </p:sp>
    </p:spTree>
    <p:extLst>
      <p:ext uri="{BB962C8B-B14F-4D97-AF65-F5344CB8AC3E}">
        <p14:creationId xmlns:p14="http://schemas.microsoft.com/office/powerpoint/2010/main" val="388253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p:spPr>
        <p:txBody>
          <a:bodyPr/>
          <a:lstStyle/>
          <a:p>
            <a:endParaRPr lang="id-ID"/>
          </a:p>
        </p:txBody>
      </p:sp>
      <p:sp>
        <p:nvSpPr>
          <p:cNvPr id="9" name="Title 1"/>
          <p:cNvSpPr>
            <a:spLocks noGrp="1"/>
          </p:cNvSpPr>
          <p:nvPr>
            <p:ph type="title"/>
          </p:nvPr>
        </p:nvSpPr>
        <p:spPr>
          <a:xfrm>
            <a:off x="1419730" y="509287"/>
            <a:ext cx="10515600" cy="1273215"/>
          </a:xfrm>
        </p:spPr>
        <p:txBody>
          <a:bodyPr>
            <a:normAutofit/>
          </a:bodyPr>
          <a:lstStyle>
            <a:lvl1pPr>
              <a:defRPr sz="4800">
                <a:solidFill>
                  <a:schemeClr val="bg2"/>
                </a:solidFill>
              </a:defRPr>
            </a:lvl1pPr>
          </a:lstStyle>
          <a:p>
            <a:r>
              <a:rPr lang="en-US"/>
              <a:t>Click to edit Master title style</a:t>
            </a:r>
            <a:endParaRPr lang="id-ID"/>
          </a:p>
        </p:txBody>
      </p:sp>
    </p:spTree>
    <p:extLst>
      <p:ext uri="{BB962C8B-B14F-4D97-AF65-F5344CB8AC3E}">
        <p14:creationId xmlns:p14="http://schemas.microsoft.com/office/powerpoint/2010/main" val="33279160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2" name="Title 1"/>
          <p:cNvSpPr>
            <a:spLocks noGrp="1"/>
          </p:cNvSpPr>
          <p:nvPr>
            <p:ph type="title"/>
          </p:nvPr>
        </p:nvSpPr>
        <p:spPr>
          <a:xfrm>
            <a:off x="1419730" y="757765"/>
            <a:ext cx="10515600" cy="1273215"/>
          </a:xfrm>
        </p:spPr>
        <p:txBody>
          <a:bodyPr>
            <a:normAutofit/>
          </a:bodyPr>
          <a:lstStyle>
            <a:lvl1pPr>
              <a:defRPr sz="4800">
                <a:solidFill>
                  <a:schemeClr val="tx1">
                    <a:lumMod val="50000"/>
                    <a:lumOff val="50000"/>
                  </a:schemeClr>
                </a:solidFill>
              </a:defRPr>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19/04/2024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6652261" y="0"/>
            <a:ext cx="5539740" cy="6858000"/>
          </a:xfrm>
        </p:spPr>
        <p:txBody>
          <a:bodyPr/>
          <a:lstStyle/>
          <a:p>
            <a:endParaRPr lang="id-ID"/>
          </a:p>
        </p:txBody>
      </p:sp>
      <p:sp>
        <p:nvSpPr>
          <p:cNvPr id="9" name="Rectangle 5">
            <a:extLst>
              <a:ext uri="{FF2B5EF4-FFF2-40B4-BE49-F238E27FC236}">
                <a16:creationId xmlns:a16="http://schemas.microsoft.com/office/drawing/2014/main" id="{0FA93914-4A7B-6E40-861D-8E50B17A0961}"/>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Slide Number Placeholder 4">
            <a:extLst>
              <a:ext uri="{FF2B5EF4-FFF2-40B4-BE49-F238E27FC236}">
                <a16:creationId xmlns:a16="http://schemas.microsoft.com/office/drawing/2014/main" id="{DBB4B44D-8B4C-9E43-B8F3-C3FDFAF5AC9C}"/>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a:solidFill>
                <a:schemeClr val="bg1"/>
              </a:solidFill>
            </a:endParaRPr>
          </a:p>
        </p:txBody>
      </p:sp>
    </p:spTree>
    <p:extLst>
      <p:ext uri="{BB962C8B-B14F-4D97-AF65-F5344CB8AC3E}">
        <p14:creationId xmlns:p14="http://schemas.microsoft.com/office/powerpoint/2010/main" val="192153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19/04/2024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8153400" y="0"/>
            <a:ext cx="4038601" cy="6858000"/>
          </a:xfrm>
        </p:spPr>
        <p:txBody>
          <a:bodyPr/>
          <a:lstStyle/>
          <a:p>
            <a:endParaRPr lang="id-ID"/>
          </a:p>
        </p:txBody>
      </p:sp>
      <p:sp>
        <p:nvSpPr>
          <p:cNvPr id="11" name="Rectangle 5">
            <a:extLst>
              <a:ext uri="{FF2B5EF4-FFF2-40B4-BE49-F238E27FC236}">
                <a16:creationId xmlns:a16="http://schemas.microsoft.com/office/drawing/2014/main" id="{AF4456C5-9F63-684D-B3A3-DDE39CEA4186}"/>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Slide Number Placeholder 4">
            <a:extLst>
              <a:ext uri="{FF2B5EF4-FFF2-40B4-BE49-F238E27FC236}">
                <a16:creationId xmlns:a16="http://schemas.microsoft.com/office/drawing/2014/main" id="{236C7E82-3AD0-164E-8AE2-C933F1F6162C}"/>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a:solidFill>
                <a:schemeClr val="bg1"/>
              </a:solidFill>
            </a:endParaRPr>
          </a:p>
        </p:txBody>
      </p:sp>
    </p:spTree>
    <p:extLst>
      <p:ext uri="{BB962C8B-B14F-4D97-AF65-F5344CB8AC3E}">
        <p14:creationId xmlns:p14="http://schemas.microsoft.com/office/powerpoint/2010/main" val="245080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19/04/2024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7945120" y="0"/>
            <a:ext cx="4246881" cy="6858000"/>
          </a:xfrm>
        </p:spPr>
        <p:txBody>
          <a:bodyPr/>
          <a:lstStyle/>
          <a:p>
            <a:endParaRPr lang="id-ID"/>
          </a:p>
        </p:txBody>
      </p:sp>
      <p:sp>
        <p:nvSpPr>
          <p:cNvPr id="11" name="Rectangle 5">
            <a:extLst>
              <a:ext uri="{FF2B5EF4-FFF2-40B4-BE49-F238E27FC236}">
                <a16:creationId xmlns:a16="http://schemas.microsoft.com/office/drawing/2014/main" id="{0472C2EB-7065-884B-9975-384935F8F141}"/>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Slide Number Placeholder 4">
            <a:extLst>
              <a:ext uri="{FF2B5EF4-FFF2-40B4-BE49-F238E27FC236}">
                <a16:creationId xmlns:a16="http://schemas.microsoft.com/office/drawing/2014/main" id="{D4241B84-B4FE-C043-8E74-4DDA76FD4B30}"/>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a:solidFill>
                <a:schemeClr val="bg1"/>
              </a:solidFill>
            </a:endParaRPr>
          </a:p>
        </p:txBody>
      </p:sp>
    </p:spTree>
    <p:extLst>
      <p:ext uri="{BB962C8B-B14F-4D97-AF65-F5344CB8AC3E}">
        <p14:creationId xmlns:p14="http://schemas.microsoft.com/office/powerpoint/2010/main" val="39555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19/04/2024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9" name="Rectangle 5">
            <a:extLst>
              <a:ext uri="{FF2B5EF4-FFF2-40B4-BE49-F238E27FC236}">
                <a16:creationId xmlns:a16="http://schemas.microsoft.com/office/drawing/2014/main" id="{5C559505-F142-3E49-BFAE-C4B3CAB844FD}"/>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Slide Number Placeholder 4">
            <a:extLst>
              <a:ext uri="{FF2B5EF4-FFF2-40B4-BE49-F238E27FC236}">
                <a16:creationId xmlns:a16="http://schemas.microsoft.com/office/drawing/2014/main" id="{3CD9C362-B877-9E47-B363-517D1D61543A}"/>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a:solidFill>
                <a:schemeClr val="bg1"/>
              </a:solidFill>
            </a:endParaRPr>
          </a:p>
        </p:txBody>
      </p:sp>
    </p:spTree>
    <p:extLst>
      <p:ext uri="{BB962C8B-B14F-4D97-AF65-F5344CB8AC3E}">
        <p14:creationId xmlns:p14="http://schemas.microsoft.com/office/powerpoint/2010/main" val="233037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19/04/2024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2" name="Picture Placeholder 4"/>
          <p:cNvSpPr>
            <a:spLocks noGrp="1"/>
          </p:cNvSpPr>
          <p:nvPr>
            <p:ph type="pic" sz="quarter" idx="13"/>
          </p:nvPr>
        </p:nvSpPr>
        <p:spPr>
          <a:xfrm>
            <a:off x="-2" y="3501016"/>
            <a:ext cx="2520000" cy="2340000"/>
          </a:xfrm>
          <a:prstGeom prst="rect">
            <a:avLst/>
          </a:prstGeom>
          <a:noFill/>
        </p:spPr>
      </p:sp>
      <p:sp>
        <p:nvSpPr>
          <p:cNvPr id="13" name="Picture Placeholder 5"/>
          <p:cNvSpPr>
            <a:spLocks noGrp="1"/>
          </p:cNvSpPr>
          <p:nvPr>
            <p:ph type="pic" sz="quarter" idx="14"/>
          </p:nvPr>
        </p:nvSpPr>
        <p:spPr>
          <a:xfrm>
            <a:off x="2519998" y="3501016"/>
            <a:ext cx="2520000" cy="2340000"/>
          </a:xfrm>
          <a:prstGeom prst="rect">
            <a:avLst/>
          </a:prstGeom>
          <a:noFill/>
        </p:spPr>
      </p:sp>
      <p:sp>
        <p:nvSpPr>
          <p:cNvPr id="14" name="Picture Placeholder 6"/>
          <p:cNvSpPr>
            <a:spLocks noGrp="1"/>
          </p:cNvSpPr>
          <p:nvPr>
            <p:ph type="pic" sz="quarter" idx="15"/>
          </p:nvPr>
        </p:nvSpPr>
        <p:spPr>
          <a:xfrm>
            <a:off x="9672000" y="3501016"/>
            <a:ext cx="2520000" cy="2340000"/>
          </a:xfrm>
          <a:prstGeom prst="rect">
            <a:avLst/>
          </a:prstGeom>
          <a:noFill/>
        </p:spPr>
      </p:sp>
      <p:sp>
        <p:nvSpPr>
          <p:cNvPr id="15" name="Picture Placeholder 5"/>
          <p:cNvSpPr>
            <a:spLocks noGrp="1"/>
          </p:cNvSpPr>
          <p:nvPr>
            <p:ph type="pic" sz="quarter" idx="16"/>
          </p:nvPr>
        </p:nvSpPr>
        <p:spPr>
          <a:xfrm>
            <a:off x="5039998" y="1899433"/>
            <a:ext cx="4632002" cy="2799500"/>
          </a:xfrm>
          <a:prstGeom prst="rect">
            <a:avLst/>
          </a:prstGeom>
          <a:noFill/>
        </p:spPr>
        <p:txBody>
          <a:bodyPr/>
          <a:lstStyle/>
          <a:p>
            <a:endParaRPr lang="id-ID"/>
          </a:p>
        </p:txBody>
      </p:sp>
      <p:sp>
        <p:nvSpPr>
          <p:cNvPr id="17" name="Rectangle 5">
            <a:extLst>
              <a:ext uri="{FF2B5EF4-FFF2-40B4-BE49-F238E27FC236}">
                <a16:creationId xmlns:a16="http://schemas.microsoft.com/office/drawing/2014/main" id="{BCA99C90-5C4D-1647-8248-3EE558FDC1BE}"/>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Slide Number Placeholder 4">
            <a:extLst>
              <a:ext uri="{FF2B5EF4-FFF2-40B4-BE49-F238E27FC236}">
                <a16:creationId xmlns:a16="http://schemas.microsoft.com/office/drawing/2014/main" id="{EDF07EB7-1DA9-F749-A10C-8C328173934F}"/>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a:solidFill>
                <a:schemeClr val="bg1"/>
              </a:solidFill>
            </a:endParaRPr>
          </a:p>
        </p:txBody>
      </p:sp>
    </p:spTree>
    <p:extLst>
      <p:ext uri="{BB962C8B-B14F-4D97-AF65-F5344CB8AC3E}">
        <p14:creationId xmlns:p14="http://schemas.microsoft.com/office/powerpoint/2010/main" val="340147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animBg="1"/>
      <p:bldP spid="18"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19/04/2024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6" name="Picture Placeholder 13"/>
          <p:cNvSpPr>
            <a:spLocks noGrp="1"/>
          </p:cNvSpPr>
          <p:nvPr>
            <p:ph type="pic" sz="quarter" idx="19"/>
          </p:nvPr>
        </p:nvSpPr>
        <p:spPr>
          <a:xfrm>
            <a:off x="10061562" y="1672683"/>
            <a:ext cx="2130438" cy="1561171"/>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a:p>
        </p:txBody>
      </p:sp>
      <p:sp>
        <p:nvSpPr>
          <p:cNvPr id="17" name="Picture Placeholder 13"/>
          <p:cNvSpPr>
            <a:spLocks noGrp="1"/>
          </p:cNvSpPr>
          <p:nvPr>
            <p:ph type="pic" sz="quarter" idx="20"/>
          </p:nvPr>
        </p:nvSpPr>
        <p:spPr>
          <a:xfrm>
            <a:off x="5611608" y="3376961"/>
            <a:ext cx="1505265" cy="1529576"/>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a:p>
        </p:txBody>
      </p:sp>
      <p:sp>
        <p:nvSpPr>
          <p:cNvPr id="18" name="Picture Placeholder 13"/>
          <p:cNvSpPr>
            <a:spLocks noGrp="1"/>
          </p:cNvSpPr>
          <p:nvPr>
            <p:ph type="pic" sz="quarter" idx="21"/>
          </p:nvPr>
        </p:nvSpPr>
        <p:spPr>
          <a:xfrm>
            <a:off x="7273030" y="3376961"/>
            <a:ext cx="2654682" cy="3481039"/>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a:p>
        </p:txBody>
      </p:sp>
      <p:sp>
        <p:nvSpPr>
          <p:cNvPr id="19" name="Picture Placeholder 13"/>
          <p:cNvSpPr>
            <a:spLocks noGrp="1"/>
          </p:cNvSpPr>
          <p:nvPr>
            <p:ph type="pic" sz="quarter" idx="22"/>
          </p:nvPr>
        </p:nvSpPr>
        <p:spPr>
          <a:xfrm>
            <a:off x="5611608" y="-11151"/>
            <a:ext cx="4293796" cy="3245005"/>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a:p>
        </p:txBody>
      </p:sp>
      <p:sp>
        <p:nvSpPr>
          <p:cNvPr id="13" name="Rectangle 5">
            <a:extLst>
              <a:ext uri="{FF2B5EF4-FFF2-40B4-BE49-F238E27FC236}">
                <a16:creationId xmlns:a16="http://schemas.microsoft.com/office/drawing/2014/main" id="{18BF1518-E847-7341-A15D-45627DB3DADD}"/>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Slide Number Placeholder 4">
            <a:extLst>
              <a:ext uri="{FF2B5EF4-FFF2-40B4-BE49-F238E27FC236}">
                <a16:creationId xmlns:a16="http://schemas.microsoft.com/office/drawing/2014/main" id="{75EEAB81-282F-004A-AB99-F5DF36859E66}"/>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a:solidFill>
                <a:schemeClr val="bg1"/>
              </a:solidFill>
            </a:endParaRPr>
          </a:p>
        </p:txBody>
      </p:sp>
    </p:spTree>
    <p:extLst>
      <p:ext uri="{BB962C8B-B14F-4D97-AF65-F5344CB8AC3E}">
        <p14:creationId xmlns:p14="http://schemas.microsoft.com/office/powerpoint/2010/main" val="4119705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C42FA7FF-343F-4B15-8C07-71F25E92F617}" type="slidenum">
              <a:rPr lang="en-US" smtClean="0"/>
              <a:t>‹#›</a:t>
            </a:fld>
            <a:endParaRPr lang="en-US"/>
          </a:p>
        </p:txBody>
      </p:sp>
    </p:spTree>
    <p:extLst>
      <p:ext uri="{BB962C8B-B14F-4D97-AF65-F5344CB8AC3E}">
        <p14:creationId xmlns:p14="http://schemas.microsoft.com/office/powerpoint/2010/main" val="31640103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8A636AE-7B8B-4755-BBAE-05B2A7C5C610}" type="datetime1">
              <a:rPr lang="id-ID" smtClean="0"/>
              <a:t>19/04/2024</a:t>
            </a:fld>
            <a:endParaRPr lang="id-ID"/>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id-ID"/>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469DCAB-2F4C-4855-A2DD-8F41E74CAF44}" type="slidenum">
              <a:rPr lang="id-ID" smtClean="0"/>
              <a:t>‹#›</a:t>
            </a:fld>
            <a:endParaRPr lang="id-ID"/>
          </a:p>
        </p:txBody>
      </p:sp>
      <p:sp>
        <p:nvSpPr>
          <p:cNvPr id="8" name="Picture Placeholder 7"/>
          <p:cNvSpPr>
            <a:spLocks noGrp="1"/>
          </p:cNvSpPr>
          <p:nvPr>
            <p:ph type="pic" sz="quarter" idx="13"/>
          </p:nvPr>
        </p:nvSpPr>
        <p:spPr>
          <a:xfrm>
            <a:off x="0" y="0"/>
            <a:ext cx="12192000" cy="6858000"/>
          </a:xfrm>
        </p:spPr>
        <p:txBody>
          <a:bodyPr/>
          <a:lstStyle/>
          <a:p>
            <a:endParaRPr lang="id-ID"/>
          </a:p>
        </p:txBody>
      </p:sp>
    </p:spTree>
    <p:extLst>
      <p:ext uri="{BB962C8B-B14F-4D97-AF65-F5344CB8AC3E}">
        <p14:creationId xmlns:p14="http://schemas.microsoft.com/office/powerpoint/2010/main" val="42880236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p:spPr>
        <p:txBody>
          <a:bodyPr/>
          <a:lstStyle/>
          <a:p>
            <a:endParaRPr lang="id-ID"/>
          </a:p>
        </p:txBody>
      </p:sp>
      <p:sp>
        <p:nvSpPr>
          <p:cNvPr id="9" name="Title 1"/>
          <p:cNvSpPr>
            <a:spLocks noGrp="1"/>
          </p:cNvSpPr>
          <p:nvPr>
            <p:ph type="title"/>
          </p:nvPr>
        </p:nvSpPr>
        <p:spPr>
          <a:xfrm>
            <a:off x="1419730" y="509287"/>
            <a:ext cx="10515600" cy="1273215"/>
          </a:xfrm>
        </p:spPr>
        <p:txBody>
          <a:bodyPr>
            <a:normAutofit/>
          </a:bodyPr>
          <a:lstStyle>
            <a:lvl1pPr>
              <a:defRPr sz="4800">
                <a:solidFill>
                  <a:schemeClr val="bg2"/>
                </a:solidFill>
              </a:defRPr>
            </a:lvl1pPr>
          </a:lstStyle>
          <a:p>
            <a:r>
              <a:rPr lang="en-US"/>
              <a:t>Click to edit Master title style</a:t>
            </a:r>
            <a:endParaRPr lang="id-ID"/>
          </a:p>
        </p:txBody>
      </p:sp>
    </p:spTree>
    <p:extLst>
      <p:ext uri="{BB962C8B-B14F-4D97-AF65-F5344CB8AC3E}">
        <p14:creationId xmlns:p14="http://schemas.microsoft.com/office/powerpoint/2010/main" val="258146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2" name="Title 1"/>
          <p:cNvSpPr>
            <a:spLocks noGrp="1"/>
          </p:cNvSpPr>
          <p:nvPr>
            <p:ph type="title"/>
          </p:nvPr>
        </p:nvSpPr>
        <p:spPr>
          <a:xfrm>
            <a:off x="1419730" y="757765"/>
            <a:ext cx="10515600" cy="1273215"/>
          </a:xfrm>
        </p:spPr>
        <p:txBody>
          <a:bodyPr>
            <a:normAutofit/>
          </a:bodyPr>
          <a:lstStyle>
            <a:lvl1pPr>
              <a:defRPr sz="4800">
                <a:solidFill>
                  <a:schemeClr val="tx1">
                    <a:lumMod val="50000"/>
                    <a:lumOff val="50000"/>
                  </a:schemeClr>
                </a:solidFill>
              </a:defRPr>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19/04/2024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6652261" y="0"/>
            <a:ext cx="5539740" cy="6858000"/>
          </a:xfrm>
        </p:spPr>
        <p:txBody>
          <a:bodyPr/>
          <a:lstStyle/>
          <a:p>
            <a:r>
              <a:rPr lang="en-US"/>
              <a:t>Click icon to add picture</a:t>
            </a:r>
            <a:endParaRPr lang="id-ID"/>
          </a:p>
        </p:txBody>
      </p:sp>
      <p:sp>
        <p:nvSpPr>
          <p:cNvPr id="13" name="Rectangle 5">
            <a:extLst>
              <a:ext uri="{FF2B5EF4-FFF2-40B4-BE49-F238E27FC236}">
                <a16:creationId xmlns:a16="http://schemas.microsoft.com/office/drawing/2014/main" id="{16C1DF48-359F-7546-B528-B6FD4C829300}"/>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Slide Number Placeholder 4">
            <a:extLst>
              <a:ext uri="{FF2B5EF4-FFF2-40B4-BE49-F238E27FC236}">
                <a16:creationId xmlns:a16="http://schemas.microsoft.com/office/drawing/2014/main" id="{38E2C6DE-55B9-3D49-AF5C-D641DC2D638C}"/>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a:solidFill>
                <a:srgbClr val="364B7D"/>
              </a:solidFill>
            </a:endParaRPr>
          </a:p>
        </p:txBody>
      </p:sp>
    </p:spTree>
    <p:extLst>
      <p:ext uri="{BB962C8B-B14F-4D97-AF65-F5344CB8AC3E}">
        <p14:creationId xmlns:p14="http://schemas.microsoft.com/office/powerpoint/2010/main" val="1327864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2" name="Title 1"/>
          <p:cNvSpPr>
            <a:spLocks noGrp="1"/>
          </p:cNvSpPr>
          <p:nvPr>
            <p:ph type="title"/>
          </p:nvPr>
        </p:nvSpPr>
        <p:spPr>
          <a:xfrm>
            <a:off x="1419730" y="757765"/>
            <a:ext cx="10515600" cy="1273215"/>
          </a:xfrm>
        </p:spPr>
        <p:txBody>
          <a:bodyPr>
            <a:normAutofit/>
          </a:bodyPr>
          <a:lstStyle>
            <a:lvl1pPr>
              <a:defRPr sz="4800">
                <a:solidFill>
                  <a:schemeClr val="tx1">
                    <a:lumMod val="50000"/>
                    <a:lumOff val="50000"/>
                  </a:schemeClr>
                </a:solidFill>
              </a:defRPr>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19/04/2024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6652261" y="0"/>
            <a:ext cx="5539740" cy="6858000"/>
          </a:xfrm>
        </p:spPr>
        <p:txBody>
          <a:bodyPr/>
          <a:lstStyle/>
          <a:p>
            <a:endParaRPr lang="id-ID"/>
          </a:p>
        </p:txBody>
      </p:sp>
      <p:sp>
        <p:nvSpPr>
          <p:cNvPr id="9" name="Rectangle 5">
            <a:extLst>
              <a:ext uri="{FF2B5EF4-FFF2-40B4-BE49-F238E27FC236}">
                <a16:creationId xmlns:a16="http://schemas.microsoft.com/office/drawing/2014/main" id="{0FA93914-4A7B-6E40-861D-8E50B17A0961}"/>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Slide Number Placeholder 4">
            <a:extLst>
              <a:ext uri="{FF2B5EF4-FFF2-40B4-BE49-F238E27FC236}">
                <a16:creationId xmlns:a16="http://schemas.microsoft.com/office/drawing/2014/main" id="{DBB4B44D-8B4C-9E43-B8F3-C3FDFAF5AC9C}"/>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a:solidFill>
                <a:schemeClr val="bg1"/>
              </a:solidFill>
            </a:endParaRPr>
          </a:p>
        </p:txBody>
      </p:sp>
    </p:spTree>
    <p:extLst>
      <p:ext uri="{BB962C8B-B14F-4D97-AF65-F5344CB8AC3E}">
        <p14:creationId xmlns:p14="http://schemas.microsoft.com/office/powerpoint/2010/main" val="325922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19/04/2024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8153400" y="0"/>
            <a:ext cx="4038601" cy="6858000"/>
          </a:xfrm>
        </p:spPr>
        <p:txBody>
          <a:bodyPr/>
          <a:lstStyle/>
          <a:p>
            <a:endParaRPr lang="id-ID"/>
          </a:p>
        </p:txBody>
      </p:sp>
      <p:sp>
        <p:nvSpPr>
          <p:cNvPr id="11" name="Rectangle 5">
            <a:extLst>
              <a:ext uri="{FF2B5EF4-FFF2-40B4-BE49-F238E27FC236}">
                <a16:creationId xmlns:a16="http://schemas.microsoft.com/office/drawing/2014/main" id="{AF4456C5-9F63-684D-B3A3-DDE39CEA4186}"/>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Slide Number Placeholder 4">
            <a:extLst>
              <a:ext uri="{FF2B5EF4-FFF2-40B4-BE49-F238E27FC236}">
                <a16:creationId xmlns:a16="http://schemas.microsoft.com/office/drawing/2014/main" id="{236C7E82-3AD0-164E-8AE2-C933F1F6162C}"/>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a:solidFill>
                <a:schemeClr val="bg1"/>
              </a:solidFill>
            </a:endParaRPr>
          </a:p>
        </p:txBody>
      </p:sp>
    </p:spTree>
    <p:extLst>
      <p:ext uri="{BB962C8B-B14F-4D97-AF65-F5344CB8AC3E}">
        <p14:creationId xmlns:p14="http://schemas.microsoft.com/office/powerpoint/2010/main" val="334439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19/04/2024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7945120" y="0"/>
            <a:ext cx="4246881" cy="6858000"/>
          </a:xfrm>
        </p:spPr>
        <p:txBody>
          <a:bodyPr/>
          <a:lstStyle/>
          <a:p>
            <a:endParaRPr lang="id-ID"/>
          </a:p>
        </p:txBody>
      </p:sp>
      <p:sp>
        <p:nvSpPr>
          <p:cNvPr id="11" name="Rectangle 5">
            <a:extLst>
              <a:ext uri="{FF2B5EF4-FFF2-40B4-BE49-F238E27FC236}">
                <a16:creationId xmlns:a16="http://schemas.microsoft.com/office/drawing/2014/main" id="{0472C2EB-7065-884B-9975-384935F8F141}"/>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Slide Number Placeholder 4">
            <a:extLst>
              <a:ext uri="{FF2B5EF4-FFF2-40B4-BE49-F238E27FC236}">
                <a16:creationId xmlns:a16="http://schemas.microsoft.com/office/drawing/2014/main" id="{D4241B84-B4FE-C043-8E74-4DDA76FD4B30}"/>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a:solidFill>
                <a:schemeClr val="bg1"/>
              </a:solidFill>
            </a:endParaRPr>
          </a:p>
        </p:txBody>
      </p:sp>
    </p:spTree>
    <p:extLst>
      <p:ext uri="{BB962C8B-B14F-4D97-AF65-F5344CB8AC3E}">
        <p14:creationId xmlns:p14="http://schemas.microsoft.com/office/powerpoint/2010/main" val="4735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19/04/2024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9" name="Rectangle 5">
            <a:extLst>
              <a:ext uri="{FF2B5EF4-FFF2-40B4-BE49-F238E27FC236}">
                <a16:creationId xmlns:a16="http://schemas.microsoft.com/office/drawing/2014/main" id="{5C559505-F142-3E49-BFAE-C4B3CAB844FD}"/>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Slide Number Placeholder 4">
            <a:extLst>
              <a:ext uri="{FF2B5EF4-FFF2-40B4-BE49-F238E27FC236}">
                <a16:creationId xmlns:a16="http://schemas.microsoft.com/office/drawing/2014/main" id="{3CD9C362-B877-9E47-B363-517D1D61543A}"/>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a:solidFill>
                <a:schemeClr val="bg1"/>
              </a:solidFill>
            </a:endParaRPr>
          </a:p>
        </p:txBody>
      </p:sp>
    </p:spTree>
    <p:extLst>
      <p:ext uri="{BB962C8B-B14F-4D97-AF65-F5344CB8AC3E}">
        <p14:creationId xmlns:p14="http://schemas.microsoft.com/office/powerpoint/2010/main" val="391521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19/04/2024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2" name="Picture Placeholder 4"/>
          <p:cNvSpPr>
            <a:spLocks noGrp="1"/>
          </p:cNvSpPr>
          <p:nvPr>
            <p:ph type="pic" sz="quarter" idx="13"/>
          </p:nvPr>
        </p:nvSpPr>
        <p:spPr>
          <a:xfrm>
            <a:off x="-2" y="3501016"/>
            <a:ext cx="2520000" cy="2340000"/>
          </a:xfrm>
          <a:prstGeom prst="rect">
            <a:avLst/>
          </a:prstGeom>
          <a:noFill/>
        </p:spPr>
      </p:sp>
      <p:sp>
        <p:nvSpPr>
          <p:cNvPr id="13" name="Picture Placeholder 5"/>
          <p:cNvSpPr>
            <a:spLocks noGrp="1"/>
          </p:cNvSpPr>
          <p:nvPr>
            <p:ph type="pic" sz="quarter" idx="14"/>
          </p:nvPr>
        </p:nvSpPr>
        <p:spPr>
          <a:xfrm>
            <a:off x="2519998" y="3501016"/>
            <a:ext cx="2520000" cy="2340000"/>
          </a:xfrm>
          <a:prstGeom prst="rect">
            <a:avLst/>
          </a:prstGeom>
          <a:noFill/>
        </p:spPr>
      </p:sp>
      <p:sp>
        <p:nvSpPr>
          <p:cNvPr id="14" name="Picture Placeholder 6"/>
          <p:cNvSpPr>
            <a:spLocks noGrp="1"/>
          </p:cNvSpPr>
          <p:nvPr>
            <p:ph type="pic" sz="quarter" idx="15"/>
          </p:nvPr>
        </p:nvSpPr>
        <p:spPr>
          <a:xfrm>
            <a:off x="9672000" y="3501016"/>
            <a:ext cx="2520000" cy="2340000"/>
          </a:xfrm>
          <a:prstGeom prst="rect">
            <a:avLst/>
          </a:prstGeom>
          <a:noFill/>
        </p:spPr>
      </p:sp>
      <p:sp>
        <p:nvSpPr>
          <p:cNvPr id="15" name="Picture Placeholder 5"/>
          <p:cNvSpPr>
            <a:spLocks noGrp="1"/>
          </p:cNvSpPr>
          <p:nvPr>
            <p:ph type="pic" sz="quarter" idx="16"/>
          </p:nvPr>
        </p:nvSpPr>
        <p:spPr>
          <a:xfrm>
            <a:off x="5039998" y="1899433"/>
            <a:ext cx="4632002" cy="2799500"/>
          </a:xfrm>
          <a:prstGeom prst="rect">
            <a:avLst/>
          </a:prstGeom>
          <a:noFill/>
        </p:spPr>
        <p:txBody>
          <a:bodyPr/>
          <a:lstStyle/>
          <a:p>
            <a:endParaRPr lang="id-ID"/>
          </a:p>
        </p:txBody>
      </p:sp>
      <p:sp>
        <p:nvSpPr>
          <p:cNvPr id="17" name="Rectangle 5">
            <a:extLst>
              <a:ext uri="{FF2B5EF4-FFF2-40B4-BE49-F238E27FC236}">
                <a16:creationId xmlns:a16="http://schemas.microsoft.com/office/drawing/2014/main" id="{BCA99C90-5C4D-1647-8248-3EE558FDC1BE}"/>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Slide Number Placeholder 4">
            <a:extLst>
              <a:ext uri="{FF2B5EF4-FFF2-40B4-BE49-F238E27FC236}">
                <a16:creationId xmlns:a16="http://schemas.microsoft.com/office/drawing/2014/main" id="{EDF07EB7-1DA9-F749-A10C-8C328173934F}"/>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a:solidFill>
                <a:schemeClr val="bg1"/>
              </a:solidFill>
            </a:endParaRPr>
          </a:p>
        </p:txBody>
      </p:sp>
    </p:spTree>
    <p:extLst>
      <p:ext uri="{BB962C8B-B14F-4D97-AF65-F5344CB8AC3E}">
        <p14:creationId xmlns:p14="http://schemas.microsoft.com/office/powerpoint/2010/main" val="299960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animBg="1"/>
      <p:bldP spid="18"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19/04/2024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6" name="Picture Placeholder 13"/>
          <p:cNvSpPr>
            <a:spLocks noGrp="1"/>
          </p:cNvSpPr>
          <p:nvPr>
            <p:ph type="pic" sz="quarter" idx="19"/>
          </p:nvPr>
        </p:nvSpPr>
        <p:spPr>
          <a:xfrm>
            <a:off x="10061562" y="1672683"/>
            <a:ext cx="2130438" cy="1561171"/>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a:p>
        </p:txBody>
      </p:sp>
      <p:sp>
        <p:nvSpPr>
          <p:cNvPr id="17" name="Picture Placeholder 13"/>
          <p:cNvSpPr>
            <a:spLocks noGrp="1"/>
          </p:cNvSpPr>
          <p:nvPr>
            <p:ph type="pic" sz="quarter" idx="20"/>
          </p:nvPr>
        </p:nvSpPr>
        <p:spPr>
          <a:xfrm>
            <a:off x="5611608" y="3376961"/>
            <a:ext cx="1505265" cy="1529576"/>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a:p>
        </p:txBody>
      </p:sp>
      <p:sp>
        <p:nvSpPr>
          <p:cNvPr id="18" name="Picture Placeholder 13"/>
          <p:cNvSpPr>
            <a:spLocks noGrp="1"/>
          </p:cNvSpPr>
          <p:nvPr>
            <p:ph type="pic" sz="quarter" idx="21"/>
          </p:nvPr>
        </p:nvSpPr>
        <p:spPr>
          <a:xfrm>
            <a:off x="7273030" y="3376961"/>
            <a:ext cx="2654682" cy="3481039"/>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a:p>
        </p:txBody>
      </p:sp>
      <p:sp>
        <p:nvSpPr>
          <p:cNvPr id="19" name="Picture Placeholder 13"/>
          <p:cNvSpPr>
            <a:spLocks noGrp="1"/>
          </p:cNvSpPr>
          <p:nvPr>
            <p:ph type="pic" sz="quarter" idx="22"/>
          </p:nvPr>
        </p:nvSpPr>
        <p:spPr>
          <a:xfrm>
            <a:off x="5611608" y="-11151"/>
            <a:ext cx="4293796" cy="3245005"/>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a:p>
        </p:txBody>
      </p:sp>
      <p:sp>
        <p:nvSpPr>
          <p:cNvPr id="13" name="Rectangle 5">
            <a:extLst>
              <a:ext uri="{FF2B5EF4-FFF2-40B4-BE49-F238E27FC236}">
                <a16:creationId xmlns:a16="http://schemas.microsoft.com/office/drawing/2014/main" id="{18BF1518-E847-7341-A15D-45627DB3DADD}"/>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Slide Number Placeholder 4">
            <a:extLst>
              <a:ext uri="{FF2B5EF4-FFF2-40B4-BE49-F238E27FC236}">
                <a16:creationId xmlns:a16="http://schemas.microsoft.com/office/drawing/2014/main" id="{75EEAB81-282F-004A-AB99-F5DF36859E66}"/>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a:solidFill>
                <a:schemeClr val="bg1"/>
              </a:solidFill>
            </a:endParaRPr>
          </a:p>
        </p:txBody>
      </p:sp>
    </p:spTree>
    <p:extLst>
      <p:ext uri="{BB962C8B-B14F-4D97-AF65-F5344CB8AC3E}">
        <p14:creationId xmlns:p14="http://schemas.microsoft.com/office/powerpoint/2010/main" val="302792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atin typeface="Calibri"/>
                <a:cs typeface="Calibri"/>
              </a:defRPr>
            </a:lvl1pPr>
          </a:lstStyle>
          <a:p>
            <a:r>
              <a:rPr lang="en-US"/>
              <a:t>Click to edit Master title style</a:t>
            </a:r>
          </a:p>
        </p:txBody>
      </p:sp>
      <p:sp>
        <p:nvSpPr>
          <p:cNvPr id="6" name="Text Placeholder 2"/>
          <p:cNvSpPr>
            <a:spLocks noGrp="1"/>
          </p:cNvSpPr>
          <p:nvPr>
            <p:ph idx="1"/>
          </p:nvPr>
        </p:nvSpPr>
        <p:spPr>
          <a:xfrm>
            <a:off x="836084" y="1157941"/>
            <a:ext cx="10658661" cy="4855883"/>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37913" y="6309320"/>
            <a:ext cx="1154087" cy="548680"/>
          </a:xfrm>
          <a:prstGeom prst="rect">
            <a:avLst/>
          </a:prstGeom>
        </p:spPr>
      </p:pic>
      <p:sp>
        <p:nvSpPr>
          <p:cNvPr id="7" name="Slide Number Placeholder 5"/>
          <p:cNvSpPr txBox="1">
            <a:spLocks/>
          </p:cNvSpPr>
          <p:nvPr userDrawn="1"/>
        </p:nvSpPr>
        <p:spPr>
          <a:xfrm>
            <a:off x="10673769" y="6602856"/>
            <a:ext cx="1350019" cy="144000"/>
          </a:xfrm>
          <a:prstGeom prst="rect">
            <a:avLst/>
          </a:prstGeom>
        </p:spPr>
        <p:txBody>
          <a:bodyPr vert="horz" lIns="0" tIns="0" rIns="0" bIns="0" rtlCol="0" anchor="b" anchorCtr="0"/>
          <a:lstStyle>
            <a:defPPr>
              <a:defRPr lang="en-US"/>
            </a:defPPr>
            <a:lvl1pPr marL="0" algn="r" defTabSz="457200" rtl="0" eaLnBrk="1" latinLnBrk="0" hangingPunct="1">
              <a:defRPr sz="900" kern="1200">
                <a:solidFill>
                  <a:schemeClr val="bg1"/>
                </a:solidFill>
                <a:latin typeface="Lucida Sans"/>
                <a:ea typeface="+mn-ea"/>
                <a:cs typeface="Lucida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62F9617-6250-4A4E-A789-B3C5DD958110}" type="slidenum">
              <a:rPr lang="en-US" sz="900" smtClean="0"/>
              <a:pPr/>
              <a:t>‹#›</a:t>
            </a:fld>
            <a:endParaRPr lang="en-US" sz="900"/>
          </a:p>
        </p:txBody>
      </p:sp>
    </p:spTree>
    <p:extLst>
      <p:ext uri="{BB962C8B-B14F-4D97-AF65-F5344CB8AC3E}">
        <p14:creationId xmlns:p14="http://schemas.microsoft.com/office/powerpoint/2010/main" val="85384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Welcome Message">
    <p:spTree>
      <p:nvGrpSpPr>
        <p:cNvPr id="1" name=""/>
        <p:cNvGrpSpPr/>
        <p:nvPr/>
      </p:nvGrpSpPr>
      <p:grpSpPr>
        <a:xfrm>
          <a:off x="0" y="0"/>
          <a:ext cx="0" cy="0"/>
          <a:chOff x="0" y="0"/>
          <a:chExt cx="0" cy="0"/>
        </a:xfrm>
      </p:grpSpPr>
      <p:sp>
        <p:nvSpPr>
          <p:cNvPr id="2" name="Title 1"/>
          <p:cNvSpPr>
            <a:spLocks noGrp="1"/>
          </p:cNvSpPr>
          <p:nvPr>
            <p:ph type="title"/>
          </p:nvPr>
        </p:nvSpPr>
        <p:spPr>
          <a:xfrm>
            <a:off x="1419730" y="757765"/>
            <a:ext cx="10515600" cy="1273215"/>
          </a:xfrm>
        </p:spPr>
        <p:txBody>
          <a:bodyPr>
            <a:normAutofit/>
          </a:bodyPr>
          <a:lstStyle>
            <a:lvl1pPr>
              <a:defRPr sz="4800">
                <a:solidFill>
                  <a:schemeClr val="tx1">
                    <a:lumMod val="50000"/>
                    <a:lumOff val="50000"/>
                  </a:schemeClr>
                </a:solidFill>
              </a:defRPr>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19/04/2024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6652261" y="0"/>
            <a:ext cx="5539740" cy="6858000"/>
          </a:xfrm>
        </p:spPr>
        <p:txBody>
          <a:bodyPr/>
          <a:lstStyle/>
          <a:p>
            <a:r>
              <a:rPr lang="en-US"/>
              <a:t>Click icon to add picture</a:t>
            </a:r>
            <a:endParaRPr lang="id-ID"/>
          </a:p>
        </p:txBody>
      </p:sp>
      <p:sp>
        <p:nvSpPr>
          <p:cNvPr id="11" name="Rectangle 5">
            <a:extLst>
              <a:ext uri="{FF2B5EF4-FFF2-40B4-BE49-F238E27FC236}">
                <a16:creationId xmlns:a16="http://schemas.microsoft.com/office/drawing/2014/main" id="{3B8BBEA8-7C0E-7F48-B32E-F2BA93C87792}"/>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Slide Number Placeholder 4">
            <a:extLst>
              <a:ext uri="{FF2B5EF4-FFF2-40B4-BE49-F238E27FC236}">
                <a16:creationId xmlns:a16="http://schemas.microsoft.com/office/drawing/2014/main" id="{203A3D35-ADDD-F240-B370-119486337D14}"/>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a:solidFill>
                <a:srgbClr val="364B7D"/>
              </a:solidFill>
            </a:endParaRPr>
          </a:p>
        </p:txBody>
      </p:sp>
    </p:spTree>
    <p:extLst>
      <p:ext uri="{BB962C8B-B14F-4D97-AF65-F5344CB8AC3E}">
        <p14:creationId xmlns:p14="http://schemas.microsoft.com/office/powerpoint/2010/main" val="44251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19/04/2024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8153400" y="0"/>
            <a:ext cx="4038601" cy="6858000"/>
          </a:xfrm>
        </p:spPr>
        <p:txBody>
          <a:bodyPr/>
          <a:lstStyle/>
          <a:p>
            <a:r>
              <a:rPr lang="en-US"/>
              <a:t>Click icon to add picture</a:t>
            </a:r>
            <a:endParaRPr lang="id-ID"/>
          </a:p>
        </p:txBody>
      </p:sp>
      <p:sp>
        <p:nvSpPr>
          <p:cNvPr id="13" name="Rectangle 5">
            <a:extLst>
              <a:ext uri="{FF2B5EF4-FFF2-40B4-BE49-F238E27FC236}">
                <a16:creationId xmlns:a16="http://schemas.microsoft.com/office/drawing/2014/main" id="{D04C83A6-5AC3-0D42-A9B6-074B40480457}"/>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Slide Number Placeholder 4">
            <a:extLst>
              <a:ext uri="{FF2B5EF4-FFF2-40B4-BE49-F238E27FC236}">
                <a16:creationId xmlns:a16="http://schemas.microsoft.com/office/drawing/2014/main" id="{8379BEA9-2DAE-AA42-81A5-E2B33D778199}"/>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a:solidFill>
                <a:srgbClr val="364B7D"/>
              </a:solidFill>
            </a:endParaRPr>
          </a:p>
        </p:txBody>
      </p:sp>
    </p:spTree>
    <p:extLst>
      <p:ext uri="{BB962C8B-B14F-4D97-AF65-F5344CB8AC3E}">
        <p14:creationId xmlns:p14="http://schemas.microsoft.com/office/powerpoint/2010/main" val="267994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19/04/2024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7945120" y="0"/>
            <a:ext cx="4246881" cy="6858000"/>
          </a:xfrm>
        </p:spPr>
        <p:txBody>
          <a:bodyPr/>
          <a:lstStyle/>
          <a:p>
            <a:r>
              <a:rPr lang="en-US"/>
              <a:t>Click icon to add picture</a:t>
            </a:r>
            <a:endParaRPr lang="id-ID"/>
          </a:p>
        </p:txBody>
      </p:sp>
      <p:sp>
        <p:nvSpPr>
          <p:cNvPr id="13" name="Rectangle 5">
            <a:extLst>
              <a:ext uri="{FF2B5EF4-FFF2-40B4-BE49-F238E27FC236}">
                <a16:creationId xmlns:a16="http://schemas.microsoft.com/office/drawing/2014/main" id="{A2936E54-6B0B-2C49-A98E-72BCFFDE99DF}"/>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Slide Number Placeholder 4">
            <a:extLst>
              <a:ext uri="{FF2B5EF4-FFF2-40B4-BE49-F238E27FC236}">
                <a16:creationId xmlns:a16="http://schemas.microsoft.com/office/drawing/2014/main" id="{955FE8EE-AEDC-D448-8B18-6AEBB4FAD6AE}"/>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a:solidFill>
                <a:srgbClr val="364B7D"/>
              </a:solidFill>
            </a:endParaRPr>
          </a:p>
        </p:txBody>
      </p:sp>
    </p:spTree>
    <p:extLst>
      <p:ext uri="{BB962C8B-B14F-4D97-AF65-F5344CB8AC3E}">
        <p14:creationId xmlns:p14="http://schemas.microsoft.com/office/powerpoint/2010/main" val="335337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19/04/2024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1" name="Rectangle 5">
            <a:extLst>
              <a:ext uri="{FF2B5EF4-FFF2-40B4-BE49-F238E27FC236}">
                <a16:creationId xmlns:a16="http://schemas.microsoft.com/office/drawing/2014/main" id="{812D2C6D-98DA-E34F-ACAE-E98486FC9129}"/>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Slide Number Placeholder 4">
            <a:extLst>
              <a:ext uri="{FF2B5EF4-FFF2-40B4-BE49-F238E27FC236}">
                <a16:creationId xmlns:a16="http://schemas.microsoft.com/office/drawing/2014/main" id="{A87A6F23-E16C-AF47-85FB-6029690F7A59}"/>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a:solidFill>
                <a:srgbClr val="364B7D"/>
              </a:solidFill>
            </a:endParaRPr>
          </a:p>
        </p:txBody>
      </p:sp>
    </p:spTree>
    <p:extLst>
      <p:ext uri="{BB962C8B-B14F-4D97-AF65-F5344CB8AC3E}">
        <p14:creationId xmlns:p14="http://schemas.microsoft.com/office/powerpoint/2010/main" val="300016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19/04/2024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2" name="Picture Placeholder 4"/>
          <p:cNvSpPr>
            <a:spLocks noGrp="1"/>
          </p:cNvSpPr>
          <p:nvPr>
            <p:ph type="pic" sz="quarter" idx="13"/>
          </p:nvPr>
        </p:nvSpPr>
        <p:spPr>
          <a:xfrm>
            <a:off x="-2" y="3501016"/>
            <a:ext cx="2520000" cy="2340000"/>
          </a:xfrm>
          <a:prstGeom prst="rect">
            <a:avLst/>
          </a:prstGeom>
          <a:noFill/>
        </p:spPr>
      </p:sp>
      <p:sp>
        <p:nvSpPr>
          <p:cNvPr id="13" name="Picture Placeholder 5"/>
          <p:cNvSpPr>
            <a:spLocks noGrp="1"/>
          </p:cNvSpPr>
          <p:nvPr>
            <p:ph type="pic" sz="quarter" idx="14"/>
          </p:nvPr>
        </p:nvSpPr>
        <p:spPr>
          <a:xfrm>
            <a:off x="2519998" y="3501016"/>
            <a:ext cx="2520000" cy="2340000"/>
          </a:xfrm>
          <a:prstGeom prst="rect">
            <a:avLst/>
          </a:prstGeom>
          <a:noFill/>
        </p:spPr>
      </p:sp>
      <p:sp>
        <p:nvSpPr>
          <p:cNvPr id="14" name="Picture Placeholder 6"/>
          <p:cNvSpPr>
            <a:spLocks noGrp="1"/>
          </p:cNvSpPr>
          <p:nvPr>
            <p:ph type="pic" sz="quarter" idx="15"/>
          </p:nvPr>
        </p:nvSpPr>
        <p:spPr>
          <a:xfrm>
            <a:off x="9672000" y="3501016"/>
            <a:ext cx="2520000" cy="2340000"/>
          </a:xfrm>
          <a:prstGeom prst="rect">
            <a:avLst/>
          </a:prstGeom>
          <a:noFill/>
        </p:spPr>
      </p:sp>
      <p:sp>
        <p:nvSpPr>
          <p:cNvPr id="15" name="Picture Placeholder 5"/>
          <p:cNvSpPr>
            <a:spLocks noGrp="1"/>
          </p:cNvSpPr>
          <p:nvPr>
            <p:ph type="pic" sz="quarter" idx="16"/>
          </p:nvPr>
        </p:nvSpPr>
        <p:spPr>
          <a:xfrm>
            <a:off x="5039998" y="1899433"/>
            <a:ext cx="4632002" cy="2799500"/>
          </a:xfrm>
          <a:prstGeom prst="rect">
            <a:avLst/>
          </a:prstGeom>
          <a:noFill/>
        </p:spPr>
        <p:txBody>
          <a:bodyPr/>
          <a:lstStyle/>
          <a:p>
            <a:r>
              <a:rPr lang="en-US"/>
              <a:t>Click icon to add picture</a:t>
            </a:r>
            <a:endParaRPr lang="id-ID"/>
          </a:p>
        </p:txBody>
      </p:sp>
      <p:sp>
        <p:nvSpPr>
          <p:cNvPr id="19" name="Rectangle 5">
            <a:extLst>
              <a:ext uri="{FF2B5EF4-FFF2-40B4-BE49-F238E27FC236}">
                <a16:creationId xmlns:a16="http://schemas.microsoft.com/office/drawing/2014/main" id="{B4BCEA0A-800A-8043-B6B4-F28E1EF1C36E}"/>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Slide Number Placeholder 4">
            <a:extLst>
              <a:ext uri="{FF2B5EF4-FFF2-40B4-BE49-F238E27FC236}">
                <a16:creationId xmlns:a16="http://schemas.microsoft.com/office/drawing/2014/main" id="{98BEF4F9-1277-CD4A-80BC-026EEB22A59F}"/>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a:solidFill>
                <a:srgbClr val="364B7D"/>
              </a:solidFill>
            </a:endParaRPr>
          </a:p>
        </p:txBody>
      </p:sp>
    </p:spTree>
    <p:extLst>
      <p:ext uri="{BB962C8B-B14F-4D97-AF65-F5344CB8AC3E}">
        <p14:creationId xmlns:p14="http://schemas.microsoft.com/office/powerpoint/2010/main" val="213196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animBg="1"/>
      <p:bldP spid="20"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19/04/2024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6" name="Picture Placeholder 13"/>
          <p:cNvSpPr>
            <a:spLocks noGrp="1"/>
          </p:cNvSpPr>
          <p:nvPr>
            <p:ph type="pic" sz="quarter" idx="19"/>
          </p:nvPr>
        </p:nvSpPr>
        <p:spPr>
          <a:xfrm>
            <a:off x="10061562" y="1672683"/>
            <a:ext cx="2130438" cy="1561171"/>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r>
              <a:rPr lang="en-US"/>
              <a:t>Click icon to add picture</a:t>
            </a:r>
          </a:p>
        </p:txBody>
      </p:sp>
      <p:sp>
        <p:nvSpPr>
          <p:cNvPr id="17" name="Picture Placeholder 13"/>
          <p:cNvSpPr>
            <a:spLocks noGrp="1"/>
          </p:cNvSpPr>
          <p:nvPr>
            <p:ph type="pic" sz="quarter" idx="20"/>
          </p:nvPr>
        </p:nvSpPr>
        <p:spPr>
          <a:xfrm>
            <a:off x="5611608" y="3376961"/>
            <a:ext cx="1505265" cy="1529576"/>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r>
              <a:rPr lang="en-US"/>
              <a:t>Click icon to add picture</a:t>
            </a:r>
          </a:p>
        </p:txBody>
      </p:sp>
      <p:sp>
        <p:nvSpPr>
          <p:cNvPr id="18" name="Picture Placeholder 13"/>
          <p:cNvSpPr>
            <a:spLocks noGrp="1"/>
          </p:cNvSpPr>
          <p:nvPr>
            <p:ph type="pic" sz="quarter" idx="21"/>
          </p:nvPr>
        </p:nvSpPr>
        <p:spPr>
          <a:xfrm>
            <a:off x="7273030" y="3376961"/>
            <a:ext cx="2654682" cy="3481039"/>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r>
              <a:rPr lang="en-US"/>
              <a:t>Click icon to add picture</a:t>
            </a:r>
          </a:p>
        </p:txBody>
      </p:sp>
      <p:sp>
        <p:nvSpPr>
          <p:cNvPr id="19" name="Picture Placeholder 13"/>
          <p:cNvSpPr>
            <a:spLocks noGrp="1"/>
          </p:cNvSpPr>
          <p:nvPr>
            <p:ph type="pic" sz="quarter" idx="22"/>
          </p:nvPr>
        </p:nvSpPr>
        <p:spPr>
          <a:xfrm>
            <a:off x="5611608" y="-11151"/>
            <a:ext cx="4293796" cy="3245005"/>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r>
              <a:rPr lang="en-US"/>
              <a:t>Click icon to add picture</a:t>
            </a:r>
          </a:p>
        </p:txBody>
      </p:sp>
      <p:sp>
        <p:nvSpPr>
          <p:cNvPr id="15" name="Rectangle 5">
            <a:extLst>
              <a:ext uri="{FF2B5EF4-FFF2-40B4-BE49-F238E27FC236}">
                <a16:creationId xmlns:a16="http://schemas.microsoft.com/office/drawing/2014/main" id="{762EBF39-40C8-DC45-B9F8-2DC26C5E6F43}"/>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Slide Number Placeholder 4">
            <a:extLst>
              <a:ext uri="{FF2B5EF4-FFF2-40B4-BE49-F238E27FC236}">
                <a16:creationId xmlns:a16="http://schemas.microsoft.com/office/drawing/2014/main" id="{F0CA2C18-378C-CF4D-A5AF-AAEFCA215965}"/>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a:solidFill>
                <a:srgbClr val="364B7D"/>
              </a:solidFill>
            </a:endParaRPr>
          </a:p>
        </p:txBody>
      </p:sp>
    </p:spTree>
    <p:extLst>
      <p:ext uri="{BB962C8B-B14F-4D97-AF65-F5344CB8AC3E}">
        <p14:creationId xmlns:p14="http://schemas.microsoft.com/office/powerpoint/2010/main" val="172488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P spid="20"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emf"/><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emf"/><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2.emf"/><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364B7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54323"/>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pic>
        <p:nvPicPr>
          <p:cNvPr id="5" name="Immagine 4">
            <a:extLst>
              <a:ext uri="{FF2B5EF4-FFF2-40B4-BE49-F238E27FC236}">
                <a16:creationId xmlns:a16="http://schemas.microsoft.com/office/drawing/2014/main" id="{B74E196B-AC53-B446-A793-EFB48626EB95}"/>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450975" y="152400"/>
            <a:ext cx="1485900" cy="901700"/>
          </a:xfrm>
          <a:prstGeom prst="rect">
            <a:avLst/>
          </a:prstGeom>
        </p:spPr>
      </p:pic>
    </p:spTree>
    <p:extLst>
      <p:ext uri="{BB962C8B-B14F-4D97-AF65-F5344CB8AC3E}">
        <p14:creationId xmlns:p14="http://schemas.microsoft.com/office/powerpoint/2010/main" val="869170244"/>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hdr="0" ftr="0" dt="0"/>
  <p:txStyles>
    <p:titleStyle>
      <a:lvl1pPr algn="l" defTabSz="914400" rtl="0" eaLnBrk="1" latinLnBrk="0" hangingPunct="1">
        <a:lnSpc>
          <a:spcPct val="90000"/>
        </a:lnSpc>
        <a:spcBef>
          <a:spcPct val="0"/>
        </a:spcBef>
        <a:buNone/>
        <a:defRPr sz="4400" kern="1200">
          <a:solidFill>
            <a:schemeClr val="tx1">
              <a:lumMod val="50000"/>
              <a:lumOff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914" userDrawn="1">
          <p15:clr>
            <a:srgbClr val="F26B43"/>
          </p15:clr>
        </p15:guide>
        <p15:guide id="2" orient="horz" pos="9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364B7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54323"/>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pic>
        <p:nvPicPr>
          <p:cNvPr id="5" name="Immagine 4">
            <a:extLst>
              <a:ext uri="{FF2B5EF4-FFF2-40B4-BE49-F238E27FC236}">
                <a16:creationId xmlns:a16="http://schemas.microsoft.com/office/drawing/2014/main" id="{B74E196B-AC53-B446-A793-EFB48626EB95}"/>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450975" y="152400"/>
            <a:ext cx="1485900" cy="901700"/>
          </a:xfrm>
          <a:prstGeom prst="rect">
            <a:avLst/>
          </a:prstGeom>
        </p:spPr>
      </p:pic>
    </p:spTree>
    <p:extLst>
      <p:ext uri="{BB962C8B-B14F-4D97-AF65-F5344CB8AC3E}">
        <p14:creationId xmlns:p14="http://schemas.microsoft.com/office/powerpoint/2010/main" val="196739103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Lst>
  <p:hf hdr="0" ftr="0" dt="0"/>
  <p:txStyles>
    <p:titleStyle>
      <a:lvl1pPr algn="l" defTabSz="914400" rtl="0" eaLnBrk="1" latinLnBrk="0" hangingPunct="1">
        <a:lnSpc>
          <a:spcPct val="90000"/>
        </a:lnSpc>
        <a:spcBef>
          <a:spcPct val="0"/>
        </a:spcBef>
        <a:buNone/>
        <a:defRPr sz="4400" kern="1200">
          <a:solidFill>
            <a:schemeClr val="tx1">
              <a:lumMod val="50000"/>
              <a:lumOff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914">
          <p15:clr>
            <a:srgbClr val="F26B43"/>
          </p15:clr>
        </p15:guide>
        <p15:guide id="2" orient="horz" pos="9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54323"/>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pic>
        <p:nvPicPr>
          <p:cNvPr id="4" name="Immagine 3">
            <a:extLst>
              <a:ext uri="{FF2B5EF4-FFF2-40B4-BE49-F238E27FC236}">
                <a16:creationId xmlns:a16="http://schemas.microsoft.com/office/drawing/2014/main" id="{E86ECB1A-693F-2041-AC72-F644481AEFFD}"/>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450975" y="150674"/>
            <a:ext cx="1485900" cy="901700"/>
          </a:xfrm>
          <a:prstGeom prst="rect">
            <a:avLst/>
          </a:prstGeom>
        </p:spPr>
      </p:pic>
    </p:spTree>
    <p:extLst>
      <p:ext uri="{BB962C8B-B14F-4D97-AF65-F5344CB8AC3E}">
        <p14:creationId xmlns:p14="http://schemas.microsoft.com/office/powerpoint/2010/main" val="214996351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97" r:id="rId9"/>
  </p:sldLayoutIdLst>
  <p:hf hdr="0" ftr="0" dt="0"/>
  <p:txStyles>
    <p:titleStyle>
      <a:lvl1pPr algn="l" defTabSz="914400" rtl="0" eaLnBrk="1" latinLnBrk="0" hangingPunct="1">
        <a:lnSpc>
          <a:spcPct val="90000"/>
        </a:lnSpc>
        <a:spcBef>
          <a:spcPct val="0"/>
        </a:spcBef>
        <a:buNone/>
        <a:defRPr sz="4400" kern="1200">
          <a:solidFill>
            <a:schemeClr val="tx1">
              <a:lumMod val="50000"/>
              <a:lumOff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91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54323"/>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pic>
        <p:nvPicPr>
          <p:cNvPr id="4" name="Immagine 3">
            <a:extLst>
              <a:ext uri="{FF2B5EF4-FFF2-40B4-BE49-F238E27FC236}">
                <a16:creationId xmlns:a16="http://schemas.microsoft.com/office/drawing/2014/main" id="{E86ECB1A-693F-2041-AC72-F644481AEFFD}"/>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1450975" y="150674"/>
            <a:ext cx="1485900" cy="901700"/>
          </a:xfrm>
          <a:prstGeom prst="rect">
            <a:avLst/>
          </a:prstGeom>
        </p:spPr>
      </p:pic>
    </p:spTree>
    <p:extLst>
      <p:ext uri="{BB962C8B-B14F-4D97-AF65-F5344CB8AC3E}">
        <p14:creationId xmlns:p14="http://schemas.microsoft.com/office/powerpoint/2010/main" val="68823311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Lst>
  <p:hf hdr="0" ftr="0" dt="0"/>
  <p:txStyles>
    <p:titleStyle>
      <a:lvl1pPr algn="l" defTabSz="914400" rtl="0" eaLnBrk="1" latinLnBrk="0" hangingPunct="1">
        <a:lnSpc>
          <a:spcPct val="90000"/>
        </a:lnSpc>
        <a:spcBef>
          <a:spcPct val="0"/>
        </a:spcBef>
        <a:buNone/>
        <a:defRPr sz="4400" kern="1200">
          <a:solidFill>
            <a:schemeClr val="tx1">
              <a:lumMod val="50000"/>
              <a:lumOff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91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hyperlink" Target="https://www.youtube.com/channel/UCFfzjb2UuoOxFJd12AL6lyg" TargetMode="External"/><Relationship Id="rId3" Type="http://schemas.openxmlformats.org/officeDocument/2006/relationships/image" Target="../media/image20.jpeg"/><Relationship Id="rId7" Type="http://schemas.openxmlformats.org/officeDocument/2006/relationships/image" Target="../media/image22.emf"/><Relationship Id="rId2" Type="http://schemas.openxmlformats.org/officeDocument/2006/relationships/notesSlide" Target="../notesSlides/notesSlide10.xml"/><Relationship Id="rId1" Type="http://schemas.openxmlformats.org/officeDocument/2006/relationships/slideLayout" Target="../slideLayouts/slideLayout28.xml"/><Relationship Id="rId6" Type="http://schemas.openxmlformats.org/officeDocument/2006/relationships/hyperlink" Target="https://www.linkedin.com/company/european-railway-agency" TargetMode="External"/><Relationship Id="rId5" Type="http://schemas.openxmlformats.org/officeDocument/2006/relationships/image" Target="../media/image21.emf"/><Relationship Id="rId4" Type="http://schemas.openxmlformats.org/officeDocument/2006/relationships/hyperlink" Target="https://twitter.com/ERA_railways" TargetMode="External"/><Relationship Id="rId9" Type="http://schemas.openxmlformats.org/officeDocument/2006/relationships/image" Target="../media/image23.emf"/></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hyperlink" Target="https://www.era.europa.eu/domains/safety-management/human-and-organisational-factors-hof/hof-in-automatio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hyperlink" Target="https://www.era.europa.eu/domains/safety-management/human-and-organisational-factors-hof/hof-in-automatio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hyperlink" Target="https://www.era.europa.eu/content/hof-change-management" TargetMode="Externa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2.xml"/><Relationship Id="rId5" Type="http://schemas.openxmlformats.org/officeDocument/2006/relationships/image" Target="../media/image12.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2.xml"/><Relationship Id="rId5" Type="http://schemas.openxmlformats.org/officeDocument/2006/relationships/image" Target="../media/image10.jpe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7.xml"/><Relationship Id="rId5" Type="http://schemas.openxmlformats.org/officeDocument/2006/relationships/hyperlink" Target="https://app.sli.do/event/5aFQ6XYPXsjUnasAXMKKWV" TargetMode="Externa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railroad track with trees on either side of it&#10;&#10;Description automatically generated with medium confidence">
            <a:extLst>
              <a:ext uri="{FF2B5EF4-FFF2-40B4-BE49-F238E27FC236}">
                <a16:creationId xmlns:a16="http://schemas.microsoft.com/office/drawing/2014/main" id="{50CE9E42-1A24-49F5-A06D-40C37B782A72}"/>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7" name="Rectangle 6"/>
          <p:cNvSpPr/>
          <p:nvPr/>
        </p:nvSpPr>
        <p:spPr>
          <a:xfrm>
            <a:off x="478395" y="599768"/>
            <a:ext cx="7348082" cy="5698086"/>
          </a:xfrm>
          <a:prstGeom prst="rect">
            <a:avLst/>
          </a:prstGeom>
          <a:solidFill>
            <a:srgbClr val="364B7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Title 3"/>
          <p:cNvSpPr>
            <a:spLocks noGrp="1"/>
          </p:cNvSpPr>
          <p:nvPr>
            <p:ph type="ctrTitle"/>
          </p:nvPr>
        </p:nvSpPr>
        <p:spPr>
          <a:xfrm>
            <a:off x="657933" y="715103"/>
            <a:ext cx="6260755" cy="1190765"/>
          </a:xfrm>
        </p:spPr>
        <p:txBody>
          <a:bodyPr>
            <a:noAutofit/>
          </a:bodyPr>
          <a:lstStyle/>
          <a:p>
            <a:pPr algn="l">
              <a:lnSpc>
                <a:spcPct val="100000"/>
              </a:lnSpc>
            </a:pPr>
            <a:r>
              <a:rPr lang="en-GB" sz="4800" dirty="0">
                <a:solidFill>
                  <a:schemeClr val="bg1"/>
                </a:solidFill>
                <a:effectLst/>
                <a:latin typeface="Calibri" panose="020F0502020204030204" pitchFamily="34" charset="0"/>
                <a:ea typeface="Times New Roman" panose="02020603050405020304" pitchFamily="18" charset="0"/>
              </a:rPr>
              <a:t>ERTMS Conference</a:t>
            </a:r>
            <a:br>
              <a:rPr lang="en-GB" sz="3500" dirty="0">
                <a:solidFill>
                  <a:schemeClr val="bg1"/>
                </a:solidFill>
                <a:effectLst/>
                <a:latin typeface="Calibri" panose="020F0502020204030204" pitchFamily="34" charset="0"/>
                <a:ea typeface="Times New Roman" panose="02020603050405020304" pitchFamily="18" charset="0"/>
              </a:rPr>
            </a:br>
            <a:r>
              <a:rPr lang="en-GB" sz="2400" i="1" dirty="0">
                <a:solidFill>
                  <a:schemeClr val="bg1"/>
                </a:solidFill>
                <a:effectLst/>
                <a:latin typeface="Calibri" panose="020F0502020204030204" pitchFamily="34" charset="0"/>
                <a:ea typeface="Calibri" panose="020F0502020204030204" pitchFamily="34" charset="0"/>
              </a:rPr>
              <a:t>Human and Organisational Factors workshop</a:t>
            </a:r>
            <a:endParaRPr lang="id-ID" sz="2400" dirty="0">
              <a:solidFill>
                <a:schemeClr val="bg1"/>
              </a:solidFill>
              <a:latin typeface="Calibri" panose="020F0502020204030204" pitchFamily="34" charset="0"/>
              <a:cs typeface="Calibri" panose="020F0502020204030204" pitchFamily="34" charset="0"/>
            </a:endParaRPr>
          </a:p>
        </p:txBody>
      </p:sp>
      <p:cxnSp>
        <p:nvCxnSpPr>
          <p:cNvPr id="9" name="Straight Connector 8"/>
          <p:cNvCxnSpPr>
            <a:cxnSpLocks/>
          </p:cNvCxnSpPr>
          <p:nvPr/>
        </p:nvCxnSpPr>
        <p:spPr>
          <a:xfrm>
            <a:off x="761294" y="3261008"/>
            <a:ext cx="605403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Slide Number Placeholder 12"/>
          <p:cNvSpPr>
            <a:spLocks noGrp="1"/>
          </p:cNvSpPr>
          <p:nvPr>
            <p:ph type="sldNum" sz="quarter" idx="12"/>
          </p:nvPr>
        </p:nvSpPr>
        <p:spPr/>
        <p:txBody>
          <a:bodyPr/>
          <a:lstStyle/>
          <a:p>
            <a:fld id="{5469DCAB-2F4C-4855-A2DD-8F41E74CAF44}" type="slidenum">
              <a:rPr lang="id-ID" smtClean="0"/>
              <a:t>1</a:t>
            </a:fld>
            <a:endParaRPr lang="id-ID"/>
          </a:p>
        </p:txBody>
      </p:sp>
      <p:pic>
        <p:nvPicPr>
          <p:cNvPr id="17" name="Immagine 16">
            <a:extLst>
              <a:ext uri="{FF2B5EF4-FFF2-40B4-BE49-F238E27FC236}">
                <a16:creationId xmlns:a16="http://schemas.microsoft.com/office/drawing/2014/main" id="{48FEC4E6-5CB0-B749-9EB0-C0FF1A68640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1295" y="3671603"/>
            <a:ext cx="3570104" cy="2215657"/>
          </a:xfrm>
          <a:prstGeom prst="rect">
            <a:avLst/>
          </a:prstGeom>
        </p:spPr>
      </p:pic>
      <p:sp>
        <p:nvSpPr>
          <p:cNvPr id="5" name="TextBox 4">
            <a:extLst>
              <a:ext uri="{FF2B5EF4-FFF2-40B4-BE49-F238E27FC236}">
                <a16:creationId xmlns:a16="http://schemas.microsoft.com/office/drawing/2014/main" id="{DEA2C302-CD19-428A-893B-2D44B448B423}"/>
              </a:ext>
            </a:extLst>
          </p:cNvPr>
          <p:cNvSpPr txBox="1"/>
          <p:nvPr/>
        </p:nvSpPr>
        <p:spPr>
          <a:xfrm>
            <a:off x="657932" y="2031254"/>
            <a:ext cx="6568777" cy="954107"/>
          </a:xfrm>
          <a:prstGeom prst="rect">
            <a:avLst/>
          </a:prstGeom>
          <a:noFill/>
        </p:spPr>
        <p:txBody>
          <a:bodyPr wrap="square" rtlCol="0">
            <a:spAutoFit/>
          </a:bodyPr>
          <a:lstStyle/>
          <a:p>
            <a:r>
              <a:rPr lang="en-US" sz="2400" dirty="0">
                <a:solidFill>
                  <a:schemeClr val="bg1"/>
                </a:solidFill>
              </a:rPr>
              <a:t>Emanuele Mastrodonato – Clarisse </a:t>
            </a:r>
            <a:r>
              <a:rPr lang="en-US" sz="2400" dirty="0" err="1">
                <a:solidFill>
                  <a:schemeClr val="bg1"/>
                </a:solidFill>
              </a:rPr>
              <a:t>Lagaize-Davoine</a:t>
            </a:r>
            <a:endParaRPr lang="en-US" sz="2400" dirty="0">
              <a:solidFill>
                <a:schemeClr val="bg1"/>
              </a:solidFill>
            </a:endParaRPr>
          </a:p>
          <a:p>
            <a:endParaRPr lang="en-US" sz="800" dirty="0">
              <a:solidFill>
                <a:schemeClr val="bg1"/>
              </a:solidFill>
            </a:endParaRPr>
          </a:p>
          <a:p>
            <a:r>
              <a:rPr lang="en-US" sz="2400" dirty="0">
                <a:solidFill>
                  <a:schemeClr val="bg1"/>
                </a:solidFill>
              </a:rPr>
              <a:t>23/04/2024 | Valenciennes</a:t>
            </a:r>
            <a:endParaRPr lang="en-GB" sz="2400" dirty="0">
              <a:solidFill>
                <a:schemeClr val="bg1"/>
              </a:solidFill>
            </a:endParaRPr>
          </a:p>
        </p:txBody>
      </p:sp>
      <p:sp>
        <p:nvSpPr>
          <p:cNvPr id="10" name="TextBox 9">
            <a:extLst>
              <a:ext uri="{FF2B5EF4-FFF2-40B4-BE49-F238E27FC236}">
                <a16:creationId xmlns:a16="http://schemas.microsoft.com/office/drawing/2014/main" id="{ADC5618B-897F-4883-80E9-0FA12AF8BE68}"/>
              </a:ext>
            </a:extLst>
          </p:cNvPr>
          <p:cNvSpPr txBox="1"/>
          <p:nvPr/>
        </p:nvSpPr>
        <p:spPr>
          <a:xfrm>
            <a:off x="11822418" y="2772947"/>
            <a:ext cx="338554" cy="3524907"/>
          </a:xfrm>
          <a:prstGeom prst="rect">
            <a:avLst/>
          </a:prstGeom>
          <a:noFill/>
        </p:spPr>
        <p:txBody>
          <a:bodyPr vert="vert270" wrap="square" rtlCol="0">
            <a:spAutoFit/>
          </a:bodyPr>
          <a:lstStyle/>
          <a:p>
            <a:r>
              <a:rPr lang="en-US" sz="1000">
                <a:solidFill>
                  <a:schemeClr val="bg1"/>
                </a:solidFill>
              </a:rPr>
              <a:t>Photo: Adobe </a:t>
            </a:r>
            <a:r>
              <a:rPr lang="en-US" sz="1000" err="1">
                <a:solidFill>
                  <a:schemeClr val="bg1"/>
                </a:solidFill>
              </a:rPr>
              <a:t>Srock</a:t>
            </a:r>
            <a:r>
              <a:rPr lang="en-US" sz="1000">
                <a:solidFill>
                  <a:schemeClr val="bg1"/>
                </a:solidFill>
              </a:rPr>
              <a:t> / by </a:t>
            </a:r>
            <a:r>
              <a:rPr lang="en-GB" sz="1000">
                <a:solidFill>
                  <a:schemeClr val="bg1"/>
                </a:solidFill>
              </a:rPr>
              <a:t> </a:t>
            </a:r>
            <a:r>
              <a:rPr lang="en-GB" sz="1000" b="0" i="0">
                <a:solidFill>
                  <a:schemeClr val="bg1"/>
                </a:solidFill>
                <a:effectLst/>
                <a:latin typeface="adobe-clean"/>
              </a:rPr>
              <a:t> S</a:t>
            </a:r>
            <a:r>
              <a:rPr lang="en-GB" sz="1000" b="0" i="0" u="none" strike="noStrike">
                <a:solidFill>
                  <a:schemeClr val="bg1"/>
                </a:solidFill>
                <a:effectLst/>
                <a:latin typeface="adobe-clean"/>
              </a:rPr>
              <a:t>erjiob74</a:t>
            </a:r>
            <a:endParaRPr lang="en-GB" sz="1000">
              <a:solidFill>
                <a:schemeClr val="bg1"/>
              </a:solidFill>
            </a:endParaRPr>
          </a:p>
        </p:txBody>
      </p:sp>
    </p:spTree>
    <p:extLst>
      <p:ext uri="{BB962C8B-B14F-4D97-AF65-F5344CB8AC3E}">
        <p14:creationId xmlns:p14="http://schemas.microsoft.com/office/powerpoint/2010/main" val="3444205673"/>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A picture containing track, train, grass, outdoor&#10;&#10;Description automatically generated">
            <a:extLst>
              <a:ext uri="{FF2B5EF4-FFF2-40B4-BE49-F238E27FC236}">
                <a16:creationId xmlns:a16="http://schemas.microsoft.com/office/drawing/2014/main" id="{BAB21F28-5B15-46B6-9148-E61CEFF92B86}"/>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
        <p:nvSpPr>
          <p:cNvPr id="12" name="Rettangolo 11">
            <a:extLst>
              <a:ext uri="{FF2B5EF4-FFF2-40B4-BE49-F238E27FC236}">
                <a16:creationId xmlns:a16="http://schemas.microsoft.com/office/drawing/2014/main" id="{A6B2F688-CA06-E64C-9CB5-AAC1CB5F9EFB}"/>
              </a:ext>
            </a:extLst>
          </p:cNvPr>
          <p:cNvSpPr/>
          <p:nvPr/>
        </p:nvSpPr>
        <p:spPr>
          <a:xfrm>
            <a:off x="12471" y="5858192"/>
            <a:ext cx="6126480" cy="991815"/>
          </a:xfrm>
          <a:prstGeom prst="rect">
            <a:avLst/>
          </a:prstGeom>
          <a:solidFill>
            <a:srgbClr val="364B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10885" y="1338470"/>
            <a:ext cx="6126480" cy="4737436"/>
          </a:xfrm>
          <a:prstGeom prst="rect">
            <a:avLst/>
          </a:prstGeom>
          <a:solidFill>
            <a:srgbClr val="364B7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p:cNvSpPr>
            <a:spLocks noGrp="1"/>
          </p:cNvSpPr>
          <p:nvPr>
            <p:ph type="ctrTitle"/>
          </p:nvPr>
        </p:nvSpPr>
        <p:spPr>
          <a:xfrm>
            <a:off x="213360" y="1197928"/>
            <a:ext cx="9144000" cy="2387600"/>
          </a:xfrm>
        </p:spPr>
        <p:txBody>
          <a:bodyPr anchor="ctr">
            <a:noAutofit/>
          </a:bodyPr>
          <a:lstStyle/>
          <a:p>
            <a:pPr algn="l"/>
            <a:r>
              <a:rPr lang="id-ID" sz="8800">
                <a:solidFill>
                  <a:schemeClr val="bg1"/>
                </a:solidFill>
              </a:rPr>
              <a:t>THANK YOU</a:t>
            </a:r>
          </a:p>
        </p:txBody>
      </p:sp>
      <p:sp>
        <p:nvSpPr>
          <p:cNvPr id="2" name="Subtitle 1"/>
          <p:cNvSpPr>
            <a:spLocks noGrp="1"/>
          </p:cNvSpPr>
          <p:nvPr>
            <p:ph type="subTitle" idx="1"/>
          </p:nvPr>
        </p:nvSpPr>
        <p:spPr>
          <a:xfrm>
            <a:off x="385374" y="3878728"/>
            <a:ext cx="5321462" cy="1880528"/>
          </a:xfrm>
        </p:spPr>
        <p:txBody>
          <a:bodyPr>
            <a:noAutofit/>
          </a:bodyPr>
          <a:lstStyle/>
          <a:p>
            <a:pPr algn="l"/>
            <a:r>
              <a:rPr lang="en-US" sz="2800">
                <a:solidFill>
                  <a:schemeClr val="bg1"/>
                </a:solidFill>
              </a:rPr>
              <a:t>Moving Europe towards a sustainable and safe railway system without frontiers.</a:t>
            </a:r>
          </a:p>
          <a:p>
            <a:pPr algn="l">
              <a:lnSpc>
                <a:spcPct val="120000"/>
              </a:lnSpc>
            </a:pPr>
            <a:endParaRPr lang="id-ID" sz="1400">
              <a:solidFill>
                <a:schemeClr val="bg1"/>
              </a:solidFill>
            </a:endParaRPr>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69DCAB-2F4C-4855-A2DD-8F41E74CAF44}" type="slidenum">
              <a:rPr kumimoji="0" lang="id-ID"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7" name="Straight Connector 6"/>
          <p:cNvCxnSpPr/>
          <p:nvPr/>
        </p:nvCxnSpPr>
        <p:spPr>
          <a:xfrm>
            <a:off x="385374" y="3585528"/>
            <a:ext cx="5070546"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8" name="Immagine 7">
            <a:hlinkClick r:id="rId4"/>
            <a:extLst>
              <a:ext uri="{FF2B5EF4-FFF2-40B4-BE49-F238E27FC236}">
                <a16:creationId xmlns:a16="http://schemas.microsoft.com/office/drawing/2014/main" id="{CBA59573-2D0E-8A47-BC3D-195F43AF6E4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6959" y="6191024"/>
            <a:ext cx="301457" cy="247096"/>
          </a:xfrm>
          <a:prstGeom prst="rect">
            <a:avLst/>
          </a:prstGeom>
        </p:spPr>
      </p:pic>
      <p:pic>
        <p:nvPicPr>
          <p:cNvPr id="10" name="Immagine 9">
            <a:hlinkClick r:id="rId6"/>
            <a:extLst>
              <a:ext uri="{FF2B5EF4-FFF2-40B4-BE49-F238E27FC236}">
                <a16:creationId xmlns:a16="http://schemas.microsoft.com/office/drawing/2014/main" id="{01788A02-A2F3-6D49-8C17-D7C928B38EC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75711" y="6151391"/>
            <a:ext cx="281689" cy="281689"/>
          </a:xfrm>
          <a:prstGeom prst="rect">
            <a:avLst/>
          </a:prstGeom>
        </p:spPr>
      </p:pic>
      <p:pic>
        <p:nvPicPr>
          <p:cNvPr id="11" name="Immagine 10">
            <a:hlinkClick r:id="rId8"/>
            <a:extLst>
              <a:ext uri="{FF2B5EF4-FFF2-40B4-BE49-F238E27FC236}">
                <a16:creationId xmlns:a16="http://schemas.microsoft.com/office/drawing/2014/main" id="{CAF26962-E59B-DE48-97D6-340D8FDC7BF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952127" y="6191835"/>
            <a:ext cx="355818" cy="247096"/>
          </a:xfrm>
          <a:prstGeom prst="rect">
            <a:avLst/>
          </a:prstGeom>
        </p:spPr>
      </p:pic>
      <p:sp>
        <p:nvSpPr>
          <p:cNvPr id="13" name="Subtitle 1">
            <a:extLst>
              <a:ext uri="{FF2B5EF4-FFF2-40B4-BE49-F238E27FC236}">
                <a16:creationId xmlns:a16="http://schemas.microsoft.com/office/drawing/2014/main" id="{7BEA18BC-A7DE-4B31-9CD9-DAE150E3D988}"/>
              </a:ext>
            </a:extLst>
          </p:cNvPr>
          <p:cNvSpPr txBox="1">
            <a:spLocks/>
          </p:cNvSpPr>
          <p:nvPr/>
        </p:nvSpPr>
        <p:spPr>
          <a:xfrm>
            <a:off x="402509" y="6086389"/>
            <a:ext cx="5321462" cy="188052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lumMod val="50000"/>
                    <a:lumOff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50000"/>
                    <a:lumOff val="50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50000"/>
                    <a:lumOff val="50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50000"/>
                    <a:lumOff val="50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50000"/>
                    <a:lumOff val="50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prstClr val="white"/>
                </a:solidFill>
                <a:effectLst/>
                <a:uLnTx/>
                <a:uFillTx/>
                <a:latin typeface="Calibri" panose="020F0502020204030204"/>
                <a:ea typeface="+mn-ea"/>
                <a:cs typeface="+mn-cs"/>
              </a:rPr>
              <a:t>Follow us:</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id-ID"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0307333"/>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D5498E00-3340-B1EF-CD7C-933BB60E9385}"/>
              </a:ext>
            </a:extLst>
          </p:cNvPr>
          <p:cNvSpPr txBox="1">
            <a:spLocks/>
          </p:cNvSpPr>
          <p:nvPr/>
        </p:nvSpPr>
        <p:spPr>
          <a:xfrm>
            <a:off x="3306870" y="116378"/>
            <a:ext cx="8685317" cy="11975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a:solidFill>
                  <a:schemeClr val="tx1">
                    <a:lumMod val="50000"/>
                    <a:lumOff val="50000"/>
                  </a:schemeClr>
                </a:solidFill>
                <a:latin typeface="+mj-lt"/>
                <a:ea typeface="+mj-ea"/>
                <a:cs typeface="+mj-cs"/>
              </a:defRPr>
            </a:lvl1pPr>
          </a:lstStyle>
          <a:p>
            <a:r>
              <a:rPr lang="fr-BE" sz="2800" b="1" dirty="0">
                <a:latin typeface="+mn-lt"/>
              </a:rPr>
              <a:t>Investigation Report </a:t>
            </a:r>
            <a:br>
              <a:rPr lang="fr-BE" sz="2800" dirty="0">
                <a:latin typeface="+mn-lt"/>
              </a:rPr>
            </a:br>
            <a:r>
              <a:rPr lang="fr-BE" sz="2800" dirty="0">
                <a:latin typeface="+mn-lt"/>
              </a:rPr>
              <a:t>Over speed of an HS train – 2019 – </a:t>
            </a:r>
            <a:r>
              <a:rPr lang="fr-BE" sz="2800" dirty="0" err="1">
                <a:latin typeface="+mn-lt"/>
              </a:rPr>
              <a:t>what</a:t>
            </a:r>
            <a:r>
              <a:rPr lang="fr-BE" sz="2800" dirty="0">
                <a:latin typeface="+mn-lt"/>
              </a:rPr>
              <a:t> </a:t>
            </a:r>
            <a:r>
              <a:rPr lang="fr-BE" sz="2800" dirty="0" err="1">
                <a:latin typeface="+mn-lt"/>
              </a:rPr>
              <a:t>happened</a:t>
            </a:r>
            <a:endParaRPr lang="id-ID" sz="2800" dirty="0">
              <a:latin typeface="+mn-lt"/>
            </a:endParaRPr>
          </a:p>
        </p:txBody>
      </p:sp>
      <p:pic>
        <p:nvPicPr>
          <p:cNvPr id="3" name="Picture 2">
            <a:extLst>
              <a:ext uri="{FF2B5EF4-FFF2-40B4-BE49-F238E27FC236}">
                <a16:creationId xmlns:a16="http://schemas.microsoft.com/office/drawing/2014/main" id="{412EA345-3638-C2ED-9545-5CB1237FB954}"/>
              </a:ext>
            </a:extLst>
          </p:cNvPr>
          <p:cNvPicPr>
            <a:picLocks noChangeAspect="1"/>
          </p:cNvPicPr>
          <p:nvPr/>
        </p:nvPicPr>
        <p:blipFill>
          <a:blip r:embed="rId2"/>
          <a:stretch>
            <a:fillRect/>
          </a:stretch>
        </p:blipFill>
        <p:spPr>
          <a:xfrm>
            <a:off x="2377562" y="1535159"/>
            <a:ext cx="6865049" cy="5038275"/>
          </a:xfrm>
          <a:prstGeom prst="rect">
            <a:avLst/>
          </a:prstGeom>
        </p:spPr>
      </p:pic>
    </p:spTree>
    <p:extLst>
      <p:ext uri="{BB962C8B-B14F-4D97-AF65-F5344CB8AC3E}">
        <p14:creationId xmlns:p14="http://schemas.microsoft.com/office/powerpoint/2010/main" val="916514769"/>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6B6397-EB2B-0BFC-9B70-0A16574BF13C}"/>
              </a:ext>
            </a:extLst>
          </p:cNvPr>
          <p:cNvSpPr txBox="1"/>
          <p:nvPr/>
        </p:nvSpPr>
        <p:spPr>
          <a:xfrm>
            <a:off x="196510" y="2518214"/>
            <a:ext cx="6408468" cy="2785378"/>
          </a:xfrm>
          <a:prstGeom prst="rect">
            <a:avLst/>
          </a:prstGeom>
          <a:noFill/>
        </p:spPr>
        <p:txBody>
          <a:bodyPr wrap="square" rtlCol="0">
            <a:spAutoFit/>
          </a:bodyPr>
          <a:lstStyle/>
          <a:p>
            <a:pPr marL="285750" indent="-285750">
              <a:spcBef>
                <a:spcPts val="1200"/>
              </a:spcBef>
              <a:spcAft>
                <a:spcPts val="600"/>
              </a:spcAft>
              <a:buFont typeface="Arial" panose="020B0604020202020204" pitchFamily="34" charset="0"/>
              <a:buChar char="•"/>
            </a:pPr>
            <a:r>
              <a:rPr lang="en-US" sz="2000" b="0" i="0" dirty="0">
                <a:solidFill>
                  <a:srgbClr val="000000"/>
                </a:solidFill>
                <a:effectLst/>
                <a:latin typeface="Calibri" panose="020F0502020204030204" pitchFamily="34" charset="0"/>
              </a:rPr>
              <a:t>Instead of a linear transferal of tasks from the human to the automation technology, a </a:t>
            </a:r>
            <a:r>
              <a:rPr lang="en-US" sz="2000" b="1" i="0" dirty="0">
                <a:solidFill>
                  <a:srgbClr val="000000"/>
                </a:solidFill>
                <a:effectLst/>
                <a:latin typeface="Calibri" panose="020F0502020204030204" pitchFamily="34" charset="0"/>
              </a:rPr>
              <a:t>human-machine collaboration setting </a:t>
            </a:r>
            <a:r>
              <a:rPr lang="en-US" sz="2000" b="0" i="0" dirty="0">
                <a:solidFill>
                  <a:srgbClr val="000000"/>
                </a:solidFill>
                <a:effectLst/>
                <a:latin typeface="Calibri" panose="020F0502020204030204" pitchFamily="34" charset="0"/>
              </a:rPr>
              <a:t>becomes apparent</a:t>
            </a:r>
            <a:r>
              <a:rPr lang="en-US" sz="2000" dirty="0"/>
              <a:t> </a:t>
            </a:r>
          </a:p>
          <a:p>
            <a:pPr marL="285750" indent="-285750">
              <a:spcBef>
                <a:spcPts val="1200"/>
              </a:spcBef>
              <a:spcAft>
                <a:spcPts val="600"/>
              </a:spcAft>
              <a:buFont typeface="Arial" panose="020B0604020202020204" pitchFamily="34" charset="0"/>
              <a:buChar char="•"/>
            </a:pPr>
            <a:r>
              <a:rPr lang="en-US" sz="2000" b="0" i="0" dirty="0">
                <a:solidFill>
                  <a:srgbClr val="000000"/>
                </a:solidFill>
                <a:effectLst/>
                <a:latin typeface="Calibri" panose="020F0502020204030204" pitchFamily="34" charset="0"/>
              </a:rPr>
              <a:t>Automation-driven benefits in terms of </a:t>
            </a:r>
            <a:r>
              <a:rPr lang="en-US" sz="2000" b="1" i="0" dirty="0">
                <a:solidFill>
                  <a:srgbClr val="000000"/>
                </a:solidFill>
                <a:effectLst/>
                <a:latin typeface="Calibri" panose="020F0502020204030204" pitchFamily="34" charset="0"/>
              </a:rPr>
              <a:t>capacity or energy consumption </a:t>
            </a:r>
            <a:r>
              <a:rPr lang="en-US" sz="2000" b="0" i="0" dirty="0">
                <a:solidFill>
                  <a:srgbClr val="000000"/>
                </a:solidFill>
                <a:effectLst/>
                <a:latin typeface="Calibri" panose="020F0502020204030204" pitchFamily="34" charset="0"/>
              </a:rPr>
              <a:t>and </a:t>
            </a:r>
            <a:r>
              <a:rPr lang="en-US" sz="2000" i="0" dirty="0">
                <a:solidFill>
                  <a:srgbClr val="000000"/>
                </a:solidFill>
                <a:effectLst/>
                <a:latin typeface="Calibri" panose="020F0502020204030204" pitchFamily="34" charset="0"/>
              </a:rPr>
              <a:t>benefits</a:t>
            </a:r>
            <a:r>
              <a:rPr lang="en-US" sz="2000" b="0" i="0" dirty="0">
                <a:solidFill>
                  <a:srgbClr val="000000"/>
                </a:solidFill>
                <a:effectLst/>
                <a:latin typeface="Calibri" panose="020F0502020204030204" pitchFamily="34" charset="0"/>
              </a:rPr>
              <a:t> in terms of efficient human intervention </a:t>
            </a:r>
            <a:r>
              <a:rPr lang="en-US" sz="2000" b="1" i="0" dirty="0">
                <a:solidFill>
                  <a:srgbClr val="000000"/>
                </a:solidFill>
                <a:effectLst/>
                <a:latin typeface="Calibri" panose="020F0502020204030204" pitchFamily="34" charset="0"/>
              </a:rPr>
              <a:t>in case of operational uncertainty</a:t>
            </a:r>
            <a:r>
              <a:rPr lang="en-US" sz="2000" b="0" i="0" dirty="0">
                <a:solidFill>
                  <a:srgbClr val="000000"/>
                </a:solidFill>
                <a:effectLst/>
                <a:latin typeface="Calibri" panose="020F0502020204030204" pitchFamily="34" charset="0"/>
              </a:rPr>
              <a:t>, where human decision-making and communication skills are key to safety</a:t>
            </a:r>
          </a:p>
        </p:txBody>
      </p:sp>
      <p:sp>
        <p:nvSpPr>
          <p:cNvPr id="7" name="Title 1">
            <a:extLst>
              <a:ext uri="{FF2B5EF4-FFF2-40B4-BE49-F238E27FC236}">
                <a16:creationId xmlns:a16="http://schemas.microsoft.com/office/drawing/2014/main" id="{AFEB35AD-6D4F-7238-2684-E3D10F5E75F0}"/>
              </a:ext>
            </a:extLst>
          </p:cNvPr>
          <p:cNvSpPr>
            <a:spLocks noGrp="1"/>
          </p:cNvSpPr>
          <p:nvPr>
            <p:ph type="title"/>
          </p:nvPr>
        </p:nvSpPr>
        <p:spPr>
          <a:xfrm>
            <a:off x="3194137" y="96338"/>
            <a:ext cx="8838100" cy="1137948"/>
          </a:xfrm>
        </p:spPr>
        <p:txBody>
          <a:bodyPr>
            <a:noAutofit/>
          </a:bodyPr>
          <a:lstStyle/>
          <a:p>
            <a:pPr>
              <a:lnSpc>
                <a:spcPct val="100000"/>
              </a:lnSpc>
            </a:pPr>
            <a:r>
              <a:rPr lang="en-US" sz="2800" b="1" i="0" dirty="0">
                <a:solidFill>
                  <a:schemeClr val="accent6">
                    <a:lumMod val="75000"/>
                  </a:schemeClr>
                </a:solidFill>
                <a:effectLst/>
                <a:latin typeface="Calibri-Bold"/>
              </a:rPr>
              <a:t>AUTOMATION MYTH #2</a:t>
            </a:r>
            <a:r>
              <a:rPr lang="en-US" sz="2800" b="0" i="0" dirty="0">
                <a:solidFill>
                  <a:schemeClr val="accent6">
                    <a:lumMod val="75000"/>
                  </a:schemeClr>
                </a:solidFill>
                <a:effectLst/>
                <a:latin typeface="Calibri" panose="020F0502020204030204" pitchFamily="34" charset="0"/>
              </a:rPr>
              <a:t> </a:t>
            </a:r>
            <a:br>
              <a:rPr lang="en-US" sz="2800" b="0" i="0" dirty="0">
                <a:solidFill>
                  <a:schemeClr val="accent6">
                    <a:lumMod val="75000"/>
                  </a:schemeClr>
                </a:solidFill>
                <a:effectLst/>
                <a:latin typeface="Calibri" panose="020F0502020204030204" pitchFamily="34" charset="0"/>
              </a:rPr>
            </a:br>
            <a:r>
              <a:rPr lang="en-US" sz="2800" b="0" i="0" dirty="0">
                <a:solidFill>
                  <a:schemeClr val="accent6">
                    <a:lumMod val="75000"/>
                  </a:schemeClr>
                </a:solidFill>
                <a:effectLst/>
                <a:latin typeface="Calibri" panose="020F0502020204030204" pitchFamily="34" charset="0"/>
              </a:rPr>
              <a:t>Automation operate mainline railways without human</a:t>
            </a:r>
            <a:endParaRPr lang="en-GB" sz="2800" dirty="0">
              <a:solidFill>
                <a:schemeClr val="accent6">
                  <a:lumMod val="75000"/>
                </a:schemeClr>
              </a:solidFill>
              <a:latin typeface="Calibri" panose="020F0502020204030204" pitchFamily="34" charset="0"/>
            </a:endParaRPr>
          </a:p>
        </p:txBody>
      </p:sp>
      <p:pic>
        <p:nvPicPr>
          <p:cNvPr id="2" name="Picture 1">
            <a:extLst>
              <a:ext uri="{FF2B5EF4-FFF2-40B4-BE49-F238E27FC236}">
                <a16:creationId xmlns:a16="http://schemas.microsoft.com/office/drawing/2014/main" id="{81CAA1DE-BD54-A4A8-6BA8-60D562DE1209}"/>
              </a:ext>
            </a:extLst>
          </p:cNvPr>
          <p:cNvPicPr>
            <a:picLocks noChangeAspect="1"/>
          </p:cNvPicPr>
          <p:nvPr/>
        </p:nvPicPr>
        <p:blipFill rotWithShape="1">
          <a:blip r:embed="rId3"/>
          <a:srcRect l="7083" t="13066" r="56667" b="18134"/>
          <a:stretch/>
        </p:blipFill>
        <p:spPr>
          <a:xfrm>
            <a:off x="6604978" y="2340392"/>
            <a:ext cx="5427259" cy="2963200"/>
          </a:xfrm>
          <a:prstGeom prst="rect">
            <a:avLst/>
          </a:prstGeom>
        </p:spPr>
      </p:pic>
      <p:sp>
        <p:nvSpPr>
          <p:cNvPr id="5" name="TextBox 4">
            <a:extLst>
              <a:ext uri="{FF2B5EF4-FFF2-40B4-BE49-F238E27FC236}">
                <a16:creationId xmlns:a16="http://schemas.microsoft.com/office/drawing/2014/main" id="{504843C1-0C6C-BCA0-B968-F44D08FAB1A7}"/>
              </a:ext>
            </a:extLst>
          </p:cNvPr>
          <p:cNvSpPr txBox="1"/>
          <p:nvPr/>
        </p:nvSpPr>
        <p:spPr>
          <a:xfrm>
            <a:off x="196510" y="5495858"/>
            <a:ext cx="11016344" cy="707886"/>
          </a:xfrm>
          <a:prstGeom prst="rect">
            <a:avLst/>
          </a:prstGeom>
          <a:noFill/>
        </p:spPr>
        <p:txBody>
          <a:bodyPr wrap="square">
            <a:spAutoFit/>
          </a:bodyPr>
          <a:lstStyle/>
          <a:p>
            <a:pPr marL="285750" indent="-285750">
              <a:spcBef>
                <a:spcPts val="1200"/>
              </a:spcBef>
              <a:spcAft>
                <a:spcPts val="600"/>
              </a:spcAft>
              <a:buFont typeface="Arial" panose="020B0604020202020204" pitchFamily="34" charset="0"/>
              <a:buChar char="•"/>
            </a:pPr>
            <a:r>
              <a:rPr lang="en-US" sz="2000" dirty="0">
                <a:solidFill>
                  <a:srgbClr val="000000"/>
                </a:solidFill>
                <a:latin typeface="Calibri" panose="020F0502020204030204" pitchFamily="34" charset="0"/>
              </a:rPr>
              <a:t>Integrating human &amp; organisational factors can </a:t>
            </a:r>
            <a:r>
              <a:rPr lang="en-US" sz="2000" b="1" dirty="0">
                <a:solidFill>
                  <a:srgbClr val="000000"/>
                </a:solidFill>
                <a:latin typeface="Calibri" panose="020F0502020204030204" pitchFamily="34" charset="0"/>
              </a:rPr>
              <a:t>mitigate the risks due to operational uncertainty </a:t>
            </a:r>
            <a:r>
              <a:rPr lang="en-US" sz="2000" dirty="0">
                <a:solidFill>
                  <a:srgbClr val="000000"/>
                </a:solidFill>
                <a:latin typeface="Calibri" panose="020F0502020204030204" pitchFamily="34" charset="0"/>
              </a:rPr>
              <a:t>and </a:t>
            </a:r>
            <a:r>
              <a:rPr lang="en-US" sz="2000" b="0" i="0" dirty="0">
                <a:solidFill>
                  <a:srgbClr val="000000"/>
                </a:solidFill>
                <a:effectLst/>
                <a:latin typeface="Calibri" panose="020F0502020204030204" pitchFamily="34" charset="0"/>
              </a:rPr>
              <a:t>at the same time </a:t>
            </a:r>
            <a:r>
              <a:rPr lang="en-US" sz="2000" b="1" i="0" dirty="0">
                <a:solidFill>
                  <a:srgbClr val="000000"/>
                </a:solidFill>
                <a:effectLst/>
                <a:latin typeface="Calibri" panose="020F0502020204030204" pitchFamily="34" charset="0"/>
              </a:rPr>
              <a:t>improve job satisfaction </a:t>
            </a:r>
            <a:r>
              <a:rPr lang="en-US" sz="2000" b="0" i="0" dirty="0">
                <a:solidFill>
                  <a:srgbClr val="000000"/>
                </a:solidFill>
                <a:effectLst/>
                <a:latin typeface="Calibri" panose="020F0502020204030204" pitchFamily="34" charset="0"/>
              </a:rPr>
              <a:t>due to a coherent and purposeful human role definition</a:t>
            </a:r>
            <a:r>
              <a:rPr lang="en-US" sz="2000" dirty="0"/>
              <a:t> </a:t>
            </a:r>
            <a:endParaRPr lang="en-GB" sz="2000" dirty="0"/>
          </a:p>
        </p:txBody>
      </p:sp>
      <p:sp>
        <p:nvSpPr>
          <p:cNvPr id="9" name="TextBox 8">
            <a:extLst>
              <a:ext uri="{FF2B5EF4-FFF2-40B4-BE49-F238E27FC236}">
                <a16:creationId xmlns:a16="http://schemas.microsoft.com/office/drawing/2014/main" id="{83FCF1E9-6DC0-7478-1215-0AF3EF78213E}"/>
              </a:ext>
            </a:extLst>
          </p:cNvPr>
          <p:cNvSpPr txBox="1"/>
          <p:nvPr/>
        </p:nvSpPr>
        <p:spPr>
          <a:xfrm>
            <a:off x="2489612" y="1602673"/>
            <a:ext cx="7381010" cy="369332"/>
          </a:xfrm>
          <a:prstGeom prst="rect">
            <a:avLst/>
          </a:prstGeom>
          <a:noFill/>
        </p:spPr>
        <p:txBody>
          <a:bodyPr wrap="square">
            <a:spAutoFit/>
          </a:bodyPr>
          <a:lstStyle/>
          <a:p>
            <a:r>
              <a:rPr lang="en-US" dirty="0">
                <a:hlinkClick r:id="rId4"/>
              </a:rPr>
              <a:t>HOF in Automation | European Union Agency for Railways (europa.eu)</a:t>
            </a:r>
            <a:endParaRPr lang="en-GB" dirty="0"/>
          </a:p>
        </p:txBody>
      </p:sp>
    </p:spTree>
    <p:extLst>
      <p:ext uri="{BB962C8B-B14F-4D97-AF65-F5344CB8AC3E}">
        <p14:creationId xmlns:p14="http://schemas.microsoft.com/office/powerpoint/2010/main" val="3001328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immagine 17">
            <a:extLst>
              <a:ext uri="{FF2B5EF4-FFF2-40B4-BE49-F238E27FC236}">
                <a16:creationId xmlns:a16="http://schemas.microsoft.com/office/drawing/2014/main" id="{99DD6716-CE98-DC44-9738-DA1B9293FC1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153400" y="0"/>
            <a:ext cx="4038601" cy="6858000"/>
          </a:xfrm>
          <a:prstGeom prst="rect">
            <a:avLst/>
          </a:prstGeom>
        </p:spPr>
      </p:pic>
      <p:sp>
        <p:nvSpPr>
          <p:cNvPr id="6" name="Rettangolo 5">
            <a:extLst>
              <a:ext uri="{FF2B5EF4-FFF2-40B4-BE49-F238E27FC236}">
                <a16:creationId xmlns:a16="http://schemas.microsoft.com/office/drawing/2014/main" id="{3F29321B-332B-3948-8FA0-4947A5B4711C}"/>
              </a:ext>
            </a:extLst>
          </p:cNvPr>
          <p:cNvSpPr/>
          <p:nvPr/>
        </p:nvSpPr>
        <p:spPr>
          <a:xfrm>
            <a:off x="7928753" y="0"/>
            <a:ext cx="22464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4">
            <a:extLst>
              <a:ext uri="{FF2B5EF4-FFF2-40B4-BE49-F238E27FC236}">
                <a16:creationId xmlns:a16="http://schemas.microsoft.com/office/drawing/2014/main" id="{FBE093D7-F0AF-9A48-9376-363DC00D7033}"/>
              </a:ext>
            </a:extLst>
          </p:cNvPr>
          <p:cNvSpPr>
            <a:spLocks noGrp="1"/>
          </p:cNvSpPr>
          <p:nvPr>
            <p:ph type="title"/>
          </p:nvPr>
        </p:nvSpPr>
        <p:spPr>
          <a:xfrm>
            <a:off x="1419730" y="1820743"/>
            <a:ext cx="5637167" cy="1273215"/>
          </a:xfrm>
        </p:spPr>
        <p:txBody>
          <a:bodyPr lIns="0" tIns="0" rIns="0" bIns="0">
            <a:noAutofit/>
          </a:bodyPr>
          <a:lstStyle/>
          <a:p>
            <a:r>
              <a:rPr lang="fr-BE" dirty="0" err="1">
                <a:solidFill>
                  <a:schemeClr val="bg1"/>
                </a:solidFill>
                <a:latin typeface="+mn-lt"/>
              </a:rPr>
              <a:t>Overview</a:t>
            </a:r>
            <a:endParaRPr lang="id-ID" sz="2400" dirty="0">
              <a:solidFill>
                <a:schemeClr val="bg1"/>
              </a:solidFill>
              <a:latin typeface="+mn-lt"/>
            </a:endParaRPr>
          </a:p>
        </p:txBody>
      </p:sp>
      <p:sp>
        <p:nvSpPr>
          <p:cNvPr id="8" name="Rectangle 2">
            <a:extLst>
              <a:ext uri="{FF2B5EF4-FFF2-40B4-BE49-F238E27FC236}">
                <a16:creationId xmlns:a16="http://schemas.microsoft.com/office/drawing/2014/main" id="{3F494DC7-318E-FF40-9C20-802A6DCA80E0}"/>
              </a:ext>
            </a:extLst>
          </p:cNvPr>
          <p:cNvSpPr/>
          <p:nvPr/>
        </p:nvSpPr>
        <p:spPr>
          <a:xfrm>
            <a:off x="919576" y="3585621"/>
            <a:ext cx="5941152" cy="1923475"/>
          </a:xfrm>
          <a:prstGeom prst="rect">
            <a:avLst/>
          </a:prstGeom>
        </p:spPr>
        <p:txBody>
          <a:bodyPr wrap="square">
            <a:spAutoFit/>
          </a:bodyPr>
          <a:lstStyle/>
          <a:p>
            <a:pPr marL="396000" indent="-285750" algn="just">
              <a:lnSpc>
                <a:spcPts val="1680"/>
              </a:lnSpc>
              <a:spcBef>
                <a:spcPts val="1200"/>
              </a:spcBef>
              <a:spcAft>
                <a:spcPts val="1200"/>
              </a:spcAft>
              <a:buFont typeface="Arial" panose="020B0604020202020204" pitchFamily="34" charset="0"/>
              <a:buChar char="•"/>
              <a:defRPr/>
            </a:pPr>
            <a:r>
              <a:rPr lang="fr-BE" sz="4000" baseline="2000" dirty="0">
                <a:solidFill>
                  <a:prstClr val="white"/>
                </a:solidFill>
              </a:rPr>
              <a:t>Automation </a:t>
            </a:r>
            <a:r>
              <a:rPr lang="fr-BE" sz="4000" baseline="2000" dirty="0" err="1">
                <a:solidFill>
                  <a:prstClr val="white"/>
                </a:solidFill>
              </a:rPr>
              <a:t>myth</a:t>
            </a:r>
            <a:r>
              <a:rPr lang="fr-BE" sz="4000" baseline="2000" dirty="0">
                <a:solidFill>
                  <a:prstClr val="white"/>
                </a:solidFill>
              </a:rPr>
              <a:t> </a:t>
            </a:r>
            <a:r>
              <a:rPr lang="fr-BE" sz="4000" baseline="2000" dirty="0" err="1">
                <a:solidFill>
                  <a:prstClr val="white"/>
                </a:solidFill>
              </a:rPr>
              <a:t>busting</a:t>
            </a:r>
            <a:r>
              <a:rPr lang="fr-BE" sz="4000" baseline="2000" dirty="0">
                <a:solidFill>
                  <a:prstClr val="white"/>
                </a:solidFill>
              </a:rPr>
              <a:t> </a:t>
            </a:r>
            <a:r>
              <a:rPr lang="fr-BE" sz="4000" baseline="2000" dirty="0" err="1">
                <a:solidFill>
                  <a:prstClr val="white"/>
                </a:solidFill>
              </a:rPr>
              <a:t>papers</a:t>
            </a:r>
            <a:endParaRPr lang="fr-BE" sz="4000" baseline="2000" dirty="0">
              <a:solidFill>
                <a:prstClr val="white"/>
              </a:solidFill>
            </a:endParaRPr>
          </a:p>
          <a:p>
            <a:pPr marL="396000" indent="-285750" algn="just">
              <a:lnSpc>
                <a:spcPts val="1680"/>
              </a:lnSpc>
              <a:spcBef>
                <a:spcPts val="1200"/>
              </a:spcBef>
              <a:spcAft>
                <a:spcPts val="1200"/>
              </a:spcAft>
              <a:buFont typeface="Arial" panose="020B0604020202020204" pitchFamily="34" charset="0"/>
              <a:buChar char="•"/>
              <a:defRPr/>
            </a:pPr>
            <a:r>
              <a:rPr lang="fr-BE" sz="4000" baseline="2000" dirty="0">
                <a:solidFill>
                  <a:prstClr val="white"/>
                </a:solidFill>
              </a:rPr>
              <a:t>How to </a:t>
            </a:r>
            <a:r>
              <a:rPr lang="fr-BE" sz="4000" baseline="2000" dirty="0" err="1">
                <a:solidFill>
                  <a:prstClr val="white"/>
                </a:solidFill>
              </a:rPr>
              <a:t>integrate</a:t>
            </a:r>
            <a:r>
              <a:rPr lang="fr-BE" sz="4000" baseline="2000" dirty="0">
                <a:solidFill>
                  <a:prstClr val="white"/>
                </a:solidFill>
              </a:rPr>
              <a:t> HOF in the System?</a:t>
            </a:r>
          </a:p>
          <a:p>
            <a:pPr marL="396000" lvl="0" indent="-285750" algn="just">
              <a:lnSpc>
                <a:spcPts val="1680"/>
              </a:lnSpc>
              <a:spcBef>
                <a:spcPts val="1200"/>
              </a:spcBef>
              <a:spcAft>
                <a:spcPts val="1200"/>
              </a:spcAft>
              <a:buFont typeface="Arial" panose="020B0604020202020204" pitchFamily="34" charset="0"/>
              <a:buChar char="•"/>
              <a:defRPr/>
            </a:pPr>
            <a:r>
              <a:rPr lang="fr-BE" sz="4000" baseline="2000" dirty="0">
                <a:solidFill>
                  <a:prstClr val="white"/>
                </a:solidFill>
              </a:rPr>
              <a:t>HOF aspects in ERTMS occurrences</a:t>
            </a:r>
            <a:endParaRPr kumimoji="0" lang="fr-BE" sz="4000" i="0" u="none" strike="noStrike" kern="1200" cap="none" spc="0" normalizeH="0" baseline="2000" noProof="0" dirty="0">
              <a:ln>
                <a:noFill/>
              </a:ln>
              <a:solidFill>
                <a:prstClr val="white"/>
              </a:solidFill>
              <a:effectLst/>
              <a:uLnTx/>
              <a:uFillTx/>
              <a:latin typeface="Calibri" panose="020F0502020204030204"/>
              <a:ea typeface="+mn-ea"/>
              <a:cs typeface="+mn-cs"/>
            </a:endParaRPr>
          </a:p>
          <a:p>
            <a:pPr marL="396000" lvl="0" indent="-285750" algn="just">
              <a:lnSpc>
                <a:spcPts val="1680"/>
              </a:lnSpc>
              <a:spcBef>
                <a:spcPts val="1200"/>
              </a:spcBef>
              <a:spcAft>
                <a:spcPts val="1200"/>
              </a:spcAft>
              <a:buFont typeface="Arial" panose="020B0604020202020204" pitchFamily="34" charset="0"/>
              <a:buChar char="•"/>
              <a:defRPr/>
            </a:pPr>
            <a:r>
              <a:rPr kumimoji="0" lang="fr-BE" sz="4000" i="0" u="none" strike="noStrike" kern="1200" cap="none" spc="0" normalizeH="0" baseline="2000" noProof="0" dirty="0">
                <a:ln>
                  <a:noFill/>
                </a:ln>
                <a:solidFill>
                  <a:prstClr val="white"/>
                </a:solidFill>
                <a:effectLst/>
                <a:uLnTx/>
                <a:uFillTx/>
                <a:latin typeface="Calibri" panose="020F0502020204030204"/>
                <a:ea typeface="+mn-ea"/>
                <a:cs typeface="+mn-cs"/>
              </a:rPr>
              <a:t>Q&amp;A</a:t>
            </a:r>
          </a:p>
        </p:txBody>
      </p:sp>
      <p:sp>
        <p:nvSpPr>
          <p:cNvPr id="9" name="TextBox 8">
            <a:extLst>
              <a:ext uri="{FF2B5EF4-FFF2-40B4-BE49-F238E27FC236}">
                <a16:creationId xmlns:a16="http://schemas.microsoft.com/office/drawing/2014/main" id="{15CFA201-2F4D-40D6-9384-EBDBDAB49389}"/>
              </a:ext>
            </a:extLst>
          </p:cNvPr>
          <p:cNvSpPr txBox="1"/>
          <p:nvPr/>
        </p:nvSpPr>
        <p:spPr>
          <a:xfrm>
            <a:off x="11853446" y="2784906"/>
            <a:ext cx="338554" cy="3524907"/>
          </a:xfrm>
          <a:prstGeom prst="rect">
            <a:avLst/>
          </a:prstGeom>
          <a:noFill/>
        </p:spPr>
        <p:txBody>
          <a:bodyPr vert="vert270" wrap="square" rtlCol="0">
            <a:spAutoFit/>
          </a:bodyPr>
          <a:lstStyle/>
          <a:p>
            <a:r>
              <a:rPr lang="en-US" sz="1000">
                <a:solidFill>
                  <a:schemeClr val="bg1"/>
                </a:solidFill>
              </a:rPr>
              <a:t>Photo: Adobe </a:t>
            </a:r>
            <a:r>
              <a:rPr lang="en-US" sz="1000" err="1">
                <a:solidFill>
                  <a:schemeClr val="bg1"/>
                </a:solidFill>
              </a:rPr>
              <a:t>Srock</a:t>
            </a:r>
            <a:r>
              <a:rPr lang="en-US" sz="1000">
                <a:solidFill>
                  <a:schemeClr val="bg1"/>
                </a:solidFill>
              </a:rPr>
              <a:t> / by </a:t>
            </a:r>
            <a:r>
              <a:rPr lang="en-GB" sz="1000">
                <a:solidFill>
                  <a:schemeClr val="bg1"/>
                </a:solidFill>
              </a:rPr>
              <a:t> </a:t>
            </a:r>
            <a:r>
              <a:rPr lang="en-GB" sz="1000" b="0" i="0" u="none" strike="noStrike" err="1">
                <a:solidFill>
                  <a:schemeClr val="bg1"/>
                </a:solidFill>
                <a:effectLst/>
                <a:latin typeface="adobe-clean"/>
              </a:rPr>
              <a:t>tarasylo</a:t>
            </a:r>
            <a:endParaRPr lang="en-GB" sz="1000">
              <a:solidFill>
                <a:schemeClr val="bg1"/>
              </a:solidFill>
            </a:endParaRPr>
          </a:p>
        </p:txBody>
      </p:sp>
    </p:spTree>
    <p:extLst>
      <p:ext uri="{BB962C8B-B14F-4D97-AF65-F5344CB8AC3E}">
        <p14:creationId xmlns:p14="http://schemas.microsoft.com/office/powerpoint/2010/main" val="1192541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860377-09D1-8958-94F8-6A8FCE65CD90}"/>
              </a:ext>
            </a:extLst>
          </p:cNvPr>
          <p:cNvSpPr txBox="1"/>
          <p:nvPr/>
        </p:nvSpPr>
        <p:spPr>
          <a:xfrm>
            <a:off x="483471" y="2184776"/>
            <a:ext cx="6268393" cy="2708434"/>
          </a:xfrm>
          <a:prstGeom prst="rect">
            <a:avLst/>
          </a:prstGeom>
          <a:noFill/>
        </p:spPr>
        <p:txBody>
          <a:bodyPr wrap="square" rtlCol="0">
            <a:spAutoFit/>
          </a:bodyPr>
          <a:lstStyle>
            <a:defPPr>
              <a:defRPr lang="id-ID"/>
            </a:defPPr>
            <a:lvl1pPr marL="285750" indent="-285750">
              <a:spcBef>
                <a:spcPts val="1200"/>
              </a:spcBef>
              <a:spcAft>
                <a:spcPts val="600"/>
              </a:spcAft>
              <a:buFont typeface="Arial" panose="020B0604020202020204" pitchFamily="34" charset="0"/>
              <a:buChar char="•"/>
              <a:defRPr sz="2000" b="0" i="0">
                <a:solidFill>
                  <a:srgbClr val="000000"/>
                </a:solidFill>
                <a:effectLst/>
                <a:latin typeface="Calibri" panose="020F0502020204030204" pitchFamily="34" charset="0"/>
              </a:defRPr>
            </a:lvl1pPr>
          </a:lstStyle>
          <a:p>
            <a:pPr marL="0" indent="0">
              <a:buNone/>
            </a:pPr>
            <a:r>
              <a:rPr lang="en-US" dirty="0">
                <a:solidFill>
                  <a:srgbClr val="787878"/>
                </a:solidFill>
              </a:rPr>
              <a:t>New form of teamwork: Teaming between humans and automation </a:t>
            </a:r>
          </a:p>
          <a:p>
            <a:r>
              <a:rPr lang="en-US" dirty="0">
                <a:solidFill>
                  <a:srgbClr val="787878"/>
                </a:solidFill>
              </a:rPr>
              <a:t>Due to the execution of complex tasks, </a:t>
            </a:r>
            <a:r>
              <a:rPr lang="en-US" b="1" dirty="0">
                <a:solidFill>
                  <a:srgbClr val="787878"/>
                </a:solidFill>
              </a:rPr>
              <a:t>automation</a:t>
            </a:r>
            <a:r>
              <a:rPr lang="en-US" dirty="0">
                <a:solidFill>
                  <a:srgbClr val="787878"/>
                </a:solidFill>
              </a:rPr>
              <a:t> is increasingly discussed in terms of a </a:t>
            </a:r>
            <a:r>
              <a:rPr lang="en-US" b="1" dirty="0">
                <a:solidFill>
                  <a:srgbClr val="787878"/>
                </a:solidFill>
              </a:rPr>
              <a:t>team member </a:t>
            </a:r>
          </a:p>
          <a:p>
            <a:r>
              <a:rPr lang="en-US" dirty="0">
                <a:solidFill>
                  <a:srgbClr val="787878"/>
                </a:solidFill>
              </a:rPr>
              <a:t>An example from </a:t>
            </a:r>
            <a:r>
              <a:rPr lang="en-US" b="1" dirty="0">
                <a:solidFill>
                  <a:srgbClr val="787878"/>
                </a:solidFill>
              </a:rPr>
              <a:t>air traffic control </a:t>
            </a:r>
            <a:r>
              <a:rPr lang="en-US" dirty="0">
                <a:solidFill>
                  <a:srgbClr val="787878"/>
                </a:solidFill>
              </a:rPr>
              <a:t>is used and </a:t>
            </a:r>
            <a:r>
              <a:rPr lang="en-US" b="1" dirty="0">
                <a:solidFill>
                  <a:srgbClr val="787878"/>
                </a:solidFill>
              </a:rPr>
              <a:t>findings</a:t>
            </a:r>
            <a:r>
              <a:rPr lang="en-US" dirty="0">
                <a:solidFill>
                  <a:srgbClr val="787878"/>
                </a:solidFill>
              </a:rPr>
              <a:t> are </a:t>
            </a:r>
            <a:r>
              <a:rPr lang="en-US" b="1" dirty="0">
                <a:solidFill>
                  <a:srgbClr val="787878"/>
                </a:solidFill>
              </a:rPr>
              <a:t>transferred</a:t>
            </a:r>
            <a:r>
              <a:rPr lang="en-US" dirty="0">
                <a:solidFill>
                  <a:srgbClr val="787878"/>
                </a:solidFill>
              </a:rPr>
              <a:t> to the handling of existing </a:t>
            </a:r>
            <a:r>
              <a:rPr lang="en-US" b="1" dirty="0">
                <a:solidFill>
                  <a:srgbClr val="787878"/>
                </a:solidFill>
              </a:rPr>
              <a:t>interlocking technologies in the rail industry</a:t>
            </a:r>
            <a:r>
              <a:rPr lang="en-US" dirty="0">
                <a:solidFill>
                  <a:srgbClr val="787878"/>
                </a:solidFill>
              </a:rPr>
              <a:t>.</a:t>
            </a:r>
          </a:p>
        </p:txBody>
      </p:sp>
      <p:sp>
        <p:nvSpPr>
          <p:cNvPr id="9" name="Title 1">
            <a:extLst>
              <a:ext uri="{FF2B5EF4-FFF2-40B4-BE49-F238E27FC236}">
                <a16:creationId xmlns:a16="http://schemas.microsoft.com/office/drawing/2014/main" id="{D2B8F08F-D3ED-12E1-0EEE-2D0C9D6716A8}"/>
              </a:ext>
            </a:extLst>
          </p:cNvPr>
          <p:cNvSpPr txBox="1">
            <a:spLocks/>
          </p:cNvSpPr>
          <p:nvPr/>
        </p:nvSpPr>
        <p:spPr>
          <a:xfrm>
            <a:off x="3194137" y="96338"/>
            <a:ext cx="8838100" cy="11379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kern="1200">
                <a:solidFill>
                  <a:schemeClr val="tx1">
                    <a:lumMod val="50000"/>
                    <a:lumOff val="50000"/>
                  </a:schemeClr>
                </a:solidFill>
                <a:latin typeface="+mj-lt"/>
                <a:ea typeface="+mj-ea"/>
                <a:cs typeface="+mj-cs"/>
              </a:defRPr>
            </a:lvl1pPr>
          </a:lstStyle>
          <a:p>
            <a:pPr>
              <a:lnSpc>
                <a:spcPct val="100000"/>
              </a:lnSpc>
            </a:pPr>
            <a:r>
              <a:rPr lang="en-US" sz="2800" b="1" dirty="0">
                <a:solidFill>
                  <a:schemeClr val="accent6">
                    <a:lumMod val="75000"/>
                  </a:schemeClr>
                </a:solidFill>
                <a:latin typeface="Calibri-Bold"/>
              </a:rPr>
              <a:t>AUTOMATION MYTH #4 </a:t>
            </a:r>
            <a:br>
              <a:rPr lang="en-US" sz="2800" b="1" dirty="0">
                <a:solidFill>
                  <a:schemeClr val="accent6">
                    <a:lumMod val="75000"/>
                  </a:schemeClr>
                </a:solidFill>
                <a:latin typeface="Calibri-Bold"/>
              </a:rPr>
            </a:br>
            <a:r>
              <a:rPr lang="en-US" sz="2800" dirty="0">
                <a:solidFill>
                  <a:schemeClr val="accent6">
                    <a:lumMod val="75000"/>
                  </a:schemeClr>
                </a:solidFill>
                <a:latin typeface="Calibri-Bold"/>
              </a:rPr>
              <a:t>Automation makes humans-automation team impossible</a:t>
            </a:r>
            <a:endParaRPr lang="en-GB" sz="2800" dirty="0">
              <a:solidFill>
                <a:schemeClr val="accent6">
                  <a:lumMod val="75000"/>
                </a:schemeClr>
              </a:solidFill>
              <a:latin typeface="Calibri" panose="020F0502020204030204" pitchFamily="34" charset="0"/>
            </a:endParaRPr>
          </a:p>
        </p:txBody>
      </p:sp>
      <p:sp>
        <p:nvSpPr>
          <p:cNvPr id="4" name="TextBox 3">
            <a:extLst>
              <a:ext uri="{FF2B5EF4-FFF2-40B4-BE49-F238E27FC236}">
                <a16:creationId xmlns:a16="http://schemas.microsoft.com/office/drawing/2014/main" id="{B94D119D-67F8-4F10-68EC-302AE185423E}"/>
              </a:ext>
            </a:extLst>
          </p:cNvPr>
          <p:cNvSpPr txBox="1"/>
          <p:nvPr/>
        </p:nvSpPr>
        <p:spPr>
          <a:xfrm>
            <a:off x="483471" y="5104835"/>
            <a:ext cx="11295960" cy="1246495"/>
          </a:xfrm>
          <a:prstGeom prst="rect">
            <a:avLst/>
          </a:prstGeom>
          <a:noFill/>
        </p:spPr>
        <p:txBody>
          <a:bodyPr wrap="square">
            <a:spAutoFit/>
          </a:bodyPr>
          <a:lstStyle/>
          <a:p>
            <a:pPr marL="285750" indent="-285750">
              <a:spcBef>
                <a:spcPts val="1200"/>
              </a:spcBef>
              <a:spcAft>
                <a:spcPts val="600"/>
              </a:spcAft>
              <a:buFont typeface="Arial" panose="020B0604020202020204" pitchFamily="34" charset="0"/>
              <a:buChar char="•"/>
            </a:pPr>
            <a:r>
              <a:rPr lang="en-US" sz="2000" dirty="0">
                <a:solidFill>
                  <a:srgbClr val="787878"/>
                </a:solidFill>
              </a:rPr>
              <a:t>Tendencies of </a:t>
            </a:r>
            <a:r>
              <a:rPr lang="en-US" sz="2000" b="1" dirty="0">
                <a:solidFill>
                  <a:srgbClr val="787878"/>
                </a:solidFill>
              </a:rPr>
              <a:t>teamwork between </a:t>
            </a:r>
            <a:r>
              <a:rPr lang="en-US" sz="2000" b="1" dirty="0" err="1">
                <a:solidFill>
                  <a:srgbClr val="787878"/>
                </a:solidFill>
              </a:rPr>
              <a:t>signallers</a:t>
            </a:r>
            <a:r>
              <a:rPr lang="en-US" sz="2000" b="1" dirty="0">
                <a:solidFill>
                  <a:srgbClr val="787878"/>
                </a:solidFill>
              </a:rPr>
              <a:t> and automation </a:t>
            </a:r>
            <a:r>
              <a:rPr lang="en-US" sz="2000" dirty="0">
                <a:solidFill>
                  <a:srgbClr val="787878"/>
                </a:solidFill>
              </a:rPr>
              <a:t>are emerging nowadays. </a:t>
            </a:r>
          </a:p>
          <a:p>
            <a:pPr marL="285750" indent="-285750">
              <a:spcBef>
                <a:spcPts val="1200"/>
              </a:spcBef>
              <a:spcAft>
                <a:spcPts val="600"/>
              </a:spcAft>
              <a:buFont typeface="Arial" panose="020B0604020202020204" pitchFamily="34" charset="0"/>
              <a:buChar char="•"/>
            </a:pPr>
            <a:r>
              <a:rPr lang="en-US" sz="2000" dirty="0">
                <a:solidFill>
                  <a:srgbClr val="787878"/>
                </a:solidFill>
              </a:rPr>
              <a:t>In the future, this </a:t>
            </a:r>
            <a:r>
              <a:rPr lang="en-US" sz="2000" b="1" dirty="0">
                <a:solidFill>
                  <a:srgbClr val="787878"/>
                </a:solidFill>
              </a:rPr>
              <a:t>new form of teamwork</a:t>
            </a:r>
            <a:r>
              <a:rPr lang="en-US" sz="2000" dirty="0">
                <a:solidFill>
                  <a:srgbClr val="787878"/>
                </a:solidFill>
              </a:rPr>
              <a:t> can be further </a:t>
            </a:r>
            <a:r>
              <a:rPr lang="en-US" sz="2000" b="1" dirty="0">
                <a:solidFill>
                  <a:srgbClr val="787878"/>
                </a:solidFill>
              </a:rPr>
              <a:t>developed</a:t>
            </a:r>
            <a:r>
              <a:rPr lang="en-US" sz="2000" dirty="0">
                <a:solidFill>
                  <a:srgbClr val="787878"/>
                </a:solidFill>
              </a:rPr>
              <a:t> with the help of the introduced model on the key aspects for a successful teaming between humans and automation </a:t>
            </a:r>
          </a:p>
        </p:txBody>
      </p:sp>
      <p:pic>
        <p:nvPicPr>
          <p:cNvPr id="5" name="Picture 4">
            <a:extLst>
              <a:ext uri="{FF2B5EF4-FFF2-40B4-BE49-F238E27FC236}">
                <a16:creationId xmlns:a16="http://schemas.microsoft.com/office/drawing/2014/main" id="{7964C7EF-132F-4461-3832-A616868BD895}"/>
              </a:ext>
            </a:extLst>
          </p:cNvPr>
          <p:cNvPicPr>
            <a:picLocks noChangeAspect="1"/>
          </p:cNvPicPr>
          <p:nvPr/>
        </p:nvPicPr>
        <p:blipFill rotWithShape="1">
          <a:blip r:embed="rId3"/>
          <a:srcRect l="5833" t="15200" r="55917" b="21600"/>
          <a:stretch/>
        </p:blipFill>
        <p:spPr>
          <a:xfrm>
            <a:off x="6908603" y="2300079"/>
            <a:ext cx="5022140" cy="2593131"/>
          </a:xfrm>
          <a:prstGeom prst="rect">
            <a:avLst/>
          </a:prstGeom>
        </p:spPr>
      </p:pic>
      <p:sp>
        <p:nvSpPr>
          <p:cNvPr id="6" name="TextBox 5">
            <a:extLst>
              <a:ext uri="{FF2B5EF4-FFF2-40B4-BE49-F238E27FC236}">
                <a16:creationId xmlns:a16="http://schemas.microsoft.com/office/drawing/2014/main" id="{2CCC7C4A-33B4-1CCC-DFD6-7019174EB4F3}"/>
              </a:ext>
            </a:extLst>
          </p:cNvPr>
          <p:cNvSpPr txBox="1"/>
          <p:nvPr/>
        </p:nvSpPr>
        <p:spPr>
          <a:xfrm>
            <a:off x="850864" y="1524966"/>
            <a:ext cx="9321836" cy="369332"/>
          </a:xfrm>
          <a:prstGeom prst="rect">
            <a:avLst/>
          </a:prstGeom>
          <a:noFill/>
        </p:spPr>
        <p:txBody>
          <a:bodyPr wrap="square">
            <a:spAutoFit/>
          </a:bodyPr>
          <a:lstStyle/>
          <a:p>
            <a:r>
              <a:rPr lang="en-US" dirty="0">
                <a:hlinkClick r:id="rId4"/>
              </a:rPr>
              <a:t>HOF in Automation | European Union Agency for Railways (europa.eu)</a:t>
            </a:r>
            <a:endParaRPr lang="en-GB" dirty="0"/>
          </a:p>
        </p:txBody>
      </p:sp>
    </p:spTree>
    <p:extLst>
      <p:ext uri="{BB962C8B-B14F-4D97-AF65-F5344CB8AC3E}">
        <p14:creationId xmlns:p14="http://schemas.microsoft.com/office/powerpoint/2010/main" val="911220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a:extLst>
              <a:ext uri="{FF2B5EF4-FFF2-40B4-BE49-F238E27FC236}">
                <a16:creationId xmlns:a16="http://schemas.microsoft.com/office/drawing/2014/main" id="{BE876EFF-E6E1-124D-A8D3-B9DF8D2276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618" y="1376576"/>
            <a:ext cx="5296378" cy="295996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4">
            <a:extLst>
              <a:ext uri="{FF2B5EF4-FFF2-40B4-BE49-F238E27FC236}">
                <a16:creationId xmlns:a16="http://schemas.microsoft.com/office/drawing/2014/main" id="{2D2AA47C-0C29-BB8A-E1CA-92C040CF29A2}"/>
              </a:ext>
            </a:extLst>
          </p:cNvPr>
          <p:cNvSpPr txBox="1">
            <a:spLocks/>
          </p:cNvSpPr>
          <p:nvPr/>
        </p:nvSpPr>
        <p:spPr>
          <a:xfrm>
            <a:off x="3306870" y="116378"/>
            <a:ext cx="8685317" cy="11975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a:solidFill>
                  <a:schemeClr val="tx1">
                    <a:lumMod val="50000"/>
                    <a:lumOff val="50000"/>
                  </a:schemeClr>
                </a:solidFill>
                <a:latin typeface="+mj-lt"/>
                <a:ea typeface="+mj-ea"/>
                <a:cs typeface="+mj-cs"/>
              </a:defRPr>
            </a:lvl1pPr>
          </a:lstStyle>
          <a:p>
            <a:r>
              <a:rPr lang="fr-BE" sz="2800" b="1" dirty="0">
                <a:latin typeface="+mn-lt"/>
              </a:rPr>
              <a:t>HOF Tool </a:t>
            </a:r>
            <a:r>
              <a:rPr lang="fr-BE" sz="2800" b="1" dirty="0" err="1">
                <a:latin typeface="+mn-lt"/>
              </a:rPr>
              <a:t>methodology</a:t>
            </a:r>
            <a:r>
              <a:rPr lang="fr-BE" sz="2800" b="1" dirty="0">
                <a:latin typeface="+mn-lt"/>
              </a:rPr>
              <a:t>  </a:t>
            </a:r>
            <a:br>
              <a:rPr lang="fr-BE" sz="2800" dirty="0">
                <a:latin typeface="+mn-lt"/>
              </a:rPr>
            </a:br>
            <a:r>
              <a:rPr lang="fr-BE" sz="2800" dirty="0">
                <a:latin typeface="+mn-lt"/>
              </a:rPr>
              <a:t>Five </a:t>
            </a:r>
            <a:r>
              <a:rPr lang="fr-BE" sz="2800" dirty="0" err="1">
                <a:latin typeface="+mn-lt"/>
              </a:rPr>
              <a:t>steps</a:t>
            </a:r>
            <a:r>
              <a:rPr lang="fr-BE" sz="2800" dirty="0">
                <a:latin typeface="+mn-lt"/>
              </a:rPr>
              <a:t>: </a:t>
            </a:r>
            <a:r>
              <a:rPr lang="fr-BE" sz="2800" dirty="0" err="1">
                <a:latin typeface="+mn-lt"/>
              </a:rPr>
              <a:t>integrating</a:t>
            </a:r>
            <a:r>
              <a:rPr lang="fr-BE" sz="2800" dirty="0">
                <a:latin typeface="+mn-lt"/>
              </a:rPr>
              <a:t> HOF in change management</a:t>
            </a:r>
            <a:endParaRPr lang="id-ID" sz="2800" dirty="0">
              <a:latin typeface="+mn-lt"/>
            </a:endParaRPr>
          </a:p>
        </p:txBody>
      </p:sp>
      <p:pic>
        <p:nvPicPr>
          <p:cNvPr id="3" name="Picture 2">
            <a:extLst>
              <a:ext uri="{FF2B5EF4-FFF2-40B4-BE49-F238E27FC236}">
                <a16:creationId xmlns:a16="http://schemas.microsoft.com/office/drawing/2014/main" id="{BE5439B2-56FC-2F40-A214-28008CE74CCC}"/>
              </a:ext>
            </a:extLst>
          </p:cNvPr>
          <p:cNvPicPr>
            <a:picLocks noChangeAspect="1"/>
          </p:cNvPicPr>
          <p:nvPr/>
        </p:nvPicPr>
        <p:blipFill>
          <a:blip r:embed="rId4"/>
          <a:stretch>
            <a:fillRect/>
          </a:stretch>
        </p:blipFill>
        <p:spPr>
          <a:xfrm>
            <a:off x="5616081" y="1990348"/>
            <a:ext cx="6393301" cy="4692386"/>
          </a:xfrm>
          <a:prstGeom prst="rect">
            <a:avLst/>
          </a:prstGeom>
        </p:spPr>
      </p:pic>
      <p:sp>
        <p:nvSpPr>
          <p:cNvPr id="5" name="TextBox 4">
            <a:extLst>
              <a:ext uri="{FF2B5EF4-FFF2-40B4-BE49-F238E27FC236}">
                <a16:creationId xmlns:a16="http://schemas.microsoft.com/office/drawing/2014/main" id="{1C3FE6C5-6C92-612C-155F-6BFD7BE83B89}"/>
              </a:ext>
            </a:extLst>
          </p:cNvPr>
          <p:cNvSpPr txBox="1"/>
          <p:nvPr/>
        </p:nvSpPr>
        <p:spPr>
          <a:xfrm>
            <a:off x="182618" y="4735831"/>
            <a:ext cx="5401753" cy="830997"/>
          </a:xfrm>
          <a:prstGeom prst="rect">
            <a:avLst/>
          </a:prstGeom>
          <a:noFill/>
        </p:spPr>
        <p:txBody>
          <a:bodyPr wrap="square">
            <a:spAutoFit/>
          </a:bodyPr>
          <a:lstStyle/>
          <a:p>
            <a:r>
              <a:rPr lang="en-US" sz="2400" b="1" dirty="0">
                <a:solidFill>
                  <a:schemeClr val="tx1">
                    <a:lumMod val="50000"/>
                    <a:lumOff val="50000"/>
                  </a:schemeClr>
                </a:solidFill>
                <a:ea typeface="+mj-ea"/>
                <a:cs typeface="+mj-cs"/>
              </a:rPr>
              <a:t>5*5 HOF taxonomy</a:t>
            </a:r>
          </a:p>
          <a:p>
            <a:r>
              <a:rPr lang="en-US" sz="2400" dirty="0">
                <a:solidFill>
                  <a:schemeClr val="tx1">
                    <a:lumMod val="50000"/>
                    <a:lumOff val="50000"/>
                  </a:schemeClr>
                </a:solidFill>
                <a:ea typeface="+mj-ea"/>
                <a:cs typeface="+mj-cs"/>
              </a:rPr>
              <a:t>Human Organisational Factors questions</a:t>
            </a:r>
            <a:endParaRPr lang="id-ID" sz="2400" dirty="0">
              <a:solidFill>
                <a:schemeClr val="tx1">
                  <a:lumMod val="50000"/>
                  <a:lumOff val="50000"/>
                </a:schemeClr>
              </a:solidFill>
              <a:ea typeface="+mj-ea"/>
              <a:cs typeface="+mj-cs"/>
            </a:endParaRPr>
          </a:p>
        </p:txBody>
      </p:sp>
      <p:sp>
        <p:nvSpPr>
          <p:cNvPr id="8" name="TextBox 7">
            <a:extLst>
              <a:ext uri="{FF2B5EF4-FFF2-40B4-BE49-F238E27FC236}">
                <a16:creationId xmlns:a16="http://schemas.microsoft.com/office/drawing/2014/main" id="{75005E21-12F1-166B-7023-EEEFEFD58C3E}"/>
              </a:ext>
            </a:extLst>
          </p:cNvPr>
          <p:cNvSpPr txBox="1"/>
          <p:nvPr/>
        </p:nvSpPr>
        <p:spPr>
          <a:xfrm>
            <a:off x="182618" y="5745649"/>
            <a:ext cx="5296378" cy="646331"/>
          </a:xfrm>
          <a:prstGeom prst="rect">
            <a:avLst/>
          </a:prstGeom>
          <a:noFill/>
        </p:spPr>
        <p:txBody>
          <a:bodyPr wrap="square">
            <a:spAutoFit/>
          </a:bodyPr>
          <a:lstStyle/>
          <a:p>
            <a:r>
              <a:rPr lang="en-US" dirty="0">
                <a:hlinkClick r:id="rId5"/>
              </a:rPr>
              <a:t>HOF in Change Management | </a:t>
            </a:r>
          </a:p>
          <a:p>
            <a:r>
              <a:rPr lang="en-US" dirty="0">
                <a:hlinkClick r:id="rId5"/>
              </a:rPr>
              <a:t>European Union Agency for Railways (europa.eu)</a:t>
            </a:r>
            <a:endParaRPr lang="en-GB" dirty="0"/>
          </a:p>
        </p:txBody>
      </p:sp>
    </p:spTree>
    <p:extLst>
      <p:ext uri="{BB962C8B-B14F-4D97-AF65-F5344CB8AC3E}">
        <p14:creationId xmlns:p14="http://schemas.microsoft.com/office/powerpoint/2010/main" val="2078388303"/>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490530" y="5920558"/>
            <a:ext cx="7820712" cy="769441"/>
          </a:xfrm>
          <a:prstGeom prst="rect">
            <a:avLst/>
          </a:prstGeom>
          <a:noFill/>
        </p:spPr>
        <p:txBody>
          <a:bodyPr wrap="square" rtlCol="0">
            <a:spAutoFit/>
          </a:bodyPr>
          <a:lstStyle/>
          <a:p>
            <a:pPr marL="285750" marR="0" lvl="0" indent="-285750" algn="just" defTabSz="914400" rtl="0" eaLnBrk="1" fontAlgn="auto" latinLnBrk="0" hangingPunct="1">
              <a:spcBef>
                <a:spcPts val="600"/>
              </a:spcBef>
              <a:spcAft>
                <a:spcPts val="600"/>
              </a:spcAft>
              <a:buClrTx/>
              <a:buSzTx/>
              <a:buFont typeface="Arial" panose="020B0604020202020204" pitchFamily="34" charset="0"/>
              <a:buChar char="•"/>
              <a:tabLst/>
              <a:defRPr/>
            </a:pPr>
            <a:r>
              <a:rPr lang="en-US" sz="2200" b="1" dirty="0">
                <a:solidFill>
                  <a:srgbClr val="FF9900"/>
                </a:solidFill>
                <a:latin typeface="Calibri" panose="020F0502020204030204" pitchFamily="34" charset="0"/>
              </a:rPr>
              <a:t>Error not detected by checking operators, nor during the pre-traffic validations and tests before commercial operations</a:t>
            </a:r>
          </a:p>
        </p:txBody>
      </p:sp>
      <p:sp>
        <p:nvSpPr>
          <p:cNvPr id="24" name="Title 4">
            <a:extLst>
              <a:ext uri="{FF2B5EF4-FFF2-40B4-BE49-F238E27FC236}">
                <a16:creationId xmlns:a16="http://schemas.microsoft.com/office/drawing/2014/main" id="{F1B9FB3C-0584-1443-BE07-99F3F52625FC}"/>
              </a:ext>
            </a:extLst>
          </p:cNvPr>
          <p:cNvSpPr>
            <a:spLocks noGrp="1"/>
          </p:cNvSpPr>
          <p:nvPr>
            <p:ph type="title"/>
          </p:nvPr>
        </p:nvSpPr>
        <p:spPr>
          <a:xfrm>
            <a:off x="3306870" y="116378"/>
            <a:ext cx="5004373" cy="1230729"/>
          </a:xfrm>
        </p:spPr>
        <p:txBody>
          <a:bodyPr>
            <a:normAutofit/>
          </a:bodyPr>
          <a:lstStyle/>
          <a:p>
            <a:r>
              <a:rPr lang="fr-BE" sz="2800" b="1" dirty="0">
                <a:latin typeface="+mn-lt"/>
              </a:rPr>
              <a:t>Investigation Report </a:t>
            </a:r>
            <a:br>
              <a:rPr lang="fr-BE" sz="2800" dirty="0">
                <a:latin typeface="+mn-lt"/>
              </a:rPr>
            </a:br>
            <a:r>
              <a:rPr lang="fr-BE" sz="2800" dirty="0">
                <a:latin typeface="+mn-lt"/>
              </a:rPr>
              <a:t>Over speed of an HS train - 2019</a:t>
            </a:r>
            <a:endParaRPr lang="id-ID" sz="2800" dirty="0">
              <a:latin typeface="+mn-lt"/>
            </a:endParaRPr>
          </a:p>
        </p:txBody>
      </p:sp>
      <p:sp>
        <p:nvSpPr>
          <p:cNvPr id="29" name="Rettangolo 28">
            <a:extLst>
              <a:ext uri="{FF2B5EF4-FFF2-40B4-BE49-F238E27FC236}">
                <a16:creationId xmlns:a16="http://schemas.microsoft.com/office/drawing/2014/main" id="{CA2AAD12-6F2D-C048-B53E-8EBFBF579D49}"/>
              </a:ext>
            </a:extLst>
          </p:cNvPr>
          <p:cNvSpPr/>
          <p:nvPr/>
        </p:nvSpPr>
        <p:spPr>
          <a:xfrm>
            <a:off x="8467595" y="5544109"/>
            <a:ext cx="3724405" cy="1313891"/>
          </a:xfrm>
          <a:prstGeom prst="rect">
            <a:avLst/>
          </a:prstGeom>
          <a:blipFill>
            <a:blip r:embed="rId3" cstate="screen">
              <a:extLst>
                <a:ext uri="{28A0092B-C50C-407E-A947-70E740481C1C}">
                  <a14:useLocalDpi xmlns:a14="http://schemas.microsoft.com/office/drawing/2010/main"/>
                </a:ext>
              </a:extLst>
            </a:blip>
            <a:stretch>
              <a:fillRect l="1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BDC61C7-ACCC-8061-CC2F-F067BD0786DE}"/>
              </a:ext>
            </a:extLst>
          </p:cNvPr>
          <p:cNvSpPr txBox="1"/>
          <p:nvPr/>
        </p:nvSpPr>
        <p:spPr>
          <a:xfrm>
            <a:off x="0" y="6581001"/>
            <a:ext cx="1161998" cy="276999"/>
          </a:xfrm>
          <a:prstGeom prst="rect">
            <a:avLst/>
          </a:prstGeom>
          <a:noFill/>
        </p:spPr>
        <p:txBody>
          <a:bodyPr wrap="square" rtlCol="0">
            <a:spAutoFit/>
          </a:bodyPr>
          <a:lstStyle/>
          <a:p>
            <a:r>
              <a:rPr lang="en-US" sz="1200" dirty="0"/>
              <a:t>Source BEATT</a:t>
            </a:r>
          </a:p>
        </p:txBody>
      </p:sp>
      <p:sp>
        <p:nvSpPr>
          <p:cNvPr id="2" name="Rettangolo 16">
            <a:extLst>
              <a:ext uri="{FF2B5EF4-FFF2-40B4-BE49-F238E27FC236}">
                <a16:creationId xmlns:a16="http://schemas.microsoft.com/office/drawing/2014/main" id="{9784AF55-700E-49FA-B205-E3D97D64AA8C}"/>
              </a:ext>
            </a:extLst>
          </p:cNvPr>
          <p:cNvSpPr/>
          <p:nvPr/>
        </p:nvSpPr>
        <p:spPr>
          <a:xfrm>
            <a:off x="8311242" y="0"/>
            <a:ext cx="3874157" cy="1724628"/>
          </a:xfrm>
          <a:prstGeom prst="rect">
            <a:avLst/>
          </a:prstGeom>
          <a:blipFill>
            <a:blip r:embed="rId4" cstate="screen">
              <a:extLst>
                <a:ext uri="{28A0092B-C50C-407E-A947-70E740481C1C}">
                  <a14:useLocalDpi xmlns:a14="http://schemas.microsoft.com/office/drawing/2010/main"/>
                </a:ext>
              </a:extLst>
            </a:blip>
            <a:stretch>
              <a:fillRect l="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293AA877-43E7-D677-C4B3-88ADBA310935}"/>
              </a:ext>
            </a:extLst>
          </p:cNvPr>
          <p:cNvSpPr txBox="1"/>
          <p:nvPr/>
        </p:nvSpPr>
        <p:spPr>
          <a:xfrm>
            <a:off x="490530" y="1543489"/>
            <a:ext cx="7073739" cy="430887"/>
          </a:xfrm>
          <a:prstGeom prst="rect">
            <a:avLst/>
          </a:prstGeom>
          <a:noFill/>
        </p:spPr>
        <p:txBody>
          <a:bodyPr wrap="square">
            <a:spAutoFit/>
          </a:bodyPr>
          <a:lstStyle/>
          <a:p>
            <a:pPr marL="285750" lvl="0" indent="-285750" algn="just">
              <a:spcBef>
                <a:spcPts val="600"/>
              </a:spcBef>
              <a:spcAft>
                <a:spcPts val="600"/>
              </a:spcAft>
              <a:buFont typeface="Arial" panose="020B0604020202020204" pitchFamily="34" charset="0"/>
              <a:buChar char="•"/>
              <a:defRPr/>
            </a:pPr>
            <a:r>
              <a:rPr lang="en-US" sz="2200" dirty="0">
                <a:solidFill>
                  <a:srgbClr val="787878"/>
                </a:solidFill>
                <a:latin typeface="Calibri" panose="020F0502020204030204" pitchFamily="34" charset="0"/>
              </a:rPr>
              <a:t>High speed train diverted</a:t>
            </a:r>
          </a:p>
        </p:txBody>
      </p:sp>
      <p:sp>
        <p:nvSpPr>
          <p:cNvPr id="8" name="TextBox 7">
            <a:extLst>
              <a:ext uri="{FF2B5EF4-FFF2-40B4-BE49-F238E27FC236}">
                <a16:creationId xmlns:a16="http://schemas.microsoft.com/office/drawing/2014/main" id="{4487F8F6-6B28-E384-9EF8-DE44A33EDAC5}"/>
              </a:ext>
            </a:extLst>
          </p:cNvPr>
          <p:cNvSpPr txBox="1"/>
          <p:nvPr/>
        </p:nvSpPr>
        <p:spPr>
          <a:xfrm>
            <a:off x="492054" y="2694115"/>
            <a:ext cx="6094476" cy="430887"/>
          </a:xfrm>
          <a:prstGeom prst="rect">
            <a:avLst/>
          </a:prstGeom>
          <a:noFill/>
        </p:spPr>
        <p:txBody>
          <a:bodyPr wrap="square">
            <a:spAutoFit/>
          </a:bodyPr>
          <a:lstStyle/>
          <a:p>
            <a:pPr marL="285750" lvl="0" indent="-285750" algn="just">
              <a:spcBef>
                <a:spcPts val="600"/>
              </a:spcBef>
              <a:spcAft>
                <a:spcPts val="600"/>
              </a:spcAft>
              <a:buFont typeface="Arial" panose="020B0604020202020204" pitchFamily="34" charset="0"/>
              <a:buChar char="•"/>
              <a:defRPr/>
            </a:pPr>
            <a:r>
              <a:rPr lang="en-US" sz="2200" dirty="0">
                <a:solidFill>
                  <a:srgbClr val="787878"/>
                </a:solidFill>
                <a:latin typeface="Calibri" panose="020F0502020204030204" pitchFamily="34" charset="0"/>
              </a:rPr>
              <a:t>Service staff about to fell </a:t>
            </a:r>
          </a:p>
        </p:txBody>
      </p:sp>
      <p:sp>
        <p:nvSpPr>
          <p:cNvPr id="10" name="TextBox 9">
            <a:extLst>
              <a:ext uri="{FF2B5EF4-FFF2-40B4-BE49-F238E27FC236}">
                <a16:creationId xmlns:a16="http://schemas.microsoft.com/office/drawing/2014/main" id="{A8858918-0112-1FC5-60E5-598338E7D2F2}"/>
              </a:ext>
            </a:extLst>
          </p:cNvPr>
          <p:cNvSpPr txBox="1"/>
          <p:nvPr/>
        </p:nvSpPr>
        <p:spPr>
          <a:xfrm>
            <a:off x="490530" y="4145356"/>
            <a:ext cx="7178238" cy="430887"/>
          </a:xfrm>
          <a:prstGeom prst="rect">
            <a:avLst/>
          </a:prstGeom>
          <a:noFill/>
        </p:spPr>
        <p:txBody>
          <a:bodyPr wrap="square">
            <a:spAutoFit/>
          </a:bodyPr>
          <a:lstStyle/>
          <a:p>
            <a:pPr marL="285750" indent="-285750" algn="just">
              <a:spcBef>
                <a:spcPts val="600"/>
              </a:spcBef>
              <a:spcAft>
                <a:spcPts val="600"/>
              </a:spcAft>
              <a:buFont typeface="Arial" panose="020B0604020202020204" pitchFamily="34" charset="0"/>
              <a:buChar char="•"/>
              <a:defRPr/>
            </a:pPr>
            <a:r>
              <a:rPr lang="en-US" sz="2200" dirty="0">
                <a:solidFill>
                  <a:srgbClr val="787878"/>
                </a:solidFill>
                <a:latin typeface="Calibri" panose="020F0502020204030204" pitchFamily="34" charset="0"/>
              </a:rPr>
              <a:t>Part of HS line also operated by freight trains</a:t>
            </a:r>
          </a:p>
        </p:txBody>
      </p:sp>
      <p:sp>
        <p:nvSpPr>
          <p:cNvPr id="12" name="TextBox 11">
            <a:extLst>
              <a:ext uri="{FF2B5EF4-FFF2-40B4-BE49-F238E27FC236}">
                <a16:creationId xmlns:a16="http://schemas.microsoft.com/office/drawing/2014/main" id="{F853449D-2AC8-360F-183B-4705773356AC}"/>
              </a:ext>
            </a:extLst>
          </p:cNvPr>
          <p:cNvSpPr txBox="1"/>
          <p:nvPr/>
        </p:nvSpPr>
        <p:spPr>
          <a:xfrm>
            <a:off x="490530" y="3368752"/>
            <a:ext cx="6096000" cy="461665"/>
          </a:xfrm>
          <a:prstGeom prst="rect">
            <a:avLst/>
          </a:prstGeom>
          <a:noFill/>
        </p:spPr>
        <p:txBody>
          <a:bodyPr wrap="square">
            <a:spAutoFit/>
          </a:bodyPr>
          <a:lstStyle/>
          <a:p>
            <a:pPr marL="285750" lvl="0" indent="-285750" algn="just">
              <a:spcBef>
                <a:spcPts val="600"/>
              </a:spcBef>
              <a:spcAft>
                <a:spcPts val="600"/>
              </a:spcAft>
              <a:buFont typeface="Arial" panose="020B0604020202020204" pitchFamily="34" charset="0"/>
              <a:buChar char="•"/>
              <a:defRPr/>
            </a:pPr>
            <a:r>
              <a:rPr lang="en-US" sz="2400" b="1" dirty="0">
                <a:solidFill>
                  <a:srgbClr val="787878"/>
                </a:solidFill>
                <a:latin typeface="Calibri" panose="020F0502020204030204" pitchFamily="34" charset="0"/>
              </a:rPr>
              <a:t>Overspeed 165km/h instead of 100 km/h</a:t>
            </a:r>
          </a:p>
        </p:txBody>
      </p:sp>
      <p:sp>
        <p:nvSpPr>
          <p:cNvPr id="14" name="TextBox 13">
            <a:extLst>
              <a:ext uri="{FF2B5EF4-FFF2-40B4-BE49-F238E27FC236}">
                <a16:creationId xmlns:a16="http://schemas.microsoft.com/office/drawing/2014/main" id="{2E755CE6-B62C-4EE6-F059-9307F121E024}"/>
              </a:ext>
            </a:extLst>
          </p:cNvPr>
          <p:cNvSpPr txBox="1"/>
          <p:nvPr/>
        </p:nvSpPr>
        <p:spPr>
          <a:xfrm>
            <a:off x="490530" y="4770040"/>
            <a:ext cx="8703344" cy="430887"/>
          </a:xfrm>
          <a:prstGeom prst="rect">
            <a:avLst/>
          </a:prstGeom>
          <a:noFill/>
        </p:spPr>
        <p:txBody>
          <a:bodyPr wrap="square">
            <a:spAutoFit/>
          </a:bodyPr>
          <a:lstStyle/>
          <a:p>
            <a:pPr marL="285750" indent="-285750">
              <a:buFont typeface="Arial" panose="020B0604020202020204" pitchFamily="34" charset="0"/>
              <a:buChar char="•"/>
            </a:pPr>
            <a:r>
              <a:rPr lang="en-US" sz="2200" dirty="0">
                <a:solidFill>
                  <a:srgbClr val="787878"/>
                </a:solidFill>
                <a:latin typeface="Calibri" panose="020F0502020204030204" pitchFamily="34" charset="0"/>
              </a:rPr>
              <a:t>Specific switches to be run at maximum 100 km/h – Exceptional on HSL</a:t>
            </a:r>
            <a:endParaRPr lang="en-US" sz="2200" dirty="0"/>
          </a:p>
        </p:txBody>
      </p:sp>
      <p:sp>
        <p:nvSpPr>
          <p:cNvPr id="16" name="TextBox 15">
            <a:extLst>
              <a:ext uri="{FF2B5EF4-FFF2-40B4-BE49-F238E27FC236}">
                <a16:creationId xmlns:a16="http://schemas.microsoft.com/office/drawing/2014/main" id="{862DA02E-4E27-8810-A821-61FA87D1ACEF}"/>
              </a:ext>
            </a:extLst>
          </p:cNvPr>
          <p:cNvSpPr txBox="1"/>
          <p:nvPr/>
        </p:nvSpPr>
        <p:spPr>
          <a:xfrm>
            <a:off x="490530" y="2104649"/>
            <a:ext cx="6096000" cy="430887"/>
          </a:xfrm>
          <a:prstGeom prst="rect">
            <a:avLst/>
          </a:prstGeom>
          <a:noFill/>
        </p:spPr>
        <p:txBody>
          <a:bodyPr wrap="square">
            <a:spAutoFit/>
          </a:bodyPr>
          <a:lstStyle/>
          <a:p>
            <a:pPr marL="285750" marR="0" lvl="0" indent="-285750" algn="just" defTabSz="914400" rtl="0" eaLnBrk="1" fontAlgn="auto" latinLnBrk="0" hangingPunct="1">
              <a:spcBef>
                <a:spcPts val="600"/>
              </a:spcBef>
              <a:spcAft>
                <a:spcPts val="600"/>
              </a:spcAft>
              <a:buClrTx/>
              <a:buSzTx/>
              <a:buFont typeface="Arial" panose="020B0604020202020204" pitchFamily="34" charset="0"/>
              <a:buChar char="•"/>
              <a:tabLst/>
              <a:defRPr/>
            </a:pPr>
            <a:r>
              <a:rPr lang="en-US" sz="2200" dirty="0">
                <a:solidFill>
                  <a:srgbClr val="787878"/>
                </a:solidFill>
                <a:latin typeface="Calibri" panose="020F0502020204030204" pitchFamily="34" charset="0"/>
              </a:rPr>
              <a:t>DMI:  Maximum speed 170 km/h</a:t>
            </a:r>
          </a:p>
        </p:txBody>
      </p:sp>
      <p:sp>
        <p:nvSpPr>
          <p:cNvPr id="18" name="TextBox 17">
            <a:extLst>
              <a:ext uri="{FF2B5EF4-FFF2-40B4-BE49-F238E27FC236}">
                <a16:creationId xmlns:a16="http://schemas.microsoft.com/office/drawing/2014/main" id="{3A7B168E-880A-43CA-A543-D4B43010C248}"/>
              </a:ext>
            </a:extLst>
          </p:cNvPr>
          <p:cNvSpPr txBox="1"/>
          <p:nvPr/>
        </p:nvSpPr>
        <p:spPr>
          <a:xfrm>
            <a:off x="490530" y="5300201"/>
            <a:ext cx="7300158" cy="430887"/>
          </a:xfrm>
          <a:prstGeom prst="rect">
            <a:avLst/>
          </a:prstGeom>
          <a:noFill/>
        </p:spPr>
        <p:txBody>
          <a:bodyPr wrap="square">
            <a:spAutoFit/>
          </a:bodyPr>
          <a:lstStyle/>
          <a:p>
            <a:pPr marL="285750" marR="0" lvl="0" indent="-285750" algn="just" defTabSz="914400" rtl="0" eaLnBrk="1" fontAlgn="auto" latinLnBrk="0" hangingPunct="1">
              <a:spcBef>
                <a:spcPts val="600"/>
              </a:spcBef>
              <a:spcAft>
                <a:spcPts val="600"/>
              </a:spcAft>
              <a:buClrTx/>
              <a:buSzTx/>
              <a:buFont typeface="Arial" panose="020B0604020202020204" pitchFamily="34" charset="0"/>
              <a:buChar char="•"/>
              <a:tabLst/>
              <a:defRPr/>
            </a:pPr>
            <a:r>
              <a:rPr lang="en-US" sz="2200" dirty="0">
                <a:solidFill>
                  <a:srgbClr val="787878"/>
                </a:solidFill>
                <a:latin typeface="Calibri" panose="020F0502020204030204" pitchFamily="34" charset="0"/>
              </a:rPr>
              <a:t>Difference in speed -&gt; error in setting the </a:t>
            </a:r>
            <a:r>
              <a:rPr lang="en-US" sz="2200" dirty="0" err="1">
                <a:solidFill>
                  <a:srgbClr val="787878"/>
                </a:solidFill>
                <a:latin typeface="Calibri" panose="020F0502020204030204" pitchFamily="34" charset="0"/>
              </a:rPr>
              <a:t>signalling</a:t>
            </a:r>
            <a:r>
              <a:rPr lang="en-US" sz="2200" dirty="0">
                <a:solidFill>
                  <a:srgbClr val="787878"/>
                </a:solidFill>
                <a:latin typeface="Calibri" panose="020F0502020204030204" pitchFamily="34" charset="0"/>
              </a:rPr>
              <a:t> system</a:t>
            </a:r>
          </a:p>
        </p:txBody>
      </p:sp>
      <p:pic>
        <p:nvPicPr>
          <p:cNvPr id="7" name="Picture 6">
            <a:extLst>
              <a:ext uri="{FF2B5EF4-FFF2-40B4-BE49-F238E27FC236}">
                <a16:creationId xmlns:a16="http://schemas.microsoft.com/office/drawing/2014/main" id="{E4526263-F351-5A70-4A86-AA9CE85EAC25}"/>
              </a:ext>
            </a:extLst>
          </p:cNvPr>
          <p:cNvPicPr>
            <a:picLocks noChangeAspect="1"/>
          </p:cNvPicPr>
          <p:nvPr/>
        </p:nvPicPr>
        <p:blipFill rotWithShape="1">
          <a:blip r:embed="rId5"/>
          <a:srcRect l="12043" t="12684" r="9360" b="31892"/>
          <a:stretch/>
        </p:blipFill>
        <p:spPr>
          <a:xfrm>
            <a:off x="6207861" y="2148898"/>
            <a:ext cx="6094476" cy="2483126"/>
          </a:xfrm>
          <a:prstGeom prst="rect">
            <a:avLst/>
          </a:prstGeom>
        </p:spPr>
      </p:pic>
    </p:spTree>
    <p:extLst>
      <p:ext uri="{BB962C8B-B14F-4D97-AF65-F5344CB8AC3E}">
        <p14:creationId xmlns:p14="http://schemas.microsoft.com/office/powerpoint/2010/main" val="266758474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5" grpId="0"/>
      <p:bldP spid="8" grpId="0"/>
      <p:bldP spid="10" grpId="0"/>
      <p:bldP spid="12" grpId="0"/>
      <p:bldP spid="14" grpId="0"/>
      <p:bldP spid="16"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84D299-4885-B6BE-7411-555D7A295F27}"/>
              </a:ext>
            </a:extLst>
          </p:cNvPr>
          <p:cNvSpPr>
            <a:spLocks noGrp="1"/>
          </p:cNvSpPr>
          <p:nvPr>
            <p:ph type="title"/>
          </p:nvPr>
        </p:nvSpPr>
        <p:spPr>
          <a:xfrm>
            <a:off x="3306870" y="116378"/>
            <a:ext cx="8685317" cy="1197513"/>
          </a:xfrm>
        </p:spPr>
        <p:txBody>
          <a:bodyPr>
            <a:normAutofit/>
          </a:bodyPr>
          <a:lstStyle/>
          <a:p>
            <a:r>
              <a:rPr lang="fr-BE" sz="2800" b="1" dirty="0">
                <a:latin typeface="+mn-lt"/>
              </a:rPr>
              <a:t>Investigation Report </a:t>
            </a:r>
            <a:br>
              <a:rPr lang="fr-BE" sz="2800" dirty="0">
                <a:latin typeface="+mn-lt"/>
              </a:rPr>
            </a:br>
            <a:r>
              <a:rPr lang="fr-BE" sz="2800" dirty="0">
                <a:latin typeface="+mn-lt"/>
              </a:rPr>
              <a:t>Over speed of an HS train – 2019</a:t>
            </a:r>
            <a:endParaRPr lang="id-ID" sz="2800" dirty="0">
              <a:latin typeface="+mn-lt"/>
            </a:endParaRPr>
          </a:p>
        </p:txBody>
      </p:sp>
      <p:sp>
        <p:nvSpPr>
          <p:cNvPr id="6" name="TextBox 5">
            <a:extLst>
              <a:ext uri="{FF2B5EF4-FFF2-40B4-BE49-F238E27FC236}">
                <a16:creationId xmlns:a16="http://schemas.microsoft.com/office/drawing/2014/main" id="{A233DA16-68DC-C5C9-C65A-656240011157}"/>
              </a:ext>
            </a:extLst>
          </p:cNvPr>
          <p:cNvSpPr txBox="1"/>
          <p:nvPr/>
        </p:nvSpPr>
        <p:spPr>
          <a:xfrm>
            <a:off x="7068529" y="1199911"/>
            <a:ext cx="1161998" cy="276999"/>
          </a:xfrm>
          <a:prstGeom prst="rect">
            <a:avLst/>
          </a:prstGeom>
          <a:noFill/>
        </p:spPr>
        <p:txBody>
          <a:bodyPr wrap="square" rtlCol="0">
            <a:spAutoFit/>
          </a:bodyPr>
          <a:lstStyle/>
          <a:p>
            <a:r>
              <a:rPr lang="en-US" sz="1200" dirty="0"/>
              <a:t>Source BEATT</a:t>
            </a:r>
          </a:p>
        </p:txBody>
      </p:sp>
      <p:sp>
        <p:nvSpPr>
          <p:cNvPr id="8" name="TextBox 7">
            <a:extLst>
              <a:ext uri="{FF2B5EF4-FFF2-40B4-BE49-F238E27FC236}">
                <a16:creationId xmlns:a16="http://schemas.microsoft.com/office/drawing/2014/main" id="{151D16E1-099E-2A45-C221-BC75BF8FB2CC}"/>
              </a:ext>
            </a:extLst>
          </p:cNvPr>
          <p:cNvSpPr txBox="1"/>
          <p:nvPr/>
        </p:nvSpPr>
        <p:spPr>
          <a:xfrm>
            <a:off x="490530" y="1543489"/>
            <a:ext cx="7073739" cy="461665"/>
          </a:xfrm>
          <a:prstGeom prst="rect">
            <a:avLst/>
          </a:prstGeom>
          <a:noFill/>
        </p:spPr>
        <p:txBody>
          <a:bodyPr wrap="square">
            <a:spAutoFit/>
          </a:bodyPr>
          <a:lstStyle/>
          <a:p>
            <a:pPr marL="285750" indent="-285750" algn="just">
              <a:spcBef>
                <a:spcPts val="600"/>
              </a:spcBef>
              <a:spcAft>
                <a:spcPts val="600"/>
              </a:spcAft>
              <a:buFont typeface="Arial" panose="020B0604020202020204" pitchFamily="34" charset="0"/>
              <a:buChar char="•"/>
              <a:defRPr/>
            </a:pPr>
            <a:r>
              <a:rPr lang="en-GB" sz="2400" dirty="0">
                <a:solidFill>
                  <a:srgbClr val="787878"/>
                </a:solidFill>
                <a:latin typeface="Calibri" panose="020F0502020204030204" pitchFamily="34" charset="0"/>
              </a:rPr>
              <a:t>ETCS level 2 signalling with Standard RBCs </a:t>
            </a:r>
            <a:endParaRPr lang="en-US" sz="2200" dirty="0">
              <a:solidFill>
                <a:srgbClr val="787878"/>
              </a:solidFill>
              <a:latin typeface="Calibri" panose="020F0502020204030204" pitchFamily="34" charset="0"/>
            </a:endParaRPr>
          </a:p>
        </p:txBody>
      </p:sp>
      <p:sp>
        <p:nvSpPr>
          <p:cNvPr id="12" name="TextBox 11">
            <a:extLst>
              <a:ext uri="{FF2B5EF4-FFF2-40B4-BE49-F238E27FC236}">
                <a16:creationId xmlns:a16="http://schemas.microsoft.com/office/drawing/2014/main" id="{13EE8FC7-86CE-9980-EAB6-11C8CB316B6A}"/>
              </a:ext>
            </a:extLst>
          </p:cNvPr>
          <p:cNvSpPr txBox="1"/>
          <p:nvPr/>
        </p:nvSpPr>
        <p:spPr>
          <a:xfrm>
            <a:off x="489097" y="4852845"/>
            <a:ext cx="6748470" cy="461665"/>
          </a:xfrm>
          <a:prstGeom prst="rect">
            <a:avLst/>
          </a:prstGeom>
          <a:noFill/>
        </p:spPr>
        <p:txBody>
          <a:bodyPr wrap="square">
            <a:spAutoFit/>
          </a:bodyPr>
          <a:lstStyle/>
          <a:p>
            <a:pPr marL="285750" indent="-285750">
              <a:buFont typeface="Arial" panose="020B0604020202020204" pitchFamily="34" charset="0"/>
              <a:buChar char="•"/>
            </a:pPr>
            <a:r>
              <a:rPr lang="en-GB" sz="2400" dirty="0">
                <a:solidFill>
                  <a:srgbClr val="787878"/>
                </a:solidFill>
                <a:latin typeface="Calibri" panose="020F0502020204030204" pitchFamily="34" charset="0"/>
              </a:rPr>
              <a:t>1 Operator enters data &amp; checked by 2 Operators </a:t>
            </a:r>
            <a:endParaRPr lang="en-US" sz="2400" dirty="0">
              <a:solidFill>
                <a:srgbClr val="787878"/>
              </a:solidFill>
              <a:latin typeface="Calibri" panose="020F0502020204030204" pitchFamily="34" charset="0"/>
            </a:endParaRPr>
          </a:p>
        </p:txBody>
      </p:sp>
      <p:sp>
        <p:nvSpPr>
          <p:cNvPr id="14" name="TextBox 13">
            <a:extLst>
              <a:ext uri="{FF2B5EF4-FFF2-40B4-BE49-F238E27FC236}">
                <a16:creationId xmlns:a16="http://schemas.microsoft.com/office/drawing/2014/main" id="{FDB871C2-0937-2F2E-1F40-02DCCE0ED76C}"/>
              </a:ext>
            </a:extLst>
          </p:cNvPr>
          <p:cNvSpPr txBox="1"/>
          <p:nvPr/>
        </p:nvSpPr>
        <p:spPr>
          <a:xfrm>
            <a:off x="489097" y="6190788"/>
            <a:ext cx="7300158" cy="461665"/>
          </a:xfrm>
          <a:prstGeom prst="rect">
            <a:avLst/>
          </a:prstGeom>
          <a:noFill/>
        </p:spPr>
        <p:txBody>
          <a:bodyPr wrap="square">
            <a:spAutoFit/>
          </a:bodyPr>
          <a:lstStyle/>
          <a:p>
            <a:pPr marL="342900" indent="-342900">
              <a:buFont typeface="Arial" panose="020B0604020202020204" pitchFamily="34" charset="0"/>
              <a:buChar char="•"/>
              <a:defRPr/>
            </a:pPr>
            <a:r>
              <a:rPr lang="en-GB" sz="2400" dirty="0">
                <a:solidFill>
                  <a:srgbClr val="787878"/>
                </a:solidFill>
                <a:latin typeface="Calibri" panose="020F0502020204030204" pitchFamily="34" charset="0"/>
              </a:rPr>
              <a:t>2nd &amp; 3rd verification only based on the software data</a:t>
            </a:r>
            <a:endParaRPr lang="fr-BE" sz="2400" dirty="0">
              <a:solidFill>
                <a:srgbClr val="787878"/>
              </a:solidFill>
              <a:latin typeface="Calibri" panose="020F0502020204030204" pitchFamily="34" charset="0"/>
            </a:endParaRPr>
          </a:p>
        </p:txBody>
      </p:sp>
      <p:sp>
        <p:nvSpPr>
          <p:cNvPr id="15" name="TextBox 14">
            <a:extLst>
              <a:ext uri="{FF2B5EF4-FFF2-40B4-BE49-F238E27FC236}">
                <a16:creationId xmlns:a16="http://schemas.microsoft.com/office/drawing/2014/main" id="{D1AF1095-9121-F552-3E88-5DEDA70DCB8E}"/>
              </a:ext>
            </a:extLst>
          </p:cNvPr>
          <p:cNvSpPr txBox="1"/>
          <p:nvPr/>
        </p:nvSpPr>
        <p:spPr>
          <a:xfrm>
            <a:off x="489097" y="5598642"/>
            <a:ext cx="7820712" cy="461665"/>
          </a:xfrm>
          <a:prstGeom prst="rect">
            <a:avLst/>
          </a:prstGeom>
          <a:noFill/>
        </p:spPr>
        <p:txBody>
          <a:bodyPr wrap="square">
            <a:spAutoFit/>
          </a:bodyPr>
          <a:lstStyle/>
          <a:p>
            <a:pPr marL="285750" lvl="0" indent="-285750" algn="just">
              <a:spcBef>
                <a:spcPts val="600"/>
              </a:spcBef>
              <a:spcAft>
                <a:spcPts val="600"/>
              </a:spcAft>
              <a:buFont typeface="Arial" panose="020B0604020202020204" pitchFamily="34" charset="0"/>
              <a:buChar char="•"/>
              <a:defRPr/>
            </a:pPr>
            <a:r>
              <a:rPr lang="fr-BE" sz="2400" dirty="0">
                <a:solidFill>
                  <a:srgbClr val="787878"/>
                </a:solidFill>
              </a:rPr>
              <a:t>No </a:t>
            </a:r>
            <a:r>
              <a:rPr lang="fr-BE" sz="2400" dirty="0" err="1">
                <a:solidFill>
                  <a:srgbClr val="787878"/>
                </a:solidFill>
              </a:rPr>
              <a:t>other</a:t>
            </a:r>
            <a:r>
              <a:rPr lang="fr-BE" sz="2400" dirty="0">
                <a:solidFill>
                  <a:srgbClr val="787878"/>
                </a:solidFill>
              </a:rPr>
              <a:t> check of the </a:t>
            </a:r>
            <a:r>
              <a:rPr lang="fr-BE" sz="2400" dirty="0" err="1">
                <a:solidFill>
                  <a:srgbClr val="787878"/>
                </a:solidFill>
              </a:rPr>
              <a:t>conformity</a:t>
            </a:r>
            <a:endParaRPr lang="en-US" sz="2400" dirty="0">
              <a:solidFill>
                <a:srgbClr val="787878"/>
              </a:solidFill>
              <a:latin typeface="Calibri" panose="020F0502020204030204" pitchFamily="34" charset="0"/>
            </a:endParaRPr>
          </a:p>
        </p:txBody>
      </p:sp>
      <p:pic>
        <p:nvPicPr>
          <p:cNvPr id="19" name="Picture 18">
            <a:extLst>
              <a:ext uri="{FF2B5EF4-FFF2-40B4-BE49-F238E27FC236}">
                <a16:creationId xmlns:a16="http://schemas.microsoft.com/office/drawing/2014/main" id="{28617992-7460-47B6-1C3D-0F61C0240419}"/>
              </a:ext>
            </a:extLst>
          </p:cNvPr>
          <p:cNvPicPr>
            <a:picLocks noChangeAspect="1"/>
          </p:cNvPicPr>
          <p:nvPr/>
        </p:nvPicPr>
        <p:blipFill rotWithShape="1">
          <a:blip r:embed="rId3"/>
          <a:srcRect l="31555" t="27875" r="31842" b="27317"/>
          <a:stretch/>
        </p:blipFill>
        <p:spPr>
          <a:xfrm>
            <a:off x="1294414" y="2315934"/>
            <a:ext cx="3353221" cy="2308948"/>
          </a:xfrm>
          <a:prstGeom prst="rect">
            <a:avLst/>
          </a:prstGeom>
        </p:spPr>
      </p:pic>
      <p:sp>
        <p:nvSpPr>
          <p:cNvPr id="20" name="Rectangle 19">
            <a:extLst>
              <a:ext uri="{FF2B5EF4-FFF2-40B4-BE49-F238E27FC236}">
                <a16:creationId xmlns:a16="http://schemas.microsoft.com/office/drawing/2014/main" id="{065FB2FE-82D3-F21D-7B6B-19232D1BA5B6}"/>
              </a:ext>
            </a:extLst>
          </p:cNvPr>
          <p:cNvSpPr/>
          <p:nvPr/>
        </p:nvSpPr>
        <p:spPr>
          <a:xfrm>
            <a:off x="-240191" y="3250580"/>
            <a:ext cx="1691166" cy="35683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solidFill>
                  <a:schemeClr val="tx1"/>
                </a:solidFill>
              </a:rPr>
              <a:t>Paper</a:t>
            </a:r>
          </a:p>
          <a:p>
            <a:pPr algn="ctr"/>
            <a:r>
              <a:rPr lang="fr-BE" dirty="0">
                <a:solidFill>
                  <a:schemeClr val="tx1"/>
                </a:solidFill>
              </a:rPr>
              <a:t> plan</a:t>
            </a:r>
            <a:endParaRPr lang="en-GB" dirty="0">
              <a:solidFill>
                <a:schemeClr val="tx1"/>
              </a:solidFill>
            </a:endParaRPr>
          </a:p>
        </p:txBody>
      </p:sp>
      <p:sp>
        <p:nvSpPr>
          <p:cNvPr id="21" name="Rectangle 20">
            <a:extLst>
              <a:ext uri="{FF2B5EF4-FFF2-40B4-BE49-F238E27FC236}">
                <a16:creationId xmlns:a16="http://schemas.microsoft.com/office/drawing/2014/main" id="{B61A5888-8937-C169-815E-B73FEB43F059}"/>
              </a:ext>
            </a:extLst>
          </p:cNvPr>
          <p:cNvSpPr/>
          <p:nvPr/>
        </p:nvSpPr>
        <p:spPr>
          <a:xfrm>
            <a:off x="2781597" y="2315935"/>
            <a:ext cx="914400" cy="5464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FC1B331B-A2DC-0F04-E855-329C73E88E32}"/>
              </a:ext>
            </a:extLst>
          </p:cNvPr>
          <p:cNvSpPr/>
          <p:nvPr/>
        </p:nvSpPr>
        <p:spPr>
          <a:xfrm>
            <a:off x="1192423" y="2008799"/>
            <a:ext cx="2031152" cy="3071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solidFill>
                  <a:srgbClr val="FF0000"/>
                </a:solidFill>
              </a:rPr>
              <a:t>ETCS Max. Speed</a:t>
            </a:r>
            <a:endParaRPr lang="en-GB" dirty="0">
              <a:solidFill>
                <a:srgbClr val="FF0000"/>
              </a:solidFill>
            </a:endParaRPr>
          </a:p>
        </p:txBody>
      </p:sp>
      <p:pic>
        <p:nvPicPr>
          <p:cNvPr id="24" name="Picture 23">
            <a:extLst>
              <a:ext uri="{FF2B5EF4-FFF2-40B4-BE49-F238E27FC236}">
                <a16:creationId xmlns:a16="http://schemas.microsoft.com/office/drawing/2014/main" id="{FD470674-E027-3E50-0E0E-E778ADC00CD7}"/>
              </a:ext>
            </a:extLst>
          </p:cNvPr>
          <p:cNvPicPr>
            <a:picLocks noChangeAspect="1"/>
          </p:cNvPicPr>
          <p:nvPr/>
        </p:nvPicPr>
        <p:blipFill rotWithShape="1">
          <a:blip r:embed="rId4"/>
          <a:srcRect l="36677" t="28216" r="11097" b="31899"/>
          <a:stretch/>
        </p:blipFill>
        <p:spPr>
          <a:xfrm>
            <a:off x="6391788" y="2277706"/>
            <a:ext cx="5153278" cy="2213825"/>
          </a:xfrm>
          <a:prstGeom prst="rect">
            <a:avLst/>
          </a:prstGeom>
        </p:spPr>
      </p:pic>
      <p:sp>
        <p:nvSpPr>
          <p:cNvPr id="25" name="Rettangolo 28">
            <a:extLst>
              <a:ext uri="{FF2B5EF4-FFF2-40B4-BE49-F238E27FC236}">
                <a16:creationId xmlns:a16="http://schemas.microsoft.com/office/drawing/2014/main" id="{AF313F5B-A738-EC5C-8F98-965B05C03E09}"/>
              </a:ext>
            </a:extLst>
          </p:cNvPr>
          <p:cNvSpPr/>
          <p:nvPr/>
        </p:nvSpPr>
        <p:spPr>
          <a:xfrm>
            <a:off x="8467595" y="5544109"/>
            <a:ext cx="3724405" cy="1313891"/>
          </a:xfrm>
          <a:prstGeom prst="rect">
            <a:avLst/>
          </a:prstGeom>
          <a:blipFill>
            <a:blip r:embed="rId5" cstate="screen">
              <a:extLst>
                <a:ext uri="{28A0092B-C50C-407E-A947-70E740481C1C}">
                  <a14:useLocalDpi xmlns:a14="http://schemas.microsoft.com/office/drawing/2010/main"/>
                </a:ext>
              </a:extLst>
            </a:blip>
            <a:stretch>
              <a:fillRect l="1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38C1F124-454C-B595-2717-56116C74DDA7}"/>
              </a:ext>
            </a:extLst>
          </p:cNvPr>
          <p:cNvSpPr/>
          <p:nvPr/>
        </p:nvSpPr>
        <p:spPr>
          <a:xfrm rot="20539463">
            <a:off x="8062478" y="609017"/>
            <a:ext cx="4272716" cy="707886"/>
          </a:xfrm>
          <a:prstGeom prst="rect">
            <a:avLst/>
          </a:prstGeom>
          <a:noFill/>
          <a:ln>
            <a:noFill/>
          </a:ln>
        </p:spPr>
        <p:txBody>
          <a:bodyPr wrap="square" lIns="91440" tIns="45720" rIns="91440" bIns="45720">
            <a:spAutoFit/>
          </a:bodyPr>
          <a:lstStyle/>
          <a:p>
            <a:pPr algn="ctr"/>
            <a:r>
              <a:rPr lang="fr-BE" sz="4000" b="1" cap="none" spc="0" dirty="0" err="1">
                <a:ln w="12700">
                  <a:solidFill>
                    <a:schemeClr val="accent5"/>
                  </a:solidFill>
                  <a:prstDash val="solid"/>
                </a:ln>
                <a:solidFill>
                  <a:srgbClr val="FFC000"/>
                </a:solidFill>
                <a:effectLst/>
              </a:rPr>
              <a:t>W</a:t>
            </a:r>
            <a:r>
              <a:rPr lang="fr-BE" sz="4000" b="1" cap="none" spc="0" dirty="0" err="1">
                <a:ln w="12700">
                  <a:solidFill>
                    <a:schemeClr val="accent5"/>
                  </a:solidFill>
                  <a:prstDash val="solid"/>
                </a:ln>
                <a:solidFill>
                  <a:srgbClr val="FFC000"/>
                </a:solidFill>
                <a:effectLst/>
                <a:latin typeface="+mn-lt"/>
              </a:rPr>
              <a:t>hat</a:t>
            </a:r>
            <a:r>
              <a:rPr lang="fr-BE" sz="4000" b="1" cap="none" spc="0" dirty="0">
                <a:ln w="12700">
                  <a:solidFill>
                    <a:schemeClr val="accent5"/>
                  </a:solidFill>
                  <a:prstDash val="solid"/>
                </a:ln>
                <a:solidFill>
                  <a:srgbClr val="FFC000"/>
                </a:solidFill>
                <a:effectLst/>
                <a:latin typeface="+mn-lt"/>
              </a:rPr>
              <a:t> </a:t>
            </a:r>
            <a:r>
              <a:rPr lang="fr-BE" sz="4000" b="1" cap="none" spc="0" dirty="0" err="1">
                <a:ln w="12700">
                  <a:solidFill>
                    <a:schemeClr val="accent5"/>
                  </a:solidFill>
                  <a:prstDash val="solid"/>
                </a:ln>
                <a:solidFill>
                  <a:srgbClr val="FFC000"/>
                </a:solidFill>
                <a:effectLst/>
                <a:latin typeface="+mn-lt"/>
              </a:rPr>
              <a:t>happened</a:t>
            </a:r>
            <a:r>
              <a:rPr lang="fr-BE" sz="4000" b="1" cap="none" spc="0" dirty="0">
                <a:ln w="12700">
                  <a:solidFill>
                    <a:schemeClr val="accent5"/>
                  </a:solidFill>
                  <a:prstDash val="solid"/>
                </a:ln>
                <a:solidFill>
                  <a:srgbClr val="FFC000"/>
                </a:solidFill>
                <a:effectLst/>
                <a:latin typeface="+mn-lt"/>
              </a:rPr>
              <a:t> ?</a:t>
            </a:r>
            <a:endParaRPr lang="en-GB" sz="4000" b="1" cap="none" spc="0" dirty="0">
              <a:ln w="12700">
                <a:solidFill>
                  <a:schemeClr val="accent5"/>
                </a:solidFill>
                <a:prstDash val="solid"/>
              </a:ln>
              <a:solidFill>
                <a:srgbClr val="FFC000"/>
              </a:solidFill>
              <a:effectLst/>
            </a:endParaRPr>
          </a:p>
        </p:txBody>
      </p:sp>
      <p:sp>
        <p:nvSpPr>
          <p:cNvPr id="26" name="Rectangle 25">
            <a:extLst>
              <a:ext uri="{FF2B5EF4-FFF2-40B4-BE49-F238E27FC236}">
                <a16:creationId xmlns:a16="http://schemas.microsoft.com/office/drawing/2014/main" id="{5B0A3767-8F4E-CC44-F094-3E92189492A8}"/>
              </a:ext>
            </a:extLst>
          </p:cNvPr>
          <p:cNvSpPr/>
          <p:nvPr/>
        </p:nvSpPr>
        <p:spPr>
          <a:xfrm>
            <a:off x="8730745" y="2350665"/>
            <a:ext cx="2166841" cy="46166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solidFill>
                  <a:srgbClr val="FF0000"/>
                </a:solidFill>
              </a:rPr>
              <a:t>Speed </a:t>
            </a:r>
            <a:r>
              <a:rPr lang="fr-BE" dirty="0" err="1">
                <a:solidFill>
                  <a:srgbClr val="FF0000"/>
                </a:solidFill>
              </a:rPr>
              <a:t>entered</a:t>
            </a:r>
            <a:r>
              <a:rPr lang="fr-BE" dirty="0">
                <a:solidFill>
                  <a:srgbClr val="FF0000"/>
                </a:solidFill>
              </a:rPr>
              <a:t> by </a:t>
            </a:r>
            <a:r>
              <a:rPr lang="fr-BE" dirty="0" err="1">
                <a:solidFill>
                  <a:srgbClr val="FF0000"/>
                </a:solidFill>
              </a:rPr>
              <a:t>operator</a:t>
            </a:r>
            <a:endParaRPr lang="en-GB" dirty="0">
              <a:solidFill>
                <a:srgbClr val="FF0000"/>
              </a:solidFill>
            </a:endParaRPr>
          </a:p>
        </p:txBody>
      </p:sp>
      <p:sp>
        <p:nvSpPr>
          <p:cNvPr id="27" name="Rectangle 26">
            <a:extLst>
              <a:ext uri="{FF2B5EF4-FFF2-40B4-BE49-F238E27FC236}">
                <a16:creationId xmlns:a16="http://schemas.microsoft.com/office/drawing/2014/main" id="{CAF4D3FC-CE7F-994E-E22E-94C4444F520E}"/>
              </a:ext>
            </a:extLst>
          </p:cNvPr>
          <p:cNvSpPr/>
          <p:nvPr/>
        </p:nvSpPr>
        <p:spPr>
          <a:xfrm>
            <a:off x="4954630" y="3158062"/>
            <a:ext cx="1691166" cy="35683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solidFill>
                  <a:schemeClr val="tx1"/>
                </a:solidFill>
              </a:rPr>
              <a:t>Software</a:t>
            </a:r>
            <a:endParaRPr lang="en-GB" dirty="0">
              <a:solidFill>
                <a:schemeClr val="tx1"/>
              </a:solidFill>
            </a:endParaRPr>
          </a:p>
        </p:txBody>
      </p:sp>
    </p:spTree>
    <p:extLst>
      <p:ext uri="{BB962C8B-B14F-4D97-AF65-F5344CB8AC3E}">
        <p14:creationId xmlns:p14="http://schemas.microsoft.com/office/powerpoint/2010/main" val="388457667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4" grpId="0"/>
      <p:bldP spid="15" grpId="0"/>
      <p:bldP spid="20" grpId="0"/>
      <p:bldP spid="21" grpId="0" animBg="1"/>
      <p:bldP spid="22" grpId="0"/>
      <p:bldP spid="26"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D5498E00-3340-B1EF-CD7C-933BB60E9385}"/>
              </a:ext>
            </a:extLst>
          </p:cNvPr>
          <p:cNvSpPr txBox="1">
            <a:spLocks/>
          </p:cNvSpPr>
          <p:nvPr/>
        </p:nvSpPr>
        <p:spPr>
          <a:xfrm>
            <a:off x="3306870" y="116378"/>
            <a:ext cx="8685317" cy="11975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a:solidFill>
                  <a:schemeClr val="tx1">
                    <a:lumMod val="50000"/>
                    <a:lumOff val="50000"/>
                  </a:schemeClr>
                </a:solidFill>
                <a:latin typeface="+mj-lt"/>
                <a:ea typeface="+mj-ea"/>
                <a:cs typeface="+mj-cs"/>
              </a:defRPr>
            </a:lvl1pPr>
          </a:lstStyle>
          <a:p>
            <a:r>
              <a:rPr lang="fr-BE" sz="2800" b="1" dirty="0">
                <a:latin typeface="+mn-lt"/>
              </a:rPr>
              <a:t>Investigation Report </a:t>
            </a:r>
            <a:br>
              <a:rPr lang="fr-BE" sz="2800" dirty="0">
                <a:latin typeface="+mn-lt"/>
              </a:rPr>
            </a:br>
            <a:r>
              <a:rPr lang="fr-BE" sz="2800" dirty="0">
                <a:latin typeface="+mn-lt"/>
              </a:rPr>
              <a:t>Over speed of an HS train – 2019</a:t>
            </a:r>
            <a:endParaRPr lang="id-ID" sz="2800" dirty="0">
              <a:latin typeface="+mn-lt"/>
            </a:endParaRPr>
          </a:p>
        </p:txBody>
      </p:sp>
      <p:sp>
        <p:nvSpPr>
          <p:cNvPr id="4" name="Rettangolo 16">
            <a:extLst>
              <a:ext uri="{FF2B5EF4-FFF2-40B4-BE49-F238E27FC236}">
                <a16:creationId xmlns:a16="http://schemas.microsoft.com/office/drawing/2014/main" id="{9A2F5AA6-8BF9-E63B-4426-4F34DD60FEF2}"/>
              </a:ext>
            </a:extLst>
          </p:cNvPr>
          <p:cNvSpPr/>
          <p:nvPr/>
        </p:nvSpPr>
        <p:spPr>
          <a:xfrm>
            <a:off x="8311242" y="0"/>
            <a:ext cx="3874157" cy="1724628"/>
          </a:xfrm>
          <a:prstGeom prst="rect">
            <a:avLst/>
          </a:prstGeom>
          <a:blipFill>
            <a:blip r:embed="rId3" cstate="screen">
              <a:extLst>
                <a:ext uri="{28A0092B-C50C-407E-A947-70E740481C1C}">
                  <a14:useLocalDpi xmlns:a14="http://schemas.microsoft.com/office/drawing/2010/main"/>
                </a:ext>
              </a:extLst>
            </a:blip>
            <a:stretch>
              <a:fillRect l="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C1B467B4-0807-B14A-7110-9430FF216906}"/>
              </a:ext>
            </a:extLst>
          </p:cNvPr>
          <p:cNvSpPr/>
          <p:nvPr/>
        </p:nvSpPr>
        <p:spPr>
          <a:xfrm rot="20539463">
            <a:off x="7190112" y="2509672"/>
            <a:ext cx="5359404" cy="923330"/>
          </a:xfrm>
          <a:prstGeom prst="rect">
            <a:avLst/>
          </a:prstGeom>
          <a:noFill/>
          <a:ln>
            <a:noFill/>
          </a:ln>
        </p:spPr>
        <p:txBody>
          <a:bodyPr wrap="square" lIns="91440" tIns="45720" rIns="91440" bIns="45720">
            <a:spAutoFit/>
          </a:bodyPr>
          <a:lstStyle/>
          <a:p>
            <a:pPr algn="ctr"/>
            <a:r>
              <a:rPr lang="fr-BE" sz="5400" b="1" cap="none" spc="0" dirty="0" err="1">
                <a:ln w="12700">
                  <a:solidFill>
                    <a:schemeClr val="accent5"/>
                  </a:solidFill>
                  <a:prstDash val="solid"/>
                </a:ln>
                <a:solidFill>
                  <a:srgbClr val="FFC000"/>
                </a:solidFill>
                <a:effectLst/>
              </a:rPr>
              <a:t>W</a:t>
            </a:r>
            <a:r>
              <a:rPr lang="fr-BE" sz="5400" b="1" cap="none" spc="0" dirty="0" err="1">
                <a:ln w="12700">
                  <a:solidFill>
                    <a:schemeClr val="accent5"/>
                  </a:solidFill>
                  <a:prstDash val="solid"/>
                </a:ln>
                <a:solidFill>
                  <a:srgbClr val="FFC000"/>
                </a:solidFill>
                <a:effectLst/>
                <a:latin typeface="+mn-lt"/>
              </a:rPr>
              <a:t>hat</a:t>
            </a:r>
            <a:r>
              <a:rPr lang="fr-BE" sz="5400" b="1" cap="none" spc="0" dirty="0">
                <a:ln w="12700">
                  <a:solidFill>
                    <a:schemeClr val="accent5"/>
                  </a:solidFill>
                  <a:prstDash val="solid"/>
                </a:ln>
                <a:solidFill>
                  <a:srgbClr val="FFC000"/>
                </a:solidFill>
                <a:effectLst/>
                <a:latin typeface="+mn-lt"/>
              </a:rPr>
              <a:t> </a:t>
            </a:r>
            <a:r>
              <a:rPr lang="fr-BE" sz="5400" b="1" cap="none" spc="0" dirty="0" err="1">
                <a:ln w="12700">
                  <a:solidFill>
                    <a:schemeClr val="accent5"/>
                  </a:solidFill>
                  <a:prstDash val="solid"/>
                </a:ln>
                <a:solidFill>
                  <a:srgbClr val="FFC000"/>
                </a:solidFill>
                <a:effectLst/>
                <a:latin typeface="+mn-lt"/>
              </a:rPr>
              <a:t>happened</a:t>
            </a:r>
            <a:r>
              <a:rPr lang="fr-BE" sz="5400" b="1" cap="none" spc="0" dirty="0">
                <a:ln w="12700">
                  <a:solidFill>
                    <a:schemeClr val="accent5"/>
                  </a:solidFill>
                  <a:prstDash val="solid"/>
                </a:ln>
                <a:solidFill>
                  <a:srgbClr val="FFC000"/>
                </a:solidFill>
                <a:effectLst/>
                <a:latin typeface="+mn-lt"/>
              </a:rPr>
              <a:t> ?</a:t>
            </a:r>
            <a:endParaRPr lang="en-GB" sz="5400" b="1" cap="none" spc="0" dirty="0">
              <a:ln w="12700">
                <a:solidFill>
                  <a:schemeClr val="accent5"/>
                </a:solidFill>
                <a:prstDash val="solid"/>
              </a:ln>
              <a:solidFill>
                <a:srgbClr val="FFC000"/>
              </a:solidFill>
              <a:effectLst/>
            </a:endParaRPr>
          </a:p>
        </p:txBody>
      </p:sp>
      <p:sp>
        <p:nvSpPr>
          <p:cNvPr id="5" name="TextBox 4">
            <a:extLst>
              <a:ext uri="{FF2B5EF4-FFF2-40B4-BE49-F238E27FC236}">
                <a16:creationId xmlns:a16="http://schemas.microsoft.com/office/drawing/2014/main" id="{1FDCD1A0-C897-3E92-97A7-A1B86C2898C5}"/>
              </a:ext>
            </a:extLst>
          </p:cNvPr>
          <p:cNvSpPr txBox="1"/>
          <p:nvPr/>
        </p:nvSpPr>
        <p:spPr>
          <a:xfrm>
            <a:off x="489777" y="5766330"/>
            <a:ext cx="7513514" cy="446276"/>
          </a:xfrm>
          <a:prstGeom prst="rect">
            <a:avLst/>
          </a:prstGeom>
          <a:noFill/>
        </p:spPr>
        <p:txBody>
          <a:bodyPr wrap="square" rtlCol="0">
            <a:spAutoFit/>
          </a:bodyPr>
          <a:lstStyle/>
          <a:p>
            <a:pPr marL="285750" marR="0" lvl="0" indent="-285750" algn="just" defTabSz="914400" rtl="0" eaLnBrk="1" fontAlgn="auto" latinLnBrk="0" hangingPunct="1">
              <a:spcBef>
                <a:spcPts val="600"/>
              </a:spcBef>
              <a:spcAft>
                <a:spcPts val="600"/>
              </a:spcAft>
              <a:buClrTx/>
              <a:buSzTx/>
              <a:buFont typeface="Arial" panose="020B0604020202020204" pitchFamily="34" charset="0"/>
              <a:buChar char="•"/>
              <a:tabLst/>
              <a:defRPr/>
            </a:pPr>
            <a:r>
              <a:rPr lang="en-US" sz="2300" b="1" dirty="0">
                <a:solidFill>
                  <a:srgbClr val="787878"/>
                </a:solidFill>
              </a:rPr>
              <a:t>No </a:t>
            </a:r>
            <a:r>
              <a:rPr lang="en-US" sz="2300" b="1" dirty="0" err="1">
                <a:solidFill>
                  <a:srgbClr val="787878"/>
                </a:solidFill>
              </a:rPr>
              <a:t>formalisation</a:t>
            </a:r>
            <a:r>
              <a:rPr lang="en-US" sz="2300" b="1" dirty="0">
                <a:solidFill>
                  <a:srgbClr val="787878"/>
                </a:solidFill>
              </a:rPr>
              <a:t> </a:t>
            </a:r>
            <a:r>
              <a:rPr lang="en-US" sz="2300" dirty="0">
                <a:solidFill>
                  <a:srgbClr val="787878"/>
                </a:solidFill>
              </a:rPr>
              <a:t>of the training and mentoring activities</a:t>
            </a:r>
          </a:p>
        </p:txBody>
      </p:sp>
      <p:sp>
        <p:nvSpPr>
          <p:cNvPr id="6" name="TextBox 5">
            <a:extLst>
              <a:ext uri="{FF2B5EF4-FFF2-40B4-BE49-F238E27FC236}">
                <a16:creationId xmlns:a16="http://schemas.microsoft.com/office/drawing/2014/main" id="{DCBC11C4-4710-713A-CC3B-C51D0D7ECC2A}"/>
              </a:ext>
            </a:extLst>
          </p:cNvPr>
          <p:cNvSpPr txBox="1"/>
          <p:nvPr/>
        </p:nvSpPr>
        <p:spPr>
          <a:xfrm>
            <a:off x="0" y="6581001"/>
            <a:ext cx="1161998" cy="276999"/>
          </a:xfrm>
          <a:prstGeom prst="rect">
            <a:avLst/>
          </a:prstGeom>
          <a:noFill/>
        </p:spPr>
        <p:txBody>
          <a:bodyPr wrap="square" rtlCol="0">
            <a:spAutoFit/>
          </a:bodyPr>
          <a:lstStyle/>
          <a:p>
            <a:r>
              <a:rPr lang="en-US" sz="1200" dirty="0"/>
              <a:t>Source BEATT</a:t>
            </a:r>
          </a:p>
        </p:txBody>
      </p:sp>
      <p:sp>
        <p:nvSpPr>
          <p:cNvPr id="8" name="TextBox 7">
            <a:extLst>
              <a:ext uri="{FF2B5EF4-FFF2-40B4-BE49-F238E27FC236}">
                <a16:creationId xmlns:a16="http://schemas.microsoft.com/office/drawing/2014/main" id="{334AA2B2-6E73-120D-A12C-F1A66A5AE347}"/>
              </a:ext>
            </a:extLst>
          </p:cNvPr>
          <p:cNvSpPr txBox="1"/>
          <p:nvPr/>
        </p:nvSpPr>
        <p:spPr>
          <a:xfrm>
            <a:off x="490530" y="1543489"/>
            <a:ext cx="7073739" cy="446276"/>
          </a:xfrm>
          <a:prstGeom prst="rect">
            <a:avLst/>
          </a:prstGeom>
          <a:noFill/>
        </p:spPr>
        <p:txBody>
          <a:bodyPr wrap="square">
            <a:spAutoFit/>
          </a:bodyPr>
          <a:lstStyle/>
          <a:p>
            <a:pPr marL="285750" lvl="1" indent="-285750" algn="just">
              <a:spcBef>
                <a:spcPts val="1200"/>
              </a:spcBef>
              <a:spcAft>
                <a:spcPts val="600"/>
              </a:spcAft>
              <a:buFont typeface="Arial" panose="020B0604020202020204" pitchFamily="34" charset="0"/>
              <a:buChar char="•"/>
              <a:defRPr/>
            </a:pPr>
            <a:r>
              <a:rPr lang="fr-BE" sz="2300" dirty="0">
                <a:solidFill>
                  <a:srgbClr val="787878"/>
                </a:solidFill>
              </a:rPr>
              <a:t>Peak </a:t>
            </a:r>
            <a:r>
              <a:rPr lang="fr-BE" sz="2300" b="1" dirty="0" err="1">
                <a:solidFill>
                  <a:srgbClr val="787878"/>
                </a:solidFill>
              </a:rPr>
              <a:t>load</a:t>
            </a:r>
            <a:r>
              <a:rPr lang="fr-BE" sz="2300" dirty="0">
                <a:solidFill>
                  <a:srgbClr val="787878"/>
                </a:solidFill>
              </a:rPr>
              <a:t> and </a:t>
            </a:r>
            <a:r>
              <a:rPr lang="fr-BE" sz="2300" b="1" dirty="0" err="1">
                <a:solidFill>
                  <a:srgbClr val="787878"/>
                </a:solidFill>
              </a:rPr>
              <a:t>tight</a:t>
            </a:r>
            <a:r>
              <a:rPr lang="fr-BE" sz="2300" dirty="0">
                <a:solidFill>
                  <a:srgbClr val="787878"/>
                </a:solidFill>
              </a:rPr>
              <a:t> </a:t>
            </a:r>
            <a:r>
              <a:rPr lang="fr-BE" sz="2300" dirty="0" err="1">
                <a:solidFill>
                  <a:srgbClr val="787878"/>
                </a:solidFill>
              </a:rPr>
              <a:t>schedule</a:t>
            </a:r>
            <a:r>
              <a:rPr lang="fr-BE" sz="2300" dirty="0">
                <a:solidFill>
                  <a:srgbClr val="787878"/>
                </a:solidFill>
              </a:rPr>
              <a:t>: 8hrs/</a:t>
            </a:r>
            <a:r>
              <a:rPr lang="fr-BE" sz="2300" dirty="0" err="1">
                <a:solidFill>
                  <a:srgbClr val="787878"/>
                </a:solidFill>
              </a:rPr>
              <a:t>day</a:t>
            </a:r>
            <a:r>
              <a:rPr lang="fr-BE" sz="2300" dirty="0">
                <a:solidFill>
                  <a:srgbClr val="787878"/>
                </a:solidFill>
              </a:rPr>
              <a:t> – 1 </a:t>
            </a:r>
            <a:r>
              <a:rPr lang="fr-BE" sz="2300" dirty="0" err="1">
                <a:solidFill>
                  <a:srgbClr val="787878"/>
                </a:solidFill>
              </a:rPr>
              <a:t>month</a:t>
            </a:r>
            <a:endParaRPr lang="fr-BE" sz="2300" dirty="0">
              <a:solidFill>
                <a:srgbClr val="787878"/>
              </a:solidFill>
            </a:endParaRPr>
          </a:p>
        </p:txBody>
      </p:sp>
      <p:sp>
        <p:nvSpPr>
          <p:cNvPr id="9" name="TextBox 8">
            <a:extLst>
              <a:ext uri="{FF2B5EF4-FFF2-40B4-BE49-F238E27FC236}">
                <a16:creationId xmlns:a16="http://schemas.microsoft.com/office/drawing/2014/main" id="{2EAED568-A4D2-F67F-0B3A-ECD6EE35DE31}"/>
              </a:ext>
            </a:extLst>
          </p:cNvPr>
          <p:cNvSpPr txBox="1"/>
          <p:nvPr/>
        </p:nvSpPr>
        <p:spPr>
          <a:xfrm>
            <a:off x="489777" y="3441261"/>
            <a:ext cx="6686668" cy="800219"/>
          </a:xfrm>
          <a:prstGeom prst="rect">
            <a:avLst/>
          </a:prstGeom>
          <a:noFill/>
        </p:spPr>
        <p:txBody>
          <a:bodyPr wrap="square">
            <a:spAutoFit/>
          </a:bodyPr>
          <a:lstStyle/>
          <a:p>
            <a:pPr marL="285750" lvl="1" indent="-285750" algn="just">
              <a:spcBef>
                <a:spcPts val="1200"/>
              </a:spcBef>
              <a:spcAft>
                <a:spcPts val="600"/>
              </a:spcAft>
              <a:buFont typeface="Arial" panose="020B0604020202020204" pitchFamily="34" charset="0"/>
              <a:buChar char="•"/>
              <a:defRPr/>
            </a:pPr>
            <a:r>
              <a:rPr lang="fr-BE" sz="2300" dirty="0" err="1">
                <a:solidFill>
                  <a:srgbClr val="787878"/>
                </a:solidFill>
              </a:rPr>
              <a:t>Used</a:t>
            </a:r>
            <a:r>
              <a:rPr lang="fr-BE" sz="2300" dirty="0">
                <a:solidFill>
                  <a:srgbClr val="787878"/>
                </a:solidFill>
              </a:rPr>
              <a:t> to </a:t>
            </a:r>
            <a:r>
              <a:rPr lang="fr-BE" sz="2300" dirty="0" err="1">
                <a:solidFill>
                  <a:srgbClr val="787878"/>
                </a:solidFill>
              </a:rPr>
              <a:t>trackside</a:t>
            </a:r>
            <a:r>
              <a:rPr lang="fr-BE" sz="2300" dirty="0">
                <a:solidFill>
                  <a:srgbClr val="787878"/>
                </a:solidFill>
              </a:rPr>
              <a:t> </a:t>
            </a:r>
            <a:r>
              <a:rPr lang="fr-BE" sz="2300" dirty="0" err="1">
                <a:solidFill>
                  <a:srgbClr val="787878"/>
                </a:solidFill>
              </a:rPr>
              <a:t>signalling</a:t>
            </a:r>
            <a:r>
              <a:rPr lang="fr-BE" sz="2300" dirty="0">
                <a:solidFill>
                  <a:srgbClr val="787878"/>
                </a:solidFill>
              </a:rPr>
              <a:t> but </a:t>
            </a:r>
            <a:r>
              <a:rPr lang="fr-BE" sz="2300" b="1" dirty="0">
                <a:solidFill>
                  <a:srgbClr val="787878"/>
                </a:solidFill>
              </a:rPr>
              <a:t>new</a:t>
            </a:r>
            <a:r>
              <a:rPr lang="fr-BE" sz="2300" dirty="0">
                <a:solidFill>
                  <a:srgbClr val="787878"/>
                </a:solidFill>
              </a:rPr>
              <a:t> to ETCS </a:t>
            </a:r>
            <a:r>
              <a:rPr lang="fr-BE" sz="2300" dirty="0" err="1">
                <a:solidFill>
                  <a:srgbClr val="787878"/>
                </a:solidFill>
              </a:rPr>
              <a:t>environment</a:t>
            </a:r>
            <a:endParaRPr lang="fr-BE" sz="2300" dirty="0">
              <a:solidFill>
                <a:srgbClr val="787878"/>
              </a:solidFill>
            </a:endParaRPr>
          </a:p>
        </p:txBody>
      </p:sp>
      <p:sp>
        <p:nvSpPr>
          <p:cNvPr id="10" name="TextBox 9">
            <a:extLst>
              <a:ext uri="{FF2B5EF4-FFF2-40B4-BE49-F238E27FC236}">
                <a16:creationId xmlns:a16="http://schemas.microsoft.com/office/drawing/2014/main" id="{78D70666-0CAA-D100-2134-4B4B2C64E2F2}"/>
              </a:ext>
            </a:extLst>
          </p:cNvPr>
          <p:cNvSpPr txBox="1"/>
          <p:nvPr/>
        </p:nvSpPr>
        <p:spPr>
          <a:xfrm>
            <a:off x="489777" y="4390052"/>
            <a:ext cx="7178238" cy="446276"/>
          </a:xfrm>
          <a:prstGeom prst="rect">
            <a:avLst/>
          </a:prstGeom>
          <a:noFill/>
        </p:spPr>
        <p:txBody>
          <a:bodyPr wrap="square">
            <a:spAutoFit/>
          </a:bodyPr>
          <a:lstStyle/>
          <a:p>
            <a:pPr marL="285750" indent="-285750" algn="just">
              <a:spcBef>
                <a:spcPts val="600"/>
              </a:spcBef>
              <a:spcAft>
                <a:spcPts val="600"/>
              </a:spcAft>
              <a:buFont typeface="Arial" panose="020B0604020202020204" pitchFamily="34" charset="0"/>
              <a:buChar char="•"/>
              <a:defRPr/>
            </a:pPr>
            <a:r>
              <a:rPr lang="fr-BE" sz="2300" b="1" dirty="0">
                <a:solidFill>
                  <a:srgbClr val="787878"/>
                </a:solidFill>
              </a:rPr>
              <a:t>Not </a:t>
            </a:r>
            <a:r>
              <a:rPr lang="fr-BE" sz="2300" b="1" dirty="0" err="1">
                <a:solidFill>
                  <a:srgbClr val="787878"/>
                </a:solidFill>
              </a:rPr>
              <a:t>used</a:t>
            </a:r>
            <a:r>
              <a:rPr lang="fr-BE" sz="2300" b="1" dirty="0">
                <a:solidFill>
                  <a:srgbClr val="787878"/>
                </a:solidFill>
              </a:rPr>
              <a:t> </a:t>
            </a:r>
            <a:r>
              <a:rPr lang="fr-BE" sz="2300" dirty="0">
                <a:solidFill>
                  <a:srgbClr val="787878"/>
                </a:solidFill>
              </a:rPr>
              <a:t>to the software </a:t>
            </a:r>
            <a:r>
              <a:rPr lang="fr-BE" sz="2300" dirty="0" err="1">
                <a:solidFill>
                  <a:srgbClr val="787878"/>
                </a:solidFill>
              </a:rPr>
              <a:t>nor</a:t>
            </a:r>
            <a:r>
              <a:rPr lang="fr-BE" sz="2300" dirty="0">
                <a:solidFill>
                  <a:srgbClr val="787878"/>
                </a:solidFill>
              </a:rPr>
              <a:t> to the process</a:t>
            </a:r>
            <a:endParaRPr lang="en-US" sz="2300" dirty="0">
              <a:solidFill>
                <a:srgbClr val="787878"/>
              </a:solidFill>
              <a:latin typeface="Calibri" panose="020F0502020204030204" pitchFamily="34" charset="0"/>
            </a:endParaRPr>
          </a:p>
        </p:txBody>
      </p:sp>
      <p:sp>
        <p:nvSpPr>
          <p:cNvPr id="12" name="TextBox 11">
            <a:extLst>
              <a:ext uri="{FF2B5EF4-FFF2-40B4-BE49-F238E27FC236}">
                <a16:creationId xmlns:a16="http://schemas.microsoft.com/office/drawing/2014/main" id="{165BB5AC-C0CD-A81D-0977-1E66E069936E}"/>
              </a:ext>
            </a:extLst>
          </p:cNvPr>
          <p:cNvSpPr txBox="1"/>
          <p:nvPr/>
        </p:nvSpPr>
        <p:spPr>
          <a:xfrm>
            <a:off x="489777" y="5080532"/>
            <a:ext cx="8703344" cy="446276"/>
          </a:xfrm>
          <a:prstGeom prst="rect">
            <a:avLst/>
          </a:prstGeom>
          <a:noFill/>
        </p:spPr>
        <p:txBody>
          <a:bodyPr wrap="square">
            <a:spAutoFit/>
          </a:bodyPr>
          <a:lstStyle/>
          <a:p>
            <a:pPr marL="285750" indent="-285750">
              <a:buFont typeface="Arial" panose="020B0604020202020204" pitchFamily="34" charset="0"/>
              <a:buChar char="•"/>
            </a:pPr>
            <a:r>
              <a:rPr lang="fr-BE" sz="2300" b="1" dirty="0">
                <a:solidFill>
                  <a:srgbClr val="787878"/>
                </a:solidFill>
              </a:rPr>
              <a:t>Not </a:t>
            </a:r>
            <a:r>
              <a:rPr lang="fr-BE" sz="2300" b="1" dirty="0" err="1">
                <a:solidFill>
                  <a:srgbClr val="787878"/>
                </a:solidFill>
              </a:rPr>
              <a:t>aware</a:t>
            </a:r>
            <a:r>
              <a:rPr lang="fr-BE" sz="2300" b="1" dirty="0">
                <a:solidFill>
                  <a:srgbClr val="787878"/>
                </a:solidFill>
              </a:rPr>
              <a:t> </a:t>
            </a:r>
            <a:r>
              <a:rPr lang="fr-BE" sz="2300" dirty="0" err="1">
                <a:solidFill>
                  <a:srgbClr val="787878"/>
                </a:solidFill>
              </a:rPr>
              <a:t>that</a:t>
            </a:r>
            <a:r>
              <a:rPr lang="fr-BE" sz="2300" dirty="0">
                <a:solidFill>
                  <a:srgbClr val="787878"/>
                </a:solidFill>
              </a:rPr>
              <a:t> </a:t>
            </a:r>
            <a:r>
              <a:rPr lang="fr-BE" sz="2300" dirty="0" err="1">
                <a:solidFill>
                  <a:srgbClr val="787878"/>
                </a:solidFill>
              </a:rPr>
              <a:t>they</a:t>
            </a:r>
            <a:r>
              <a:rPr lang="fr-BE" sz="2300" dirty="0">
                <a:solidFill>
                  <a:srgbClr val="787878"/>
                </a:solidFill>
              </a:rPr>
              <a:t> </a:t>
            </a:r>
            <a:r>
              <a:rPr lang="fr-BE" sz="2300" dirty="0" err="1">
                <a:solidFill>
                  <a:srgbClr val="787878"/>
                </a:solidFill>
              </a:rPr>
              <a:t>were</a:t>
            </a:r>
            <a:r>
              <a:rPr lang="fr-BE" sz="2300" dirty="0">
                <a:solidFill>
                  <a:srgbClr val="787878"/>
                </a:solidFill>
              </a:rPr>
              <a:t> the final </a:t>
            </a:r>
            <a:r>
              <a:rPr lang="fr-BE" sz="2300" dirty="0" err="1">
                <a:solidFill>
                  <a:srgbClr val="787878"/>
                </a:solidFill>
              </a:rPr>
              <a:t>verificators</a:t>
            </a:r>
            <a:endParaRPr lang="en-US" sz="2300" dirty="0"/>
          </a:p>
        </p:txBody>
      </p:sp>
      <p:sp>
        <p:nvSpPr>
          <p:cNvPr id="13" name="TextBox 12">
            <a:extLst>
              <a:ext uri="{FF2B5EF4-FFF2-40B4-BE49-F238E27FC236}">
                <a16:creationId xmlns:a16="http://schemas.microsoft.com/office/drawing/2014/main" id="{840AA508-FF73-CCD2-1604-BAEDE7E91557}"/>
              </a:ext>
            </a:extLst>
          </p:cNvPr>
          <p:cNvSpPr txBox="1"/>
          <p:nvPr/>
        </p:nvSpPr>
        <p:spPr>
          <a:xfrm>
            <a:off x="489777" y="2876049"/>
            <a:ext cx="6096000" cy="446276"/>
          </a:xfrm>
          <a:prstGeom prst="rect">
            <a:avLst/>
          </a:prstGeom>
          <a:noFill/>
        </p:spPr>
        <p:txBody>
          <a:bodyPr wrap="square">
            <a:spAutoFit/>
          </a:bodyPr>
          <a:lstStyle/>
          <a:p>
            <a:pPr marL="285750" lvl="0" indent="-285750" algn="just">
              <a:spcBef>
                <a:spcPts val="600"/>
              </a:spcBef>
              <a:spcAft>
                <a:spcPts val="600"/>
              </a:spcAft>
              <a:buFont typeface="Arial" panose="020B0604020202020204" pitchFamily="34" charset="0"/>
              <a:buChar char="•"/>
              <a:defRPr/>
            </a:pPr>
            <a:r>
              <a:rPr lang="fr-BE" sz="2300" b="1" dirty="0">
                <a:solidFill>
                  <a:srgbClr val="787878"/>
                </a:solidFill>
              </a:rPr>
              <a:t>New team </a:t>
            </a:r>
            <a:r>
              <a:rPr lang="fr-BE" sz="2300" dirty="0">
                <a:solidFill>
                  <a:srgbClr val="787878"/>
                </a:solidFill>
              </a:rPr>
              <a:t>of transcription </a:t>
            </a:r>
            <a:r>
              <a:rPr lang="fr-BE" sz="2300" dirty="0" err="1">
                <a:solidFill>
                  <a:srgbClr val="787878"/>
                </a:solidFill>
              </a:rPr>
              <a:t>operators</a:t>
            </a:r>
            <a:endParaRPr lang="en-US" sz="2300" dirty="0">
              <a:solidFill>
                <a:srgbClr val="787878"/>
              </a:solidFill>
              <a:latin typeface="Calibri" panose="020F0502020204030204" pitchFamily="34" charset="0"/>
            </a:endParaRPr>
          </a:p>
        </p:txBody>
      </p:sp>
      <p:sp>
        <p:nvSpPr>
          <p:cNvPr id="16" name="TextBox 15">
            <a:extLst>
              <a:ext uri="{FF2B5EF4-FFF2-40B4-BE49-F238E27FC236}">
                <a16:creationId xmlns:a16="http://schemas.microsoft.com/office/drawing/2014/main" id="{BE3CB184-BCD4-350F-D07D-E4CFA7949BD5}"/>
              </a:ext>
            </a:extLst>
          </p:cNvPr>
          <p:cNvSpPr txBox="1"/>
          <p:nvPr/>
        </p:nvSpPr>
        <p:spPr>
          <a:xfrm>
            <a:off x="514756" y="2188048"/>
            <a:ext cx="4441377" cy="446276"/>
          </a:xfrm>
          <a:prstGeom prst="rect">
            <a:avLst/>
          </a:prstGeom>
          <a:noFill/>
        </p:spPr>
        <p:txBody>
          <a:bodyPr wrap="square">
            <a:spAutoFit/>
          </a:bodyPr>
          <a:lstStyle/>
          <a:p>
            <a:pPr marL="285750" indent="-285750">
              <a:buFont typeface="Arial" panose="020B0604020202020204" pitchFamily="34" charset="0"/>
              <a:buChar char="•"/>
            </a:pPr>
            <a:r>
              <a:rPr lang="fr-BE" sz="2300" dirty="0" err="1">
                <a:solidFill>
                  <a:srgbClr val="787878"/>
                </a:solidFill>
              </a:rPr>
              <a:t>Subcontracted</a:t>
            </a:r>
            <a:r>
              <a:rPr lang="fr-BE" sz="2300" dirty="0">
                <a:solidFill>
                  <a:srgbClr val="787878"/>
                </a:solidFill>
              </a:rPr>
              <a:t> </a:t>
            </a:r>
            <a:r>
              <a:rPr lang="fr-BE" sz="2300" dirty="0" err="1">
                <a:solidFill>
                  <a:srgbClr val="787878"/>
                </a:solidFill>
              </a:rPr>
              <a:t>tasks</a:t>
            </a:r>
            <a:r>
              <a:rPr lang="fr-BE" sz="2300" dirty="0">
                <a:solidFill>
                  <a:srgbClr val="787878"/>
                </a:solidFill>
              </a:rPr>
              <a:t> </a:t>
            </a:r>
            <a:endParaRPr lang="en-GB" sz="2300" dirty="0"/>
          </a:p>
        </p:txBody>
      </p:sp>
      <p:pic>
        <p:nvPicPr>
          <p:cNvPr id="1026" name="Picture 2" descr="Conference - Integration of Human and Organisational Factors: Managing ...">
            <a:extLst>
              <a:ext uri="{FF2B5EF4-FFF2-40B4-BE49-F238E27FC236}">
                <a16:creationId xmlns:a16="http://schemas.microsoft.com/office/drawing/2014/main" id="{35FA2039-E83D-9594-B22A-3E44EC4B01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39899" y="3805899"/>
            <a:ext cx="3052101" cy="3052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02461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2" grpId="0"/>
      <p:bldP spid="13"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D8394CF8-E5F5-F008-F0D2-262575E56C91}"/>
              </a:ext>
            </a:extLst>
          </p:cNvPr>
          <p:cNvSpPr txBox="1">
            <a:spLocks/>
          </p:cNvSpPr>
          <p:nvPr/>
        </p:nvSpPr>
        <p:spPr>
          <a:xfrm>
            <a:off x="3306870" y="116378"/>
            <a:ext cx="8685317" cy="11975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a:solidFill>
                  <a:schemeClr val="tx1">
                    <a:lumMod val="50000"/>
                    <a:lumOff val="50000"/>
                  </a:schemeClr>
                </a:solidFill>
                <a:latin typeface="+mj-lt"/>
                <a:ea typeface="+mj-ea"/>
                <a:cs typeface="+mj-cs"/>
              </a:defRPr>
            </a:lvl1pPr>
          </a:lstStyle>
          <a:p>
            <a:r>
              <a:rPr lang="fr-BE" sz="2800" b="1" dirty="0">
                <a:latin typeface="+mn-lt"/>
              </a:rPr>
              <a:t>Investigation Report </a:t>
            </a:r>
            <a:br>
              <a:rPr lang="fr-BE" sz="2800" dirty="0">
                <a:latin typeface="+mn-lt"/>
              </a:rPr>
            </a:br>
            <a:r>
              <a:rPr lang="fr-BE" sz="2800" dirty="0">
                <a:latin typeface="+mn-lt"/>
              </a:rPr>
              <a:t>Over speed of an HS train – 2019 – </a:t>
            </a:r>
            <a:r>
              <a:rPr lang="fr-BE" sz="2800" dirty="0" err="1">
                <a:latin typeface="+mn-lt"/>
              </a:rPr>
              <a:t>what</a:t>
            </a:r>
            <a:r>
              <a:rPr lang="fr-BE" sz="2800" dirty="0">
                <a:latin typeface="+mn-lt"/>
              </a:rPr>
              <a:t> </a:t>
            </a:r>
            <a:r>
              <a:rPr lang="fr-BE" sz="2800" dirty="0" err="1">
                <a:latin typeface="+mn-lt"/>
              </a:rPr>
              <a:t>happened</a:t>
            </a:r>
            <a:endParaRPr lang="id-ID" sz="2800" dirty="0">
              <a:latin typeface="+mn-lt"/>
            </a:endParaRPr>
          </a:p>
        </p:txBody>
      </p:sp>
      <p:sp>
        <p:nvSpPr>
          <p:cNvPr id="5" name="TextBox 4">
            <a:extLst>
              <a:ext uri="{FF2B5EF4-FFF2-40B4-BE49-F238E27FC236}">
                <a16:creationId xmlns:a16="http://schemas.microsoft.com/office/drawing/2014/main" id="{05CACA82-7FDB-CF5C-74F0-7941BCDA689F}"/>
              </a:ext>
            </a:extLst>
          </p:cNvPr>
          <p:cNvSpPr txBox="1"/>
          <p:nvPr/>
        </p:nvSpPr>
        <p:spPr>
          <a:xfrm>
            <a:off x="156365" y="1428977"/>
            <a:ext cx="7418141" cy="769441"/>
          </a:xfrm>
          <a:prstGeom prst="rect">
            <a:avLst/>
          </a:prstGeom>
          <a:noFill/>
        </p:spPr>
        <p:txBody>
          <a:bodyPr wrap="square">
            <a:spAutoFit/>
          </a:bodyPr>
          <a:lstStyle/>
          <a:p>
            <a:pPr marL="285750" indent="-285750">
              <a:buFont typeface="Arial" panose="020B0604020202020204" pitchFamily="34" charset="0"/>
              <a:buChar char="•"/>
            </a:pPr>
            <a:r>
              <a:rPr lang="en-GB" sz="2200" b="1" dirty="0">
                <a:solidFill>
                  <a:srgbClr val="787878"/>
                </a:solidFill>
              </a:rPr>
              <a:t>Operators in charge of the check did not realise the</a:t>
            </a:r>
            <a:r>
              <a:rPr lang="en-GB" sz="2200" dirty="0">
                <a:solidFill>
                  <a:srgbClr val="787878"/>
                </a:solidFill>
              </a:rPr>
              <a:t> 3 track changes with presence of switches at 100 km/h</a:t>
            </a:r>
            <a:r>
              <a:rPr lang="en-GB" sz="2200" b="1" dirty="0">
                <a:solidFill>
                  <a:srgbClr val="787878"/>
                </a:solidFill>
              </a:rPr>
              <a:t> </a:t>
            </a:r>
            <a:endParaRPr lang="en-GB" sz="2200" dirty="0"/>
          </a:p>
        </p:txBody>
      </p:sp>
      <p:sp>
        <p:nvSpPr>
          <p:cNvPr id="8" name="TextBox 7">
            <a:extLst>
              <a:ext uri="{FF2B5EF4-FFF2-40B4-BE49-F238E27FC236}">
                <a16:creationId xmlns:a16="http://schemas.microsoft.com/office/drawing/2014/main" id="{D611ED79-F4D1-5A6D-CBF8-2EEF06BA0E4B}"/>
              </a:ext>
            </a:extLst>
          </p:cNvPr>
          <p:cNvSpPr txBox="1"/>
          <p:nvPr/>
        </p:nvSpPr>
        <p:spPr>
          <a:xfrm>
            <a:off x="156364" y="2406880"/>
            <a:ext cx="8537220" cy="430887"/>
          </a:xfrm>
          <a:prstGeom prst="rect">
            <a:avLst/>
          </a:prstGeom>
          <a:noFill/>
        </p:spPr>
        <p:txBody>
          <a:bodyPr wrap="square">
            <a:spAutoFit/>
          </a:bodyPr>
          <a:lstStyle/>
          <a:p>
            <a:pPr marL="285750" indent="-285750">
              <a:buFont typeface="Arial" panose="020B0604020202020204" pitchFamily="34" charset="0"/>
              <a:buChar char="•"/>
            </a:pPr>
            <a:r>
              <a:rPr lang="en-GB" sz="2200" dirty="0">
                <a:solidFill>
                  <a:srgbClr val="787878"/>
                </a:solidFill>
              </a:rPr>
              <a:t>This was </a:t>
            </a:r>
            <a:r>
              <a:rPr lang="en-GB" sz="2200" b="1" dirty="0">
                <a:solidFill>
                  <a:srgbClr val="787878"/>
                </a:solidFill>
              </a:rPr>
              <a:t>not discussed </a:t>
            </a:r>
            <a:r>
              <a:rPr lang="en-GB" sz="2200" dirty="0">
                <a:solidFill>
                  <a:srgbClr val="787878"/>
                </a:solidFill>
              </a:rPr>
              <a:t>even if reference to freight trains</a:t>
            </a:r>
            <a:endParaRPr lang="en-GB" sz="2200" dirty="0"/>
          </a:p>
        </p:txBody>
      </p:sp>
      <p:sp>
        <p:nvSpPr>
          <p:cNvPr id="10" name="TextBox 9">
            <a:extLst>
              <a:ext uri="{FF2B5EF4-FFF2-40B4-BE49-F238E27FC236}">
                <a16:creationId xmlns:a16="http://schemas.microsoft.com/office/drawing/2014/main" id="{7C076E4E-BD78-6C4B-37CB-5A20887F8120}"/>
              </a:ext>
            </a:extLst>
          </p:cNvPr>
          <p:cNvSpPr txBox="1"/>
          <p:nvPr/>
        </p:nvSpPr>
        <p:spPr>
          <a:xfrm>
            <a:off x="156366" y="3199060"/>
            <a:ext cx="7227000" cy="430887"/>
          </a:xfrm>
          <a:prstGeom prst="rect">
            <a:avLst/>
          </a:prstGeom>
          <a:noFill/>
        </p:spPr>
        <p:txBody>
          <a:bodyPr wrap="square">
            <a:spAutoFit/>
          </a:bodyPr>
          <a:lstStyle/>
          <a:p>
            <a:pPr marL="285750" indent="-285750">
              <a:buFont typeface="Arial" panose="020B0604020202020204" pitchFamily="34" charset="0"/>
              <a:buChar char="•"/>
            </a:pPr>
            <a:r>
              <a:rPr lang="en-GB" sz="2200" b="1" dirty="0">
                <a:solidFill>
                  <a:srgbClr val="787878"/>
                </a:solidFill>
              </a:rPr>
              <a:t>Similar errors </a:t>
            </a:r>
            <a:r>
              <a:rPr lang="en-GB" sz="2200" dirty="0">
                <a:solidFill>
                  <a:srgbClr val="787878"/>
                </a:solidFill>
              </a:rPr>
              <a:t>were spotted during the verification phase </a:t>
            </a:r>
            <a:endParaRPr lang="en-GB" sz="2200" dirty="0"/>
          </a:p>
        </p:txBody>
      </p:sp>
      <p:sp>
        <p:nvSpPr>
          <p:cNvPr id="11" name="TextBox 10">
            <a:extLst>
              <a:ext uri="{FF2B5EF4-FFF2-40B4-BE49-F238E27FC236}">
                <a16:creationId xmlns:a16="http://schemas.microsoft.com/office/drawing/2014/main" id="{22FD3C7A-D627-BC50-2669-1D9F17E6ED97}"/>
              </a:ext>
            </a:extLst>
          </p:cNvPr>
          <p:cNvSpPr txBox="1"/>
          <p:nvPr/>
        </p:nvSpPr>
        <p:spPr>
          <a:xfrm>
            <a:off x="156366" y="3858732"/>
            <a:ext cx="7227000" cy="430887"/>
          </a:xfrm>
          <a:prstGeom prst="rect">
            <a:avLst/>
          </a:prstGeom>
          <a:noFill/>
        </p:spPr>
        <p:txBody>
          <a:bodyPr wrap="square">
            <a:spAutoFit/>
          </a:bodyPr>
          <a:lstStyle/>
          <a:p>
            <a:pPr marL="285750" indent="-285750">
              <a:buFont typeface="Arial" panose="020B0604020202020204" pitchFamily="34" charset="0"/>
              <a:buChar char="•"/>
            </a:pPr>
            <a:r>
              <a:rPr lang="en-GB" sz="2200" dirty="0">
                <a:solidFill>
                  <a:srgbClr val="787878"/>
                </a:solidFill>
              </a:rPr>
              <a:t>No </a:t>
            </a:r>
            <a:r>
              <a:rPr lang="en-GB" sz="2200" b="1" dirty="0">
                <a:solidFill>
                  <a:srgbClr val="787878"/>
                </a:solidFill>
              </a:rPr>
              <a:t>feedback/sharing of experience </a:t>
            </a:r>
            <a:r>
              <a:rPr lang="en-GB" sz="2200" dirty="0">
                <a:solidFill>
                  <a:srgbClr val="787878"/>
                </a:solidFill>
              </a:rPr>
              <a:t>process in place</a:t>
            </a:r>
            <a:endParaRPr lang="en-GB" sz="2200" dirty="0"/>
          </a:p>
        </p:txBody>
      </p:sp>
      <p:sp>
        <p:nvSpPr>
          <p:cNvPr id="13" name="TextBox 12">
            <a:extLst>
              <a:ext uri="{FF2B5EF4-FFF2-40B4-BE49-F238E27FC236}">
                <a16:creationId xmlns:a16="http://schemas.microsoft.com/office/drawing/2014/main" id="{DB7CBD16-5F74-D92A-9D9A-657B1605B84A}"/>
              </a:ext>
            </a:extLst>
          </p:cNvPr>
          <p:cNvSpPr txBox="1"/>
          <p:nvPr/>
        </p:nvSpPr>
        <p:spPr>
          <a:xfrm>
            <a:off x="156365" y="4535283"/>
            <a:ext cx="7418141" cy="769441"/>
          </a:xfrm>
          <a:prstGeom prst="rect">
            <a:avLst/>
          </a:prstGeom>
          <a:noFill/>
        </p:spPr>
        <p:txBody>
          <a:bodyPr wrap="square">
            <a:spAutoFit/>
          </a:bodyPr>
          <a:lstStyle/>
          <a:p>
            <a:pPr marL="285750" indent="-285750">
              <a:buFont typeface="Arial" panose="020B0604020202020204" pitchFamily="34" charset="0"/>
              <a:buChar char="•"/>
            </a:pPr>
            <a:r>
              <a:rPr lang="en-GB" sz="2200" dirty="0">
                <a:solidFill>
                  <a:srgbClr val="787878"/>
                </a:solidFill>
              </a:rPr>
              <a:t>As for the verification, the validation </a:t>
            </a:r>
            <a:r>
              <a:rPr lang="en-GB" sz="2200" b="1" dirty="0">
                <a:solidFill>
                  <a:srgbClr val="787878"/>
                </a:solidFill>
              </a:rPr>
              <a:t>did not use the original data </a:t>
            </a:r>
            <a:r>
              <a:rPr lang="en-GB" sz="2200" dirty="0">
                <a:solidFill>
                  <a:srgbClr val="787878"/>
                </a:solidFill>
              </a:rPr>
              <a:t>from the paper plan but the data from the software</a:t>
            </a:r>
            <a:endParaRPr lang="en-GB" sz="2200" dirty="0"/>
          </a:p>
        </p:txBody>
      </p:sp>
      <p:sp>
        <p:nvSpPr>
          <p:cNvPr id="15" name="TextBox 14">
            <a:extLst>
              <a:ext uri="{FF2B5EF4-FFF2-40B4-BE49-F238E27FC236}">
                <a16:creationId xmlns:a16="http://schemas.microsoft.com/office/drawing/2014/main" id="{2842A8F0-BBB6-2B9A-16BB-77DBA3A6535B}"/>
              </a:ext>
            </a:extLst>
          </p:cNvPr>
          <p:cNvSpPr txBox="1"/>
          <p:nvPr/>
        </p:nvSpPr>
        <p:spPr>
          <a:xfrm>
            <a:off x="156364" y="5544109"/>
            <a:ext cx="7418141" cy="769441"/>
          </a:xfrm>
          <a:prstGeom prst="rect">
            <a:avLst/>
          </a:prstGeom>
          <a:noFill/>
        </p:spPr>
        <p:txBody>
          <a:bodyPr wrap="square">
            <a:spAutoFit/>
          </a:bodyPr>
          <a:lstStyle/>
          <a:p>
            <a:pPr marL="285750" lvl="1" indent="-285750" algn="just">
              <a:spcBef>
                <a:spcPts val="600"/>
              </a:spcBef>
              <a:spcAft>
                <a:spcPts val="600"/>
              </a:spcAft>
              <a:buFont typeface="Arial" panose="020B0604020202020204" pitchFamily="34" charset="0"/>
              <a:buChar char="•"/>
              <a:defRPr/>
            </a:pPr>
            <a:r>
              <a:rPr lang="en-GB" sz="2200" b="1" dirty="0">
                <a:solidFill>
                  <a:srgbClr val="787878"/>
                </a:solidFill>
              </a:rPr>
              <a:t>No dynamic tests </a:t>
            </a:r>
            <a:r>
              <a:rPr lang="en-GB" sz="2200" dirty="0">
                <a:solidFill>
                  <a:srgbClr val="787878"/>
                </a:solidFill>
              </a:rPr>
              <a:t>for ETCS level 2 signalling on certain features presenting </a:t>
            </a:r>
            <a:r>
              <a:rPr lang="en-GB" sz="2200" b="1" dirty="0">
                <a:solidFill>
                  <a:srgbClr val="787878"/>
                </a:solidFill>
              </a:rPr>
              <a:t>new operational risks</a:t>
            </a:r>
            <a:r>
              <a:rPr lang="en-GB" sz="2200" dirty="0">
                <a:solidFill>
                  <a:srgbClr val="787878"/>
                </a:solidFill>
              </a:rPr>
              <a:t>.</a:t>
            </a:r>
          </a:p>
        </p:txBody>
      </p:sp>
      <p:pic>
        <p:nvPicPr>
          <p:cNvPr id="2" name="Picture 1">
            <a:extLst>
              <a:ext uri="{FF2B5EF4-FFF2-40B4-BE49-F238E27FC236}">
                <a16:creationId xmlns:a16="http://schemas.microsoft.com/office/drawing/2014/main" id="{F13346E0-B325-891C-D8AF-E0374E614B26}"/>
              </a:ext>
            </a:extLst>
          </p:cNvPr>
          <p:cNvPicPr>
            <a:picLocks noChangeAspect="1"/>
          </p:cNvPicPr>
          <p:nvPr/>
        </p:nvPicPr>
        <p:blipFill rotWithShape="1">
          <a:blip r:embed="rId3"/>
          <a:srcRect l="20850" t="32587" r="10300" b="11763"/>
          <a:stretch/>
        </p:blipFill>
        <p:spPr>
          <a:xfrm>
            <a:off x="7383366" y="1306173"/>
            <a:ext cx="4933461" cy="2243018"/>
          </a:xfrm>
          <a:prstGeom prst="rect">
            <a:avLst/>
          </a:prstGeom>
        </p:spPr>
      </p:pic>
      <p:pic>
        <p:nvPicPr>
          <p:cNvPr id="6" name="Picture 5">
            <a:extLst>
              <a:ext uri="{FF2B5EF4-FFF2-40B4-BE49-F238E27FC236}">
                <a16:creationId xmlns:a16="http://schemas.microsoft.com/office/drawing/2014/main" id="{BE8EE0B3-BBF0-611B-A87E-45D4F83DED05}"/>
              </a:ext>
            </a:extLst>
          </p:cNvPr>
          <p:cNvPicPr>
            <a:picLocks noChangeAspect="1"/>
          </p:cNvPicPr>
          <p:nvPr/>
        </p:nvPicPr>
        <p:blipFill>
          <a:blip r:embed="rId4"/>
          <a:stretch>
            <a:fillRect/>
          </a:stretch>
        </p:blipFill>
        <p:spPr>
          <a:xfrm>
            <a:off x="8101583" y="3794855"/>
            <a:ext cx="4391535" cy="3048242"/>
          </a:xfrm>
          <a:prstGeom prst="rect">
            <a:avLst/>
          </a:prstGeom>
        </p:spPr>
      </p:pic>
      <p:sp>
        <p:nvSpPr>
          <p:cNvPr id="9" name="Rectangle 8">
            <a:extLst>
              <a:ext uri="{FF2B5EF4-FFF2-40B4-BE49-F238E27FC236}">
                <a16:creationId xmlns:a16="http://schemas.microsoft.com/office/drawing/2014/main" id="{7290F8EC-0C89-839E-87D7-27D80D16F6C6}"/>
              </a:ext>
            </a:extLst>
          </p:cNvPr>
          <p:cNvSpPr/>
          <p:nvPr/>
        </p:nvSpPr>
        <p:spPr>
          <a:xfrm>
            <a:off x="8693584" y="2953396"/>
            <a:ext cx="1119489" cy="2456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Switches</a:t>
            </a:r>
            <a:endParaRPr lang="en-GB" dirty="0"/>
          </a:p>
        </p:txBody>
      </p:sp>
      <p:sp>
        <p:nvSpPr>
          <p:cNvPr id="12" name="Rectangle 11">
            <a:extLst>
              <a:ext uri="{FF2B5EF4-FFF2-40B4-BE49-F238E27FC236}">
                <a16:creationId xmlns:a16="http://schemas.microsoft.com/office/drawing/2014/main" id="{2AAD30EF-B845-78F7-9C36-41EB3CBC23A8}"/>
              </a:ext>
            </a:extLst>
          </p:cNvPr>
          <p:cNvSpPr/>
          <p:nvPr/>
        </p:nvSpPr>
        <p:spPr>
          <a:xfrm>
            <a:off x="10195281" y="2830564"/>
            <a:ext cx="1119489" cy="2456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Switches</a:t>
            </a:r>
            <a:endParaRPr lang="en-GB" dirty="0"/>
          </a:p>
        </p:txBody>
      </p:sp>
    </p:spTree>
    <p:extLst>
      <p:ext uri="{BB962C8B-B14F-4D97-AF65-F5344CB8AC3E}">
        <p14:creationId xmlns:p14="http://schemas.microsoft.com/office/powerpoint/2010/main" val="406807252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P spid="11" grpId="0"/>
      <p:bldP spid="13"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484F71-F982-D1CA-92D3-60372AAE046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97519" y="2204357"/>
            <a:ext cx="6094668" cy="4472959"/>
          </a:xfrm>
          <a:prstGeom prst="rect">
            <a:avLst/>
          </a:prstGeom>
          <a:noFill/>
        </p:spPr>
      </p:pic>
      <p:sp>
        <p:nvSpPr>
          <p:cNvPr id="6" name="Title 4">
            <a:extLst>
              <a:ext uri="{FF2B5EF4-FFF2-40B4-BE49-F238E27FC236}">
                <a16:creationId xmlns:a16="http://schemas.microsoft.com/office/drawing/2014/main" id="{8462FDDC-4613-FC9C-7AE9-749F03B252B1}"/>
              </a:ext>
            </a:extLst>
          </p:cNvPr>
          <p:cNvSpPr txBox="1">
            <a:spLocks/>
          </p:cNvSpPr>
          <p:nvPr/>
        </p:nvSpPr>
        <p:spPr>
          <a:xfrm>
            <a:off x="3306870" y="116378"/>
            <a:ext cx="8685317" cy="11975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a:solidFill>
                  <a:schemeClr val="tx1">
                    <a:lumMod val="50000"/>
                    <a:lumOff val="50000"/>
                  </a:schemeClr>
                </a:solidFill>
                <a:latin typeface="+mj-lt"/>
                <a:ea typeface="+mj-ea"/>
                <a:cs typeface="+mj-cs"/>
              </a:defRPr>
            </a:lvl1pPr>
          </a:lstStyle>
          <a:p>
            <a:r>
              <a:rPr lang="en-US" sz="2800" b="1" dirty="0">
                <a:latin typeface="+mn-lt"/>
              </a:rPr>
              <a:t>5*5 HOF taxonomy: which factors do you think were involved?</a:t>
            </a:r>
          </a:p>
        </p:txBody>
      </p:sp>
      <p:pic>
        <p:nvPicPr>
          <p:cNvPr id="3" name="Picture 2">
            <a:extLst>
              <a:ext uri="{FF2B5EF4-FFF2-40B4-BE49-F238E27FC236}">
                <a16:creationId xmlns:a16="http://schemas.microsoft.com/office/drawing/2014/main" id="{99E4B476-2DAC-3504-A414-EED0D652D9C3}"/>
              </a:ext>
            </a:extLst>
          </p:cNvPr>
          <p:cNvPicPr>
            <a:picLocks noChangeAspect="1"/>
          </p:cNvPicPr>
          <p:nvPr/>
        </p:nvPicPr>
        <p:blipFill rotWithShape="1">
          <a:blip r:embed="rId4"/>
          <a:srcRect r="34080"/>
          <a:stretch/>
        </p:blipFill>
        <p:spPr>
          <a:xfrm>
            <a:off x="199813" y="1313891"/>
            <a:ext cx="5346004" cy="3984171"/>
          </a:xfrm>
          <a:prstGeom prst="rect">
            <a:avLst/>
          </a:prstGeom>
        </p:spPr>
      </p:pic>
      <p:sp>
        <p:nvSpPr>
          <p:cNvPr id="5" name="TextBox 4">
            <a:extLst>
              <a:ext uri="{FF2B5EF4-FFF2-40B4-BE49-F238E27FC236}">
                <a16:creationId xmlns:a16="http://schemas.microsoft.com/office/drawing/2014/main" id="{1B053D41-3199-0E7B-537B-8AED5164AD3A}"/>
              </a:ext>
            </a:extLst>
          </p:cNvPr>
          <p:cNvSpPr txBox="1"/>
          <p:nvPr/>
        </p:nvSpPr>
        <p:spPr>
          <a:xfrm>
            <a:off x="258870" y="5700663"/>
            <a:ext cx="5523365" cy="369332"/>
          </a:xfrm>
          <a:prstGeom prst="rect">
            <a:avLst/>
          </a:prstGeom>
          <a:noFill/>
        </p:spPr>
        <p:txBody>
          <a:bodyPr wrap="square">
            <a:spAutoFit/>
          </a:bodyPr>
          <a:lstStyle/>
          <a:p>
            <a:r>
              <a:rPr lang="en-GB" dirty="0">
                <a:hlinkClick r:id="rId5"/>
              </a:rPr>
              <a:t>https://app.sli.do/event/5aFQ6XYPXsjUnasAXMKKWV</a:t>
            </a:r>
            <a:r>
              <a:rPr lang="en-GB" dirty="0"/>
              <a:t> </a:t>
            </a:r>
          </a:p>
        </p:txBody>
      </p:sp>
    </p:spTree>
    <p:extLst>
      <p:ext uri="{BB962C8B-B14F-4D97-AF65-F5344CB8AC3E}">
        <p14:creationId xmlns:p14="http://schemas.microsoft.com/office/powerpoint/2010/main" val="215489463"/>
      </p:ext>
    </p:extLst>
  </p:cSld>
  <p:clrMapOvr>
    <a:masterClrMapping/>
  </p:clrMapOvr>
</p:sld>
</file>

<file path=ppt/theme/theme1.xml><?xml version="1.0" encoding="utf-8"?>
<a:theme xmlns:a="http://schemas.openxmlformats.org/drawingml/2006/main" name="1_Office Theme">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RA-Presentation-template-20230224" id="{FF4DCEE5-3D10-4D64-AF40-78E72FB03CB4}" vid="{A506738C-3C78-4984-A7CB-DFC8F2429924}"/>
    </a:ext>
  </a:extLst>
</a:theme>
</file>

<file path=ppt/theme/theme2.xml><?xml version="1.0" encoding="utf-8"?>
<a:theme xmlns:a="http://schemas.openxmlformats.org/drawingml/2006/main" name="2_Office Theme">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RA-Presentation-template-20230224" id="{FF4DCEE5-3D10-4D64-AF40-78E72FB03CB4}" vid="{A59410AE-06A4-408C-811C-BBD9ADBCBE23}"/>
    </a:ext>
  </a:extLst>
</a:theme>
</file>

<file path=ppt/theme/theme3.xml><?xml version="1.0" encoding="utf-8"?>
<a:theme xmlns:a="http://schemas.openxmlformats.org/drawingml/2006/main" name="Office Theme">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RA-Presentation-template-20230224" id="{FF4DCEE5-3D10-4D64-AF40-78E72FB03CB4}" vid="{3728D03B-02C9-47A9-97B3-E35A5086D89A}"/>
    </a:ext>
  </a:extLst>
</a:theme>
</file>

<file path=ppt/theme/theme4.xml><?xml version="1.0" encoding="utf-8"?>
<a:theme xmlns:a="http://schemas.openxmlformats.org/drawingml/2006/main" name="3_Office Theme">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RA-Presentation-template-20230224" id="{FF4DCEE5-3D10-4D64-AF40-78E72FB03CB4}" vid="{91A4A6E3-2279-49FB-9CAA-4BFEA8A4438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ERA_Document" ma:contentTypeID="0x010100ED194B9F7C15044CBD43C025EAD2ECAB0059C7EFF8E281FF41847B316CEC822547" ma:contentTypeVersion="1367" ma:contentTypeDescription="Create a new document." ma:contentTypeScope="" ma:versionID="5686914e835de0ce41795d21b0a157d7">
  <xsd:schema xmlns:xsd="http://www.w3.org/2001/XMLSchema" xmlns:xs="http://www.w3.org/2001/XMLSchema" xmlns:p="http://schemas.microsoft.com/office/2006/metadata/properties" xmlns:ns2="49592fe1-76b3-425e-9982-488f19897f48" xmlns:ns3="c906e969-aa68-4da7-9c3a-a293c5f8b41e" targetNamespace="http://schemas.microsoft.com/office/2006/metadata/properties" ma:root="true" ma:fieldsID="43052c78992c9621a0c4066d5228f03e" ns2:_="" ns3:_="">
    <xsd:import namespace="49592fe1-76b3-425e-9982-488f19897f48"/>
    <xsd:import namespace="c906e969-aa68-4da7-9c3a-a293c5f8b41e"/>
    <xsd:element name="properties">
      <xsd:complexType>
        <xsd:sequence>
          <xsd:element name="documentManagement">
            <xsd:complexType>
              <xsd:all>
                <xsd:element ref="ns2:Project_x0020_Code" minOccurs="0"/>
                <xsd:element ref="ns2:TaxCatchAllLabel" minOccurs="0"/>
                <xsd:element ref="ns2:TaxCatchAll" minOccurs="0"/>
                <xsd:element ref="ns2:gf147c1d654543abacff4a31dfc45623" minOccurs="0"/>
                <xsd:element ref="ns2:g337828d867743cab065af36c4e1a31c" minOccurs="0"/>
                <xsd:element ref="ns2:h70713ed90ce4adeabe454f2aabfa4ef" minOccurs="0"/>
                <xsd:element ref="ns2:_dlc_DocId" minOccurs="0"/>
                <xsd:element ref="ns2:_dlc_DocIdUrl" minOccurs="0"/>
                <xsd:element ref="ns2:_dlc_DocIdPersistId" minOccurs="0"/>
                <xsd:element ref="ns2:p326cb0d1ec842459739b9fbd76e8967" minOccurs="0"/>
                <xsd:element ref="ns3:MediaServiceMetadata" minOccurs="0"/>
                <xsd:element ref="ns3:MediaServiceFastMetadata" minOccurs="0"/>
                <xsd:element ref="ns3:MediaServiceObjectDetectorVersions" minOccurs="0"/>
                <xsd:element ref="ns3:MediaServiceSearchProperties" minOccurs="0"/>
                <xsd:element ref="ns3:MediaServiceDateTaken"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592fe1-76b3-425e-9982-488f19897f48" elementFormDefault="qualified">
    <xsd:import namespace="http://schemas.microsoft.com/office/2006/documentManagement/types"/>
    <xsd:import namespace="http://schemas.microsoft.com/office/infopath/2007/PartnerControls"/>
    <xsd:element name="Project_x0020_Code" ma:index="4" nillable="true" ma:displayName="Project Code" ma:description="Only if the project code exists" ma:internalName="Project_x0020_Code" ma:readOnly="false">
      <xsd:simpleType>
        <xsd:restriction base="dms:Text">
          <xsd:maxLength value="255"/>
        </xsd:restriction>
      </xsd:simpleType>
    </xsd:element>
    <xsd:element name="TaxCatchAllLabel" ma:index="8" nillable="true" ma:displayName="Taxonomy Catch All Column1" ma:hidden="true" ma:list="{598a463e-6d81-416e-8743-eab523be1b8a}" ma:internalName="TaxCatchAllLabel" ma:readOnly="true" ma:showField="CatchAllDataLabel" ma:web="c6820865-9993-4261-85b3-01753d86e300">
      <xsd:complexType>
        <xsd:complexContent>
          <xsd:extension base="dms:MultiChoiceLookup">
            <xsd:sequence>
              <xsd:element name="Value" type="dms:Lookup" maxOccurs="unbounded" minOccurs="0" nillable="true"/>
            </xsd:sequence>
          </xsd:extension>
        </xsd:complexContent>
      </xsd:complexType>
    </xsd:element>
    <xsd:element name="TaxCatchAll" ma:index="9" nillable="true" ma:displayName="Taxonomy Catch All Column" ma:hidden="true" ma:list="{598a463e-6d81-416e-8743-eab523be1b8a}" ma:internalName="TaxCatchAll" ma:readOnly="false" ma:showField="CatchAllData" ma:web="c6820865-9993-4261-85b3-01753d86e300">
      <xsd:complexType>
        <xsd:complexContent>
          <xsd:extension base="dms:MultiChoiceLookup">
            <xsd:sequence>
              <xsd:element name="Value" type="dms:Lookup" maxOccurs="unbounded" minOccurs="0" nillable="true"/>
            </xsd:sequence>
          </xsd:extension>
        </xsd:complexContent>
      </xsd:complexType>
    </xsd:element>
    <xsd:element name="gf147c1d654543abacff4a31dfc45623" ma:index="10" ma:taxonomy="true" ma:internalName="gf147c1d654543abacff4a31dfc45623" ma:taxonomyFieldName="Origin_x002d_Author" ma:displayName="Origin-Author" ma:readOnly="false" ma:default="1;#ERA|8287c6ea-6f12-4bfd-9fc9-6825fce534f5" ma:fieldId="{0f147c1d-6545-43ab-acff-4a31dfc45623}" ma:sspId="ec698c8c-469b-4390-ad13-30cd69364034" ma:termSetId="3bd325ee-ad60-4d4f-86e3-57acc143124f" ma:anchorId="00000000-0000-0000-0000-000000000000" ma:open="false" ma:isKeyword="false">
      <xsd:complexType>
        <xsd:sequence>
          <xsd:element ref="pc:Terms" minOccurs="0" maxOccurs="1"/>
        </xsd:sequence>
      </xsd:complexType>
    </xsd:element>
    <xsd:element name="g337828d867743cab065af36c4e1a31c" ma:index="11" ma:taxonomy="true" ma:internalName="g337828d867743cab065af36c4e1a31c" ma:taxonomyFieldName="Process" ma:displayName="Process" ma:indexed="true" ma:readOnly="false" ma:fieldId="{0337828d-8677-43ca-b065-af36c4e1a31c}" ma:sspId="ec698c8c-469b-4390-ad13-30cd69364034" ma:termSetId="41c32b1e-eebd-43d7-92b4-2a0b44ea6647" ma:anchorId="00000000-0000-0000-0000-000000000000" ma:open="false" ma:isKeyword="false">
      <xsd:complexType>
        <xsd:sequence>
          <xsd:element ref="pc:Terms" minOccurs="0" maxOccurs="1"/>
        </xsd:sequence>
      </xsd:complexType>
    </xsd:element>
    <xsd:element name="h70713ed90ce4adeabe454f2aabfa4ef" ma:index="12" ma:taxonomy="true" ma:internalName="h70713ed90ce4adeabe454f2aabfa4ef" ma:taxonomyFieldName="Document_x0020_type" ma:displayName="Document type" ma:readOnly="false" ma:fieldId="{170713ed-90ce-4ade-abe4-54f2aabfa4ef}" ma:sspId="ec698c8c-469b-4390-ad13-30cd69364034" ma:termSetId="07ece8fb-22f7-4a45-9bd0-d78559e8cddf" ma:anchorId="00000000-0000-0000-0000-000000000000" ma:open="false" ma:isKeyword="false">
      <xsd:complexType>
        <xsd:sequence>
          <xsd:element ref="pc:Terms" minOccurs="0" maxOccurs="1"/>
        </xsd:sequence>
      </xsd:complexType>
    </xsd:element>
    <xsd:element name="_dlc_DocId" ma:index="17" nillable="true" ma:displayName="Document ID Value" ma:description="The value of the document ID assigned to this item." ma:indexed="true" ma:internalName="_dlc_DocId" ma:readOnly="true">
      <xsd:simpleType>
        <xsd:restriction base="dms:Text"/>
      </xsd:simpleType>
    </xsd:element>
    <xsd:element name="_dlc_DocIdUrl" ma:index="1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9" nillable="true" ma:displayName="Persist ID" ma:description="Keep ID on add." ma:hidden="true" ma:internalName="_dlc_DocIdPersistId" ma:readOnly="true">
      <xsd:simpleType>
        <xsd:restriction base="dms:Boolean"/>
      </xsd:simpleType>
    </xsd:element>
    <xsd:element name="p326cb0d1ec842459739b9fbd76e8967" ma:index="21" nillable="true" ma:taxonomy="true" ma:internalName="p326cb0d1ec842459739b9fbd76e8967" ma:taxonomyFieldName="ERAAC2_x0020__x002d__x0020_Topic" ma:displayName="ERAAC2 - Topic" ma:default="" ma:fieldId="{9326cb0d-1ec8-4245-9739-b9fbd76e8967}" ma:sspId="ec698c8c-469b-4390-ad13-30cd69364034" ma:termSetId="470987b7-aa59-4596-ae6c-b35b117cbe41"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906e969-aa68-4da7-9c3a-a293c5f8b41e"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DateTaken" ma:index="26" nillable="true" ma:displayName="MediaServiceDateTaken" ma:hidden="true" ma:indexed="true" ma:internalName="MediaServiceDateTaken" ma:readOnly="true">
      <xsd:simpleType>
        <xsd:restriction base="dms:Text"/>
      </xsd:simpleType>
    </xsd:element>
    <xsd:element name="MediaServiceGenerationTime" ma:index="27" nillable="true" ma:displayName="MediaServiceGenerationTime" ma:hidden="true" ma:internalName="MediaServiceGenerationTime" ma:readOnly="true">
      <xsd:simpleType>
        <xsd:restriction base="dms:Text"/>
      </xsd:simpleType>
    </xsd:element>
    <xsd:element name="MediaServiceEventHashCode" ma:index="28" nillable="true" ma:displayName="MediaServiceEventHashCode" ma:hidden="true" ma:internalName="MediaServiceEventHashCode" ma:readOnly="true">
      <xsd:simpleType>
        <xsd:restriction base="dms:Text"/>
      </xsd:simpleType>
    </xsd:element>
    <xsd:element name="MediaLengthInSeconds" ma:index="29"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9592fe1-76b3-425e-9982-488f19897f48">
      <Value>37</Value>
      <Value>1</Value>
      <Value>169</Value>
    </TaxCatchAll>
    <gf147c1d654543abacff4a31dfc45623 xmlns="49592fe1-76b3-425e-9982-488f19897f48">
      <Terms xmlns="http://schemas.microsoft.com/office/infopath/2007/PartnerControls">
        <TermInfo xmlns="http://schemas.microsoft.com/office/infopath/2007/PartnerControls">
          <TermName xmlns="http://schemas.microsoft.com/office/infopath/2007/PartnerControls">ERA</TermName>
          <TermId xmlns="http://schemas.microsoft.com/office/infopath/2007/PartnerControls">8287c6ea-6f12-4bfd-9fc9-6825fce534f5</TermId>
        </TermInfo>
      </Terms>
    </gf147c1d654543abacff4a31dfc45623>
    <g337828d867743cab065af36c4e1a31c xmlns="49592fe1-76b3-425e-9982-488f19897f48">
      <Terms xmlns="http://schemas.microsoft.com/office/infopath/2007/PartnerControls">
        <TermInfo xmlns="http://schemas.microsoft.com/office/infopath/2007/PartnerControls">
          <TermName xmlns="http://schemas.microsoft.com/office/infopath/2007/PartnerControls">IOM - Information and Knowledge management</TermName>
          <TermId xmlns="http://schemas.microsoft.com/office/infopath/2007/PartnerControls">253e2d58-539d-4bf5-9a74-0eb80dd3b0d5</TermId>
        </TermInfo>
      </Terms>
    </g337828d867743cab065af36c4e1a31c>
    <Project_x0020_Code xmlns="49592fe1-76b3-425e-9982-488f19897f48" xsi:nil="true"/>
    <h70713ed90ce4adeabe454f2aabfa4ef xmlns="49592fe1-76b3-425e-9982-488f19897f48">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d69afb93-d8c7-4c9e-870f-5298841c2f8f</TermId>
        </TermInfo>
      </Terms>
    </h70713ed90ce4adeabe454f2aabfa4ef>
    <p326cb0d1ec842459739b9fbd76e8967 xmlns="49592fe1-76b3-425e-9982-488f19897f48">
      <Terms xmlns="http://schemas.microsoft.com/office/infopath/2007/PartnerControls"/>
    </p326cb0d1ec842459739b9fbd76e8967>
    <_dlc_DocId xmlns="49592fe1-76b3-425e-9982-488f19897f48">EXTID-509003686-93</_dlc_DocId>
    <_dlc_DocIdUrl xmlns="49592fe1-76b3-425e-9982-488f19897f48">
      <Url>https://eraeuropaeu.sharepoint.com/sites/ERAAC2/_layouts/15/DocIdRedir.aspx?ID=EXTID-509003686-93</Url>
      <Description>EXTID-509003686-93</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mso-contentType ?>
<SharedContentType xmlns="Microsoft.SharePoint.Taxonomy.ContentTypeSync" SourceId="ec698c8c-469b-4390-ad13-30cd69364034" ContentTypeId="0x010100ED194B9F7C15044CBD43C025EAD2ECAB" PreviousValue="true" LastSyncTimeStamp="2023-01-11T08:54:23.803Z"/>
</file>

<file path=customXml/itemProps1.xml><?xml version="1.0" encoding="utf-8"?>
<ds:datastoreItem xmlns:ds="http://schemas.openxmlformats.org/officeDocument/2006/customXml" ds:itemID="{8A72CEFD-BB5A-4329-B6B7-722146C129EF}"/>
</file>

<file path=customXml/itemProps2.xml><?xml version="1.0" encoding="utf-8"?>
<ds:datastoreItem xmlns:ds="http://schemas.openxmlformats.org/officeDocument/2006/customXml" ds:itemID="{C3331882-AED8-40D9-9783-E043C5C4114B}">
  <ds:schemaRefs>
    <ds:schemaRef ds:uri="http://schemas.microsoft.com/office/2006/documentManagement/types"/>
    <ds:schemaRef ds:uri="http://purl.org/dc/elements/1.1/"/>
    <ds:schemaRef ds:uri="http://purl.org/dc/terms/"/>
    <ds:schemaRef ds:uri="http://purl.org/dc/dcmitype/"/>
    <ds:schemaRef ds:uri="http://schemas.openxmlformats.org/package/2006/metadata/core-properties"/>
    <ds:schemaRef ds:uri="http://www.w3.org/XML/1998/namespace"/>
    <ds:schemaRef ds:uri="http://schemas.microsoft.com/office/infopath/2007/PartnerControls"/>
    <ds:schemaRef ds:uri="8e707518-085f-45ca-8981-74e200d217e0"/>
    <ds:schemaRef ds:uri="55648cef-ec9b-46c5-ac58-318b8bf18dbe"/>
    <ds:schemaRef ds:uri="http://schemas.microsoft.com/office/2006/metadata/properties"/>
  </ds:schemaRefs>
</ds:datastoreItem>
</file>

<file path=customXml/itemProps3.xml><?xml version="1.0" encoding="utf-8"?>
<ds:datastoreItem xmlns:ds="http://schemas.openxmlformats.org/officeDocument/2006/customXml" ds:itemID="{3AF0E69C-8D43-4C27-A9EE-5BDF0AD78E2A}">
  <ds:schemaRefs>
    <ds:schemaRef ds:uri="http://schemas.microsoft.com/sharepoint/v3/contenttype/forms"/>
  </ds:schemaRefs>
</ds:datastoreItem>
</file>

<file path=customXml/itemProps4.xml><?xml version="1.0" encoding="utf-8"?>
<ds:datastoreItem xmlns:ds="http://schemas.openxmlformats.org/officeDocument/2006/customXml" ds:itemID="{10BC88C3-8265-452D-97C4-589217AEEA59}"/>
</file>

<file path=customXml/itemProps5.xml><?xml version="1.0" encoding="utf-8"?>
<ds:datastoreItem xmlns:ds="http://schemas.openxmlformats.org/officeDocument/2006/customXml" ds:itemID="{8FE2FB86-D660-48A3-904A-E87D2584D834}"/>
</file>

<file path=docMetadata/LabelInfo.xml><?xml version="1.0" encoding="utf-8"?>
<clbl:labelList xmlns:clbl="http://schemas.microsoft.com/office/2020/mipLabelMetadata">
  <clbl:label id="{25faedbb-f440-4315-83ee-6f7beb5e73f7}" enabled="0" method="" siteId="{25faedbb-f440-4315-83ee-6f7beb5e73f7}" removed="1"/>
</clbl:labelList>
</file>

<file path=docProps/app.xml><?xml version="1.0" encoding="utf-8"?>
<Properties xmlns="http://schemas.openxmlformats.org/officeDocument/2006/extended-properties" xmlns:vt="http://schemas.openxmlformats.org/officeDocument/2006/docPropsVTypes">
  <Template>ERA-Presentation-template-20230224</Template>
  <TotalTime>462</TotalTime>
  <Words>2128</Words>
  <Application>Microsoft Office PowerPoint</Application>
  <PresentationFormat>Widescreen</PresentationFormat>
  <Paragraphs>123</Paragraphs>
  <Slides>12</Slides>
  <Notes>11</Notes>
  <HiddenSlides>2</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12</vt:i4>
      </vt:variant>
    </vt:vector>
  </HeadingPairs>
  <TitlesOfParts>
    <vt:vector size="26" baseType="lpstr">
      <vt:lpstr>adobe-clean</vt:lpstr>
      <vt:lpstr>Arial</vt:lpstr>
      <vt:lpstr>Calibri</vt:lpstr>
      <vt:lpstr>Calibri Light</vt:lpstr>
      <vt:lpstr>Calibri-Bold</vt:lpstr>
      <vt:lpstr>LiberationSans</vt:lpstr>
      <vt:lpstr>LiberationSans-Italic</vt:lpstr>
      <vt:lpstr>Lucida Sans</vt:lpstr>
      <vt:lpstr>OpenSymbol</vt:lpstr>
      <vt:lpstr>Poppins Light</vt:lpstr>
      <vt:lpstr>1_Office Theme</vt:lpstr>
      <vt:lpstr>2_Office Theme</vt:lpstr>
      <vt:lpstr>Office Theme</vt:lpstr>
      <vt:lpstr>3_Office Theme</vt:lpstr>
      <vt:lpstr>ERTMS Conference Human and Organisational Factors workshop</vt:lpstr>
      <vt:lpstr>Overview</vt:lpstr>
      <vt:lpstr>PowerPoint Presentation</vt:lpstr>
      <vt:lpstr>PowerPoint Presentation</vt:lpstr>
      <vt:lpstr>Investigation Report  Over speed of an HS train - 2019</vt:lpstr>
      <vt:lpstr>Investigation Report  Over speed of an HS train – 2019</vt:lpstr>
      <vt:lpstr>PowerPoint Presentation</vt:lpstr>
      <vt:lpstr>PowerPoint Presentation</vt:lpstr>
      <vt:lpstr>PowerPoint Presentation</vt:lpstr>
      <vt:lpstr>THANK YOU</vt:lpstr>
      <vt:lpstr>PowerPoint Presentation</vt:lpstr>
      <vt:lpstr>AUTOMATION MYTH #2  Automation operate mainline railways without human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ERTMS Conference Improving ERTMS performance by integrating Human and Organisational Factors</dc:title>
  <dc:creator>LAGAIZE DAVOINE Clarisse</dc:creator>
  <cp:lastModifiedBy>LAGAIZE DAVOINE Clarisse</cp:lastModifiedBy>
  <cp:revision>6</cp:revision>
  <dcterms:created xsi:type="dcterms:W3CDTF">2024-02-05T07:38:30Z</dcterms:created>
  <dcterms:modified xsi:type="dcterms:W3CDTF">2024-04-19T07:51:16Z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0x010100ED194B9F7C15044CBD43C025EAD2ECAB0059C7EFF8E281FF41847B316CEC822547</vt:lpwstr>
  </property>
  <property fmtid="{D5CDD505-2E9C-101B-9397-08002B2CF9AE}" pid="3" name="Origin-Author">
    <vt:lpwstr>1;#ERA|8287c6ea-6f12-4bfd-9fc9-6825fce534f5</vt:lpwstr>
  </property>
  <property fmtid="{D5CDD505-2E9C-101B-9397-08002B2CF9AE}" pid="4" name="Document type">
    <vt:lpwstr>37;#Presentation|d69afb93-d8c7-4c9e-870f-5298841c2f8f</vt:lpwstr>
  </property>
  <property fmtid="{D5CDD505-2E9C-101B-9397-08002B2CF9AE}" pid="5" name="Process">
    <vt:lpwstr>169;#IOM - Information and Knowledge management|253e2d58-539d-4bf5-9a74-0eb80dd3b0d5</vt:lpwstr>
  </property>
  <property fmtid="{D5CDD505-2E9C-101B-9397-08002B2CF9AE}" pid="6" name="_dlc_DocIdItemGuid">
    <vt:lpwstr>3d08c889-be77-439c-8934-9be1d806941c</vt:lpwstr>
  </property>
  <property fmtid="{D5CDD505-2E9C-101B-9397-08002B2CF9AE}" pid="7" name="HFTopic">
    <vt:lpwstr>130;#ERTMS Conference 2024|04b2282e-ce9d-476f-9715-45121dd0c561</vt:lpwstr>
  </property>
  <property fmtid="{D5CDD505-2E9C-101B-9397-08002B2CF9AE}" pid="8" name="ERAAC2 - Topic">
    <vt:lpwstr/>
  </property>
</Properties>
</file>