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6"/>
    <p:sldMasterId id="2147483668" r:id="rId7"/>
    <p:sldMasterId id="2147483678" r:id="rId8"/>
    <p:sldMasterId id="2147483687" r:id="rId9"/>
  </p:sldMasterIdLst>
  <p:notesMasterIdLst>
    <p:notesMasterId r:id="rId26"/>
  </p:notesMasterIdLst>
  <p:handoutMasterIdLst>
    <p:handoutMasterId r:id="rId27"/>
  </p:handoutMasterIdLst>
  <p:sldIdLst>
    <p:sldId id="1072" r:id="rId10"/>
    <p:sldId id="1138" r:id="rId11"/>
    <p:sldId id="1087" r:id="rId12"/>
    <p:sldId id="1139" r:id="rId13"/>
    <p:sldId id="1140" r:id="rId14"/>
    <p:sldId id="1085" r:id="rId15"/>
    <p:sldId id="1141" r:id="rId16"/>
    <p:sldId id="1143" r:id="rId17"/>
    <p:sldId id="1142" r:id="rId18"/>
    <p:sldId id="1144" r:id="rId19"/>
    <p:sldId id="1145" r:id="rId20"/>
    <p:sldId id="1146" r:id="rId21"/>
    <p:sldId id="1148" r:id="rId22"/>
    <p:sldId id="1149" r:id="rId23"/>
    <p:sldId id="1150" r:id="rId24"/>
    <p:sldId id="1093" r:id="rId2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B7D"/>
    <a:srgbClr val="C730A0"/>
    <a:srgbClr val="C76C48"/>
    <a:srgbClr val="004494"/>
    <a:srgbClr val="FFED00"/>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F6056-5890-3E41-9283-6A9D42CD8620}" v="295" dt="2024-02-06T12:29:53.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04" autoAdjust="0"/>
    <p:restoredTop sz="94660"/>
  </p:normalViewPr>
  <p:slideViewPr>
    <p:cSldViewPr snapToGrid="0">
      <p:cViewPr varScale="1">
        <p:scale>
          <a:sx n="67" d="100"/>
          <a:sy n="67" d="100"/>
        </p:scale>
        <p:origin x="144" y="32"/>
      </p:cViewPr>
      <p:guideLst>
        <p:guide pos="3840"/>
        <p:guide orient="horz" pos="2160"/>
      </p:guideLst>
    </p:cSldViewPr>
  </p:slideViewPr>
  <p:notesTextViewPr>
    <p:cViewPr>
      <p:scale>
        <a:sx n="3" d="2"/>
        <a:sy n="3" d="2"/>
      </p:scale>
      <p:origin x="0" y="0"/>
    </p:cViewPr>
  </p:notesTextViewPr>
  <p:notesViewPr>
    <p:cSldViewPr snapToGrid="0">
      <p:cViewPr varScale="1">
        <p:scale>
          <a:sx n="95" d="100"/>
          <a:sy n="95" d="100"/>
        </p:scale>
        <p:origin x="4042"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FFIN Emmanuel" userId="990c9ddb-aa4b-4de2-8853-e0b9c01452ea" providerId="ADAL" clId="{7D8E848B-91DE-4831-AB2E-F843A8586F15}"/>
    <pc:docChg chg="undo custSel addSld delSld modSld sldOrd">
      <pc:chgData name="RUFFIN Emmanuel" userId="990c9ddb-aa4b-4de2-8853-e0b9c01452ea" providerId="ADAL" clId="{7D8E848B-91DE-4831-AB2E-F843A8586F15}" dt="2023-09-19T12:06:04.700" v="3763" actId="47"/>
      <pc:docMkLst>
        <pc:docMk/>
      </pc:docMkLst>
      <pc:sldChg chg="del">
        <pc:chgData name="RUFFIN Emmanuel" userId="990c9ddb-aa4b-4de2-8853-e0b9c01452ea" providerId="ADAL" clId="{7D8E848B-91DE-4831-AB2E-F843A8586F15}" dt="2023-09-19T12:06:04.700" v="3763" actId="47"/>
        <pc:sldMkLst>
          <pc:docMk/>
          <pc:sldMk cId="3444205673" sldId="1074"/>
        </pc:sldMkLst>
      </pc:sldChg>
      <pc:sldChg chg="del">
        <pc:chgData name="RUFFIN Emmanuel" userId="990c9ddb-aa4b-4de2-8853-e0b9c01452ea" providerId="ADAL" clId="{7D8E848B-91DE-4831-AB2E-F843A8586F15}" dt="2023-09-19T12:05:44.955" v="3762" actId="47"/>
        <pc:sldMkLst>
          <pc:docMk/>
          <pc:sldMk cId="1192541773" sldId="1075"/>
        </pc:sldMkLst>
      </pc:sldChg>
      <pc:sldChg chg="del">
        <pc:chgData name="RUFFIN Emmanuel" userId="990c9ddb-aa4b-4de2-8853-e0b9c01452ea" providerId="ADAL" clId="{7D8E848B-91DE-4831-AB2E-F843A8586F15}" dt="2023-09-19T12:05:44.955" v="3762" actId="47"/>
        <pc:sldMkLst>
          <pc:docMk/>
          <pc:sldMk cId="97430483" sldId="1076"/>
        </pc:sldMkLst>
      </pc:sldChg>
      <pc:sldChg chg="del">
        <pc:chgData name="RUFFIN Emmanuel" userId="990c9ddb-aa4b-4de2-8853-e0b9c01452ea" providerId="ADAL" clId="{7D8E848B-91DE-4831-AB2E-F843A8586F15}" dt="2023-09-19T12:05:44.955" v="3762" actId="47"/>
        <pc:sldMkLst>
          <pc:docMk/>
          <pc:sldMk cId="740487789" sldId="1077"/>
        </pc:sldMkLst>
      </pc:sldChg>
      <pc:sldChg chg="del">
        <pc:chgData name="RUFFIN Emmanuel" userId="990c9ddb-aa4b-4de2-8853-e0b9c01452ea" providerId="ADAL" clId="{7D8E848B-91DE-4831-AB2E-F843A8586F15}" dt="2023-09-19T12:05:44.955" v="3762" actId="47"/>
        <pc:sldMkLst>
          <pc:docMk/>
          <pc:sldMk cId="2667584744" sldId="1078"/>
        </pc:sldMkLst>
      </pc:sldChg>
      <pc:sldChg chg="del">
        <pc:chgData name="RUFFIN Emmanuel" userId="990c9ddb-aa4b-4de2-8853-e0b9c01452ea" providerId="ADAL" clId="{7D8E848B-91DE-4831-AB2E-F843A8586F15}" dt="2023-09-19T12:05:44.955" v="3762" actId="47"/>
        <pc:sldMkLst>
          <pc:docMk/>
          <pc:sldMk cId="1564117862" sldId="1079"/>
        </pc:sldMkLst>
      </pc:sldChg>
      <pc:sldChg chg="del">
        <pc:chgData name="RUFFIN Emmanuel" userId="990c9ddb-aa4b-4de2-8853-e0b9c01452ea" providerId="ADAL" clId="{7D8E848B-91DE-4831-AB2E-F843A8586F15}" dt="2023-09-19T12:05:44.955" v="3762" actId="47"/>
        <pc:sldMkLst>
          <pc:docMk/>
          <pc:sldMk cId="1085958759" sldId="1080"/>
        </pc:sldMkLst>
      </pc:sldChg>
      <pc:sldChg chg="del">
        <pc:chgData name="RUFFIN Emmanuel" userId="990c9ddb-aa4b-4de2-8853-e0b9c01452ea" providerId="ADAL" clId="{7D8E848B-91DE-4831-AB2E-F843A8586F15}" dt="2023-09-19T12:05:44.955" v="3762" actId="47"/>
        <pc:sldMkLst>
          <pc:docMk/>
          <pc:sldMk cId="4210776484" sldId="1081"/>
        </pc:sldMkLst>
      </pc:sldChg>
      <pc:sldChg chg="del">
        <pc:chgData name="RUFFIN Emmanuel" userId="990c9ddb-aa4b-4de2-8853-e0b9c01452ea" providerId="ADAL" clId="{7D8E848B-91DE-4831-AB2E-F843A8586F15}" dt="2023-09-19T12:05:44.955" v="3762" actId="47"/>
        <pc:sldMkLst>
          <pc:docMk/>
          <pc:sldMk cId="2407975099" sldId="1082"/>
        </pc:sldMkLst>
      </pc:sldChg>
      <pc:sldChg chg="del">
        <pc:chgData name="RUFFIN Emmanuel" userId="990c9ddb-aa4b-4de2-8853-e0b9c01452ea" providerId="ADAL" clId="{7D8E848B-91DE-4831-AB2E-F843A8586F15}" dt="2023-09-19T12:05:44.955" v="3762" actId="47"/>
        <pc:sldMkLst>
          <pc:docMk/>
          <pc:sldMk cId="1332449241" sldId="1083"/>
        </pc:sldMkLst>
      </pc:sldChg>
      <pc:sldChg chg="del">
        <pc:chgData name="RUFFIN Emmanuel" userId="990c9ddb-aa4b-4de2-8853-e0b9c01452ea" providerId="ADAL" clId="{7D8E848B-91DE-4831-AB2E-F843A8586F15}" dt="2023-09-19T12:05:44.955" v="3762" actId="47"/>
        <pc:sldMkLst>
          <pc:docMk/>
          <pc:sldMk cId="2121201953" sldId="1084"/>
        </pc:sldMkLst>
      </pc:sldChg>
      <pc:sldChg chg="addSp delSp modSp mod ord">
        <pc:chgData name="RUFFIN Emmanuel" userId="990c9ddb-aa4b-4de2-8853-e0b9c01452ea" providerId="ADAL" clId="{7D8E848B-91DE-4831-AB2E-F843A8586F15}" dt="2023-09-18T10:34:07.746" v="25" actId="1076"/>
        <pc:sldMkLst>
          <pc:docMk/>
          <pc:sldMk cId="927466950" sldId="1085"/>
        </pc:sldMkLst>
        <pc:spChg chg="add mod">
          <ac:chgData name="RUFFIN Emmanuel" userId="990c9ddb-aa4b-4de2-8853-e0b9c01452ea" providerId="ADAL" clId="{7D8E848B-91DE-4831-AB2E-F843A8586F15}" dt="2023-09-18T10:34:07.746" v="25" actId="1076"/>
          <ac:spMkLst>
            <pc:docMk/>
            <pc:sldMk cId="927466950" sldId="1085"/>
            <ac:spMk id="2" creationId="{F3F4D883-50AB-DAA3-03ED-148B90F617E3}"/>
          </ac:spMkLst>
        </pc:spChg>
        <pc:spChg chg="del">
          <ac:chgData name="RUFFIN Emmanuel" userId="990c9ddb-aa4b-4de2-8853-e0b9c01452ea" providerId="ADAL" clId="{7D8E848B-91DE-4831-AB2E-F843A8586F15}" dt="2023-09-18T10:33:33.471" v="2" actId="478"/>
          <ac:spMkLst>
            <pc:docMk/>
            <pc:sldMk cId="927466950" sldId="1085"/>
            <ac:spMk id="18" creationId="{3D411ADA-22A0-AD48-AAF3-9363097FE2BD}"/>
          </ac:spMkLst>
        </pc:spChg>
        <pc:graphicFrameChg chg="del">
          <ac:chgData name="RUFFIN Emmanuel" userId="990c9ddb-aa4b-4de2-8853-e0b9c01452ea" providerId="ADAL" clId="{7D8E848B-91DE-4831-AB2E-F843A8586F15}" dt="2023-09-18T10:33:36.804" v="3" actId="478"/>
          <ac:graphicFrameMkLst>
            <pc:docMk/>
            <pc:sldMk cId="927466950" sldId="1085"/>
            <ac:graphicFrameMk id="9" creationId="{278D5ED3-459C-0945-80F9-95EB83CDBD13}"/>
          </ac:graphicFrameMkLst>
        </pc:graphicFrameChg>
      </pc:sldChg>
      <pc:sldChg chg="del">
        <pc:chgData name="RUFFIN Emmanuel" userId="990c9ddb-aa4b-4de2-8853-e0b9c01452ea" providerId="ADAL" clId="{7D8E848B-91DE-4831-AB2E-F843A8586F15}" dt="2023-09-19T12:05:44.955" v="3762" actId="47"/>
        <pc:sldMkLst>
          <pc:docMk/>
          <pc:sldMk cId="3057761034" sldId="1086"/>
        </pc:sldMkLst>
      </pc:sldChg>
      <pc:sldChg chg="del">
        <pc:chgData name="RUFFIN Emmanuel" userId="990c9ddb-aa4b-4de2-8853-e0b9c01452ea" providerId="ADAL" clId="{7D8E848B-91DE-4831-AB2E-F843A8586F15}" dt="2023-09-19T12:05:44.955" v="3762" actId="47"/>
        <pc:sldMkLst>
          <pc:docMk/>
          <pc:sldMk cId="1692935902" sldId="1088"/>
        </pc:sldMkLst>
      </pc:sldChg>
      <pc:sldChg chg="del">
        <pc:chgData name="RUFFIN Emmanuel" userId="990c9ddb-aa4b-4de2-8853-e0b9c01452ea" providerId="ADAL" clId="{7D8E848B-91DE-4831-AB2E-F843A8586F15}" dt="2023-09-19T12:05:44.955" v="3762" actId="47"/>
        <pc:sldMkLst>
          <pc:docMk/>
          <pc:sldMk cId="3033181198" sldId="1089"/>
        </pc:sldMkLst>
      </pc:sldChg>
      <pc:sldChg chg="del">
        <pc:chgData name="RUFFIN Emmanuel" userId="990c9ddb-aa4b-4de2-8853-e0b9c01452ea" providerId="ADAL" clId="{7D8E848B-91DE-4831-AB2E-F843A8586F15}" dt="2023-09-19T12:05:44.955" v="3762" actId="47"/>
        <pc:sldMkLst>
          <pc:docMk/>
          <pc:sldMk cId="978330239" sldId="1090"/>
        </pc:sldMkLst>
      </pc:sldChg>
      <pc:sldChg chg="del">
        <pc:chgData name="RUFFIN Emmanuel" userId="990c9ddb-aa4b-4de2-8853-e0b9c01452ea" providerId="ADAL" clId="{7D8E848B-91DE-4831-AB2E-F843A8586F15}" dt="2023-09-19T12:05:44.955" v="3762" actId="47"/>
        <pc:sldMkLst>
          <pc:docMk/>
          <pc:sldMk cId="4159494514" sldId="1091"/>
        </pc:sldMkLst>
      </pc:sldChg>
      <pc:sldChg chg="del">
        <pc:chgData name="RUFFIN Emmanuel" userId="990c9ddb-aa4b-4de2-8853-e0b9c01452ea" providerId="ADAL" clId="{7D8E848B-91DE-4831-AB2E-F843A8586F15}" dt="2023-09-19T12:05:44.955" v="3762" actId="47"/>
        <pc:sldMkLst>
          <pc:docMk/>
          <pc:sldMk cId="1208400645" sldId="1092"/>
        </pc:sldMkLst>
      </pc:sldChg>
      <pc:sldChg chg="modSp mod">
        <pc:chgData name="RUFFIN Emmanuel" userId="990c9ddb-aa4b-4de2-8853-e0b9c01452ea" providerId="ADAL" clId="{7D8E848B-91DE-4831-AB2E-F843A8586F15}" dt="2023-09-19T11:40:28.224" v="1512" actId="20577"/>
        <pc:sldMkLst>
          <pc:docMk/>
          <pc:sldMk cId="3448897004" sldId="1138"/>
        </pc:sldMkLst>
        <pc:spChg chg="mod">
          <ac:chgData name="RUFFIN Emmanuel" userId="990c9ddb-aa4b-4de2-8853-e0b9c01452ea" providerId="ADAL" clId="{7D8E848B-91DE-4831-AB2E-F843A8586F15}" dt="2023-09-19T11:40:28.224" v="1512" actId="20577"/>
          <ac:spMkLst>
            <pc:docMk/>
            <pc:sldMk cId="3448897004" sldId="1138"/>
            <ac:spMk id="8" creationId="{3F494DC7-318E-FF40-9C20-802A6DCA80E0}"/>
          </ac:spMkLst>
        </pc:spChg>
      </pc:sldChg>
      <pc:sldChg chg="modSp mod">
        <pc:chgData name="RUFFIN Emmanuel" userId="990c9ddb-aa4b-4de2-8853-e0b9c01452ea" providerId="ADAL" clId="{7D8E848B-91DE-4831-AB2E-F843A8586F15}" dt="2023-09-19T11:40:22.043" v="1511" actId="20577"/>
        <pc:sldMkLst>
          <pc:docMk/>
          <pc:sldMk cId="42258018" sldId="1140"/>
        </pc:sldMkLst>
        <pc:spChg chg="mod">
          <ac:chgData name="RUFFIN Emmanuel" userId="990c9ddb-aa4b-4de2-8853-e0b9c01452ea" providerId="ADAL" clId="{7D8E848B-91DE-4831-AB2E-F843A8586F15}" dt="2023-09-19T11:40:22.043" v="1511" actId="20577"/>
          <ac:spMkLst>
            <pc:docMk/>
            <pc:sldMk cId="42258018" sldId="1140"/>
            <ac:spMk id="8" creationId="{3F494DC7-318E-FF40-9C20-802A6DCA80E0}"/>
          </ac:spMkLst>
        </pc:spChg>
      </pc:sldChg>
      <pc:sldChg chg="modSp mod">
        <pc:chgData name="RUFFIN Emmanuel" userId="990c9ddb-aa4b-4de2-8853-e0b9c01452ea" providerId="ADAL" clId="{7D8E848B-91DE-4831-AB2E-F843A8586F15}" dt="2023-09-19T11:37:20.490" v="1481" actId="14100"/>
        <pc:sldMkLst>
          <pc:docMk/>
          <pc:sldMk cId="3144944871" sldId="1141"/>
        </pc:sldMkLst>
        <pc:spChg chg="mod">
          <ac:chgData name="RUFFIN Emmanuel" userId="990c9ddb-aa4b-4de2-8853-e0b9c01452ea" providerId="ADAL" clId="{7D8E848B-91DE-4831-AB2E-F843A8586F15}" dt="2023-09-19T11:37:20.490" v="1481" actId="14100"/>
          <ac:spMkLst>
            <pc:docMk/>
            <pc:sldMk cId="3144944871" sldId="1141"/>
            <ac:spMk id="23" creationId="{00000000-0000-0000-0000-000000000000}"/>
          </ac:spMkLst>
        </pc:spChg>
        <pc:spChg chg="mod">
          <ac:chgData name="RUFFIN Emmanuel" userId="990c9ddb-aa4b-4de2-8853-e0b9c01452ea" providerId="ADAL" clId="{7D8E848B-91DE-4831-AB2E-F843A8586F15}" dt="2023-09-19T11:37:20.490" v="1481" actId="14100"/>
          <ac:spMkLst>
            <pc:docMk/>
            <pc:sldMk cId="3144944871" sldId="1141"/>
            <ac:spMk id="26" creationId="{00000000-0000-0000-0000-000000000000}"/>
          </ac:spMkLst>
        </pc:spChg>
        <pc:spChg chg="mod">
          <ac:chgData name="RUFFIN Emmanuel" userId="990c9ddb-aa4b-4de2-8853-e0b9c01452ea" providerId="ADAL" clId="{7D8E848B-91DE-4831-AB2E-F843A8586F15}" dt="2023-09-18T10:35:37.310" v="112" actId="20577"/>
          <ac:spMkLst>
            <pc:docMk/>
            <pc:sldMk cId="3144944871" sldId="1141"/>
            <ac:spMk id="36" creationId="{0FF63BB7-2233-774C-A442-232FCCE5EA2E}"/>
          </ac:spMkLst>
        </pc:spChg>
        <pc:spChg chg="mod">
          <ac:chgData name="RUFFIN Emmanuel" userId="990c9ddb-aa4b-4de2-8853-e0b9c01452ea" providerId="ADAL" clId="{7D8E848B-91DE-4831-AB2E-F843A8586F15}" dt="2023-09-19T11:35:53.689" v="1445" actId="1076"/>
          <ac:spMkLst>
            <pc:docMk/>
            <pc:sldMk cId="3144944871" sldId="1141"/>
            <ac:spMk id="38" creationId="{EAE24E6D-0B7B-C146-9463-0D0AF3CC0BB0}"/>
          </ac:spMkLst>
        </pc:spChg>
        <pc:picChg chg="mod">
          <ac:chgData name="RUFFIN Emmanuel" userId="990c9ddb-aa4b-4de2-8853-e0b9c01452ea" providerId="ADAL" clId="{7D8E848B-91DE-4831-AB2E-F843A8586F15}" dt="2023-09-19T11:35:49.499" v="1444" actId="14100"/>
          <ac:picMkLst>
            <pc:docMk/>
            <pc:sldMk cId="3144944871" sldId="1141"/>
            <ac:picMk id="18" creationId="{08B823A1-9008-6B44-9320-B839FD410B96}"/>
          </ac:picMkLst>
        </pc:picChg>
      </pc:sldChg>
      <pc:sldChg chg="delSp modSp mod">
        <pc:chgData name="RUFFIN Emmanuel" userId="990c9ddb-aa4b-4de2-8853-e0b9c01452ea" providerId="ADAL" clId="{7D8E848B-91DE-4831-AB2E-F843A8586F15}" dt="2023-09-19T11:37:52.706" v="1506" actId="20577"/>
        <pc:sldMkLst>
          <pc:docMk/>
          <pc:sldMk cId="1109169841" sldId="1142"/>
        </pc:sldMkLst>
        <pc:spChg chg="del">
          <ac:chgData name="RUFFIN Emmanuel" userId="990c9ddb-aa4b-4de2-8853-e0b9c01452ea" providerId="ADAL" clId="{7D8E848B-91DE-4831-AB2E-F843A8586F15}" dt="2023-09-18T10:41:51.955" v="792" actId="478"/>
          <ac:spMkLst>
            <pc:docMk/>
            <pc:sldMk cId="1109169841" sldId="1142"/>
            <ac:spMk id="2" creationId="{B3E2FDB2-2CEF-CE81-5C71-41D51DAD9E1B}"/>
          </ac:spMkLst>
        </pc:spChg>
        <pc:spChg chg="del mod">
          <ac:chgData name="RUFFIN Emmanuel" userId="990c9ddb-aa4b-4de2-8853-e0b9c01452ea" providerId="ADAL" clId="{7D8E848B-91DE-4831-AB2E-F843A8586F15}" dt="2023-09-19T11:33:43.509" v="1411"/>
          <ac:spMkLst>
            <pc:docMk/>
            <pc:sldMk cId="1109169841" sldId="1142"/>
            <ac:spMk id="3" creationId="{B66AF753-6FE0-FC19-3F49-0B289E9B05EB}"/>
          </ac:spMkLst>
        </pc:spChg>
        <pc:spChg chg="mod">
          <ac:chgData name="RUFFIN Emmanuel" userId="990c9ddb-aa4b-4de2-8853-e0b9c01452ea" providerId="ADAL" clId="{7D8E848B-91DE-4831-AB2E-F843A8586F15}" dt="2023-09-19T11:37:52.706" v="1506" actId="20577"/>
          <ac:spMkLst>
            <pc:docMk/>
            <pc:sldMk cId="1109169841" sldId="1142"/>
            <ac:spMk id="29" creationId="{00000000-0000-0000-0000-000000000000}"/>
          </ac:spMkLst>
        </pc:spChg>
        <pc:spChg chg="mod">
          <ac:chgData name="RUFFIN Emmanuel" userId="990c9ddb-aa4b-4de2-8853-e0b9c01452ea" providerId="ADAL" clId="{7D8E848B-91DE-4831-AB2E-F843A8586F15}" dt="2023-09-19T11:25:52.550" v="838" actId="20577"/>
          <ac:spMkLst>
            <pc:docMk/>
            <pc:sldMk cId="1109169841" sldId="1142"/>
            <ac:spMk id="36" creationId="{0FF63BB7-2233-774C-A442-232FCCE5EA2E}"/>
          </ac:spMkLst>
        </pc:spChg>
        <pc:spChg chg="mod">
          <ac:chgData name="RUFFIN Emmanuel" userId="990c9ddb-aa4b-4de2-8853-e0b9c01452ea" providerId="ADAL" clId="{7D8E848B-91DE-4831-AB2E-F843A8586F15}" dt="2023-09-19T11:36:56.066" v="1479" actId="1038"/>
          <ac:spMkLst>
            <pc:docMk/>
            <pc:sldMk cId="1109169841" sldId="1142"/>
            <ac:spMk id="38" creationId="{EAE24E6D-0B7B-C146-9463-0D0AF3CC0BB0}"/>
          </ac:spMkLst>
        </pc:spChg>
        <pc:picChg chg="mod">
          <ac:chgData name="RUFFIN Emmanuel" userId="990c9ddb-aa4b-4de2-8853-e0b9c01452ea" providerId="ADAL" clId="{7D8E848B-91DE-4831-AB2E-F843A8586F15}" dt="2023-09-19T11:37:00.929" v="1480" actId="14100"/>
          <ac:picMkLst>
            <pc:docMk/>
            <pc:sldMk cId="1109169841" sldId="1142"/>
            <ac:picMk id="18" creationId="{08B823A1-9008-6B44-9320-B839FD410B96}"/>
          </ac:picMkLst>
        </pc:picChg>
      </pc:sldChg>
      <pc:sldChg chg="delSp modSp add mod">
        <pc:chgData name="RUFFIN Emmanuel" userId="990c9ddb-aa4b-4de2-8853-e0b9c01452ea" providerId="ADAL" clId="{7D8E848B-91DE-4831-AB2E-F843A8586F15}" dt="2023-09-19T11:37:41.525" v="1504" actId="20577"/>
        <pc:sldMkLst>
          <pc:docMk/>
          <pc:sldMk cId="3342971612" sldId="1143"/>
        </pc:sldMkLst>
        <pc:spChg chg="mod">
          <ac:chgData name="RUFFIN Emmanuel" userId="990c9ddb-aa4b-4de2-8853-e0b9c01452ea" providerId="ADAL" clId="{7D8E848B-91DE-4831-AB2E-F843A8586F15}" dt="2023-09-19T11:37:41.525" v="1504" actId="20577"/>
          <ac:spMkLst>
            <pc:docMk/>
            <pc:sldMk cId="3342971612" sldId="1143"/>
            <ac:spMk id="23" creationId="{00000000-0000-0000-0000-000000000000}"/>
          </ac:spMkLst>
        </pc:spChg>
        <pc:spChg chg="del mod">
          <ac:chgData name="RUFFIN Emmanuel" userId="990c9ddb-aa4b-4de2-8853-e0b9c01452ea" providerId="ADAL" clId="{7D8E848B-91DE-4831-AB2E-F843A8586F15}" dt="2023-09-19T11:29:58.819" v="1044" actId="478"/>
          <ac:spMkLst>
            <pc:docMk/>
            <pc:sldMk cId="3342971612" sldId="1143"/>
            <ac:spMk id="26" creationId="{00000000-0000-0000-0000-000000000000}"/>
          </ac:spMkLst>
        </pc:spChg>
        <pc:spChg chg="mod">
          <ac:chgData name="RUFFIN Emmanuel" userId="990c9ddb-aa4b-4de2-8853-e0b9c01452ea" providerId="ADAL" clId="{7D8E848B-91DE-4831-AB2E-F843A8586F15}" dt="2023-09-19T11:28:55.799" v="1027" actId="20577"/>
          <ac:spMkLst>
            <pc:docMk/>
            <pc:sldMk cId="3342971612" sldId="1143"/>
            <ac:spMk id="36" creationId="{0FF63BB7-2233-774C-A442-232FCCE5EA2E}"/>
          </ac:spMkLst>
        </pc:spChg>
        <pc:spChg chg="mod">
          <ac:chgData name="RUFFIN Emmanuel" userId="990c9ddb-aa4b-4de2-8853-e0b9c01452ea" providerId="ADAL" clId="{7D8E848B-91DE-4831-AB2E-F843A8586F15}" dt="2023-09-19T11:36:16.905" v="1450" actId="1076"/>
          <ac:spMkLst>
            <pc:docMk/>
            <pc:sldMk cId="3342971612" sldId="1143"/>
            <ac:spMk id="38" creationId="{EAE24E6D-0B7B-C146-9463-0D0AF3CC0BB0}"/>
          </ac:spMkLst>
        </pc:spChg>
        <pc:picChg chg="mod">
          <ac:chgData name="RUFFIN Emmanuel" userId="990c9ddb-aa4b-4de2-8853-e0b9c01452ea" providerId="ADAL" clId="{7D8E848B-91DE-4831-AB2E-F843A8586F15}" dt="2023-09-19T11:36:21.689" v="1451" actId="14100"/>
          <ac:picMkLst>
            <pc:docMk/>
            <pc:sldMk cId="3342971612" sldId="1143"/>
            <ac:picMk id="18" creationId="{08B823A1-9008-6B44-9320-B839FD410B96}"/>
          </ac:picMkLst>
        </pc:picChg>
      </pc:sldChg>
      <pc:sldChg chg="modSp add mod">
        <pc:chgData name="RUFFIN Emmanuel" userId="990c9ddb-aa4b-4de2-8853-e0b9c01452ea" providerId="ADAL" clId="{7D8E848B-91DE-4831-AB2E-F843A8586F15}" dt="2023-09-19T11:40:11.725" v="1510" actId="20577"/>
        <pc:sldMkLst>
          <pc:docMk/>
          <pc:sldMk cId="3332353150" sldId="1144"/>
        </pc:sldMkLst>
        <pc:spChg chg="mod">
          <ac:chgData name="RUFFIN Emmanuel" userId="990c9ddb-aa4b-4de2-8853-e0b9c01452ea" providerId="ADAL" clId="{7D8E848B-91DE-4831-AB2E-F843A8586F15}" dt="2023-09-19T11:40:11.725" v="1510" actId="20577"/>
          <ac:spMkLst>
            <pc:docMk/>
            <pc:sldMk cId="3332353150" sldId="1144"/>
            <ac:spMk id="8" creationId="{3F494DC7-318E-FF40-9C20-802A6DCA80E0}"/>
          </ac:spMkLst>
        </pc:spChg>
        <pc:spChg chg="mod">
          <ac:chgData name="RUFFIN Emmanuel" userId="990c9ddb-aa4b-4de2-8853-e0b9c01452ea" providerId="ADAL" clId="{7D8E848B-91DE-4831-AB2E-F843A8586F15}" dt="2023-09-19T11:35:35.377" v="1443" actId="1076"/>
          <ac:spMkLst>
            <pc:docMk/>
            <pc:sldMk cId="3332353150" sldId="1144"/>
            <ac:spMk id="12" creationId="{2743ACC9-3033-D54A-9ECF-5810DA143A98}"/>
          </ac:spMkLst>
        </pc:spChg>
      </pc:sldChg>
      <pc:sldChg chg="modSp add mod ord">
        <pc:chgData name="RUFFIN Emmanuel" userId="990c9ddb-aa4b-4de2-8853-e0b9c01452ea" providerId="ADAL" clId="{7D8E848B-91DE-4831-AB2E-F843A8586F15}" dt="2023-09-19T11:51:48.979" v="2535" actId="207"/>
        <pc:sldMkLst>
          <pc:docMk/>
          <pc:sldMk cId="3990801820" sldId="1145"/>
        </pc:sldMkLst>
        <pc:spChg chg="mod">
          <ac:chgData name="RUFFIN Emmanuel" userId="990c9ddb-aa4b-4de2-8853-e0b9c01452ea" providerId="ADAL" clId="{7D8E848B-91DE-4831-AB2E-F843A8586F15}" dt="2023-09-19T11:49:38.504" v="2473" actId="14100"/>
          <ac:spMkLst>
            <pc:docMk/>
            <pc:sldMk cId="3990801820" sldId="1145"/>
            <ac:spMk id="29" creationId="{00000000-0000-0000-0000-000000000000}"/>
          </ac:spMkLst>
        </pc:spChg>
        <pc:spChg chg="mod">
          <ac:chgData name="RUFFIN Emmanuel" userId="990c9ddb-aa4b-4de2-8853-e0b9c01452ea" providerId="ADAL" clId="{7D8E848B-91DE-4831-AB2E-F843A8586F15}" dt="2023-09-19T11:51:48.979" v="2535" actId="207"/>
          <ac:spMkLst>
            <pc:docMk/>
            <pc:sldMk cId="3990801820" sldId="1145"/>
            <ac:spMk id="36" creationId="{0FF63BB7-2233-774C-A442-232FCCE5EA2E}"/>
          </ac:spMkLst>
        </pc:spChg>
      </pc:sldChg>
      <pc:sldChg chg="modSp add mod">
        <pc:chgData name="RUFFIN Emmanuel" userId="990c9ddb-aa4b-4de2-8853-e0b9c01452ea" providerId="ADAL" clId="{7D8E848B-91DE-4831-AB2E-F843A8586F15}" dt="2023-09-19T11:56:53.907" v="3101" actId="20577"/>
        <pc:sldMkLst>
          <pc:docMk/>
          <pc:sldMk cId="4024825814" sldId="1146"/>
        </pc:sldMkLst>
        <pc:spChg chg="mod">
          <ac:chgData name="RUFFIN Emmanuel" userId="990c9ddb-aa4b-4de2-8853-e0b9c01452ea" providerId="ADAL" clId="{7D8E848B-91DE-4831-AB2E-F843A8586F15}" dt="2023-09-19T11:56:53.907" v="3101" actId="20577"/>
          <ac:spMkLst>
            <pc:docMk/>
            <pc:sldMk cId="4024825814" sldId="1146"/>
            <ac:spMk id="29" creationId="{00000000-0000-0000-0000-000000000000}"/>
          </ac:spMkLst>
        </pc:spChg>
        <pc:spChg chg="mod">
          <ac:chgData name="RUFFIN Emmanuel" userId="990c9ddb-aa4b-4de2-8853-e0b9c01452ea" providerId="ADAL" clId="{7D8E848B-91DE-4831-AB2E-F843A8586F15}" dt="2023-09-19T11:51:38.658" v="2534" actId="207"/>
          <ac:spMkLst>
            <pc:docMk/>
            <pc:sldMk cId="4024825814" sldId="1146"/>
            <ac:spMk id="36" creationId="{0FF63BB7-2233-774C-A442-232FCCE5EA2E}"/>
          </ac:spMkLst>
        </pc:spChg>
      </pc:sldChg>
      <pc:sldChg chg="add del">
        <pc:chgData name="RUFFIN Emmanuel" userId="990c9ddb-aa4b-4de2-8853-e0b9c01452ea" providerId="ADAL" clId="{7D8E848B-91DE-4831-AB2E-F843A8586F15}" dt="2023-09-19T12:05:29.667" v="3761" actId="47"/>
        <pc:sldMkLst>
          <pc:docMk/>
          <pc:sldMk cId="1437644981" sldId="1147"/>
        </pc:sldMkLst>
      </pc:sldChg>
      <pc:sldChg chg="modSp add mod ord">
        <pc:chgData name="RUFFIN Emmanuel" userId="990c9ddb-aa4b-4de2-8853-e0b9c01452ea" providerId="ADAL" clId="{7D8E848B-91DE-4831-AB2E-F843A8586F15}" dt="2023-09-19T11:57:25.596" v="3106" actId="1076"/>
        <pc:sldMkLst>
          <pc:docMk/>
          <pc:sldMk cId="1388416912" sldId="1148"/>
        </pc:sldMkLst>
        <pc:spChg chg="mod">
          <ac:chgData name="RUFFIN Emmanuel" userId="990c9ddb-aa4b-4de2-8853-e0b9c01452ea" providerId="ADAL" clId="{7D8E848B-91DE-4831-AB2E-F843A8586F15}" dt="2023-09-19T11:57:25.596" v="3106" actId="1076"/>
          <ac:spMkLst>
            <pc:docMk/>
            <pc:sldMk cId="1388416912" sldId="1148"/>
            <ac:spMk id="12" creationId="{2743ACC9-3033-D54A-9ECF-5810DA143A98}"/>
          </ac:spMkLst>
        </pc:spChg>
      </pc:sldChg>
      <pc:sldChg chg="modSp add mod ord">
        <pc:chgData name="RUFFIN Emmanuel" userId="990c9ddb-aa4b-4de2-8853-e0b9c01452ea" providerId="ADAL" clId="{7D8E848B-91DE-4831-AB2E-F843A8586F15}" dt="2023-09-19T12:02:46.335" v="3594" actId="20577"/>
        <pc:sldMkLst>
          <pc:docMk/>
          <pc:sldMk cId="2012362237" sldId="1149"/>
        </pc:sldMkLst>
        <pc:spChg chg="mod">
          <ac:chgData name="RUFFIN Emmanuel" userId="990c9ddb-aa4b-4de2-8853-e0b9c01452ea" providerId="ADAL" clId="{7D8E848B-91DE-4831-AB2E-F843A8586F15}" dt="2023-09-19T12:02:46.335" v="3594" actId="20577"/>
          <ac:spMkLst>
            <pc:docMk/>
            <pc:sldMk cId="2012362237" sldId="1149"/>
            <ac:spMk id="29" creationId="{00000000-0000-0000-0000-000000000000}"/>
          </ac:spMkLst>
        </pc:spChg>
        <pc:spChg chg="mod">
          <ac:chgData name="RUFFIN Emmanuel" userId="990c9ddb-aa4b-4de2-8853-e0b9c01452ea" providerId="ADAL" clId="{7D8E848B-91DE-4831-AB2E-F843A8586F15}" dt="2023-09-19T11:57:57.939" v="3146" actId="20577"/>
          <ac:spMkLst>
            <pc:docMk/>
            <pc:sldMk cId="2012362237" sldId="1149"/>
            <ac:spMk id="36" creationId="{0FF63BB7-2233-774C-A442-232FCCE5EA2E}"/>
          </ac:spMkLst>
        </pc:spChg>
      </pc:sldChg>
      <pc:sldChg chg="modSp add mod">
        <pc:chgData name="RUFFIN Emmanuel" userId="990c9ddb-aa4b-4de2-8853-e0b9c01452ea" providerId="ADAL" clId="{7D8E848B-91DE-4831-AB2E-F843A8586F15}" dt="2023-09-19T12:05:22.258" v="3760" actId="20577"/>
        <pc:sldMkLst>
          <pc:docMk/>
          <pc:sldMk cId="2649702125" sldId="1150"/>
        </pc:sldMkLst>
        <pc:spChg chg="mod">
          <ac:chgData name="RUFFIN Emmanuel" userId="990c9ddb-aa4b-4de2-8853-e0b9c01452ea" providerId="ADAL" clId="{7D8E848B-91DE-4831-AB2E-F843A8586F15}" dt="2023-09-19T12:05:22.258" v="3760" actId="20577"/>
          <ac:spMkLst>
            <pc:docMk/>
            <pc:sldMk cId="2649702125" sldId="1150"/>
            <ac:spMk id="29" creationId="{00000000-0000-0000-0000-000000000000}"/>
          </ac:spMkLst>
        </pc:spChg>
        <pc:spChg chg="mod">
          <ac:chgData name="RUFFIN Emmanuel" userId="990c9ddb-aa4b-4de2-8853-e0b9c01452ea" providerId="ADAL" clId="{7D8E848B-91DE-4831-AB2E-F843A8586F15}" dt="2023-09-19T12:03:17.402" v="3605" actId="20577"/>
          <ac:spMkLst>
            <pc:docMk/>
            <pc:sldMk cId="2649702125" sldId="1150"/>
            <ac:spMk id="36" creationId="{0FF63BB7-2233-774C-A442-232FCCE5EA2E}"/>
          </ac:spMkLst>
        </pc:spChg>
      </pc:sldChg>
    </pc:docChg>
  </pc:docChgLst>
  <pc:docChgLst>
    <pc:chgData name="RUFFIN Emmanuel" userId="990c9ddb-aa4b-4de2-8853-e0b9c01452ea" providerId="ADAL" clId="{35D16753-6CBE-4710-BED1-B347F0D21236}"/>
    <pc:docChg chg="custSel modSld">
      <pc:chgData name="RUFFIN Emmanuel" userId="990c9ddb-aa4b-4de2-8853-e0b9c01452ea" providerId="ADAL" clId="{35D16753-6CBE-4710-BED1-B347F0D21236}" dt="2023-10-12T07:04:30.400" v="210" actId="790"/>
      <pc:docMkLst>
        <pc:docMk/>
      </pc:docMkLst>
      <pc:sldChg chg="modSp mod">
        <pc:chgData name="RUFFIN Emmanuel" userId="990c9ddb-aa4b-4de2-8853-e0b9c01452ea" providerId="ADAL" clId="{35D16753-6CBE-4710-BED1-B347F0D21236}" dt="2023-10-12T07:00:53.724" v="171" actId="20577"/>
        <pc:sldMkLst>
          <pc:docMk/>
          <pc:sldMk cId="2200113011" sldId="1072"/>
        </pc:sldMkLst>
        <pc:spChg chg="mod">
          <ac:chgData name="RUFFIN Emmanuel" userId="990c9ddb-aa4b-4de2-8853-e0b9c01452ea" providerId="ADAL" clId="{35D16753-6CBE-4710-BED1-B347F0D21236}" dt="2023-10-12T07:00:53.724" v="171" actId="20577"/>
          <ac:spMkLst>
            <pc:docMk/>
            <pc:sldMk cId="2200113011" sldId="1072"/>
            <ac:spMk id="4" creationId="{00000000-0000-0000-0000-000000000000}"/>
          </ac:spMkLst>
        </pc:spChg>
      </pc:sldChg>
      <pc:sldChg chg="modSp mod">
        <pc:chgData name="RUFFIN Emmanuel" userId="990c9ddb-aa4b-4de2-8853-e0b9c01452ea" providerId="ADAL" clId="{35D16753-6CBE-4710-BED1-B347F0D21236}" dt="2023-10-12T07:03:10.549" v="202" actId="790"/>
        <pc:sldMkLst>
          <pc:docMk/>
          <pc:sldMk cId="795134285" sldId="1087"/>
        </pc:sldMkLst>
        <pc:spChg chg="mod">
          <ac:chgData name="RUFFIN Emmanuel" userId="990c9ddb-aa4b-4de2-8853-e0b9c01452ea" providerId="ADAL" clId="{35D16753-6CBE-4710-BED1-B347F0D21236}" dt="2023-10-12T07:03:04.965" v="201" actId="790"/>
          <ac:spMkLst>
            <pc:docMk/>
            <pc:sldMk cId="795134285" sldId="1087"/>
            <ac:spMk id="23" creationId="{00000000-0000-0000-0000-000000000000}"/>
          </ac:spMkLst>
        </pc:spChg>
        <pc:spChg chg="mod">
          <ac:chgData name="RUFFIN Emmanuel" userId="990c9ddb-aa4b-4de2-8853-e0b9c01452ea" providerId="ADAL" clId="{35D16753-6CBE-4710-BED1-B347F0D21236}" dt="2023-10-12T07:03:10.549" v="202" actId="790"/>
          <ac:spMkLst>
            <pc:docMk/>
            <pc:sldMk cId="795134285" sldId="1087"/>
            <ac:spMk id="26" creationId="{00000000-0000-0000-0000-000000000000}"/>
          </ac:spMkLst>
        </pc:spChg>
      </pc:sldChg>
      <pc:sldChg chg="modSp mod">
        <pc:chgData name="RUFFIN Emmanuel" userId="990c9ddb-aa4b-4de2-8853-e0b9c01452ea" providerId="ADAL" clId="{35D16753-6CBE-4710-BED1-B347F0D21236}" dt="2023-10-12T07:03:20.370" v="203" actId="790"/>
        <pc:sldMkLst>
          <pc:docMk/>
          <pc:sldMk cId="949536116" sldId="1139"/>
        </pc:sldMkLst>
        <pc:spChg chg="mod">
          <ac:chgData name="RUFFIN Emmanuel" userId="990c9ddb-aa4b-4de2-8853-e0b9c01452ea" providerId="ADAL" clId="{35D16753-6CBE-4710-BED1-B347F0D21236}" dt="2023-10-12T07:03:20.370" v="203" actId="790"/>
          <ac:spMkLst>
            <pc:docMk/>
            <pc:sldMk cId="949536116" sldId="1139"/>
            <ac:spMk id="2" creationId="{B3E2FDB2-2CEF-CE81-5C71-41D51DAD9E1B}"/>
          </ac:spMkLst>
        </pc:spChg>
        <pc:spChg chg="mod">
          <ac:chgData name="RUFFIN Emmanuel" userId="990c9ddb-aa4b-4de2-8853-e0b9c01452ea" providerId="ADAL" clId="{35D16753-6CBE-4710-BED1-B347F0D21236}" dt="2023-10-12T07:03:20.370" v="203" actId="790"/>
          <ac:spMkLst>
            <pc:docMk/>
            <pc:sldMk cId="949536116" sldId="1139"/>
            <ac:spMk id="3" creationId="{B66AF753-6FE0-FC19-3F49-0B289E9B05EB}"/>
          </ac:spMkLst>
        </pc:spChg>
        <pc:spChg chg="mod">
          <ac:chgData name="RUFFIN Emmanuel" userId="990c9ddb-aa4b-4de2-8853-e0b9c01452ea" providerId="ADAL" clId="{35D16753-6CBE-4710-BED1-B347F0D21236}" dt="2023-10-12T07:03:20.370" v="203" actId="790"/>
          <ac:spMkLst>
            <pc:docMk/>
            <pc:sldMk cId="949536116" sldId="1139"/>
            <ac:spMk id="29" creationId="{00000000-0000-0000-0000-000000000000}"/>
          </ac:spMkLst>
        </pc:spChg>
      </pc:sldChg>
      <pc:sldChg chg="modSp mod">
        <pc:chgData name="RUFFIN Emmanuel" userId="990c9ddb-aa4b-4de2-8853-e0b9c01452ea" providerId="ADAL" clId="{35D16753-6CBE-4710-BED1-B347F0D21236}" dt="2023-10-12T07:03:32.658" v="204" actId="790"/>
        <pc:sldMkLst>
          <pc:docMk/>
          <pc:sldMk cId="3144944871" sldId="1141"/>
        </pc:sldMkLst>
        <pc:spChg chg="mod">
          <ac:chgData name="RUFFIN Emmanuel" userId="990c9ddb-aa4b-4de2-8853-e0b9c01452ea" providerId="ADAL" clId="{35D16753-6CBE-4710-BED1-B347F0D21236}" dt="2023-10-12T07:03:32.658" v="204" actId="790"/>
          <ac:spMkLst>
            <pc:docMk/>
            <pc:sldMk cId="3144944871" sldId="1141"/>
            <ac:spMk id="23" creationId="{00000000-0000-0000-0000-000000000000}"/>
          </ac:spMkLst>
        </pc:spChg>
        <pc:spChg chg="mod">
          <ac:chgData name="RUFFIN Emmanuel" userId="990c9ddb-aa4b-4de2-8853-e0b9c01452ea" providerId="ADAL" clId="{35D16753-6CBE-4710-BED1-B347F0D21236}" dt="2023-10-12T07:03:32.658" v="204" actId="790"/>
          <ac:spMkLst>
            <pc:docMk/>
            <pc:sldMk cId="3144944871" sldId="1141"/>
            <ac:spMk id="26" creationId="{00000000-0000-0000-0000-000000000000}"/>
          </ac:spMkLst>
        </pc:spChg>
      </pc:sldChg>
      <pc:sldChg chg="modSp mod">
        <pc:chgData name="RUFFIN Emmanuel" userId="990c9ddb-aa4b-4de2-8853-e0b9c01452ea" providerId="ADAL" clId="{35D16753-6CBE-4710-BED1-B347F0D21236}" dt="2023-10-12T07:03:49.972" v="206" actId="790"/>
        <pc:sldMkLst>
          <pc:docMk/>
          <pc:sldMk cId="1109169841" sldId="1142"/>
        </pc:sldMkLst>
        <pc:spChg chg="mod">
          <ac:chgData name="RUFFIN Emmanuel" userId="990c9ddb-aa4b-4de2-8853-e0b9c01452ea" providerId="ADAL" clId="{35D16753-6CBE-4710-BED1-B347F0D21236}" dt="2023-10-12T07:03:49.972" v="206" actId="790"/>
          <ac:spMkLst>
            <pc:docMk/>
            <pc:sldMk cId="1109169841" sldId="1142"/>
            <ac:spMk id="29" creationId="{00000000-0000-0000-0000-000000000000}"/>
          </ac:spMkLst>
        </pc:spChg>
      </pc:sldChg>
      <pc:sldChg chg="modSp mod">
        <pc:chgData name="RUFFIN Emmanuel" userId="990c9ddb-aa4b-4de2-8853-e0b9c01452ea" providerId="ADAL" clId="{35D16753-6CBE-4710-BED1-B347F0D21236}" dt="2023-10-12T07:03:41.098" v="205" actId="790"/>
        <pc:sldMkLst>
          <pc:docMk/>
          <pc:sldMk cId="3342971612" sldId="1143"/>
        </pc:sldMkLst>
        <pc:spChg chg="mod">
          <ac:chgData name="RUFFIN Emmanuel" userId="990c9ddb-aa4b-4de2-8853-e0b9c01452ea" providerId="ADAL" clId="{35D16753-6CBE-4710-BED1-B347F0D21236}" dt="2023-10-12T07:03:41.098" v="205" actId="790"/>
          <ac:spMkLst>
            <pc:docMk/>
            <pc:sldMk cId="3342971612" sldId="1143"/>
            <ac:spMk id="23" creationId="{00000000-0000-0000-0000-000000000000}"/>
          </ac:spMkLst>
        </pc:spChg>
        <pc:spChg chg="mod">
          <ac:chgData name="RUFFIN Emmanuel" userId="990c9ddb-aa4b-4de2-8853-e0b9c01452ea" providerId="ADAL" clId="{35D16753-6CBE-4710-BED1-B347F0D21236}" dt="2023-10-12T07:03:41.098" v="205" actId="790"/>
          <ac:spMkLst>
            <pc:docMk/>
            <pc:sldMk cId="3342971612" sldId="1143"/>
            <ac:spMk id="38" creationId="{EAE24E6D-0B7B-C146-9463-0D0AF3CC0BB0}"/>
          </ac:spMkLst>
        </pc:spChg>
      </pc:sldChg>
      <pc:sldChg chg="modSp mod">
        <pc:chgData name="RUFFIN Emmanuel" userId="990c9ddb-aa4b-4de2-8853-e0b9c01452ea" providerId="ADAL" clId="{35D16753-6CBE-4710-BED1-B347F0D21236}" dt="2023-10-12T07:04:01.636" v="207" actId="790"/>
        <pc:sldMkLst>
          <pc:docMk/>
          <pc:sldMk cId="3990801820" sldId="1145"/>
        </pc:sldMkLst>
        <pc:spChg chg="mod">
          <ac:chgData name="RUFFIN Emmanuel" userId="990c9ddb-aa4b-4de2-8853-e0b9c01452ea" providerId="ADAL" clId="{35D16753-6CBE-4710-BED1-B347F0D21236}" dt="2023-10-12T07:04:01.636" v="207" actId="790"/>
          <ac:spMkLst>
            <pc:docMk/>
            <pc:sldMk cId="3990801820" sldId="1145"/>
            <ac:spMk id="29" creationId="{00000000-0000-0000-0000-000000000000}"/>
          </ac:spMkLst>
        </pc:spChg>
        <pc:spChg chg="mod">
          <ac:chgData name="RUFFIN Emmanuel" userId="990c9ddb-aa4b-4de2-8853-e0b9c01452ea" providerId="ADAL" clId="{35D16753-6CBE-4710-BED1-B347F0D21236}" dt="2023-10-12T07:04:01.636" v="207" actId="790"/>
          <ac:spMkLst>
            <pc:docMk/>
            <pc:sldMk cId="3990801820" sldId="1145"/>
            <ac:spMk id="38" creationId="{EAE24E6D-0B7B-C146-9463-0D0AF3CC0BB0}"/>
          </ac:spMkLst>
        </pc:spChg>
      </pc:sldChg>
      <pc:sldChg chg="modSp mod">
        <pc:chgData name="RUFFIN Emmanuel" userId="990c9ddb-aa4b-4de2-8853-e0b9c01452ea" providerId="ADAL" clId="{35D16753-6CBE-4710-BED1-B347F0D21236}" dt="2023-10-12T07:04:10.731" v="208" actId="790"/>
        <pc:sldMkLst>
          <pc:docMk/>
          <pc:sldMk cId="4024825814" sldId="1146"/>
        </pc:sldMkLst>
        <pc:spChg chg="mod">
          <ac:chgData name="RUFFIN Emmanuel" userId="990c9ddb-aa4b-4de2-8853-e0b9c01452ea" providerId="ADAL" clId="{35D16753-6CBE-4710-BED1-B347F0D21236}" dt="2023-10-12T07:04:10.731" v="208" actId="790"/>
          <ac:spMkLst>
            <pc:docMk/>
            <pc:sldMk cId="4024825814" sldId="1146"/>
            <ac:spMk id="29" creationId="{00000000-0000-0000-0000-000000000000}"/>
          </ac:spMkLst>
        </pc:spChg>
      </pc:sldChg>
      <pc:sldChg chg="modSp mod">
        <pc:chgData name="RUFFIN Emmanuel" userId="990c9ddb-aa4b-4de2-8853-e0b9c01452ea" providerId="ADAL" clId="{35D16753-6CBE-4710-BED1-B347F0D21236}" dt="2023-10-12T07:04:22.075" v="209" actId="790"/>
        <pc:sldMkLst>
          <pc:docMk/>
          <pc:sldMk cId="2012362237" sldId="1149"/>
        </pc:sldMkLst>
        <pc:spChg chg="mod">
          <ac:chgData name="RUFFIN Emmanuel" userId="990c9ddb-aa4b-4de2-8853-e0b9c01452ea" providerId="ADAL" clId="{35D16753-6CBE-4710-BED1-B347F0D21236}" dt="2023-10-12T07:04:22.075" v="209" actId="790"/>
          <ac:spMkLst>
            <pc:docMk/>
            <pc:sldMk cId="2012362237" sldId="1149"/>
            <ac:spMk id="29" creationId="{00000000-0000-0000-0000-000000000000}"/>
          </ac:spMkLst>
        </pc:spChg>
      </pc:sldChg>
      <pc:sldChg chg="modSp mod">
        <pc:chgData name="RUFFIN Emmanuel" userId="990c9ddb-aa4b-4de2-8853-e0b9c01452ea" providerId="ADAL" clId="{35D16753-6CBE-4710-BED1-B347F0D21236}" dt="2023-10-12T07:04:30.400" v="210" actId="790"/>
        <pc:sldMkLst>
          <pc:docMk/>
          <pc:sldMk cId="2649702125" sldId="1150"/>
        </pc:sldMkLst>
        <pc:spChg chg="mod">
          <ac:chgData name="RUFFIN Emmanuel" userId="990c9ddb-aa4b-4de2-8853-e0b9c01452ea" providerId="ADAL" clId="{35D16753-6CBE-4710-BED1-B347F0D21236}" dt="2023-10-12T07:04:30.400" v="210" actId="790"/>
          <ac:spMkLst>
            <pc:docMk/>
            <pc:sldMk cId="2649702125" sldId="1150"/>
            <ac:spMk id="29" creationId="{00000000-0000-0000-0000-000000000000}"/>
          </ac:spMkLst>
        </pc:spChg>
      </pc:sldChg>
    </pc:docChg>
  </pc:docChgLst>
  <pc:docChgLst>
    <pc:chgData name="RUFFIN Emmanuel" userId="990c9ddb-aa4b-4de2-8853-e0b9c01452ea" providerId="ADAL" clId="{5CB7A0B7-8487-4715-839A-F80463F2D319}"/>
    <pc:docChg chg="undo custSel modSld">
      <pc:chgData name="RUFFIN Emmanuel" userId="990c9ddb-aa4b-4de2-8853-e0b9c01452ea" providerId="ADAL" clId="{5CB7A0B7-8487-4715-839A-F80463F2D319}" dt="2023-10-27T09:42:46.420" v="394" actId="207"/>
      <pc:docMkLst>
        <pc:docMk/>
      </pc:docMkLst>
      <pc:sldChg chg="modSp mod">
        <pc:chgData name="RUFFIN Emmanuel" userId="990c9ddb-aa4b-4de2-8853-e0b9c01452ea" providerId="ADAL" clId="{5CB7A0B7-8487-4715-839A-F80463F2D319}" dt="2023-10-27T09:31:58.865" v="4" actId="20577"/>
        <pc:sldMkLst>
          <pc:docMk/>
          <pc:sldMk cId="795134285" sldId="1087"/>
        </pc:sldMkLst>
        <pc:spChg chg="mod">
          <ac:chgData name="RUFFIN Emmanuel" userId="990c9ddb-aa4b-4de2-8853-e0b9c01452ea" providerId="ADAL" clId="{5CB7A0B7-8487-4715-839A-F80463F2D319}" dt="2023-10-27T09:31:58.865" v="4" actId="20577"/>
          <ac:spMkLst>
            <pc:docMk/>
            <pc:sldMk cId="795134285" sldId="1087"/>
            <ac:spMk id="26" creationId="{00000000-0000-0000-0000-000000000000}"/>
          </ac:spMkLst>
        </pc:spChg>
      </pc:sldChg>
      <pc:sldChg chg="modSp mod">
        <pc:chgData name="RUFFIN Emmanuel" userId="990c9ddb-aa4b-4de2-8853-e0b9c01452ea" providerId="ADAL" clId="{5CB7A0B7-8487-4715-839A-F80463F2D319}" dt="2023-10-27T09:34:52.352" v="110" actId="20577"/>
        <pc:sldMkLst>
          <pc:docMk/>
          <pc:sldMk cId="3144944871" sldId="1141"/>
        </pc:sldMkLst>
        <pc:spChg chg="mod">
          <ac:chgData name="RUFFIN Emmanuel" userId="990c9ddb-aa4b-4de2-8853-e0b9c01452ea" providerId="ADAL" clId="{5CB7A0B7-8487-4715-839A-F80463F2D319}" dt="2023-10-27T09:33:51.034" v="33" actId="20577"/>
          <ac:spMkLst>
            <pc:docMk/>
            <pc:sldMk cId="3144944871" sldId="1141"/>
            <ac:spMk id="23" creationId="{00000000-0000-0000-0000-000000000000}"/>
          </ac:spMkLst>
        </pc:spChg>
        <pc:spChg chg="mod">
          <ac:chgData name="RUFFIN Emmanuel" userId="990c9ddb-aa4b-4de2-8853-e0b9c01452ea" providerId="ADAL" clId="{5CB7A0B7-8487-4715-839A-F80463F2D319}" dt="2023-10-27T09:34:52.352" v="110" actId="20577"/>
          <ac:spMkLst>
            <pc:docMk/>
            <pc:sldMk cId="3144944871" sldId="1141"/>
            <ac:spMk id="26" creationId="{00000000-0000-0000-0000-000000000000}"/>
          </ac:spMkLst>
        </pc:spChg>
      </pc:sldChg>
      <pc:sldChg chg="modSp mod">
        <pc:chgData name="RUFFIN Emmanuel" userId="990c9ddb-aa4b-4de2-8853-e0b9c01452ea" providerId="ADAL" clId="{5CB7A0B7-8487-4715-839A-F80463F2D319}" dt="2023-10-27T09:38:56.721" v="334" actId="20577"/>
        <pc:sldMkLst>
          <pc:docMk/>
          <pc:sldMk cId="1109169841" sldId="1142"/>
        </pc:sldMkLst>
        <pc:spChg chg="mod">
          <ac:chgData name="RUFFIN Emmanuel" userId="990c9ddb-aa4b-4de2-8853-e0b9c01452ea" providerId="ADAL" clId="{5CB7A0B7-8487-4715-839A-F80463F2D319}" dt="2023-10-27T09:38:56.721" v="334" actId="20577"/>
          <ac:spMkLst>
            <pc:docMk/>
            <pc:sldMk cId="1109169841" sldId="1142"/>
            <ac:spMk id="29" creationId="{00000000-0000-0000-0000-000000000000}"/>
          </ac:spMkLst>
        </pc:spChg>
      </pc:sldChg>
      <pc:sldChg chg="modSp mod">
        <pc:chgData name="RUFFIN Emmanuel" userId="990c9ddb-aa4b-4de2-8853-e0b9c01452ea" providerId="ADAL" clId="{5CB7A0B7-8487-4715-839A-F80463F2D319}" dt="2023-10-27T09:39:44.432" v="336" actId="313"/>
        <pc:sldMkLst>
          <pc:docMk/>
          <pc:sldMk cId="3342971612" sldId="1143"/>
        </pc:sldMkLst>
        <pc:spChg chg="mod">
          <ac:chgData name="RUFFIN Emmanuel" userId="990c9ddb-aa4b-4de2-8853-e0b9c01452ea" providerId="ADAL" clId="{5CB7A0B7-8487-4715-839A-F80463F2D319}" dt="2023-10-27T09:39:44.432" v="336" actId="313"/>
          <ac:spMkLst>
            <pc:docMk/>
            <pc:sldMk cId="3342971612" sldId="1143"/>
            <ac:spMk id="23" creationId="{00000000-0000-0000-0000-000000000000}"/>
          </ac:spMkLst>
        </pc:spChg>
      </pc:sldChg>
      <pc:sldChg chg="modSp mod">
        <pc:chgData name="RUFFIN Emmanuel" userId="990c9ddb-aa4b-4de2-8853-e0b9c01452ea" providerId="ADAL" clId="{5CB7A0B7-8487-4715-839A-F80463F2D319}" dt="2023-10-27T09:42:46.420" v="394" actId="207"/>
        <pc:sldMkLst>
          <pc:docMk/>
          <pc:sldMk cId="4024825814" sldId="1146"/>
        </pc:sldMkLst>
        <pc:spChg chg="mod">
          <ac:chgData name="RUFFIN Emmanuel" userId="990c9ddb-aa4b-4de2-8853-e0b9c01452ea" providerId="ADAL" clId="{5CB7A0B7-8487-4715-839A-F80463F2D319}" dt="2023-10-27T09:42:46.420" v="394" actId="207"/>
          <ac:spMkLst>
            <pc:docMk/>
            <pc:sldMk cId="4024825814" sldId="1146"/>
            <ac:spMk id="29" creationId="{00000000-0000-0000-0000-000000000000}"/>
          </ac:spMkLst>
        </pc:spChg>
      </pc:sldChg>
    </pc:docChg>
  </pc:docChgLst>
  <pc:docChgLst>
    <pc:chgData name="RUFFIN Emmanuel" userId="S::emmanuel.ruffin@era.europa.eu::990c9ddb-aa4b-4de2-8853-e0b9c01452ea" providerId="AD" clId="Web-{0C6F6056-5890-3E41-9283-6A9D42CD8620}"/>
    <pc:docChg chg="modSld">
      <pc:chgData name="RUFFIN Emmanuel" userId="S::emmanuel.ruffin@era.europa.eu::990c9ddb-aa4b-4de2-8853-e0b9c01452ea" providerId="AD" clId="Web-{0C6F6056-5890-3E41-9283-6A9D42CD8620}" dt="2024-02-06T12:29:53.480" v="161" actId="20577"/>
      <pc:docMkLst>
        <pc:docMk/>
      </pc:docMkLst>
      <pc:sldChg chg="modSp">
        <pc:chgData name="RUFFIN Emmanuel" userId="S::emmanuel.ruffin@era.europa.eu::990c9ddb-aa4b-4de2-8853-e0b9c01452ea" providerId="AD" clId="Web-{0C6F6056-5890-3E41-9283-6A9D42CD8620}" dt="2024-02-06T12:21:45.371" v="10" actId="20577"/>
        <pc:sldMkLst>
          <pc:docMk/>
          <pc:sldMk cId="3144944871" sldId="1141"/>
        </pc:sldMkLst>
        <pc:spChg chg="mod">
          <ac:chgData name="RUFFIN Emmanuel" userId="S::emmanuel.ruffin@era.europa.eu::990c9ddb-aa4b-4de2-8853-e0b9c01452ea" providerId="AD" clId="Web-{0C6F6056-5890-3E41-9283-6A9D42CD8620}" dt="2024-02-06T12:21:45.371" v="10" actId="20577"/>
          <ac:spMkLst>
            <pc:docMk/>
            <pc:sldMk cId="3144944871" sldId="1141"/>
            <ac:spMk id="26" creationId="{00000000-0000-0000-0000-000000000000}"/>
          </ac:spMkLst>
        </pc:spChg>
      </pc:sldChg>
      <pc:sldChg chg="modSp">
        <pc:chgData name="RUFFIN Emmanuel" userId="S::emmanuel.ruffin@era.europa.eu::990c9ddb-aa4b-4de2-8853-e0b9c01452ea" providerId="AD" clId="Web-{0C6F6056-5890-3E41-9283-6A9D42CD8620}" dt="2024-02-06T12:24:51.507" v="59" actId="20577"/>
        <pc:sldMkLst>
          <pc:docMk/>
          <pc:sldMk cId="1109169841" sldId="1142"/>
        </pc:sldMkLst>
        <pc:spChg chg="mod">
          <ac:chgData name="RUFFIN Emmanuel" userId="S::emmanuel.ruffin@era.europa.eu::990c9ddb-aa4b-4de2-8853-e0b9c01452ea" providerId="AD" clId="Web-{0C6F6056-5890-3E41-9283-6A9D42CD8620}" dt="2024-02-06T12:24:51.507" v="59" actId="20577"/>
          <ac:spMkLst>
            <pc:docMk/>
            <pc:sldMk cId="1109169841" sldId="1142"/>
            <ac:spMk id="29" creationId="{00000000-0000-0000-0000-000000000000}"/>
          </ac:spMkLst>
        </pc:spChg>
      </pc:sldChg>
      <pc:sldChg chg="modSp">
        <pc:chgData name="RUFFIN Emmanuel" userId="S::emmanuel.ruffin@era.europa.eu::990c9ddb-aa4b-4de2-8853-e0b9c01452ea" providerId="AD" clId="Web-{0C6F6056-5890-3E41-9283-6A9D42CD8620}" dt="2024-02-06T12:23:37.128" v="34" actId="20577"/>
        <pc:sldMkLst>
          <pc:docMk/>
          <pc:sldMk cId="3342971612" sldId="1143"/>
        </pc:sldMkLst>
        <pc:spChg chg="mod">
          <ac:chgData name="RUFFIN Emmanuel" userId="S::emmanuel.ruffin@era.europa.eu::990c9ddb-aa4b-4de2-8853-e0b9c01452ea" providerId="AD" clId="Web-{0C6F6056-5890-3E41-9283-6A9D42CD8620}" dt="2024-02-06T12:23:37.128" v="34" actId="20577"/>
          <ac:spMkLst>
            <pc:docMk/>
            <pc:sldMk cId="3342971612" sldId="1143"/>
            <ac:spMk id="23" creationId="{00000000-0000-0000-0000-000000000000}"/>
          </ac:spMkLst>
        </pc:spChg>
      </pc:sldChg>
      <pc:sldChg chg="modSp">
        <pc:chgData name="RUFFIN Emmanuel" userId="S::emmanuel.ruffin@era.europa.eu::990c9ddb-aa4b-4de2-8853-e0b9c01452ea" providerId="AD" clId="Web-{0C6F6056-5890-3E41-9283-6A9D42CD8620}" dt="2024-02-06T12:26:02.153" v="65" actId="20577"/>
        <pc:sldMkLst>
          <pc:docMk/>
          <pc:sldMk cId="3990801820" sldId="1145"/>
        </pc:sldMkLst>
        <pc:spChg chg="mod">
          <ac:chgData name="RUFFIN Emmanuel" userId="S::emmanuel.ruffin@era.europa.eu::990c9ddb-aa4b-4de2-8853-e0b9c01452ea" providerId="AD" clId="Web-{0C6F6056-5890-3E41-9283-6A9D42CD8620}" dt="2024-02-06T12:26:02.153" v="65" actId="20577"/>
          <ac:spMkLst>
            <pc:docMk/>
            <pc:sldMk cId="3990801820" sldId="1145"/>
            <ac:spMk id="29" creationId="{00000000-0000-0000-0000-000000000000}"/>
          </ac:spMkLst>
        </pc:spChg>
      </pc:sldChg>
      <pc:sldChg chg="modSp">
        <pc:chgData name="RUFFIN Emmanuel" userId="S::emmanuel.ruffin@era.europa.eu::990c9ddb-aa4b-4de2-8853-e0b9c01452ea" providerId="AD" clId="Web-{0C6F6056-5890-3E41-9283-6A9D42CD8620}" dt="2024-02-06T12:29:53.480" v="161" actId="20577"/>
        <pc:sldMkLst>
          <pc:docMk/>
          <pc:sldMk cId="2012362237" sldId="1149"/>
        </pc:sldMkLst>
        <pc:spChg chg="mod">
          <ac:chgData name="RUFFIN Emmanuel" userId="S::emmanuel.ruffin@era.europa.eu::990c9ddb-aa4b-4de2-8853-e0b9c01452ea" providerId="AD" clId="Web-{0C6F6056-5890-3E41-9283-6A9D42CD8620}" dt="2024-02-06T12:29:53.480" v="161" actId="20577"/>
          <ac:spMkLst>
            <pc:docMk/>
            <pc:sldMk cId="2012362237" sldId="1149"/>
            <ac:spMk id="2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D7756-2951-42C2-B02E-D90428094462}" type="datetimeFigureOut">
              <a:rPr lang="id-ID" smtClean="0"/>
              <a:t>06/02/2024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184F7-3F6F-4590-AF71-E6C43F6C6E9E}" type="slidenum">
              <a:rPr lang="id-ID" smtClean="0"/>
              <a:t>‹#›</a:t>
            </a:fld>
            <a:endParaRPr lang="id-ID"/>
          </a:p>
        </p:txBody>
      </p:sp>
    </p:spTree>
    <p:extLst>
      <p:ext uri="{BB962C8B-B14F-4D97-AF65-F5344CB8AC3E}">
        <p14:creationId xmlns:p14="http://schemas.microsoft.com/office/powerpoint/2010/main" val="396331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82809-8603-4B8D-85C0-5D95F6FAC86A}" type="datetimeFigureOut">
              <a:rPr lang="id-ID" smtClean="0"/>
              <a:t>06/02/2024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8A28A-3C3B-4DCC-8038-AED859F2296D}" type="slidenum">
              <a:rPr lang="id-ID" smtClean="0"/>
              <a:t>‹#›</a:t>
            </a:fld>
            <a:endParaRPr lang="id-ID"/>
          </a:p>
        </p:txBody>
      </p:sp>
    </p:spTree>
    <p:extLst>
      <p:ext uri="{BB962C8B-B14F-4D97-AF65-F5344CB8AC3E}">
        <p14:creationId xmlns:p14="http://schemas.microsoft.com/office/powerpoint/2010/main" val="20797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236"/>
            <a:ext cx="5911850" cy="4803494"/>
          </a:xfrm>
        </p:spPr>
        <p:txBody>
          <a:bodyPr/>
          <a:lstStyle/>
          <a:p>
            <a:pPr algn="just">
              <a:spcAft>
                <a:spcPts val="800"/>
              </a:spcAft>
            </a:pPr>
            <a:r>
              <a:rPr lang="en-GB" sz="1400" dirty="0">
                <a:latin typeface="Calibri" panose="020F0502020204030204" pitchFamily="34" charset="0"/>
                <a:cs typeface="Times New Roman" panose="02020603050405020304" pitchFamily="18" charset="0"/>
              </a:rPr>
              <a:t>TSI (Transition, Combined Tr), </a:t>
            </a:r>
          </a:p>
          <a:p>
            <a:pPr algn="just">
              <a:spcAft>
                <a:spcPts val="800"/>
              </a:spcAft>
            </a:pPr>
            <a:r>
              <a:rPr lang="en-GB" sz="1400" dirty="0">
                <a:latin typeface="Calibri" panose="020F0502020204030204" pitchFamily="34" charset="0"/>
                <a:cs typeface="Times New Roman" panose="02020603050405020304" pitchFamily="18" charset="0"/>
              </a:rPr>
              <a:t>Revision of TEN-T Regulation: </a:t>
            </a:r>
            <a:r>
              <a:rPr lang="en-US" sz="1400" dirty="0"/>
              <a:t>real opportunity to make Trans-European Transport Network fit for the future, to align the development of  the TEN-T network to the  European Green Deal objectives and the climate targets of the EU Climate Law. Cutting greenhouse gas emissions from the transport sector by 90%, compared with 1990 levels, by 2050, is key to achieving climate-neutrality by the same date.</a:t>
            </a:r>
            <a:endParaRPr lang="en-GB" sz="1400" dirty="0">
              <a:cs typeface="Times New Roman" panose="02020603050405020304" pitchFamily="18" charset="0"/>
            </a:endParaRPr>
          </a:p>
          <a:p>
            <a:pPr marL="285750" indent="-285750">
              <a:buFont typeface="Arial" panose="020B0604020202020204" pitchFamily="34" charset="0"/>
              <a:buChar char="•"/>
            </a:pPr>
            <a:r>
              <a:rPr lang="en-US" sz="1400" dirty="0"/>
              <a:t>New intermediary deadline of 2040 to advance the completion of major parts of the network ahead of the 2050 deadline that applies to the wider, comprehensive network. Core network will also be extended. </a:t>
            </a:r>
          </a:p>
          <a:p>
            <a:pPr marL="285750" indent="-285750">
              <a:buFont typeface="Arial" panose="020B0604020202020204" pitchFamily="34" charset="0"/>
              <a:buChar char="•"/>
            </a:pPr>
            <a:r>
              <a:rPr lang="en-US" sz="1400" dirty="0"/>
              <a:t>New term: 9 European Transport Corridors (ECTs) - integration of Core Network Corridors (CNCs) and Rail Freight Corridors (RFCs). </a:t>
            </a:r>
          </a:p>
          <a:p>
            <a:pPr marL="285750" indent="-285750">
              <a:buFont typeface="Arial" panose="020B0604020202020204" pitchFamily="34" charset="0"/>
              <a:buChar char="•"/>
            </a:pPr>
            <a:r>
              <a:rPr lang="en-GB" sz="1400" dirty="0">
                <a:solidFill>
                  <a:srgbClr val="222222"/>
                </a:solidFill>
                <a:effectLst/>
                <a:ea typeface="Times New Roman" panose="02020603050405020304" pitchFamily="18" charset="0"/>
              </a:rPr>
              <a:t>CT-related infrastructure parameters specified (CT profiles for all types of loading units) and strengthen the concept of network resilience by introducing mandatory interconnections between corridors as well as bypass options, with the aim of improving the reliability of transport services.</a:t>
            </a:r>
          </a:p>
          <a:p>
            <a:pPr marL="285750" indent="-285750">
              <a:buFont typeface="Arial" panose="020B0604020202020204" pitchFamily="34" charset="0"/>
              <a:buChar char="•"/>
            </a:pPr>
            <a:r>
              <a:rPr lang="en-GB" sz="1400" dirty="0"/>
              <a:t>More transhipment terminals</a:t>
            </a:r>
          </a:p>
          <a:p>
            <a:pPr marL="285750" indent="-285750">
              <a:buFont typeface="Arial" panose="020B0604020202020204" pitchFamily="34" charset="0"/>
              <a:buChar char="•"/>
            </a:pPr>
            <a:r>
              <a:rPr lang="en-US" sz="1400" dirty="0"/>
              <a:t>High-speed rail network between the main nodes of Europe. The major TEN-T passenger rail lines should allow trains to travel at 160 km/h or faster by 2040.</a:t>
            </a:r>
            <a:endParaRPr lang="en-GB" sz="10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23A27-AC26-4406-BCF6-64CB2C799C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35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06/02/2024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dirty="0"/>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5805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06/02/2024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dirty="0"/>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6747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2358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5987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0022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05504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6972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6571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9429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6102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06/02/2024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57830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dirty="0"/>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8825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Tree>
    <p:extLst>
      <p:ext uri="{BB962C8B-B14F-4D97-AF65-F5344CB8AC3E}">
        <p14:creationId xmlns:p14="http://schemas.microsoft.com/office/powerpoint/2010/main" val="3327916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192153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45080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955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33037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4014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41197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06/02/2024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4288023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Tree>
    <p:extLst>
      <p:ext uri="{BB962C8B-B14F-4D97-AF65-F5344CB8AC3E}">
        <p14:creationId xmlns:p14="http://schemas.microsoft.com/office/powerpoint/2010/main" val="258146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2592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3278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3443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4735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9152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29996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dirty="0">
              <a:solidFill>
                <a:schemeClr val="bg1"/>
              </a:solidFill>
            </a:endParaRPr>
          </a:p>
        </p:txBody>
      </p:sp>
    </p:spTree>
    <p:extLst>
      <p:ext uri="{BB962C8B-B14F-4D97-AF65-F5344CB8AC3E}">
        <p14:creationId xmlns:p14="http://schemas.microsoft.com/office/powerpoint/2010/main" val="30279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atin typeface="Calibri"/>
                <a:cs typeface="Calibri"/>
              </a:defRPr>
            </a:lvl1pPr>
          </a:lstStyle>
          <a:p>
            <a:r>
              <a:rPr lang="en-US"/>
              <a:t>Click to edit Master title style</a:t>
            </a:r>
            <a:endParaRPr lang="en-US" dirty="0"/>
          </a:p>
        </p:txBody>
      </p:sp>
      <p:sp>
        <p:nvSpPr>
          <p:cNvPr id="6" name="Text Placeholder 2"/>
          <p:cNvSpPr>
            <a:spLocks noGrp="1"/>
          </p:cNvSpPr>
          <p:nvPr>
            <p:ph idx="1"/>
          </p:nvPr>
        </p:nvSpPr>
        <p:spPr>
          <a:xfrm>
            <a:off x="836084" y="1157941"/>
            <a:ext cx="10658661" cy="485588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7913" y="6309320"/>
            <a:ext cx="1154087" cy="548680"/>
          </a:xfrm>
          <a:prstGeom prst="rect">
            <a:avLst/>
          </a:prstGeom>
        </p:spPr>
      </p:pic>
      <p:sp>
        <p:nvSpPr>
          <p:cNvPr id="7" name="Slide Number Placeholder 5"/>
          <p:cNvSpPr txBox="1">
            <a:spLocks/>
          </p:cNvSpPr>
          <p:nvPr userDrawn="1"/>
        </p:nvSpPr>
        <p:spPr>
          <a:xfrm>
            <a:off x="10673769" y="6602856"/>
            <a:ext cx="1350019" cy="144000"/>
          </a:xfrm>
          <a:prstGeom prst="rect">
            <a:avLst/>
          </a:prstGeom>
        </p:spPr>
        <p:txBody>
          <a:bodyPr vert="horz" lIns="0" tIns="0" rIns="0" bIns="0" rtlCol="0" anchor="b" anchorCtr="0"/>
          <a:lstStyle>
            <a:defPPr>
              <a:defRPr lang="en-US"/>
            </a:defPPr>
            <a:lvl1pPr marL="0" algn="r" defTabSz="457200" rtl="0" eaLnBrk="1" latinLnBrk="0" hangingPunct="1">
              <a:defRPr sz="900" kern="1200">
                <a:solidFill>
                  <a:schemeClr val="bg1"/>
                </a:solidFill>
                <a:latin typeface="Lucida Sans"/>
                <a:ea typeface="+mn-ea"/>
                <a:cs typeface="Lucida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2F9617-6250-4A4E-A789-B3C5DD958110}" type="slidenum">
              <a:rPr lang="en-US" sz="900" smtClean="0"/>
              <a:pPr/>
              <a:t>‹#›</a:t>
            </a:fld>
            <a:endParaRPr lang="en-US" sz="900" dirty="0"/>
          </a:p>
        </p:txBody>
      </p:sp>
    </p:spTree>
    <p:extLst>
      <p:ext uri="{BB962C8B-B14F-4D97-AF65-F5344CB8AC3E}">
        <p14:creationId xmlns:p14="http://schemas.microsoft.com/office/powerpoint/2010/main" val="85384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4425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6799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3533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30001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r>
              <a:rPr lang="en-US"/>
              <a:t>Click icon to add picture</a:t>
            </a:r>
            <a:endParaRPr lang="id-ID" dirty="0"/>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21319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06/02/2024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endParaRPr lang="en-US" dirty="0"/>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17248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emf"/><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2.emf"/><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869170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userDrawn="1">
          <p15:clr>
            <a:srgbClr val="F26B43"/>
          </p15:clr>
        </p15:guide>
        <p15:guide id="2"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19673910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guide id="2" orient="horz" pos="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21499635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6882331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era.europa.eu/content/information-sharing-system-iss-pre-registration" TargetMode="Externa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channel/UCFfzjb2UuoOxFJd12AL6lyg" TargetMode="External"/><Relationship Id="rId3" Type="http://schemas.openxmlformats.org/officeDocument/2006/relationships/image" Target="../media/image9.jpeg"/><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hyperlink" Target="https://www.linkedin.com/company/european-railway-agency" TargetMode="External"/><Relationship Id="rId5" Type="http://schemas.openxmlformats.org/officeDocument/2006/relationships/image" Target="../media/image10.emf"/><Relationship Id="rId4" Type="http://schemas.openxmlformats.org/officeDocument/2006/relationships/hyperlink" Target="https://twitter.com/ERA_railways" TargetMode="External"/><Relationship Id="rId9"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outdoor, track, lined, surrounded&#10;&#10;Description automatically generated">
            <a:extLst>
              <a:ext uri="{FF2B5EF4-FFF2-40B4-BE49-F238E27FC236}">
                <a16:creationId xmlns:a16="http://schemas.microsoft.com/office/drawing/2014/main" id="{8151E562-0BCE-49FC-B27B-BE30AA3C43E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Rectangle 6"/>
          <p:cNvSpPr/>
          <p:nvPr/>
        </p:nvSpPr>
        <p:spPr>
          <a:xfrm>
            <a:off x="478395" y="0"/>
            <a:ext cx="6678309" cy="6297854"/>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Title 3"/>
          <p:cNvSpPr>
            <a:spLocks noGrp="1"/>
          </p:cNvSpPr>
          <p:nvPr>
            <p:ph type="ctrTitle"/>
          </p:nvPr>
        </p:nvSpPr>
        <p:spPr>
          <a:xfrm>
            <a:off x="657933" y="371242"/>
            <a:ext cx="6260755" cy="1790263"/>
          </a:xfrm>
        </p:spPr>
        <p:txBody>
          <a:bodyPr>
            <a:noAutofit/>
          </a:bodyPr>
          <a:lstStyle/>
          <a:p>
            <a:pPr algn="l">
              <a:lnSpc>
                <a:spcPct val="100000"/>
              </a:lnSpc>
            </a:pPr>
            <a:r>
              <a:rPr lang="en-GB" dirty="0">
                <a:solidFill>
                  <a:schemeClr val="bg1"/>
                </a:solidFill>
                <a:effectLst/>
                <a:latin typeface="Calibri" panose="020F0502020204030204" pitchFamily="34" charset="0"/>
                <a:ea typeface="Times New Roman" panose="02020603050405020304" pitchFamily="18" charset="0"/>
              </a:rPr>
              <a:t>CSM ASLP</a:t>
            </a:r>
            <a:br>
              <a:rPr lang="en-GB" sz="3500" dirty="0">
                <a:solidFill>
                  <a:schemeClr val="bg1"/>
                </a:solidFill>
                <a:effectLst/>
                <a:latin typeface="Calibri" panose="020F0502020204030204" pitchFamily="34" charset="0"/>
                <a:ea typeface="Times New Roman" panose="02020603050405020304" pitchFamily="18" charset="0"/>
              </a:rPr>
            </a:br>
            <a:r>
              <a:rPr lang="en-GB" sz="3500" dirty="0">
                <a:solidFill>
                  <a:schemeClr val="bg1"/>
                </a:solidFill>
                <a:effectLst/>
                <a:latin typeface="Calibri" panose="020F0502020204030204" pitchFamily="34" charset="0"/>
                <a:ea typeface="Times New Roman" panose="02020603050405020304" pitchFamily="18" charset="0"/>
              </a:rPr>
              <a:t>Registration of ISS users</a:t>
            </a:r>
            <a:endParaRPr lang="id-ID" sz="3500" dirty="0">
              <a:solidFill>
                <a:schemeClr val="bg1"/>
              </a:solidFill>
              <a:latin typeface="Calibri" panose="020F0502020204030204" pitchFamily="34" charset="0"/>
              <a:cs typeface="Calibri" panose="020F0502020204030204" pitchFamily="34" charset="0"/>
            </a:endParaRPr>
          </a:p>
        </p:txBody>
      </p:sp>
      <p:cxnSp>
        <p:nvCxnSpPr>
          <p:cNvPr id="9" name="Straight Connector 8"/>
          <p:cNvCxnSpPr>
            <a:cxnSpLocks/>
          </p:cNvCxnSpPr>
          <p:nvPr/>
        </p:nvCxnSpPr>
        <p:spPr>
          <a:xfrm>
            <a:off x="761294" y="3261008"/>
            <a:ext cx="60540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5469DCAB-2F4C-4855-A2DD-8F41E74CAF44}" type="slidenum">
              <a:rPr lang="id-ID" smtClean="0"/>
              <a:t>1</a:t>
            </a:fld>
            <a:endParaRPr lang="id-ID"/>
          </a:p>
        </p:txBody>
      </p:sp>
      <p:pic>
        <p:nvPicPr>
          <p:cNvPr id="17" name="Immagine 16">
            <a:extLst>
              <a:ext uri="{FF2B5EF4-FFF2-40B4-BE49-F238E27FC236}">
                <a16:creationId xmlns:a16="http://schemas.microsoft.com/office/drawing/2014/main" id="{48FEC4E6-5CB0-B749-9EB0-C0FF1A6864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295" y="3671603"/>
            <a:ext cx="3570104" cy="2215657"/>
          </a:xfrm>
          <a:prstGeom prst="rect">
            <a:avLst/>
          </a:prstGeom>
        </p:spPr>
      </p:pic>
      <p:sp>
        <p:nvSpPr>
          <p:cNvPr id="5" name="TextBox 4">
            <a:extLst>
              <a:ext uri="{FF2B5EF4-FFF2-40B4-BE49-F238E27FC236}">
                <a16:creationId xmlns:a16="http://schemas.microsoft.com/office/drawing/2014/main" id="{DEA2C302-CD19-428A-893B-2D44B448B423}"/>
              </a:ext>
            </a:extLst>
          </p:cNvPr>
          <p:cNvSpPr txBox="1"/>
          <p:nvPr/>
        </p:nvSpPr>
        <p:spPr>
          <a:xfrm>
            <a:off x="657933" y="2649792"/>
            <a:ext cx="5944306" cy="461665"/>
          </a:xfrm>
          <a:prstGeom prst="rect">
            <a:avLst/>
          </a:prstGeom>
          <a:noFill/>
        </p:spPr>
        <p:txBody>
          <a:bodyPr wrap="square" rtlCol="0">
            <a:spAutoFit/>
          </a:bodyPr>
          <a:lstStyle/>
          <a:p>
            <a:r>
              <a:rPr lang="en-US" sz="2400" dirty="0">
                <a:solidFill>
                  <a:schemeClr val="bg1"/>
                </a:solidFill>
              </a:rPr>
              <a:t>Implementation guidance| ERA</a:t>
            </a:r>
            <a:endParaRPr lang="en-GB" sz="2400" dirty="0">
              <a:solidFill>
                <a:schemeClr val="bg1"/>
              </a:solidFill>
            </a:endParaRPr>
          </a:p>
        </p:txBody>
      </p:sp>
      <p:sp>
        <p:nvSpPr>
          <p:cNvPr id="11" name="TextBox 10">
            <a:extLst>
              <a:ext uri="{FF2B5EF4-FFF2-40B4-BE49-F238E27FC236}">
                <a16:creationId xmlns:a16="http://schemas.microsoft.com/office/drawing/2014/main" id="{8A697A6A-9CDE-4F1B-A8C3-FF5F37B795A3}"/>
              </a:ext>
            </a:extLst>
          </p:cNvPr>
          <p:cNvSpPr txBox="1"/>
          <p:nvPr/>
        </p:nvSpPr>
        <p:spPr>
          <a:xfrm>
            <a:off x="11713605" y="2772947"/>
            <a:ext cx="338554" cy="3524907"/>
          </a:xfrm>
          <a:prstGeom prst="rect">
            <a:avLst/>
          </a:prstGeom>
          <a:noFill/>
        </p:spPr>
        <p:txBody>
          <a:bodyPr vert="vert270" wrap="square" rtlCol="0">
            <a:spAutoFit/>
          </a:bodyPr>
          <a:lstStyle/>
          <a:p>
            <a:r>
              <a:rPr lang="en-US" sz="1000" dirty="0">
                <a:solidFill>
                  <a:schemeClr val="bg1"/>
                </a:solidFill>
              </a:rPr>
              <a:t>Photo: Adobe </a:t>
            </a:r>
            <a:r>
              <a:rPr lang="en-US" sz="1000" dirty="0" err="1">
                <a:solidFill>
                  <a:schemeClr val="bg1"/>
                </a:solidFill>
              </a:rPr>
              <a:t>Srock</a:t>
            </a:r>
            <a:r>
              <a:rPr lang="en-US" sz="1000" dirty="0">
                <a:solidFill>
                  <a:schemeClr val="bg1"/>
                </a:solidFill>
              </a:rPr>
              <a:t> / by </a:t>
            </a:r>
            <a:r>
              <a:rPr lang="en-GB" sz="1000" dirty="0">
                <a:solidFill>
                  <a:schemeClr val="bg1"/>
                </a:solidFill>
              </a:rPr>
              <a:t> </a:t>
            </a:r>
            <a:r>
              <a:rPr lang="en-GB" sz="1000" dirty="0" err="1">
                <a:solidFill>
                  <a:schemeClr val="bg1"/>
                </a:solidFill>
              </a:rPr>
              <a:t>T</a:t>
            </a:r>
            <a:r>
              <a:rPr lang="en-GB" sz="1000" b="0" i="0" u="none" strike="noStrike" dirty="0" err="1">
                <a:solidFill>
                  <a:schemeClr val="bg1"/>
                </a:solidFill>
                <a:effectLst/>
                <a:latin typeface="adobe-clean"/>
              </a:rPr>
              <a:t>arasylo</a:t>
            </a:r>
            <a:endParaRPr lang="en-GB" sz="1000" dirty="0">
              <a:solidFill>
                <a:schemeClr val="bg1"/>
              </a:solidFill>
            </a:endParaRPr>
          </a:p>
        </p:txBody>
      </p:sp>
    </p:spTree>
    <p:extLst>
      <p:ext uri="{BB962C8B-B14F-4D97-AF65-F5344CB8AC3E}">
        <p14:creationId xmlns:p14="http://schemas.microsoft.com/office/powerpoint/2010/main" val="2200113011"/>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43ACC9-3033-D54A-9ECF-5810DA143A98}"/>
              </a:ext>
            </a:extLst>
          </p:cNvPr>
          <p:cNvSpPr/>
          <p:nvPr/>
        </p:nvSpPr>
        <p:spPr>
          <a:xfrm>
            <a:off x="0" y="4511706"/>
            <a:ext cx="7928753" cy="34252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2">
            <a:extLst>
              <a:ext uri="{FF2B5EF4-FFF2-40B4-BE49-F238E27FC236}">
                <a16:creationId xmlns:a16="http://schemas.microsoft.com/office/drawing/2014/main" id="{3F494DC7-318E-FF40-9C20-802A6DCA80E0}"/>
              </a:ext>
            </a:extLst>
          </p:cNvPr>
          <p:cNvSpPr/>
          <p:nvPr/>
        </p:nvSpPr>
        <p:spPr>
          <a:xfrm>
            <a:off x="1419730" y="2346777"/>
            <a:ext cx="6509022" cy="4401205"/>
          </a:xfrm>
          <a:prstGeom prst="rect">
            <a:avLst/>
          </a:prstGeom>
        </p:spPr>
        <p:txBody>
          <a:bodyPr wrap="square">
            <a:spAutoFit/>
          </a:bodyPr>
          <a:lstStyle/>
          <a:p>
            <a:pPr marL="457200" indent="-457200">
              <a:buFont typeface="+mj-lt"/>
              <a:buAutoNum type="arabicPeriod"/>
            </a:pPr>
            <a:r>
              <a:rPr lang="en-US" sz="2000" b="0" i="0" dirty="0">
                <a:solidFill>
                  <a:schemeClr val="bg1"/>
                </a:solidFill>
                <a:effectLst/>
                <a:latin typeface="Calibri" panose="020F0502020204030204" pitchFamily="34" charset="0"/>
              </a:rPr>
              <a:t>CSM ASLP requirement for registration</a:t>
            </a:r>
          </a:p>
          <a:p>
            <a:pPr marL="914400" lvl="1" indent="-457200">
              <a:buFont typeface="+mj-lt"/>
              <a:buAutoNum type="arabicPeriod"/>
            </a:pPr>
            <a:r>
              <a:rPr lang="en-US" sz="2000" dirty="0">
                <a:solidFill>
                  <a:schemeClr val="bg1"/>
                </a:solidFill>
                <a:latin typeface="Calibri" panose="020F0502020204030204" pitchFamily="34" charset="0"/>
              </a:rPr>
              <a:t>Why is it used for?</a:t>
            </a:r>
          </a:p>
          <a:p>
            <a:pPr marL="914400" lvl="1" indent="-457200">
              <a:buFont typeface="+mj-lt"/>
              <a:buAutoNum type="arabicPeriod"/>
            </a:pPr>
            <a:r>
              <a:rPr lang="en-US" sz="2000" dirty="0">
                <a:solidFill>
                  <a:schemeClr val="bg1"/>
                </a:solidFill>
                <a:latin typeface="Calibri" panose="020F0502020204030204" pitchFamily="34" charset="0"/>
              </a:rPr>
              <a:t>Why it is important?</a:t>
            </a:r>
          </a:p>
          <a:p>
            <a:pPr marL="457200" indent="-457200">
              <a:buFont typeface="+mj-lt"/>
              <a:buAutoNum type="arabicPeriod"/>
            </a:pPr>
            <a:r>
              <a:rPr lang="en-US" sz="2000" b="0" i="0" dirty="0">
                <a:solidFill>
                  <a:schemeClr val="bg1"/>
                </a:solidFill>
                <a:effectLst/>
                <a:latin typeface="Calibri" panose="020F0502020204030204" pitchFamily="34" charset="0"/>
              </a:rPr>
              <a:t>How to prepare for good quality registration?</a:t>
            </a:r>
          </a:p>
          <a:p>
            <a:pPr marL="914400" lvl="1" indent="-457200">
              <a:buFont typeface="+mj-lt"/>
              <a:buAutoNum type="arabicPeriod"/>
            </a:pPr>
            <a:r>
              <a:rPr lang="en-US" sz="2000" dirty="0">
                <a:solidFill>
                  <a:schemeClr val="bg1"/>
                </a:solidFill>
                <a:latin typeface="Calibri" panose="020F0502020204030204" pitchFamily="34" charset="0"/>
              </a:rPr>
              <a:t>Entity Category and Contact (Power Users)</a:t>
            </a:r>
          </a:p>
          <a:p>
            <a:pPr marL="914400" lvl="1" indent="-457200">
              <a:buFont typeface="+mj-lt"/>
              <a:buAutoNum type="arabicPeriod"/>
            </a:pPr>
            <a:r>
              <a:rPr lang="en-US" sz="2000" dirty="0">
                <a:solidFill>
                  <a:schemeClr val="bg1"/>
                </a:solidFill>
                <a:latin typeface="Calibri" panose="020F0502020204030204" pitchFamily="34" charset="0"/>
              </a:rPr>
              <a:t>Entity Contributors (Any Users)</a:t>
            </a:r>
          </a:p>
          <a:p>
            <a:pPr marL="914400" lvl="1" indent="-457200">
              <a:buFont typeface="+mj-lt"/>
              <a:buAutoNum type="arabicPeriod"/>
            </a:pPr>
            <a:r>
              <a:rPr lang="en-US" sz="2000" dirty="0">
                <a:solidFill>
                  <a:schemeClr val="bg1"/>
                </a:solidFill>
                <a:latin typeface="Calibri" panose="020F0502020204030204" pitchFamily="34" charset="0"/>
              </a:rPr>
              <a:t>Supporting justification</a:t>
            </a:r>
          </a:p>
          <a:p>
            <a:pPr marL="457200" indent="-457200">
              <a:buFont typeface="+mj-lt"/>
              <a:buAutoNum type="arabicPeriod"/>
            </a:pPr>
            <a:r>
              <a:rPr lang="en-US" sz="2000" dirty="0">
                <a:solidFill>
                  <a:schemeClr val="bg1"/>
                </a:solidFill>
                <a:latin typeface="Calibri" panose="020F0502020204030204" pitchFamily="34" charset="0"/>
              </a:rPr>
              <a:t>How to fill-out the Registration template?</a:t>
            </a:r>
          </a:p>
          <a:p>
            <a:pPr marL="914400" lvl="1" indent="-457200">
              <a:buFont typeface="+mj-lt"/>
              <a:buAutoNum type="arabicPeriod"/>
            </a:pPr>
            <a:r>
              <a:rPr lang="en-US" sz="2000" dirty="0">
                <a:solidFill>
                  <a:schemeClr val="bg1"/>
                </a:solidFill>
                <a:latin typeface="Calibri" panose="020F0502020204030204" pitchFamily="34" charset="0"/>
              </a:rPr>
              <a:t>First registration</a:t>
            </a:r>
          </a:p>
          <a:p>
            <a:pPr marL="914400" lvl="1" indent="-457200">
              <a:buFont typeface="+mj-lt"/>
              <a:buAutoNum type="arabicPeriod"/>
            </a:pPr>
            <a:r>
              <a:rPr lang="en-US" sz="2000" b="0" i="0" dirty="0">
                <a:solidFill>
                  <a:schemeClr val="bg1"/>
                </a:solidFill>
                <a:effectLst/>
                <a:latin typeface="Calibri" panose="020F0502020204030204" pitchFamily="34" charset="0"/>
              </a:rPr>
              <a:t>Registration update</a:t>
            </a:r>
          </a:p>
          <a:p>
            <a:pPr marL="457200" indent="-457200">
              <a:buFont typeface="+mj-lt"/>
              <a:buAutoNum type="arabicPeriod"/>
            </a:pPr>
            <a:r>
              <a:rPr lang="en-US" sz="2000" b="0" i="0" dirty="0">
                <a:solidFill>
                  <a:schemeClr val="bg1"/>
                </a:solidFill>
                <a:effectLst/>
                <a:latin typeface="Calibri" panose="020F0502020204030204" pitchFamily="34" charset="0"/>
              </a:rPr>
              <a:t>How to send your Registration?</a:t>
            </a:r>
          </a:p>
          <a:p>
            <a:pPr marL="914400" lvl="1" indent="-457200">
              <a:buFont typeface="+mj-lt"/>
              <a:buAutoNum type="arabicPeriod"/>
            </a:pPr>
            <a:r>
              <a:rPr lang="en-US" sz="2000" dirty="0">
                <a:solidFill>
                  <a:schemeClr val="bg1"/>
                </a:solidFill>
                <a:latin typeface="Calibri" panose="020F0502020204030204" pitchFamily="34" charset="0"/>
              </a:rPr>
              <a:t>First registration</a:t>
            </a:r>
          </a:p>
          <a:p>
            <a:pPr marL="914400" lvl="1" indent="-457200">
              <a:buFont typeface="+mj-lt"/>
              <a:buAutoNum type="arabicPeriod"/>
            </a:pPr>
            <a:r>
              <a:rPr lang="en-US" sz="2000" dirty="0">
                <a:solidFill>
                  <a:schemeClr val="bg1"/>
                </a:solidFill>
                <a:latin typeface="Calibri" panose="020F0502020204030204" pitchFamily="34" charset="0"/>
              </a:rPr>
              <a:t>Registration update</a:t>
            </a:r>
          </a:p>
          <a:p>
            <a:pPr marL="457200" indent="-457200">
              <a:buFont typeface="+mj-lt"/>
              <a:buAutoNum type="arabicPeriod"/>
            </a:pPr>
            <a:r>
              <a:rPr lang="en-US" sz="2000" dirty="0">
                <a:solidFill>
                  <a:schemeClr val="bg1"/>
                </a:solidFill>
                <a:latin typeface="Calibri" panose="020F0502020204030204" pitchFamily="34" charset="0"/>
              </a:rPr>
              <a:t>How to contact ERA, in case of need?</a:t>
            </a:r>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
        <p:nvSpPr>
          <p:cNvPr id="11" name="Title 4">
            <a:extLst>
              <a:ext uri="{FF2B5EF4-FFF2-40B4-BE49-F238E27FC236}">
                <a16:creationId xmlns:a16="http://schemas.microsoft.com/office/drawing/2014/main" id="{DEFDA631-2D13-D345-A70C-9E279D6251BC}"/>
              </a:ext>
            </a:extLst>
          </p:cNvPr>
          <p:cNvSpPr txBox="1">
            <a:spLocks/>
          </p:cNvSpPr>
          <p:nvPr/>
        </p:nvSpPr>
        <p:spPr>
          <a:xfrm>
            <a:off x="1419730" y="1185548"/>
            <a:ext cx="5637167" cy="127321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dirty="0">
                <a:solidFill>
                  <a:schemeClr val="bg1"/>
                </a:solidFill>
                <a:latin typeface="+mn-lt"/>
              </a:rPr>
              <a:t>Registration Guidance</a:t>
            </a:r>
            <a:endParaRPr lang="id-ID" sz="2400" dirty="0">
              <a:solidFill>
                <a:schemeClr val="bg1"/>
              </a:solidFill>
              <a:latin typeface="+mn-lt"/>
            </a:endParaRPr>
          </a:p>
        </p:txBody>
      </p:sp>
    </p:spTree>
    <p:extLst>
      <p:ext uri="{BB962C8B-B14F-4D97-AF65-F5344CB8AC3E}">
        <p14:creationId xmlns:p14="http://schemas.microsoft.com/office/powerpoint/2010/main" val="333235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7" y="2149787"/>
            <a:ext cx="6614747" cy="4708981"/>
          </a:xfrm>
          <a:prstGeom prst="rect">
            <a:avLst/>
          </a:prstGeom>
        </p:spPr>
        <p:txBody>
          <a:bodyPr wrap="square" lIns="91440" tIns="45720" rIns="91440" bIns="45720" anchor="t">
            <a:spAutoFit/>
          </a:bodyPr>
          <a:lstStyle/>
          <a:p>
            <a:pPr lvl="0">
              <a:defRPr/>
            </a:pPr>
            <a:r>
              <a:rPr lang="en-US" sz="2000" b="1" dirty="0">
                <a:solidFill>
                  <a:srgbClr val="4A66AC"/>
                </a:solidFill>
              </a:rPr>
              <a:t>1) Fill-in each mandatory field corresponding to the entity to be registered (one file per entity category)</a:t>
            </a:r>
          </a:p>
          <a:p>
            <a:pPr lvl="0">
              <a:defRPr/>
            </a:pPr>
            <a:endParaRPr lang="en-US" sz="2000" b="1">
              <a:solidFill>
                <a:srgbClr val="4A66AC"/>
              </a:solidFill>
            </a:endParaRPr>
          </a:p>
          <a:p>
            <a:pPr lvl="0">
              <a:defRPr/>
            </a:pPr>
            <a:r>
              <a:rPr lang="en-US" sz="2000" b="1" dirty="0">
                <a:solidFill>
                  <a:srgbClr val="4A66AC"/>
                </a:solidFill>
              </a:rPr>
              <a:t>2) Verify that the minimum completion checking has changed to green aspect</a:t>
            </a:r>
            <a:endParaRPr lang="en-US" sz="2000" b="1" dirty="0">
              <a:solidFill>
                <a:srgbClr val="4A66AC"/>
              </a:solidFill>
              <a:cs typeface="Calibri"/>
            </a:endParaRPr>
          </a:p>
          <a:p>
            <a:pPr lvl="0">
              <a:defRPr/>
            </a:pPr>
            <a:endParaRPr lang="en-US" sz="2000" b="1">
              <a:solidFill>
                <a:srgbClr val="4A66AC"/>
              </a:solidFill>
            </a:endParaRPr>
          </a:p>
          <a:p>
            <a:pPr>
              <a:defRPr/>
            </a:pPr>
            <a:r>
              <a:rPr lang="en-US" sz="2000" b="1" dirty="0">
                <a:solidFill>
                  <a:srgbClr val="4A66AC"/>
                </a:solidFill>
              </a:rPr>
              <a:t>3) If not complete check the missing purple signaled row(s) and fill it/them in </a:t>
            </a:r>
            <a:endParaRPr lang="en-US" sz="2000" b="1" dirty="0">
              <a:solidFill>
                <a:srgbClr val="4A66AC"/>
              </a:solidFill>
              <a:cs typeface="Calibri"/>
            </a:endParaRPr>
          </a:p>
          <a:p>
            <a:pPr lvl="0">
              <a:defRPr/>
            </a:pPr>
            <a:endParaRPr lang="en-US" sz="2000" b="1">
              <a:solidFill>
                <a:srgbClr val="4A66AC"/>
              </a:solidFill>
            </a:endParaRPr>
          </a:p>
          <a:p>
            <a:pPr lvl="0">
              <a:defRPr/>
            </a:pPr>
            <a:r>
              <a:rPr lang="en-US" sz="2000" b="1" dirty="0">
                <a:solidFill>
                  <a:srgbClr val="4A66AC"/>
                </a:solidFill>
              </a:rPr>
              <a:t>4) Fill-in all conditionally applicable fields</a:t>
            </a:r>
            <a:endParaRPr lang="en-US" sz="2000" b="1" dirty="0">
              <a:solidFill>
                <a:srgbClr val="4A66AC"/>
              </a:solidFill>
              <a:cs typeface="Calibri"/>
            </a:endParaRPr>
          </a:p>
          <a:p>
            <a:pPr lvl="0">
              <a:defRPr/>
            </a:pPr>
            <a:endParaRPr lang="en-US" sz="2000" b="1">
              <a:solidFill>
                <a:srgbClr val="4A66AC"/>
              </a:solidFill>
            </a:endParaRPr>
          </a:p>
          <a:p>
            <a:pPr lvl="0">
              <a:defRPr/>
            </a:pPr>
            <a:r>
              <a:rPr lang="en-US" sz="2000" b="1" dirty="0">
                <a:solidFill>
                  <a:srgbClr val="4A66AC"/>
                </a:solidFill>
              </a:rPr>
              <a:t>5) If relevant, fill-in optional fields</a:t>
            </a:r>
            <a:endParaRPr lang="en-US" sz="2000" b="1" dirty="0">
              <a:solidFill>
                <a:srgbClr val="4A66AC"/>
              </a:solidFill>
              <a:cs typeface="Calibri"/>
            </a:endParaRPr>
          </a:p>
          <a:p>
            <a:pPr lvl="0">
              <a:defRPr/>
            </a:pPr>
            <a:endParaRPr lang="en-US" sz="2000" b="1">
              <a:solidFill>
                <a:srgbClr val="4A66AC"/>
              </a:solidFill>
            </a:endParaRPr>
          </a:p>
          <a:p>
            <a:pPr>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6) Do not forget to declare the </a:t>
            </a:r>
            <a:r>
              <a:rPr lang="en-US" sz="2000" b="1" dirty="0">
                <a:solidFill>
                  <a:srgbClr val="4A66AC"/>
                </a:solidFill>
                <a:latin typeface="Calibri" panose="020F0502020204030204"/>
              </a:rPr>
              <a:t>record</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 status as ‘NEW’ and to provide the link / reference of the supporting documents</a:t>
            </a:r>
            <a:endParaRPr lang="en-US" sz="2000" b="1" i="0" u="none" strike="noStrike" kern="1200" cap="none" spc="0" normalizeH="0" baseline="0" dirty="0">
              <a:ln>
                <a:noFill/>
              </a:ln>
              <a:solidFill>
                <a:srgbClr val="4A66AC"/>
              </a:solidFill>
              <a:effectLst/>
              <a:uLnTx/>
              <a:uFillTx/>
              <a:latin typeface="Calibri" panose="020F0502020204030204"/>
              <a:cs typeface="Calibri"/>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185311" y="2214000"/>
            <a:ext cx="5029851"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How to fill-out the Registration template?</a:t>
            </a:r>
            <a:br>
              <a:rPr lang="en-US" dirty="0">
                <a:latin typeface="+mn-lt"/>
              </a:rPr>
            </a:br>
            <a:r>
              <a:rPr lang="en-US" sz="2400" dirty="0">
                <a:solidFill>
                  <a:srgbClr val="FF0000"/>
                </a:solidFill>
                <a:latin typeface="+mn-lt"/>
              </a:rPr>
              <a:t>First registration </a:t>
            </a:r>
            <a:r>
              <a:rPr lang="en-US" sz="2400" dirty="0">
                <a:solidFill>
                  <a:schemeClr val="tx1">
                    <a:lumMod val="65000"/>
                    <a:lumOff val="35000"/>
                  </a:schemeClr>
                </a:solidFill>
                <a:latin typeface="+mn-lt"/>
              </a:rPr>
              <a:t>in accordance with CSM ASLP</a:t>
            </a:r>
            <a:endParaRPr lang="id-ID" sz="2400" dirty="0">
              <a:solidFill>
                <a:schemeClr val="tx1">
                  <a:lumMod val="65000"/>
                  <a:lumOff val="35000"/>
                </a:schemeClr>
              </a:solidFill>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80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80182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7" y="2149787"/>
            <a:ext cx="6614747" cy="5016758"/>
          </a:xfrm>
          <a:prstGeom prst="rect">
            <a:avLst/>
          </a:prstGeom>
        </p:spPr>
        <p:txBody>
          <a:bodyPr wrap="square">
            <a:spAutoFit/>
          </a:bodyPr>
          <a:lstStyle/>
          <a:p>
            <a:pPr lvl="0">
              <a:defRPr/>
            </a:pPr>
            <a:r>
              <a:rPr lang="en-US" sz="2000" b="1" dirty="0">
                <a:solidFill>
                  <a:srgbClr val="4A66AC"/>
                </a:solidFill>
              </a:rPr>
              <a:t>1) Open the last version of the pre-existing registration</a:t>
            </a:r>
          </a:p>
          <a:p>
            <a:pPr lvl="0">
              <a:defRPr/>
            </a:pPr>
            <a:endParaRPr lang="en-US" sz="2000" b="1" dirty="0">
              <a:solidFill>
                <a:srgbClr val="4A66AC"/>
              </a:solidFill>
            </a:endParaRPr>
          </a:p>
          <a:p>
            <a:pPr lvl="0">
              <a:defRPr/>
            </a:pPr>
            <a:r>
              <a:rPr lang="en-US" sz="2000" b="1" dirty="0">
                <a:solidFill>
                  <a:srgbClr val="4A66AC"/>
                </a:solidFill>
              </a:rPr>
              <a:t>2) Modify </a:t>
            </a:r>
            <a:r>
              <a:rPr lang="en-US" sz="2000" b="1" dirty="0">
                <a:solidFill>
                  <a:srgbClr val="FF0000"/>
                </a:solidFill>
              </a:rPr>
              <a:t>only</a:t>
            </a:r>
            <a:r>
              <a:rPr lang="en-US" sz="2000" b="1" dirty="0">
                <a:solidFill>
                  <a:srgbClr val="4A66AC"/>
                </a:solidFill>
              </a:rPr>
              <a:t> the fields which need(s) to be modified</a:t>
            </a:r>
          </a:p>
          <a:p>
            <a:pPr lvl="0">
              <a:defRPr/>
            </a:pPr>
            <a:endParaRPr lang="en-US" sz="2000" b="1" dirty="0">
              <a:solidFill>
                <a:srgbClr val="4A66AC"/>
              </a:solidFill>
            </a:endParaRPr>
          </a:p>
          <a:p>
            <a:pPr lvl="0">
              <a:defRPr/>
            </a:pPr>
            <a:r>
              <a:rPr lang="en-US" sz="2000" b="1" dirty="0">
                <a:solidFill>
                  <a:srgbClr val="4A66AC"/>
                </a:solidFill>
              </a:rPr>
              <a:t>3) Save the file as an updated registration file with the record status field set to ‘Updated’</a:t>
            </a:r>
          </a:p>
          <a:p>
            <a:pPr lvl="0">
              <a:defRPr/>
            </a:pPr>
            <a:endParaRPr lang="en-US" sz="2000" b="1" dirty="0">
              <a:solidFill>
                <a:srgbClr val="4A66AC"/>
              </a:solidFill>
            </a:endParaRPr>
          </a:p>
          <a:p>
            <a:pPr lvl="0">
              <a:defRPr/>
            </a:pPr>
            <a:r>
              <a:rPr lang="en-US" sz="2000" b="1" dirty="0">
                <a:solidFill>
                  <a:srgbClr val="4A66AC"/>
                </a:solidFill>
              </a:rPr>
              <a:t>4) Upload the updated file in the concerned Entity partition</a:t>
            </a:r>
          </a:p>
          <a:p>
            <a:pPr lvl="0">
              <a:defRPr/>
            </a:pPr>
            <a:endParaRPr lang="en-US" sz="2000" b="1" dirty="0">
              <a:solidFill>
                <a:srgbClr val="4A66AC"/>
              </a:solidFill>
            </a:endParaRPr>
          </a:p>
          <a:p>
            <a:pPr lvl="0">
              <a:defRPr/>
            </a:pPr>
            <a:endParaRPr lang="en-US" sz="2000" b="1" dirty="0">
              <a:solidFill>
                <a:srgbClr val="4A66AC"/>
              </a:solidFill>
            </a:endParaRPr>
          </a:p>
          <a:p>
            <a:pPr lvl="0">
              <a:defRPr/>
            </a:pPr>
            <a:r>
              <a:rPr lang="en-US" sz="2000" b="1" dirty="0">
                <a:solidFill>
                  <a:srgbClr val="4A66AC"/>
                </a:solidFill>
              </a:rPr>
              <a:t>Important note: </a:t>
            </a:r>
            <a:r>
              <a:rPr lang="en-US" sz="2000" b="1" dirty="0">
                <a:solidFill>
                  <a:srgbClr val="FF0000"/>
                </a:solidFill>
              </a:rPr>
              <a:t>The sharing of information is depending on the correctness of the submitted data and applicable user list</a:t>
            </a:r>
            <a:r>
              <a:rPr lang="en-US" sz="2000" b="1" dirty="0">
                <a:solidFill>
                  <a:srgbClr val="4A66AC"/>
                </a:solidFill>
              </a:rPr>
              <a:t>. Thus, any applicable change shall be reflected as early as possible in the update of the entity registration under the entity responsibility.</a:t>
            </a:r>
          </a:p>
          <a:p>
            <a:pPr lvl="0">
              <a:defRPr/>
            </a:pPr>
            <a:endParaRPr lang="en-US" sz="2000" b="1" dirty="0">
              <a:solidFill>
                <a:srgbClr val="4A66AC"/>
              </a:solidFill>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185311" y="2214000"/>
            <a:ext cx="5029851"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How to fill-out the Registration template?</a:t>
            </a:r>
            <a:br>
              <a:rPr lang="en-US" dirty="0">
                <a:latin typeface="+mn-lt"/>
              </a:rPr>
            </a:br>
            <a:r>
              <a:rPr lang="en-US" sz="2400" dirty="0">
                <a:solidFill>
                  <a:srgbClr val="FF0000"/>
                </a:solidFill>
                <a:latin typeface="+mn-lt"/>
              </a:rPr>
              <a:t>Updating a registration </a:t>
            </a:r>
            <a:r>
              <a:rPr lang="en-US" sz="2400" dirty="0">
                <a:solidFill>
                  <a:schemeClr val="tx1">
                    <a:lumMod val="65000"/>
                    <a:lumOff val="35000"/>
                  </a:schemeClr>
                </a:solidFill>
                <a:latin typeface="+mn-lt"/>
              </a:rPr>
              <a:t>in accordance with CSM ASLP</a:t>
            </a:r>
            <a:endParaRPr lang="id-ID" sz="2400" dirty="0">
              <a:solidFill>
                <a:schemeClr val="tx1">
                  <a:lumMod val="65000"/>
                  <a:lumOff val="35000"/>
                </a:schemeClr>
              </a:solidFill>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80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825814"/>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43ACC9-3033-D54A-9ECF-5810DA143A98}"/>
              </a:ext>
            </a:extLst>
          </p:cNvPr>
          <p:cNvSpPr/>
          <p:nvPr/>
        </p:nvSpPr>
        <p:spPr>
          <a:xfrm>
            <a:off x="0" y="5426106"/>
            <a:ext cx="7928753" cy="34252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2">
            <a:extLst>
              <a:ext uri="{FF2B5EF4-FFF2-40B4-BE49-F238E27FC236}">
                <a16:creationId xmlns:a16="http://schemas.microsoft.com/office/drawing/2014/main" id="{3F494DC7-318E-FF40-9C20-802A6DCA80E0}"/>
              </a:ext>
            </a:extLst>
          </p:cNvPr>
          <p:cNvSpPr/>
          <p:nvPr/>
        </p:nvSpPr>
        <p:spPr>
          <a:xfrm>
            <a:off x="1419730" y="2346777"/>
            <a:ext cx="6509022" cy="4401205"/>
          </a:xfrm>
          <a:prstGeom prst="rect">
            <a:avLst/>
          </a:prstGeom>
        </p:spPr>
        <p:txBody>
          <a:bodyPr wrap="square">
            <a:spAutoFit/>
          </a:bodyPr>
          <a:lstStyle/>
          <a:p>
            <a:pPr marL="457200" indent="-457200">
              <a:buFont typeface="+mj-lt"/>
              <a:buAutoNum type="arabicPeriod"/>
            </a:pPr>
            <a:r>
              <a:rPr lang="en-US" sz="2000" b="0" i="0" dirty="0">
                <a:solidFill>
                  <a:schemeClr val="bg1"/>
                </a:solidFill>
                <a:effectLst/>
                <a:latin typeface="Calibri" panose="020F0502020204030204" pitchFamily="34" charset="0"/>
              </a:rPr>
              <a:t>CSM ASLP requirement for registration</a:t>
            </a:r>
          </a:p>
          <a:p>
            <a:pPr marL="914400" lvl="1" indent="-457200">
              <a:buFont typeface="+mj-lt"/>
              <a:buAutoNum type="arabicPeriod"/>
            </a:pPr>
            <a:r>
              <a:rPr lang="en-US" sz="2000" dirty="0">
                <a:solidFill>
                  <a:schemeClr val="bg1"/>
                </a:solidFill>
                <a:latin typeface="Calibri" panose="020F0502020204030204" pitchFamily="34" charset="0"/>
              </a:rPr>
              <a:t>Why is it used for?</a:t>
            </a:r>
          </a:p>
          <a:p>
            <a:pPr marL="914400" lvl="1" indent="-457200">
              <a:buFont typeface="+mj-lt"/>
              <a:buAutoNum type="arabicPeriod"/>
            </a:pPr>
            <a:r>
              <a:rPr lang="en-US" sz="2000" dirty="0">
                <a:solidFill>
                  <a:schemeClr val="bg1"/>
                </a:solidFill>
                <a:latin typeface="Calibri" panose="020F0502020204030204" pitchFamily="34" charset="0"/>
              </a:rPr>
              <a:t>Why it is important?</a:t>
            </a:r>
          </a:p>
          <a:p>
            <a:pPr marL="457200" indent="-457200">
              <a:buFont typeface="+mj-lt"/>
              <a:buAutoNum type="arabicPeriod"/>
            </a:pPr>
            <a:r>
              <a:rPr lang="en-US" sz="2000" b="0" i="0" dirty="0">
                <a:solidFill>
                  <a:schemeClr val="bg1"/>
                </a:solidFill>
                <a:effectLst/>
                <a:latin typeface="Calibri" panose="020F0502020204030204" pitchFamily="34" charset="0"/>
              </a:rPr>
              <a:t>How to prepare for good quality registration?</a:t>
            </a:r>
          </a:p>
          <a:p>
            <a:pPr marL="914400" lvl="1" indent="-457200">
              <a:buFont typeface="+mj-lt"/>
              <a:buAutoNum type="arabicPeriod"/>
            </a:pPr>
            <a:r>
              <a:rPr lang="en-US" sz="2000" dirty="0">
                <a:solidFill>
                  <a:schemeClr val="bg1"/>
                </a:solidFill>
                <a:latin typeface="Calibri" panose="020F0502020204030204" pitchFamily="34" charset="0"/>
              </a:rPr>
              <a:t>Entity Category and Contact (Power Users)</a:t>
            </a:r>
          </a:p>
          <a:p>
            <a:pPr marL="914400" lvl="1" indent="-457200">
              <a:buFont typeface="+mj-lt"/>
              <a:buAutoNum type="arabicPeriod"/>
            </a:pPr>
            <a:r>
              <a:rPr lang="en-US" sz="2000" dirty="0">
                <a:solidFill>
                  <a:schemeClr val="bg1"/>
                </a:solidFill>
                <a:latin typeface="Calibri" panose="020F0502020204030204" pitchFamily="34" charset="0"/>
              </a:rPr>
              <a:t>Entity Contributors (Any Users)</a:t>
            </a:r>
          </a:p>
          <a:p>
            <a:pPr marL="914400" lvl="1" indent="-457200">
              <a:buFont typeface="+mj-lt"/>
              <a:buAutoNum type="arabicPeriod"/>
            </a:pPr>
            <a:r>
              <a:rPr lang="en-US" sz="2000" dirty="0">
                <a:solidFill>
                  <a:schemeClr val="bg1"/>
                </a:solidFill>
                <a:latin typeface="Calibri" panose="020F0502020204030204" pitchFamily="34" charset="0"/>
              </a:rPr>
              <a:t>Supporting justification</a:t>
            </a:r>
          </a:p>
          <a:p>
            <a:pPr marL="457200" indent="-457200">
              <a:buFont typeface="+mj-lt"/>
              <a:buAutoNum type="arabicPeriod"/>
            </a:pPr>
            <a:r>
              <a:rPr lang="en-US" sz="2000" dirty="0">
                <a:solidFill>
                  <a:schemeClr val="bg1"/>
                </a:solidFill>
                <a:latin typeface="Calibri" panose="020F0502020204030204" pitchFamily="34" charset="0"/>
              </a:rPr>
              <a:t>How to fill-out the Registration template?</a:t>
            </a:r>
          </a:p>
          <a:p>
            <a:pPr marL="914400" lvl="1" indent="-457200">
              <a:buFont typeface="+mj-lt"/>
              <a:buAutoNum type="arabicPeriod"/>
            </a:pPr>
            <a:r>
              <a:rPr lang="en-US" sz="2000" dirty="0">
                <a:solidFill>
                  <a:schemeClr val="bg1"/>
                </a:solidFill>
                <a:latin typeface="Calibri" panose="020F0502020204030204" pitchFamily="34" charset="0"/>
              </a:rPr>
              <a:t>First registration</a:t>
            </a:r>
          </a:p>
          <a:p>
            <a:pPr marL="914400" lvl="1" indent="-457200">
              <a:buFont typeface="+mj-lt"/>
              <a:buAutoNum type="arabicPeriod"/>
            </a:pPr>
            <a:r>
              <a:rPr lang="en-US" sz="2000" b="0" i="0" dirty="0">
                <a:solidFill>
                  <a:schemeClr val="bg1"/>
                </a:solidFill>
                <a:effectLst/>
                <a:latin typeface="Calibri" panose="020F0502020204030204" pitchFamily="34" charset="0"/>
              </a:rPr>
              <a:t>Registration update</a:t>
            </a:r>
          </a:p>
          <a:p>
            <a:pPr marL="457200" indent="-457200">
              <a:buFont typeface="+mj-lt"/>
              <a:buAutoNum type="arabicPeriod"/>
            </a:pPr>
            <a:r>
              <a:rPr lang="en-US" sz="2000" b="0" i="0" dirty="0">
                <a:solidFill>
                  <a:schemeClr val="bg1"/>
                </a:solidFill>
                <a:effectLst/>
                <a:latin typeface="Calibri" panose="020F0502020204030204" pitchFamily="34" charset="0"/>
              </a:rPr>
              <a:t>How to send your Registration?</a:t>
            </a:r>
          </a:p>
          <a:p>
            <a:pPr marL="914400" lvl="1" indent="-457200">
              <a:buFont typeface="+mj-lt"/>
              <a:buAutoNum type="arabicPeriod"/>
            </a:pPr>
            <a:r>
              <a:rPr lang="en-US" sz="2000" dirty="0">
                <a:solidFill>
                  <a:schemeClr val="bg1"/>
                </a:solidFill>
                <a:latin typeface="Calibri" panose="020F0502020204030204" pitchFamily="34" charset="0"/>
              </a:rPr>
              <a:t>First registration</a:t>
            </a:r>
          </a:p>
          <a:p>
            <a:pPr marL="914400" lvl="1" indent="-457200">
              <a:buFont typeface="+mj-lt"/>
              <a:buAutoNum type="arabicPeriod"/>
            </a:pPr>
            <a:r>
              <a:rPr lang="en-US" sz="2000" dirty="0">
                <a:solidFill>
                  <a:schemeClr val="bg1"/>
                </a:solidFill>
                <a:latin typeface="Calibri" panose="020F0502020204030204" pitchFamily="34" charset="0"/>
              </a:rPr>
              <a:t>Registration update</a:t>
            </a:r>
          </a:p>
          <a:p>
            <a:pPr marL="457200" indent="-457200">
              <a:buFont typeface="+mj-lt"/>
              <a:buAutoNum type="arabicPeriod"/>
            </a:pPr>
            <a:r>
              <a:rPr lang="en-US" sz="2000" dirty="0">
                <a:solidFill>
                  <a:schemeClr val="bg1"/>
                </a:solidFill>
                <a:latin typeface="Calibri" panose="020F0502020204030204" pitchFamily="34" charset="0"/>
              </a:rPr>
              <a:t>How to contact ERA, in case of need?</a:t>
            </a:r>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
        <p:nvSpPr>
          <p:cNvPr id="11" name="Title 4">
            <a:extLst>
              <a:ext uri="{FF2B5EF4-FFF2-40B4-BE49-F238E27FC236}">
                <a16:creationId xmlns:a16="http://schemas.microsoft.com/office/drawing/2014/main" id="{DEFDA631-2D13-D345-A70C-9E279D6251BC}"/>
              </a:ext>
            </a:extLst>
          </p:cNvPr>
          <p:cNvSpPr txBox="1">
            <a:spLocks/>
          </p:cNvSpPr>
          <p:nvPr/>
        </p:nvSpPr>
        <p:spPr>
          <a:xfrm>
            <a:off x="1419730" y="1185548"/>
            <a:ext cx="5637167" cy="127321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dirty="0">
                <a:solidFill>
                  <a:schemeClr val="bg1"/>
                </a:solidFill>
                <a:latin typeface="+mn-lt"/>
              </a:rPr>
              <a:t>Registration Guidance</a:t>
            </a:r>
            <a:endParaRPr lang="id-ID" sz="2400" dirty="0">
              <a:solidFill>
                <a:schemeClr val="bg1"/>
              </a:solidFill>
              <a:latin typeface="+mn-lt"/>
            </a:endParaRPr>
          </a:p>
        </p:txBody>
      </p:sp>
    </p:spTree>
    <p:extLst>
      <p:ext uri="{BB962C8B-B14F-4D97-AF65-F5344CB8AC3E}">
        <p14:creationId xmlns:p14="http://schemas.microsoft.com/office/powerpoint/2010/main" val="138841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7" y="2149787"/>
            <a:ext cx="6614747" cy="4708981"/>
          </a:xfrm>
          <a:prstGeom prst="rect">
            <a:avLst/>
          </a:prstGeom>
        </p:spPr>
        <p:txBody>
          <a:bodyPr wrap="square" lIns="91440" tIns="45720" rIns="91440" bIns="45720" anchor="t">
            <a:spAutoFit/>
          </a:bodyPr>
          <a:lstStyle/>
          <a:p>
            <a:pPr>
              <a:defRPr/>
            </a:pPr>
            <a:r>
              <a:rPr lang="en-US" sz="2000" b="1" dirty="0">
                <a:solidFill>
                  <a:srgbClr val="4A66AC"/>
                </a:solidFill>
              </a:rPr>
              <a:t>1) Go to </a:t>
            </a:r>
            <a:r>
              <a:rPr lang="en-US" sz="2000" dirty="0">
                <a:solidFill>
                  <a:srgbClr val="4A66AC"/>
                </a:solidFill>
                <a:ea typeface="+mn-lt"/>
                <a:cs typeface="+mn-lt"/>
                <a:hlinkClick r:id="rId2"/>
              </a:rPr>
              <a:t>Information Sharing System (ISS) Pre-Registration | European Union Agency for Railways (europa.eu)</a:t>
            </a:r>
            <a:r>
              <a:rPr lang="en-US" sz="2000" dirty="0">
                <a:solidFill>
                  <a:srgbClr val="4A66AC"/>
                </a:solidFill>
              </a:rPr>
              <a:t> </a:t>
            </a:r>
            <a:r>
              <a:rPr lang="en-US" sz="2000" b="1" dirty="0">
                <a:solidFill>
                  <a:srgbClr val="4A66AC"/>
                </a:solidFill>
              </a:rPr>
              <a:t>and download the registration template</a:t>
            </a:r>
            <a:endParaRPr lang="en-US" dirty="0"/>
          </a:p>
          <a:p>
            <a:pPr>
              <a:defRPr/>
            </a:pPr>
            <a:endParaRPr lang="en-US" sz="2000" b="1" dirty="0">
              <a:solidFill>
                <a:srgbClr val="4A66AC"/>
              </a:solidFill>
            </a:endParaRPr>
          </a:p>
          <a:p>
            <a:pPr>
              <a:defRPr/>
            </a:pPr>
            <a:r>
              <a:rPr lang="en-US" sz="2000" b="1" dirty="0">
                <a:solidFill>
                  <a:srgbClr val="4A66AC"/>
                </a:solidFill>
              </a:rPr>
              <a:t>2) Use the ‘contact us’ link of this page</a:t>
            </a:r>
            <a:endParaRPr lang="en-US" dirty="0">
              <a:cs typeface="Calibri"/>
            </a:endParaRPr>
          </a:p>
          <a:p>
            <a:pPr lvl="0">
              <a:defRPr/>
            </a:pPr>
            <a:endParaRPr lang="en-US" sz="2000" b="1">
              <a:solidFill>
                <a:srgbClr val="4A66AC"/>
              </a:solidFill>
            </a:endParaRPr>
          </a:p>
          <a:p>
            <a:pPr>
              <a:defRPr/>
            </a:pPr>
            <a:r>
              <a:rPr lang="en-US" sz="2000" b="1" dirty="0">
                <a:solidFill>
                  <a:srgbClr val="4A66AC"/>
                </a:solidFill>
              </a:rPr>
              <a:t>3) Check that the selected topic is </a:t>
            </a:r>
            <a:br>
              <a:rPr lang="en-US" sz="2000" b="1" dirty="0">
                <a:solidFill>
                  <a:srgbClr val="4A66AC"/>
                </a:solidFill>
              </a:rPr>
            </a:br>
            <a:r>
              <a:rPr lang="en-US" sz="2000" b="1" dirty="0">
                <a:solidFill>
                  <a:srgbClr val="4A66AC"/>
                </a:solidFill>
              </a:rPr>
              <a:t>‘CSM ASLP and Information Sharing System'</a:t>
            </a:r>
            <a:endParaRPr lang="en-US" sz="2000" b="1" dirty="0">
              <a:solidFill>
                <a:srgbClr val="4A66AC"/>
              </a:solidFill>
              <a:cs typeface="Calibri"/>
            </a:endParaRPr>
          </a:p>
          <a:p>
            <a:pPr lvl="0">
              <a:defRPr/>
            </a:pPr>
            <a:endParaRPr lang="en-US" sz="2000" b="1">
              <a:solidFill>
                <a:srgbClr val="4A66AC"/>
              </a:solidFill>
            </a:endParaRPr>
          </a:p>
          <a:p>
            <a:pPr>
              <a:defRPr/>
            </a:pPr>
            <a:r>
              <a:rPr lang="en-US" sz="2000" b="1" dirty="0">
                <a:solidFill>
                  <a:srgbClr val="4A66AC"/>
                </a:solidFill>
              </a:rPr>
              <a:t>4) Attach your filled-out registration</a:t>
            </a:r>
            <a:endParaRPr lang="en-US" sz="2000" b="1" dirty="0">
              <a:solidFill>
                <a:srgbClr val="4A66AC"/>
              </a:solidFill>
              <a:cs typeface="Calibri"/>
            </a:endParaRPr>
          </a:p>
          <a:p>
            <a:pPr>
              <a:defRPr/>
            </a:pPr>
            <a:endParaRPr lang="en-US" sz="2000" b="1" dirty="0">
              <a:solidFill>
                <a:srgbClr val="4A66AC"/>
              </a:solidFill>
              <a:cs typeface="Calibri"/>
            </a:endParaRPr>
          </a:p>
          <a:p>
            <a:pPr lvl="0">
              <a:defRPr/>
            </a:pPr>
            <a:r>
              <a:rPr lang="en-US" sz="2000" b="1" dirty="0">
                <a:solidFill>
                  <a:srgbClr val="4A66AC"/>
                </a:solidFill>
              </a:rPr>
              <a:t>5) Press ‘send’ button</a:t>
            </a:r>
            <a:endParaRPr lang="en-US" sz="2000" b="1" dirty="0">
              <a:solidFill>
                <a:srgbClr val="4A66AC"/>
              </a:solidFill>
              <a:cs typeface="Calibri"/>
            </a:endParaRPr>
          </a:p>
          <a:p>
            <a:pPr lvl="0">
              <a:defRPr/>
            </a:pPr>
            <a:endParaRPr lang="en-US" sz="2000" b="1">
              <a:solidFill>
                <a:srgbClr val="4A66AC"/>
              </a:solidFill>
            </a:endParaRPr>
          </a:p>
          <a:p>
            <a:pPr lvl="0">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Note: Based on the above element ERA will create your entity partition, only accessible to your declared list of users</a:t>
            </a:r>
            <a:endParaRPr lang="en-US" sz="2000" b="1" i="0" u="none" strike="noStrike" kern="1200" cap="none" spc="0" normalizeH="0" baseline="0" dirty="0">
              <a:ln>
                <a:noFill/>
              </a:ln>
              <a:solidFill>
                <a:srgbClr val="4A66AC"/>
              </a:solidFill>
              <a:effectLst/>
              <a:uLnTx/>
              <a:uFillTx/>
              <a:latin typeface="Calibri" panose="020F0502020204030204"/>
              <a:cs typeface="Calibri"/>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3" cstate="screen">
            <a:extLst>
              <a:ext uri="{28A0092B-C50C-407E-A947-70E740481C1C}">
                <a14:useLocalDpi xmlns:a14="http://schemas.microsoft.com/office/drawing/2010/main"/>
              </a:ext>
            </a:extLst>
          </a:blip>
          <a:srcRect/>
          <a:stretch/>
        </p:blipFill>
        <p:spPr>
          <a:xfrm>
            <a:off x="7185311" y="2214000"/>
            <a:ext cx="5029851"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How to send your registration to ERA?</a:t>
            </a:r>
            <a:br>
              <a:rPr lang="en-US" dirty="0">
                <a:latin typeface="+mn-lt"/>
              </a:rPr>
            </a:br>
            <a:r>
              <a:rPr lang="en-US" sz="2400" dirty="0">
                <a:solidFill>
                  <a:srgbClr val="FF0000"/>
                </a:solidFill>
                <a:latin typeface="+mn-lt"/>
              </a:rPr>
              <a:t>First registration </a:t>
            </a:r>
            <a:r>
              <a:rPr lang="en-US" sz="2400" dirty="0">
                <a:solidFill>
                  <a:schemeClr val="tx1">
                    <a:lumMod val="65000"/>
                    <a:lumOff val="35000"/>
                  </a:schemeClr>
                </a:solidFill>
                <a:latin typeface="+mn-lt"/>
              </a:rPr>
              <a:t>in accordance with CSM ASLP</a:t>
            </a:r>
            <a:endParaRPr lang="id-ID" sz="2400" dirty="0">
              <a:solidFill>
                <a:schemeClr val="tx1">
                  <a:lumMod val="65000"/>
                  <a:lumOff val="35000"/>
                </a:schemeClr>
              </a:solidFill>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80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36223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7" y="2149787"/>
            <a:ext cx="6614747" cy="2554545"/>
          </a:xfrm>
          <a:prstGeom prst="rect">
            <a:avLst/>
          </a:prstGeom>
        </p:spPr>
        <p:txBody>
          <a:bodyPr wrap="square">
            <a:spAutoFit/>
          </a:bodyPr>
          <a:lstStyle/>
          <a:p>
            <a:pPr marL="457200" lvl="0" indent="-457200">
              <a:buAutoNum type="arabicParenR"/>
              <a:defRPr/>
            </a:pPr>
            <a:r>
              <a:rPr lang="en-US" sz="2000" b="1">
                <a:solidFill>
                  <a:srgbClr val="4A66AC"/>
                </a:solidFill>
              </a:rPr>
              <a:t>Upload your updated registration form directly in your entity library, within the ISS Temporary Solution workspace</a:t>
            </a:r>
          </a:p>
          <a:p>
            <a:pPr marL="457200" lvl="0" indent="-457200">
              <a:buAutoNum type="arabicParenR"/>
              <a:defRPr/>
            </a:pPr>
            <a:endParaRPr lang="en-US" sz="2000" b="1">
              <a:solidFill>
                <a:srgbClr val="4A66AC"/>
              </a:solidFill>
            </a:endParaRPr>
          </a:p>
          <a:p>
            <a:pPr marL="457200" lvl="0" indent="-457200">
              <a:buAutoNum type="arabicParenR"/>
              <a:defRPr/>
            </a:pPr>
            <a:r>
              <a:rPr lang="en-US" sz="2000" b="1">
                <a:solidFill>
                  <a:srgbClr val="4A66AC"/>
                </a:solidFill>
              </a:rPr>
              <a:t>Update/add any applicable record, in your library, when you need</a:t>
            </a:r>
          </a:p>
          <a:p>
            <a:pPr lvl="0">
              <a:defRPr/>
            </a:pPr>
            <a:endParaRPr lang="en-US" sz="2000" b="1">
              <a:solidFill>
                <a:srgbClr val="4A66AC"/>
              </a:solidFill>
            </a:endParaRPr>
          </a:p>
          <a:p>
            <a:pPr lvl="0">
              <a:defRPr/>
            </a:pPr>
            <a:endParaRPr lang="en-US" sz="2000" b="1">
              <a:solidFill>
                <a:srgbClr val="4A66AC"/>
              </a:solidFill>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185311" y="2214000"/>
            <a:ext cx="5029851"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How to send your registration to ERA?</a:t>
            </a:r>
            <a:br>
              <a:rPr lang="en-US" dirty="0">
                <a:latin typeface="+mn-lt"/>
              </a:rPr>
            </a:br>
            <a:r>
              <a:rPr lang="en-US" sz="2400" dirty="0">
                <a:solidFill>
                  <a:srgbClr val="FF0000"/>
                </a:solidFill>
                <a:latin typeface="+mn-lt"/>
              </a:rPr>
              <a:t>Updating a registration </a:t>
            </a:r>
            <a:r>
              <a:rPr lang="en-US" sz="2400" dirty="0">
                <a:solidFill>
                  <a:schemeClr val="tx1">
                    <a:lumMod val="65000"/>
                    <a:lumOff val="35000"/>
                  </a:schemeClr>
                </a:solidFill>
                <a:latin typeface="+mn-lt"/>
              </a:rPr>
              <a:t>in accordance with CSM ASLP</a:t>
            </a:r>
            <a:endParaRPr lang="id-ID" sz="2400" dirty="0">
              <a:solidFill>
                <a:schemeClr val="tx1">
                  <a:lumMod val="65000"/>
                  <a:lumOff val="35000"/>
                </a:schemeClr>
              </a:solidFill>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80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702125"/>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track, train, grass, outdoor&#10;&#10;Description automatically generated">
            <a:extLst>
              <a:ext uri="{FF2B5EF4-FFF2-40B4-BE49-F238E27FC236}">
                <a16:creationId xmlns:a16="http://schemas.microsoft.com/office/drawing/2014/main" id="{BAB21F28-5B15-46B6-9148-E61CEFF92B8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 name="Rettangolo 11">
            <a:extLst>
              <a:ext uri="{FF2B5EF4-FFF2-40B4-BE49-F238E27FC236}">
                <a16:creationId xmlns:a16="http://schemas.microsoft.com/office/drawing/2014/main" id="{A6B2F688-CA06-E64C-9CB5-AAC1CB5F9EFB}"/>
              </a:ext>
            </a:extLst>
          </p:cNvPr>
          <p:cNvSpPr/>
          <p:nvPr/>
        </p:nvSpPr>
        <p:spPr>
          <a:xfrm>
            <a:off x="12471" y="5858192"/>
            <a:ext cx="6126480" cy="991815"/>
          </a:xfrm>
          <a:prstGeom prst="rect">
            <a:avLst/>
          </a:prstGeom>
          <a:solidFill>
            <a:srgbClr val="364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10885" y="1338470"/>
            <a:ext cx="6126480" cy="4737436"/>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ctrTitle"/>
          </p:nvPr>
        </p:nvSpPr>
        <p:spPr>
          <a:xfrm>
            <a:off x="213360" y="1197928"/>
            <a:ext cx="9144000" cy="2387600"/>
          </a:xfrm>
        </p:spPr>
        <p:txBody>
          <a:bodyPr anchor="ctr">
            <a:noAutofit/>
          </a:bodyPr>
          <a:lstStyle/>
          <a:p>
            <a:pPr algn="l"/>
            <a:r>
              <a:rPr lang="id-ID" sz="8800" dirty="0">
                <a:solidFill>
                  <a:schemeClr val="bg1"/>
                </a:solidFill>
              </a:rPr>
              <a:t>THANK YOU</a:t>
            </a:r>
          </a:p>
        </p:txBody>
      </p:sp>
      <p:sp>
        <p:nvSpPr>
          <p:cNvPr id="2" name="Subtitle 1"/>
          <p:cNvSpPr>
            <a:spLocks noGrp="1"/>
          </p:cNvSpPr>
          <p:nvPr>
            <p:ph type="subTitle" idx="1"/>
          </p:nvPr>
        </p:nvSpPr>
        <p:spPr>
          <a:xfrm>
            <a:off x="385374" y="3878728"/>
            <a:ext cx="5321462" cy="1880528"/>
          </a:xfrm>
        </p:spPr>
        <p:txBody>
          <a:bodyPr>
            <a:noAutofit/>
          </a:bodyPr>
          <a:lstStyle/>
          <a:p>
            <a:pPr algn="l"/>
            <a:r>
              <a:rPr lang="en-US" sz="2800" dirty="0">
                <a:solidFill>
                  <a:schemeClr val="bg1"/>
                </a:solidFill>
              </a:rPr>
              <a:t>Moving Europe towards a sustainable and safe railway system without frontiers.</a:t>
            </a:r>
          </a:p>
          <a:p>
            <a:pPr algn="l">
              <a:lnSpc>
                <a:spcPct val="120000"/>
              </a:lnSpc>
            </a:pPr>
            <a:endParaRPr lang="id-ID" sz="1400" dirty="0">
              <a:solidFill>
                <a:schemeClr val="bg1"/>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9DCAB-2F4C-4855-A2DD-8F41E74CAF44}" type="slidenum">
              <a:rPr kumimoji="0" lang="id-ID"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id-ID"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a:off x="385374" y="3585528"/>
            <a:ext cx="507054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magine 7">
            <a:hlinkClick r:id="rId4"/>
            <a:extLst>
              <a:ext uri="{FF2B5EF4-FFF2-40B4-BE49-F238E27FC236}">
                <a16:creationId xmlns:a16="http://schemas.microsoft.com/office/drawing/2014/main" id="{CBA59573-2D0E-8A47-BC3D-195F43AF6E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959" y="6191024"/>
            <a:ext cx="301457" cy="247096"/>
          </a:xfrm>
          <a:prstGeom prst="rect">
            <a:avLst/>
          </a:prstGeom>
        </p:spPr>
      </p:pic>
      <p:pic>
        <p:nvPicPr>
          <p:cNvPr id="10" name="Immagine 9">
            <a:hlinkClick r:id="rId6"/>
            <a:extLst>
              <a:ext uri="{FF2B5EF4-FFF2-40B4-BE49-F238E27FC236}">
                <a16:creationId xmlns:a16="http://schemas.microsoft.com/office/drawing/2014/main" id="{01788A02-A2F3-6D49-8C17-D7C928B38E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5711" y="6151391"/>
            <a:ext cx="281689" cy="281689"/>
          </a:xfrm>
          <a:prstGeom prst="rect">
            <a:avLst/>
          </a:prstGeom>
        </p:spPr>
      </p:pic>
      <p:pic>
        <p:nvPicPr>
          <p:cNvPr id="11" name="Immagine 10">
            <a:hlinkClick r:id="rId8"/>
            <a:extLst>
              <a:ext uri="{FF2B5EF4-FFF2-40B4-BE49-F238E27FC236}">
                <a16:creationId xmlns:a16="http://schemas.microsoft.com/office/drawing/2014/main" id="{CAF26962-E59B-DE48-97D6-340D8FDC7B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52127" y="6191835"/>
            <a:ext cx="355818" cy="247096"/>
          </a:xfrm>
          <a:prstGeom prst="rect">
            <a:avLst/>
          </a:prstGeom>
        </p:spPr>
      </p:pic>
      <p:sp>
        <p:nvSpPr>
          <p:cNvPr id="13" name="Subtitle 1">
            <a:extLst>
              <a:ext uri="{FF2B5EF4-FFF2-40B4-BE49-F238E27FC236}">
                <a16:creationId xmlns:a16="http://schemas.microsoft.com/office/drawing/2014/main" id="{7BEA18BC-A7DE-4B31-9CD9-DAE150E3D988}"/>
              </a:ext>
            </a:extLst>
          </p:cNvPr>
          <p:cNvSpPr txBox="1">
            <a:spLocks/>
          </p:cNvSpPr>
          <p:nvPr/>
        </p:nvSpPr>
        <p:spPr>
          <a:xfrm>
            <a:off x="402509" y="6086389"/>
            <a:ext cx="5321462" cy="188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Follow us: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id-ID"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30733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43ACC9-3033-D54A-9ECF-5810DA143A98}"/>
              </a:ext>
            </a:extLst>
          </p:cNvPr>
          <p:cNvSpPr/>
          <p:nvPr/>
        </p:nvSpPr>
        <p:spPr>
          <a:xfrm>
            <a:off x="-1" y="2346777"/>
            <a:ext cx="7928753" cy="34252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2">
            <a:extLst>
              <a:ext uri="{FF2B5EF4-FFF2-40B4-BE49-F238E27FC236}">
                <a16:creationId xmlns:a16="http://schemas.microsoft.com/office/drawing/2014/main" id="{3F494DC7-318E-FF40-9C20-802A6DCA80E0}"/>
              </a:ext>
            </a:extLst>
          </p:cNvPr>
          <p:cNvSpPr/>
          <p:nvPr/>
        </p:nvSpPr>
        <p:spPr>
          <a:xfrm>
            <a:off x="1419730" y="2346777"/>
            <a:ext cx="6509022" cy="4401205"/>
          </a:xfrm>
          <a:prstGeom prst="rect">
            <a:avLst/>
          </a:prstGeom>
        </p:spPr>
        <p:txBody>
          <a:bodyPr wrap="square">
            <a:spAutoFit/>
          </a:bodyPr>
          <a:lstStyle/>
          <a:p>
            <a:pPr marL="457200" indent="-457200">
              <a:buFont typeface="+mj-lt"/>
              <a:buAutoNum type="arabicPeriod"/>
            </a:pPr>
            <a:r>
              <a:rPr lang="en-US" sz="2000" b="0" i="0" dirty="0">
                <a:solidFill>
                  <a:schemeClr val="bg1"/>
                </a:solidFill>
                <a:effectLst/>
                <a:latin typeface="Calibri" panose="020F0502020204030204" pitchFamily="34" charset="0"/>
              </a:rPr>
              <a:t>CSM ASLP requirement for registration</a:t>
            </a:r>
          </a:p>
          <a:p>
            <a:pPr marL="914400" lvl="1" indent="-457200">
              <a:buFont typeface="+mj-lt"/>
              <a:buAutoNum type="arabicPeriod"/>
            </a:pPr>
            <a:r>
              <a:rPr lang="en-US" sz="2000" dirty="0">
                <a:solidFill>
                  <a:schemeClr val="bg1"/>
                </a:solidFill>
                <a:latin typeface="Calibri" panose="020F0502020204030204" pitchFamily="34" charset="0"/>
              </a:rPr>
              <a:t>Why is it used for?</a:t>
            </a:r>
          </a:p>
          <a:p>
            <a:pPr marL="914400" lvl="1" indent="-457200">
              <a:buFont typeface="+mj-lt"/>
              <a:buAutoNum type="arabicPeriod"/>
            </a:pPr>
            <a:r>
              <a:rPr lang="en-US" sz="2000" dirty="0">
                <a:solidFill>
                  <a:schemeClr val="bg1"/>
                </a:solidFill>
                <a:latin typeface="Calibri" panose="020F0502020204030204" pitchFamily="34" charset="0"/>
              </a:rPr>
              <a:t>Why it is important?</a:t>
            </a:r>
          </a:p>
          <a:p>
            <a:pPr marL="457200" indent="-457200">
              <a:buFont typeface="+mj-lt"/>
              <a:buAutoNum type="arabicPeriod"/>
            </a:pPr>
            <a:r>
              <a:rPr lang="en-US" sz="2000" b="0" i="0" dirty="0">
                <a:solidFill>
                  <a:schemeClr val="bg1"/>
                </a:solidFill>
                <a:effectLst/>
                <a:latin typeface="Calibri" panose="020F0502020204030204" pitchFamily="34" charset="0"/>
              </a:rPr>
              <a:t>How to prepare for good quality registration?</a:t>
            </a:r>
          </a:p>
          <a:p>
            <a:pPr marL="914400" lvl="1" indent="-457200">
              <a:buFont typeface="+mj-lt"/>
              <a:buAutoNum type="arabicPeriod"/>
            </a:pPr>
            <a:r>
              <a:rPr lang="en-US" sz="2000" dirty="0">
                <a:solidFill>
                  <a:schemeClr val="bg1"/>
                </a:solidFill>
                <a:latin typeface="Calibri" panose="020F0502020204030204" pitchFamily="34" charset="0"/>
              </a:rPr>
              <a:t>Entity Contact (Power Users)</a:t>
            </a:r>
          </a:p>
          <a:p>
            <a:pPr marL="914400" lvl="1" indent="-457200">
              <a:buFont typeface="+mj-lt"/>
              <a:buAutoNum type="arabicPeriod"/>
            </a:pPr>
            <a:r>
              <a:rPr lang="en-US" sz="2000" dirty="0">
                <a:solidFill>
                  <a:schemeClr val="bg1"/>
                </a:solidFill>
                <a:latin typeface="Calibri" panose="020F0502020204030204" pitchFamily="34" charset="0"/>
              </a:rPr>
              <a:t>Entity Contributors (Any Users)</a:t>
            </a:r>
          </a:p>
          <a:p>
            <a:pPr marL="914400" lvl="1" indent="-457200">
              <a:buFont typeface="+mj-lt"/>
              <a:buAutoNum type="arabicPeriod"/>
            </a:pPr>
            <a:r>
              <a:rPr lang="en-US" sz="2000" dirty="0">
                <a:solidFill>
                  <a:schemeClr val="bg1"/>
                </a:solidFill>
                <a:latin typeface="Calibri" panose="020F0502020204030204" pitchFamily="34" charset="0"/>
              </a:rPr>
              <a:t>Supporting justification</a:t>
            </a:r>
          </a:p>
          <a:p>
            <a:pPr marL="457200" indent="-457200">
              <a:buFont typeface="+mj-lt"/>
              <a:buAutoNum type="arabicPeriod"/>
            </a:pPr>
            <a:r>
              <a:rPr lang="en-US" sz="2000" dirty="0">
                <a:solidFill>
                  <a:schemeClr val="bg1"/>
                </a:solidFill>
                <a:latin typeface="Calibri" panose="020F0502020204030204" pitchFamily="34" charset="0"/>
              </a:rPr>
              <a:t>How to fill-out the Registration template?</a:t>
            </a:r>
          </a:p>
          <a:p>
            <a:pPr marL="914400" lvl="1" indent="-457200">
              <a:buFont typeface="+mj-lt"/>
              <a:buAutoNum type="arabicPeriod"/>
            </a:pPr>
            <a:r>
              <a:rPr lang="en-US" sz="2000" dirty="0">
                <a:solidFill>
                  <a:schemeClr val="bg1"/>
                </a:solidFill>
                <a:latin typeface="Calibri" panose="020F0502020204030204" pitchFamily="34" charset="0"/>
              </a:rPr>
              <a:t>First registration</a:t>
            </a:r>
          </a:p>
          <a:p>
            <a:pPr marL="914400" lvl="1" indent="-457200">
              <a:buFont typeface="+mj-lt"/>
              <a:buAutoNum type="arabicPeriod"/>
            </a:pPr>
            <a:r>
              <a:rPr lang="en-US" sz="2000" b="0" i="0" dirty="0">
                <a:solidFill>
                  <a:schemeClr val="bg1"/>
                </a:solidFill>
                <a:effectLst/>
                <a:latin typeface="Calibri" panose="020F0502020204030204" pitchFamily="34" charset="0"/>
              </a:rPr>
              <a:t>Registration update</a:t>
            </a:r>
          </a:p>
          <a:p>
            <a:pPr marL="457200" indent="-457200">
              <a:buFont typeface="+mj-lt"/>
              <a:buAutoNum type="arabicPeriod"/>
            </a:pPr>
            <a:r>
              <a:rPr lang="en-US" sz="2000" b="0" i="0" dirty="0">
                <a:solidFill>
                  <a:schemeClr val="bg1"/>
                </a:solidFill>
                <a:effectLst/>
                <a:latin typeface="Calibri" panose="020F0502020204030204" pitchFamily="34" charset="0"/>
              </a:rPr>
              <a:t>How to send your Registration?</a:t>
            </a:r>
          </a:p>
          <a:p>
            <a:pPr marL="914400" lvl="1" indent="-457200">
              <a:buFont typeface="+mj-lt"/>
              <a:buAutoNum type="arabicPeriod"/>
            </a:pPr>
            <a:r>
              <a:rPr lang="en-US" sz="2000" dirty="0">
                <a:solidFill>
                  <a:schemeClr val="bg1"/>
                </a:solidFill>
                <a:latin typeface="Calibri" panose="020F0502020204030204" pitchFamily="34" charset="0"/>
              </a:rPr>
              <a:t>First registration</a:t>
            </a:r>
          </a:p>
          <a:p>
            <a:pPr marL="914400" lvl="1" indent="-457200">
              <a:buFont typeface="+mj-lt"/>
              <a:buAutoNum type="arabicPeriod"/>
            </a:pPr>
            <a:r>
              <a:rPr lang="en-US" sz="2000" dirty="0">
                <a:solidFill>
                  <a:schemeClr val="bg1"/>
                </a:solidFill>
                <a:latin typeface="Calibri" panose="020F0502020204030204" pitchFamily="34" charset="0"/>
              </a:rPr>
              <a:t>Registration update</a:t>
            </a:r>
          </a:p>
          <a:p>
            <a:pPr marL="457200" indent="-457200">
              <a:buFont typeface="+mj-lt"/>
              <a:buAutoNum type="arabicPeriod"/>
            </a:pPr>
            <a:r>
              <a:rPr lang="en-US" sz="2000" dirty="0">
                <a:solidFill>
                  <a:schemeClr val="bg1"/>
                </a:solidFill>
                <a:latin typeface="Calibri" panose="020F0502020204030204" pitchFamily="34" charset="0"/>
              </a:rPr>
              <a:t>How to contact ERA, in case of need?</a:t>
            </a:r>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
        <p:nvSpPr>
          <p:cNvPr id="11" name="Title 4">
            <a:extLst>
              <a:ext uri="{FF2B5EF4-FFF2-40B4-BE49-F238E27FC236}">
                <a16:creationId xmlns:a16="http://schemas.microsoft.com/office/drawing/2014/main" id="{DEFDA631-2D13-D345-A70C-9E279D6251BC}"/>
              </a:ext>
            </a:extLst>
          </p:cNvPr>
          <p:cNvSpPr txBox="1">
            <a:spLocks/>
          </p:cNvSpPr>
          <p:nvPr/>
        </p:nvSpPr>
        <p:spPr>
          <a:xfrm>
            <a:off x="1419730" y="1185548"/>
            <a:ext cx="5637167" cy="127321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dirty="0">
                <a:solidFill>
                  <a:schemeClr val="bg1"/>
                </a:solidFill>
                <a:latin typeface="+mn-lt"/>
              </a:rPr>
              <a:t>Registration Guidance</a:t>
            </a:r>
            <a:endParaRPr lang="id-ID" sz="2400" dirty="0">
              <a:solidFill>
                <a:schemeClr val="bg1"/>
              </a:solidFill>
              <a:latin typeface="+mn-lt"/>
            </a:endParaRPr>
          </a:p>
        </p:txBody>
      </p:sp>
    </p:spTree>
    <p:extLst>
      <p:ext uri="{BB962C8B-B14F-4D97-AF65-F5344CB8AC3E}">
        <p14:creationId xmlns:p14="http://schemas.microsoft.com/office/powerpoint/2010/main" val="344889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21392" y="2372566"/>
            <a:ext cx="387103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a:ln>
                  <a:noFill/>
                </a:ln>
                <a:solidFill>
                  <a:srgbClr val="4A66AC"/>
                </a:solidFill>
                <a:effectLst/>
                <a:uLnTx/>
                <a:uFillTx/>
                <a:latin typeface="Calibri" panose="020F0502020204030204"/>
                <a:ea typeface="+mn-ea"/>
                <a:cs typeface="+mn-cs"/>
              </a:rPr>
              <a:t>1) ERA needs to know who is officially implementing the CSM ASLP requirements for each category of Entity</a:t>
            </a:r>
          </a:p>
        </p:txBody>
      </p:sp>
      <p:sp>
        <p:nvSpPr>
          <p:cNvPr id="26" name="Rectangle 25"/>
          <p:cNvSpPr/>
          <p:nvPr/>
        </p:nvSpPr>
        <p:spPr>
          <a:xfrm>
            <a:off x="321392" y="3960946"/>
            <a:ext cx="3755653"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2) </a:t>
            </a:r>
            <a:r>
              <a:rPr lang="en-US" sz="2000" b="1" dirty="0">
                <a:solidFill>
                  <a:srgbClr val="4A66AC"/>
                </a:solidFill>
                <a:latin typeface="Calibri" panose="020F0502020204030204"/>
              </a:rPr>
              <a:t>It</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 enables the controlled sharing of information between registered entities </a:t>
            </a:r>
            <a:r>
              <a:rPr lang="en-US" sz="2000" b="1" dirty="0">
                <a:solidFill>
                  <a:srgbClr val="4A66AC"/>
                </a:solidFill>
                <a:latin typeface="Calibri" panose="020F0502020204030204"/>
              </a:rPr>
              <a:t>and </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users working on behalf each Entity</a:t>
            </a:r>
          </a:p>
          <a:p>
            <a:pPr>
              <a:defRPr/>
            </a:pPr>
            <a:r>
              <a:rPr lang="en-US" sz="2000" b="1" dirty="0">
                <a:solidFill>
                  <a:srgbClr val="4A66AC"/>
                </a:solidFill>
              </a:rPr>
              <a:t>(also called sharing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4475163" y="2214000"/>
            <a:ext cx="7740000"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CSM ASLP requirement for registration</a:t>
            </a:r>
            <a:br>
              <a:rPr lang="id-ID" dirty="0">
                <a:latin typeface="+mn-lt"/>
              </a:rPr>
            </a:br>
            <a:r>
              <a:rPr lang="en-US" sz="2400" dirty="0">
                <a:latin typeface="+mn-lt"/>
              </a:rPr>
              <a:t>Why is it used for?</a:t>
            </a:r>
            <a:br>
              <a:rPr lang="en-US" sz="2400" dirty="0">
                <a:latin typeface="+mn-lt"/>
              </a:rPr>
            </a:b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44663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13428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8" y="2121719"/>
            <a:ext cx="3871038"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a:ln>
                  <a:noFill/>
                </a:ln>
                <a:solidFill>
                  <a:srgbClr val="4A66AC"/>
                </a:solidFill>
                <a:effectLst/>
                <a:uLnTx/>
                <a:uFillTx/>
                <a:latin typeface="Calibri" panose="020F0502020204030204"/>
                <a:ea typeface="+mn-ea"/>
                <a:cs typeface="+mn-cs"/>
              </a:rPr>
              <a:t>3) A strict management of the list of users working on behalf each Entity is required to allow the correct implementation of the sharing rules by the ISS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a:ln>
                <a:noFill/>
              </a:ln>
              <a:solidFill>
                <a:srgbClr val="4A66AC"/>
              </a:solidFill>
              <a:effectLst/>
              <a:uLnTx/>
              <a:uFillTx/>
              <a:latin typeface="Calibri" panose="020F0502020204030204"/>
              <a:ea typeface="+mn-ea"/>
              <a:cs typeface="+mn-cs"/>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4475163" y="2214000"/>
            <a:ext cx="7740000"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CSM ASLP requirement for registration</a:t>
            </a:r>
            <a:br>
              <a:rPr lang="id-ID" dirty="0">
                <a:latin typeface="+mn-lt"/>
              </a:rPr>
            </a:br>
            <a:r>
              <a:rPr lang="en-US" sz="2400" dirty="0">
                <a:latin typeface="+mn-lt"/>
              </a:rPr>
              <a:t>Why is it important?</a:t>
            </a:r>
            <a:br>
              <a:rPr lang="en-US" sz="2400" dirty="0">
                <a:latin typeface="+mn-lt"/>
              </a:rPr>
            </a:b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44663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3E2FDB2-2CEF-CE81-5C71-41D51DAD9E1B}"/>
              </a:ext>
            </a:extLst>
          </p:cNvPr>
          <p:cNvSpPr/>
          <p:nvPr/>
        </p:nvSpPr>
        <p:spPr>
          <a:xfrm>
            <a:off x="363338" y="5334701"/>
            <a:ext cx="387103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a:ln>
                  <a:noFill/>
                </a:ln>
                <a:solidFill>
                  <a:srgbClr val="4A66AC"/>
                </a:solidFill>
                <a:effectLst/>
                <a:uLnTx/>
                <a:uFillTx/>
                <a:latin typeface="Calibri" panose="020F0502020204030204"/>
                <a:ea typeface="+mn-ea"/>
                <a:cs typeface="+mn-cs"/>
              </a:rPr>
              <a:t>5) An individual person can also be categorised as a ‘Physical Entity’ sharing information on his</a:t>
            </a:r>
            <a:r>
              <a:rPr lang="en-US" sz="2000" b="1">
                <a:solidFill>
                  <a:srgbClr val="4A66AC"/>
                </a:solidFill>
                <a:latin typeface="Calibri" panose="020F0502020204030204"/>
              </a:rPr>
              <a:t>/her own responsibility</a:t>
            </a:r>
            <a:endParaRPr kumimoji="0" lang="en-US" sz="2000" b="1" i="0" u="none" strike="noStrike" kern="1200" cap="none" spc="0" normalizeH="0" baseline="0">
              <a:ln>
                <a:noFill/>
              </a:ln>
              <a:solidFill>
                <a:srgbClr val="4A66AC"/>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66AF753-6FE0-FC19-3F49-0B289E9B05EB}"/>
              </a:ext>
            </a:extLst>
          </p:cNvPr>
          <p:cNvSpPr/>
          <p:nvPr/>
        </p:nvSpPr>
        <p:spPr>
          <a:xfrm>
            <a:off x="363338" y="3874279"/>
            <a:ext cx="387103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4A66AC"/>
                </a:solidFill>
                <a:latin typeface="Calibri" panose="020F0502020204030204"/>
              </a:rPr>
              <a:t>4</a:t>
            </a:r>
            <a:r>
              <a:rPr kumimoji="0" lang="en-US" sz="2000" b="1" i="0" u="none" strike="noStrike" kern="1200" cap="none" spc="0" normalizeH="0" baseline="0">
                <a:ln>
                  <a:noFill/>
                </a:ln>
                <a:solidFill>
                  <a:srgbClr val="4A66AC"/>
                </a:solidFill>
                <a:effectLst/>
                <a:uLnTx/>
                <a:uFillTx/>
                <a:latin typeface="Calibri" panose="020F0502020204030204"/>
                <a:ea typeface="+mn-ea"/>
                <a:cs typeface="+mn-cs"/>
              </a:rPr>
              <a:t>) Only registered users working on behalf an Entity is allowed to contribute to the sharing of data of that Entity with the ISS</a:t>
            </a:r>
          </a:p>
        </p:txBody>
      </p:sp>
    </p:spTree>
    <p:extLst>
      <p:ext uri="{BB962C8B-B14F-4D97-AF65-F5344CB8AC3E}">
        <p14:creationId xmlns:p14="http://schemas.microsoft.com/office/powerpoint/2010/main" val="94953611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43ACC9-3033-D54A-9ECF-5810DA143A98}"/>
              </a:ext>
            </a:extLst>
          </p:cNvPr>
          <p:cNvSpPr/>
          <p:nvPr/>
        </p:nvSpPr>
        <p:spPr>
          <a:xfrm>
            <a:off x="0" y="3277466"/>
            <a:ext cx="7928753" cy="34252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2">
            <a:extLst>
              <a:ext uri="{FF2B5EF4-FFF2-40B4-BE49-F238E27FC236}">
                <a16:creationId xmlns:a16="http://schemas.microsoft.com/office/drawing/2014/main" id="{3F494DC7-318E-FF40-9C20-802A6DCA80E0}"/>
              </a:ext>
            </a:extLst>
          </p:cNvPr>
          <p:cNvSpPr/>
          <p:nvPr/>
        </p:nvSpPr>
        <p:spPr>
          <a:xfrm>
            <a:off x="1419730" y="2346777"/>
            <a:ext cx="6509022" cy="4401205"/>
          </a:xfrm>
          <a:prstGeom prst="rect">
            <a:avLst/>
          </a:prstGeom>
        </p:spPr>
        <p:txBody>
          <a:bodyPr wrap="square">
            <a:spAutoFit/>
          </a:bodyPr>
          <a:lstStyle/>
          <a:p>
            <a:pPr marL="457200" indent="-457200">
              <a:buFont typeface="+mj-lt"/>
              <a:buAutoNum type="arabicPeriod"/>
            </a:pPr>
            <a:r>
              <a:rPr lang="en-US" sz="2000" b="0" i="0" dirty="0">
                <a:solidFill>
                  <a:schemeClr val="bg1"/>
                </a:solidFill>
                <a:effectLst/>
                <a:latin typeface="Calibri" panose="020F0502020204030204" pitchFamily="34" charset="0"/>
              </a:rPr>
              <a:t>CSM ASLP requirement for registration</a:t>
            </a:r>
          </a:p>
          <a:p>
            <a:pPr marL="914400" lvl="1" indent="-457200">
              <a:buFont typeface="+mj-lt"/>
              <a:buAutoNum type="arabicPeriod"/>
            </a:pPr>
            <a:r>
              <a:rPr lang="en-US" sz="2000" dirty="0">
                <a:solidFill>
                  <a:schemeClr val="bg1"/>
                </a:solidFill>
                <a:latin typeface="Calibri" panose="020F0502020204030204" pitchFamily="34" charset="0"/>
              </a:rPr>
              <a:t>Why is it used for?</a:t>
            </a:r>
          </a:p>
          <a:p>
            <a:pPr marL="914400" lvl="1" indent="-457200">
              <a:buFont typeface="+mj-lt"/>
              <a:buAutoNum type="arabicPeriod"/>
            </a:pPr>
            <a:r>
              <a:rPr lang="en-US" sz="2000" dirty="0">
                <a:solidFill>
                  <a:schemeClr val="bg1"/>
                </a:solidFill>
                <a:latin typeface="Calibri" panose="020F0502020204030204" pitchFamily="34" charset="0"/>
              </a:rPr>
              <a:t>Why it is important?</a:t>
            </a:r>
          </a:p>
          <a:p>
            <a:pPr marL="457200" indent="-457200">
              <a:buFont typeface="+mj-lt"/>
              <a:buAutoNum type="arabicPeriod"/>
            </a:pPr>
            <a:r>
              <a:rPr lang="en-US" sz="2000" b="0" i="0" dirty="0">
                <a:solidFill>
                  <a:schemeClr val="bg1"/>
                </a:solidFill>
                <a:effectLst/>
                <a:latin typeface="Calibri" panose="020F0502020204030204" pitchFamily="34" charset="0"/>
              </a:rPr>
              <a:t>How to prepare for good quality registration?</a:t>
            </a:r>
          </a:p>
          <a:p>
            <a:pPr marL="914400" lvl="1" indent="-457200">
              <a:buFont typeface="+mj-lt"/>
              <a:buAutoNum type="arabicPeriod"/>
            </a:pPr>
            <a:r>
              <a:rPr lang="en-US" sz="2000" dirty="0">
                <a:solidFill>
                  <a:schemeClr val="bg1"/>
                </a:solidFill>
                <a:latin typeface="Calibri" panose="020F0502020204030204" pitchFamily="34" charset="0"/>
              </a:rPr>
              <a:t>Entity Category and Contact (Power Users)</a:t>
            </a:r>
          </a:p>
          <a:p>
            <a:pPr marL="914400" lvl="1" indent="-457200">
              <a:buFont typeface="+mj-lt"/>
              <a:buAutoNum type="arabicPeriod"/>
            </a:pPr>
            <a:r>
              <a:rPr lang="en-US" sz="2000" dirty="0">
                <a:solidFill>
                  <a:schemeClr val="bg1"/>
                </a:solidFill>
                <a:latin typeface="Calibri" panose="020F0502020204030204" pitchFamily="34" charset="0"/>
              </a:rPr>
              <a:t>Entity Contributors (Any Users)</a:t>
            </a:r>
          </a:p>
          <a:p>
            <a:pPr marL="914400" lvl="1" indent="-457200">
              <a:buFont typeface="+mj-lt"/>
              <a:buAutoNum type="arabicPeriod"/>
            </a:pPr>
            <a:r>
              <a:rPr lang="en-US" sz="2000" dirty="0">
                <a:solidFill>
                  <a:schemeClr val="bg1"/>
                </a:solidFill>
                <a:latin typeface="Calibri" panose="020F0502020204030204" pitchFamily="34" charset="0"/>
              </a:rPr>
              <a:t>Supporting justification</a:t>
            </a:r>
          </a:p>
          <a:p>
            <a:pPr marL="457200" indent="-457200">
              <a:buFont typeface="+mj-lt"/>
              <a:buAutoNum type="arabicPeriod"/>
            </a:pPr>
            <a:r>
              <a:rPr lang="en-US" sz="2000" dirty="0">
                <a:solidFill>
                  <a:schemeClr val="bg1"/>
                </a:solidFill>
                <a:latin typeface="Calibri" panose="020F0502020204030204" pitchFamily="34" charset="0"/>
              </a:rPr>
              <a:t>How to fill-out the Registration template?</a:t>
            </a:r>
          </a:p>
          <a:p>
            <a:pPr marL="914400" lvl="1" indent="-457200">
              <a:buFont typeface="+mj-lt"/>
              <a:buAutoNum type="arabicPeriod"/>
            </a:pPr>
            <a:r>
              <a:rPr lang="en-US" sz="2000" dirty="0">
                <a:solidFill>
                  <a:schemeClr val="bg1"/>
                </a:solidFill>
                <a:latin typeface="Calibri" panose="020F0502020204030204" pitchFamily="34" charset="0"/>
              </a:rPr>
              <a:t>First registration</a:t>
            </a:r>
          </a:p>
          <a:p>
            <a:pPr marL="914400" lvl="1" indent="-457200">
              <a:buFont typeface="+mj-lt"/>
              <a:buAutoNum type="arabicPeriod"/>
            </a:pPr>
            <a:r>
              <a:rPr lang="en-US" sz="2000" b="0" i="0" dirty="0">
                <a:solidFill>
                  <a:schemeClr val="bg1"/>
                </a:solidFill>
                <a:effectLst/>
                <a:latin typeface="Calibri" panose="020F0502020204030204" pitchFamily="34" charset="0"/>
              </a:rPr>
              <a:t>Registration update</a:t>
            </a:r>
          </a:p>
          <a:p>
            <a:pPr marL="457200" indent="-457200">
              <a:buFont typeface="+mj-lt"/>
              <a:buAutoNum type="arabicPeriod"/>
            </a:pPr>
            <a:r>
              <a:rPr lang="en-US" sz="2000" b="0" i="0" dirty="0">
                <a:solidFill>
                  <a:schemeClr val="bg1"/>
                </a:solidFill>
                <a:effectLst/>
                <a:latin typeface="Calibri" panose="020F0502020204030204" pitchFamily="34" charset="0"/>
              </a:rPr>
              <a:t>How to send your Registration?</a:t>
            </a:r>
          </a:p>
          <a:p>
            <a:pPr marL="914400" lvl="1" indent="-457200">
              <a:buFont typeface="+mj-lt"/>
              <a:buAutoNum type="arabicPeriod"/>
            </a:pPr>
            <a:r>
              <a:rPr lang="en-US" sz="2000" dirty="0">
                <a:solidFill>
                  <a:schemeClr val="bg1"/>
                </a:solidFill>
                <a:latin typeface="Calibri" panose="020F0502020204030204" pitchFamily="34" charset="0"/>
              </a:rPr>
              <a:t>First registration</a:t>
            </a:r>
          </a:p>
          <a:p>
            <a:pPr marL="914400" lvl="1" indent="-457200">
              <a:buFont typeface="+mj-lt"/>
              <a:buAutoNum type="arabicPeriod"/>
            </a:pPr>
            <a:r>
              <a:rPr lang="en-US" sz="2000" dirty="0">
                <a:solidFill>
                  <a:schemeClr val="bg1"/>
                </a:solidFill>
                <a:latin typeface="Calibri" panose="020F0502020204030204" pitchFamily="34" charset="0"/>
              </a:rPr>
              <a:t>Registration update</a:t>
            </a:r>
          </a:p>
          <a:p>
            <a:pPr marL="457200" indent="-457200">
              <a:buFont typeface="+mj-lt"/>
              <a:buAutoNum type="arabicPeriod"/>
            </a:pPr>
            <a:r>
              <a:rPr lang="en-US" sz="2000" dirty="0">
                <a:solidFill>
                  <a:schemeClr val="bg1"/>
                </a:solidFill>
                <a:latin typeface="Calibri" panose="020F0502020204030204" pitchFamily="34" charset="0"/>
              </a:rPr>
              <a:t>How to contact ERA, in case of need?</a:t>
            </a:r>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
        <p:nvSpPr>
          <p:cNvPr id="11" name="Title 4">
            <a:extLst>
              <a:ext uri="{FF2B5EF4-FFF2-40B4-BE49-F238E27FC236}">
                <a16:creationId xmlns:a16="http://schemas.microsoft.com/office/drawing/2014/main" id="{DEFDA631-2D13-D345-A70C-9E279D6251BC}"/>
              </a:ext>
            </a:extLst>
          </p:cNvPr>
          <p:cNvSpPr txBox="1">
            <a:spLocks/>
          </p:cNvSpPr>
          <p:nvPr/>
        </p:nvSpPr>
        <p:spPr>
          <a:xfrm>
            <a:off x="1419730" y="1185548"/>
            <a:ext cx="5637167" cy="127321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dirty="0">
                <a:solidFill>
                  <a:schemeClr val="bg1"/>
                </a:solidFill>
                <a:latin typeface="+mn-lt"/>
              </a:rPr>
              <a:t>Registration Guidance</a:t>
            </a:r>
            <a:endParaRPr lang="id-ID" sz="2400" dirty="0">
              <a:solidFill>
                <a:schemeClr val="bg1"/>
              </a:solidFill>
              <a:latin typeface="+mn-lt"/>
            </a:endParaRPr>
          </a:p>
        </p:txBody>
      </p:sp>
    </p:spTree>
    <p:extLst>
      <p:ext uri="{BB962C8B-B14F-4D97-AF65-F5344CB8AC3E}">
        <p14:creationId xmlns:p14="http://schemas.microsoft.com/office/powerpoint/2010/main" val="4225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3F4D883-50AB-DAA3-03ED-148B90F617E3}"/>
              </a:ext>
            </a:extLst>
          </p:cNvPr>
          <p:cNvSpPr>
            <a:spLocks noGrp="1"/>
          </p:cNvSpPr>
          <p:nvPr>
            <p:ph type="title"/>
          </p:nvPr>
        </p:nvSpPr>
        <p:spPr>
          <a:xfrm>
            <a:off x="3355597" y="87493"/>
            <a:ext cx="8836403" cy="1273215"/>
          </a:xfrm>
        </p:spPr>
        <p:txBody>
          <a:bodyPr lIns="0" tIns="0" rIns="0" bIns="0">
            <a:normAutofit fontScale="90000"/>
          </a:bodyPr>
          <a:lstStyle/>
          <a:p>
            <a:r>
              <a:rPr lang="en-US" dirty="0">
                <a:latin typeface="+mn-lt"/>
              </a:rPr>
              <a:t>How to prepare for good quality registration?</a:t>
            </a:r>
            <a:br>
              <a:rPr lang="en-US" sz="2400" dirty="0">
                <a:latin typeface="+mn-lt"/>
              </a:rPr>
            </a:br>
            <a:endParaRPr lang="id-ID" sz="2400" dirty="0">
              <a:latin typeface="+mn-lt"/>
            </a:endParaRPr>
          </a:p>
        </p:txBody>
      </p:sp>
    </p:spTree>
    <p:extLst>
      <p:ext uri="{BB962C8B-B14F-4D97-AF65-F5344CB8AC3E}">
        <p14:creationId xmlns:p14="http://schemas.microsoft.com/office/powerpoint/2010/main" val="927466950"/>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21392" y="2372566"/>
            <a:ext cx="6428029" cy="707886"/>
          </a:xfrm>
          <a:prstGeom prst="rect">
            <a:avLst/>
          </a:prstGeom>
        </p:spPr>
        <p:txBody>
          <a:bodyPr wrap="square">
            <a:spAutoFit/>
          </a:bodyPr>
          <a:lstStyle/>
          <a:p>
            <a:pPr lvl="0">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1) One registration template</a:t>
            </a:r>
            <a:r>
              <a:rPr lang="en-US" sz="2000" b="1" dirty="0">
                <a:solidFill>
                  <a:srgbClr val="4A66AC"/>
                </a:solidFill>
              </a:rPr>
              <a:t> shall </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be prepared for</a:t>
            </a:r>
            <a:r>
              <a:rPr lang="en-US" sz="2000" b="1" dirty="0">
                <a:solidFill>
                  <a:srgbClr val="4A66AC"/>
                </a:solidFill>
              </a:rPr>
              <a:t> each category of </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Entity the Entity wants to </a:t>
            </a:r>
            <a:r>
              <a:rPr lang="en-US" sz="2000" b="1" dirty="0">
                <a:solidFill>
                  <a:srgbClr val="4A66AC"/>
                </a:solidFill>
                <a:latin typeface="Calibri" panose="020F0502020204030204"/>
              </a:rPr>
              <a:t>apply</a:t>
            </a: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sp>
        <p:nvSpPr>
          <p:cNvPr id="26" name="Rectangle 25"/>
          <p:cNvSpPr/>
          <p:nvPr/>
        </p:nvSpPr>
        <p:spPr>
          <a:xfrm>
            <a:off x="321392" y="3712190"/>
            <a:ext cx="6236426" cy="286232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2) For each category applied, corresponding Contact person(s) shall be defined by the 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4A66AC"/>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a:p>
            <a:pPr>
              <a:defRPr/>
            </a:pPr>
            <a:r>
              <a:rPr lang="en-US" sz="2000" b="1" dirty="0">
                <a:solidFill>
                  <a:srgbClr val="4A66AC"/>
                </a:solidFill>
                <a:latin typeface="Calibri" panose="020F0502020204030204"/>
              </a:rPr>
              <a:t>3) The Contact person(s) will have ‘Power User’ privileges (read and write entitlements)</a:t>
            </a:r>
            <a:endParaRPr lang="en-US" sz="2000" b="1" i="0" u="none" strike="noStrike" kern="1200" cap="none" spc="0" normalizeH="0" baseline="0" dirty="0">
              <a:ln>
                <a:noFill/>
              </a:ln>
              <a:solidFill>
                <a:srgbClr val="4A66AC"/>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4A66AC"/>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4A66AC"/>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189365" y="2214000"/>
            <a:ext cx="5025798"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How to prepare for good quality registration?</a:t>
            </a:r>
            <a:br>
              <a:rPr lang="id-ID" dirty="0">
                <a:latin typeface="+mn-lt"/>
              </a:rPr>
            </a:br>
            <a:r>
              <a:rPr lang="en-US" sz="2400" dirty="0">
                <a:latin typeface="+mn-lt"/>
              </a:rPr>
              <a:t>Entity Category and Contact person</a:t>
            </a: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0365" y="2214000"/>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94487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21392" y="2523904"/>
            <a:ext cx="6347263" cy="4093428"/>
          </a:xfrm>
          <a:prstGeom prst="rect">
            <a:avLst/>
          </a:prstGeom>
        </p:spPr>
        <p:txBody>
          <a:bodyPr wrap="square" lIns="91440" tIns="45720" rIns="91440" bIns="45720" anchor="t">
            <a:spAutoFit/>
          </a:bodyPr>
          <a:lstStyle/>
          <a:p>
            <a:r>
              <a:rPr lang="en-US" sz="2000" b="1" dirty="0">
                <a:solidFill>
                  <a:srgbClr val="4A66AC"/>
                </a:solidFill>
                <a:latin typeface="Calibri" panose="020F0502020204030204"/>
              </a:rPr>
              <a:t>4) For each entity category applied, corresponding list of users working for this entity shall be defined. Those users are viewers only, with lower privileges than the Contact person(s).</a:t>
            </a:r>
          </a:p>
          <a:p>
            <a:endParaRPr lang="en-US" sz="2000" b="1" dirty="0">
              <a:solidFill>
                <a:srgbClr val="4A66AC"/>
              </a:solidFill>
              <a:latin typeface="Calibri" panose="020F0502020204030204"/>
            </a:endParaRPr>
          </a:p>
          <a:p>
            <a:endParaRPr lang="en-US" sz="2000" b="1" dirty="0">
              <a:solidFill>
                <a:srgbClr val="4A66AC"/>
              </a:solidFill>
              <a:latin typeface="Calibri" panose="020F0502020204030204"/>
            </a:endParaRPr>
          </a:p>
          <a:p>
            <a:r>
              <a:rPr lang="en-US" sz="2000" b="1" dirty="0">
                <a:solidFill>
                  <a:srgbClr val="4A66AC"/>
                </a:solidFill>
                <a:latin typeface="Calibri" panose="020F0502020204030204"/>
              </a:rPr>
              <a:t>5) The list of user(s) for the entity may also contain users reporting on behalf this entity even when this user is staff member of another entity</a:t>
            </a:r>
            <a:endParaRPr lang="en-US" sz="2000" b="1" dirty="0">
              <a:solidFill>
                <a:srgbClr val="4A66AC"/>
              </a:solidFill>
              <a:latin typeface="Calibri" panose="020F0502020204030204"/>
              <a:cs typeface="Calibri"/>
            </a:endParaRPr>
          </a:p>
          <a:p>
            <a:endParaRPr lang="en-US" sz="2000" b="1" dirty="0">
              <a:solidFill>
                <a:srgbClr val="4A66AC"/>
              </a:solidFill>
              <a:latin typeface="Calibri" panose="020F0502020204030204"/>
            </a:endParaRPr>
          </a:p>
          <a:p>
            <a:endParaRPr lang="en-US" sz="2000" b="1" dirty="0">
              <a:solidFill>
                <a:srgbClr val="4A66AC"/>
              </a:solidFill>
              <a:latin typeface="Calibri" panose="020F0502020204030204"/>
            </a:endParaRPr>
          </a:p>
          <a:p>
            <a:r>
              <a:rPr lang="en-US" sz="2000" b="1" dirty="0">
                <a:solidFill>
                  <a:srgbClr val="4A66AC"/>
                </a:solidFill>
                <a:latin typeface="Calibri" panose="020F0502020204030204"/>
              </a:rPr>
              <a:t>6) If the later case apply, this other entity shall also proceed with its own registration process beforehand</a:t>
            </a: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203050" y="2214000"/>
            <a:ext cx="5106947"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How to prepare for good quality registration?</a:t>
            </a:r>
            <a:br>
              <a:rPr lang="id-ID" dirty="0">
                <a:latin typeface="+mn-lt"/>
              </a:rPr>
            </a:br>
            <a:r>
              <a:rPr lang="en-US" sz="2400" dirty="0">
                <a:latin typeface="+mn-lt"/>
              </a:rPr>
              <a:t>Entity users (contributors)</a:t>
            </a: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95823"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7161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3337" y="2667004"/>
            <a:ext cx="6342263" cy="3477875"/>
          </a:xfrm>
          <a:prstGeom prst="rect">
            <a:avLst/>
          </a:prstGeom>
        </p:spPr>
        <p:txBody>
          <a:bodyPr wrap="square" lIns="91440" tIns="45720" rIns="91440" bIns="45720" anchor="t">
            <a:spAutoFit/>
          </a:bodyPr>
          <a:lstStyle/>
          <a:p>
            <a:pPr>
              <a:defRPr/>
            </a:pPr>
            <a:r>
              <a:rPr lang="en-US" sz="2000" b="1" dirty="0">
                <a:solidFill>
                  <a:srgbClr val="4A66AC"/>
                </a:solidFill>
              </a:rPr>
              <a:t>7) Valid supporting document(s) shall be attached with the registration record to justify the applicable entity category</a:t>
            </a:r>
          </a:p>
          <a:p>
            <a:pPr>
              <a:defRPr/>
            </a:pPr>
            <a:r>
              <a:rPr lang="en-US" sz="2000" b="1" dirty="0">
                <a:solidFill>
                  <a:srgbClr val="4A66AC"/>
                </a:solidFill>
              </a:rPr>
              <a:t>(e.g. certificate / authorization …)</a:t>
            </a:r>
          </a:p>
          <a:p>
            <a:pPr>
              <a:defRPr/>
            </a:pPr>
            <a:endParaRPr lang="en-US" sz="2000" b="1" dirty="0">
              <a:solidFill>
                <a:srgbClr val="4A66AC"/>
              </a:solidFill>
            </a:endParaRPr>
          </a:p>
          <a:p>
            <a:pPr>
              <a:defRPr/>
            </a:pPr>
            <a:endParaRPr lang="en-US" sz="2000" b="1" dirty="0">
              <a:solidFill>
                <a:srgbClr val="4A66A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8) ERA will check the Entity supporting documents to confirm the Category(</a:t>
            </a:r>
            <a:r>
              <a:rPr kumimoji="0" lang="en-US" sz="2000" b="1" i="0" u="none" strike="noStrike" kern="1200" cap="none" spc="0" normalizeH="0" baseline="0" dirty="0" err="1">
                <a:ln>
                  <a:noFill/>
                </a:ln>
                <a:solidFill>
                  <a:srgbClr val="4A66AC"/>
                </a:solidFill>
                <a:effectLst/>
                <a:uLnTx/>
                <a:uFillTx/>
                <a:latin typeface="Calibri" panose="020F0502020204030204"/>
                <a:ea typeface="+mn-ea"/>
                <a:cs typeface="+mn-cs"/>
              </a:rPr>
              <a:t>ies</a:t>
            </a:r>
            <a:r>
              <a:rPr kumimoji="0" lang="en-US" sz="2000" b="1" i="0" u="none" strike="noStrike" kern="1200" cap="none" spc="0" normalizeH="0" baseline="0" dirty="0">
                <a:ln>
                  <a:noFill/>
                </a:ln>
                <a:solidFill>
                  <a:srgbClr val="4A66AC"/>
                </a:solidFill>
                <a:effectLst/>
                <a:uLnTx/>
                <a:uFillTx/>
                <a:latin typeface="Calibri" panose="020F0502020204030204"/>
                <a:ea typeface="+mn-ea"/>
                <a:cs typeface="+mn-cs"/>
              </a:rPr>
              <a:t>) to which each Entity is entitled to be allocated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dirty="0">
              <a:ln>
                <a:noFill/>
              </a:ln>
              <a:solidFill>
                <a:srgbClr val="4A66AC"/>
              </a:solidFill>
              <a:effectLst/>
              <a:uLnTx/>
              <a:uFillTx/>
              <a:latin typeface="Calibri" panose="020F0502020204030204"/>
              <a:ea typeface="+mn-ea"/>
              <a:cs typeface="+mn-cs"/>
            </a:endParaRPr>
          </a:p>
        </p:txBody>
      </p:sp>
      <p:pic>
        <p:nvPicPr>
          <p:cNvPr id="18" name="Segnaposto immagine 17">
            <a:extLst>
              <a:ext uri="{FF2B5EF4-FFF2-40B4-BE49-F238E27FC236}">
                <a16:creationId xmlns:a16="http://schemas.microsoft.com/office/drawing/2014/main" id="{08B823A1-9008-6B44-9320-B839FD410B96}"/>
              </a:ext>
            </a:extLst>
          </p:cNvPr>
          <p:cNvPicPr>
            <a:picLocks noGrp="1" noChangeAspect="1"/>
          </p:cNvPicPr>
          <p:nvPr>
            <p:ph type="pic" sz="quarter" idx="20"/>
          </p:nvPr>
        </p:nvPicPr>
        <p:blipFill rotWithShape="1">
          <a:blip r:embed="rId2" cstate="screen">
            <a:extLst>
              <a:ext uri="{28A0092B-C50C-407E-A947-70E740481C1C}">
                <a14:useLocalDpi xmlns:a14="http://schemas.microsoft.com/office/drawing/2010/main"/>
              </a:ext>
            </a:extLst>
          </a:blip>
          <a:srcRect/>
          <a:stretch/>
        </p:blipFill>
        <p:spPr>
          <a:xfrm>
            <a:off x="7185311" y="2214000"/>
            <a:ext cx="5029851" cy="4644000"/>
          </a:xfrm>
          <a:solidFill>
            <a:schemeClr val="bg1">
              <a:lumMod val="85000"/>
            </a:schemeClr>
          </a:solidFill>
        </p:spPr>
      </p:pic>
      <p:sp>
        <p:nvSpPr>
          <p:cNvPr id="36" name="Title 4">
            <a:extLst>
              <a:ext uri="{FF2B5EF4-FFF2-40B4-BE49-F238E27FC236}">
                <a16:creationId xmlns:a16="http://schemas.microsoft.com/office/drawing/2014/main" id="{0FF63BB7-2233-774C-A442-232FCCE5EA2E}"/>
              </a:ext>
            </a:extLst>
          </p:cNvPr>
          <p:cNvSpPr>
            <a:spLocks noGrp="1"/>
          </p:cNvSpPr>
          <p:nvPr>
            <p:ph type="title"/>
          </p:nvPr>
        </p:nvSpPr>
        <p:spPr>
          <a:xfrm>
            <a:off x="3355596" y="775390"/>
            <a:ext cx="8836403" cy="1273215"/>
          </a:xfrm>
        </p:spPr>
        <p:txBody>
          <a:bodyPr lIns="0" tIns="0" rIns="0" bIns="0">
            <a:normAutofit fontScale="90000"/>
          </a:bodyPr>
          <a:lstStyle/>
          <a:p>
            <a:r>
              <a:rPr lang="en-US" dirty="0">
                <a:latin typeface="+mn-lt"/>
              </a:rPr>
              <a:t>How to prepare for good quality registration?</a:t>
            </a:r>
            <a:br>
              <a:rPr lang="id-ID" dirty="0">
                <a:latin typeface="+mn-lt"/>
              </a:rPr>
            </a:br>
            <a:r>
              <a:rPr lang="en-US" sz="2400" dirty="0">
                <a:latin typeface="+mn-lt"/>
              </a:rPr>
              <a:t>Supporting documents</a:t>
            </a:r>
            <a:endParaRPr lang="id-ID" sz="2400" dirty="0">
              <a:latin typeface="+mn-lt"/>
            </a:endParaRPr>
          </a:p>
        </p:txBody>
      </p:sp>
      <p:sp>
        <p:nvSpPr>
          <p:cNvPr id="38" name="Rettangolo 37">
            <a:extLst>
              <a:ext uri="{FF2B5EF4-FFF2-40B4-BE49-F238E27FC236}">
                <a16:creationId xmlns:a16="http://schemas.microsoft.com/office/drawing/2014/main" id="{EAE24E6D-0B7B-C146-9463-0D0AF3CC0BB0}"/>
              </a:ext>
            </a:extLst>
          </p:cNvPr>
          <p:cNvSpPr/>
          <p:nvPr/>
        </p:nvSpPr>
        <p:spPr>
          <a:xfrm>
            <a:off x="6978084" y="2213998"/>
            <a:ext cx="207227" cy="4644002"/>
          </a:xfrm>
          <a:prstGeom prst="rect">
            <a:avLst/>
          </a:prstGeom>
          <a:solidFill>
            <a:srgbClr val="364B7D"/>
          </a:solidFill>
          <a:ln>
            <a:solidFill>
              <a:srgbClr val="364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169841"/>
      </p:ext>
    </p:extLst>
  </p:cSld>
  <p:clrMapOvr>
    <a:masterClrMapping/>
  </p:clrMapOvr>
  <p:transition spd="slow">
    <p:push/>
  </p:transition>
</p:sld>
</file>

<file path=ppt/theme/theme1.xml><?xml version="1.0" encoding="utf-8"?>
<a:theme xmlns:a="http://schemas.openxmlformats.org/drawingml/2006/main" name="1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06738C-3C78-4984-A7CB-DFC8F2429924}"/>
    </a:ext>
  </a:extLst>
</a:theme>
</file>

<file path=ppt/theme/theme2.xml><?xml version="1.0" encoding="utf-8"?>
<a:theme xmlns:a="http://schemas.openxmlformats.org/drawingml/2006/main" name="2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9410AE-06A4-408C-811C-BBD9ADBCBE23}"/>
    </a:ext>
  </a:extLst>
</a:theme>
</file>

<file path=ppt/theme/theme3.xml><?xml version="1.0" encoding="utf-8"?>
<a:theme xmlns:a="http://schemas.openxmlformats.org/drawingml/2006/main" name="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3728D03B-02C9-47A9-97B3-E35A5086D89A}"/>
    </a:ext>
  </a:extLst>
</a:theme>
</file>

<file path=ppt/theme/theme4.xml><?xml version="1.0" encoding="utf-8"?>
<a:theme xmlns:a="http://schemas.openxmlformats.org/drawingml/2006/main" name="3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91A4A6E3-2279-49FB-9CAA-4BFEA8A443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ec698c8c-469b-4390-ad13-30cd69364034" ContentTypeId="0x010100ED194B9F7C15044CBD43C025EAD2ECAB" PreviousValue="true"/>
</file>

<file path=customXml/item2.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34</Value>
      <Value>31</Value>
      <Value>1</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TermInfo xmlns="http://schemas.microsoft.com/office/infopath/2007/PartnerControls">
          <TermName xmlns="http://schemas.microsoft.com/office/infopath/2007/PartnerControls">SST - Support to Stakeholders</TermName>
          <TermId xmlns="http://schemas.microsoft.com/office/infopath/2007/PartnerControls">149ac487-0344-439a-a9a4-ca8c9cc8d759</TermId>
        </TermInfo>
      </Terms>
    </g337828d867743cab065af36c4e1a31c>
    <Project_x0020_Code xmlns="49592fe1-76b3-425e-9982-488f19897f48">ERA1219</Project_x0020_Code>
    <h70713ed90ce4adeabe454f2aabfa4ef xmlns="49592fe1-76b3-425e-9982-488f19897f48">
      <Terms xmlns="http://schemas.microsoft.com/office/infopath/2007/PartnerControls">
        <TermInfo xmlns="http://schemas.microsoft.com/office/infopath/2007/PartnerControls">
          <TermName xmlns="http://schemas.microsoft.com/office/infopath/2007/PartnerControls">Guide</TermName>
          <TermId xmlns="http://schemas.microsoft.com/office/infopath/2007/PartnerControls">361618a6-92d2-43e0-a645-343c3bdcf08f</TermId>
        </TermInfo>
      </Terms>
    </h70713ed90ce4adeabe454f2aabfa4ef>
    <_dlc_DocId xmlns="49592fe1-76b3-425e-9982-488f19897f48">EXTID-1886648751-9</_dlc_DocId>
    <_dlc_DocIdUrl xmlns="49592fe1-76b3-425e-9982-488f19897f48">
      <Url>https://eraeuropaeu.sharepoint.com/sites/ISS-TS/_layouts/15/DocIdRedir.aspx?ID=EXTID-1886648751-9</Url>
      <Description>EXTID-1886648751-9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ERA_Document" ma:contentTypeID="0x010100ED194B9F7C15044CBD43C025EAD2ECAB00D55F862E291E34418B50AC0AFDB35ACA" ma:contentTypeVersion="19" ma:contentTypeDescription="Create a new document." ma:contentTypeScope="" ma:versionID="7a8583fe90c33510de9b8aa2db8b9361">
  <xsd:schema xmlns:xsd="http://www.w3.org/2001/XMLSchema" xmlns:xs="http://www.w3.org/2001/XMLSchema" xmlns:p="http://schemas.microsoft.com/office/2006/metadata/properties" xmlns:ns2="49592fe1-76b3-425e-9982-488f19897f48" xmlns:ns3="82d9f863-5dda-4cbc-9d6e-1b1caca29ed0" targetNamespace="http://schemas.microsoft.com/office/2006/metadata/properties" ma:root="true" ma:fieldsID="166a08c6a94b70f289352c6657730aef" ns2:_="" ns3:_="">
    <xsd:import namespace="49592fe1-76b3-425e-9982-488f19897f48"/>
    <xsd:import namespace="82d9f863-5dda-4cbc-9d6e-1b1caca29ed0"/>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ad61f6a8-b8a1-49bd-be33-9a4d8fce44bd}" ma:internalName="TaxCatchAllLabel" ma:readOnly="true" ma:showField="CatchAllDataLabel" ma:web="d6c157db-3e38-4ae1-9a3b-425419e28fef">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ad61f6a8-b8a1-49bd-be33-9a4d8fce44bd}" ma:internalName="TaxCatchAll" ma:readOnly="false" ma:showField="CatchAllData" ma:web="d6c157db-3e38-4ae1-9a3b-425419e28fef">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1;#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2d9f863-5dda-4cbc-9d6e-1b1caca29ed0"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6FEB5-768C-46F3-B20E-4AF04A4B8ADD}">
  <ds:schemaRefs>
    <ds:schemaRef ds:uri="Microsoft.SharePoint.Taxonomy.ContentTypeSync"/>
  </ds:schemaRefs>
</ds:datastoreItem>
</file>

<file path=customXml/itemProps2.xml><?xml version="1.0" encoding="utf-8"?>
<ds:datastoreItem xmlns:ds="http://schemas.openxmlformats.org/officeDocument/2006/customXml" ds:itemID="{C3331882-AED8-40D9-9783-E043C5C4114B}">
  <ds:schemaRefs>
    <ds:schemaRef ds:uri="http://purl.org/dc/elements/1.1/"/>
    <ds:schemaRef ds:uri="http://purl.org/dc/terms/"/>
    <ds:schemaRef ds:uri="c3a41b5f-34df-4829-a704-e981d939cf59"/>
    <ds:schemaRef ds:uri="49592fe1-76b3-425e-9982-488f19897f48"/>
    <ds:schemaRef ds:uri="7193f14e-91dd-4b01-ae21-f47ab7629d50"/>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F82747D-1BEC-4C80-9F51-6147F2ACBAC3}">
  <ds:schemaRefs>
    <ds:schemaRef ds:uri="http://schemas.microsoft.com/sharepoint/events"/>
  </ds:schemaRefs>
</ds:datastoreItem>
</file>

<file path=customXml/itemProps4.xml><?xml version="1.0" encoding="utf-8"?>
<ds:datastoreItem xmlns:ds="http://schemas.openxmlformats.org/officeDocument/2006/customXml" ds:itemID="{1CBDC6D4-8214-43FD-AD53-F8A23867C3ED}">
  <ds:schemaRefs>
    <ds:schemaRef ds:uri="http://schemas.microsoft.com/sharepoint/v3/contenttype/forms"/>
  </ds:schemaRefs>
</ds:datastoreItem>
</file>

<file path=customXml/itemProps5.xml><?xml version="1.0" encoding="utf-8"?>
<ds:datastoreItem xmlns:ds="http://schemas.openxmlformats.org/officeDocument/2006/customXml" ds:itemID="{CB2C51B7-0E96-414C-9727-65A4DDB40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92fe1-76b3-425e-9982-488f19897f48"/>
    <ds:schemaRef ds:uri="82d9f863-5dda-4cbc-9d6e-1b1caca29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ERA-Presentation-template-20230224</Template>
  <TotalTime>105</TotalTime>
  <Words>1299</Words>
  <Application>Microsoft Office PowerPoint</Application>
  <PresentationFormat>Widescreen</PresentationFormat>
  <Paragraphs>150</Paragraphs>
  <Slides>16</Slides>
  <Notes>1</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1_Office Theme</vt:lpstr>
      <vt:lpstr>2_Office Theme</vt:lpstr>
      <vt:lpstr>Office Theme</vt:lpstr>
      <vt:lpstr>3_Office Theme</vt:lpstr>
      <vt:lpstr>CSM ASLP Registration of ISS users</vt:lpstr>
      <vt:lpstr>PowerPoint Presentation</vt:lpstr>
      <vt:lpstr>CSM ASLP requirement for registration Why is it used for? </vt:lpstr>
      <vt:lpstr>CSM ASLP requirement for registration Why is it important? </vt:lpstr>
      <vt:lpstr>PowerPoint Presentation</vt:lpstr>
      <vt:lpstr>How to prepare for good quality registration? </vt:lpstr>
      <vt:lpstr>How to prepare for good quality registration? Entity Category and Contact person</vt:lpstr>
      <vt:lpstr>How to prepare for good quality registration? Entity users (contributors)</vt:lpstr>
      <vt:lpstr>How to prepare for good quality registration? Supporting documents</vt:lpstr>
      <vt:lpstr>PowerPoint Presentation</vt:lpstr>
      <vt:lpstr>How to fill-out the Registration template? First registration in accordance with CSM ASLP</vt:lpstr>
      <vt:lpstr>How to fill-out the Registration template? Updating a registration in accordance with CSM ASLP</vt:lpstr>
      <vt:lpstr>PowerPoint Presentation</vt:lpstr>
      <vt:lpstr>How to send your registration to ERA? First registration in accordance with CSM ASLP</vt:lpstr>
      <vt:lpstr>How to send your registration to ERA? Updating a registration in accordance with CSM ASLP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CSM ASLP Entities Registration</dc:title>
  <dc:creator>RUFFIN Emmanuel</dc:creator>
  <cp:lastModifiedBy>RUFFIN Emmanuel</cp:lastModifiedBy>
  <cp:revision>52</cp:revision>
  <dcterms:created xsi:type="dcterms:W3CDTF">2023-09-18T09:56:40Z</dcterms:created>
  <dcterms:modified xsi:type="dcterms:W3CDTF">2024-02-06T12:30:02Z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0x010100ED194B9F7C15044CBD43C025EAD2ECAB00D55F862E291E34418B50AC0AFDB35ACA</vt:lpwstr>
  </property>
  <property fmtid="{D5CDD505-2E9C-101B-9397-08002B2CF9AE}" pid="3" name="Origin-Author">
    <vt:lpwstr>1;#ERA|8287c6ea-6f12-4bfd-9fc9-6825fce534f5</vt:lpwstr>
  </property>
  <property fmtid="{D5CDD505-2E9C-101B-9397-08002B2CF9AE}" pid="4" name="Document type">
    <vt:lpwstr>34;#Guide|361618a6-92d2-43e0-a645-343c3bdcf08f</vt:lpwstr>
  </property>
  <property fmtid="{D5CDD505-2E9C-101B-9397-08002B2CF9AE}" pid="5" name="Process">
    <vt:lpwstr>31;#SST - Support to Stakeholders|149ac487-0344-439a-a9a4-ca8c9cc8d759</vt:lpwstr>
  </property>
  <property fmtid="{D5CDD505-2E9C-101B-9397-08002B2CF9AE}" pid="6" name="CSMASLP-Topic">
    <vt:lpwstr>123;#CSM ASLP Training and Guidance|7e79f08a-6e67-465b-9923-c72127916fb3</vt:lpwstr>
  </property>
  <property fmtid="{D5CDD505-2E9C-101B-9397-08002B2CF9AE}" pid="7" name="_dlc_DocIdItemGuid">
    <vt:lpwstr>95a82dcb-9f3d-4fba-b051-496889a75692</vt:lpwstr>
  </property>
</Properties>
</file>