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6"/>
    <p:sldMasterId id="2147483668" r:id="rId7"/>
    <p:sldMasterId id="2147483678" r:id="rId8"/>
    <p:sldMasterId id="2147483687" r:id="rId9"/>
  </p:sldMasterIdLst>
  <p:notesMasterIdLst>
    <p:notesMasterId r:id="rId24"/>
  </p:notesMasterIdLst>
  <p:handoutMasterIdLst>
    <p:handoutMasterId r:id="rId25"/>
  </p:handoutMasterIdLst>
  <p:sldIdLst>
    <p:sldId id="1072" r:id="rId10"/>
    <p:sldId id="1138" r:id="rId11"/>
    <p:sldId id="1087" r:id="rId12"/>
    <p:sldId id="1139" r:id="rId13"/>
    <p:sldId id="1140" r:id="rId14"/>
    <p:sldId id="1085" r:id="rId15"/>
    <p:sldId id="1141" r:id="rId16"/>
    <p:sldId id="1143" r:id="rId17"/>
    <p:sldId id="1142" r:id="rId18"/>
    <p:sldId id="1144" r:id="rId19"/>
    <p:sldId id="1149" r:id="rId20"/>
    <p:sldId id="1148" r:id="rId21"/>
    <p:sldId id="1146" r:id="rId22"/>
    <p:sldId id="1093" r:id="rId23"/>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4B7D"/>
    <a:srgbClr val="C730A0"/>
    <a:srgbClr val="C76C48"/>
    <a:srgbClr val="004494"/>
    <a:srgbClr val="FFED00"/>
    <a:srgbClr val="787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4AC52C-8267-4D87-AECF-C8BE823F09E7}" v="8" dt="2025-12-10T10:52:52.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04" autoAdjust="0"/>
    <p:restoredTop sz="94660"/>
  </p:normalViewPr>
  <p:slideViewPr>
    <p:cSldViewPr snapToGrid="0">
      <p:cViewPr varScale="1">
        <p:scale>
          <a:sx n="69" d="100"/>
          <a:sy n="69" d="100"/>
        </p:scale>
        <p:origin x="64" y="160"/>
      </p:cViewPr>
      <p:guideLst>
        <p:guide pos="3840"/>
        <p:guide orient="horz" pos="2160"/>
      </p:guideLst>
    </p:cSldViewPr>
  </p:slideViewPr>
  <p:notesTextViewPr>
    <p:cViewPr>
      <p:scale>
        <a:sx n="3" d="2"/>
        <a:sy n="3" d="2"/>
      </p:scale>
      <p:origin x="0" y="0"/>
    </p:cViewPr>
  </p:notesTextViewPr>
  <p:notesViewPr>
    <p:cSldViewPr snapToGrid="0">
      <p:cViewPr varScale="1">
        <p:scale>
          <a:sx n="95" d="100"/>
          <a:sy n="95" d="100"/>
        </p:scale>
        <p:origin x="404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FFIN Emmanuel" userId="990c9ddb-aa4b-4de2-8853-e0b9c01452ea" providerId="ADAL" clId="{A510B0B9-3149-469A-A9B2-ACCA71E01174}"/>
    <pc:docChg chg="custSel delSld modSld sldOrd">
      <pc:chgData name="RUFFIN Emmanuel" userId="990c9ddb-aa4b-4de2-8853-e0b9c01452ea" providerId="ADAL" clId="{A510B0B9-3149-469A-A9B2-ACCA71E01174}" dt="2025-12-10T10:55:01.276" v="1149" actId="20577"/>
      <pc:docMkLst>
        <pc:docMk/>
      </pc:docMkLst>
      <pc:sldChg chg="modSp mod">
        <pc:chgData name="RUFFIN Emmanuel" userId="990c9ddb-aa4b-4de2-8853-e0b9c01452ea" providerId="ADAL" clId="{A510B0B9-3149-469A-A9B2-ACCA71E01174}" dt="2025-12-10T10:36:35.776" v="647" actId="20577"/>
        <pc:sldMkLst>
          <pc:docMk/>
          <pc:sldMk cId="2200113011" sldId="1072"/>
        </pc:sldMkLst>
        <pc:spChg chg="mod">
          <ac:chgData name="RUFFIN Emmanuel" userId="990c9ddb-aa4b-4de2-8853-e0b9c01452ea" providerId="ADAL" clId="{A510B0B9-3149-469A-A9B2-ACCA71E01174}" dt="2025-12-10T10:36:35.776" v="647" actId="20577"/>
          <ac:spMkLst>
            <pc:docMk/>
            <pc:sldMk cId="2200113011" sldId="1072"/>
            <ac:spMk id="4" creationId="{00000000-0000-0000-0000-000000000000}"/>
          </ac:spMkLst>
        </pc:spChg>
      </pc:sldChg>
      <pc:sldChg chg="modSp mod">
        <pc:chgData name="RUFFIN Emmanuel" userId="990c9ddb-aa4b-4de2-8853-e0b9c01452ea" providerId="ADAL" clId="{A510B0B9-3149-469A-A9B2-ACCA71E01174}" dt="2025-12-10T10:51:50.305" v="1107" actId="20577"/>
        <pc:sldMkLst>
          <pc:docMk/>
          <pc:sldMk cId="3448897004" sldId="1138"/>
        </pc:sldMkLst>
        <pc:spChg chg="mod">
          <ac:chgData name="RUFFIN Emmanuel" userId="990c9ddb-aa4b-4de2-8853-e0b9c01452ea" providerId="ADAL" clId="{A510B0B9-3149-469A-A9B2-ACCA71E01174}" dt="2025-12-10T10:51:50.305" v="1107" actId="20577"/>
          <ac:spMkLst>
            <pc:docMk/>
            <pc:sldMk cId="3448897004" sldId="1138"/>
            <ac:spMk id="8" creationId="{3F494DC7-318E-FF40-9C20-802A6DCA80E0}"/>
          </ac:spMkLst>
        </pc:spChg>
      </pc:sldChg>
      <pc:sldChg chg="addSp delSp modSp mod">
        <pc:chgData name="RUFFIN Emmanuel" userId="990c9ddb-aa4b-4de2-8853-e0b9c01452ea" providerId="ADAL" clId="{A510B0B9-3149-469A-A9B2-ACCA71E01174}" dt="2025-12-10T10:52:17.646" v="1110"/>
        <pc:sldMkLst>
          <pc:docMk/>
          <pc:sldMk cId="42258018" sldId="1140"/>
        </pc:sldMkLst>
        <pc:spChg chg="add mod">
          <ac:chgData name="RUFFIN Emmanuel" userId="990c9ddb-aa4b-4de2-8853-e0b9c01452ea" providerId="ADAL" clId="{A510B0B9-3149-469A-A9B2-ACCA71E01174}" dt="2025-12-10T10:52:17.646" v="1110"/>
          <ac:spMkLst>
            <pc:docMk/>
            <pc:sldMk cId="42258018" sldId="1140"/>
            <ac:spMk id="2" creationId="{808228EE-4D20-A24E-5032-394CB3E5B8A4}"/>
          </ac:spMkLst>
        </pc:spChg>
        <pc:spChg chg="del mod">
          <ac:chgData name="RUFFIN Emmanuel" userId="990c9ddb-aa4b-4de2-8853-e0b9c01452ea" providerId="ADAL" clId="{A510B0B9-3149-469A-A9B2-ACCA71E01174}" dt="2025-12-10T10:52:16.458" v="1109" actId="478"/>
          <ac:spMkLst>
            <pc:docMk/>
            <pc:sldMk cId="42258018" sldId="1140"/>
            <ac:spMk id="8" creationId="{3F494DC7-318E-FF40-9C20-802A6DCA80E0}"/>
          </ac:spMkLst>
        </pc:spChg>
      </pc:sldChg>
      <pc:sldChg chg="modSp mod">
        <pc:chgData name="RUFFIN Emmanuel" userId="990c9ddb-aa4b-4de2-8853-e0b9c01452ea" providerId="ADAL" clId="{A510B0B9-3149-469A-A9B2-ACCA71E01174}" dt="2025-12-10T10:39:40.104" v="655" actId="6549"/>
        <pc:sldMkLst>
          <pc:docMk/>
          <pc:sldMk cId="3144944871" sldId="1141"/>
        </pc:sldMkLst>
        <pc:spChg chg="mod">
          <ac:chgData name="RUFFIN Emmanuel" userId="990c9ddb-aa4b-4de2-8853-e0b9c01452ea" providerId="ADAL" clId="{A510B0B9-3149-469A-A9B2-ACCA71E01174}" dt="2025-12-10T10:39:40.104" v="655" actId="6549"/>
          <ac:spMkLst>
            <pc:docMk/>
            <pc:sldMk cId="3144944871" sldId="1141"/>
            <ac:spMk id="26" creationId="{00000000-0000-0000-0000-000000000000}"/>
          </ac:spMkLst>
        </pc:spChg>
        <pc:spChg chg="mod">
          <ac:chgData name="RUFFIN Emmanuel" userId="990c9ddb-aa4b-4de2-8853-e0b9c01452ea" providerId="ADAL" clId="{A510B0B9-3149-469A-A9B2-ACCA71E01174}" dt="2025-12-10T10:23:47.465" v="62" actId="20577"/>
          <ac:spMkLst>
            <pc:docMk/>
            <pc:sldMk cId="3144944871" sldId="1141"/>
            <ac:spMk id="36" creationId="{0FF63BB7-2233-774C-A442-232FCCE5EA2E}"/>
          </ac:spMkLst>
        </pc:spChg>
      </pc:sldChg>
      <pc:sldChg chg="modSp mod">
        <pc:chgData name="RUFFIN Emmanuel" userId="990c9ddb-aa4b-4de2-8853-e0b9c01452ea" providerId="ADAL" clId="{A510B0B9-3149-469A-A9B2-ACCA71E01174}" dt="2025-12-10T10:55:01.276" v="1149" actId="20577"/>
        <pc:sldMkLst>
          <pc:docMk/>
          <pc:sldMk cId="1109169841" sldId="1142"/>
        </pc:sldMkLst>
        <pc:spChg chg="mod">
          <ac:chgData name="RUFFIN Emmanuel" userId="990c9ddb-aa4b-4de2-8853-e0b9c01452ea" providerId="ADAL" clId="{A510B0B9-3149-469A-A9B2-ACCA71E01174}" dt="2025-12-10T10:55:01.276" v="1149" actId="20577"/>
          <ac:spMkLst>
            <pc:docMk/>
            <pc:sldMk cId="1109169841" sldId="1142"/>
            <ac:spMk id="29" creationId="{00000000-0000-0000-0000-000000000000}"/>
          </ac:spMkLst>
        </pc:spChg>
        <pc:spChg chg="mod">
          <ac:chgData name="RUFFIN Emmanuel" userId="990c9ddb-aa4b-4de2-8853-e0b9c01452ea" providerId="ADAL" clId="{A510B0B9-3149-469A-A9B2-ACCA71E01174}" dt="2025-12-10T10:50:09.407" v="1017" actId="1035"/>
          <ac:spMkLst>
            <pc:docMk/>
            <pc:sldMk cId="1109169841" sldId="1142"/>
            <ac:spMk id="36" creationId="{0FF63BB7-2233-774C-A442-232FCCE5EA2E}"/>
          </ac:spMkLst>
        </pc:spChg>
      </pc:sldChg>
      <pc:sldChg chg="modSp mod">
        <pc:chgData name="RUFFIN Emmanuel" userId="990c9ddb-aa4b-4de2-8853-e0b9c01452ea" providerId="ADAL" clId="{A510B0B9-3149-469A-A9B2-ACCA71E01174}" dt="2025-12-10T10:50:21.738" v="1040" actId="1035"/>
        <pc:sldMkLst>
          <pc:docMk/>
          <pc:sldMk cId="3342971612" sldId="1143"/>
        </pc:sldMkLst>
        <pc:spChg chg="mod">
          <ac:chgData name="RUFFIN Emmanuel" userId="990c9ddb-aa4b-4de2-8853-e0b9c01452ea" providerId="ADAL" clId="{A510B0B9-3149-469A-A9B2-ACCA71E01174}" dt="2025-12-10T10:40:55.462" v="681" actId="6549"/>
          <ac:spMkLst>
            <pc:docMk/>
            <pc:sldMk cId="3342971612" sldId="1143"/>
            <ac:spMk id="23" creationId="{00000000-0000-0000-0000-000000000000}"/>
          </ac:spMkLst>
        </pc:spChg>
        <pc:spChg chg="mod">
          <ac:chgData name="RUFFIN Emmanuel" userId="990c9ddb-aa4b-4de2-8853-e0b9c01452ea" providerId="ADAL" clId="{A510B0B9-3149-469A-A9B2-ACCA71E01174}" dt="2025-12-10T10:50:21.738" v="1040" actId="1035"/>
          <ac:spMkLst>
            <pc:docMk/>
            <pc:sldMk cId="3342971612" sldId="1143"/>
            <ac:spMk id="36" creationId="{0FF63BB7-2233-774C-A442-232FCCE5EA2E}"/>
          </ac:spMkLst>
        </pc:spChg>
      </pc:sldChg>
      <pc:sldChg chg="addSp delSp modSp mod">
        <pc:chgData name="RUFFIN Emmanuel" userId="990c9ddb-aa4b-4de2-8853-e0b9c01452ea" providerId="ADAL" clId="{A510B0B9-3149-469A-A9B2-ACCA71E01174}" dt="2025-12-10T10:52:37.040" v="1112"/>
        <pc:sldMkLst>
          <pc:docMk/>
          <pc:sldMk cId="3332353150" sldId="1144"/>
        </pc:sldMkLst>
        <pc:spChg chg="add mod">
          <ac:chgData name="RUFFIN Emmanuel" userId="990c9ddb-aa4b-4de2-8853-e0b9c01452ea" providerId="ADAL" clId="{A510B0B9-3149-469A-A9B2-ACCA71E01174}" dt="2025-12-10T10:52:37.040" v="1112"/>
          <ac:spMkLst>
            <pc:docMk/>
            <pc:sldMk cId="3332353150" sldId="1144"/>
            <ac:spMk id="2" creationId="{B74B4BF9-AEB9-7E3B-0D46-2EB226A26129}"/>
          </ac:spMkLst>
        </pc:spChg>
        <pc:spChg chg="del mod">
          <ac:chgData name="RUFFIN Emmanuel" userId="990c9ddb-aa4b-4de2-8853-e0b9c01452ea" providerId="ADAL" clId="{A510B0B9-3149-469A-A9B2-ACCA71E01174}" dt="2025-12-10T10:52:35.149" v="1111" actId="478"/>
          <ac:spMkLst>
            <pc:docMk/>
            <pc:sldMk cId="3332353150" sldId="1144"/>
            <ac:spMk id="8" creationId="{3F494DC7-318E-FF40-9C20-802A6DCA80E0}"/>
          </ac:spMkLst>
        </pc:spChg>
      </pc:sldChg>
      <pc:sldChg chg="del">
        <pc:chgData name="RUFFIN Emmanuel" userId="990c9ddb-aa4b-4de2-8853-e0b9c01452ea" providerId="ADAL" clId="{A510B0B9-3149-469A-A9B2-ACCA71E01174}" dt="2025-12-10T10:48:15.607" v="925" actId="47"/>
        <pc:sldMkLst>
          <pc:docMk/>
          <pc:sldMk cId="3990801820" sldId="1145"/>
        </pc:sldMkLst>
      </pc:sldChg>
      <pc:sldChg chg="modSp mod ord">
        <pc:chgData name="RUFFIN Emmanuel" userId="990c9ddb-aa4b-4de2-8853-e0b9c01452ea" providerId="ADAL" clId="{A510B0B9-3149-469A-A9B2-ACCA71E01174}" dt="2025-12-10T10:49:43.010" v="977" actId="1035"/>
        <pc:sldMkLst>
          <pc:docMk/>
          <pc:sldMk cId="4024825814" sldId="1146"/>
        </pc:sldMkLst>
        <pc:spChg chg="mod">
          <ac:chgData name="RUFFIN Emmanuel" userId="990c9ddb-aa4b-4de2-8853-e0b9c01452ea" providerId="ADAL" clId="{A510B0B9-3149-469A-A9B2-ACCA71E01174}" dt="2025-12-10T10:49:14.541" v="941" actId="207"/>
          <ac:spMkLst>
            <pc:docMk/>
            <pc:sldMk cId="4024825814" sldId="1146"/>
            <ac:spMk id="29" creationId="{00000000-0000-0000-0000-000000000000}"/>
          </ac:spMkLst>
        </pc:spChg>
        <pc:spChg chg="mod">
          <ac:chgData name="RUFFIN Emmanuel" userId="990c9ddb-aa4b-4de2-8853-e0b9c01452ea" providerId="ADAL" clId="{A510B0B9-3149-469A-A9B2-ACCA71E01174}" dt="2025-12-10T10:49:43.010" v="977" actId="1035"/>
          <ac:spMkLst>
            <pc:docMk/>
            <pc:sldMk cId="4024825814" sldId="1146"/>
            <ac:spMk id="36" creationId="{0FF63BB7-2233-774C-A442-232FCCE5EA2E}"/>
          </ac:spMkLst>
        </pc:spChg>
      </pc:sldChg>
      <pc:sldChg chg="addSp delSp modSp mod">
        <pc:chgData name="RUFFIN Emmanuel" userId="990c9ddb-aa4b-4de2-8853-e0b9c01452ea" providerId="ADAL" clId="{A510B0B9-3149-469A-A9B2-ACCA71E01174}" dt="2025-12-10T10:53:01.173" v="1145" actId="1035"/>
        <pc:sldMkLst>
          <pc:docMk/>
          <pc:sldMk cId="1388416912" sldId="1148"/>
        </pc:sldMkLst>
        <pc:spChg chg="add mod">
          <ac:chgData name="RUFFIN Emmanuel" userId="990c9ddb-aa4b-4de2-8853-e0b9c01452ea" providerId="ADAL" clId="{A510B0B9-3149-469A-A9B2-ACCA71E01174}" dt="2025-12-10T10:52:52.175" v="1114"/>
          <ac:spMkLst>
            <pc:docMk/>
            <pc:sldMk cId="1388416912" sldId="1148"/>
            <ac:spMk id="2" creationId="{0AD6977C-DA70-5872-06BE-FAED453CDC06}"/>
          </ac:spMkLst>
        </pc:spChg>
        <pc:spChg chg="del">
          <ac:chgData name="RUFFIN Emmanuel" userId="990c9ddb-aa4b-4de2-8853-e0b9c01452ea" providerId="ADAL" clId="{A510B0B9-3149-469A-A9B2-ACCA71E01174}" dt="2025-12-10T10:52:50.868" v="1113" actId="478"/>
          <ac:spMkLst>
            <pc:docMk/>
            <pc:sldMk cId="1388416912" sldId="1148"/>
            <ac:spMk id="8" creationId="{3F494DC7-318E-FF40-9C20-802A6DCA80E0}"/>
          </ac:spMkLst>
        </pc:spChg>
        <pc:spChg chg="mod">
          <ac:chgData name="RUFFIN Emmanuel" userId="990c9ddb-aa4b-4de2-8853-e0b9c01452ea" providerId="ADAL" clId="{A510B0B9-3149-469A-A9B2-ACCA71E01174}" dt="2025-12-10T10:53:01.173" v="1145" actId="1035"/>
          <ac:spMkLst>
            <pc:docMk/>
            <pc:sldMk cId="1388416912" sldId="1148"/>
            <ac:spMk id="12" creationId="{2743ACC9-3033-D54A-9ECF-5810DA143A98}"/>
          </ac:spMkLst>
        </pc:spChg>
      </pc:sldChg>
      <pc:sldChg chg="modSp mod ord">
        <pc:chgData name="RUFFIN Emmanuel" userId="990c9ddb-aa4b-4de2-8853-e0b9c01452ea" providerId="ADAL" clId="{A510B0B9-3149-469A-A9B2-ACCA71E01174}" dt="2025-12-10T10:49:55.179" v="996" actId="1035"/>
        <pc:sldMkLst>
          <pc:docMk/>
          <pc:sldMk cId="2012362237" sldId="1149"/>
        </pc:sldMkLst>
        <pc:spChg chg="mod">
          <ac:chgData name="RUFFIN Emmanuel" userId="990c9ddb-aa4b-4de2-8853-e0b9c01452ea" providerId="ADAL" clId="{A510B0B9-3149-469A-A9B2-ACCA71E01174}" dt="2025-12-10T10:48:07.998" v="924" actId="20577"/>
          <ac:spMkLst>
            <pc:docMk/>
            <pc:sldMk cId="2012362237" sldId="1149"/>
            <ac:spMk id="29" creationId="{00000000-0000-0000-0000-000000000000}"/>
          </ac:spMkLst>
        </pc:spChg>
        <pc:spChg chg="mod">
          <ac:chgData name="RUFFIN Emmanuel" userId="990c9ddb-aa4b-4de2-8853-e0b9c01452ea" providerId="ADAL" clId="{A510B0B9-3149-469A-A9B2-ACCA71E01174}" dt="2025-12-10T10:49:55.179" v="996" actId="1035"/>
          <ac:spMkLst>
            <pc:docMk/>
            <pc:sldMk cId="2012362237" sldId="1149"/>
            <ac:spMk id="36" creationId="{0FF63BB7-2233-774C-A442-232FCCE5EA2E}"/>
          </ac:spMkLst>
        </pc:spChg>
      </pc:sldChg>
      <pc:sldChg chg="del">
        <pc:chgData name="RUFFIN Emmanuel" userId="990c9ddb-aa4b-4de2-8853-e0b9c01452ea" providerId="ADAL" clId="{A510B0B9-3149-469A-A9B2-ACCA71E01174}" dt="2025-12-10T10:48:32.474" v="926" actId="47"/>
        <pc:sldMkLst>
          <pc:docMk/>
          <pc:sldMk cId="2649702125" sldId="115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9D7756-2951-42C2-B02E-D90428094462}" type="datetimeFigureOut">
              <a:rPr lang="id-ID" smtClean="0"/>
              <a:t>19/05/2026</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F184F7-3F6F-4590-AF71-E6C43F6C6E9E}" type="slidenum">
              <a:rPr lang="id-ID" smtClean="0"/>
              <a:t>‹#›</a:t>
            </a:fld>
            <a:endParaRPr lang="id-ID"/>
          </a:p>
        </p:txBody>
      </p:sp>
    </p:spTree>
    <p:extLst>
      <p:ext uri="{BB962C8B-B14F-4D97-AF65-F5344CB8AC3E}">
        <p14:creationId xmlns:p14="http://schemas.microsoft.com/office/powerpoint/2010/main" val="396331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82809-8603-4B8D-85C0-5D95F6FAC86A}" type="datetimeFigureOut">
              <a:rPr lang="id-ID" smtClean="0"/>
              <a:t>19/05/2026</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8A28A-3C3B-4DCC-8038-AED859F2296D}" type="slidenum">
              <a:rPr lang="id-ID" smtClean="0"/>
              <a:t>‹#›</a:t>
            </a:fld>
            <a:endParaRPr lang="id-ID"/>
          </a:p>
        </p:txBody>
      </p:sp>
    </p:spTree>
    <p:extLst>
      <p:ext uri="{BB962C8B-B14F-4D97-AF65-F5344CB8AC3E}">
        <p14:creationId xmlns:p14="http://schemas.microsoft.com/office/powerpoint/2010/main" val="207974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3225" y="4557236"/>
            <a:ext cx="5911850" cy="4803494"/>
          </a:xfrm>
        </p:spPr>
        <p:txBody>
          <a:bodyPr/>
          <a:lstStyle/>
          <a:p>
            <a:pPr algn="just">
              <a:spcAft>
                <a:spcPts val="800"/>
              </a:spcAft>
            </a:pPr>
            <a:r>
              <a:rPr lang="en-GB" sz="1400" dirty="0">
                <a:latin typeface="Calibri" panose="020F0502020204030204" pitchFamily="34" charset="0"/>
                <a:cs typeface="Times New Roman" panose="02020603050405020304" pitchFamily="18" charset="0"/>
              </a:rPr>
              <a:t>TSI (Transition, Combined Tr), </a:t>
            </a:r>
          </a:p>
          <a:p>
            <a:pPr algn="just">
              <a:spcAft>
                <a:spcPts val="800"/>
              </a:spcAft>
            </a:pPr>
            <a:r>
              <a:rPr lang="en-GB" sz="1400" dirty="0">
                <a:latin typeface="Calibri" panose="020F0502020204030204" pitchFamily="34" charset="0"/>
                <a:cs typeface="Times New Roman" panose="02020603050405020304" pitchFamily="18" charset="0"/>
              </a:rPr>
              <a:t>Revision of TEN-T Regulation: </a:t>
            </a:r>
            <a:r>
              <a:rPr lang="en-US" sz="1400" dirty="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400" dirty="0">
              <a:cs typeface="Times New Roman" panose="02020603050405020304" pitchFamily="18" charset="0"/>
            </a:endParaRPr>
          </a:p>
          <a:p>
            <a:pPr marL="285750" indent="-285750">
              <a:buFont typeface="Arial" panose="020B0604020202020204" pitchFamily="34" charset="0"/>
              <a:buChar char="•"/>
            </a:pPr>
            <a:r>
              <a:rPr lang="en-US" sz="1400" dirty="0"/>
              <a:t>New intermediary deadline of 2040 to advance the completion of major parts of the network ahead of the 2050 deadline that applies to the wider, comprehensive network. Core network will also be extended. </a:t>
            </a:r>
          </a:p>
          <a:p>
            <a:pPr marL="285750" indent="-285750">
              <a:buFont typeface="Arial" panose="020B0604020202020204" pitchFamily="34" charset="0"/>
              <a:buChar char="•"/>
            </a:pPr>
            <a:r>
              <a:rPr lang="en-US" sz="1400" dirty="0"/>
              <a:t>New term: 9 European Transport Corridors (ECTs) - integration of Core Network Corridors (CNCs) and Rail Freight Corridors (RFCs). </a:t>
            </a:r>
          </a:p>
          <a:p>
            <a:pPr marL="285750" indent="-285750">
              <a:buFont typeface="Arial" panose="020B0604020202020204" pitchFamily="34" charset="0"/>
              <a:buChar char="•"/>
            </a:pPr>
            <a:r>
              <a:rPr lang="en-GB" sz="1400" dirty="0">
                <a:solidFill>
                  <a:srgbClr val="222222"/>
                </a:solidFill>
                <a:effectLst/>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285750" indent="-285750">
              <a:buFont typeface="Arial" panose="020B0604020202020204" pitchFamily="34" charset="0"/>
              <a:buChar char="•"/>
            </a:pPr>
            <a:r>
              <a:rPr lang="en-GB" sz="1400" dirty="0"/>
              <a:t>More transhipment terminals</a:t>
            </a:r>
          </a:p>
          <a:p>
            <a:pPr marL="285750" indent="-285750">
              <a:buFont typeface="Arial" panose="020B0604020202020204" pitchFamily="34" charset="0"/>
              <a:buChar char="•"/>
            </a:pPr>
            <a:r>
              <a:rPr lang="en-US" sz="1400" dirty="0"/>
              <a:t>High-speed rail network between the main nodes of Europe. The major TEN-T passenger rail lines should allow trains to travel at 160 km/h or faster by 2040.</a:t>
            </a:r>
            <a:endParaRPr lang="en-GB" sz="105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F23A27-AC26-4406-BCF6-64CB2C799C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35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19/05/2026</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dirty="0"/>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58054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19/05/2026</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dirty="0"/>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67471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2358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59877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0022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05504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6972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65717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9429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61029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19/05/2026</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57830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dirty="0"/>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88253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Tree>
    <p:extLst>
      <p:ext uri="{BB962C8B-B14F-4D97-AF65-F5344CB8AC3E}">
        <p14:creationId xmlns:p14="http://schemas.microsoft.com/office/powerpoint/2010/main" val="33279160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192153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245080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9555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233037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4014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11970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19/05/2026</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42880236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Tree>
    <p:extLst>
      <p:ext uri="{BB962C8B-B14F-4D97-AF65-F5344CB8AC3E}">
        <p14:creationId xmlns:p14="http://schemas.microsoft.com/office/powerpoint/2010/main" val="258146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25922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32786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3443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735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91521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299960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02792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atin typeface="Calibri"/>
                <a:cs typeface="Calibri"/>
              </a:defRPr>
            </a:lvl1pPr>
          </a:lstStyle>
          <a:p>
            <a:r>
              <a:rPr lang="en-US"/>
              <a:t>Click to edit Master title style</a:t>
            </a:r>
            <a:endParaRPr lang="en-US" dirty="0"/>
          </a:p>
        </p:txBody>
      </p:sp>
      <p:sp>
        <p:nvSpPr>
          <p:cNvPr id="6" name="Text Placeholder 2"/>
          <p:cNvSpPr>
            <a:spLocks noGrp="1"/>
          </p:cNvSpPr>
          <p:nvPr>
            <p:ph idx="1"/>
          </p:nvPr>
        </p:nvSpPr>
        <p:spPr>
          <a:xfrm>
            <a:off x="836084" y="1157941"/>
            <a:ext cx="10658661" cy="485588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7913" y="6309320"/>
            <a:ext cx="1154087" cy="548680"/>
          </a:xfrm>
          <a:prstGeom prst="rect">
            <a:avLst/>
          </a:prstGeom>
        </p:spPr>
      </p:pic>
      <p:sp>
        <p:nvSpPr>
          <p:cNvPr id="7" name="Slide Number Placeholder 5"/>
          <p:cNvSpPr txBox="1">
            <a:spLocks/>
          </p:cNvSpPr>
          <p:nvPr userDrawn="1"/>
        </p:nvSpPr>
        <p:spPr>
          <a:xfrm>
            <a:off x="10673769" y="6602856"/>
            <a:ext cx="1350019" cy="144000"/>
          </a:xfrm>
          <a:prstGeom prst="rect">
            <a:avLst/>
          </a:prstGeom>
        </p:spPr>
        <p:txBody>
          <a:bodyPr vert="horz" lIns="0" tIns="0" rIns="0" bIns="0" rtlCol="0" anchor="b" anchorCtr="0"/>
          <a:lstStyle>
            <a:defPPr>
              <a:defRPr lang="en-US"/>
            </a:defPPr>
            <a:lvl1pPr marL="0" algn="r" defTabSz="457200" rtl="0" eaLnBrk="1" latinLnBrk="0" hangingPunct="1">
              <a:defRPr sz="900" kern="1200">
                <a:solidFill>
                  <a:schemeClr val="bg1"/>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2F9617-6250-4A4E-A789-B3C5DD958110}" type="slidenum">
              <a:rPr lang="en-US" sz="900" smtClean="0"/>
              <a:pPr/>
              <a:t>‹#›</a:t>
            </a:fld>
            <a:endParaRPr lang="en-US" sz="900" dirty="0"/>
          </a:p>
        </p:txBody>
      </p:sp>
    </p:spTree>
    <p:extLst>
      <p:ext uri="{BB962C8B-B14F-4D97-AF65-F5344CB8AC3E}">
        <p14:creationId xmlns:p14="http://schemas.microsoft.com/office/powerpoint/2010/main" val="85384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4425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67994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35337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00016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dirty="0"/>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13196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19/05/2026</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724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2.emf"/><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2.emf"/><Relationship Id="rId5" Type="http://schemas.openxmlformats.org/officeDocument/2006/relationships/slideLayout" Target="../slideLayouts/slideLayout31.xml"/><Relationship Id="rId10" Type="http://schemas.openxmlformats.org/officeDocument/2006/relationships/theme" Target="../theme/theme4.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dirty="0"/>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86917024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userDrawn="1">
          <p15:clr>
            <a:srgbClr val="F26B43"/>
          </p15:clr>
        </p15:guide>
        <p15:guide id="2" orient="horz" pos="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96739103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21499635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6882331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mailto:iss.pwu@era.europa.eu" TargetMode="External"/><Relationship Id="rId2" Type="http://schemas.openxmlformats.org/officeDocument/2006/relationships/hyperlink" Target="https://www.era.europa.eu/content/information-sharing-system-iss-pre-registration" TargetMode="External"/><Relationship Id="rId1" Type="http://schemas.openxmlformats.org/officeDocument/2006/relationships/slideLayout" Target="../slideLayouts/slideLayout26.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9.jpeg"/><Relationship Id="rId7"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hyperlink" Target="https://www.linkedin.com/company/european-railway-agency" TargetMode="External"/><Relationship Id="rId5" Type="http://schemas.openxmlformats.org/officeDocument/2006/relationships/image" Target="../media/image10.emf"/><Relationship Id="rId4" Type="http://schemas.openxmlformats.org/officeDocument/2006/relationships/hyperlink" Target="https://twitter.com/ERA_railways" TargetMode="External"/><Relationship Id="rId9" Type="http://schemas.openxmlformats.org/officeDocument/2006/relationships/image" Target="../media/image12.emf"/></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outdoor, track, lined, surrounded&#10;&#10;Description automatically generated">
            <a:extLst>
              <a:ext uri="{FF2B5EF4-FFF2-40B4-BE49-F238E27FC236}">
                <a16:creationId xmlns:a16="http://schemas.microsoft.com/office/drawing/2014/main" id="{8151E562-0BCE-49FC-B27B-BE30AA3C43E0}"/>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p:cNvSpPr/>
          <p:nvPr/>
        </p:nvSpPr>
        <p:spPr>
          <a:xfrm>
            <a:off x="478395" y="0"/>
            <a:ext cx="6678309" cy="6297854"/>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Title 3"/>
          <p:cNvSpPr>
            <a:spLocks noGrp="1"/>
          </p:cNvSpPr>
          <p:nvPr>
            <p:ph type="ctrTitle"/>
          </p:nvPr>
        </p:nvSpPr>
        <p:spPr>
          <a:xfrm>
            <a:off x="657933" y="371242"/>
            <a:ext cx="6260755" cy="1790263"/>
          </a:xfrm>
        </p:spPr>
        <p:txBody>
          <a:bodyPr>
            <a:noAutofit/>
          </a:bodyPr>
          <a:lstStyle/>
          <a:p>
            <a:pPr algn="l">
              <a:lnSpc>
                <a:spcPct val="100000"/>
              </a:lnSpc>
            </a:pPr>
            <a:r>
              <a:rPr lang="en-GB" dirty="0">
                <a:solidFill>
                  <a:schemeClr val="bg1"/>
                </a:solidFill>
                <a:effectLst/>
                <a:latin typeface="Calibri" panose="020F0502020204030204" pitchFamily="34" charset="0"/>
                <a:ea typeface="Times New Roman" panose="02020603050405020304" pitchFamily="18" charset="0"/>
              </a:rPr>
              <a:t>CSM ASLP</a:t>
            </a:r>
            <a:br>
              <a:rPr lang="en-GB" sz="3500" dirty="0">
                <a:solidFill>
                  <a:schemeClr val="bg1"/>
                </a:solidFill>
                <a:effectLst/>
                <a:latin typeface="Calibri" panose="020F0502020204030204" pitchFamily="34" charset="0"/>
                <a:ea typeface="Times New Roman" panose="02020603050405020304" pitchFamily="18" charset="0"/>
              </a:rPr>
            </a:br>
            <a:r>
              <a:rPr lang="en-GB" sz="3500" dirty="0">
                <a:solidFill>
                  <a:schemeClr val="bg1"/>
                </a:solidFill>
                <a:effectLst/>
                <a:latin typeface="Calibri" panose="020F0502020204030204" pitchFamily="34" charset="0"/>
                <a:ea typeface="Times New Roman" panose="02020603050405020304" pitchFamily="18" charset="0"/>
              </a:rPr>
              <a:t>Registration of ISS Pilot users</a:t>
            </a:r>
            <a:endParaRPr lang="id-ID" sz="3500" dirty="0">
              <a:solidFill>
                <a:schemeClr val="bg1"/>
              </a:solidFill>
              <a:latin typeface="Calibri" panose="020F0502020204030204" pitchFamily="34" charset="0"/>
              <a:cs typeface="Calibri" panose="020F0502020204030204" pitchFamily="34" charset="0"/>
            </a:endParaRPr>
          </a:p>
        </p:txBody>
      </p:sp>
      <p:cxnSp>
        <p:nvCxnSpPr>
          <p:cNvPr id="9" name="Straight Connector 8"/>
          <p:cNvCxnSpPr>
            <a:cxnSpLocks/>
          </p:cNvCxnSpPr>
          <p:nvPr/>
        </p:nvCxnSpPr>
        <p:spPr>
          <a:xfrm>
            <a:off x="761294" y="3261008"/>
            <a:ext cx="60540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5469DCAB-2F4C-4855-A2DD-8F41E74CAF44}" type="slidenum">
              <a:rPr lang="id-ID" smtClean="0"/>
              <a:t>1</a:t>
            </a:fld>
            <a:endParaRPr lang="id-ID"/>
          </a:p>
        </p:txBody>
      </p:sp>
      <p:pic>
        <p:nvPicPr>
          <p:cNvPr id="17" name="Immagine 16">
            <a:extLst>
              <a:ext uri="{FF2B5EF4-FFF2-40B4-BE49-F238E27FC236}">
                <a16:creationId xmlns:a16="http://schemas.microsoft.com/office/drawing/2014/main" id="{48FEC4E6-5CB0-B749-9EB0-C0FF1A6864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1295" y="3671603"/>
            <a:ext cx="3570104" cy="2215657"/>
          </a:xfrm>
          <a:prstGeom prst="rect">
            <a:avLst/>
          </a:prstGeom>
        </p:spPr>
      </p:pic>
      <p:sp>
        <p:nvSpPr>
          <p:cNvPr id="5" name="TextBox 4">
            <a:extLst>
              <a:ext uri="{FF2B5EF4-FFF2-40B4-BE49-F238E27FC236}">
                <a16:creationId xmlns:a16="http://schemas.microsoft.com/office/drawing/2014/main" id="{DEA2C302-CD19-428A-893B-2D44B448B423}"/>
              </a:ext>
            </a:extLst>
          </p:cNvPr>
          <p:cNvSpPr txBox="1"/>
          <p:nvPr/>
        </p:nvSpPr>
        <p:spPr>
          <a:xfrm>
            <a:off x="657933" y="2649792"/>
            <a:ext cx="5944306" cy="461665"/>
          </a:xfrm>
          <a:prstGeom prst="rect">
            <a:avLst/>
          </a:prstGeom>
          <a:noFill/>
        </p:spPr>
        <p:txBody>
          <a:bodyPr wrap="square" rtlCol="0">
            <a:spAutoFit/>
          </a:bodyPr>
          <a:lstStyle/>
          <a:p>
            <a:r>
              <a:rPr lang="en-US" sz="2400" dirty="0">
                <a:solidFill>
                  <a:schemeClr val="bg1"/>
                </a:solidFill>
              </a:rPr>
              <a:t>Implementation guidance| ERA</a:t>
            </a:r>
            <a:endParaRPr lang="en-GB" sz="2400" dirty="0">
              <a:solidFill>
                <a:schemeClr val="bg1"/>
              </a:solidFill>
            </a:endParaRPr>
          </a:p>
        </p:txBody>
      </p:sp>
      <p:sp>
        <p:nvSpPr>
          <p:cNvPr id="11" name="TextBox 10">
            <a:extLst>
              <a:ext uri="{FF2B5EF4-FFF2-40B4-BE49-F238E27FC236}">
                <a16:creationId xmlns:a16="http://schemas.microsoft.com/office/drawing/2014/main" id="{8A697A6A-9CDE-4F1B-A8C3-FF5F37B795A3}"/>
              </a:ext>
            </a:extLst>
          </p:cNvPr>
          <p:cNvSpPr txBox="1"/>
          <p:nvPr/>
        </p:nvSpPr>
        <p:spPr>
          <a:xfrm>
            <a:off x="11713605" y="2772947"/>
            <a:ext cx="338554" cy="3524907"/>
          </a:xfrm>
          <a:prstGeom prst="rect">
            <a:avLst/>
          </a:prstGeom>
          <a:noFill/>
        </p:spPr>
        <p:txBody>
          <a:bodyPr vert="vert270" wrap="square" rtlCol="0">
            <a:spAutoFit/>
          </a:bodyPr>
          <a:lstStyle/>
          <a:p>
            <a:r>
              <a:rPr lang="en-US" sz="1000" dirty="0">
                <a:solidFill>
                  <a:schemeClr val="bg1"/>
                </a:solidFill>
              </a:rPr>
              <a:t>Photo: Adobe </a:t>
            </a:r>
            <a:r>
              <a:rPr lang="en-US" sz="1000" dirty="0" err="1">
                <a:solidFill>
                  <a:schemeClr val="bg1"/>
                </a:solidFill>
              </a:rPr>
              <a:t>Srock</a:t>
            </a:r>
            <a:r>
              <a:rPr lang="en-US" sz="1000" dirty="0">
                <a:solidFill>
                  <a:schemeClr val="bg1"/>
                </a:solidFill>
              </a:rPr>
              <a:t> / by </a:t>
            </a:r>
            <a:r>
              <a:rPr lang="en-GB" sz="1000" dirty="0">
                <a:solidFill>
                  <a:schemeClr val="bg1"/>
                </a:solidFill>
              </a:rPr>
              <a:t> </a:t>
            </a:r>
            <a:r>
              <a:rPr lang="en-GB" sz="1000" dirty="0" err="1">
                <a:solidFill>
                  <a:schemeClr val="bg1"/>
                </a:solidFill>
              </a:rPr>
              <a:t>T</a:t>
            </a:r>
            <a:r>
              <a:rPr lang="en-GB" sz="1000" b="0" i="0" u="none" strike="noStrike" dirty="0" err="1">
                <a:solidFill>
                  <a:schemeClr val="bg1"/>
                </a:solidFill>
                <a:effectLst/>
                <a:latin typeface="adobe-clean"/>
              </a:rPr>
              <a:t>arasylo</a:t>
            </a:r>
            <a:endParaRPr lang="en-GB" sz="1000" dirty="0">
              <a:solidFill>
                <a:schemeClr val="bg1"/>
              </a:solidFill>
            </a:endParaRPr>
          </a:p>
        </p:txBody>
      </p:sp>
    </p:spTree>
    <p:extLst>
      <p:ext uri="{BB962C8B-B14F-4D97-AF65-F5344CB8AC3E}">
        <p14:creationId xmlns:p14="http://schemas.microsoft.com/office/powerpoint/2010/main" val="2200113011"/>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17">
            <a:extLst>
              <a:ext uri="{FF2B5EF4-FFF2-40B4-BE49-F238E27FC236}">
                <a16:creationId xmlns:a16="http://schemas.microsoft.com/office/drawing/2014/main" id="{99DD6716-CE98-DC44-9738-DA1B9293FC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53400" y="0"/>
            <a:ext cx="4038601" cy="685800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7928753" y="0"/>
            <a:ext cx="2246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43ACC9-3033-D54A-9ECF-5810DA143A98}"/>
              </a:ext>
            </a:extLst>
          </p:cNvPr>
          <p:cNvSpPr/>
          <p:nvPr/>
        </p:nvSpPr>
        <p:spPr>
          <a:xfrm>
            <a:off x="0" y="4511706"/>
            <a:ext cx="7928753" cy="34252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Box 8">
            <a:extLst>
              <a:ext uri="{FF2B5EF4-FFF2-40B4-BE49-F238E27FC236}">
                <a16:creationId xmlns:a16="http://schemas.microsoft.com/office/drawing/2014/main" id="{15CFA201-2F4D-40D6-9384-EBDBDAB49389}"/>
              </a:ext>
            </a:extLst>
          </p:cNvPr>
          <p:cNvSpPr txBox="1"/>
          <p:nvPr/>
        </p:nvSpPr>
        <p:spPr>
          <a:xfrm>
            <a:off x="11853446" y="2784906"/>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b="0" i="0" u="none" strike="noStrike" err="1">
                <a:solidFill>
                  <a:schemeClr val="bg1"/>
                </a:solidFill>
                <a:effectLst/>
                <a:latin typeface="adobe-clean"/>
              </a:rPr>
              <a:t>tarasylo</a:t>
            </a:r>
            <a:endParaRPr lang="en-GB" sz="1000">
              <a:solidFill>
                <a:schemeClr val="bg1"/>
              </a:solidFill>
            </a:endParaRPr>
          </a:p>
        </p:txBody>
      </p:sp>
      <p:sp>
        <p:nvSpPr>
          <p:cNvPr id="11" name="Title 4">
            <a:extLst>
              <a:ext uri="{FF2B5EF4-FFF2-40B4-BE49-F238E27FC236}">
                <a16:creationId xmlns:a16="http://schemas.microsoft.com/office/drawing/2014/main" id="{DEFDA631-2D13-D345-A70C-9E279D6251BC}"/>
              </a:ext>
            </a:extLst>
          </p:cNvPr>
          <p:cNvSpPr txBox="1">
            <a:spLocks/>
          </p:cNvSpPr>
          <p:nvPr/>
        </p:nvSpPr>
        <p:spPr>
          <a:xfrm>
            <a:off x="1419730" y="1185548"/>
            <a:ext cx="5637167" cy="127321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fr-BE" dirty="0">
                <a:solidFill>
                  <a:schemeClr val="bg1"/>
                </a:solidFill>
                <a:latin typeface="+mn-lt"/>
              </a:rPr>
              <a:t>Registration Guidance</a:t>
            </a:r>
            <a:endParaRPr lang="id-ID" sz="2400" dirty="0">
              <a:solidFill>
                <a:schemeClr val="bg1"/>
              </a:solidFill>
              <a:latin typeface="+mn-lt"/>
            </a:endParaRPr>
          </a:p>
        </p:txBody>
      </p:sp>
      <p:sp>
        <p:nvSpPr>
          <p:cNvPr id="2" name="Rectangle 2">
            <a:extLst>
              <a:ext uri="{FF2B5EF4-FFF2-40B4-BE49-F238E27FC236}">
                <a16:creationId xmlns:a16="http://schemas.microsoft.com/office/drawing/2014/main" id="{B74B4BF9-AEB9-7E3B-0D46-2EB226A26129}"/>
              </a:ext>
            </a:extLst>
          </p:cNvPr>
          <p:cNvSpPr/>
          <p:nvPr/>
        </p:nvSpPr>
        <p:spPr>
          <a:xfrm>
            <a:off x="1419730" y="2346777"/>
            <a:ext cx="6509022" cy="3785652"/>
          </a:xfrm>
          <a:prstGeom prst="rect">
            <a:avLst/>
          </a:prstGeom>
        </p:spPr>
        <p:txBody>
          <a:bodyPr wrap="square">
            <a:spAutoFit/>
          </a:bodyPr>
          <a:lstStyle/>
          <a:p>
            <a:pPr marL="457200" indent="-457200">
              <a:buFont typeface="+mj-lt"/>
              <a:buAutoNum type="arabicPeriod"/>
            </a:pPr>
            <a:r>
              <a:rPr lang="en-US" sz="2000" b="0" i="0" dirty="0">
                <a:solidFill>
                  <a:schemeClr val="bg1"/>
                </a:solidFill>
                <a:effectLst/>
                <a:latin typeface="Calibri" panose="020F0502020204030204" pitchFamily="34" charset="0"/>
              </a:rPr>
              <a:t>CSM ASLP requirement for registration</a:t>
            </a:r>
          </a:p>
          <a:p>
            <a:pPr marL="914400" lvl="1" indent="-457200">
              <a:buFont typeface="+mj-lt"/>
              <a:buAutoNum type="arabicPeriod"/>
            </a:pPr>
            <a:r>
              <a:rPr lang="en-US" sz="2000" dirty="0">
                <a:solidFill>
                  <a:schemeClr val="bg1"/>
                </a:solidFill>
                <a:latin typeface="Calibri" panose="020F0502020204030204" pitchFamily="34" charset="0"/>
              </a:rPr>
              <a:t>Why is it used for?</a:t>
            </a:r>
          </a:p>
          <a:p>
            <a:pPr marL="914400" lvl="1" indent="-457200">
              <a:buFont typeface="+mj-lt"/>
              <a:buAutoNum type="arabicPeriod"/>
            </a:pPr>
            <a:r>
              <a:rPr lang="en-US" sz="2000" dirty="0">
                <a:solidFill>
                  <a:schemeClr val="bg1"/>
                </a:solidFill>
                <a:latin typeface="Calibri" panose="020F0502020204030204" pitchFamily="34" charset="0"/>
              </a:rPr>
              <a:t>Why it is important?</a:t>
            </a:r>
          </a:p>
          <a:p>
            <a:pPr marL="457200" indent="-457200">
              <a:buFont typeface="+mj-lt"/>
              <a:buAutoNum type="arabicPeriod"/>
            </a:pPr>
            <a:r>
              <a:rPr lang="en-US" sz="2000" b="0" i="0" dirty="0">
                <a:solidFill>
                  <a:schemeClr val="bg1"/>
                </a:solidFill>
                <a:effectLst/>
                <a:latin typeface="Calibri" panose="020F0502020204030204" pitchFamily="34" charset="0"/>
              </a:rPr>
              <a:t>How to prepare for good quality registration?</a:t>
            </a:r>
          </a:p>
          <a:p>
            <a:pPr marL="914400" lvl="1" indent="-457200">
              <a:buFont typeface="+mj-lt"/>
              <a:buAutoNum type="arabicPeriod"/>
            </a:pPr>
            <a:r>
              <a:rPr lang="en-US" sz="2000" dirty="0">
                <a:solidFill>
                  <a:schemeClr val="bg1"/>
                </a:solidFill>
                <a:latin typeface="Calibri" panose="020F0502020204030204" pitchFamily="34" charset="0"/>
              </a:rPr>
              <a:t>Entity Contact (Power Users)</a:t>
            </a:r>
          </a:p>
          <a:p>
            <a:pPr marL="914400" lvl="1" indent="-457200">
              <a:buFont typeface="+mj-lt"/>
              <a:buAutoNum type="arabicPeriod"/>
            </a:pPr>
            <a:r>
              <a:rPr lang="en-US" sz="2000" dirty="0">
                <a:solidFill>
                  <a:schemeClr val="bg1"/>
                </a:solidFill>
                <a:latin typeface="Calibri" panose="020F0502020204030204" pitchFamily="34" charset="0"/>
              </a:rPr>
              <a:t>Entity Contributors (Other Entity’s Users)</a:t>
            </a:r>
          </a:p>
          <a:p>
            <a:pPr marL="914400" lvl="1" indent="-457200">
              <a:buFont typeface="+mj-lt"/>
              <a:buAutoNum type="arabicPeriod"/>
            </a:pPr>
            <a:r>
              <a:rPr lang="en-US" sz="2000" dirty="0">
                <a:solidFill>
                  <a:schemeClr val="bg1"/>
                </a:solidFill>
                <a:latin typeface="Calibri" panose="020F0502020204030204" pitchFamily="34" charset="0"/>
              </a:rPr>
              <a:t>Supporting justification</a:t>
            </a:r>
          </a:p>
          <a:p>
            <a:pPr marL="457200" indent="-457200">
              <a:buFont typeface="+mj-lt"/>
              <a:buAutoNum type="arabicPeriod"/>
            </a:pPr>
            <a:r>
              <a:rPr lang="en-US" sz="2000" dirty="0">
                <a:solidFill>
                  <a:schemeClr val="bg1"/>
                </a:solidFill>
                <a:latin typeface="Calibri" panose="020F0502020204030204" pitchFamily="34" charset="0"/>
              </a:rPr>
              <a:t>How to fill-out your Registration?</a:t>
            </a:r>
          </a:p>
          <a:p>
            <a:pPr marL="914400" lvl="1" indent="-457200">
              <a:buFont typeface="+mj-lt"/>
              <a:buAutoNum type="arabicPeriod"/>
            </a:pPr>
            <a:r>
              <a:rPr lang="en-US" sz="2000" dirty="0">
                <a:solidFill>
                  <a:schemeClr val="bg1"/>
                </a:solidFill>
                <a:latin typeface="Calibri" panose="020F0502020204030204" pitchFamily="34" charset="0"/>
              </a:rPr>
              <a:t>First registration</a:t>
            </a:r>
            <a:endParaRPr lang="en-US" sz="2000" b="0" i="0" dirty="0">
              <a:solidFill>
                <a:schemeClr val="bg1"/>
              </a:solidFill>
              <a:effectLst/>
              <a:latin typeface="Calibri" panose="020F0502020204030204" pitchFamily="34" charset="0"/>
            </a:endParaRPr>
          </a:p>
          <a:p>
            <a:pPr marL="457200" indent="-457200">
              <a:buFont typeface="+mj-lt"/>
              <a:buAutoNum type="arabicPeriod"/>
            </a:pPr>
            <a:r>
              <a:rPr lang="en-US" sz="2000" b="0" i="0" dirty="0">
                <a:solidFill>
                  <a:schemeClr val="bg1"/>
                </a:solidFill>
                <a:effectLst/>
                <a:latin typeface="Calibri" panose="020F0502020204030204" pitchFamily="34" charset="0"/>
              </a:rPr>
              <a:t>How to update your Registration?</a:t>
            </a:r>
            <a:endParaRPr lang="en-US" sz="2000" dirty="0">
              <a:solidFill>
                <a:schemeClr val="bg1"/>
              </a:solidFill>
              <a:latin typeface="Calibri" panose="020F0502020204030204" pitchFamily="34" charset="0"/>
            </a:endParaRPr>
          </a:p>
          <a:p>
            <a:pPr marL="914400" lvl="1" indent="-457200">
              <a:buFont typeface="+mj-lt"/>
              <a:buAutoNum type="arabicPeriod"/>
            </a:pPr>
            <a:r>
              <a:rPr lang="en-US" sz="2000" dirty="0">
                <a:solidFill>
                  <a:schemeClr val="bg1"/>
                </a:solidFill>
                <a:latin typeface="Calibri" panose="020F0502020204030204" pitchFamily="34" charset="0"/>
              </a:rPr>
              <a:t>Registration update</a:t>
            </a:r>
          </a:p>
          <a:p>
            <a:pPr marL="457200" indent="-457200">
              <a:buFont typeface="+mj-lt"/>
              <a:buAutoNum type="arabicPeriod"/>
            </a:pPr>
            <a:r>
              <a:rPr lang="en-US" sz="2000" dirty="0">
                <a:solidFill>
                  <a:schemeClr val="bg1"/>
                </a:solidFill>
                <a:latin typeface="Calibri" panose="020F0502020204030204" pitchFamily="34" charset="0"/>
              </a:rPr>
              <a:t>How to contact ERA, in case of need?</a:t>
            </a:r>
          </a:p>
        </p:txBody>
      </p:sp>
    </p:spTree>
    <p:extLst>
      <p:ext uri="{BB962C8B-B14F-4D97-AF65-F5344CB8AC3E}">
        <p14:creationId xmlns:p14="http://schemas.microsoft.com/office/powerpoint/2010/main" val="333235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63337" y="2149787"/>
            <a:ext cx="6614747" cy="3785652"/>
          </a:xfrm>
          <a:prstGeom prst="rect">
            <a:avLst/>
          </a:prstGeom>
        </p:spPr>
        <p:txBody>
          <a:bodyPr wrap="square" lIns="91440" tIns="45720" rIns="91440" bIns="45720" anchor="t">
            <a:spAutoFit/>
          </a:bodyPr>
          <a:lstStyle/>
          <a:p>
            <a:pPr marL="457200" indent="-457200">
              <a:buAutoNum type="arabicParenR"/>
              <a:defRPr/>
            </a:pPr>
            <a:r>
              <a:rPr lang="en-US" sz="2000" b="1" dirty="0">
                <a:solidFill>
                  <a:srgbClr val="4A66AC"/>
                </a:solidFill>
              </a:rPr>
              <a:t>Go to </a:t>
            </a:r>
            <a:r>
              <a:rPr lang="en-US" sz="2000" dirty="0">
                <a:solidFill>
                  <a:srgbClr val="4A66AC"/>
                </a:solidFill>
                <a:ea typeface="+mn-lt"/>
                <a:cs typeface="+mn-lt"/>
                <a:hlinkClick r:id="rId2"/>
              </a:rPr>
              <a:t>Information Sharing System (ISS) Pre-Registration | European Union Agency for Railways (europa.eu)</a:t>
            </a:r>
            <a:r>
              <a:rPr lang="en-US" sz="2000" dirty="0">
                <a:solidFill>
                  <a:srgbClr val="4A66AC"/>
                </a:solidFill>
              </a:rPr>
              <a:t> </a:t>
            </a:r>
            <a:r>
              <a:rPr lang="en-US" sz="2000" b="1" dirty="0">
                <a:solidFill>
                  <a:srgbClr val="4A66AC"/>
                </a:solidFill>
              </a:rPr>
              <a:t>and download the registration template</a:t>
            </a:r>
          </a:p>
          <a:p>
            <a:pPr marL="457200" indent="-457200">
              <a:buAutoNum type="arabicParenR"/>
              <a:defRPr/>
            </a:pPr>
            <a:endParaRPr lang="en-US" sz="2000" b="1" dirty="0">
              <a:solidFill>
                <a:srgbClr val="4A66AC"/>
              </a:solidFill>
            </a:endParaRPr>
          </a:p>
          <a:p>
            <a:pPr marL="457200" indent="-457200">
              <a:buAutoNum type="arabicParenR"/>
              <a:defRPr/>
            </a:pPr>
            <a:r>
              <a:rPr lang="en-US" sz="2000" b="1" dirty="0">
                <a:solidFill>
                  <a:srgbClr val="4A66AC"/>
                </a:solidFill>
              </a:rPr>
              <a:t>Fill-in each purple-marked data and save your registration file</a:t>
            </a:r>
          </a:p>
          <a:p>
            <a:pPr lvl="0">
              <a:defRPr/>
            </a:pPr>
            <a:r>
              <a:rPr lang="en-US" sz="2000" b="1" dirty="0">
                <a:solidFill>
                  <a:srgbClr val="4A66AC"/>
                </a:solidFill>
              </a:rPr>
              <a:t>       (If relevant, fill-in optional fields)</a:t>
            </a:r>
          </a:p>
          <a:p>
            <a:pPr lvl="0">
              <a:defRPr/>
            </a:pPr>
            <a:endParaRPr lang="en-US" sz="2000" b="1" dirty="0">
              <a:solidFill>
                <a:srgbClr val="4A66AC"/>
              </a:solidFill>
            </a:endParaRPr>
          </a:p>
          <a:p>
            <a:pPr lvl="0">
              <a:defRPr/>
            </a:pPr>
            <a:r>
              <a:rPr lang="en-US" sz="2000" b="1" dirty="0">
                <a:solidFill>
                  <a:srgbClr val="4A66AC"/>
                </a:solidFill>
              </a:rPr>
              <a:t>3)  Send your file to </a:t>
            </a:r>
            <a:r>
              <a:rPr lang="en-US" sz="2000" b="1" dirty="0">
                <a:solidFill>
                  <a:srgbClr val="4A66AC"/>
                </a:solidFill>
                <a:hlinkClick r:id="rId3"/>
              </a:rPr>
              <a:t>iss.pwu@era.europa.eu</a:t>
            </a:r>
            <a:endParaRPr lang="en-US" sz="2000" b="1" dirty="0">
              <a:solidFill>
                <a:srgbClr val="4A66AC"/>
              </a:solidFill>
            </a:endParaRPr>
          </a:p>
          <a:p>
            <a:pPr>
              <a:defRPr/>
            </a:pPr>
            <a:r>
              <a:rPr lang="en-US" sz="2000" b="1" dirty="0">
                <a:solidFill>
                  <a:srgbClr val="4A66AC"/>
                </a:solidFill>
              </a:rPr>
              <a:t>	OR</a:t>
            </a:r>
          </a:p>
          <a:p>
            <a:pPr>
              <a:defRPr/>
            </a:pPr>
            <a:r>
              <a:rPr lang="en-US" sz="2000" b="1" dirty="0">
                <a:solidFill>
                  <a:srgbClr val="4A66AC"/>
                </a:solidFill>
              </a:rPr>
              <a:t>3) Use the ‘contact us’ / ‘CSM ASLP and Information Sharing System’ page of the Agency website to send your file</a:t>
            </a:r>
            <a:endParaRPr lang="en-US" sz="2000" b="1" dirty="0">
              <a:solidFill>
                <a:srgbClr val="4A66AC"/>
              </a:solidFill>
              <a:cs typeface="Calibri"/>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a:stretch/>
        </p:blipFill>
        <p:spPr>
          <a:xfrm>
            <a:off x="7185311" y="2214000"/>
            <a:ext cx="5029851"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184265"/>
            <a:ext cx="8836403" cy="1273215"/>
          </a:xfrm>
        </p:spPr>
        <p:txBody>
          <a:bodyPr lIns="0" tIns="0" rIns="0" bIns="0">
            <a:normAutofit fontScale="90000"/>
          </a:bodyPr>
          <a:lstStyle/>
          <a:p>
            <a:r>
              <a:rPr lang="en-US" dirty="0">
                <a:latin typeface="+mn-lt"/>
              </a:rPr>
              <a:t>How to send your registration to ERA?</a:t>
            </a:r>
            <a:br>
              <a:rPr lang="en-US" dirty="0">
                <a:latin typeface="+mn-lt"/>
              </a:rPr>
            </a:br>
            <a:r>
              <a:rPr lang="en-US" sz="2400" dirty="0">
                <a:solidFill>
                  <a:srgbClr val="FF0000"/>
                </a:solidFill>
                <a:latin typeface="+mn-lt"/>
              </a:rPr>
              <a:t>First registration </a:t>
            </a:r>
            <a:r>
              <a:rPr lang="en-US" sz="2400" dirty="0">
                <a:solidFill>
                  <a:schemeClr val="tx1">
                    <a:lumMod val="65000"/>
                    <a:lumOff val="35000"/>
                  </a:schemeClr>
                </a:solidFill>
                <a:latin typeface="+mn-lt"/>
              </a:rPr>
              <a:t>in accordance with CSM ASLP</a:t>
            </a:r>
            <a:endParaRPr lang="id-ID" sz="2400" dirty="0">
              <a:solidFill>
                <a:schemeClr val="tx1">
                  <a:lumMod val="65000"/>
                  <a:lumOff val="35000"/>
                </a:schemeClr>
              </a:solidFill>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69780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36223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17">
            <a:extLst>
              <a:ext uri="{FF2B5EF4-FFF2-40B4-BE49-F238E27FC236}">
                <a16:creationId xmlns:a16="http://schemas.microsoft.com/office/drawing/2014/main" id="{99DD6716-CE98-DC44-9738-DA1B9293FC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53400" y="0"/>
            <a:ext cx="4038601" cy="685800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7928753" y="0"/>
            <a:ext cx="2246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43ACC9-3033-D54A-9ECF-5810DA143A98}"/>
              </a:ext>
            </a:extLst>
          </p:cNvPr>
          <p:cNvSpPr/>
          <p:nvPr/>
        </p:nvSpPr>
        <p:spPr>
          <a:xfrm>
            <a:off x="0" y="5139790"/>
            <a:ext cx="7928753" cy="34252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Box 8">
            <a:extLst>
              <a:ext uri="{FF2B5EF4-FFF2-40B4-BE49-F238E27FC236}">
                <a16:creationId xmlns:a16="http://schemas.microsoft.com/office/drawing/2014/main" id="{15CFA201-2F4D-40D6-9384-EBDBDAB49389}"/>
              </a:ext>
            </a:extLst>
          </p:cNvPr>
          <p:cNvSpPr txBox="1"/>
          <p:nvPr/>
        </p:nvSpPr>
        <p:spPr>
          <a:xfrm>
            <a:off x="11853446" y="2784906"/>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b="0" i="0" u="none" strike="noStrike" err="1">
                <a:solidFill>
                  <a:schemeClr val="bg1"/>
                </a:solidFill>
                <a:effectLst/>
                <a:latin typeface="adobe-clean"/>
              </a:rPr>
              <a:t>tarasylo</a:t>
            </a:r>
            <a:endParaRPr lang="en-GB" sz="1000">
              <a:solidFill>
                <a:schemeClr val="bg1"/>
              </a:solidFill>
            </a:endParaRPr>
          </a:p>
        </p:txBody>
      </p:sp>
      <p:sp>
        <p:nvSpPr>
          <p:cNvPr id="11" name="Title 4">
            <a:extLst>
              <a:ext uri="{FF2B5EF4-FFF2-40B4-BE49-F238E27FC236}">
                <a16:creationId xmlns:a16="http://schemas.microsoft.com/office/drawing/2014/main" id="{DEFDA631-2D13-D345-A70C-9E279D6251BC}"/>
              </a:ext>
            </a:extLst>
          </p:cNvPr>
          <p:cNvSpPr txBox="1">
            <a:spLocks/>
          </p:cNvSpPr>
          <p:nvPr/>
        </p:nvSpPr>
        <p:spPr>
          <a:xfrm>
            <a:off x="1419730" y="1185548"/>
            <a:ext cx="5637167" cy="127321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fr-BE" dirty="0">
                <a:solidFill>
                  <a:schemeClr val="bg1"/>
                </a:solidFill>
                <a:latin typeface="+mn-lt"/>
              </a:rPr>
              <a:t>Registration Guidance</a:t>
            </a:r>
            <a:endParaRPr lang="id-ID" sz="2400" dirty="0">
              <a:solidFill>
                <a:schemeClr val="bg1"/>
              </a:solidFill>
              <a:latin typeface="+mn-lt"/>
            </a:endParaRPr>
          </a:p>
        </p:txBody>
      </p:sp>
      <p:sp>
        <p:nvSpPr>
          <p:cNvPr id="2" name="Rectangle 2">
            <a:extLst>
              <a:ext uri="{FF2B5EF4-FFF2-40B4-BE49-F238E27FC236}">
                <a16:creationId xmlns:a16="http://schemas.microsoft.com/office/drawing/2014/main" id="{0AD6977C-DA70-5872-06BE-FAED453CDC06}"/>
              </a:ext>
            </a:extLst>
          </p:cNvPr>
          <p:cNvSpPr/>
          <p:nvPr/>
        </p:nvSpPr>
        <p:spPr>
          <a:xfrm>
            <a:off x="1419730" y="2346777"/>
            <a:ext cx="6509022" cy="3785652"/>
          </a:xfrm>
          <a:prstGeom prst="rect">
            <a:avLst/>
          </a:prstGeom>
        </p:spPr>
        <p:txBody>
          <a:bodyPr wrap="square">
            <a:spAutoFit/>
          </a:bodyPr>
          <a:lstStyle/>
          <a:p>
            <a:pPr marL="457200" indent="-457200">
              <a:buFont typeface="+mj-lt"/>
              <a:buAutoNum type="arabicPeriod"/>
            </a:pPr>
            <a:r>
              <a:rPr lang="en-US" sz="2000" b="0" i="0" dirty="0">
                <a:solidFill>
                  <a:schemeClr val="bg1"/>
                </a:solidFill>
                <a:effectLst/>
                <a:latin typeface="Calibri" panose="020F0502020204030204" pitchFamily="34" charset="0"/>
              </a:rPr>
              <a:t>CSM ASLP requirement for registration</a:t>
            </a:r>
          </a:p>
          <a:p>
            <a:pPr marL="914400" lvl="1" indent="-457200">
              <a:buFont typeface="+mj-lt"/>
              <a:buAutoNum type="arabicPeriod"/>
            </a:pPr>
            <a:r>
              <a:rPr lang="en-US" sz="2000" dirty="0">
                <a:solidFill>
                  <a:schemeClr val="bg1"/>
                </a:solidFill>
                <a:latin typeface="Calibri" panose="020F0502020204030204" pitchFamily="34" charset="0"/>
              </a:rPr>
              <a:t>Why is it used for?</a:t>
            </a:r>
          </a:p>
          <a:p>
            <a:pPr marL="914400" lvl="1" indent="-457200">
              <a:buFont typeface="+mj-lt"/>
              <a:buAutoNum type="arabicPeriod"/>
            </a:pPr>
            <a:r>
              <a:rPr lang="en-US" sz="2000" dirty="0">
                <a:solidFill>
                  <a:schemeClr val="bg1"/>
                </a:solidFill>
                <a:latin typeface="Calibri" panose="020F0502020204030204" pitchFamily="34" charset="0"/>
              </a:rPr>
              <a:t>Why it is important?</a:t>
            </a:r>
          </a:p>
          <a:p>
            <a:pPr marL="457200" indent="-457200">
              <a:buFont typeface="+mj-lt"/>
              <a:buAutoNum type="arabicPeriod"/>
            </a:pPr>
            <a:r>
              <a:rPr lang="en-US" sz="2000" b="0" i="0" dirty="0">
                <a:solidFill>
                  <a:schemeClr val="bg1"/>
                </a:solidFill>
                <a:effectLst/>
                <a:latin typeface="Calibri" panose="020F0502020204030204" pitchFamily="34" charset="0"/>
              </a:rPr>
              <a:t>How to prepare for good quality registration?</a:t>
            </a:r>
          </a:p>
          <a:p>
            <a:pPr marL="914400" lvl="1" indent="-457200">
              <a:buFont typeface="+mj-lt"/>
              <a:buAutoNum type="arabicPeriod"/>
            </a:pPr>
            <a:r>
              <a:rPr lang="en-US" sz="2000" dirty="0">
                <a:solidFill>
                  <a:schemeClr val="bg1"/>
                </a:solidFill>
                <a:latin typeface="Calibri" panose="020F0502020204030204" pitchFamily="34" charset="0"/>
              </a:rPr>
              <a:t>Entity Contact (Power Users)</a:t>
            </a:r>
          </a:p>
          <a:p>
            <a:pPr marL="914400" lvl="1" indent="-457200">
              <a:buFont typeface="+mj-lt"/>
              <a:buAutoNum type="arabicPeriod"/>
            </a:pPr>
            <a:r>
              <a:rPr lang="en-US" sz="2000" dirty="0">
                <a:solidFill>
                  <a:schemeClr val="bg1"/>
                </a:solidFill>
                <a:latin typeface="Calibri" panose="020F0502020204030204" pitchFamily="34" charset="0"/>
              </a:rPr>
              <a:t>Entity Contributors (Other Entity’s Users)</a:t>
            </a:r>
          </a:p>
          <a:p>
            <a:pPr marL="914400" lvl="1" indent="-457200">
              <a:buFont typeface="+mj-lt"/>
              <a:buAutoNum type="arabicPeriod"/>
            </a:pPr>
            <a:r>
              <a:rPr lang="en-US" sz="2000" dirty="0">
                <a:solidFill>
                  <a:schemeClr val="bg1"/>
                </a:solidFill>
                <a:latin typeface="Calibri" panose="020F0502020204030204" pitchFamily="34" charset="0"/>
              </a:rPr>
              <a:t>Supporting justification</a:t>
            </a:r>
          </a:p>
          <a:p>
            <a:pPr marL="457200" indent="-457200">
              <a:buFont typeface="+mj-lt"/>
              <a:buAutoNum type="arabicPeriod"/>
            </a:pPr>
            <a:r>
              <a:rPr lang="en-US" sz="2000" dirty="0">
                <a:solidFill>
                  <a:schemeClr val="bg1"/>
                </a:solidFill>
                <a:latin typeface="Calibri" panose="020F0502020204030204" pitchFamily="34" charset="0"/>
              </a:rPr>
              <a:t>How to fill-out your Registration?</a:t>
            </a:r>
          </a:p>
          <a:p>
            <a:pPr marL="914400" lvl="1" indent="-457200">
              <a:buFont typeface="+mj-lt"/>
              <a:buAutoNum type="arabicPeriod"/>
            </a:pPr>
            <a:r>
              <a:rPr lang="en-US" sz="2000" dirty="0">
                <a:solidFill>
                  <a:schemeClr val="bg1"/>
                </a:solidFill>
                <a:latin typeface="Calibri" panose="020F0502020204030204" pitchFamily="34" charset="0"/>
              </a:rPr>
              <a:t>First registration</a:t>
            </a:r>
            <a:endParaRPr lang="en-US" sz="2000" b="0" i="0" dirty="0">
              <a:solidFill>
                <a:schemeClr val="bg1"/>
              </a:solidFill>
              <a:effectLst/>
              <a:latin typeface="Calibri" panose="020F0502020204030204" pitchFamily="34" charset="0"/>
            </a:endParaRPr>
          </a:p>
          <a:p>
            <a:pPr marL="457200" indent="-457200">
              <a:buFont typeface="+mj-lt"/>
              <a:buAutoNum type="arabicPeriod"/>
            </a:pPr>
            <a:r>
              <a:rPr lang="en-US" sz="2000" b="0" i="0" dirty="0">
                <a:solidFill>
                  <a:schemeClr val="bg1"/>
                </a:solidFill>
                <a:effectLst/>
                <a:latin typeface="Calibri" panose="020F0502020204030204" pitchFamily="34" charset="0"/>
              </a:rPr>
              <a:t>How to update your Registration?</a:t>
            </a:r>
            <a:endParaRPr lang="en-US" sz="2000" dirty="0">
              <a:solidFill>
                <a:schemeClr val="bg1"/>
              </a:solidFill>
              <a:latin typeface="Calibri" panose="020F0502020204030204" pitchFamily="34" charset="0"/>
            </a:endParaRPr>
          </a:p>
          <a:p>
            <a:pPr marL="914400" lvl="1" indent="-457200">
              <a:buFont typeface="+mj-lt"/>
              <a:buAutoNum type="arabicPeriod"/>
            </a:pPr>
            <a:r>
              <a:rPr lang="en-US" sz="2000" dirty="0">
                <a:solidFill>
                  <a:schemeClr val="bg1"/>
                </a:solidFill>
                <a:latin typeface="Calibri" panose="020F0502020204030204" pitchFamily="34" charset="0"/>
              </a:rPr>
              <a:t>Registration update</a:t>
            </a:r>
          </a:p>
          <a:p>
            <a:pPr marL="457200" indent="-457200">
              <a:buFont typeface="+mj-lt"/>
              <a:buAutoNum type="arabicPeriod"/>
            </a:pPr>
            <a:r>
              <a:rPr lang="en-US" sz="2000" dirty="0">
                <a:solidFill>
                  <a:schemeClr val="bg1"/>
                </a:solidFill>
                <a:latin typeface="Calibri" panose="020F0502020204030204" pitchFamily="34" charset="0"/>
              </a:rPr>
              <a:t>How to contact ERA, in case of need?</a:t>
            </a:r>
          </a:p>
        </p:txBody>
      </p:sp>
    </p:spTree>
    <p:extLst>
      <p:ext uri="{BB962C8B-B14F-4D97-AF65-F5344CB8AC3E}">
        <p14:creationId xmlns:p14="http://schemas.microsoft.com/office/powerpoint/2010/main" val="1388416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63337" y="2149787"/>
            <a:ext cx="6614747" cy="4708981"/>
          </a:xfrm>
          <a:prstGeom prst="rect">
            <a:avLst/>
          </a:prstGeom>
        </p:spPr>
        <p:txBody>
          <a:bodyPr wrap="square">
            <a:spAutoFit/>
          </a:bodyPr>
          <a:lstStyle/>
          <a:p>
            <a:pPr lvl="0">
              <a:defRPr/>
            </a:pPr>
            <a:r>
              <a:rPr lang="en-US" sz="2000" b="1" dirty="0">
                <a:solidFill>
                  <a:srgbClr val="4A66AC"/>
                </a:solidFill>
              </a:rPr>
              <a:t>1) a </a:t>
            </a:r>
            <a:r>
              <a:rPr lang="en-US" sz="2000" b="1" dirty="0">
                <a:solidFill>
                  <a:srgbClr val="FF0000"/>
                </a:solidFill>
              </a:rPr>
              <a:t>Power User </a:t>
            </a:r>
            <a:r>
              <a:rPr lang="en-US" sz="2000" b="1" dirty="0">
                <a:solidFill>
                  <a:srgbClr val="4A66AC"/>
                </a:solidFill>
              </a:rPr>
              <a:t>shall log in the ISS Pilot</a:t>
            </a:r>
          </a:p>
          <a:p>
            <a:pPr lvl="0">
              <a:defRPr/>
            </a:pPr>
            <a:endParaRPr lang="en-US" sz="2000" b="1" dirty="0">
              <a:solidFill>
                <a:srgbClr val="4A66AC"/>
              </a:solidFill>
            </a:endParaRPr>
          </a:p>
          <a:p>
            <a:pPr lvl="0">
              <a:defRPr/>
            </a:pPr>
            <a:r>
              <a:rPr lang="en-US" sz="2000" b="1" dirty="0">
                <a:solidFill>
                  <a:srgbClr val="4A66AC"/>
                </a:solidFill>
              </a:rPr>
              <a:t>2) Go to ‘Administration / Groups Management’ </a:t>
            </a:r>
          </a:p>
          <a:p>
            <a:pPr lvl="0">
              <a:defRPr/>
            </a:pPr>
            <a:endParaRPr lang="en-US" sz="2000" b="1" dirty="0">
              <a:solidFill>
                <a:srgbClr val="4A66AC"/>
              </a:solidFill>
            </a:endParaRPr>
          </a:p>
          <a:p>
            <a:pPr lvl="0">
              <a:defRPr/>
            </a:pPr>
            <a:r>
              <a:rPr lang="en-US" sz="2000" b="1" dirty="0">
                <a:solidFill>
                  <a:srgbClr val="4A66AC"/>
                </a:solidFill>
              </a:rPr>
              <a:t>3) Update the list of users working on behalf your entity (add, delete or amend user roles), as needed</a:t>
            </a:r>
          </a:p>
          <a:p>
            <a:pPr lvl="0">
              <a:defRPr/>
            </a:pPr>
            <a:endParaRPr lang="en-US" sz="2000" b="1" dirty="0">
              <a:solidFill>
                <a:srgbClr val="4A66AC"/>
              </a:solidFill>
            </a:endParaRPr>
          </a:p>
          <a:p>
            <a:pPr lvl="0">
              <a:defRPr/>
            </a:pPr>
            <a:r>
              <a:rPr lang="en-US" sz="2000" b="1" dirty="0">
                <a:solidFill>
                  <a:srgbClr val="4A66AC"/>
                </a:solidFill>
              </a:rPr>
              <a:t>4) Save the changes or Cancel.</a:t>
            </a:r>
          </a:p>
          <a:p>
            <a:pPr lvl="0">
              <a:defRPr/>
            </a:pPr>
            <a:endParaRPr lang="en-US" sz="2000" b="1" dirty="0">
              <a:solidFill>
                <a:srgbClr val="4A66AC"/>
              </a:solidFill>
            </a:endParaRPr>
          </a:p>
          <a:p>
            <a:pPr lvl="0">
              <a:defRPr/>
            </a:pPr>
            <a:r>
              <a:rPr lang="en-US" sz="2000" b="1" dirty="0">
                <a:solidFill>
                  <a:srgbClr val="FF0000"/>
                </a:solidFill>
              </a:rPr>
              <a:t>Important note: </a:t>
            </a:r>
          </a:p>
          <a:p>
            <a:pPr lvl="0">
              <a:defRPr/>
            </a:pPr>
            <a:r>
              <a:rPr lang="en-US" sz="2000" b="1" dirty="0">
                <a:solidFill>
                  <a:srgbClr val="FF0000"/>
                </a:solidFill>
              </a:rPr>
              <a:t>The management of the users working on behalf an entity is the sole responsibility of this entity.  </a:t>
            </a:r>
          </a:p>
          <a:p>
            <a:pPr lvl="0">
              <a:defRPr/>
            </a:pPr>
            <a:r>
              <a:rPr lang="en-US" sz="2000" b="1" dirty="0">
                <a:solidFill>
                  <a:srgbClr val="FF0000"/>
                </a:solidFill>
              </a:rPr>
              <a:t>The entity </a:t>
            </a:r>
            <a:r>
              <a:rPr lang="en-US" sz="2000" b="1" u="sng" dirty="0">
                <a:solidFill>
                  <a:srgbClr val="FF0000"/>
                </a:solidFill>
              </a:rPr>
              <a:t>power user(s) </a:t>
            </a:r>
            <a:r>
              <a:rPr lang="en-US" sz="2000" b="1" dirty="0">
                <a:solidFill>
                  <a:srgbClr val="FF0000"/>
                </a:solidFill>
              </a:rPr>
              <a:t>are the </a:t>
            </a:r>
            <a:r>
              <a:rPr lang="en-US" sz="2000" b="1" u="sng" dirty="0">
                <a:solidFill>
                  <a:srgbClr val="FF0000"/>
                </a:solidFill>
              </a:rPr>
              <a:t>sole responsible </a:t>
            </a:r>
            <a:r>
              <a:rPr lang="en-US" sz="2000" b="1" dirty="0">
                <a:solidFill>
                  <a:srgbClr val="FF0000"/>
                </a:solidFill>
              </a:rPr>
              <a:t>for adding/deleting/amending entity’s user(s).</a:t>
            </a:r>
          </a:p>
          <a:p>
            <a:pPr lvl="0">
              <a:defRPr/>
            </a:pPr>
            <a:endParaRPr lang="en-US" sz="2000" b="1" dirty="0">
              <a:solidFill>
                <a:srgbClr val="4A66AC"/>
              </a:solidFill>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7185311" y="2214000"/>
            <a:ext cx="5029851"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415177"/>
            <a:ext cx="8836403" cy="1273215"/>
          </a:xfrm>
        </p:spPr>
        <p:txBody>
          <a:bodyPr lIns="0" tIns="0" rIns="0" bIns="0">
            <a:normAutofit fontScale="90000"/>
          </a:bodyPr>
          <a:lstStyle/>
          <a:p>
            <a:r>
              <a:rPr lang="en-US" dirty="0">
                <a:latin typeface="+mn-lt"/>
              </a:rPr>
              <a:t>How to fill-out the Registration template?</a:t>
            </a:r>
            <a:br>
              <a:rPr lang="en-US" dirty="0">
                <a:latin typeface="+mn-lt"/>
              </a:rPr>
            </a:br>
            <a:r>
              <a:rPr lang="en-US" sz="2400" dirty="0">
                <a:solidFill>
                  <a:srgbClr val="FF0000"/>
                </a:solidFill>
                <a:latin typeface="+mn-lt"/>
              </a:rPr>
              <a:t>Manage Entity users directly with ISS Pilot</a:t>
            </a:r>
            <a:endParaRPr lang="id-ID" sz="2400" dirty="0">
              <a:solidFill>
                <a:schemeClr val="tx1">
                  <a:lumMod val="65000"/>
                  <a:lumOff val="35000"/>
                </a:schemeClr>
              </a:solidFill>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69780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82581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dirty="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dirty="0">
                <a:solidFill>
                  <a:schemeClr val="bg1"/>
                </a:solidFill>
              </a:rPr>
              <a:t>Moving Europe towards a sustainable and safe railway system without frontiers.</a:t>
            </a:r>
          </a:p>
          <a:p>
            <a:pPr algn="l">
              <a:lnSpc>
                <a:spcPct val="120000"/>
              </a:lnSpc>
            </a:pPr>
            <a:endParaRPr lang="id-ID" sz="1400" dirty="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id-ID"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385374" y="3585528"/>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30733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17">
            <a:extLst>
              <a:ext uri="{FF2B5EF4-FFF2-40B4-BE49-F238E27FC236}">
                <a16:creationId xmlns:a16="http://schemas.microsoft.com/office/drawing/2014/main" id="{99DD6716-CE98-DC44-9738-DA1B9293FC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53400" y="0"/>
            <a:ext cx="4038601" cy="685800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7928753" y="0"/>
            <a:ext cx="2246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43ACC9-3033-D54A-9ECF-5810DA143A98}"/>
              </a:ext>
            </a:extLst>
          </p:cNvPr>
          <p:cNvSpPr/>
          <p:nvPr/>
        </p:nvSpPr>
        <p:spPr>
          <a:xfrm>
            <a:off x="-1" y="2346777"/>
            <a:ext cx="7928753" cy="34252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2">
            <a:extLst>
              <a:ext uri="{FF2B5EF4-FFF2-40B4-BE49-F238E27FC236}">
                <a16:creationId xmlns:a16="http://schemas.microsoft.com/office/drawing/2014/main" id="{3F494DC7-318E-FF40-9C20-802A6DCA80E0}"/>
              </a:ext>
            </a:extLst>
          </p:cNvPr>
          <p:cNvSpPr/>
          <p:nvPr/>
        </p:nvSpPr>
        <p:spPr>
          <a:xfrm>
            <a:off x="1419730" y="2346777"/>
            <a:ext cx="6509022" cy="3785652"/>
          </a:xfrm>
          <a:prstGeom prst="rect">
            <a:avLst/>
          </a:prstGeom>
        </p:spPr>
        <p:txBody>
          <a:bodyPr wrap="square">
            <a:spAutoFit/>
          </a:bodyPr>
          <a:lstStyle/>
          <a:p>
            <a:pPr marL="457200" indent="-457200">
              <a:buFont typeface="+mj-lt"/>
              <a:buAutoNum type="arabicPeriod"/>
            </a:pPr>
            <a:r>
              <a:rPr lang="en-US" sz="2000" b="0" i="0" dirty="0">
                <a:solidFill>
                  <a:schemeClr val="bg1"/>
                </a:solidFill>
                <a:effectLst/>
                <a:latin typeface="Calibri" panose="020F0502020204030204" pitchFamily="34" charset="0"/>
              </a:rPr>
              <a:t>CSM ASLP requirement for registration</a:t>
            </a:r>
          </a:p>
          <a:p>
            <a:pPr marL="914400" lvl="1" indent="-457200">
              <a:buFont typeface="+mj-lt"/>
              <a:buAutoNum type="arabicPeriod"/>
            </a:pPr>
            <a:r>
              <a:rPr lang="en-US" sz="2000" dirty="0">
                <a:solidFill>
                  <a:schemeClr val="bg1"/>
                </a:solidFill>
                <a:latin typeface="Calibri" panose="020F0502020204030204" pitchFamily="34" charset="0"/>
              </a:rPr>
              <a:t>Why is it used for?</a:t>
            </a:r>
          </a:p>
          <a:p>
            <a:pPr marL="914400" lvl="1" indent="-457200">
              <a:buFont typeface="+mj-lt"/>
              <a:buAutoNum type="arabicPeriod"/>
            </a:pPr>
            <a:r>
              <a:rPr lang="en-US" sz="2000" dirty="0">
                <a:solidFill>
                  <a:schemeClr val="bg1"/>
                </a:solidFill>
                <a:latin typeface="Calibri" panose="020F0502020204030204" pitchFamily="34" charset="0"/>
              </a:rPr>
              <a:t>Why it is important?</a:t>
            </a:r>
          </a:p>
          <a:p>
            <a:pPr marL="457200" indent="-457200">
              <a:buFont typeface="+mj-lt"/>
              <a:buAutoNum type="arabicPeriod"/>
            </a:pPr>
            <a:r>
              <a:rPr lang="en-US" sz="2000" b="0" i="0" dirty="0">
                <a:solidFill>
                  <a:schemeClr val="bg1"/>
                </a:solidFill>
                <a:effectLst/>
                <a:latin typeface="Calibri" panose="020F0502020204030204" pitchFamily="34" charset="0"/>
              </a:rPr>
              <a:t>How to prepare for good quality registration?</a:t>
            </a:r>
          </a:p>
          <a:p>
            <a:pPr marL="914400" lvl="1" indent="-457200">
              <a:buFont typeface="+mj-lt"/>
              <a:buAutoNum type="arabicPeriod"/>
            </a:pPr>
            <a:r>
              <a:rPr lang="en-US" sz="2000" dirty="0">
                <a:solidFill>
                  <a:schemeClr val="bg1"/>
                </a:solidFill>
                <a:latin typeface="Calibri" panose="020F0502020204030204" pitchFamily="34" charset="0"/>
              </a:rPr>
              <a:t>Entity Contact (Power Users)</a:t>
            </a:r>
          </a:p>
          <a:p>
            <a:pPr marL="914400" lvl="1" indent="-457200">
              <a:buFont typeface="+mj-lt"/>
              <a:buAutoNum type="arabicPeriod"/>
            </a:pPr>
            <a:r>
              <a:rPr lang="en-US" sz="2000" dirty="0">
                <a:solidFill>
                  <a:schemeClr val="bg1"/>
                </a:solidFill>
                <a:latin typeface="Calibri" panose="020F0502020204030204" pitchFamily="34" charset="0"/>
              </a:rPr>
              <a:t>Entity Contributors (Other Entity’s Users)</a:t>
            </a:r>
          </a:p>
          <a:p>
            <a:pPr marL="914400" lvl="1" indent="-457200">
              <a:buFont typeface="+mj-lt"/>
              <a:buAutoNum type="arabicPeriod"/>
            </a:pPr>
            <a:r>
              <a:rPr lang="en-US" sz="2000" dirty="0">
                <a:solidFill>
                  <a:schemeClr val="bg1"/>
                </a:solidFill>
                <a:latin typeface="Calibri" panose="020F0502020204030204" pitchFamily="34" charset="0"/>
              </a:rPr>
              <a:t>Supporting justification</a:t>
            </a:r>
          </a:p>
          <a:p>
            <a:pPr marL="457200" indent="-457200">
              <a:buFont typeface="+mj-lt"/>
              <a:buAutoNum type="arabicPeriod"/>
            </a:pPr>
            <a:r>
              <a:rPr lang="en-US" sz="2000" dirty="0">
                <a:solidFill>
                  <a:schemeClr val="bg1"/>
                </a:solidFill>
                <a:latin typeface="Calibri" panose="020F0502020204030204" pitchFamily="34" charset="0"/>
              </a:rPr>
              <a:t>How to fill-out your Registration?</a:t>
            </a:r>
          </a:p>
          <a:p>
            <a:pPr marL="914400" lvl="1" indent="-457200">
              <a:buFont typeface="+mj-lt"/>
              <a:buAutoNum type="arabicPeriod"/>
            </a:pPr>
            <a:r>
              <a:rPr lang="en-US" sz="2000" dirty="0">
                <a:solidFill>
                  <a:schemeClr val="bg1"/>
                </a:solidFill>
                <a:latin typeface="Calibri" panose="020F0502020204030204" pitchFamily="34" charset="0"/>
              </a:rPr>
              <a:t>First registration</a:t>
            </a:r>
            <a:endParaRPr lang="en-US" sz="2000" b="0" i="0" dirty="0">
              <a:solidFill>
                <a:schemeClr val="bg1"/>
              </a:solidFill>
              <a:effectLst/>
              <a:latin typeface="Calibri" panose="020F0502020204030204" pitchFamily="34" charset="0"/>
            </a:endParaRPr>
          </a:p>
          <a:p>
            <a:pPr marL="457200" indent="-457200">
              <a:buFont typeface="+mj-lt"/>
              <a:buAutoNum type="arabicPeriod"/>
            </a:pPr>
            <a:r>
              <a:rPr lang="en-US" sz="2000" b="0" i="0" dirty="0">
                <a:solidFill>
                  <a:schemeClr val="bg1"/>
                </a:solidFill>
                <a:effectLst/>
                <a:latin typeface="Calibri" panose="020F0502020204030204" pitchFamily="34" charset="0"/>
              </a:rPr>
              <a:t>How to update your Registration?</a:t>
            </a:r>
            <a:endParaRPr lang="en-US" sz="2000" dirty="0">
              <a:solidFill>
                <a:schemeClr val="bg1"/>
              </a:solidFill>
              <a:latin typeface="Calibri" panose="020F0502020204030204" pitchFamily="34" charset="0"/>
            </a:endParaRPr>
          </a:p>
          <a:p>
            <a:pPr marL="914400" lvl="1" indent="-457200">
              <a:buFont typeface="+mj-lt"/>
              <a:buAutoNum type="arabicPeriod"/>
            </a:pPr>
            <a:r>
              <a:rPr lang="en-US" sz="2000" dirty="0">
                <a:solidFill>
                  <a:schemeClr val="bg1"/>
                </a:solidFill>
                <a:latin typeface="Calibri" panose="020F0502020204030204" pitchFamily="34" charset="0"/>
              </a:rPr>
              <a:t>Registration update</a:t>
            </a:r>
          </a:p>
          <a:p>
            <a:pPr marL="457200" indent="-457200">
              <a:buFont typeface="+mj-lt"/>
              <a:buAutoNum type="arabicPeriod"/>
            </a:pPr>
            <a:r>
              <a:rPr lang="en-US" sz="2000" dirty="0">
                <a:solidFill>
                  <a:schemeClr val="bg1"/>
                </a:solidFill>
                <a:latin typeface="Calibri" panose="020F0502020204030204" pitchFamily="34" charset="0"/>
              </a:rPr>
              <a:t>How to contact ERA, in case of need?</a:t>
            </a:r>
          </a:p>
        </p:txBody>
      </p:sp>
      <p:sp>
        <p:nvSpPr>
          <p:cNvPr id="9" name="TextBox 8">
            <a:extLst>
              <a:ext uri="{FF2B5EF4-FFF2-40B4-BE49-F238E27FC236}">
                <a16:creationId xmlns:a16="http://schemas.microsoft.com/office/drawing/2014/main" id="{15CFA201-2F4D-40D6-9384-EBDBDAB49389}"/>
              </a:ext>
            </a:extLst>
          </p:cNvPr>
          <p:cNvSpPr txBox="1"/>
          <p:nvPr/>
        </p:nvSpPr>
        <p:spPr>
          <a:xfrm>
            <a:off x="11853446" y="2784906"/>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b="0" i="0" u="none" strike="noStrike" err="1">
                <a:solidFill>
                  <a:schemeClr val="bg1"/>
                </a:solidFill>
                <a:effectLst/>
                <a:latin typeface="adobe-clean"/>
              </a:rPr>
              <a:t>tarasylo</a:t>
            </a:r>
            <a:endParaRPr lang="en-GB" sz="1000">
              <a:solidFill>
                <a:schemeClr val="bg1"/>
              </a:solidFill>
            </a:endParaRPr>
          </a:p>
        </p:txBody>
      </p:sp>
      <p:sp>
        <p:nvSpPr>
          <p:cNvPr id="11" name="Title 4">
            <a:extLst>
              <a:ext uri="{FF2B5EF4-FFF2-40B4-BE49-F238E27FC236}">
                <a16:creationId xmlns:a16="http://schemas.microsoft.com/office/drawing/2014/main" id="{DEFDA631-2D13-D345-A70C-9E279D6251BC}"/>
              </a:ext>
            </a:extLst>
          </p:cNvPr>
          <p:cNvSpPr txBox="1">
            <a:spLocks/>
          </p:cNvSpPr>
          <p:nvPr/>
        </p:nvSpPr>
        <p:spPr>
          <a:xfrm>
            <a:off x="1419730" y="1185548"/>
            <a:ext cx="5637167" cy="127321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fr-BE" dirty="0">
                <a:solidFill>
                  <a:schemeClr val="bg1"/>
                </a:solidFill>
                <a:latin typeface="+mn-lt"/>
              </a:rPr>
              <a:t>Registration Guidance</a:t>
            </a:r>
            <a:endParaRPr lang="id-ID" sz="2400" dirty="0">
              <a:solidFill>
                <a:schemeClr val="bg1"/>
              </a:solidFill>
              <a:latin typeface="+mn-lt"/>
            </a:endParaRPr>
          </a:p>
        </p:txBody>
      </p:sp>
    </p:spTree>
    <p:extLst>
      <p:ext uri="{BB962C8B-B14F-4D97-AF65-F5344CB8AC3E}">
        <p14:creationId xmlns:p14="http://schemas.microsoft.com/office/powerpoint/2010/main" val="3448897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21392" y="2372566"/>
            <a:ext cx="3871039"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a:ln>
                  <a:noFill/>
                </a:ln>
                <a:solidFill>
                  <a:srgbClr val="4A66AC"/>
                </a:solidFill>
                <a:effectLst/>
                <a:uLnTx/>
                <a:uFillTx/>
                <a:latin typeface="Calibri" panose="020F0502020204030204"/>
                <a:ea typeface="+mn-ea"/>
                <a:cs typeface="+mn-cs"/>
              </a:rPr>
              <a:t>1) ERA needs to know who is officially implementing the CSM ASLP requirements for each category of Entity</a:t>
            </a:r>
          </a:p>
        </p:txBody>
      </p:sp>
      <p:sp>
        <p:nvSpPr>
          <p:cNvPr id="26" name="Rectangle 25"/>
          <p:cNvSpPr/>
          <p:nvPr/>
        </p:nvSpPr>
        <p:spPr>
          <a:xfrm>
            <a:off x="321392" y="3960946"/>
            <a:ext cx="3755653"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2) </a:t>
            </a:r>
            <a:r>
              <a:rPr lang="en-US" sz="2000" b="1" dirty="0">
                <a:solidFill>
                  <a:srgbClr val="4A66AC"/>
                </a:solidFill>
                <a:latin typeface="Calibri" panose="020F0502020204030204"/>
              </a:rPr>
              <a:t>It</a:t>
            </a: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 enables the controlled sharing of information between registered entities </a:t>
            </a:r>
            <a:r>
              <a:rPr lang="en-US" sz="2000" b="1" dirty="0">
                <a:solidFill>
                  <a:srgbClr val="4A66AC"/>
                </a:solidFill>
                <a:latin typeface="Calibri" panose="020F0502020204030204"/>
              </a:rPr>
              <a:t>and </a:t>
            </a: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users working on behalf each Entity</a:t>
            </a:r>
          </a:p>
          <a:p>
            <a:pPr>
              <a:defRPr/>
            </a:pPr>
            <a:r>
              <a:rPr lang="en-US" sz="2000" b="1" dirty="0">
                <a:solidFill>
                  <a:srgbClr val="4A66AC"/>
                </a:solidFill>
              </a:rPr>
              <a:t>(also called sharing rules)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4475163" y="2214000"/>
            <a:ext cx="7740000"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775390"/>
            <a:ext cx="8836403" cy="1273215"/>
          </a:xfrm>
        </p:spPr>
        <p:txBody>
          <a:bodyPr lIns="0" tIns="0" rIns="0" bIns="0">
            <a:normAutofit fontScale="90000"/>
          </a:bodyPr>
          <a:lstStyle/>
          <a:p>
            <a:r>
              <a:rPr lang="en-US" dirty="0">
                <a:latin typeface="+mn-lt"/>
              </a:rPr>
              <a:t>CSM ASLP requirement for registration</a:t>
            </a:r>
            <a:br>
              <a:rPr lang="id-ID" dirty="0">
                <a:latin typeface="+mn-lt"/>
              </a:rPr>
            </a:br>
            <a:r>
              <a:rPr lang="en-US" sz="2400" dirty="0">
                <a:latin typeface="+mn-lt"/>
              </a:rPr>
              <a:t>Why is it used for?</a:t>
            </a:r>
            <a:br>
              <a:rPr lang="en-US" sz="2400" dirty="0">
                <a:latin typeface="+mn-lt"/>
              </a:rPr>
            </a:br>
            <a:endParaRPr lang="id-ID" sz="2400" dirty="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44663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134285"/>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63338" y="2121719"/>
            <a:ext cx="3871038"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a:ln>
                  <a:noFill/>
                </a:ln>
                <a:solidFill>
                  <a:srgbClr val="4A66AC"/>
                </a:solidFill>
                <a:effectLst/>
                <a:uLnTx/>
                <a:uFillTx/>
                <a:latin typeface="Calibri" panose="020F0502020204030204"/>
                <a:ea typeface="+mn-ea"/>
                <a:cs typeface="+mn-cs"/>
              </a:rPr>
              <a:t>3) A strict management of the list of users working on behalf each Entity is required to allow the correct implementation of the sharing rules by the ISS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a:ln>
                <a:noFill/>
              </a:ln>
              <a:solidFill>
                <a:srgbClr val="4A66AC"/>
              </a:solidFill>
              <a:effectLst/>
              <a:uLnTx/>
              <a:uFillTx/>
              <a:latin typeface="Calibri" panose="020F0502020204030204"/>
              <a:ea typeface="+mn-ea"/>
              <a:cs typeface="+mn-cs"/>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4475163" y="2214000"/>
            <a:ext cx="7740000"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775390"/>
            <a:ext cx="8836403" cy="1273215"/>
          </a:xfrm>
        </p:spPr>
        <p:txBody>
          <a:bodyPr lIns="0" tIns="0" rIns="0" bIns="0">
            <a:normAutofit fontScale="90000"/>
          </a:bodyPr>
          <a:lstStyle/>
          <a:p>
            <a:r>
              <a:rPr lang="en-US" dirty="0">
                <a:latin typeface="+mn-lt"/>
              </a:rPr>
              <a:t>CSM ASLP requirement for registration</a:t>
            </a:r>
            <a:br>
              <a:rPr lang="id-ID" dirty="0">
                <a:latin typeface="+mn-lt"/>
              </a:rPr>
            </a:br>
            <a:r>
              <a:rPr lang="en-US" sz="2400" dirty="0">
                <a:latin typeface="+mn-lt"/>
              </a:rPr>
              <a:t>Why is it important?</a:t>
            </a:r>
            <a:br>
              <a:rPr lang="en-US" sz="2400" dirty="0">
                <a:latin typeface="+mn-lt"/>
              </a:rPr>
            </a:br>
            <a:endParaRPr lang="id-ID" sz="2400" dirty="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44663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B66AF753-6FE0-FC19-3F49-0B289E9B05EB}"/>
              </a:ext>
            </a:extLst>
          </p:cNvPr>
          <p:cNvSpPr/>
          <p:nvPr/>
        </p:nvSpPr>
        <p:spPr>
          <a:xfrm>
            <a:off x="363338" y="3874279"/>
            <a:ext cx="3871038"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rgbClr val="4A66AC"/>
                </a:solidFill>
                <a:latin typeface="Calibri" panose="020F0502020204030204"/>
              </a:rPr>
              <a:t>4</a:t>
            </a:r>
            <a:r>
              <a:rPr kumimoji="0" lang="en-US" sz="2000" b="1" i="0" u="none" strike="noStrike" kern="1200" cap="none" spc="0" normalizeH="0" baseline="0">
                <a:ln>
                  <a:noFill/>
                </a:ln>
                <a:solidFill>
                  <a:srgbClr val="4A66AC"/>
                </a:solidFill>
                <a:effectLst/>
                <a:uLnTx/>
                <a:uFillTx/>
                <a:latin typeface="Calibri" panose="020F0502020204030204"/>
                <a:ea typeface="+mn-ea"/>
                <a:cs typeface="+mn-cs"/>
              </a:rPr>
              <a:t>) Only registered users working on behalf an Entity is allowed to contribute to the sharing of data of that Entity with the ISS</a:t>
            </a:r>
          </a:p>
        </p:txBody>
      </p:sp>
    </p:spTree>
    <p:extLst>
      <p:ext uri="{BB962C8B-B14F-4D97-AF65-F5344CB8AC3E}">
        <p14:creationId xmlns:p14="http://schemas.microsoft.com/office/powerpoint/2010/main" val="94953611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17">
            <a:extLst>
              <a:ext uri="{FF2B5EF4-FFF2-40B4-BE49-F238E27FC236}">
                <a16:creationId xmlns:a16="http://schemas.microsoft.com/office/drawing/2014/main" id="{99DD6716-CE98-DC44-9738-DA1B9293FC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53400" y="0"/>
            <a:ext cx="4038601" cy="685800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7928753" y="0"/>
            <a:ext cx="2246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43ACC9-3033-D54A-9ECF-5810DA143A98}"/>
              </a:ext>
            </a:extLst>
          </p:cNvPr>
          <p:cNvSpPr/>
          <p:nvPr/>
        </p:nvSpPr>
        <p:spPr>
          <a:xfrm>
            <a:off x="0" y="3277466"/>
            <a:ext cx="7928753" cy="34252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Box 8">
            <a:extLst>
              <a:ext uri="{FF2B5EF4-FFF2-40B4-BE49-F238E27FC236}">
                <a16:creationId xmlns:a16="http://schemas.microsoft.com/office/drawing/2014/main" id="{15CFA201-2F4D-40D6-9384-EBDBDAB49389}"/>
              </a:ext>
            </a:extLst>
          </p:cNvPr>
          <p:cNvSpPr txBox="1"/>
          <p:nvPr/>
        </p:nvSpPr>
        <p:spPr>
          <a:xfrm>
            <a:off x="11853446" y="2784906"/>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b="0" i="0" u="none" strike="noStrike" err="1">
                <a:solidFill>
                  <a:schemeClr val="bg1"/>
                </a:solidFill>
                <a:effectLst/>
                <a:latin typeface="adobe-clean"/>
              </a:rPr>
              <a:t>tarasylo</a:t>
            </a:r>
            <a:endParaRPr lang="en-GB" sz="1000">
              <a:solidFill>
                <a:schemeClr val="bg1"/>
              </a:solidFill>
            </a:endParaRPr>
          </a:p>
        </p:txBody>
      </p:sp>
      <p:sp>
        <p:nvSpPr>
          <p:cNvPr id="11" name="Title 4">
            <a:extLst>
              <a:ext uri="{FF2B5EF4-FFF2-40B4-BE49-F238E27FC236}">
                <a16:creationId xmlns:a16="http://schemas.microsoft.com/office/drawing/2014/main" id="{DEFDA631-2D13-D345-A70C-9E279D6251BC}"/>
              </a:ext>
            </a:extLst>
          </p:cNvPr>
          <p:cNvSpPr txBox="1">
            <a:spLocks/>
          </p:cNvSpPr>
          <p:nvPr/>
        </p:nvSpPr>
        <p:spPr>
          <a:xfrm>
            <a:off x="1419730" y="1185548"/>
            <a:ext cx="5637167" cy="127321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fr-BE" dirty="0">
                <a:solidFill>
                  <a:schemeClr val="bg1"/>
                </a:solidFill>
                <a:latin typeface="+mn-lt"/>
              </a:rPr>
              <a:t>Registration Guidance</a:t>
            </a:r>
            <a:endParaRPr lang="id-ID" sz="2400" dirty="0">
              <a:solidFill>
                <a:schemeClr val="bg1"/>
              </a:solidFill>
              <a:latin typeface="+mn-lt"/>
            </a:endParaRPr>
          </a:p>
        </p:txBody>
      </p:sp>
      <p:sp>
        <p:nvSpPr>
          <p:cNvPr id="2" name="Rectangle 2">
            <a:extLst>
              <a:ext uri="{FF2B5EF4-FFF2-40B4-BE49-F238E27FC236}">
                <a16:creationId xmlns:a16="http://schemas.microsoft.com/office/drawing/2014/main" id="{808228EE-4D20-A24E-5032-394CB3E5B8A4}"/>
              </a:ext>
            </a:extLst>
          </p:cNvPr>
          <p:cNvSpPr/>
          <p:nvPr/>
        </p:nvSpPr>
        <p:spPr>
          <a:xfrm>
            <a:off x="1419730" y="2346777"/>
            <a:ext cx="6509022" cy="3785652"/>
          </a:xfrm>
          <a:prstGeom prst="rect">
            <a:avLst/>
          </a:prstGeom>
        </p:spPr>
        <p:txBody>
          <a:bodyPr wrap="square">
            <a:spAutoFit/>
          </a:bodyPr>
          <a:lstStyle/>
          <a:p>
            <a:pPr marL="457200" indent="-457200">
              <a:buFont typeface="+mj-lt"/>
              <a:buAutoNum type="arabicPeriod"/>
            </a:pPr>
            <a:r>
              <a:rPr lang="en-US" sz="2000" b="0" i="0" dirty="0">
                <a:solidFill>
                  <a:schemeClr val="bg1"/>
                </a:solidFill>
                <a:effectLst/>
                <a:latin typeface="Calibri" panose="020F0502020204030204" pitchFamily="34" charset="0"/>
              </a:rPr>
              <a:t>CSM ASLP requirement for registration</a:t>
            </a:r>
          </a:p>
          <a:p>
            <a:pPr marL="914400" lvl="1" indent="-457200">
              <a:buFont typeface="+mj-lt"/>
              <a:buAutoNum type="arabicPeriod"/>
            </a:pPr>
            <a:r>
              <a:rPr lang="en-US" sz="2000" dirty="0">
                <a:solidFill>
                  <a:schemeClr val="bg1"/>
                </a:solidFill>
                <a:latin typeface="Calibri" panose="020F0502020204030204" pitchFamily="34" charset="0"/>
              </a:rPr>
              <a:t>Why is it used for?</a:t>
            </a:r>
          </a:p>
          <a:p>
            <a:pPr marL="914400" lvl="1" indent="-457200">
              <a:buFont typeface="+mj-lt"/>
              <a:buAutoNum type="arabicPeriod"/>
            </a:pPr>
            <a:r>
              <a:rPr lang="en-US" sz="2000" dirty="0">
                <a:solidFill>
                  <a:schemeClr val="bg1"/>
                </a:solidFill>
                <a:latin typeface="Calibri" panose="020F0502020204030204" pitchFamily="34" charset="0"/>
              </a:rPr>
              <a:t>Why it is important?</a:t>
            </a:r>
          </a:p>
          <a:p>
            <a:pPr marL="457200" indent="-457200">
              <a:buFont typeface="+mj-lt"/>
              <a:buAutoNum type="arabicPeriod"/>
            </a:pPr>
            <a:r>
              <a:rPr lang="en-US" sz="2000" b="0" i="0" dirty="0">
                <a:solidFill>
                  <a:schemeClr val="bg1"/>
                </a:solidFill>
                <a:effectLst/>
                <a:latin typeface="Calibri" panose="020F0502020204030204" pitchFamily="34" charset="0"/>
              </a:rPr>
              <a:t>How to prepare for good quality registration?</a:t>
            </a:r>
          </a:p>
          <a:p>
            <a:pPr marL="914400" lvl="1" indent="-457200">
              <a:buFont typeface="+mj-lt"/>
              <a:buAutoNum type="arabicPeriod"/>
            </a:pPr>
            <a:r>
              <a:rPr lang="en-US" sz="2000" dirty="0">
                <a:solidFill>
                  <a:schemeClr val="bg1"/>
                </a:solidFill>
                <a:latin typeface="Calibri" panose="020F0502020204030204" pitchFamily="34" charset="0"/>
              </a:rPr>
              <a:t>Entity Contact (Power Users)</a:t>
            </a:r>
          </a:p>
          <a:p>
            <a:pPr marL="914400" lvl="1" indent="-457200">
              <a:buFont typeface="+mj-lt"/>
              <a:buAutoNum type="arabicPeriod"/>
            </a:pPr>
            <a:r>
              <a:rPr lang="en-US" sz="2000" dirty="0">
                <a:solidFill>
                  <a:schemeClr val="bg1"/>
                </a:solidFill>
                <a:latin typeface="Calibri" panose="020F0502020204030204" pitchFamily="34" charset="0"/>
              </a:rPr>
              <a:t>Entity Contributors (Other Entity’s Users)</a:t>
            </a:r>
          </a:p>
          <a:p>
            <a:pPr marL="914400" lvl="1" indent="-457200">
              <a:buFont typeface="+mj-lt"/>
              <a:buAutoNum type="arabicPeriod"/>
            </a:pPr>
            <a:r>
              <a:rPr lang="en-US" sz="2000" dirty="0">
                <a:solidFill>
                  <a:schemeClr val="bg1"/>
                </a:solidFill>
                <a:latin typeface="Calibri" panose="020F0502020204030204" pitchFamily="34" charset="0"/>
              </a:rPr>
              <a:t>Supporting justification</a:t>
            </a:r>
          </a:p>
          <a:p>
            <a:pPr marL="457200" indent="-457200">
              <a:buFont typeface="+mj-lt"/>
              <a:buAutoNum type="arabicPeriod"/>
            </a:pPr>
            <a:r>
              <a:rPr lang="en-US" sz="2000" dirty="0">
                <a:solidFill>
                  <a:schemeClr val="bg1"/>
                </a:solidFill>
                <a:latin typeface="Calibri" panose="020F0502020204030204" pitchFamily="34" charset="0"/>
              </a:rPr>
              <a:t>How to fill-out your Registration?</a:t>
            </a:r>
          </a:p>
          <a:p>
            <a:pPr marL="914400" lvl="1" indent="-457200">
              <a:buFont typeface="+mj-lt"/>
              <a:buAutoNum type="arabicPeriod"/>
            </a:pPr>
            <a:r>
              <a:rPr lang="en-US" sz="2000" dirty="0">
                <a:solidFill>
                  <a:schemeClr val="bg1"/>
                </a:solidFill>
                <a:latin typeface="Calibri" panose="020F0502020204030204" pitchFamily="34" charset="0"/>
              </a:rPr>
              <a:t>First registration</a:t>
            </a:r>
            <a:endParaRPr lang="en-US" sz="2000" b="0" i="0" dirty="0">
              <a:solidFill>
                <a:schemeClr val="bg1"/>
              </a:solidFill>
              <a:effectLst/>
              <a:latin typeface="Calibri" panose="020F0502020204030204" pitchFamily="34" charset="0"/>
            </a:endParaRPr>
          </a:p>
          <a:p>
            <a:pPr marL="457200" indent="-457200">
              <a:buFont typeface="+mj-lt"/>
              <a:buAutoNum type="arabicPeriod"/>
            </a:pPr>
            <a:r>
              <a:rPr lang="en-US" sz="2000" b="0" i="0" dirty="0">
                <a:solidFill>
                  <a:schemeClr val="bg1"/>
                </a:solidFill>
                <a:effectLst/>
                <a:latin typeface="Calibri" panose="020F0502020204030204" pitchFamily="34" charset="0"/>
              </a:rPr>
              <a:t>How to update your Registration?</a:t>
            </a:r>
            <a:endParaRPr lang="en-US" sz="2000" dirty="0">
              <a:solidFill>
                <a:schemeClr val="bg1"/>
              </a:solidFill>
              <a:latin typeface="Calibri" panose="020F0502020204030204" pitchFamily="34" charset="0"/>
            </a:endParaRPr>
          </a:p>
          <a:p>
            <a:pPr marL="914400" lvl="1" indent="-457200">
              <a:buFont typeface="+mj-lt"/>
              <a:buAutoNum type="arabicPeriod"/>
            </a:pPr>
            <a:r>
              <a:rPr lang="en-US" sz="2000" dirty="0">
                <a:solidFill>
                  <a:schemeClr val="bg1"/>
                </a:solidFill>
                <a:latin typeface="Calibri" panose="020F0502020204030204" pitchFamily="34" charset="0"/>
              </a:rPr>
              <a:t>Registration update</a:t>
            </a:r>
          </a:p>
          <a:p>
            <a:pPr marL="457200" indent="-457200">
              <a:buFont typeface="+mj-lt"/>
              <a:buAutoNum type="arabicPeriod"/>
            </a:pPr>
            <a:r>
              <a:rPr lang="en-US" sz="2000" dirty="0">
                <a:solidFill>
                  <a:schemeClr val="bg1"/>
                </a:solidFill>
                <a:latin typeface="Calibri" panose="020F0502020204030204" pitchFamily="34" charset="0"/>
              </a:rPr>
              <a:t>How to contact ERA, in case of need?</a:t>
            </a:r>
          </a:p>
        </p:txBody>
      </p:sp>
    </p:spTree>
    <p:extLst>
      <p:ext uri="{BB962C8B-B14F-4D97-AF65-F5344CB8AC3E}">
        <p14:creationId xmlns:p14="http://schemas.microsoft.com/office/powerpoint/2010/main" val="42258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3F4D883-50AB-DAA3-03ED-148B90F617E3}"/>
              </a:ext>
            </a:extLst>
          </p:cNvPr>
          <p:cNvSpPr>
            <a:spLocks noGrp="1"/>
          </p:cNvSpPr>
          <p:nvPr>
            <p:ph type="title"/>
          </p:nvPr>
        </p:nvSpPr>
        <p:spPr>
          <a:xfrm>
            <a:off x="3355597" y="87493"/>
            <a:ext cx="8836403" cy="1273215"/>
          </a:xfrm>
        </p:spPr>
        <p:txBody>
          <a:bodyPr lIns="0" tIns="0" rIns="0" bIns="0">
            <a:normAutofit fontScale="90000"/>
          </a:bodyPr>
          <a:lstStyle/>
          <a:p>
            <a:r>
              <a:rPr lang="en-US" dirty="0">
                <a:latin typeface="+mn-lt"/>
              </a:rPr>
              <a:t>How to prepare for good quality registration?</a:t>
            </a:r>
            <a:br>
              <a:rPr lang="en-US" sz="2400" dirty="0">
                <a:latin typeface="+mn-lt"/>
              </a:rPr>
            </a:br>
            <a:endParaRPr lang="id-ID" sz="2400" dirty="0">
              <a:latin typeface="+mn-lt"/>
            </a:endParaRPr>
          </a:p>
        </p:txBody>
      </p:sp>
    </p:spTree>
    <p:extLst>
      <p:ext uri="{BB962C8B-B14F-4D97-AF65-F5344CB8AC3E}">
        <p14:creationId xmlns:p14="http://schemas.microsoft.com/office/powerpoint/2010/main" val="927466950"/>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21392" y="2372566"/>
            <a:ext cx="6428029" cy="707886"/>
          </a:xfrm>
          <a:prstGeom prst="rect">
            <a:avLst/>
          </a:prstGeom>
        </p:spPr>
        <p:txBody>
          <a:bodyPr wrap="square">
            <a:spAutoFit/>
          </a:bodyPr>
          <a:lstStyle/>
          <a:p>
            <a:pPr lvl="0">
              <a:defRPr/>
            </a:pP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1) One registration template</a:t>
            </a:r>
            <a:r>
              <a:rPr lang="en-US" sz="2000" b="1" dirty="0">
                <a:solidFill>
                  <a:srgbClr val="4A66AC"/>
                </a:solidFill>
              </a:rPr>
              <a:t> shall </a:t>
            </a: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be prepared for</a:t>
            </a:r>
            <a:r>
              <a:rPr lang="en-US" sz="2000" b="1" dirty="0">
                <a:solidFill>
                  <a:srgbClr val="4A66AC"/>
                </a:solidFill>
              </a:rPr>
              <a:t> each category of </a:t>
            </a: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Entity the Entity wants to </a:t>
            </a:r>
            <a:r>
              <a:rPr lang="en-US" sz="2000" b="1" dirty="0">
                <a:solidFill>
                  <a:srgbClr val="4A66AC"/>
                </a:solidFill>
                <a:latin typeface="Calibri" panose="020F0502020204030204"/>
              </a:rPr>
              <a:t>apply</a:t>
            </a: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p:txBody>
      </p:sp>
      <p:sp>
        <p:nvSpPr>
          <p:cNvPr id="26" name="Rectangle 25"/>
          <p:cNvSpPr/>
          <p:nvPr/>
        </p:nvSpPr>
        <p:spPr>
          <a:xfrm>
            <a:off x="321392" y="3712190"/>
            <a:ext cx="6236426" cy="286232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2) For each category applied, Power User(s)  shall be nominated by the Entity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4A66AC"/>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a:p>
            <a:pPr>
              <a:defRPr/>
            </a:pPr>
            <a:r>
              <a:rPr lang="en-US" sz="2000" b="1" dirty="0">
                <a:solidFill>
                  <a:srgbClr val="4A66AC"/>
                </a:solidFill>
                <a:latin typeface="Calibri" panose="020F0502020204030204"/>
              </a:rPr>
              <a:t>3) The ‘Power User’ will have higher privileges, including the responsibility to declare </a:t>
            </a:r>
            <a:r>
              <a:rPr lang="en-US" sz="2000" b="1" dirty="0">
                <a:solidFill>
                  <a:srgbClr val="4A66AC"/>
                </a:solidFill>
              </a:rPr>
              <a:t>other ISS users working on behalf that Entity</a:t>
            </a:r>
            <a:endParaRPr lang="en-US" sz="2000" b="1" dirty="0">
              <a:solidFill>
                <a:srgbClr val="4A66AC"/>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4A66AC"/>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7189365" y="2214000"/>
            <a:ext cx="5025798"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775390"/>
            <a:ext cx="8836403" cy="1273215"/>
          </a:xfrm>
        </p:spPr>
        <p:txBody>
          <a:bodyPr lIns="0" tIns="0" rIns="0" bIns="0">
            <a:normAutofit fontScale="90000"/>
          </a:bodyPr>
          <a:lstStyle/>
          <a:p>
            <a:r>
              <a:rPr lang="en-US" dirty="0">
                <a:latin typeface="+mn-lt"/>
              </a:rPr>
              <a:t>How to prepare for good quality registration?</a:t>
            </a:r>
            <a:br>
              <a:rPr lang="id-ID" dirty="0">
                <a:latin typeface="+mn-lt"/>
              </a:rPr>
            </a:br>
            <a:r>
              <a:rPr lang="en-US" sz="2400" dirty="0">
                <a:latin typeface="+mn-lt"/>
              </a:rPr>
              <a:t>Entity Category and Power User</a:t>
            </a:r>
            <a:endParaRPr lang="id-ID" sz="2400" dirty="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6970365" y="2214000"/>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94487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21392" y="2523904"/>
            <a:ext cx="6347263" cy="3785652"/>
          </a:xfrm>
          <a:prstGeom prst="rect">
            <a:avLst/>
          </a:prstGeom>
        </p:spPr>
        <p:txBody>
          <a:bodyPr wrap="square" lIns="91440" tIns="45720" rIns="91440" bIns="45720" anchor="t">
            <a:spAutoFit/>
          </a:bodyPr>
          <a:lstStyle/>
          <a:p>
            <a:r>
              <a:rPr lang="en-US" sz="2000" b="1" dirty="0">
                <a:solidFill>
                  <a:srgbClr val="4A66AC"/>
                </a:solidFill>
                <a:latin typeface="Calibri" panose="020F0502020204030204"/>
              </a:rPr>
              <a:t>4) For each Entity established in the ISS Pilot, </a:t>
            </a:r>
            <a:r>
              <a:rPr lang="en-US" sz="2000" b="1" dirty="0">
                <a:solidFill>
                  <a:srgbClr val="4A66AC"/>
                </a:solidFill>
              </a:rPr>
              <a:t>the Power User(s) of this Entity shall manage the group of users work</a:t>
            </a:r>
            <a:r>
              <a:rPr lang="en-US" sz="2000" b="1" dirty="0">
                <a:solidFill>
                  <a:srgbClr val="4A66AC"/>
                </a:solidFill>
                <a:latin typeface="Calibri" panose="020F0502020204030204"/>
              </a:rPr>
              <a:t>ing for this Entity. </a:t>
            </a:r>
          </a:p>
          <a:p>
            <a:endParaRPr lang="en-US" sz="2000" b="1" dirty="0">
              <a:solidFill>
                <a:srgbClr val="4A66AC"/>
              </a:solidFill>
              <a:latin typeface="Calibri" panose="020F0502020204030204"/>
            </a:endParaRPr>
          </a:p>
          <a:p>
            <a:r>
              <a:rPr lang="en-US" sz="2000" b="1" dirty="0">
                <a:solidFill>
                  <a:srgbClr val="4A66AC"/>
                </a:solidFill>
                <a:latin typeface="Calibri" panose="020F0502020204030204"/>
              </a:rPr>
              <a:t>5) The Entity Power User(s) is/are responsible to add/delete/set the role exercised by each Entity’s user(s) in the group.</a:t>
            </a:r>
          </a:p>
          <a:p>
            <a:endParaRPr lang="en-US" sz="2000" b="1" dirty="0">
              <a:solidFill>
                <a:srgbClr val="4A66AC"/>
              </a:solidFill>
              <a:latin typeface="Calibri" panose="020F0502020204030204"/>
            </a:endParaRPr>
          </a:p>
          <a:p>
            <a:r>
              <a:rPr lang="en-US" sz="2000" b="1" dirty="0">
                <a:solidFill>
                  <a:srgbClr val="4A66AC"/>
                </a:solidFill>
                <a:latin typeface="Calibri" panose="020F0502020204030204"/>
              </a:rPr>
              <a:t>Note1: To ensure user management continuity, it is recommended that each entity nominates</a:t>
            </a:r>
          </a:p>
          <a:p>
            <a:r>
              <a:rPr lang="en-US" sz="2000" b="1" dirty="0">
                <a:solidFill>
                  <a:srgbClr val="4A66AC"/>
                </a:solidFill>
                <a:latin typeface="Calibri" panose="020F0502020204030204"/>
              </a:rPr>
              <a:t> – at least – 2 power users.</a:t>
            </a:r>
          </a:p>
          <a:p>
            <a:endParaRPr lang="en-US" sz="2000" b="1" dirty="0">
              <a:solidFill>
                <a:srgbClr val="4A66AC"/>
              </a:solidFill>
              <a:latin typeface="Calibri" panose="020F0502020204030204"/>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7203050" y="2214000"/>
            <a:ext cx="5106947"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516778"/>
            <a:ext cx="8836403" cy="1273215"/>
          </a:xfrm>
        </p:spPr>
        <p:txBody>
          <a:bodyPr lIns="0" tIns="0" rIns="0" bIns="0">
            <a:normAutofit fontScale="90000"/>
          </a:bodyPr>
          <a:lstStyle/>
          <a:p>
            <a:r>
              <a:rPr lang="en-US" dirty="0">
                <a:latin typeface="+mn-lt"/>
              </a:rPr>
              <a:t>How to prepare for good quality registration?</a:t>
            </a:r>
            <a:br>
              <a:rPr lang="id-ID" dirty="0">
                <a:latin typeface="+mn-lt"/>
              </a:rPr>
            </a:br>
            <a:r>
              <a:rPr lang="en-US" sz="2400" dirty="0">
                <a:latin typeface="+mn-lt"/>
              </a:rPr>
              <a:t>Entity users (contributors)</a:t>
            </a:r>
            <a:endParaRPr lang="id-ID" sz="2400" dirty="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6995823"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2971612"/>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63337" y="2667004"/>
            <a:ext cx="6342263" cy="3477875"/>
          </a:xfrm>
          <a:prstGeom prst="rect">
            <a:avLst/>
          </a:prstGeom>
        </p:spPr>
        <p:txBody>
          <a:bodyPr wrap="square" lIns="91440" tIns="45720" rIns="91440" bIns="45720" anchor="t">
            <a:spAutoFit/>
          </a:bodyPr>
          <a:lstStyle/>
          <a:p>
            <a:pPr>
              <a:defRPr/>
            </a:pPr>
            <a:r>
              <a:rPr lang="en-US" sz="2000" b="1" dirty="0">
                <a:solidFill>
                  <a:srgbClr val="4A66AC"/>
                </a:solidFill>
              </a:rPr>
              <a:t>6) Valid supporting document(s) shall be attached with the registration record to justify the applicable entity category</a:t>
            </a:r>
          </a:p>
          <a:p>
            <a:pPr>
              <a:defRPr/>
            </a:pPr>
            <a:r>
              <a:rPr lang="en-US" sz="2000" b="1" dirty="0">
                <a:solidFill>
                  <a:srgbClr val="4A66AC"/>
                </a:solidFill>
              </a:rPr>
              <a:t>(e.g. certificate / authorization …)</a:t>
            </a:r>
          </a:p>
          <a:p>
            <a:pPr>
              <a:defRPr/>
            </a:pPr>
            <a:endParaRPr lang="en-US" sz="2000" b="1" dirty="0">
              <a:solidFill>
                <a:srgbClr val="4A66AC"/>
              </a:solidFill>
            </a:endParaRPr>
          </a:p>
          <a:p>
            <a:pPr>
              <a:defRPr/>
            </a:pPr>
            <a:endParaRPr lang="en-US" sz="2000" b="1" dirty="0">
              <a:solidFill>
                <a:srgbClr val="4A66A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4A66AC"/>
                </a:solidFill>
                <a:latin typeface="Calibri" panose="020F0502020204030204"/>
              </a:rPr>
              <a:t>7</a:t>
            </a:r>
            <a:r>
              <a:rPr kumimoji="0" lang="en-US" sz="2000" b="1" i="0" u="none" strike="noStrike" kern="1200" cap="none" spc="0" normalizeH="0" baseline="0">
                <a:ln>
                  <a:noFill/>
                </a:ln>
                <a:solidFill>
                  <a:srgbClr val="4A66AC"/>
                </a:solidFill>
                <a:effectLst/>
                <a:uLnTx/>
                <a:uFillTx/>
                <a:latin typeface="Calibri" panose="020F0502020204030204"/>
                <a:ea typeface="+mn-ea"/>
                <a:cs typeface="+mn-cs"/>
              </a:rPr>
              <a:t>) </a:t>
            </a:r>
            <a:r>
              <a:rPr kumimoji="0" lang="en-US" sz="2000" b="1" i="0" u="none" strike="noStrike" kern="1200" cap="none" spc="0" normalizeH="0" baseline="0" dirty="0">
                <a:ln>
                  <a:noFill/>
                </a:ln>
                <a:solidFill>
                  <a:srgbClr val="4A66AC"/>
                </a:solidFill>
                <a:effectLst/>
                <a:uLnTx/>
                <a:uFillTx/>
                <a:latin typeface="Calibri" panose="020F0502020204030204"/>
                <a:ea typeface="+mn-ea"/>
                <a:cs typeface="+mn-cs"/>
              </a:rPr>
              <a:t>ERA will check the Entity supporting documents to confirm the Category to which each Entity is entitled to be allocated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dirty="0">
              <a:ln>
                <a:noFill/>
              </a:ln>
              <a:solidFill>
                <a:srgbClr val="4A66AC"/>
              </a:solidFill>
              <a:effectLst/>
              <a:uLnTx/>
              <a:uFillTx/>
              <a:latin typeface="Calibri" panose="020F0502020204030204"/>
              <a:ea typeface="+mn-ea"/>
              <a:cs typeface="+mn-cs"/>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2" cstate="screen">
            <a:extLst>
              <a:ext uri="{28A0092B-C50C-407E-A947-70E740481C1C}">
                <a14:useLocalDpi xmlns:a14="http://schemas.microsoft.com/office/drawing/2010/main"/>
              </a:ext>
            </a:extLst>
          </a:blip>
          <a:srcRect/>
          <a:stretch/>
        </p:blipFill>
        <p:spPr>
          <a:xfrm>
            <a:off x="7185311" y="2214000"/>
            <a:ext cx="5029851" cy="4644000"/>
          </a:xfrm>
          <a:solidFill>
            <a:schemeClr val="bg1">
              <a:lumMod val="85000"/>
            </a:schemeClr>
          </a:solidFill>
        </p:spPr>
      </p:pic>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3355596" y="535250"/>
            <a:ext cx="8836403" cy="1273215"/>
          </a:xfrm>
        </p:spPr>
        <p:txBody>
          <a:bodyPr lIns="0" tIns="0" rIns="0" bIns="0">
            <a:normAutofit fontScale="90000"/>
          </a:bodyPr>
          <a:lstStyle/>
          <a:p>
            <a:r>
              <a:rPr lang="en-US" dirty="0">
                <a:latin typeface="+mn-lt"/>
              </a:rPr>
              <a:t>How to prepare for good quality registration?</a:t>
            </a:r>
            <a:br>
              <a:rPr lang="id-ID" dirty="0">
                <a:latin typeface="+mn-lt"/>
              </a:rPr>
            </a:br>
            <a:r>
              <a:rPr lang="en-US" sz="2400" dirty="0">
                <a:latin typeface="+mn-lt"/>
              </a:rPr>
              <a:t>Supporting documents</a:t>
            </a:r>
            <a:endParaRPr lang="id-ID" sz="2400" dirty="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69780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169841"/>
      </p:ext>
    </p:extLst>
  </p:cSld>
  <p:clrMapOvr>
    <a:masterClrMapping/>
  </p:clrMapOvr>
  <p:transition spd="slow">
    <p:push/>
  </p:transition>
</p:sld>
</file>

<file path=ppt/theme/theme1.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06738C-3C78-4984-A7CB-DFC8F2429924}"/>
    </a:ext>
  </a:extLst>
</a:theme>
</file>

<file path=ppt/theme/theme2.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9410AE-06A4-408C-811C-BBD9ADBCBE23}"/>
    </a:ext>
  </a:extLst>
</a:theme>
</file>

<file path=ppt/theme/theme3.xml><?xml version="1.0" encoding="utf-8"?>
<a:theme xmlns:a="http://schemas.openxmlformats.org/drawingml/2006/main" name="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3728D03B-02C9-47A9-97B3-E35A5086D89A}"/>
    </a:ext>
  </a:extLst>
</a:theme>
</file>

<file path=ppt/theme/theme4.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91A4A6E3-2279-49FB-9CAA-4BFEA8A4438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ec698c8c-469b-4390-ad13-30cd69364034" ContentTypeId="0x010100ED194B9F7C15044CBD43C025EAD2ECAB" PreviousValue="true"/>
</file>

<file path=customXml/item2.xml><?xml version="1.0" encoding="utf-8"?>
<p:properties xmlns:p="http://schemas.microsoft.com/office/2006/metadata/properties" xmlns:xsi="http://www.w3.org/2001/XMLSchema-instance" xmlns:pc="http://schemas.microsoft.com/office/infopath/2007/PartnerControls">
  <documentManagement>
    <TaxCatchAll xmlns="49592fe1-76b3-425e-9982-488f19897f48">
      <Value>34</Value>
      <Value>31</Value>
      <Value>1</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TermInfo xmlns="http://schemas.microsoft.com/office/infopath/2007/PartnerControls">
          <TermName xmlns="http://schemas.microsoft.com/office/infopath/2007/PartnerControls">SST - Support to Stakeholders</TermName>
          <TermId xmlns="http://schemas.microsoft.com/office/infopath/2007/PartnerControls">149ac487-0344-439a-a9a4-ca8c9cc8d759</TermId>
        </TermInfo>
      </Terms>
    </g337828d867743cab065af36c4e1a31c>
    <Project_x0020_Code xmlns="49592fe1-76b3-425e-9982-488f19897f48">ERA1219</Project_x0020_Cod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Guide</TermName>
          <TermId xmlns="http://schemas.microsoft.com/office/infopath/2007/PartnerControls">361618a6-92d2-43e0-a645-343c3bdcf08f</TermId>
        </TermInfo>
      </Terms>
    </h70713ed90ce4adeabe454f2aabfa4ef>
    <_dlc_DocId xmlns="49592fe1-76b3-425e-9982-488f19897f48">EXTID-1886648751-9</_dlc_DocId>
    <_dlc_DocIdUrl xmlns="49592fe1-76b3-425e-9982-488f19897f48">
      <Url>https://eraeuropaeu.sharepoint.com/sites/ISS-TS/_layouts/15/DocIdRedir.aspx?ID=EXTID-1886648751-9</Url>
      <Description>EXTID-1886648751-9</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ERA_Document" ma:contentTypeID="0x010100ED194B9F7C15044CBD43C025EAD2ECAB00D55F862E291E34418B50AC0AFDB35ACA" ma:contentTypeVersion="19" ma:contentTypeDescription="Create a new document." ma:contentTypeScope="" ma:versionID="7a8583fe90c33510de9b8aa2db8b9361">
  <xsd:schema xmlns:xsd="http://www.w3.org/2001/XMLSchema" xmlns:xs="http://www.w3.org/2001/XMLSchema" xmlns:p="http://schemas.microsoft.com/office/2006/metadata/properties" xmlns:ns2="49592fe1-76b3-425e-9982-488f19897f48" xmlns:ns3="82d9f863-5dda-4cbc-9d6e-1b1caca29ed0" targetNamespace="http://schemas.microsoft.com/office/2006/metadata/properties" ma:root="true" ma:fieldsID="166a08c6a94b70f289352c6657730aef" ns2:_="" ns3:_="">
    <xsd:import namespace="49592fe1-76b3-425e-9982-488f19897f48"/>
    <xsd:import namespace="82d9f863-5dda-4cbc-9d6e-1b1caca29ed0"/>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ad61f6a8-b8a1-49bd-be33-9a4d8fce44bd}" ma:internalName="TaxCatchAllLabel" ma:readOnly="true" ma:showField="CatchAllDataLabel" ma:web="d6c157db-3e38-4ae1-9a3b-425419e28fef">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ad61f6a8-b8a1-49bd-be33-9a4d8fce44bd}" ma:internalName="TaxCatchAll" ma:readOnly="false" ma:showField="CatchAllData" ma:web="d6c157db-3e38-4ae1-9a3b-425419e28fef">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1;#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2d9f863-5dda-4cbc-9d6e-1b1caca29ed0"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56FEB5-768C-46F3-B20E-4AF04A4B8ADD}">
  <ds:schemaRefs>
    <ds:schemaRef ds:uri="Microsoft.SharePoint.Taxonomy.ContentTypeSync"/>
  </ds:schemaRefs>
</ds:datastoreItem>
</file>

<file path=customXml/itemProps2.xml><?xml version="1.0" encoding="utf-8"?>
<ds:datastoreItem xmlns:ds="http://schemas.openxmlformats.org/officeDocument/2006/customXml" ds:itemID="{C3331882-AED8-40D9-9783-E043C5C4114B}">
  <ds:schemaRefs>
    <ds:schemaRef ds:uri="http://purl.org/dc/elements/1.1/"/>
    <ds:schemaRef ds:uri="http://purl.org/dc/terms/"/>
    <ds:schemaRef ds:uri="c3a41b5f-34df-4829-a704-e981d939cf59"/>
    <ds:schemaRef ds:uri="49592fe1-76b3-425e-9982-488f19897f48"/>
    <ds:schemaRef ds:uri="7193f14e-91dd-4b01-ae21-f47ab7629d50"/>
    <ds:schemaRef ds:uri="http://www.w3.org/XML/1998/namespace"/>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8F82747D-1BEC-4C80-9F51-6147F2ACBAC3}">
  <ds:schemaRefs>
    <ds:schemaRef ds:uri="http://schemas.microsoft.com/sharepoint/events"/>
  </ds:schemaRefs>
</ds:datastoreItem>
</file>

<file path=customXml/itemProps4.xml><?xml version="1.0" encoding="utf-8"?>
<ds:datastoreItem xmlns:ds="http://schemas.openxmlformats.org/officeDocument/2006/customXml" ds:itemID="{1CBDC6D4-8214-43FD-AD53-F8A23867C3ED}">
  <ds:schemaRefs>
    <ds:schemaRef ds:uri="http://schemas.microsoft.com/sharepoint/v3/contenttype/forms"/>
  </ds:schemaRefs>
</ds:datastoreItem>
</file>

<file path=customXml/itemProps5.xml><?xml version="1.0" encoding="utf-8"?>
<ds:datastoreItem xmlns:ds="http://schemas.openxmlformats.org/officeDocument/2006/customXml" ds:itemID="{CB2C51B7-0E96-414C-9727-65A4DDB40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592fe1-76b3-425e-9982-488f19897f48"/>
    <ds:schemaRef ds:uri="82d9f863-5dda-4cbc-9d6e-1b1caca29e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ERA-Presentation-template-20230224</Template>
  <TotalTime>159</TotalTime>
  <Words>1136</Words>
  <Application>Microsoft Office PowerPoint</Application>
  <PresentationFormat>Widescreen</PresentationFormat>
  <Paragraphs>120</Paragraphs>
  <Slides>14</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14</vt:i4>
      </vt:variant>
    </vt:vector>
  </HeadingPairs>
  <TitlesOfParts>
    <vt:vector size="24" baseType="lpstr">
      <vt:lpstr>adobe-clean</vt:lpstr>
      <vt:lpstr>Arial</vt:lpstr>
      <vt:lpstr>Calibri</vt:lpstr>
      <vt:lpstr>Calibri Light</vt:lpstr>
      <vt:lpstr>Poppins Light</vt:lpstr>
      <vt:lpstr>Times New Roman</vt:lpstr>
      <vt:lpstr>1_Office Theme</vt:lpstr>
      <vt:lpstr>2_Office Theme</vt:lpstr>
      <vt:lpstr>Office Theme</vt:lpstr>
      <vt:lpstr>3_Office Theme</vt:lpstr>
      <vt:lpstr>CSM ASLP Registration of ISS Pilot users</vt:lpstr>
      <vt:lpstr>PowerPoint Presentation</vt:lpstr>
      <vt:lpstr>CSM ASLP requirement for registration Why is it used for? </vt:lpstr>
      <vt:lpstr>CSM ASLP requirement for registration Why is it important? </vt:lpstr>
      <vt:lpstr>PowerPoint Presentation</vt:lpstr>
      <vt:lpstr>How to prepare for good quality registration? </vt:lpstr>
      <vt:lpstr>How to prepare for good quality registration? Entity Category and Power User</vt:lpstr>
      <vt:lpstr>How to prepare for good quality registration? Entity users (contributors)</vt:lpstr>
      <vt:lpstr>How to prepare for good quality registration? Supporting documents</vt:lpstr>
      <vt:lpstr>PowerPoint Presentation</vt:lpstr>
      <vt:lpstr>How to send your registration to ERA? First registration in accordance with CSM ASLP</vt:lpstr>
      <vt:lpstr>PowerPoint Presentation</vt:lpstr>
      <vt:lpstr>How to fill-out the Registration template? Manage Entity users directly with ISS Pilot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CSM ASLP Entities Registration</dc:title>
  <dc:creator>RUFFIN Emmanuel</dc:creator>
  <cp:lastModifiedBy>RUFFIN Emmanuel</cp:lastModifiedBy>
  <cp:revision>55</cp:revision>
  <dcterms:created xsi:type="dcterms:W3CDTF">2023-09-18T09:56:40Z</dcterms:created>
  <dcterms:modified xsi:type="dcterms:W3CDTF">2026-05-19T08:00:36Z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0x010100ED194B9F7C15044CBD43C025EAD2ECAB00D55F862E291E34418B50AC0AFDB35ACA</vt:lpwstr>
  </property>
  <property fmtid="{D5CDD505-2E9C-101B-9397-08002B2CF9AE}" pid="3" name="Origin-Author">
    <vt:lpwstr>1;#ERA|8287c6ea-6f12-4bfd-9fc9-6825fce534f5</vt:lpwstr>
  </property>
  <property fmtid="{D5CDD505-2E9C-101B-9397-08002B2CF9AE}" pid="4" name="Document type">
    <vt:lpwstr>34;#Guide|361618a6-92d2-43e0-a645-343c3bdcf08f</vt:lpwstr>
  </property>
  <property fmtid="{D5CDD505-2E9C-101B-9397-08002B2CF9AE}" pid="5" name="Process">
    <vt:lpwstr>31;#SST - Support to Stakeholders|149ac487-0344-439a-a9a4-ca8c9cc8d759</vt:lpwstr>
  </property>
  <property fmtid="{D5CDD505-2E9C-101B-9397-08002B2CF9AE}" pid="6" name="CSMASLP-Topic">
    <vt:lpwstr>123;#CSM ASLP Training and Guidance|7e79f08a-6e67-465b-9923-c72127916fb3</vt:lpwstr>
  </property>
  <property fmtid="{D5CDD505-2E9C-101B-9397-08002B2CF9AE}" pid="7" name="_dlc_DocIdItemGuid">
    <vt:lpwstr>95a82dcb-9f3d-4fba-b051-496889a75692</vt:lpwstr>
  </property>
</Properties>
</file>