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78" r:id="rId8"/>
    <p:sldMasterId id="2147483687" r:id="rId9"/>
  </p:sldMasterIdLst>
  <p:notesMasterIdLst>
    <p:notesMasterId r:id="rId24"/>
  </p:notesMasterIdLst>
  <p:handoutMasterIdLst>
    <p:handoutMasterId r:id="rId25"/>
  </p:handoutMasterIdLst>
  <p:sldIdLst>
    <p:sldId id="1072" r:id="rId10"/>
    <p:sldId id="1138" r:id="rId11"/>
    <p:sldId id="1087" r:id="rId12"/>
    <p:sldId id="1139" r:id="rId13"/>
    <p:sldId id="1140" r:id="rId14"/>
    <p:sldId id="1085" r:id="rId15"/>
    <p:sldId id="1141" r:id="rId16"/>
    <p:sldId id="1143" r:id="rId17"/>
    <p:sldId id="1142" r:id="rId18"/>
    <p:sldId id="1144" r:id="rId19"/>
    <p:sldId id="1149" r:id="rId20"/>
    <p:sldId id="1148" r:id="rId21"/>
    <p:sldId id="1146" r:id="rId22"/>
    <p:sldId id="1093" r:id="rId2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B7D"/>
    <a:srgbClr val="C730A0"/>
    <a:srgbClr val="C76C48"/>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AC52C-8267-4D87-AECF-C8BE823F09E7}" v="8" dt="2025-12-10T10:52:52.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04" autoAdjust="0"/>
    <p:restoredTop sz="94660"/>
  </p:normalViewPr>
  <p:slideViewPr>
    <p:cSldViewPr snapToGrid="0">
      <p:cViewPr varScale="1">
        <p:scale>
          <a:sx n="69" d="100"/>
          <a:sy n="69" d="100"/>
        </p:scale>
        <p:origin x="64" y="160"/>
      </p:cViewPr>
      <p:guideLst>
        <p:guide pos="3840"/>
        <p:guide orient="horz" pos="216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FIN Emmanuel" userId="990c9ddb-aa4b-4de2-8853-e0b9c01452ea" providerId="ADAL" clId="{A510B0B9-3149-469A-A9B2-ACCA71E01174}"/>
    <pc:docChg chg="custSel delSld modSld sldOrd">
      <pc:chgData name="RUFFIN Emmanuel" userId="990c9ddb-aa4b-4de2-8853-e0b9c01452ea" providerId="ADAL" clId="{A510B0B9-3149-469A-A9B2-ACCA71E01174}" dt="2025-12-10T10:55:01.276" v="1149" actId="20577"/>
      <pc:docMkLst>
        <pc:docMk/>
      </pc:docMkLst>
      <pc:sldChg chg="modSp mod">
        <pc:chgData name="RUFFIN Emmanuel" userId="990c9ddb-aa4b-4de2-8853-e0b9c01452ea" providerId="ADAL" clId="{A510B0B9-3149-469A-A9B2-ACCA71E01174}" dt="2025-12-10T10:36:35.776" v="647" actId="20577"/>
        <pc:sldMkLst>
          <pc:docMk/>
          <pc:sldMk cId="2200113011" sldId="1072"/>
        </pc:sldMkLst>
        <pc:spChg chg="mod">
          <ac:chgData name="RUFFIN Emmanuel" userId="990c9ddb-aa4b-4de2-8853-e0b9c01452ea" providerId="ADAL" clId="{A510B0B9-3149-469A-A9B2-ACCA71E01174}" dt="2025-12-10T10:36:35.776" v="647" actId="20577"/>
          <ac:spMkLst>
            <pc:docMk/>
            <pc:sldMk cId="2200113011" sldId="1072"/>
            <ac:spMk id="4" creationId="{00000000-0000-0000-0000-000000000000}"/>
          </ac:spMkLst>
        </pc:spChg>
      </pc:sldChg>
      <pc:sldChg chg="modSp mod">
        <pc:chgData name="RUFFIN Emmanuel" userId="990c9ddb-aa4b-4de2-8853-e0b9c01452ea" providerId="ADAL" clId="{A510B0B9-3149-469A-A9B2-ACCA71E01174}" dt="2025-12-10T10:51:50.305" v="1107" actId="20577"/>
        <pc:sldMkLst>
          <pc:docMk/>
          <pc:sldMk cId="3448897004" sldId="1138"/>
        </pc:sldMkLst>
        <pc:spChg chg="mod">
          <ac:chgData name="RUFFIN Emmanuel" userId="990c9ddb-aa4b-4de2-8853-e0b9c01452ea" providerId="ADAL" clId="{A510B0B9-3149-469A-A9B2-ACCA71E01174}" dt="2025-12-10T10:51:50.305" v="1107" actId="20577"/>
          <ac:spMkLst>
            <pc:docMk/>
            <pc:sldMk cId="3448897004" sldId="1138"/>
            <ac:spMk id="8" creationId="{3F494DC7-318E-FF40-9C20-802A6DCA80E0}"/>
          </ac:spMkLst>
        </pc:spChg>
      </pc:sldChg>
      <pc:sldChg chg="addSp delSp modSp mod">
        <pc:chgData name="RUFFIN Emmanuel" userId="990c9ddb-aa4b-4de2-8853-e0b9c01452ea" providerId="ADAL" clId="{A510B0B9-3149-469A-A9B2-ACCA71E01174}" dt="2025-12-10T10:52:17.646" v="1110"/>
        <pc:sldMkLst>
          <pc:docMk/>
          <pc:sldMk cId="42258018" sldId="1140"/>
        </pc:sldMkLst>
        <pc:spChg chg="add mod">
          <ac:chgData name="RUFFIN Emmanuel" userId="990c9ddb-aa4b-4de2-8853-e0b9c01452ea" providerId="ADAL" clId="{A510B0B9-3149-469A-A9B2-ACCA71E01174}" dt="2025-12-10T10:52:17.646" v="1110"/>
          <ac:spMkLst>
            <pc:docMk/>
            <pc:sldMk cId="42258018" sldId="1140"/>
            <ac:spMk id="2" creationId="{808228EE-4D20-A24E-5032-394CB3E5B8A4}"/>
          </ac:spMkLst>
        </pc:spChg>
        <pc:spChg chg="del mod">
          <ac:chgData name="RUFFIN Emmanuel" userId="990c9ddb-aa4b-4de2-8853-e0b9c01452ea" providerId="ADAL" clId="{A510B0B9-3149-469A-A9B2-ACCA71E01174}" dt="2025-12-10T10:52:16.458" v="1109" actId="478"/>
          <ac:spMkLst>
            <pc:docMk/>
            <pc:sldMk cId="42258018" sldId="1140"/>
            <ac:spMk id="8" creationId="{3F494DC7-318E-FF40-9C20-802A6DCA80E0}"/>
          </ac:spMkLst>
        </pc:spChg>
      </pc:sldChg>
      <pc:sldChg chg="modSp mod">
        <pc:chgData name="RUFFIN Emmanuel" userId="990c9ddb-aa4b-4de2-8853-e0b9c01452ea" providerId="ADAL" clId="{A510B0B9-3149-469A-A9B2-ACCA71E01174}" dt="2025-12-10T10:39:40.104" v="655" actId="6549"/>
        <pc:sldMkLst>
          <pc:docMk/>
          <pc:sldMk cId="3144944871" sldId="1141"/>
        </pc:sldMkLst>
        <pc:spChg chg="mod">
          <ac:chgData name="RUFFIN Emmanuel" userId="990c9ddb-aa4b-4de2-8853-e0b9c01452ea" providerId="ADAL" clId="{A510B0B9-3149-469A-A9B2-ACCA71E01174}" dt="2025-12-10T10:39:40.104" v="655" actId="6549"/>
          <ac:spMkLst>
            <pc:docMk/>
            <pc:sldMk cId="3144944871" sldId="1141"/>
            <ac:spMk id="26" creationId="{00000000-0000-0000-0000-000000000000}"/>
          </ac:spMkLst>
        </pc:spChg>
        <pc:spChg chg="mod">
          <ac:chgData name="RUFFIN Emmanuel" userId="990c9ddb-aa4b-4de2-8853-e0b9c01452ea" providerId="ADAL" clId="{A510B0B9-3149-469A-A9B2-ACCA71E01174}" dt="2025-12-10T10:23:47.465" v="62" actId="20577"/>
          <ac:spMkLst>
            <pc:docMk/>
            <pc:sldMk cId="3144944871" sldId="1141"/>
            <ac:spMk id="36" creationId="{0FF63BB7-2233-774C-A442-232FCCE5EA2E}"/>
          </ac:spMkLst>
        </pc:spChg>
      </pc:sldChg>
      <pc:sldChg chg="modSp mod">
        <pc:chgData name="RUFFIN Emmanuel" userId="990c9ddb-aa4b-4de2-8853-e0b9c01452ea" providerId="ADAL" clId="{A510B0B9-3149-469A-A9B2-ACCA71E01174}" dt="2025-12-10T10:55:01.276" v="1149" actId="20577"/>
        <pc:sldMkLst>
          <pc:docMk/>
          <pc:sldMk cId="1109169841" sldId="1142"/>
        </pc:sldMkLst>
        <pc:spChg chg="mod">
          <ac:chgData name="RUFFIN Emmanuel" userId="990c9ddb-aa4b-4de2-8853-e0b9c01452ea" providerId="ADAL" clId="{A510B0B9-3149-469A-A9B2-ACCA71E01174}" dt="2025-12-10T10:55:01.276" v="1149" actId="20577"/>
          <ac:spMkLst>
            <pc:docMk/>
            <pc:sldMk cId="1109169841" sldId="1142"/>
            <ac:spMk id="29" creationId="{00000000-0000-0000-0000-000000000000}"/>
          </ac:spMkLst>
        </pc:spChg>
        <pc:spChg chg="mod">
          <ac:chgData name="RUFFIN Emmanuel" userId="990c9ddb-aa4b-4de2-8853-e0b9c01452ea" providerId="ADAL" clId="{A510B0B9-3149-469A-A9B2-ACCA71E01174}" dt="2025-12-10T10:50:09.407" v="1017" actId="1035"/>
          <ac:spMkLst>
            <pc:docMk/>
            <pc:sldMk cId="1109169841" sldId="1142"/>
            <ac:spMk id="36" creationId="{0FF63BB7-2233-774C-A442-232FCCE5EA2E}"/>
          </ac:spMkLst>
        </pc:spChg>
      </pc:sldChg>
      <pc:sldChg chg="modSp mod">
        <pc:chgData name="RUFFIN Emmanuel" userId="990c9ddb-aa4b-4de2-8853-e0b9c01452ea" providerId="ADAL" clId="{A510B0B9-3149-469A-A9B2-ACCA71E01174}" dt="2025-12-10T10:50:21.738" v="1040" actId="1035"/>
        <pc:sldMkLst>
          <pc:docMk/>
          <pc:sldMk cId="3342971612" sldId="1143"/>
        </pc:sldMkLst>
        <pc:spChg chg="mod">
          <ac:chgData name="RUFFIN Emmanuel" userId="990c9ddb-aa4b-4de2-8853-e0b9c01452ea" providerId="ADAL" clId="{A510B0B9-3149-469A-A9B2-ACCA71E01174}" dt="2025-12-10T10:40:55.462" v="681" actId="6549"/>
          <ac:spMkLst>
            <pc:docMk/>
            <pc:sldMk cId="3342971612" sldId="1143"/>
            <ac:spMk id="23" creationId="{00000000-0000-0000-0000-000000000000}"/>
          </ac:spMkLst>
        </pc:spChg>
        <pc:spChg chg="mod">
          <ac:chgData name="RUFFIN Emmanuel" userId="990c9ddb-aa4b-4de2-8853-e0b9c01452ea" providerId="ADAL" clId="{A510B0B9-3149-469A-A9B2-ACCA71E01174}" dt="2025-12-10T10:50:21.738" v="1040" actId="1035"/>
          <ac:spMkLst>
            <pc:docMk/>
            <pc:sldMk cId="3342971612" sldId="1143"/>
            <ac:spMk id="36" creationId="{0FF63BB7-2233-774C-A442-232FCCE5EA2E}"/>
          </ac:spMkLst>
        </pc:spChg>
      </pc:sldChg>
      <pc:sldChg chg="addSp delSp modSp mod">
        <pc:chgData name="RUFFIN Emmanuel" userId="990c9ddb-aa4b-4de2-8853-e0b9c01452ea" providerId="ADAL" clId="{A510B0B9-3149-469A-A9B2-ACCA71E01174}" dt="2025-12-10T10:52:37.040" v="1112"/>
        <pc:sldMkLst>
          <pc:docMk/>
          <pc:sldMk cId="3332353150" sldId="1144"/>
        </pc:sldMkLst>
        <pc:spChg chg="add mod">
          <ac:chgData name="RUFFIN Emmanuel" userId="990c9ddb-aa4b-4de2-8853-e0b9c01452ea" providerId="ADAL" clId="{A510B0B9-3149-469A-A9B2-ACCA71E01174}" dt="2025-12-10T10:52:37.040" v="1112"/>
          <ac:spMkLst>
            <pc:docMk/>
            <pc:sldMk cId="3332353150" sldId="1144"/>
            <ac:spMk id="2" creationId="{B74B4BF9-AEB9-7E3B-0D46-2EB226A26129}"/>
          </ac:spMkLst>
        </pc:spChg>
        <pc:spChg chg="del mod">
          <ac:chgData name="RUFFIN Emmanuel" userId="990c9ddb-aa4b-4de2-8853-e0b9c01452ea" providerId="ADAL" clId="{A510B0B9-3149-469A-A9B2-ACCA71E01174}" dt="2025-12-10T10:52:35.149" v="1111" actId="478"/>
          <ac:spMkLst>
            <pc:docMk/>
            <pc:sldMk cId="3332353150" sldId="1144"/>
            <ac:spMk id="8" creationId="{3F494DC7-318E-FF40-9C20-802A6DCA80E0}"/>
          </ac:spMkLst>
        </pc:spChg>
      </pc:sldChg>
      <pc:sldChg chg="del">
        <pc:chgData name="RUFFIN Emmanuel" userId="990c9ddb-aa4b-4de2-8853-e0b9c01452ea" providerId="ADAL" clId="{A510B0B9-3149-469A-A9B2-ACCA71E01174}" dt="2025-12-10T10:48:15.607" v="925" actId="47"/>
        <pc:sldMkLst>
          <pc:docMk/>
          <pc:sldMk cId="3990801820" sldId="1145"/>
        </pc:sldMkLst>
      </pc:sldChg>
      <pc:sldChg chg="modSp mod ord">
        <pc:chgData name="RUFFIN Emmanuel" userId="990c9ddb-aa4b-4de2-8853-e0b9c01452ea" providerId="ADAL" clId="{A510B0B9-3149-469A-A9B2-ACCA71E01174}" dt="2025-12-10T10:49:43.010" v="977" actId="1035"/>
        <pc:sldMkLst>
          <pc:docMk/>
          <pc:sldMk cId="4024825814" sldId="1146"/>
        </pc:sldMkLst>
        <pc:spChg chg="mod">
          <ac:chgData name="RUFFIN Emmanuel" userId="990c9ddb-aa4b-4de2-8853-e0b9c01452ea" providerId="ADAL" clId="{A510B0B9-3149-469A-A9B2-ACCA71E01174}" dt="2025-12-10T10:49:14.541" v="941" actId="207"/>
          <ac:spMkLst>
            <pc:docMk/>
            <pc:sldMk cId="4024825814" sldId="1146"/>
            <ac:spMk id="29" creationId="{00000000-0000-0000-0000-000000000000}"/>
          </ac:spMkLst>
        </pc:spChg>
        <pc:spChg chg="mod">
          <ac:chgData name="RUFFIN Emmanuel" userId="990c9ddb-aa4b-4de2-8853-e0b9c01452ea" providerId="ADAL" clId="{A510B0B9-3149-469A-A9B2-ACCA71E01174}" dt="2025-12-10T10:49:43.010" v="977" actId="1035"/>
          <ac:spMkLst>
            <pc:docMk/>
            <pc:sldMk cId="4024825814" sldId="1146"/>
            <ac:spMk id="36" creationId="{0FF63BB7-2233-774C-A442-232FCCE5EA2E}"/>
          </ac:spMkLst>
        </pc:spChg>
      </pc:sldChg>
      <pc:sldChg chg="addSp delSp modSp mod">
        <pc:chgData name="RUFFIN Emmanuel" userId="990c9ddb-aa4b-4de2-8853-e0b9c01452ea" providerId="ADAL" clId="{A510B0B9-3149-469A-A9B2-ACCA71E01174}" dt="2025-12-10T10:53:01.173" v="1145" actId="1035"/>
        <pc:sldMkLst>
          <pc:docMk/>
          <pc:sldMk cId="1388416912" sldId="1148"/>
        </pc:sldMkLst>
        <pc:spChg chg="add mod">
          <ac:chgData name="RUFFIN Emmanuel" userId="990c9ddb-aa4b-4de2-8853-e0b9c01452ea" providerId="ADAL" clId="{A510B0B9-3149-469A-A9B2-ACCA71E01174}" dt="2025-12-10T10:52:52.175" v="1114"/>
          <ac:spMkLst>
            <pc:docMk/>
            <pc:sldMk cId="1388416912" sldId="1148"/>
            <ac:spMk id="2" creationId="{0AD6977C-DA70-5872-06BE-FAED453CDC06}"/>
          </ac:spMkLst>
        </pc:spChg>
        <pc:spChg chg="del">
          <ac:chgData name="RUFFIN Emmanuel" userId="990c9ddb-aa4b-4de2-8853-e0b9c01452ea" providerId="ADAL" clId="{A510B0B9-3149-469A-A9B2-ACCA71E01174}" dt="2025-12-10T10:52:50.868" v="1113" actId="478"/>
          <ac:spMkLst>
            <pc:docMk/>
            <pc:sldMk cId="1388416912" sldId="1148"/>
            <ac:spMk id="8" creationId="{3F494DC7-318E-FF40-9C20-802A6DCA80E0}"/>
          </ac:spMkLst>
        </pc:spChg>
        <pc:spChg chg="mod">
          <ac:chgData name="RUFFIN Emmanuel" userId="990c9ddb-aa4b-4de2-8853-e0b9c01452ea" providerId="ADAL" clId="{A510B0B9-3149-469A-A9B2-ACCA71E01174}" dt="2025-12-10T10:53:01.173" v="1145" actId="1035"/>
          <ac:spMkLst>
            <pc:docMk/>
            <pc:sldMk cId="1388416912" sldId="1148"/>
            <ac:spMk id="12" creationId="{2743ACC9-3033-D54A-9ECF-5810DA143A98}"/>
          </ac:spMkLst>
        </pc:spChg>
      </pc:sldChg>
      <pc:sldChg chg="modSp mod ord">
        <pc:chgData name="RUFFIN Emmanuel" userId="990c9ddb-aa4b-4de2-8853-e0b9c01452ea" providerId="ADAL" clId="{A510B0B9-3149-469A-A9B2-ACCA71E01174}" dt="2025-12-10T10:49:55.179" v="996" actId="1035"/>
        <pc:sldMkLst>
          <pc:docMk/>
          <pc:sldMk cId="2012362237" sldId="1149"/>
        </pc:sldMkLst>
        <pc:spChg chg="mod">
          <ac:chgData name="RUFFIN Emmanuel" userId="990c9ddb-aa4b-4de2-8853-e0b9c01452ea" providerId="ADAL" clId="{A510B0B9-3149-469A-A9B2-ACCA71E01174}" dt="2025-12-10T10:48:07.998" v="924" actId="20577"/>
          <ac:spMkLst>
            <pc:docMk/>
            <pc:sldMk cId="2012362237" sldId="1149"/>
            <ac:spMk id="29" creationId="{00000000-0000-0000-0000-000000000000}"/>
          </ac:spMkLst>
        </pc:spChg>
        <pc:spChg chg="mod">
          <ac:chgData name="RUFFIN Emmanuel" userId="990c9ddb-aa4b-4de2-8853-e0b9c01452ea" providerId="ADAL" clId="{A510B0B9-3149-469A-A9B2-ACCA71E01174}" dt="2025-12-10T10:49:55.179" v="996" actId="1035"/>
          <ac:spMkLst>
            <pc:docMk/>
            <pc:sldMk cId="2012362237" sldId="1149"/>
            <ac:spMk id="36" creationId="{0FF63BB7-2233-774C-A442-232FCCE5EA2E}"/>
          </ac:spMkLst>
        </pc:spChg>
      </pc:sldChg>
      <pc:sldChg chg="del">
        <pc:chgData name="RUFFIN Emmanuel" userId="990c9ddb-aa4b-4de2-8853-e0b9c01452ea" providerId="ADAL" clId="{A510B0B9-3149-469A-A9B2-ACCA71E01174}" dt="2025-12-10T10:48:32.474" v="926" actId="47"/>
        <pc:sldMkLst>
          <pc:docMk/>
          <pc:sldMk cId="2649702125" sldId="11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10/12/2025</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10/12/2025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dirty="0">
                <a:latin typeface="Calibri" panose="020F0502020204030204" pitchFamily="34" charset="0"/>
                <a:cs typeface="Times New Roman" panose="02020603050405020304" pitchFamily="18" charset="0"/>
              </a:rPr>
              <a:t>TSI (Transition, Combined Tr), </a:t>
            </a:r>
          </a:p>
          <a:p>
            <a:pPr algn="just">
              <a:spcAft>
                <a:spcPts val="800"/>
              </a:spcAft>
            </a:pPr>
            <a:r>
              <a:rPr lang="en-GB" sz="1400" dirty="0">
                <a:latin typeface="Calibri" panose="020F0502020204030204" pitchFamily="34" charset="0"/>
                <a:cs typeface="Times New Roman" panose="02020603050405020304" pitchFamily="18" charset="0"/>
              </a:rPr>
              <a:t>Revision of TEN-T Regulation: </a:t>
            </a:r>
            <a:r>
              <a:rPr lang="en-US" sz="1400" dirty="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dirty="0">
              <a:cs typeface="Times New Roman" panose="02020603050405020304" pitchFamily="18" charset="0"/>
            </a:endParaRPr>
          </a:p>
          <a:p>
            <a:pPr marL="285750" indent="-285750">
              <a:buFont typeface="Arial" panose="020B0604020202020204" pitchFamily="34" charset="0"/>
              <a:buChar char="•"/>
            </a:pPr>
            <a:r>
              <a:rPr lang="en-US" sz="1400" dirty="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dirty="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dirty="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dirty="0"/>
              <a:t>More transhipment terminals</a:t>
            </a:r>
          </a:p>
          <a:p>
            <a:pPr marL="285750" indent="-285750">
              <a:buFont typeface="Arial" panose="020B0604020202020204" pitchFamily="34" charset="0"/>
              <a:buChar char="•"/>
            </a:pPr>
            <a:r>
              <a:rPr lang="en-US" sz="1400" dirty="0"/>
              <a:t>High-speed rail network between the main nodes of Europe. The major TEN-T passenger rail lines should allow trains to travel at 160 km/h or faster by 2040.</a:t>
            </a:r>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10/12/2025</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10/12/2025</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10/12/2025</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10/12/2025</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58146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endParaRPr lang="en-US" dirty="0"/>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dirty="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10/12/2025</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emf"/><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iss.pwu@era.europa.eu" TargetMode="External"/><Relationship Id="rId2" Type="http://schemas.openxmlformats.org/officeDocument/2006/relationships/hyperlink" Target="https://www.era.europa.eu/content/information-sharing-system-iss-pre-registration" TargetMode="Externa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https://www.linkedin.com/company/european-railway-agency" TargetMode="External"/><Relationship Id="rId5" Type="http://schemas.openxmlformats.org/officeDocument/2006/relationships/image" Target="../media/image10.emf"/><Relationship Id="rId4" Type="http://schemas.openxmlformats.org/officeDocument/2006/relationships/hyperlink" Target="https://twitter.com/ERA_railways" TargetMode="External"/><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3"/>
          <p:cNvSpPr>
            <a:spLocks noGrp="1"/>
          </p:cNvSpPr>
          <p:nvPr>
            <p:ph type="ctrTitle"/>
          </p:nvPr>
        </p:nvSpPr>
        <p:spPr>
          <a:xfrm>
            <a:off x="657933" y="371242"/>
            <a:ext cx="6260755" cy="1790263"/>
          </a:xfrm>
        </p:spPr>
        <p:txBody>
          <a:bodyPr>
            <a:noAutofit/>
          </a:bodyPr>
          <a:lstStyle/>
          <a:p>
            <a:pPr algn="l">
              <a:lnSpc>
                <a:spcPct val="100000"/>
              </a:lnSpc>
            </a:pPr>
            <a:r>
              <a:rPr lang="en-GB" dirty="0">
                <a:solidFill>
                  <a:schemeClr val="bg1"/>
                </a:solidFill>
                <a:effectLst/>
                <a:latin typeface="Calibri" panose="020F0502020204030204" pitchFamily="34" charset="0"/>
                <a:ea typeface="Times New Roman" panose="02020603050405020304" pitchFamily="18" charset="0"/>
              </a:rPr>
              <a:t>CSM ASLP</a:t>
            </a:r>
            <a:br>
              <a:rPr lang="en-GB" sz="3500" dirty="0">
                <a:solidFill>
                  <a:schemeClr val="bg1"/>
                </a:solidFill>
                <a:effectLst/>
                <a:latin typeface="Calibri" panose="020F0502020204030204" pitchFamily="34" charset="0"/>
                <a:ea typeface="Times New Roman" panose="02020603050405020304" pitchFamily="18" charset="0"/>
              </a:rPr>
            </a:br>
            <a:r>
              <a:rPr lang="en-GB" sz="3500" dirty="0">
                <a:solidFill>
                  <a:schemeClr val="bg1"/>
                </a:solidFill>
                <a:effectLst/>
                <a:latin typeface="Calibri" panose="020F0502020204030204" pitchFamily="34" charset="0"/>
                <a:ea typeface="Times New Roman" panose="02020603050405020304" pitchFamily="18" charset="0"/>
              </a:rPr>
              <a:t>Registration of ISS Pilot users</a:t>
            </a:r>
            <a:endParaRPr lang="id-ID" sz="3500" dirty="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dirty="0">
                <a:solidFill>
                  <a:schemeClr val="bg1"/>
                </a:solidFill>
              </a:rPr>
              <a:t>Implementation guidance| ERA</a:t>
            </a:r>
            <a:endParaRPr lang="en-GB" sz="2400" dirty="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dirty="0">
                <a:solidFill>
                  <a:schemeClr val="bg1"/>
                </a:solidFill>
              </a:rPr>
              <a:t>Photo: Adobe </a:t>
            </a:r>
            <a:r>
              <a:rPr lang="en-US" sz="1000" dirty="0" err="1">
                <a:solidFill>
                  <a:schemeClr val="bg1"/>
                </a:solidFill>
              </a:rPr>
              <a:t>Srock</a:t>
            </a:r>
            <a:r>
              <a:rPr lang="en-US" sz="1000" dirty="0">
                <a:solidFill>
                  <a:schemeClr val="bg1"/>
                </a:solidFill>
              </a:rPr>
              <a:t> / by </a:t>
            </a:r>
            <a:r>
              <a:rPr lang="en-GB" sz="1000" dirty="0">
                <a:solidFill>
                  <a:schemeClr val="bg1"/>
                </a:solidFill>
              </a:rPr>
              <a:t> </a:t>
            </a:r>
            <a:r>
              <a:rPr lang="en-GB" sz="1000" dirty="0" err="1">
                <a:solidFill>
                  <a:schemeClr val="bg1"/>
                </a:solidFill>
              </a:rPr>
              <a:t>T</a:t>
            </a:r>
            <a:r>
              <a:rPr lang="en-GB" sz="1000" b="0" i="0" u="none" strike="noStrike" dirty="0" err="1">
                <a:solidFill>
                  <a:schemeClr val="bg1"/>
                </a:solidFill>
                <a:effectLst/>
                <a:latin typeface="adobe-clean"/>
              </a:rPr>
              <a:t>arasylo</a:t>
            </a:r>
            <a:endParaRPr lang="en-GB" sz="1000" dirty="0">
              <a:solidFill>
                <a:schemeClr val="bg1"/>
              </a:solidFill>
            </a:endParaRPr>
          </a:p>
        </p:txBody>
      </p:sp>
    </p:spTree>
    <p:extLst>
      <p:ext uri="{BB962C8B-B14F-4D97-AF65-F5344CB8AC3E}">
        <p14:creationId xmlns:p14="http://schemas.microsoft.com/office/powerpoint/2010/main" val="220011301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451170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B74B4BF9-AEB9-7E3B-0D46-2EB226A26129}"/>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333235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3785652"/>
          </a:xfrm>
          <a:prstGeom prst="rect">
            <a:avLst/>
          </a:prstGeom>
        </p:spPr>
        <p:txBody>
          <a:bodyPr wrap="square" lIns="91440" tIns="45720" rIns="91440" bIns="45720" anchor="t">
            <a:spAutoFit/>
          </a:bodyPr>
          <a:lstStyle/>
          <a:p>
            <a:pPr marL="457200" indent="-457200">
              <a:buAutoNum type="arabicParenR"/>
              <a:defRPr/>
            </a:pPr>
            <a:r>
              <a:rPr lang="en-US" sz="2000" b="1" dirty="0">
                <a:solidFill>
                  <a:srgbClr val="4A66AC"/>
                </a:solidFill>
              </a:rPr>
              <a:t>Go to </a:t>
            </a:r>
            <a:r>
              <a:rPr lang="en-US" sz="2000" dirty="0">
                <a:solidFill>
                  <a:srgbClr val="4A66AC"/>
                </a:solidFill>
                <a:ea typeface="+mn-lt"/>
                <a:cs typeface="+mn-lt"/>
                <a:hlinkClick r:id="rId2"/>
              </a:rPr>
              <a:t>Information Sharing System (ISS) Pre-Registration | European Union Agency for Railways (europa.eu)</a:t>
            </a:r>
            <a:r>
              <a:rPr lang="en-US" sz="2000" dirty="0">
                <a:solidFill>
                  <a:srgbClr val="4A66AC"/>
                </a:solidFill>
              </a:rPr>
              <a:t> </a:t>
            </a:r>
            <a:r>
              <a:rPr lang="en-US" sz="2000" b="1" dirty="0">
                <a:solidFill>
                  <a:srgbClr val="4A66AC"/>
                </a:solidFill>
              </a:rPr>
              <a:t>and download the registration template</a:t>
            </a:r>
          </a:p>
          <a:p>
            <a:pPr marL="457200" indent="-457200">
              <a:buAutoNum type="arabicParenR"/>
              <a:defRPr/>
            </a:pPr>
            <a:endParaRPr lang="en-US" sz="2000" b="1" dirty="0">
              <a:solidFill>
                <a:srgbClr val="4A66AC"/>
              </a:solidFill>
            </a:endParaRPr>
          </a:p>
          <a:p>
            <a:pPr marL="457200" indent="-457200">
              <a:buAutoNum type="arabicParenR"/>
              <a:defRPr/>
            </a:pPr>
            <a:r>
              <a:rPr lang="en-US" sz="2000" b="1" dirty="0">
                <a:solidFill>
                  <a:srgbClr val="4A66AC"/>
                </a:solidFill>
              </a:rPr>
              <a:t>Fill-in each purple-marked data and save your registration file</a:t>
            </a:r>
          </a:p>
          <a:p>
            <a:pPr lvl="0">
              <a:defRPr/>
            </a:pPr>
            <a:r>
              <a:rPr lang="en-US" sz="2000" b="1" dirty="0">
                <a:solidFill>
                  <a:srgbClr val="4A66AC"/>
                </a:solidFill>
              </a:rPr>
              <a:t>       (If relevant, fill-in optional fields)</a:t>
            </a:r>
          </a:p>
          <a:p>
            <a:pPr lvl="0">
              <a:defRPr/>
            </a:pPr>
            <a:endParaRPr lang="en-US" sz="2000" b="1" dirty="0">
              <a:solidFill>
                <a:srgbClr val="4A66AC"/>
              </a:solidFill>
            </a:endParaRPr>
          </a:p>
          <a:p>
            <a:pPr lvl="0">
              <a:defRPr/>
            </a:pPr>
            <a:r>
              <a:rPr lang="en-US" sz="2000" b="1" dirty="0">
                <a:solidFill>
                  <a:srgbClr val="4A66AC"/>
                </a:solidFill>
              </a:rPr>
              <a:t>3)  Send your file to </a:t>
            </a:r>
            <a:r>
              <a:rPr lang="en-US" sz="2000" b="1" dirty="0">
                <a:solidFill>
                  <a:srgbClr val="4A66AC"/>
                </a:solidFill>
                <a:hlinkClick r:id="rId3"/>
              </a:rPr>
              <a:t>iss.pwu@era.europa.eu</a:t>
            </a:r>
            <a:endParaRPr lang="en-US" sz="2000" b="1" dirty="0">
              <a:solidFill>
                <a:srgbClr val="4A66AC"/>
              </a:solidFill>
            </a:endParaRPr>
          </a:p>
          <a:p>
            <a:pPr>
              <a:defRPr/>
            </a:pPr>
            <a:r>
              <a:rPr lang="en-US" sz="2000" b="1" dirty="0">
                <a:solidFill>
                  <a:srgbClr val="4A66AC"/>
                </a:solidFill>
              </a:rPr>
              <a:t>	OR</a:t>
            </a:r>
          </a:p>
          <a:p>
            <a:pPr>
              <a:defRPr/>
            </a:pPr>
            <a:r>
              <a:rPr lang="en-US" sz="2000" b="1" dirty="0">
                <a:solidFill>
                  <a:srgbClr val="4A66AC"/>
                </a:solidFill>
              </a:rPr>
              <a:t>3) Use the ‘contact us’ / ‘CSM ASLP and Information Sharing System’ page of the Agency website to send your file</a:t>
            </a:r>
            <a:endParaRPr lang="en-US" sz="2000" b="1" dirty="0">
              <a:solidFill>
                <a:srgbClr val="4A66AC"/>
              </a:solidFill>
              <a:cs typeface="Calibri"/>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4"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184265"/>
            <a:ext cx="8836403" cy="1273215"/>
          </a:xfrm>
        </p:spPr>
        <p:txBody>
          <a:bodyPr lIns="0" tIns="0" rIns="0" bIns="0">
            <a:normAutofit fontScale="90000"/>
          </a:bodyPr>
          <a:lstStyle/>
          <a:p>
            <a:r>
              <a:rPr lang="en-US" dirty="0">
                <a:latin typeface="+mn-lt"/>
              </a:rPr>
              <a:t>How to send your registration to ERA?</a:t>
            </a:r>
            <a:br>
              <a:rPr lang="en-US" dirty="0">
                <a:latin typeface="+mn-lt"/>
              </a:rPr>
            </a:br>
            <a:r>
              <a:rPr lang="en-US" sz="2400" dirty="0">
                <a:solidFill>
                  <a:srgbClr val="FF0000"/>
                </a:solidFill>
                <a:latin typeface="+mn-lt"/>
              </a:rPr>
              <a:t>First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36223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5139790"/>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0AD6977C-DA70-5872-06BE-FAED453CDC06}"/>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13884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4708981"/>
          </a:xfrm>
          <a:prstGeom prst="rect">
            <a:avLst/>
          </a:prstGeom>
        </p:spPr>
        <p:txBody>
          <a:bodyPr wrap="square">
            <a:spAutoFit/>
          </a:bodyPr>
          <a:lstStyle/>
          <a:p>
            <a:pPr lvl="0">
              <a:defRPr/>
            </a:pPr>
            <a:r>
              <a:rPr lang="en-US" sz="2000" b="1" dirty="0">
                <a:solidFill>
                  <a:srgbClr val="4A66AC"/>
                </a:solidFill>
              </a:rPr>
              <a:t>1) a </a:t>
            </a:r>
            <a:r>
              <a:rPr lang="en-US" sz="2000" b="1" dirty="0">
                <a:solidFill>
                  <a:srgbClr val="FF0000"/>
                </a:solidFill>
              </a:rPr>
              <a:t>Power User </a:t>
            </a:r>
            <a:r>
              <a:rPr lang="en-US" sz="2000" b="1" dirty="0">
                <a:solidFill>
                  <a:srgbClr val="4A66AC"/>
                </a:solidFill>
              </a:rPr>
              <a:t>shall log in the ISS Pilot</a:t>
            </a:r>
          </a:p>
          <a:p>
            <a:pPr lvl="0">
              <a:defRPr/>
            </a:pPr>
            <a:endParaRPr lang="en-US" sz="2000" b="1" dirty="0">
              <a:solidFill>
                <a:srgbClr val="4A66AC"/>
              </a:solidFill>
            </a:endParaRPr>
          </a:p>
          <a:p>
            <a:pPr lvl="0">
              <a:defRPr/>
            </a:pPr>
            <a:r>
              <a:rPr lang="en-US" sz="2000" b="1" dirty="0">
                <a:solidFill>
                  <a:srgbClr val="4A66AC"/>
                </a:solidFill>
              </a:rPr>
              <a:t>2) Go to ‘Administration / Groups Management’ </a:t>
            </a:r>
          </a:p>
          <a:p>
            <a:pPr lvl="0">
              <a:defRPr/>
            </a:pPr>
            <a:endParaRPr lang="en-US" sz="2000" b="1" dirty="0">
              <a:solidFill>
                <a:srgbClr val="4A66AC"/>
              </a:solidFill>
            </a:endParaRPr>
          </a:p>
          <a:p>
            <a:pPr lvl="0">
              <a:defRPr/>
            </a:pPr>
            <a:r>
              <a:rPr lang="en-US" sz="2000" b="1" dirty="0">
                <a:solidFill>
                  <a:srgbClr val="4A66AC"/>
                </a:solidFill>
              </a:rPr>
              <a:t>3) Update the list of users working on behalf your entity (add, delete or amend user roles), as needed</a:t>
            </a:r>
          </a:p>
          <a:p>
            <a:pPr lvl="0">
              <a:defRPr/>
            </a:pPr>
            <a:endParaRPr lang="en-US" sz="2000" b="1" dirty="0">
              <a:solidFill>
                <a:srgbClr val="4A66AC"/>
              </a:solidFill>
            </a:endParaRPr>
          </a:p>
          <a:p>
            <a:pPr lvl="0">
              <a:defRPr/>
            </a:pPr>
            <a:r>
              <a:rPr lang="en-US" sz="2000" b="1" dirty="0">
                <a:solidFill>
                  <a:srgbClr val="4A66AC"/>
                </a:solidFill>
              </a:rPr>
              <a:t>4) Save the changes or Cancel.</a:t>
            </a:r>
          </a:p>
          <a:p>
            <a:pPr lvl="0">
              <a:defRPr/>
            </a:pPr>
            <a:endParaRPr lang="en-US" sz="2000" b="1" dirty="0">
              <a:solidFill>
                <a:srgbClr val="4A66AC"/>
              </a:solidFill>
            </a:endParaRPr>
          </a:p>
          <a:p>
            <a:pPr lvl="0">
              <a:defRPr/>
            </a:pPr>
            <a:r>
              <a:rPr lang="en-US" sz="2000" b="1" dirty="0">
                <a:solidFill>
                  <a:srgbClr val="FF0000"/>
                </a:solidFill>
              </a:rPr>
              <a:t>Important note: </a:t>
            </a:r>
          </a:p>
          <a:p>
            <a:pPr lvl="0">
              <a:defRPr/>
            </a:pPr>
            <a:r>
              <a:rPr lang="en-US" sz="2000" b="1" dirty="0">
                <a:solidFill>
                  <a:srgbClr val="FF0000"/>
                </a:solidFill>
              </a:rPr>
              <a:t>The management of the users working on behalf an entity is the sole responsibility of this entity.  </a:t>
            </a:r>
          </a:p>
          <a:p>
            <a:pPr lvl="0">
              <a:defRPr/>
            </a:pPr>
            <a:r>
              <a:rPr lang="en-US" sz="2000" b="1" dirty="0">
                <a:solidFill>
                  <a:srgbClr val="FF0000"/>
                </a:solidFill>
              </a:rPr>
              <a:t>The entity </a:t>
            </a:r>
            <a:r>
              <a:rPr lang="en-US" sz="2000" b="1" u="sng" dirty="0">
                <a:solidFill>
                  <a:srgbClr val="FF0000"/>
                </a:solidFill>
              </a:rPr>
              <a:t>power user(s) </a:t>
            </a:r>
            <a:r>
              <a:rPr lang="en-US" sz="2000" b="1" dirty="0">
                <a:solidFill>
                  <a:srgbClr val="FF0000"/>
                </a:solidFill>
              </a:rPr>
              <a:t>are the </a:t>
            </a:r>
            <a:r>
              <a:rPr lang="en-US" sz="2000" b="1" u="sng" dirty="0">
                <a:solidFill>
                  <a:srgbClr val="FF0000"/>
                </a:solidFill>
              </a:rPr>
              <a:t>sole responsible </a:t>
            </a:r>
            <a:r>
              <a:rPr lang="en-US" sz="2000" b="1" dirty="0">
                <a:solidFill>
                  <a:srgbClr val="FF0000"/>
                </a:solidFill>
              </a:rPr>
              <a:t>for adding/deleting/amending entity’s user(s).</a:t>
            </a:r>
          </a:p>
          <a:p>
            <a:pPr lvl="0">
              <a:defRPr/>
            </a:pPr>
            <a:endParaRPr lang="en-US" sz="2000" b="1" dirty="0">
              <a:solidFill>
                <a:srgbClr val="4A66AC"/>
              </a:solidFill>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415177"/>
            <a:ext cx="8836403" cy="1273215"/>
          </a:xfrm>
        </p:spPr>
        <p:txBody>
          <a:bodyPr lIns="0" tIns="0" rIns="0" bIns="0">
            <a:normAutofit fontScale="90000"/>
          </a:bodyPr>
          <a:lstStyle/>
          <a:p>
            <a:r>
              <a:rPr lang="en-US" dirty="0">
                <a:latin typeface="+mn-lt"/>
              </a:rPr>
              <a:t>How to fill-out the Registration template?</a:t>
            </a:r>
            <a:br>
              <a:rPr lang="en-US" dirty="0">
                <a:latin typeface="+mn-lt"/>
              </a:rPr>
            </a:br>
            <a:r>
              <a:rPr lang="en-US" sz="2400" dirty="0">
                <a:solidFill>
                  <a:srgbClr val="FF0000"/>
                </a:solidFill>
                <a:latin typeface="+mn-lt"/>
              </a:rPr>
              <a:t>Manage Entity users directly with ISS Pilot</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2581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1" y="2346777"/>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344889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38710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1) ERA needs to know who is officially implementing the CSM ASLP requirements for each category of Entity</a:t>
            </a:r>
          </a:p>
        </p:txBody>
      </p:sp>
      <p:sp>
        <p:nvSpPr>
          <p:cNvPr id="26" name="Rectangle 25"/>
          <p:cNvSpPr/>
          <p:nvPr/>
        </p:nvSpPr>
        <p:spPr>
          <a:xfrm>
            <a:off x="321392" y="3960946"/>
            <a:ext cx="3755653"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a:t>
            </a:r>
            <a:r>
              <a:rPr lang="en-US" sz="2000" b="1" dirty="0">
                <a:solidFill>
                  <a:srgbClr val="4A66AC"/>
                </a:solidFill>
                <a:latin typeface="Calibri" panose="020F0502020204030204"/>
              </a:rPr>
              <a:t>It</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enables the controlled sharing of information between registered entities </a:t>
            </a:r>
            <a:r>
              <a:rPr lang="en-US" sz="2000" b="1" dirty="0">
                <a:solidFill>
                  <a:srgbClr val="4A66AC"/>
                </a:solidFill>
                <a:latin typeface="Calibri" panose="020F0502020204030204"/>
              </a:rPr>
              <a:t>and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users working on behalf each Entity</a:t>
            </a:r>
          </a:p>
          <a:p>
            <a:pPr>
              <a:defRPr/>
            </a:pPr>
            <a:r>
              <a:rPr lang="en-US" sz="2000" b="1" dirty="0">
                <a:solidFill>
                  <a:srgbClr val="4A66AC"/>
                </a:solidFill>
              </a:rPr>
              <a:t>(also called sharing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used for?</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3428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8" y="2121719"/>
            <a:ext cx="387103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3) A strict management of the list of users working on behalf each Entity is required to allow the correct implementation of the sharing rules by the ISS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important?</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3E2FDB2-2CEF-CE81-5C71-41D51DAD9E1B}"/>
              </a:ext>
            </a:extLst>
          </p:cNvPr>
          <p:cNvSpPr/>
          <p:nvPr/>
        </p:nvSpPr>
        <p:spPr>
          <a:xfrm>
            <a:off x="363338" y="5334701"/>
            <a:ext cx="38710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5) An individual person can also be </a:t>
            </a:r>
            <a:r>
              <a:rPr kumimoji="0" lang="en-US" sz="2000" b="1" i="0" u="none" strike="noStrike" kern="1200" cap="none" spc="0" normalizeH="0" baseline="0" dirty="0" err="1">
                <a:ln>
                  <a:noFill/>
                </a:ln>
                <a:solidFill>
                  <a:srgbClr val="4A66AC"/>
                </a:solidFill>
                <a:effectLst/>
                <a:uLnTx/>
                <a:uFillTx/>
                <a:latin typeface="Calibri" panose="020F0502020204030204"/>
                <a:ea typeface="+mn-ea"/>
                <a:cs typeface="+mn-cs"/>
              </a:rPr>
              <a:t>categorised</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as a ‘Natural person’ sharing information on his</a:t>
            </a:r>
            <a:r>
              <a:rPr lang="en-US" sz="2000" b="1" dirty="0">
                <a:solidFill>
                  <a:srgbClr val="4A66AC"/>
                </a:solidFill>
                <a:latin typeface="Calibri" panose="020F0502020204030204"/>
              </a:rPr>
              <a:t>/her own responsibility</a:t>
            </a: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66AF753-6FE0-FC19-3F49-0B289E9B05EB}"/>
              </a:ext>
            </a:extLst>
          </p:cNvPr>
          <p:cNvSpPr/>
          <p:nvPr/>
        </p:nvSpPr>
        <p:spPr>
          <a:xfrm>
            <a:off x="363338" y="3874279"/>
            <a:ext cx="38710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4A66AC"/>
                </a:solidFill>
                <a:latin typeface="Calibri" panose="020F0502020204030204"/>
              </a:rPr>
              <a:t>4</a:t>
            </a: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 Only registered users working on behalf an Entity is allowed to contribute to the sharing of data of that Entity with the ISS</a:t>
            </a:r>
          </a:p>
        </p:txBody>
      </p:sp>
    </p:spTree>
    <p:extLst>
      <p:ext uri="{BB962C8B-B14F-4D97-AF65-F5344CB8AC3E}">
        <p14:creationId xmlns:p14="http://schemas.microsoft.com/office/powerpoint/2010/main" val="9495361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327746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
        <p:nvSpPr>
          <p:cNvPr id="2" name="Rectangle 2">
            <a:extLst>
              <a:ext uri="{FF2B5EF4-FFF2-40B4-BE49-F238E27FC236}">
                <a16:creationId xmlns:a16="http://schemas.microsoft.com/office/drawing/2014/main" id="{808228EE-4D20-A24E-5032-394CB3E5B8A4}"/>
              </a:ext>
            </a:extLst>
          </p:cNvPr>
          <p:cNvSpPr/>
          <p:nvPr/>
        </p:nvSpPr>
        <p:spPr>
          <a:xfrm>
            <a:off x="1419730" y="2346777"/>
            <a:ext cx="6509022" cy="3785652"/>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(Other Entity’s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endParaRPr lang="en-US" sz="2000" b="0" i="0" dirty="0">
              <a:solidFill>
                <a:schemeClr val="bg1"/>
              </a:solidFill>
              <a:effectLst/>
              <a:latin typeface="Calibri" panose="020F0502020204030204" pitchFamily="34" charset="0"/>
            </a:endParaRPr>
          </a:p>
          <a:p>
            <a:pPr marL="457200" indent="-457200">
              <a:buFont typeface="+mj-lt"/>
              <a:buAutoNum type="arabicPeriod"/>
            </a:pPr>
            <a:r>
              <a:rPr lang="en-US" sz="2000" b="0" i="0" dirty="0">
                <a:solidFill>
                  <a:schemeClr val="bg1"/>
                </a:solidFill>
                <a:effectLst/>
                <a:latin typeface="Calibri" panose="020F0502020204030204" pitchFamily="34" charset="0"/>
              </a:rPr>
              <a:t>How to update your Registration?</a:t>
            </a:r>
            <a:endParaRPr lang="en-US" sz="2000" dirty="0">
              <a:solidFill>
                <a:schemeClr val="bg1"/>
              </a:solidFill>
              <a:latin typeface="Calibri" panose="020F0502020204030204" pitchFamily="34" charset="0"/>
            </a:endParaRP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Tree>
    <p:extLst>
      <p:ext uri="{BB962C8B-B14F-4D97-AF65-F5344CB8AC3E}">
        <p14:creationId xmlns:p14="http://schemas.microsoft.com/office/powerpoint/2010/main" val="4225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3F4D883-50AB-DAA3-03ED-148B90F617E3}"/>
              </a:ext>
            </a:extLst>
          </p:cNvPr>
          <p:cNvSpPr>
            <a:spLocks noGrp="1"/>
          </p:cNvSpPr>
          <p:nvPr>
            <p:ph type="title"/>
          </p:nvPr>
        </p:nvSpPr>
        <p:spPr>
          <a:xfrm>
            <a:off x="3355597" y="87493"/>
            <a:ext cx="8836403" cy="1273215"/>
          </a:xfrm>
        </p:spPr>
        <p:txBody>
          <a:bodyPr lIns="0" tIns="0" rIns="0" bIns="0">
            <a:normAutofit fontScale="90000"/>
          </a:bodyPr>
          <a:lstStyle/>
          <a:p>
            <a:r>
              <a:rPr lang="en-US" dirty="0">
                <a:latin typeface="+mn-lt"/>
              </a:rPr>
              <a:t>How to prepare for good quality registration?</a:t>
            </a:r>
            <a:br>
              <a:rPr lang="en-US" sz="2400" dirty="0">
                <a:latin typeface="+mn-lt"/>
              </a:rPr>
            </a:br>
            <a:endParaRPr lang="id-ID" sz="2400" dirty="0">
              <a:latin typeface="+mn-lt"/>
            </a:endParaRPr>
          </a:p>
        </p:txBody>
      </p:sp>
    </p:spTree>
    <p:extLst>
      <p:ext uri="{BB962C8B-B14F-4D97-AF65-F5344CB8AC3E}">
        <p14:creationId xmlns:p14="http://schemas.microsoft.com/office/powerpoint/2010/main" val="92746695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6428029" cy="707886"/>
          </a:xfrm>
          <a:prstGeom prst="rect">
            <a:avLst/>
          </a:prstGeom>
        </p:spPr>
        <p:txBody>
          <a:bodyPr wrap="square">
            <a:spAutoFit/>
          </a:bodyPr>
          <a:lstStyle/>
          <a:p>
            <a:pPr lvl="0">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1) One registration template</a:t>
            </a:r>
            <a:r>
              <a:rPr lang="en-US" sz="2000" b="1" dirty="0">
                <a:solidFill>
                  <a:srgbClr val="4A66AC"/>
                </a:solidFill>
              </a:rPr>
              <a:t> shall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be prepared for</a:t>
            </a:r>
            <a:r>
              <a:rPr lang="en-US" sz="2000" b="1" dirty="0">
                <a:solidFill>
                  <a:srgbClr val="4A66AC"/>
                </a:solidFill>
              </a:rPr>
              <a:t> each category of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Entity the Entity wants to </a:t>
            </a:r>
            <a:r>
              <a:rPr lang="en-US" sz="2000" b="1" dirty="0">
                <a:solidFill>
                  <a:srgbClr val="4A66AC"/>
                </a:solidFill>
                <a:latin typeface="Calibri" panose="020F0502020204030204"/>
              </a:rPr>
              <a:t>apply</a:t>
            </a: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sp>
        <p:nvSpPr>
          <p:cNvPr id="26" name="Rectangle 25"/>
          <p:cNvSpPr/>
          <p:nvPr/>
        </p:nvSpPr>
        <p:spPr>
          <a:xfrm>
            <a:off x="321392" y="3712190"/>
            <a:ext cx="6236426" cy="286232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For each category applied, Power User(s)  shall be nominated by the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a:defRPr/>
            </a:pPr>
            <a:r>
              <a:rPr lang="en-US" sz="2000" b="1" dirty="0">
                <a:solidFill>
                  <a:srgbClr val="4A66AC"/>
                </a:solidFill>
                <a:latin typeface="Calibri" panose="020F0502020204030204"/>
              </a:rPr>
              <a:t>3) The ‘Power User’ will have higher privileges, including the responsibility to declare </a:t>
            </a:r>
            <a:r>
              <a:rPr lang="en-US" sz="2000" b="1" dirty="0">
                <a:solidFill>
                  <a:srgbClr val="4A66AC"/>
                </a:solidFill>
              </a:rPr>
              <a:t>other ISS users working on behalf that Entity</a:t>
            </a: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9365" y="2214000"/>
            <a:ext cx="5025798"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Category and Power User</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0365" y="2214000"/>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94487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523904"/>
            <a:ext cx="6347263" cy="3785652"/>
          </a:xfrm>
          <a:prstGeom prst="rect">
            <a:avLst/>
          </a:prstGeom>
        </p:spPr>
        <p:txBody>
          <a:bodyPr wrap="square" lIns="91440" tIns="45720" rIns="91440" bIns="45720" anchor="t">
            <a:spAutoFit/>
          </a:bodyPr>
          <a:lstStyle/>
          <a:p>
            <a:r>
              <a:rPr lang="en-US" sz="2000" b="1" dirty="0">
                <a:solidFill>
                  <a:srgbClr val="4A66AC"/>
                </a:solidFill>
                <a:latin typeface="Calibri" panose="020F0502020204030204"/>
              </a:rPr>
              <a:t>4) For each Entity established in the ISS Pilot, </a:t>
            </a:r>
            <a:r>
              <a:rPr lang="en-US" sz="2000" b="1" dirty="0">
                <a:solidFill>
                  <a:srgbClr val="4A66AC"/>
                </a:solidFill>
              </a:rPr>
              <a:t>the Power User(s) of this Entity shall manage the group of users work</a:t>
            </a:r>
            <a:r>
              <a:rPr lang="en-US" sz="2000" b="1" dirty="0">
                <a:solidFill>
                  <a:srgbClr val="4A66AC"/>
                </a:solidFill>
                <a:latin typeface="Calibri" panose="020F0502020204030204"/>
              </a:rPr>
              <a:t>ing for this Entity. </a:t>
            </a: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5) The Entity Power User(s) is/are responsible to add/delete/set the role exercised by each Entity’s user(s) in the group.</a:t>
            </a: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Note1: To ensure user management continuity, it is recommended that each entity nominates</a:t>
            </a:r>
          </a:p>
          <a:p>
            <a:r>
              <a:rPr lang="en-US" sz="2000" b="1" dirty="0">
                <a:solidFill>
                  <a:srgbClr val="4A66AC"/>
                </a:solidFill>
                <a:latin typeface="Calibri" panose="020F0502020204030204"/>
              </a:rPr>
              <a:t> – at least – 2 power users.</a:t>
            </a:r>
          </a:p>
          <a:p>
            <a:endParaRPr lang="en-US" sz="2000" b="1" dirty="0">
              <a:solidFill>
                <a:srgbClr val="4A66AC"/>
              </a:solidFill>
              <a:latin typeface="Calibri" panose="020F0502020204030204"/>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203050" y="2214000"/>
            <a:ext cx="5106947"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516778"/>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users (contributors)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95823"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7161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667004"/>
            <a:ext cx="6342263" cy="3477875"/>
          </a:xfrm>
          <a:prstGeom prst="rect">
            <a:avLst/>
          </a:prstGeom>
        </p:spPr>
        <p:txBody>
          <a:bodyPr wrap="square" lIns="91440" tIns="45720" rIns="91440" bIns="45720" anchor="t">
            <a:spAutoFit/>
          </a:bodyPr>
          <a:lstStyle/>
          <a:p>
            <a:pPr>
              <a:defRPr/>
            </a:pPr>
            <a:r>
              <a:rPr lang="en-US" sz="2000" b="1" dirty="0">
                <a:solidFill>
                  <a:srgbClr val="4A66AC"/>
                </a:solidFill>
              </a:rPr>
              <a:t>6) Valid supporting document(s) shall be attached with the registration record to justify the applicable entity category</a:t>
            </a:r>
          </a:p>
          <a:p>
            <a:pPr>
              <a:defRPr/>
            </a:pPr>
            <a:r>
              <a:rPr lang="en-US" sz="2000" b="1" dirty="0">
                <a:solidFill>
                  <a:srgbClr val="4A66AC"/>
                </a:solidFill>
              </a:rPr>
              <a:t>(e.g. certificate / authorization …)</a:t>
            </a:r>
          </a:p>
          <a:p>
            <a:pPr>
              <a:defRPr/>
            </a:pPr>
            <a:endParaRPr lang="en-US" sz="2000" b="1" dirty="0">
              <a:solidFill>
                <a:srgbClr val="4A66AC"/>
              </a:solidFill>
            </a:endParaRPr>
          </a:p>
          <a:p>
            <a:pPr>
              <a:defRPr/>
            </a:pPr>
            <a:endParaRPr lang="en-US" sz="2000" b="1" dirty="0">
              <a:solidFill>
                <a:srgbClr val="4A66A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A66AC"/>
                </a:solidFill>
                <a:latin typeface="Calibri" panose="020F0502020204030204"/>
              </a:rPr>
              <a:t>7</a:t>
            </a: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ERA will check the Entity supporting documents to confirm the Category to which each Entity is entitled to be allocated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53525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Supporting documents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69841"/>
      </p:ext>
    </p:extLst>
  </p:cSld>
  <p:clrMapOvr>
    <a:masterClrMapping/>
  </p:clrMapOvr>
  <p:transition spd="slow">
    <p:push/>
  </p:transition>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34</Value>
      <Value>31</Value>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SST - Support to Stakeholders</TermName>
          <TermId xmlns="http://schemas.microsoft.com/office/infopath/2007/PartnerControls">149ac487-0344-439a-a9a4-ca8c9cc8d759</TermId>
        </TermInfo>
      </Terms>
    </g337828d867743cab065af36c4e1a31c>
    <Project_x0020_Code xmlns="49592fe1-76b3-425e-9982-488f19897f48">ERA1219</Project_x0020_Cod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Guide</TermName>
          <TermId xmlns="http://schemas.microsoft.com/office/infopath/2007/PartnerControls">361618a6-92d2-43e0-a645-343c3bdcf08f</TermId>
        </TermInfo>
      </Terms>
    </h70713ed90ce4adeabe454f2aabfa4ef>
    <_dlc_DocId xmlns="49592fe1-76b3-425e-9982-488f19897f48">EXTID-1886648751-9</_dlc_DocId>
    <_dlc_DocIdUrl xmlns="49592fe1-76b3-425e-9982-488f19897f48">
      <Url>https://eraeuropaeu.sharepoint.com/sites/ISS-TS/_layouts/15/DocIdRedir.aspx?ID=EXTID-1886648751-9</Url>
      <Description>EXTID-1886648751-9</Description>
    </_dlc_DocIdUrl>
  </documentManagement>
</p:properties>
</file>

<file path=customXml/item2.xml><?xml version="1.0" encoding="utf-8"?>
<?mso-contentType ?>
<SharedContentType xmlns="Microsoft.SharePoint.Taxonomy.ContentTypeSync" SourceId="ec698c8c-469b-4390-ad13-30cd69364034" ContentTypeId="0x010100ED194B9F7C15044CBD43C025EAD2ECAB" PreviousValue="true"/>
</file>

<file path=customXml/item3.xml><?xml version="1.0" encoding="utf-8"?>
<ct:contentTypeSchema xmlns:ct="http://schemas.microsoft.com/office/2006/metadata/contentType" xmlns:ma="http://schemas.microsoft.com/office/2006/metadata/properties/metaAttributes" ct:_="" ma:_="" ma:contentTypeName="ERA_Document" ma:contentTypeID="0x010100ED194B9F7C15044CBD43C025EAD2ECAB00D55F862E291E34418B50AC0AFDB35ACA" ma:contentTypeVersion="19" ma:contentTypeDescription="Create a new document." ma:contentTypeScope="" ma:versionID="7a8583fe90c33510de9b8aa2db8b9361">
  <xsd:schema xmlns:xsd="http://www.w3.org/2001/XMLSchema" xmlns:xs="http://www.w3.org/2001/XMLSchema" xmlns:p="http://schemas.microsoft.com/office/2006/metadata/properties" xmlns:ns2="49592fe1-76b3-425e-9982-488f19897f48" xmlns:ns3="82d9f863-5dda-4cbc-9d6e-1b1caca29ed0" targetNamespace="http://schemas.microsoft.com/office/2006/metadata/properties" ma:root="true" ma:fieldsID="166a08c6a94b70f289352c6657730aef" ns2:_="" ns3:_="">
    <xsd:import namespace="49592fe1-76b3-425e-9982-488f19897f48"/>
    <xsd:import namespace="82d9f863-5dda-4cbc-9d6e-1b1caca29ed0"/>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ad61f6a8-b8a1-49bd-be33-9a4d8fce44bd}" ma:internalName="TaxCatchAllLabel" ma:readOnly="true" ma:showField="CatchAllDataLabel"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ad61f6a8-b8a1-49bd-be33-9a4d8fce44bd}" ma:internalName="TaxCatchAll" ma:readOnly="false" ma:showField="CatchAllData"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2d9f863-5dda-4cbc-9d6e-1b1caca29ed0"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3331882-AED8-40D9-9783-E043C5C4114B}">
  <ds:schemaRefs>
    <ds:schemaRef ds:uri="http://purl.org/dc/elements/1.1/"/>
    <ds:schemaRef ds:uri="http://purl.org/dc/terms/"/>
    <ds:schemaRef ds:uri="c3a41b5f-34df-4829-a704-e981d939cf59"/>
    <ds:schemaRef ds:uri="49592fe1-76b3-425e-9982-488f19897f48"/>
    <ds:schemaRef ds:uri="7193f14e-91dd-4b01-ae21-f47ab7629d50"/>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A56FEB5-768C-46F3-B20E-4AF04A4B8ADD}">
  <ds:schemaRefs>
    <ds:schemaRef ds:uri="Microsoft.SharePoint.Taxonomy.ContentTypeSync"/>
  </ds:schemaRefs>
</ds:datastoreItem>
</file>

<file path=customXml/itemProps3.xml><?xml version="1.0" encoding="utf-8"?>
<ds:datastoreItem xmlns:ds="http://schemas.openxmlformats.org/officeDocument/2006/customXml" ds:itemID="{CB2C51B7-0E96-414C-9727-65A4DDB40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82d9f863-5dda-4cbc-9d6e-1b1caca29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BDC6D4-8214-43FD-AD53-F8A23867C3ED}">
  <ds:schemaRefs>
    <ds:schemaRef ds:uri="http://schemas.microsoft.com/sharepoint/v3/contenttype/forms"/>
  </ds:schemaRefs>
</ds:datastoreItem>
</file>

<file path=customXml/itemProps5.xml><?xml version="1.0" encoding="utf-8"?>
<ds:datastoreItem xmlns:ds="http://schemas.openxmlformats.org/officeDocument/2006/customXml" ds:itemID="{8F82747D-1BEC-4C80-9F51-6147F2ACBAC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TotalTime>157</TotalTime>
  <Words>1159</Words>
  <Application>Microsoft Office PowerPoint</Application>
  <PresentationFormat>Widescreen</PresentationFormat>
  <Paragraphs>121</Paragraphs>
  <Slides>14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adobe-clean</vt:lpstr>
      <vt:lpstr>Arial</vt:lpstr>
      <vt:lpstr>Calibri</vt:lpstr>
      <vt:lpstr>Calibri Light</vt:lpstr>
      <vt:lpstr>Poppins Light</vt:lpstr>
      <vt:lpstr>Times New Roman</vt:lpstr>
      <vt:lpstr>1_Office Theme</vt:lpstr>
      <vt:lpstr>2_Office Theme</vt:lpstr>
      <vt:lpstr>Office Theme</vt:lpstr>
      <vt:lpstr>3_Office Theme</vt:lpstr>
      <vt:lpstr>CSM ASLP Registration of ISS Pilot users</vt:lpstr>
      <vt:lpstr>PowerPoint Presentation</vt:lpstr>
      <vt:lpstr>CSM ASLP requirement for registration Why is it used for? </vt:lpstr>
      <vt:lpstr>CSM ASLP requirement for registration Why is it important? </vt:lpstr>
      <vt:lpstr>PowerPoint Presentation</vt:lpstr>
      <vt:lpstr>How to prepare for good quality registration? </vt:lpstr>
      <vt:lpstr>How to prepare for good quality registration? Entity Category and Power User</vt:lpstr>
      <vt:lpstr>How to prepare for good quality registration? Entity users (contributors)</vt:lpstr>
      <vt:lpstr>How to prepare for good quality registration? Supporting documents</vt:lpstr>
      <vt:lpstr>PowerPoint Presentation</vt:lpstr>
      <vt:lpstr>How to send your registration to ERA? First registration in accordance with CSM ASLP</vt:lpstr>
      <vt:lpstr>PowerPoint Presentation</vt:lpstr>
      <vt:lpstr>How to fill-out the Registration template? Manage Entity users directly with ISS Pilot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 ASLP Entities Registration</dc:title>
  <dc:creator>RUFFIN Emmanuel</dc:creator>
  <cp:lastModifiedBy>RUFFIN Emmanuel</cp:lastModifiedBy>
  <cp:revision>54</cp:revision>
  <dcterms:created xsi:type="dcterms:W3CDTF">2023-09-18T09:56:40Z</dcterms:created>
  <dcterms:modified xsi:type="dcterms:W3CDTF">2025-12-10T10:55:05Z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0x010100ED194B9F7C15044CBD43C025EAD2ECAB00D55F862E291E34418B50AC0AFDB35ACA</vt:lpwstr>
  </property>
  <property fmtid="{D5CDD505-2E9C-101B-9397-08002B2CF9AE}" pid="3" name="Origin-Author">
    <vt:lpwstr>1;#ERA|8287c6ea-6f12-4bfd-9fc9-6825fce534f5</vt:lpwstr>
  </property>
  <property fmtid="{D5CDD505-2E9C-101B-9397-08002B2CF9AE}" pid="4" name="Document type">
    <vt:lpwstr>34;#Guide|361618a6-92d2-43e0-a645-343c3bdcf08f</vt:lpwstr>
  </property>
  <property fmtid="{D5CDD505-2E9C-101B-9397-08002B2CF9AE}" pid="5" name="Process">
    <vt:lpwstr>31;#SST - Support to Stakeholders|149ac487-0344-439a-a9a4-ca8c9cc8d759</vt:lpwstr>
  </property>
  <property fmtid="{D5CDD505-2E9C-101B-9397-08002B2CF9AE}" pid="6" name="CSMASLP-Topic">
    <vt:lpwstr>123;#CSM ASLP Training and Guidance|7e79f08a-6e67-465b-9923-c72127916fb3</vt:lpwstr>
  </property>
  <property fmtid="{D5CDD505-2E9C-101B-9397-08002B2CF9AE}" pid="7" name="_dlc_DocIdItemGuid">
    <vt:lpwstr>95a82dcb-9f3d-4fba-b051-496889a75692</vt:lpwstr>
  </property>
</Properties>
</file>