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6"/>
    <p:sldMasterId id="2147483668" r:id="rId7"/>
    <p:sldMasterId id="2147483678" r:id="rId8"/>
    <p:sldMasterId id="2147483687" r:id="rId9"/>
  </p:sldMasterIdLst>
  <p:notesMasterIdLst>
    <p:notesMasterId r:id="rId24"/>
  </p:notesMasterIdLst>
  <p:handoutMasterIdLst>
    <p:handoutMasterId r:id="rId25"/>
  </p:handoutMasterIdLst>
  <p:sldIdLst>
    <p:sldId id="1072" r:id="rId10"/>
    <p:sldId id="1138" r:id="rId11"/>
    <p:sldId id="1087" r:id="rId12"/>
    <p:sldId id="1139" r:id="rId13"/>
    <p:sldId id="1140" r:id="rId14"/>
    <p:sldId id="1085" r:id="rId15"/>
    <p:sldId id="1141" r:id="rId16"/>
    <p:sldId id="1143" r:id="rId17"/>
    <p:sldId id="1142" r:id="rId18"/>
    <p:sldId id="1144" r:id="rId19"/>
    <p:sldId id="1149" r:id="rId20"/>
    <p:sldId id="1148" r:id="rId21"/>
    <p:sldId id="1146" r:id="rId22"/>
    <p:sldId id="1093" r:id="rId23"/>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4B7D"/>
    <a:srgbClr val="C730A0"/>
    <a:srgbClr val="C76C48"/>
    <a:srgbClr val="004494"/>
    <a:srgbClr val="FFED00"/>
    <a:srgbClr val="7878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4AC52C-8267-4D87-AECF-C8BE823F09E7}" v="8" dt="2025-12-10T10:52:52.1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004" autoAdjust="0"/>
    <p:restoredTop sz="94660"/>
  </p:normalViewPr>
  <p:slideViewPr>
    <p:cSldViewPr snapToGrid="0">
      <p:cViewPr varScale="1">
        <p:scale>
          <a:sx n="69" d="100"/>
          <a:sy n="69" d="100"/>
        </p:scale>
        <p:origin x="64" y="160"/>
      </p:cViewPr>
      <p:guideLst>
        <p:guide pos="3840"/>
        <p:guide orient="horz" pos="2160"/>
      </p:guideLst>
    </p:cSldViewPr>
  </p:slideViewPr>
  <p:notesTextViewPr>
    <p:cViewPr>
      <p:scale>
        <a:sx n="3" d="2"/>
        <a:sy n="3" d="2"/>
      </p:scale>
      <p:origin x="0" y="0"/>
    </p:cViewPr>
  </p:notesTextViewPr>
  <p:notesViewPr>
    <p:cSldViewPr snapToGrid="0">
      <p:cViewPr varScale="1">
        <p:scale>
          <a:sx n="95" d="100"/>
          <a:sy n="95" d="100"/>
        </p:scale>
        <p:origin x="4042"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2.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2.xml"/><Relationship Id="rId24" Type="http://schemas.openxmlformats.org/officeDocument/2006/relationships/notesMaster" Target="notesMasters/notesMaster1.xml"/><Relationship Id="rId5" Type="http://schemas.openxmlformats.org/officeDocument/2006/relationships/customXml" Target="../customXml/item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FFIN Emmanuel" userId="990c9ddb-aa4b-4de2-8853-e0b9c01452ea" providerId="ADAL" clId="{A510B0B9-3149-469A-A9B2-ACCA71E01174}"/>
    <pc:docChg chg="custSel delSld modSld sldOrd">
      <pc:chgData name="RUFFIN Emmanuel" userId="990c9ddb-aa4b-4de2-8853-e0b9c01452ea" providerId="ADAL" clId="{A510B0B9-3149-469A-A9B2-ACCA71E01174}" dt="2025-12-10T10:55:01.276" v="1149" actId="20577"/>
      <pc:docMkLst>
        <pc:docMk/>
      </pc:docMkLst>
      <pc:sldChg chg="modSp mod">
        <pc:chgData name="RUFFIN Emmanuel" userId="990c9ddb-aa4b-4de2-8853-e0b9c01452ea" providerId="ADAL" clId="{A510B0B9-3149-469A-A9B2-ACCA71E01174}" dt="2025-12-10T10:36:35.776" v="647" actId="20577"/>
        <pc:sldMkLst>
          <pc:docMk/>
          <pc:sldMk cId="2200113011" sldId="1072"/>
        </pc:sldMkLst>
        <pc:spChg chg="mod">
          <ac:chgData name="RUFFIN Emmanuel" userId="990c9ddb-aa4b-4de2-8853-e0b9c01452ea" providerId="ADAL" clId="{A510B0B9-3149-469A-A9B2-ACCA71E01174}" dt="2025-12-10T10:36:35.776" v="647" actId="20577"/>
          <ac:spMkLst>
            <pc:docMk/>
            <pc:sldMk cId="2200113011" sldId="1072"/>
            <ac:spMk id="4" creationId="{00000000-0000-0000-0000-000000000000}"/>
          </ac:spMkLst>
        </pc:spChg>
      </pc:sldChg>
      <pc:sldChg chg="modSp mod">
        <pc:chgData name="RUFFIN Emmanuel" userId="990c9ddb-aa4b-4de2-8853-e0b9c01452ea" providerId="ADAL" clId="{A510B0B9-3149-469A-A9B2-ACCA71E01174}" dt="2025-12-10T10:51:50.305" v="1107" actId="20577"/>
        <pc:sldMkLst>
          <pc:docMk/>
          <pc:sldMk cId="3448897004" sldId="1138"/>
        </pc:sldMkLst>
        <pc:spChg chg="mod">
          <ac:chgData name="RUFFIN Emmanuel" userId="990c9ddb-aa4b-4de2-8853-e0b9c01452ea" providerId="ADAL" clId="{A510B0B9-3149-469A-A9B2-ACCA71E01174}" dt="2025-12-10T10:51:50.305" v="1107" actId="20577"/>
          <ac:spMkLst>
            <pc:docMk/>
            <pc:sldMk cId="3448897004" sldId="1138"/>
            <ac:spMk id="8" creationId="{3F494DC7-318E-FF40-9C20-802A6DCA80E0}"/>
          </ac:spMkLst>
        </pc:spChg>
      </pc:sldChg>
      <pc:sldChg chg="addSp delSp modSp mod">
        <pc:chgData name="RUFFIN Emmanuel" userId="990c9ddb-aa4b-4de2-8853-e0b9c01452ea" providerId="ADAL" clId="{A510B0B9-3149-469A-A9B2-ACCA71E01174}" dt="2025-12-10T10:52:17.646" v="1110"/>
        <pc:sldMkLst>
          <pc:docMk/>
          <pc:sldMk cId="42258018" sldId="1140"/>
        </pc:sldMkLst>
        <pc:spChg chg="add mod">
          <ac:chgData name="RUFFIN Emmanuel" userId="990c9ddb-aa4b-4de2-8853-e0b9c01452ea" providerId="ADAL" clId="{A510B0B9-3149-469A-A9B2-ACCA71E01174}" dt="2025-12-10T10:52:17.646" v="1110"/>
          <ac:spMkLst>
            <pc:docMk/>
            <pc:sldMk cId="42258018" sldId="1140"/>
            <ac:spMk id="2" creationId="{808228EE-4D20-A24E-5032-394CB3E5B8A4}"/>
          </ac:spMkLst>
        </pc:spChg>
        <pc:spChg chg="del mod">
          <ac:chgData name="RUFFIN Emmanuel" userId="990c9ddb-aa4b-4de2-8853-e0b9c01452ea" providerId="ADAL" clId="{A510B0B9-3149-469A-A9B2-ACCA71E01174}" dt="2025-12-10T10:52:16.458" v="1109" actId="478"/>
          <ac:spMkLst>
            <pc:docMk/>
            <pc:sldMk cId="42258018" sldId="1140"/>
            <ac:spMk id="8" creationId="{3F494DC7-318E-FF40-9C20-802A6DCA80E0}"/>
          </ac:spMkLst>
        </pc:spChg>
      </pc:sldChg>
      <pc:sldChg chg="modSp mod">
        <pc:chgData name="RUFFIN Emmanuel" userId="990c9ddb-aa4b-4de2-8853-e0b9c01452ea" providerId="ADAL" clId="{A510B0B9-3149-469A-A9B2-ACCA71E01174}" dt="2025-12-10T10:39:40.104" v="655" actId="6549"/>
        <pc:sldMkLst>
          <pc:docMk/>
          <pc:sldMk cId="3144944871" sldId="1141"/>
        </pc:sldMkLst>
        <pc:spChg chg="mod">
          <ac:chgData name="RUFFIN Emmanuel" userId="990c9ddb-aa4b-4de2-8853-e0b9c01452ea" providerId="ADAL" clId="{A510B0B9-3149-469A-A9B2-ACCA71E01174}" dt="2025-12-10T10:39:40.104" v="655" actId="6549"/>
          <ac:spMkLst>
            <pc:docMk/>
            <pc:sldMk cId="3144944871" sldId="1141"/>
            <ac:spMk id="26" creationId="{00000000-0000-0000-0000-000000000000}"/>
          </ac:spMkLst>
        </pc:spChg>
        <pc:spChg chg="mod">
          <ac:chgData name="RUFFIN Emmanuel" userId="990c9ddb-aa4b-4de2-8853-e0b9c01452ea" providerId="ADAL" clId="{A510B0B9-3149-469A-A9B2-ACCA71E01174}" dt="2025-12-10T10:23:47.465" v="62" actId="20577"/>
          <ac:spMkLst>
            <pc:docMk/>
            <pc:sldMk cId="3144944871" sldId="1141"/>
            <ac:spMk id="36" creationId="{0FF63BB7-2233-774C-A442-232FCCE5EA2E}"/>
          </ac:spMkLst>
        </pc:spChg>
      </pc:sldChg>
      <pc:sldChg chg="modSp mod">
        <pc:chgData name="RUFFIN Emmanuel" userId="990c9ddb-aa4b-4de2-8853-e0b9c01452ea" providerId="ADAL" clId="{A510B0B9-3149-469A-A9B2-ACCA71E01174}" dt="2025-12-10T10:55:01.276" v="1149" actId="20577"/>
        <pc:sldMkLst>
          <pc:docMk/>
          <pc:sldMk cId="1109169841" sldId="1142"/>
        </pc:sldMkLst>
        <pc:spChg chg="mod">
          <ac:chgData name="RUFFIN Emmanuel" userId="990c9ddb-aa4b-4de2-8853-e0b9c01452ea" providerId="ADAL" clId="{A510B0B9-3149-469A-A9B2-ACCA71E01174}" dt="2025-12-10T10:55:01.276" v="1149" actId="20577"/>
          <ac:spMkLst>
            <pc:docMk/>
            <pc:sldMk cId="1109169841" sldId="1142"/>
            <ac:spMk id="29" creationId="{00000000-0000-0000-0000-000000000000}"/>
          </ac:spMkLst>
        </pc:spChg>
        <pc:spChg chg="mod">
          <ac:chgData name="RUFFIN Emmanuel" userId="990c9ddb-aa4b-4de2-8853-e0b9c01452ea" providerId="ADAL" clId="{A510B0B9-3149-469A-A9B2-ACCA71E01174}" dt="2025-12-10T10:50:09.407" v="1017" actId="1035"/>
          <ac:spMkLst>
            <pc:docMk/>
            <pc:sldMk cId="1109169841" sldId="1142"/>
            <ac:spMk id="36" creationId="{0FF63BB7-2233-774C-A442-232FCCE5EA2E}"/>
          </ac:spMkLst>
        </pc:spChg>
      </pc:sldChg>
      <pc:sldChg chg="modSp mod">
        <pc:chgData name="RUFFIN Emmanuel" userId="990c9ddb-aa4b-4de2-8853-e0b9c01452ea" providerId="ADAL" clId="{A510B0B9-3149-469A-A9B2-ACCA71E01174}" dt="2025-12-10T10:50:21.738" v="1040" actId="1035"/>
        <pc:sldMkLst>
          <pc:docMk/>
          <pc:sldMk cId="3342971612" sldId="1143"/>
        </pc:sldMkLst>
        <pc:spChg chg="mod">
          <ac:chgData name="RUFFIN Emmanuel" userId="990c9ddb-aa4b-4de2-8853-e0b9c01452ea" providerId="ADAL" clId="{A510B0B9-3149-469A-A9B2-ACCA71E01174}" dt="2025-12-10T10:40:55.462" v="681" actId="6549"/>
          <ac:spMkLst>
            <pc:docMk/>
            <pc:sldMk cId="3342971612" sldId="1143"/>
            <ac:spMk id="23" creationId="{00000000-0000-0000-0000-000000000000}"/>
          </ac:spMkLst>
        </pc:spChg>
        <pc:spChg chg="mod">
          <ac:chgData name="RUFFIN Emmanuel" userId="990c9ddb-aa4b-4de2-8853-e0b9c01452ea" providerId="ADAL" clId="{A510B0B9-3149-469A-A9B2-ACCA71E01174}" dt="2025-12-10T10:50:21.738" v="1040" actId="1035"/>
          <ac:spMkLst>
            <pc:docMk/>
            <pc:sldMk cId="3342971612" sldId="1143"/>
            <ac:spMk id="36" creationId="{0FF63BB7-2233-774C-A442-232FCCE5EA2E}"/>
          </ac:spMkLst>
        </pc:spChg>
      </pc:sldChg>
      <pc:sldChg chg="addSp delSp modSp mod">
        <pc:chgData name="RUFFIN Emmanuel" userId="990c9ddb-aa4b-4de2-8853-e0b9c01452ea" providerId="ADAL" clId="{A510B0B9-3149-469A-A9B2-ACCA71E01174}" dt="2025-12-10T10:52:37.040" v="1112"/>
        <pc:sldMkLst>
          <pc:docMk/>
          <pc:sldMk cId="3332353150" sldId="1144"/>
        </pc:sldMkLst>
        <pc:spChg chg="add mod">
          <ac:chgData name="RUFFIN Emmanuel" userId="990c9ddb-aa4b-4de2-8853-e0b9c01452ea" providerId="ADAL" clId="{A510B0B9-3149-469A-A9B2-ACCA71E01174}" dt="2025-12-10T10:52:37.040" v="1112"/>
          <ac:spMkLst>
            <pc:docMk/>
            <pc:sldMk cId="3332353150" sldId="1144"/>
            <ac:spMk id="2" creationId="{B74B4BF9-AEB9-7E3B-0D46-2EB226A26129}"/>
          </ac:spMkLst>
        </pc:spChg>
        <pc:spChg chg="del mod">
          <ac:chgData name="RUFFIN Emmanuel" userId="990c9ddb-aa4b-4de2-8853-e0b9c01452ea" providerId="ADAL" clId="{A510B0B9-3149-469A-A9B2-ACCA71E01174}" dt="2025-12-10T10:52:35.149" v="1111" actId="478"/>
          <ac:spMkLst>
            <pc:docMk/>
            <pc:sldMk cId="3332353150" sldId="1144"/>
            <ac:spMk id="8" creationId="{3F494DC7-318E-FF40-9C20-802A6DCA80E0}"/>
          </ac:spMkLst>
        </pc:spChg>
      </pc:sldChg>
      <pc:sldChg chg="del">
        <pc:chgData name="RUFFIN Emmanuel" userId="990c9ddb-aa4b-4de2-8853-e0b9c01452ea" providerId="ADAL" clId="{A510B0B9-3149-469A-A9B2-ACCA71E01174}" dt="2025-12-10T10:48:15.607" v="925" actId="47"/>
        <pc:sldMkLst>
          <pc:docMk/>
          <pc:sldMk cId="3990801820" sldId="1145"/>
        </pc:sldMkLst>
      </pc:sldChg>
      <pc:sldChg chg="modSp mod ord">
        <pc:chgData name="RUFFIN Emmanuel" userId="990c9ddb-aa4b-4de2-8853-e0b9c01452ea" providerId="ADAL" clId="{A510B0B9-3149-469A-A9B2-ACCA71E01174}" dt="2025-12-10T10:49:43.010" v="977" actId="1035"/>
        <pc:sldMkLst>
          <pc:docMk/>
          <pc:sldMk cId="4024825814" sldId="1146"/>
        </pc:sldMkLst>
        <pc:spChg chg="mod">
          <ac:chgData name="RUFFIN Emmanuel" userId="990c9ddb-aa4b-4de2-8853-e0b9c01452ea" providerId="ADAL" clId="{A510B0B9-3149-469A-A9B2-ACCA71E01174}" dt="2025-12-10T10:49:14.541" v="941" actId="207"/>
          <ac:spMkLst>
            <pc:docMk/>
            <pc:sldMk cId="4024825814" sldId="1146"/>
            <ac:spMk id="29" creationId="{00000000-0000-0000-0000-000000000000}"/>
          </ac:spMkLst>
        </pc:spChg>
        <pc:spChg chg="mod">
          <ac:chgData name="RUFFIN Emmanuel" userId="990c9ddb-aa4b-4de2-8853-e0b9c01452ea" providerId="ADAL" clId="{A510B0B9-3149-469A-A9B2-ACCA71E01174}" dt="2025-12-10T10:49:43.010" v="977" actId="1035"/>
          <ac:spMkLst>
            <pc:docMk/>
            <pc:sldMk cId="4024825814" sldId="1146"/>
            <ac:spMk id="36" creationId="{0FF63BB7-2233-774C-A442-232FCCE5EA2E}"/>
          </ac:spMkLst>
        </pc:spChg>
      </pc:sldChg>
      <pc:sldChg chg="addSp delSp modSp mod">
        <pc:chgData name="RUFFIN Emmanuel" userId="990c9ddb-aa4b-4de2-8853-e0b9c01452ea" providerId="ADAL" clId="{A510B0B9-3149-469A-A9B2-ACCA71E01174}" dt="2025-12-10T10:53:01.173" v="1145" actId="1035"/>
        <pc:sldMkLst>
          <pc:docMk/>
          <pc:sldMk cId="1388416912" sldId="1148"/>
        </pc:sldMkLst>
        <pc:spChg chg="add mod">
          <ac:chgData name="RUFFIN Emmanuel" userId="990c9ddb-aa4b-4de2-8853-e0b9c01452ea" providerId="ADAL" clId="{A510B0B9-3149-469A-A9B2-ACCA71E01174}" dt="2025-12-10T10:52:52.175" v="1114"/>
          <ac:spMkLst>
            <pc:docMk/>
            <pc:sldMk cId="1388416912" sldId="1148"/>
            <ac:spMk id="2" creationId="{0AD6977C-DA70-5872-06BE-FAED453CDC06}"/>
          </ac:spMkLst>
        </pc:spChg>
        <pc:spChg chg="del">
          <ac:chgData name="RUFFIN Emmanuel" userId="990c9ddb-aa4b-4de2-8853-e0b9c01452ea" providerId="ADAL" clId="{A510B0B9-3149-469A-A9B2-ACCA71E01174}" dt="2025-12-10T10:52:50.868" v="1113" actId="478"/>
          <ac:spMkLst>
            <pc:docMk/>
            <pc:sldMk cId="1388416912" sldId="1148"/>
            <ac:spMk id="8" creationId="{3F494DC7-318E-FF40-9C20-802A6DCA80E0}"/>
          </ac:spMkLst>
        </pc:spChg>
        <pc:spChg chg="mod">
          <ac:chgData name="RUFFIN Emmanuel" userId="990c9ddb-aa4b-4de2-8853-e0b9c01452ea" providerId="ADAL" clId="{A510B0B9-3149-469A-A9B2-ACCA71E01174}" dt="2025-12-10T10:53:01.173" v="1145" actId="1035"/>
          <ac:spMkLst>
            <pc:docMk/>
            <pc:sldMk cId="1388416912" sldId="1148"/>
            <ac:spMk id="12" creationId="{2743ACC9-3033-D54A-9ECF-5810DA143A98}"/>
          </ac:spMkLst>
        </pc:spChg>
      </pc:sldChg>
      <pc:sldChg chg="modSp mod ord">
        <pc:chgData name="RUFFIN Emmanuel" userId="990c9ddb-aa4b-4de2-8853-e0b9c01452ea" providerId="ADAL" clId="{A510B0B9-3149-469A-A9B2-ACCA71E01174}" dt="2025-12-10T10:49:55.179" v="996" actId="1035"/>
        <pc:sldMkLst>
          <pc:docMk/>
          <pc:sldMk cId="2012362237" sldId="1149"/>
        </pc:sldMkLst>
        <pc:spChg chg="mod">
          <ac:chgData name="RUFFIN Emmanuel" userId="990c9ddb-aa4b-4de2-8853-e0b9c01452ea" providerId="ADAL" clId="{A510B0B9-3149-469A-A9B2-ACCA71E01174}" dt="2025-12-10T10:48:07.998" v="924" actId="20577"/>
          <ac:spMkLst>
            <pc:docMk/>
            <pc:sldMk cId="2012362237" sldId="1149"/>
            <ac:spMk id="29" creationId="{00000000-0000-0000-0000-000000000000}"/>
          </ac:spMkLst>
        </pc:spChg>
        <pc:spChg chg="mod">
          <ac:chgData name="RUFFIN Emmanuel" userId="990c9ddb-aa4b-4de2-8853-e0b9c01452ea" providerId="ADAL" clId="{A510B0B9-3149-469A-A9B2-ACCA71E01174}" dt="2025-12-10T10:49:55.179" v="996" actId="1035"/>
          <ac:spMkLst>
            <pc:docMk/>
            <pc:sldMk cId="2012362237" sldId="1149"/>
            <ac:spMk id="36" creationId="{0FF63BB7-2233-774C-A442-232FCCE5EA2E}"/>
          </ac:spMkLst>
        </pc:spChg>
      </pc:sldChg>
      <pc:sldChg chg="del">
        <pc:chgData name="RUFFIN Emmanuel" userId="990c9ddb-aa4b-4de2-8853-e0b9c01452ea" providerId="ADAL" clId="{A510B0B9-3149-469A-A9B2-ACCA71E01174}" dt="2025-12-10T10:48:32.474" v="926" actId="47"/>
        <pc:sldMkLst>
          <pc:docMk/>
          <pc:sldMk cId="2649702125" sldId="115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9D7756-2951-42C2-B02E-D90428094462}" type="datetimeFigureOut">
              <a:rPr lang="id-ID" smtClean="0"/>
              <a:t>19/05/2026</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F184F7-3F6F-4590-AF71-E6C43F6C6E9E}" type="slidenum">
              <a:rPr lang="id-ID" smtClean="0"/>
              <a:t>‹#›</a:t>
            </a:fld>
            <a:endParaRPr lang="id-ID"/>
          </a:p>
        </p:txBody>
      </p:sp>
    </p:spTree>
    <p:extLst>
      <p:ext uri="{BB962C8B-B14F-4D97-AF65-F5344CB8AC3E}">
        <p14:creationId xmlns:p14="http://schemas.microsoft.com/office/powerpoint/2010/main" val="3963319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F82809-8603-4B8D-85C0-5D95F6FAC86A}" type="datetimeFigureOut">
              <a:rPr lang="id-ID" smtClean="0"/>
              <a:t>19/05/2026</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78A28A-3C3B-4DCC-8038-AED859F2296D}" type="slidenum">
              <a:rPr lang="id-ID" smtClean="0"/>
              <a:t>‹#›</a:t>
            </a:fld>
            <a:endParaRPr lang="id-ID"/>
          </a:p>
        </p:txBody>
      </p:sp>
    </p:spTree>
    <p:extLst>
      <p:ext uri="{BB962C8B-B14F-4D97-AF65-F5344CB8AC3E}">
        <p14:creationId xmlns:p14="http://schemas.microsoft.com/office/powerpoint/2010/main" val="2079743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3225" y="4557236"/>
            <a:ext cx="5911850" cy="4803494"/>
          </a:xfrm>
        </p:spPr>
        <p:txBody>
          <a:bodyPr/>
          <a:lstStyle/>
          <a:p>
            <a:pPr algn="just">
              <a:spcAft>
                <a:spcPts val="800"/>
              </a:spcAft>
            </a:pPr>
            <a:r>
              <a:rPr lang="en-GB" sz="1400" dirty="0">
                <a:latin typeface="Calibri" panose="020F0502020204030204" pitchFamily="34" charset="0"/>
                <a:cs typeface="Times New Roman" panose="02020603050405020304" pitchFamily="18" charset="0"/>
              </a:rPr>
              <a:t>TSI (Transition, Combined Tr), </a:t>
            </a:r>
          </a:p>
          <a:p>
            <a:pPr algn="just">
              <a:spcAft>
                <a:spcPts val="800"/>
              </a:spcAft>
            </a:pPr>
            <a:r>
              <a:rPr lang="en-GB" sz="1400" dirty="0">
                <a:latin typeface="Calibri" panose="020F0502020204030204" pitchFamily="34" charset="0"/>
                <a:cs typeface="Times New Roman" panose="02020603050405020304" pitchFamily="18" charset="0"/>
              </a:rPr>
              <a:t>Revision of TEN-T Regulation: </a:t>
            </a:r>
            <a:r>
              <a:rPr lang="en-US" sz="1400" dirty="0"/>
              <a:t>real opportunity to make Trans-European Transport Network fit for the future, to align the development of  the TEN-T network to the  European Green Deal objectives and the climate targets of the EU Climate Law. Cutting greenhouse gas emissions from the transport sector by 90%, compared with 1990 levels, by 2050, is key to achieving climate-neutrality by the same date.</a:t>
            </a:r>
            <a:endParaRPr lang="en-GB" sz="1400" dirty="0">
              <a:cs typeface="Times New Roman" panose="02020603050405020304" pitchFamily="18" charset="0"/>
            </a:endParaRPr>
          </a:p>
          <a:p>
            <a:pPr marL="285750" indent="-285750">
              <a:buFont typeface="Arial" panose="020B0604020202020204" pitchFamily="34" charset="0"/>
              <a:buChar char="•"/>
            </a:pPr>
            <a:r>
              <a:rPr lang="en-US" sz="1400" dirty="0"/>
              <a:t>New intermediary deadline of 2040 to advance the completion of major parts of the network ahead of the 2050 deadline that applies to the wider, comprehensive network. Core network will also be extended. </a:t>
            </a:r>
          </a:p>
          <a:p>
            <a:pPr marL="285750" indent="-285750">
              <a:buFont typeface="Arial" panose="020B0604020202020204" pitchFamily="34" charset="0"/>
              <a:buChar char="•"/>
            </a:pPr>
            <a:r>
              <a:rPr lang="en-US" sz="1400" dirty="0"/>
              <a:t>New term: 9 European Transport Corridors (ECTs) - integration of Core Network Corridors (CNCs) and Rail Freight Corridors (RFCs). </a:t>
            </a:r>
          </a:p>
          <a:p>
            <a:pPr marL="285750" indent="-285750">
              <a:buFont typeface="Arial" panose="020B0604020202020204" pitchFamily="34" charset="0"/>
              <a:buChar char="•"/>
            </a:pPr>
            <a:r>
              <a:rPr lang="en-GB" sz="1400" dirty="0">
                <a:solidFill>
                  <a:srgbClr val="222222"/>
                </a:solidFill>
                <a:effectLst/>
                <a:ea typeface="Times New Roman" panose="02020603050405020304" pitchFamily="18" charset="0"/>
              </a:rPr>
              <a:t>CT-related infrastructure parameters specified (CT profiles for all types of loading units) and strengthen the concept of network resilience by introducing mandatory interconnections between corridors as well as bypass options, with the aim of improving the reliability of transport services.</a:t>
            </a:r>
          </a:p>
          <a:p>
            <a:pPr marL="285750" indent="-285750">
              <a:buFont typeface="Arial" panose="020B0604020202020204" pitchFamily="34" charset="0"/>
              <a:buChar char="•"/>
            </a:pPr>
            <a:r>
              <a:rPr lang="en-GB" sz="1400" dirty="0"/>
              <a:t>More transhipment terminals</a:t>
            </a:r>
          </a:p>
          <a:p>
            <a:pPr marL="285750" indent="-285750">
              <a:buFont typeface="Arial" panose="020B0604020202020204" pitchFamily="34" charset="0"/>
              <a:buChar char="•"/>
            </a:pPr>
            <a:r>
              <a:rPr lang="en-US" sz="1400" dirty="0"/>
              <a:t>High-speed rail network between the main nodes of Europe. The major TEN-T passenger rail lines should allow trains to travel at 160 km/h or faster by 2040.</a:t>
            </a:r>
            <a:endParaRPr lang="en-GB" sz="105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F23A27-AC26-4406-BCF6-64CB2C799C3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8356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8A636AE-7B8B-4755-BBAE-05B2A7C5C610}" type="datetime1">
              <a:rPr lang="id-ID" smtClean="0"/>
              <a:t>19/05/2026</a:t>
            </a:fld>
            <a:endParaRPr lang="id-ID"/>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id-ID"/>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469DCAB-2F4C-4855-A2DD-8F41E74CAF44}" type="slidenum">
              <a:rPr lang="id-ID" smtClean="0"/>
              <a:t>‹#›</a:t>
            </a:fld>
            <a:endParaRPr lang="id-ID"/>
          </a:p>
        </p:txBody>
      </p:sp>
      <p:sp>
        <p:nvSpPr>
          <p:cNvPr id="8" name="Picture Placeholder 7"/>
          <p:cNvSpPr>
            <a:spLocks noGrp="1"/>
          </p:cNvSpPr>
          <p:nvPr>
            <p:ph type="pic" sz="quarter" idx="13"/>
          </p:nvPr>
        </p:nvSpPr>
        <p:spPr>
          <a:xfrm>
            <a:off x="0" y="0"/>
            <a:ext cx="12192000" cy="6858000"/>
          </a:xfrm>
        </p:spPr>
        <p:txBody>
          <a:bodyPr/>
          <a:lstStyle/>
          <a:p>
            <a:r>
              <a:rPr lang="en-US"/>
              <a:t>Click icon to add picture</a:t>
            </a:r>
            <a:endParaRPr lang="id-ID" dirty="0"/>
          </a:p>
        </p:txBody>
      </p:sp>
      <p:sp>
        <p:nvSpPr>
          <p:cNvPr id="11" name="Rectangle 5">
            <a:extLst>
              <a:ext uri="{FF2B5EF4-FFF2-40B4-BE49-F238E27FC236}">
                <a16:creationId xmlns:a16="http://schemas.microsoft.com/office/drawing/2014/main" id="{D3B50A03-711A-894D-BB4C-C085042B6BFD}"/>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2" name="Slide Number Placeholder 4">
            <a:extLst>
              <a:ext uri="{FF2B5EF4-FFF2-40B4-BE49-F238E27FC236}">
                <a16:creationId xmlns:a16="http://schemas.microsoft.com/office/drawing/2014/main" id="{827EF9A5-7B98-EA4B-BAEB-ACD12C16B143}"/>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dirty="0">
              <a:solidFill>
                <a:srgbClr val="364B7D"/>
              </a:solidFill>
            </a:endParaRPr>
          </a:p>
        </p:txBody>
      </p:sp>
    </p:spTree>
    <p:extLst>
      <p:ext uri="{BB962C8B-B14F-4D97-AF65-F5344CB8AC3E}">
        <p14:creationId xmlns:p14="http://schemas.microsoft.com/office/powerpoint/2010/main" val="158054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8A636AE-7B8B-4755-BBAE-05B2A7C5C610}" type="datetime1">
              <a:rPr lang="id-ID" smtClean="0"/>
              <a:t>19/05/2026</a:t>
            </a:fld>
            <a:endParaRPr lang="id-ID"/>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id-ID"/>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469DCAB-2F4C-4855-A2DD-8F41E74CAF44}" type="slidenum">
              <a:rPr lang="id-ID" smtClean="0"/>
              <a:t>‹#›</a:t>
            </a:fld>
            <a:endParaRPr lang="id-ID"/>
          </a:p>
        </p:txBody>
      </p:sp>
      <p:sp>
        <p:nvSpPr>
          <p:cNvPr id="8" name="Picture Placeholder 7"/>
          <p:cNvSpPr>
            <a:spLocks noGrp="1"/>
          </p:cNvSpPr>
          <p:nvPr>
            <p:ph type="pic" sz="quarter" idx="13"/>
          </p:nvPr>
        </p:nvSpPr>
        <p:spPr>
          <a:xfrm>
            <a:off x="0" y="0"/>
            <a:ext cx="12192000" cy="6858000"/>
          </a:xfrm>
        </p:spPr>
        <p:txBody>
          <a:bodyPr/>
          <a:lstStyle/>
          <a:p>
            <a:endParaRPr lang="id-ID" dirty="0"/>
          </a:p>
        </p:txBody>
      </p:sp>
      <p:sp>
        <p:nvSpPr>
          <p:cNvPr id="11" name="Rectangle 5">
            <a:extLst>
              <a:ext uri="{FF2B5EF4-FFF2-40B4-BE49-F238E27FC236}">
                <a16:creationId xmlns:a16="http://schemas.microsoft.com/office/drawing/2014/main" id="{D3B50A03-711A-894D-BB4C-C085042B6BFD}"/>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2" name="Slide Number Placeholder 4">
            <a:extLst>
              <a:ext uri="{FF2B5EF4-FFF2-40B4-BE49-F238E27FC236}">
                <a16:creationId xmlns:a16="http://schemas.microsoft.com/office/drawing/2014/main" id="{827EF9A5-7B98-EA4B-BAEB-ACD12C16B143}"/>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dirty="0">
              <a:solidFill>
                <a:srgbClr val="364B7D"/>
              </a:solidFill>
            </a:endParaRPr>
          </a:p>
        </p:txBody>
      </p:sp>
    </p:spTree>
    <p:extLst>
      <p:ext uri="{BB962C8B-B14F-4D97-AF65-F5344CB8AC3E}">
        <p14:creationId xmlns:p14="http://schemas.microsoft.com/office/powerpoint/2010/main" val="2674710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6858000"/>
          </a:xfrm>
        </p:spPr>
        <p:txBody>
          <a:bodyPr/>
          <a:lstStyle/>
          <a:p>
            <a:endParaRPr lang="id-ID"/>
          </a:p>
        </p:txBody>
      </p:sp>
      <p:sp>
        <p:nvSpPr>
          <p:cNvPr id="9" name="Title 1"/>
          <p:cNvSpPr>
            <a:spLocks noGrp="1"/>
          </p:cNvSpPr>
          <p:nvPr>
            <p:ph type="title"/>
          </p:nvPr>
        </p:nvSpPr>
        <p:spPr>
          <a:xfrm>
            <a:off x="1419730" y="509287"/>
            <a:ext cx="10515600" cy="1273215"/>
          </a:xfrm>
        </p:spPr>
        <p:txBody>
          <a:bodyPr>
            <a:normAutofit/>
          </a:bodyPr>
          <a:lstStyle>
            <a:lvl1pPr>
              <a:defRPr sz="4800">
                <a:solidFill>
                  <a:schemeClr val="bg2"/>
                </a:solidFill>
              </a:defRPr>
            </a:lvl1pPr>
          </a:lstStyle>
          <a:p>
            <a:r>
              <a:rPr lang="en-US" dirty="0"/>
              <a:t>Click to edit Master title style</a:t>
            </a:r>
            <a:endParaRPr lang="id-ID" dirty="0"/>
          </a:p>
        </p:txBody>
      </p:sp>
      <p:sp>
        <p:nvSpPr>
          <p:cNvPr id="10" name="Rectangle 5">
            <a:extLst>
              <a:ext uri="{FF2B5EF4-FFF2-40B4-BE49-F238E27FC236}">
                <a16:creationId xmlns:a16="http://schemas.microsoft.com/office/drawing/2014/main" id="{9D0D9337-26A8-094A-9D59-DC2E7F1AAB53}"/>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1" name="Slide Number Placeholder 4">
            <a:extLst>
              <a:ext uri="{FF2B5EF4-FFF2-40B4-BE49-F238E27FC236}">
                <a16:creationId xmlns:a16="http://schemas.microsoft.com/office/drawing/2014/main" id="{728E26AE-61D9-4744-BB97-740754056989}"/>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dirty="0">
              <a:solidFill>
                <a:srgbClr val="364B7D"/>
              </a:solidFill>
            </a:endParaRPr>
          </a:p>
        </p:txBody>
      </p:sp>
    </p:spTree>
    <p:extLst>
      <p:ext uri="{BB962C8B-B14F-4D97-AF65-F5344CB8AC3E}">
        <p14:creationId xmlns:p14="http://schemas.microsoft.com/office/powerpoint/2010/main" val="323582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2" name="Title 1"/>
          <p:cNvSpPr>
            <a:spLocks noGrp="1"/>
          </p:cNvSpPr>
          <p:nvPr>
            <p:ph type="title"/>
          </p:nvPr>
        </p:nvSpPr>
        <p:spPr>
          <a:xfrm>
            <a:off x="1419730" y="757765"/>
            <a:ext cx="10515600" cy="1273215"/>
          </a:xfrm>
        </p:spPr>
        <p:txBody>
          <a:bodyPr>
            <a:normAutofit/>
          </a:bodyPr>
          <a:lstStyle>
            <a:lvl1pPr>
              <a:defRPr sz="4800">
                <a:solidFill>
                  <a:schemeClr val="tx1">
                    <a:lumMod val="50000"/>
                    <a:lumOff val="50000"/>
                  </a:schemeClr>
                </a:solidFill>
              </a:defRPr>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19/05/2026</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6652261" y="0"/>
            <a:ext cx="5539740" cy="6858000"/>
          </a:xfrm>
        </p:spPr>
        <p:txBody>
          <a:bodyPr/>
          <a:lstStyle/>
          <a:p>
            <a:endParaRPr lang="id-ID"/>
          </a:p>
        </p:txBody>
      </p:sp>
      <p:sp>
        <p:nvSpPr>
          <p:cNvPr id="13" name="Rectangle 5">
            <a:extLst>
              <a:ext uri="{FF2B5EF4-FFF2-40B4-BE49-F238E27FC236}">
                <a16:creationId xmlns:a16="http://schemas.microsoft.com/office/drawing/2014/main" id="{16C1DF48-359F-7546-B528-B6FD4C829300}"/>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4" name="Slide Number Placeholder 4">
            <a:extLst>
              <a:ext uri="{FF2B5EF4-FFF2-40B4-BE49-F238E27FC236}">
                <a16:creationId xmlns:a16="http://schemas.microsoft.com/office/drawing/2014/main" id="{38E2C6DE-55B9-3D49-AF5C-D641DC2D638C}"/>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dirty="0">
              <a:solidFill>
                <a:srgbClr val="364B7D"/>
              </a:solidFill>
            </a:endParaRPr>
          </a:p>
        </p:txBody>
      </p:sp>
    </p:spTree>
    <p:extLst>
      <p:ext uri="{BB962C8B-B14F-4D97-AF65-F5344CB8AC3E}">
        <p14:creationId xmlns:p14="http://schemas.microsoft.com/office/powerpoint/2010/main" val="2598778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Welcome Message">
    <p:spTree>
      <p:nvGrpSpPr>
        <p:cNvPr id="1" name=""/>
        <p:cNvGrpSpPr/>
        <p:nvPr/>
      </p:nvGrpSpPr>
      <p:grpSpPr>
        <a:xfrm>
          <a:off x="0" y="0"/>
          <a:ext cx="0" cy="0"/>
          <a:chOff x="0" y="0"/>
          <a:chExt cx="0" cy="0"/>
        </a:xfrm>
      </p:grpSpPr>
      <p:sp>
        <p:nvSpPr>
          <p:cNvPr id="2" name="Title 1"/>
          <p:cNvSpPr>
            <a:spLocks noGrp="1"/>
          </p:cNvSpPr>
          <p:nvPr>
            <p:ph type="title"/>
          </p:nvPr>
        </p:nvSpPr>
        <p:spPr>
          <a:xfrm>
            <a:off x="1419730" y="757765"/>
            <a:ext cx="10515600" cy="1273215"/>
          </a:xfrm>
        </p:spPr>
        <p:txBody>
          <a:bodyPr>
            <a:normAutofit/>
          </a:bodyPr>
          <a:lstStyle>
            <a:lvl1pPr>
              <a:defRPr sz="4800">
                <a:solidFill>
                  <a:schemeClr val="tx1">
                    <a:lumMod val="50000"/>
                    <a:lumOff val="50000"/>
                  </a:schemeClr>
                </a:solidFill>
              </a:defRPr>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19/05/2026</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6652261" y="0"/>
            <a:ext cx="5539740" cy="6858000"/>
          </a:xfrm>
        </p:spPr>
        <p:txBody>
          <a:bodyPr/>
          <a:lstStyle/>
          <a:p>
            <a:endParaRPr lang="id-ID"/>
          </a:p>
        </p:txBody>
      </p:sp>
      <p:sp>
        <p:nvSpPr>
          <p:cNvPr id="11" name="Rectangle 5">
            <a:extLst>
              <a:ext uri="{FF2B5EF4-FFF2-40B4-BE49-F238E27FC236}">
                <a16:creationId xmlns:a16="http://schemas.microsoft.com/office/drawing/2014/main" id="{3B8BBEA8-7C0E-7F48-B32E-F2BA93C87792}"/>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2" name="Slide Number Placeholder 4">
            <a:extLst>
              <a:ext uri="{FF2B5EF4-FFF2-40B4-BE49-F238E27FC236}">
                <a16:creationId xmlns:a16="http://schemas.microsoft.com/office/drawing/2014/main" id="{203A3D35-ADDD-F240-B370-119486337D14}"/>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dirty="0">
              <a:solidFill>
                <a:srgbClr val="364B7D"/>
              </a:solidFill>
            </a:endParaRPr>
          </a:p>
        </p:txBody>
      </p:sp>
    </p:spTree>
    <p:extLst>
      <p:ext uri="{BB962C8B-B14F-4D97-AF65-F5344CB8AC3E}">
        <p14:creationId xmlns:p14="http://schemas.microsoft.com/office/powerpoint/2010/main" val="200229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19/05/2026</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8153400" y="0"/>
            <a:ext cx="4038601" cy="6858000"/>
          </a:xfrm>
        </p:spPr>
        <p:txBody>
          <a:bodyPr/>
          <a:lstStyle/>
          <a:p>
            <a:endParaRPr lang="id-ID"/>
          </a:p>
        </p:txBody>
      </p:sp>
      <p:sp>
        <p:nvSpPr>
          <p:cNvPr id="13" name="Rectangle 5">
            <a:extLst>
              <a:ext uri="{FF2B5EF4-FFF2-40B4-BE49-F238E27FC236}">
                <a16:creationId xmlns:a16="http://schemas.microsoft.com/office/drawing/2014/main" id="{D04C83A6-5AC3-0D42-A9B6-074B40480457}"/>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4" name="Slide Number Placeholder 4">
            <a:extLst>
              <a:ext uri="{FF2B5EF4-FFF2-40B4-BE49-F238E27FC236}">
                <a16:creationId xmlns:a16="http://schemas.microsoft.com/office/drawing/2014/main" id="{8379BEA9-2DAE-AA42-81A5-E2B33D778199}"/>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dirty="0">
              <a:solidFill>
                <a:srgbClr val="364B7D"/>
              </a:solidFill>
            </a:endParaRPr>
          </a:p>
        </p:txBody>
      </p:sp>
    </p:spTree>
    <p:extLst>
      <p:ext uri="{BB962C8B-B14F-4D97-AF65-F5344CB8AC3E}">
        <p14:creationId xmlns:p14="http://schemas.microsoft.com/office/powerpoint/2010/main" val="2055044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19/05/2026</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7945120" y="0"/>
            <a:ext cx="4246881" cy="6858000"/>
          </a:xfrm>
        </p:spPr>
        <p:txBody>
          <a:bodyPr/>
          <a:lstStyle/>
          <a:p>
            <a:endParaRPr lang="id-ID"/>
          </a:p>
        </p:txBody>
      </p:sp>
      <p:sp>
        <p:nvSpPr>
          <p:cNvPr id="13" name="Rectangle 5">
            <a:extLst>
              <a:ext uri="{FF2B5EF4-FFF2-40B4-BE49-F238E27FC236}">
                <a16:creationId xmlns:a16="http://schemas.microsoft.com/office/drawing/2014/main" id="{A2936E54-6B0B-2C49-A98E-72BCFFDE99DF}"/>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4" name="Slide Number Placeholder 4">
            <a:extLst>
              <a:ext uri="{FF2B5EF4-FFF2-40B4-BE49-F238E27FC236}">
                <a16:creationId xmlns:a16="http://schemas.microsoft.com/office/drawing/2014/main" id="{955FE8EE-AEDC-D448-8B18-6AEBB4FAD6AE}"/>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dirty="0">
              <a:solidFill>
                <a:srgbClr val="364B7D"/>
              </a:solidFill>
            </a:endParaRPr>
          </a:p>
        </p:txBody>
      </p:sp>
    </p:spTree>
    <p:extLst>
      <p:ext uri="{BB962C8B-B14F-4D97-AF65-F5344CB8AC3E}">
        <p14:creationId xmlns:p14="http://schemas.microsoft.com/office/powerpoint/2010/main" val="169727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19/05/2026</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11" name="Rectangle 5">
            <a:extLst>
              <a:ext uri="{FF2B5EF4-FFF2-40B4-BE49-F238E27FC236}">
                <a16:creationId xmlns:a16="http://schemas.microsoft.com/office/drawing/2014/main" id="{812D2C6D-98DA-E34F-ACAE-E98486FC9129}"/>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2" name="Slide Number Placeholder 4">
            <a:extLst>
              <a:ext uri="{FF2B5EF4-FFF2-40B4-BE49-F238E27FC236}">
                <a16:creationId xmlns:a16="http://schemas.microsoft.com/office/drawing/2014/main" id="{A87A6F23-E16C-AF47-85FB-6029690F7A59}"/>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dirty="0">
              <a:solidFill>
                <a:srgbClr val="364B7D"/>
              </a:solidFill>
            </a:endParaRPr>
          </a:p>
        </p:txBody>
      </p:sp>
    </p:spTree>
    <p:extLst>
      <p:ext uri="{BB962C8B-B14F-4D97-AF65-F5344CB8AC3E}">
        <p14:creationId xmlns:p14="http://schemas.microsoft.com/office/powerpoint/2010/main" val="1657177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19/05/2026</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12" name="Picture Placeholder 4"/>
          <p:cNvSpPr>
            <a:spLocks noGrp="1"/>
          </p:cNvSpPr>
          <p:nvPr>
            <p:ph type="pic" sz="quarter" idx="13"/>
          </p:nvPr>
        </p:nvSpPr>
        <p:spPr>
          <a:xfrm>
            <a:off x="-2" y="3501016"/>
            <a:ext cx="2520000" cy="2340000"/>
          </a:xfrm>
          <a:prstGeom prst="rect">
            <a:avLst/>
          </a:prstGeom>
          <a:noFill/>
        </p:spPr>
      </p:sp>
      <p:sp>
        <p:nvSpPr>
          <p:cNvPr id="13" name="Picture Placeholder 5"/>
          <p:cNvSpPr>
            <a:spLocks noGrp="1"/>
          </p:cNvSpPr>
          <p:nvPr>
            <p:ph type="pic" sz="quarter" idx="14"/>
          </p:nvPr>
        </p:nvSpPr>
        <p:spPr>
          <a:xfrm>
            <a:off x="2519998" y="3501016"/>
            <a:ext cx="2520000" cy="2340000"/>
          </a:xfrm>
          <a:prstGeom prst="rect">
            <a:avLst/>
          </a:prstGeom>
          <a:noFill/>
        </p:spPr>
      </p:sp>
      <p:sp>
        <p:nvSpPr>
          <p:cNvPr id="14" name="Picture Placeholder 6"/>
          <p:cNvSpPr>
            <a:spLocks noGrp="1"/>
          </p:cNvSpPr>
          <p:nvPr>
            <p:ph type="pic" sz="quarter" idx="15"/>
          </p:nvPr>
        </p:nvSpPr>
        <p:spPr>
          <a:xfrm>
            <a:off x="9672000" y="3501016"/>
            <a:ext cx="2520000" cy="2340000"/>
          </a:xfrm>
          <a:prstGeom prst="rect">
            <a:avLst/>
          </a:prstGeom>
          <a:noFill/>
        </p:spPr>
      </p:sp>
      <p:sp>
        <p:nvSpPr>
          <p:cNvPr id="15" name="Picture Placeholder 5"/>
          <p:cNvSpPr>
            <a:spLocks noGrp="1"/>
          </p:cNvSpPr>
          <p:nvPr>
            <p:ph type="pic" sz="quarter" idx="16"/>
          </p:nvPr>
        </p:nvSpPr>
        <p:spPr>
          <a:xfrm>
            <a:off x="5039998" y="1899433"/>
            <a:ext cx="4632002" cy="2799500"/>
          </a:xfrm>
          <a:prstGeom prst="rect">
            <a:avLst/>
          </a:prstGeom>
          <a:noFill/>
        </p:spPr>
        <p:txBody>
          <a:bodyPr/>
          <a:lstStyle/>
          <a:p>
            <a:endParaRPr lang="id-ID" dirty="0"/>
          </a:p>
        </p:txBody>
      </p:sp>
      <p:sp>
        <p:nvSpPr>
          <p:cNvPr id="19" name="Rectangle 5">
            <a:extLst>
              <a:ext uri="{FF2B5EF4-FFF2-40B4-BE49-F238E27FC236}">
                <a16:creationId xmlns:a16="http://schemas.microsoft.com/office/drawing/2014/main" id="{B4BCEA0A-800A-8043-B6B4-F28E1EF1C36E}"/>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0" name="Slide Number Placeholder 4">
            <a:extLst>
              <a:ext uri="{FF2B5EF4-FFF2-40B4-BE49-F238E27FC236}">
                <a16:creationId xmlns:a16="http://schemas.microsoft.com/office/drawing/2014/main" id="{98BEF4F9-1277-CD4A-80BC-026EEB22A59F}"/>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dirty="0">
              <a:solidFill>
                <a:srgbClr val="364B7D"/>
              </a:solidFill>
            </a:endParaRPr>
          </a:p>
        </p:txBody>
      </p:sp>
    </p:spTree>
    <p:extLst>
      <p:ext uri="{BB962C8B-B14F-4D97-AF65-F5344CB8AC3E}">
        <p14:creationId xmlns:p14="http://schemas.microsoft.com/office/powerpoint/2010/main" val="942939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animBg="1"/>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19/05/2026</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16" name="Picture Placeholder 13"/>
          <p:cNvSpPr>
            <a:spLocks noGrp="1"/>
          </p:cNvSpPr>
          <p:nvPr>
            <p:ph type="pic" sz="quarter" idx="19"/>
          </p:nvPr>
        </p:nvSpPr>
        <p:spPr>
          <a:xfrm>
            <a:off x="10061562" y="1672683"/>
            <a:ext cx="2130438" cy="1561171"/>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dirty="0"/>
          </a:p>
        </p:txBody>
      </p:sp>
      <p:sp>
        <p:nvSpPr>
          <p:cNvPr id="17" name="Picture Placeholder 13"/>
          <p:cNvSpPr>
            <a:spLocks noGrp="1"/>
          </p:cNvSpPr>
          <p:nvPr>
            <p:ph type="pic" sz="quarter" idx="20"/>
          </p:nvPr>
        </p:nvSpPr>
        <p:spPr>
          <a:xfrm>
            <a:off x="5611608" y="3376961"/>
            <a:ext cx="1505265" cy="1529576"/>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dirty="0"/>
          </a:p>
        </p:txBody>
      </p:sp>
      <p:sp>
        <p:nvSpPr>
          <p:cNvPr id="18" name="Picture Placeholder 13"/>
          <p:cNvSpPr>
            <a:spLocks noGrp="1"/>
          </p:cNvSpPr>
          <p:nvPr>
            <p:ph type="pic" sz="quarter" idx="21"/>
          </p:nvPr>
        </p:nvSpPr>
        <p:spPr>
          <a:xfrm>
            <a:off x="7273030" y="3376961"/>
            <a:ext cx="2654682" cy="3481039"/>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dirty="0"/>
          </a:p>
        </p:txBody>
      </p:sp>
      <p:sp>
        <p:nvSpPr>
          <p:cNvPr id="19" name="Picture Placeholder 13"/>
          <p:cNvSpPr>
            <a:spLocks noGrp="1"/>
          </p:cNvSpPr>
          <p:nvPr>
            <p:ph type="pic" sz="quarter" idx="22"/>
          </p:nvPr>
        </p:nvSpPr>
        <p:spPr>
          <a:xfrm>
            <a:off x="5611608" y="-11151"/>
            <a:ext cx="4293796" cy="3245005"/>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dirty="0"/>
          </a:p>
        </p:txBody>
      </p:sp>
      <p:sp>
        <p:nvSpPr>
          <p:cNvPr id="15" name="Rectangle 5">
            <a:extLst>
              <a:ext uri="{FF2B5EF4-FFF2-40B4-BE49-F238E27FC236}">
                <a16:creationId xmlns:a16="http://schemas.microsoft.com/office/drawing/2014/main" id="{762EBF39-40C8-DC45-B9F8-2DC26C5E6F43}"/>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0" name="Slide Number Placeholder 4">
            <a:extLst>
              <a:ext uri="{FF2B5EF4-FFF2-40B4-BE49-F238E27FC236}">
                <a16:creationId xmlns:a16="http://schemas.microsoft.com/office/drawing/2014/main" id="{F0CA2C18-378C-CF4D-A5AF-AAEFCA215965}"/>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dirty="0">
              <a:solidFill>
                <a:srgbClr val="364B7D"/>
              </a:solidFill>
            </a:endParaRPr>
          </a:p>
        </p:txBody>
      </p:sp>
    </p:spTree>
    <p:extLst>
      <p:ext uri="{BB962C8B-B14F-4D97-AF65-F5344CB8AC3E}">
        <p14:creationId xmlns:p14="http://schemas.microsoft.com/office/powerpoint/2010/main" val="3610294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animBg="1"/>
      <p:bldP spid="20"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8A636AE-7B8B-4755-BBAE-05B2A7C5C610}" type="datetime1">
              <a:rPr lang="id-ID" smtClean="0"/>
              <a:t>19/05/2026</a:t>
            </a:fld>
            <a:endParaRPr lang="id-ID"/>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id-ID"/>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469DCAB-2F4C-4855-A2DD-8F41E74CAF44}" type="slidenum">
              <a:rPr lang="id-ID" smtClean="0"/>
              <a:t>‹#›</a:t>
            </a:fld>
            <a:endParaRPr lang="id-ID"/>
          </a:p>
        </p:txBody>
      </p:sp>
      <p:sp>
        <p:nvSpPr>
          <p:cNvPr id="8" name="Picture Placeholder 7"/>
          <p:cNvSpPr>
            <a:spLocks noGrp="1"/>
          </p:cNvSpPr>
          <p:nvPr>
            <p:ph type="pic" sz="quarter" idx="13"/>
          </p:nvPr>
        </p:nvSpPr>
        <p:spPr>
          <a:xfrm>
            <a:off x="0" y="0"/>
            <a:ext cx="12192000" cy="6858000"/>
          </a:xfrm>
        </p:spPr>
        <p:txBody>
          <a:bodyPr/>
          <a:lstStyle/>
          <a:p>
            <a:endParaRPr lang="id-ID"/>
          </a:p>
        </p:txBody>
      </p:sp>
    </p:spTree>
    <p:extLst>
      <p:ext uri="{BB962C8B-B14F-4D97-AF65-F5344CB8AC3E}">
        <p14:creationId xmlns:p14="http://schemas.microsoft.com/office/powerpoint/2010/main" val="578307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6858000"/>
          </a:xfrm>
        </p:spPr>
        <p:txBody>
          <a:bodyPr/>
          <a:lstStyle/>
          <a:p>
            <a:r>
              <a:rPr lang="en-US"/>
              <a:t>Click icon to add picture</a:t>
            </a:r>
            <a:endParaRPr lang="id-ID"/>
          </a:p>
        </p:txBody>
      </p:sp>
      <p:sp>
        <p:nvSpPr>
          <p:cNvPr id="9" name="Title 1"/>
          <p:cNvSpPr>
            <a:spLocks noGrp="1"/>
          </p:cNvSpPr>
          <p:nvPr>
            <p:ph type="title"/>
          </p:nvPr>
        </p:nvSpPr>
        <p:spPr>
          <a:xfrm>
            <a:off x="1419730" y="509287"/>
            <a:ext cx="10515600" cy="1273215"/>
          </a:xfrm>
        </p:spPr>
        <p:txBody>
          <a:bodyPr>
            <a:normAutofit/>
          </a:bodyPr>
          <a:lstStyle>
            <a:lvl1pPr>
              <a:defRPr sz="4800">
                <a:solidFill>
                  <a:schemeClr val="bg2"/>
                </a:solidFill>
              </a:defRPr>
            </a:lvl1pPr>
          </a:lstStyle>
          <a:p>
            <a:r>
              <a:rPr lang="en-US"/>
              <a:t>Click to edit Master title style</a:t>
            </a:r>
            <a:endParaRPr lang="id-ID" dirty="0"/>
          </a:p>
        </p:txBody>
      </p:sp>
      <p:sp>
        <p:nvSpPr>
          <p:cNvPr id="10" name="Rectangle 5">
            <a:extLst>
              <a:ext uri="{FF2B5EF4-FFF2-40B4-BE49-F238E27FC236}">
                <a16:creationId xmlns:a16="http://schemas.microsoft.com/office/drawing/2014/main" id="{9D0D9337-26A8-094A-9D59-DC2E7F1AAB53}"/>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1" name="Slide Number Placeholder 4">
            <a:extLst>
              <a:ext uri="{FF2B5EF4-FFF2-40B4-BE49-F238E27FC236}">
                <a16:creationId xmlns:a16="http://schemas.microsoft.com/office/drawing/2014/main" id="{728E26AE-61D9-4744-BB97-740754056989}"/>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dirty="0">
              <a:solidFill>
                <a:srgbClr val="364B7D"/>
              </a:solidFill>
            </a:endParaRPr>
          </a:p>
        </p:txBody>
      </p:sp>
    </p:spTree>
    <p:extLst>
      <p:ext uri="{BB962C8B-B14F-4D97-AF65-F5344CB8AC3E}">
        <p14:creationId xmlns:p14="http://schemas.microsoft.com/office/powerpoint/2010/main" val="3882535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6858000"/>
          </a:xfrm>
        </p:spPr>
        <p:txBody>
          <a:bodyPr/>
          <a:lstStyle/>
          <a:p>
            <a:endParaRPr lang="id-ID"/>
          </a:p>
        </p:txBody>
      </p:sp>
      <p:sp>
        <p:nvSpPr>
          <p:cNvPr id="9" name="Title 1"/>
          <p:cNvSpPr>
            <a:spLocks noGrp="1"/>
          </p:cNvSpPr>
          <p:nvPr>
            <p:ph type="title"/>
          </p:nvPr>
        </p:nvSpPr>
        <p:spPr>
          <a:xfrm>
            <a:off x="1419730" y="509287"/>
            <a:ext cx="10515600" cy="1273215"/>
          </a:xfrm>
        </p:spPr>
        <p:txBody>
          <a:bodyPr>
            <a:normAutofit/>
          </a:bodyPr>
          <a:lstStyle>
            <a:lvl1pPr>
              <a:defRPr sz="4800">
                <a:solidFill>
                  <a:schemeClr val="bg2"/>
                </a:solidFill>
              </a:defRPr>
            </a:lvl1pPr>
          </a:lstStyle>
          <a:p>
            <a:r>
              <a:rPr lang="en-US" dirty="0"/>
              <a:t>Click to edit Master title style</a:t>
            </a:r>
            <a:endParaRPr lang="id-ID" dirty="0"/>
          </a:p>
        </p:txBody>
      </p:sp>
    </p:spTree>
    <p:extLst>
      <p:ext uri="{BB962C8B-B14F-4D97-AF65-F5344CB8AC3E}">
        <p14:creationId xmlns:p14="http://schemas.microsoft.com/office/powerpoint/2010/main" val="33279160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2" name="Title 1"/>
          <p:cNvSpPr>
            <a:spLocks noGrp="1"/>
          </p:cNvSpPr>
          <p:nvPr>
            <p:ph type="title"/>
          </p:nvPr>
        </p:nvSpPr>
        <p:spPr>
          <a:xfrm>
            <a:off x="1419730" y="757765"/>
            <a:ext cx="10515600" cy="1273215"/>
          </a:xfrm>
        </p:spPr>
        <p:txBody>
          <a:bodyPr>
            <a:normAutofit/>
          </a:bodyPr>
          <a:lstStyle>
            <a:lvl1pPr>
              <a:defRPr sz="4800">
                <a:solidFill>
                  <a:schemeClr val="tx1">
                    <a:lumMod val="50000"/>
                    <a:lumOff val="50000"/>
                  </a:schemeClr>
                </a:solidFill>
              </a:defRPr>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19/05/2026</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6652261" y="0"/>
            <a:ext cx="5539740" cy="6858000"/>
          </a:xfrm>
        </p:spPr>
        <p:txBody>
          <a:bodyPr/>
          <a:lstStyle/>
          <a:p>
            <a:endParaRPr lang="id-ID"/>
          </a:p>
        </p:txBody>
      </p:sp>
      <p:sp>
        <p:nvSpPr>
          <p:cNvPr id="9" name="Rectangle 5">
            <a:extLst>
              <a:ext uri="{FF2B5EF4-FFF2-40B4-BE49-F238E27FC236}">
                <a16:creationId xmlns:a16="http://schemas.microsoft.com/office/drawing/2014/main" id="{0FA93914-4A7B-6E40-861D-8E50B17A0961}"/>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0" name="Slide Number Placeholder 4">
            <a:extLst>
              <a:ext uri="{FF2B5EF4-FFF2-40B4-BE49-F238E27FC236}">
                <a16:creationId xmlns:a16="http://schemas.microsoft.com/office/drawing/2014/main" id="{DBB4B44D-8B4C-9E43-B8F3-C3FDFAF5AC9C}"/>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dirty="0">
              <a:solidFill>
                <a:schemeClr val="bg1"/>
              </a:solidFill>
            </a:endParaRPr>
          </a:p>
        </p:txBody>
      </p:sp>
    </p:spTree>
    <p:extLst>
      <p:ext uri="{BB962C8B-B14F-4D97-AF65-F5344CB8AC3E}">
        <p14:creationId xmlns:p14="http://schemas.microsoft.com/office/powerpoint/2010/main" val="1921538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19/05/2026</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8153400" y="0"/>
            <a:ext cx="4038601" cy="6858000"/>
          </a:xfrm>
        </p:spPr>
        <p:txBody>
          <a:bodyPr/>
          <a:lstStyle/>
          <a:p>
            <a:endParaRPr lang="id-ID"/>
          </a:p>
        </p:txBody>
      </p:sp>
      <p:sp>
        <p:nvSpPr>
          <p:cNvPr id="11" name="Rectangle 5">
            <a:extLst>
              <a:ext uri="{FF2B5EF4-FFF2-40B4-BE49-F238E27FC236}">
                <a16:creationId xmlns:a16="http://schemas.microsoft.com/office/drawing/2014/main" id="{AF4456C5-9F63-684D-B3A3-DDE39CEA4186}"/>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2" name="Slide Number Placeholder 4">
            <a:extLst>
              <a:ext uri="{FF2B5EF4-FFF2-40B4-BE49-F238E27FC236}">
                <a16:creationId xmlns:a16="http://schemas.microsoft.com/office/drawing/2014/main" id="{236C7E82-3AD0-164E-8AE2-C933F1F6162C}"/>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dirty="0">
              <a:solidFill>
                <a:schemeClr val="bg1"/>
              </a:solidFill>
            </a:endParaRPr>
          </a:p>
        </p:txBody>
      </p:sp>
    </p:spTree>
    <p:extLst>
      <p:ext uri="{BB962C8B-B14F-4D97-AF65-F5344CB8AC3E}">
        <p14:creationId xmlns:p14="http://schemas.microsoft.com/office/powerpoint/2010/main" val="2450804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19/05/2026</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7945120" y="0"/>
            <a:ext cx="4246881" cy="6858000"/>
          </a:xfrm>
        </p:spPr>
        <p:txBody>
          <a:bodyPr/>
          <a:lstStyle/>
          <a:p>
            <a:endParaRPr lang="id-ID"/>
          </a:p>
        </p:txBody>
      </p:sp>
      <p:sp>
        <p:nvSpPr>
          <p:cNvPr id="11" name="Rectangle 5">
            <a:extLst>
              <a:ext uri="{FF2B5EF4-FFF2-40B4-BE49-F238E27FC236}">
                <a16:creationId xmlns:a16="http://schemas.microsoft.com/office/drawing/2014/main" id="{0472C2EB-7065-884B-9975-384935F8F141}"/>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2" name="Slide Number Placeholder 4">
            <a:extLst>
              <a:ext uri="{FF2B5EF4-FFF2-40B4-BE49-F238E27FC236}">
                <a16:creationId xmlns:a16="http://schemas.microsoft.com/office/drawing/2014/main" id="{D4241B84-B4FE-C043-8E74-4DDA76FD4B30}"/>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dirty="0">
              <a:solidFill>
                <a:schemeClr val="bg1"/>
              </a:solidFill>
            </a:endParaRPr>
          </a:p>
        </p:txBody>
      </p:sp>
    </p:spTree>
    <p:extLst>
      <p:ext uri="{BB962C8B-B14F-4D97-AF65-F5344CB8AC3E}">
        <p14:creationId xmlns:p14="http://schemas.microsoft.com/office/powerpoint/2010/main" val="39555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19/05/2026</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9" name="Rectangle 5">
            <a:extLst>
              <a:ext uri="{FF2B5EF4-FFF2-40B4-BE49-F238E27FC236}">
                <a16:creationId xmlns:a16="http://schemas.microsoft.com/office/drawing/2014/main" id="{5C559505-F142-3E49-BFAE-C4B3CAB844FD}"/>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0" name="Slide Number Placeholder 4">
            <a:extLst>
              <a:ext uri="{FF2B5EF4-FFF2-40B4-BE49-F238E27FC236}">
                <a16:creationId xmlns:a16="http://schemas.microsoft.com/office/drawing/2014/main" id="{3CD9C362-B877-9E47-B363-517D1D61543A}"/>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dirty="0">
              <a:solidFill>
                <a:schemeClr val="bg1"/>
              </a:solidFill>
            </a:endParaRPr>
          </a:p>
        </p:txBody>
      </p:sp>
    </p:spTree>
    <p:extLst>
      <p:ext uri="{BB962C8B-B14F-4D97-AF65-F5344CB8AC3E}">
        <p14:creationId xmlns:p14="http://schemas.microsoft.com/office/powerpoint/2010/main" val="233037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19/05/2026</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12" name="Picture Placeholder 4"/>
          <p:cNvSpPr>
            <a:spLocks noGrp="1"/>
          </p:cNvSpPr>
          <p:nvPr>
            <p:ph type="pic" sz="quarter" idx="13"/>
          </p:nvPr>
        </p:nvSpPr>
        <p:spPr>
          <a:xfrm>
            <a:off x="-2" y="3501016"/>
            <a:ext cx="2520000" cy="2340000"/>
          </a:xfrm>
          <a:prstGeom prst="rect">
            <a:avLst/>
          </a:prstGeom>
          <a:noFill/>
        </p:spPr>
      </p:sp>
      <p:sp>
        <p:nvSpPr>
          <p:cNvPr id="13" name="Picture Placeholder 5"/>
          <p:cNvSpPr>
            <a:spLocks noGrp="1"/>
          </p:cNvSpPr>
          <p:nvPr>
            <p:ph type="pic" sz="quarter" idx="14"/>
          </p:nvPr>
        </p:nvSpPr>
        <p:spPr>
          <a:xfrm>
            <a:off x="2519998" y="3501016"/>
            <a:ext cx="2520000" cy="2340000"/>
          </a:xfrm>
          <a:prstGeom prst="rect">
            <a:avLst/>
          </a:prstGeom>
          <a:noFill/>
        </p:spPr>
      </p:sp>
      <p:sp>
        <p:nvSpPr>
          <p:cNvPr id="14" name="Picture Placeholder 6"/>
          <p:cNvSpPr>
            <a:spLocks noGrp="1"/>
          </p:cNvSpPr>
          <p:nvPr>
            <p:ph type="pic" sz="quarter" idx="15"/>
          </p:nvPr>
        </p:nvSpPr>
        <p:spPr>
          <a:xfrm>
            <a:off x="9672000" y="3501016"/>
            <a:ext cx="2520000" cy="2340000"/>
          </a:xfrm>
          <a:prstGeom prst="rect">
            <a:avLst/>
          </a:prstGeom>
          <a:noFill/>
        </p:spPr>
      </p:sp>
      <p:sp>
        <p:nvSpPr>
          <p:cNvPr id="15" name="Picture Placeholder 5"/>
          <p:cNvSpPr>
            <a:spLocks noGrp="1"/>
          </p:cNvSpPr>
          <p:nvPr>
            <p:ph type="pic" sz="quarter" idx="16"/>
          </p:nvPr>
        </p:nvSpPr>
        <p:spPr>
          <a:xfrm>
            <a:off x="5039998" y="1899433"/>
            <a:ext cx="4632002" cy="2799500"/>
          </a:xfrm>
          <a:prstGeom prst="rect">
            <a:avLst/>
          </a:prstGeom>
          <a:noFill/>
        </p:spPr>
        <p:txBody>
          <a:bodyPr/>
          <a:lstStyle/>
          <a:p>
            <a:endParaRPr lang="id-ID" dirty="0"/>
          </a:p>
        </p:txBody>
      </p:sp>
      <p:sp>
        <p:nvSpPr>
          <p:cNvPr id="17" name="Rectangle 5">
            <a:extLst>
              <a:ext uri="{FF2B5EF4-FFF2-40B4-BE49-F238E27FC236}">
                <a16:creationId xmlns:a16="http://schemas.microsoft.com/office/drawing/2014/main" id="{BCA99C90-5C4D-1647-8248-3EE558FDC1BE}"/>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8" name="Slide Number Placeholder 4">
            <a:extLst>
              <a:ext uri="{FF2B5EF4-FFF2-40B4-BE49-F238E27FC236}">
                <a16:creationId xmlns:a16="http://schemas.microsoft.com/office/drawing/2014/main" id="{EDF07EB7-1DA9-F749-A10C-8C328173934F}"/>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dirty="0">
              <a:solidFill>
                <a:schemeClr val="bg1"/>
              </a:solidFill>
            </a:endParaRPr>
          </a:p>
        </p:txBody>
      </p:sp>
    </p:spTree>
    <p:extLst>
      <p:ext uri="{BB962C8B-B14F-4D97-AF65-F5344CB8AC3E}">
        <p14:creationId xmlns:p14="http://schemas.microsoft.com/office/powerpoint/2010/main" val="340147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animBg="1"/>
      <p:bldP spid="18"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19/05/2026</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16" name="Picture Placeholder 13"/>
          <p:cNvSpPr>
            <a:spLocks noGrp="1"/>
          </p:cNvSpPr>
          <p:nvPr>
            <p:ph type="pic" sz="quarter" idx="19"/>
          </p:nvPr>
        </p:nvSpPr>
        <p:spPr>
          <a:xfrm>
            <a:off x="10061562" y="1672683"/>
            <a:ext cx="2130438" cy="1561171"/>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dirty="0"/>
          </a:p>
        </p:txBody>
      </p:sp>
      <p:sp>
        <p:nvSpPr>
          <p:cNvPr id="17" name="Picture Placeholder 13"/>
          <p:cNvSpPr>
            <a:spLocks noGrp="1"/>
          </p:cNvSpPr>
          <p:nvPr>
            <p:ph type="pic" sz="quarter" idx="20"/>
          </p:nvPr>
        </p:nvSpPr>
        <p:spPr>
          <a:xfrm>
            <a:off x="5611608" y="3376961"/>
            <a:ext cx="1505265" cy="1529576"/>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dirty="0"/>
          </a:p>
        </p:txBody>
      </p:sp>
      <p:sp>
        <p:nvSpPr>
          <p:cNvPr id="18" name="Picture Placeholder 13"/>
          <p:cNvSpPr>
            <a:spLocks noGrp="1"/>
          </p:cNvSpPr>
          <p:nvPr>
            <p:ph type="pic" sz="quarter" idx="21"/>
          </p:nvPr>
        </p:nvSpPr>
        <p:spPr>
          <a:xfrm>
            <a:off x="7273030" y="3376961"/>
            <a:ext cx="2654682" cy="3481039"/>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dirty="0"/>
          </a:p>
        </p:txBody>
      </p:sp>
      <p:sp>
        <p:nvSpPr>
          <p:cNvPr id="19" name="Picture Placeholder 13"/>
          <p:cNvSpPr>
            <a:spLocks noGrp="1"/>
          </p:cNvSpPr>
          <p:nvPr>
            <p:ph type="pic" sz="quarter" idx="22"/>
          </p:nvPr>
        </p:nvSpPr>
        <p:spPr>
          <a:xfrm>
            <a:off x="5611608" y="-11151"/>
            <a:ext cx="4293796" cy="3245005"/>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dirty="0"/>
          </a:p>
        </p:txBody>
      </p:sp>
      <p:sp>
        <p:nvSpPr>
          <p:cNvPr id="13" name="Rectangle 5">
            <a:extLst>
              <a:ext uri="{FF2B5EF4-FFF2-40B4-BE49-F238E27FC236}">
                <a16:creationId xmlns:a16="http://schemas.microsoft.com/office/drawing/2014/main" id="{18BF1518-E847-7341-A15D-45627DB3DADD}"/>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4" name="Slide Number Placeholder 4">
            <a:extLst>
              <a:ext uri="{FF2B5EF4-FFF2-40B4-BE49-F238E27FC236}">
                <a16:creationId xmlns:a16="http://schemas.microsoft.com/office/drawing/2014/main" id="{75EEAB81-282F-004A-AB99-F5DF36859E66}"/>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dirty="0">
              <a:solidFill>
                <a:schemeClr val="bg1"/>
              </a:solidFill>
            </a:endParaRPr>
          </a:p>
        </p:txBody>
      </p:sp>
    </p:spTree>
    <p:extLst>
      <p:ext uri="{BB962C8B-B14F-4D97-AF65-F5344CB8AC3E}">
        <p14:creationId xmlns:p14="http://schemas.microsoft.com/office/powerpoint/2010/main" val="4119705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8A636AE-7B8B-4755-BBAE-05B2A7C5C610}" type="datetime1">
              <a:rPr lang="id-ID" smtClean="0"/>
              <a:t>19/05/2026</a:t>
            </a:fld>
            <a:endParaRPr lang="id-ID"/>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id-ID"/>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469DCAB-2F4C-4855-A2DD-8F41E74CAF44}" type="slidenum">
              <a:rPr lang="id-ID" smtClean="0"/>
              <a:t>‹#›</a:t>
            </a:fld>
            <a:endParaRPr lang="id-ID"/>
          </a:p>
        </p:txBody>
      </p:sp>
      <p:sp>
        <p:nvSpPr>
          <p:cNvPr id="8" name="Picture Placeholder 7"/>
          <p:cNvSpPr>
            <a:spLocks noGrp="1"/>
          </p:cNvSpPr>
          <p:nvPr>
            <p:ph type="pic" sz="quarter" idx="13"/>
          </p:nvPr>
        </p:nvSpPr>
        <p:spPr>
          <a:xfrm>
            <a:off x="0" y="0"/>
            <a:ext cx="12192000" cy="6858000"/>
          </a:xfrm>
        </p:spPr>
        <p:txBody>
          <a:bodyPr/>
          <a:lstStyle/>
          <a:p>
            <a:endParaRPr lang="id-ID"/>
          </a:p>
        </p:txBody>
      </p:sp>
    </p:spTree>
    <p:extLst>
      <p:ext uri="{BB962C8B-B14F-4D97-AF65-F5344CB8AC3E}">
        <p14:creationId xmlns:p14="http://schemas.microsoft.com/office/powerpoint/2010/main" val="42880236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6858000"/>
          </a:xfrm>
        </p:spPr>
        <p:txBody>
          <a:bodyPr/>
          <a:lstStyle/>
          <a:p>
            <a:endParaRPr lang="id-ID"/>
          </a:p>
        </p:txBody>
      </p:sp>
      <p:sp>
        <p:nvSpPr>
          <p:cNvPr id="9" name="Title 1"/>
          <p:cNvSpPr>
            <a:spLocks noGrp="1"/>
          </p:cNvSpPr>
          <p:nvPr>
            <p:ph type="title"/>
          </p:nvPr>
        </p:nvSpPr>
        <p:spPr>
          <a:xfrm>
            <a:off x="1419730" y="509287"/>
            <a:ext cx="10515600" cy="1273215"/>
          </a:xfrm>
        </p:spPr>
        <p:txBody>
          <a:bodyPr>
            <a:normAutofit/>
          </a:bodyPr>
          <a:lstStyle>
            <a:lvl1pPr>
              <a:defRPr sz="4800">
                <a:solidFill>
                  <a:schemeClr val="bg2"/>
                </a:solidFill>
              </a:defRPr>
            </a:lvl1pPr>
          </a:lstStyle>
          <a:p>
            <a:r>
              <a:rPr lang="en-US" dirty="0"/>
              <a:t>Click to edit Master title style</a:t>
            </a:r>
            <a:endParaRPr lang="id-ID" dirty="0"/>
          </a:p>
        </p:txBody>
      </p:sp>
    </p:spTree>
    <p:extLst>
      <p:ext uri="{BB962C8B-B14F-4D97-AF65-F5344CB8AC3E}">
        <p14:creationId xmlns:p14="http://schemas.microsoft.com/office/powerpoint/2010/main" val="2581460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2" name="Title 1"/>
          <p:cNvSpPr>
            <a:spLocks noGrp="1"/>
          </p:cNvSpPr>
          <p:nvPr>
            <p:ph type="title"/>
          </p:nvPr>
        </p:nvSpPr>
        <p:spPr>
          <a:xfrm>
            <a:off x="1419730" y="757765"/>
            <a:ext cx="10515600" cy="1273215"/>
          </a:xfrm>
        </p:spPr>
        <p:txBody>
          <a:bodyPr>
            <a:normAutofit/>
          </a:bodyPr>
          <a:lstStyle>
            <a:lvl1pPr>
              <a:defRPr sz="4800">
                <a:solidFill>
                  <a:schemeClr val="tx1">
                    <a:lumMod val="50000"/>
                    <a:lumOff val="50000"/>
                  </a:schemeClr>
                </a:solidFill>
              </a:defRPr>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19/05/2026</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6652261" y="0"/>
            <a:ext cx="5539740" cy="6858000"/>
          </a:xfrm>
        </p:spPr>
        <p:txBody>
          <a:bodyPr/>
          <a:lstStyle/>
          <a:p>
            <a:endParaRPr lang="id-ID"/>
          </a:p>
        </p:txBody>
      </p:sp>
      <p:sp>
        <p:nvSpPr>
          <p:cNvPr id="9" name="Rectangle 5">
            <a:extLst>
              <a:ext uri="{FF2B5EF4-FFF2-40B4-BE49-F238E27FC236}">
                <a16:creationId xmlns:a16="http://schemas.microsoft.com/office/drawing/2014/main" id="{0FA93914-4A7B-6E40-861D-8E50B17A0961}"/>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0" name="Slide Number Placeholder 4">
            <a:extLst>
              <a:ext uri="{FF2B5EF4-FFF2-40B4-BE49-F238E27FC236}">
                <a16:creationId xmlns:a16="http://schemas.microsoft.com/office/drawing/2014/main" id="{DBB4B44D-8B4C-9E43-B8F3-C3FDFAF5AC9C}"/>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dirty="0">
              <a:solidFill>
                <a:schemeClr val="bg1"/>
              </a:solidFill>
            </a:endParaRPr>
          </a:p>
        </p:txBody>
      </p:sp>
    </p:spTree>
    <p:extLst>
      <p:ext uri="{BB962C8B-B14F-4D97-AF65-F5344CB8AC3E}">
        <p14:creationId xmlns:p14="http://schemas.microsoft.com/office/powerpoint/2010/main" val="325922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2" name="Title 1"/>
          <p:cNvSpPr>
            <a:spLocks noGrp="1"/>
          </p:cNvSpPr>
          <p:nvPr>
            <p:ph type="title"/>
          </p:nvPr>
        </p:nvSpPr>
        <p:spPr>
          <a:xfrm>
            <a:off x="1419730" y="757765"/>
            <a:ext cx="10515600" cy="1273215"/>
          </a:xfrm>
        </p:spPr>
        <p:txBody>
          <a:bodyPr>
            <a:normAutofit/>
          </a:bodyPr>
          <a:lstStyle>
            <a:lvl1pPr>
              <a:defRPr sz="4800">
                <a:solidFill>
                  <a:schemeClr val="tx1">
                    <a:lumMod val="50000"/>
                    <a:lumOff val="50000"/>
                  </a:schemeClr>
                </a:solidFill>
              </a:defRPr>
            </a:lvl1pPr>
          </a:lstStyle>
          <a:p>
            <a:r>
              <a:rPr lang="en-US"/>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19/05/2026</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6652261" y="0"/>
            <a:ext cx="5539740" cy="6858000"/>
          </a:xfrm>
        </p:spPr>
        <p:txBody>
          <a:bodyPr/>
          <a:lstStyle/>
          <a:p>
            <a:r>
              <a:rPr lang="en-US"/>
              <a:t>Click icon to add picture</a:t>
            </a:r>
            <a:endParaRPr lang="id-ID"/>
          </a:p>
        </p:txBody>
      </p:sp>
      <p:sp>
        <p:nvSpPr>
          <p:cNvPr id="13" name="Rectangle 5">
            <a:extLst>
              <a:ext uri="{FF2B5EF4-FFF2-40B4-BE49-F238E27FC236}">
                <a16:creationId xmlns:a16="http://schemas.microsoft.com/office/drawing/2014/main" id="{16C1DF48-359F-7546-B528-B6FD4C829300}"/>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4" name="Slide Number Placeholder 4">
            <a:extLst>
              <a:ext uri="{FF2B5EF4-FFF2-40B4-BE49-F238E27FC236}">
                <a16:creationId xmlns:a16="http://schemas.microsoft.com/office/drawing/2014/main" id="{38E2C6DE-55B9-3D49-AF5C-D641DC2D638C}"/>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dirty="0">
              <a:solidFill>
                <a:srgbClr val="364B7D"/>
              </a:solidFill>
            </a:endParaRPr>
          </a:p>
        </p:txBody>
      </p:sp>
    </p:spTree>
    <p:extLst>
      <p:ext uri="{BB962C8B-B14F-4D97-AF65-F5344CB8AC3E}">
        <p14:creationId xmlns:p14="http://schemas.microsoft.com/office/powerpoint/2010/main" val="1327864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19/05/2026</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8153400" y="0"/>
            <a:ext cx="4038601" cy="6858000"/>
          </a:xfrm>
        </p:spPr>
        <p:txBody>
          <a:bodyPr/>
          <a:lstStyle/>
          <a:p>
            <a:endParaRPr lang="id-ID"/>
          </a:p>
        </p:txBody>
      </p:sp>
      <p:sp>
        <p:nvSpPr>
          <p:cNvPr id="11" name="Rectangle 5">
            <a:extLst>
              <a:ext uri="{FF2B5EF4-FFF2-40B4-BE49-F238E27FC236}">
                <a16:creationId xmlns:a16="http://schemas.microsoft.com/office/drawing/2014/main" id="{AF4456C5-9F63-684D-B3A3-DDE39CEA4186}"/>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2" name="Slide Number Placeholder 4">
            <a:extLst>
              <a:ext uri="{FF2B5EF4-FFF2-40B4-BE49-F238E27FC236}">
                <a16:creationId xmlns:a16="http://schemas.microsoft.com/office/drawing/2014/main" id="{236C7E82-3AD0-164E-8AE2-C933F1F6162C}"/>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dirty="0">
              <a:solidFill>
                <a:schemeClr val="bg1"/>
              </a:solidFill>
            </a:endParaRPr>
          </a:p>
        </p:txBody>
      </p:sp>
    </p:spTree>
    <p:extLst>
      <p:ext uri="{BB962C8B-B14F-4D97-AF65-F5344CB8AC3E}">
        <p14:creationId xmlns:p14="http://schemas.microsoft.com/office/powerpoint/2010/main" val="334439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19/05/2026</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7945120" y="0"/>
            <a:ext cx="4246881" cy="6858000"/>
          </a:xfrm>
        </p:spPr>
        <p:txBody>
          <a:bodyPr/>
          <a:lstStyle/>
          <a:p>
            <a:endParaRPr lang="id-ID"/>
          </a:p>
        </p:txBody>
      </p:sp>
      <p:sp>
        <p:nvSpPr>
          <p:cNvPr id="11" name="Rectangle 5">
            <a:extLst>
              <a:ext uri="{FF2B5EF4-FFF2-40B4-BE49-F238E27FC236}">
                <a16:creationId xmlns:a16="http://schemas.microsoft.com/office/drawing/2014/main" id="{0472C2EB-7065-884B-9975-384935F8F141}"/>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2" name="Slide Number Placeholder 4">
            <a:extLst>
              <a:ext uri="{FF2B5EF4-FFF2-40B4-BE49-F238E27FC236}">
                <a16:creationId xmlns:a16="http://schemas.microsoft.com/office/drawing/2014/main" id="{D4241B84-B4FE-C043-8E74-4DDA76FD4B30}"/>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dirty="0">
              <a:solidFill>
                <a:schemeClr val="bg1"/>
              </a:solidFill>
            </a:endParaRPr>
          </a:p>
        </p:txBody>
      </p:sp>
    </p:spTree>
    <p:extLst>
      <p:ext uri="{BB962C8B-B14F-4D97-AF65-F5344CB8AC3E}">
        <p14:creationId xmlns:p14="http://schemas.microsoft.com/office/powerpoint/2010/main" val="4735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19/05/2026</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9" name="Rectangle 5">
            <a:extLst>
              <a:ext uri="{FF2B5EF4-FFF2-40B4-BE49-F238E27FC236}">
                <a16:creationId xmlns:a16="http://schemas.microsoft.com/office/drawing/2014/main" id="{5C559505-F142-3E49-BFAE-C4B3CAB844FD}"/>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0" name="Slide Number Placeholder 4">
            <a:extLst>
              <a:ext uri="{FF2B5EF4-FFF2-40B4-BE49-F238E27FC236}">
                <a16:creationId xmlns:a16="http://schemas.microsoft.com/office/drawing/2014/main" id="{3CD9C362-B877-9E47-B363-517D1D61543A}"/>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dirty="0">
              <a:solidFill>
                <a:schemeClr val="bg1"/>
              </a:solidFill>
            </a:endParaRPr>
          </a:p>
        </p:txBody>
      </p:sp>
    </p:spTree>
    <p:extLst>
      <p:ext uri="{BB962C8B-B14F-4D97-AF65-F5344CB8AC3E}">
        <p14:creationId xmlns:p14="http://schemas.microsoft.com/office/powerpoint/2010/main" val="391521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19/05/2026</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12" name="Picture Placeholder 4"/>
          <p:cNvSpPr>
            <a:spLocks noGrp="1"/>
          </p:cNvSpPr>
          <p:nvPr>
            <p:ph type="pic" sz="quarter" idx="13"/>
          </p:nvPr>
        </p:nvSpPr>
        <p:spPr>
          <a:xfrm>
            <a:off x="-2" y="3501016"/>
            <a:ext cx="2520000" cy="2340000"/>
          </a:xfrm>
          <a:prstGeom prst="rect">
            <a:avLst/>
          </a:prstGeom>
          <a:noFill/>
        </p:spPr>
      </p:sp>
      <p:sp>
        <p:nvSpPr>
          <p:cNvPr id="13" name="Picture Placeholder 5"/>
          <p:cNvSpPr>
            <a:spLocks noGrp="1"/>
          </p:cNvSpPr>
          <p:nvPr>
            <p:ph type="pic" sz="quarter" idx="14"/>
          </p:nvPr>
        </p:nvSpPr>
        <p:spPr>
          <a:xfrm>
            <a:off x="2519998" y="3501016"/>
            <a:ext cx="2520000" cy="2340000"/>
          </a:xfrm>
          <a:prstGeom prst="rect">
            <a:avLst/>
          </a:prstGeom>
          <a:noFill/>
        </p:spPr>
      </p:sp>
      <p:sp>
        <p:nvSpPr>
          <p:cNvPr id="14" name="Picture Placeholder 6"/>
          <p:cNvSpPr>
            <a:spLocks noGrp="1"/>
          </p:cNvSpPr>
          <p:nvPr>
            <p:ph type="pic" sz="quarter" idx="15"/>
          </p:nvPr>
        </p:nvSpPr>
        <p:spPr>
          <a:xfrm>
            <a:off x="9672000" y="3501016"/>
            <a:ext cx="2520000" cy="2340000"/>
          </a:xfrm>
          <a:prstGeom prst="rect">
            <a:avLst/>
          </a:prstGeom>
          <a:noFill/>
        </p:spPr>
      </p:sp>
      <p:sp>
        <p:nvSpPr>
          <p:cNvPr id="15" name="Picture Placeholder 5"/>
          <p:cNvSpPr>
            <a:spLocks noGrp="1"/>
          </p:cNvSpPr>
          <p:nvPr>
            <p:ph type="pic" sz="quarter" idx="16"/>
          </p:nvPr>
        </p:nvSpPr>
        <p:spPr>
          <a:xfrm>
            <a:off x="5039998" y="1899433"/>
            <a:ext cx="4632002" cy="2799500"/>
          </a:xfrm>
          <a:prstGeom prst="rect">
            <a:avLst/>
          </a:prstGeom>
          <a:noFill/>
        </p:spPr>
        <p:txBody>
          <a:bodyPr/>
          <a:lstStyle/>
          <a:p>
            <a:endParaRPr lang="id-ID" dirty="0"/>
          </a:p>
        </p:txBody>
      </p:sp>
      <p:sp>
        <p:nvSpPr>
          <p:cNvPr id="17" name="Rectangle 5">
            <a:extLst>
              <a:ext uri="{FF2B5EF4-FFF2-40B4-BE49-F238E27FC236}">
                <a16:creationId xmlns:a16="http://schemas.microsoft.com/office/drawing/2014/main" id="{BCA99C90-5C4D-1647-8248-3EE558FDC1BE}"/>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8" name="Slide Number Placeholder 4">
            <a:extLst>
              <a:ext uri="{FF2B5EF4-FFF2-40B4-BE49-F238E27FC236}">
                <a16:creationId xmlns:a16="http://schemas.microsoft.com/office/drawing/2014/main" id="{EDF07EB7-1DA9-F749-A10C-8C328173934F}"/>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dirty="0">
              <a:solidFill>
                <a:schemeClr val="bg1"/>
              </a:solidFill>
            </a:endParaRPr>
          </a:p>
        </p:txBody>
      </p:sp>
    </p:spTree>
    <p:extLst>
      <p:ext uri="{BB962C8B-B14F-4D97-AF65-F5344CB8AC3E}">
        <p14:creationId xmlns:p14="http://schemas.microsoft.com/office/powerpoint/2010/main" val="299960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animBg="1"/>
      <p:bldP spid="18" grpId="0"/>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19/05/2026</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16" name="Picture Placeholder 13"/>
          <p:cNvSpPr>
            <a:spLocks noGrp="1"/>
          </p:cNvSpPr>
          <p:nvPr>
            <p:ph type="pic" sz="quarter" idx="19"/>
          </p:nvPr>
        </p:nvSpPr>
        <p:spPr>
          <a:xfrm>
            <a:off x="10061562" y="1672683"/>
            <a:ext cx="2130438" cy="1561171"/>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dirty="0"/>
          </a:p>
        </p:txBody>
      </p:sp>
      <p:sp>
        <p:nvSpPr>
          <p:cNvPr id="17" name="Picture Placeholder 13"/>
          <p:cNvSpPr>
            <a:spLocks noGrp="1"/>
          </p:cNvSpPr>
          <p:nvPr>
            <p:ph type="pic" sz="quarter" idx="20"/>
          </p:nvPr>
        </p:nvSpPr>
        <p:spPr>
          <a:xfrm>
            <a:off x="5611608" y="3376961"/>
            <a:ext cx="1505265" cy="1529576"/>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dirty="0"/>
          </a:p>
        </p:txBody>
      </p:sp>
      <p:sp>
        <p:nvSpPr>
          <p:cNvPr id="18" name="Picture Placeholder 13"/>
          <p:cNvSpPr>
            <a:spLocks noGrp="1"/>
          </p:cNvSpPr>
          <p:nvPr>
            <p:ph type="pic" sz="quarter" idx="21"/>
          </p:nvPr>
        </p:nvSpPr>
        <p:spPr>
          <a:xfrm>
            <a:off x="7273030" y="3376961"/>
            <a:ext cx="2654682" cy="3481039"/>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dirty="0"/>
          </a:p>
        </p:txBody>
      </p:sp>
      <p:sp>
        <p:nvSpPr>
          <p:cNvPr id="19" name="Picture Placeholder 13"/>
          <p:cNvSpPr>
            <a:spLocks noGrp="1"/>
          </p:cNvSpPr>
          <p:nvPr>
            <p:ph type="pic" sz="quarter" idx="22"/>
          </p:nvPr>
        </p:nvSpPr>
        <p:spPr>
          <a:xfrm>
            <a:off x="5611608" y="-11151"/>
            <a:ext cx="4293796" cy="3245005"/>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dirty="0"/>
          </a:p>
        </p:txBody>
      </p:sp>
      <p:sp>
        <p:nvSpPr>
          <p:cNvPr id="13" name="Rectangle 5">
            <a:extLst>
              <a:ext uri="{FF2B5EF4-FFF2-40B4-BE49-F238E27FC236}">
                <a16:creationId xmlns:a16="http://schemas.microsoft.com/office/drawing/2014/main" id="{18BF1518-E847-7341-A15D-45627DB3DADD}"/>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4" name="Slide Number Placeholder 4">
            <a:extLst>
              <a:ext uri="{FF2B5EF4-FFF2-40B4-BE49-F238E27FC236}">
                <a16:creationId xmlns:a16="http://schemas.microsoft.com/office/drawing/2014/main" id="{75EEAB81-282F-004A-AB99-F5DF36859E66}"/>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dirty="0">
              <a:solidFill>
                <a:schemeClr val="bg1"/>
              </a:solidFill>
            </a:endParaRPr>
          </a:p>
        </p:txBody>
      </p:sp>
    </p:spTree>
    <p:extLst>
      <p:ext uri="{BB962C8B-B14F-4D97-AF65-F5344CB8AC3E}">
        <p14:creationId xmlns:p14="http://schemas.microsoft.com/office/powerpoint/2010/main" val="302792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atin typeface="Calibri"/>
                <a:cs typeface="Calibri"/>
              </a:defRPr>
            </a:lvl1pPr>
          </a:lstStyle>
          <a:p>
            <a:r>
              <a:rPr lang="en-US"/>
              <a:t>Click to edit Master title style</a:t>
            </a:r>
            <a:endParaRPr lang="en-US" dirty="0"/>
          </a:p>
        </p:txBody>
      </p:sp>
      <p:sp>
        <p:nvSpPr>
          <p:cNvPr id="6" name="Text Placeholder 2"/>
          <p:cNvSpPr>
            <a:spLocks noGrp="1"/>
          </p:cNvSpPr>
          <p:nvPr>
            <p:ph idx="1"/>
          </p:nvPr>
        </p:nvSpPr>
        <p:spPr>
          <a:xfrm>
            <a:off x="836084" y="1157941"/>
            <a:ext cx="10658661" cy="4855883"/>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37913" y="6309320"/>
            <a:ext cx="1154087" cy="548680"/>
          </a:xfrm>
          <a:prstGeom prst="rect">
            <a:avLst/>
          </a:prstGeom>
        </p:spPr>
      </p:pic>
      <p:sp>
        <p:nvSpPr>
          <p:cNvPr id="7" name="Slide Number Placeholder 5"/>
          <p:cNvSpPr txBox="1">
            <a:spLocks/>
          </p:cNvSpPr>
          <p:nvPr userDrawn="1"/>
        </p:nvSpPr>
        <p:spPr>
          <a:xfrm>
            <a:off x="10673769" y="6602856"/>
            <a:ext cx="1350019" cy="144000"/>
          </a:xfrm>
          <a:prstGeom prst="rect">
            <a:avLst/>
          </a:prstGeom>
        </p:spPr>
        <p:txBody>
          <a:bodyPr vert="horz" lIns="0" tIns="0" rIns="0" bIns="0" rtlCol="0" anchor="b" anchorCtr="0"/>
          <a:lstStyle>
            <a:defPPr>
              <a:defRPr lang="en-US"/>
            </a:defPPr>
            <a:lvl1pPr marL="0" algn="r" defTabSz="457200" rtl="0" eaLnBrk="1" latinLnBrk="0" hangingPunct="1">
              <a:defRPr sz="900" kern="1200">
                <a:solidFill>
                  <a:schemeClr val="bg1"/>
                </a:solidFill>
                <a:latin typeface="Lucida Sans"/>
                <a:ea typeface="+mn-ea"/>
                <a:cs typeface="Lucida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62F9617-6250-4A4E-A789-B3C5DD958110}" type="slidenum">
              <a:rPr lang="en-US" sz="900" smtClean="0"/>
              <a:pPr/>
              <a:t>‹#›</a:t>
            </a:fld>
            <a:endParaRPr lang="en-US" sz="900" dirty="0"/>
          </a:p>
        </p:txBody>
      </p:sp>
    </p:spTree>
    <p:extLst>
      <p:ext uri="{BB962C8B-B14F-4D97-AF65-F5344CB8AC3E}">
        <p14:creationId xmlns:p14="http://schemas.microsoft.com/office/powerpoint/2010/main" val="85384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Welcome Message">
    <p:spTree>
      <p:nvGrpSpPr>
        <p:cNvPr id="1" name=""/>
        <p:cNvGrpSpPr/>
        <p:nvPr/>
      </p:nvGrpSpPr>
      <p:grpSpPr>
        <a:xfrm>
          <a:off x="0" y="0"/>
          <a:ext cx="0" cy="0"/>
          <a:chOff x="0" y="0"/>
          <a:chExt cx="0" cy="0"/>
        </a:xfrm>
      </p:grpSpPr>
      <p:sp>
        <p:nvSpPr>
          <p:cNvPr id="2" name="Title 1"/>
          <p:cNvSpPr>
            <a:spLocks noGrp="1"/>
          </p:cNvSpPr>
          <p:nvPr>
            <p:ph type="title"/>
          </p:nvPr>
        </p:nvSpPr>
        <p:spPr>
          <a:xfrm>
            <a:off x="1419730" y="757765"/>
            <a:ext cx="10515600" cy="1273215"/>
          </a:xfrm>
        </p:spPr>
        <p:txBody>
          <a:bodyPr>
            <a:normAutofit/>
          </a:bodyPr>
          <a:lstStyle>
            <a:lvl1pPr>
              <a:defRPr sz="4800">
                <a:solidFill>
                  <a:schemeClr val="tx1">
                    <a:lumMod val="50000"/>
                    <a:lumOff val="50000"/>
                  </a:schemeClr>
                </a:solidFill>
              </a:defRPr>
            </a:lvl1pPr>
          </a:lstStyle>
          <a:p>
            <a:r>
              <a:rPr lang="en-US"/>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19/05/2026</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6652261" y="0"/>
            <a:ext cx="5539740" cy="6858000"/>
          </a:xfrm>
        </p:spPr>
        <p:txBody>
          <a:bodyPr/>
          <a:lstStyle/>
          <a:p>
            <a:r>
              <a:rPr lang="en-US"/>
              <a:t>Click icon to add picture</a:t>
            </a:r>
            <a:endParaRPr lang="id-ID"/>
          </a:p>
        </p:txBody>
      </p:sp>
      <p:sp>
        <p:nvSpPr>
          <p:cNvPr id="11" name="Rectangle 5">
            <a:extLst>
              <a:ext uri="{FF2B5EF4-FFF2-40B4-BE49-F238E27FC236}">
                <a16:creationId xmlns:a16="http://schemas.microsoft.com/office/drawing/2014/main" id="{3B8BBEA8-7C0E-7F48-B32E-F2BA93C87792}"/>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2" name="Slide Number Placeholder 4">
            <a:extLst>
              <a:ext uri="{FF2B5EF4-FFF2-40B4-BE49-F238E27FC236}">
                <a16:creationId xmlns:a16="http://schemas.microsoft.com/office/drawing/2014/main" id="{203A3D35-ADDD-F240-B370-119486337D14}"/>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dirty="0">
              <a:solidFill>
                <a:srgbClr val="364B7D"/>
              </a:solidFill>
            </a:endParaRPr>
          </a:p>
        </p:txBody>
      </p:sp>
    </p:spTree>
    <p:extLst>
      <p:ext uri="{BB962C8B-B14F-4D97-AF65-F5344CB8AC3E}">
        <p14:creationId xmlns:p14="http://schemas.microsoft.com/office/powerpoint/2010/main" val="442516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19/05/2026</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8153400" y="0"/>
            <a:ext cx="4038601" cy="6858000"/>
          </a:xfrm>
        </p:spPr>
        <p:txBody>
          <a:bodyPr/>
          <a:lstStyle/>
          <a:p>
            <a:r>
              <a:rPr lang="en-US"/>
              <a:t>Click icon to add picture</a:t>
            </a:r>
            <a:endParaRPr lang="id-ID"/>
          </a:p>
        </p:txBody>
      </p:sp>
      <p:sp>
        <p:nvSpPr>
          <p:cNvPr id="13" name="Rectangle 5">
            <a:extLst>
              <a:ext uri="{FF2B5EF4-FFF2-40B4-BE49-F238E27FC236}">
                <a16:creationId xmlns:a16="http://schemas.microsoft.com/office/drawing/2014/main" id="{D04C83A6-5AC3-0D42-A9B6-074B40480457}"/>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4" name="Slide Number Placeholder 4">
            <a:extLst>
              <a:ext uri="{FF2B5EF4-FFF2-40B4-BE49-F238E27FC236}">
                <a16:creationId xmlns:a16="http://schemas.microsoft.com/office/drawing/2014/main" id="{8379BEA9-2DAE-AA42-81A5-E2B33D778199}"/>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dirty="0">
              <a:solidFill>
                <a:srgbClr val="364B7D"/>
              </a:solidFill>
            </a:endParaRPr>
          </a:p>
        </p:txBody>
      </p:sp>
    </p:spTree>
    <p:extLst>
      <p:ext uri="{BB962C8B-B14F-4D97-AF65-F5344CB8AC3E}">
        <p14:creationId xmlns:p14="http://schemas.microsoft.com/office/powerpoint/2010/main" val="267994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19/05/2026</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7945120" y="0"/>
            <a:ext cx="4246881" cy="6858000"/>
          </a:xfrm>
        </p:spPr>
        <p:txBody>
          <a:bodyPr/>
          <a:lstStyle/>
          <a:p>
            <a:r>
              <a:rPr lang="en-US"/>
              <a:t>Click icon to add picture</a:t>
            </a:r>
            <a:endParaRPr lang="id-ID"/>
          </a:p>
        </p:txBody>
      </p:sp>
      <p:sp>
        <p:nvSpPr>
          <p:cNvPr id="13" name="Rectangle 5">
            <a:extLst>
              <a:ext uri="{FF2B5EF4-FFF2-40B4-BE49-F238E27FC236}">
                <a16:creationId xmlns:a16="http://schemas.microsoft.com/office/drawing/2014/main" id="{A2936E54-6B0B-2C49-A98E-72BCFFDE99DF}"/>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4" name="Slide Number Placeholder 4">
            <a:extLst>
              <a:ext uri="{FF2B5EF4-FFF2-40B4-BE49-F238E27FC236}">
                <a16:creationId xmlns:a16="http://schemas.microsoft.com/office/drawing/2014/main" id="{955FE8EE-AEDC-D448-8B18-6AEBB4FAD6AE}"/>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dirty="0">
              <a:solidFill>
                <a:srgbClr val="364B7D"/>
              </a:solidFill>
            </a:endParaRPr>
          </a:p>
        </p:txBody>
      </p:sp>
    </p:spTree>
    <p:extLst>
      <p:ext uri="{BB962C8B-B14F-4D97-AF65-F5344CB8AC3E}">
        <p14:creationId xmlns:p14="http://schemas.microsoft.com/office/powerpoint/2010/main" val="335337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19/05/2026</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11" name="Rectangle 5">
            <a:extLst>
              <a:ext uri="{FF2B5EF4-FFF2-40B4-BE49-F238E27FC236}">
                <a16:creationId xmlns:a16="http://schemas.microsoft.com/office/drawing/2014/main" id="{812D2C6D-98DA-E34F-ACAE-E98486FC9129}"/>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2" name="Slide Number Placeholder 4">
            <a:extLst>
              <a:ext uri="{FF2B5EF4-FFF2-40B4-BE49-F238E27FC236}">
                <a16:creationId xmlns:a16="http://schemas.microsoft.com/office/drawing/2014/main" id="{A87A6F23-E16C-AF47-85FB-6029690F7A59}"/>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dirty="0">
              <a:solidFill>
                <a:srgbClr val="364B7D"/>
              </a:solidFill>
            </a:endParaRPr>
          </a:p>
        </p:txBody>
      </p:sp>
    </p:spTree>
    <p:extLst>
      <p:ext uri="{BB962C8B-B14F-4D97-AF65-F5344CB8AC3E}">
        <p14:creationId xmlns:p14="http://schemas.microsoft.com/office/powerpoint/2010/main" val="3000168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19/05/2026</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12" name="Picture Placeholder 4"/>
          <p:cNvSpPr>
            <a:spLocks noGrp="1"/>
          </p:cNvSpPr>
          <p:nvPr>
            <p:ph type="pic" sz="quarter" idx="13"/>
          </p:nvPr>
        </p:nvSpPr>
        <p:spPr>
          <a:xfrm>
            <a:off x="-2" y="3501016"/>
            <a:ext cx="2520000" cy="2340000"/>
          </a:xfrm>
          <a:prstGeom prst="rect">
            <a:avLst/>
          </a:prstGeom>
          <a:noFill/>
        </p:spPr>
      </p:sp>
      <p:sp>
        <p:nvSpPr>
          <p:cNvPr id="13" name="Picture Placeholder 5"/>
          <p:cNvSpPr>
            <a:spLocks noGrp="1"/>
          </p:cNvSpPr>
          <p:nvPr>
            <p:ph type="pic" sz="quarter" idx="14"/>
          </p:nvPr>
        </p:nvSpPr>
        <p:spPr>
          <a:xfrm>
            <a:off x="2519998" y="3501016"/>
            <a:ext cx="2520000" cy="2340000"/>
          </a:xfrm>
          <a:prstGeom prst="rect">
            <a:avLst/>
          </a:prstGeom>
          <a:noFill/>
        </p:spPr>
      </p:sp>
      <p:sp>
        <p:nvSpPr>
          <p:cNvPr id="14" name="Picture Placeholder 6"/>
          <p:cNvSpPr>
            <a:spLocks noGrp="1"/>
          </p:cNvSpPr>
          <p:nvPr>
            <p:ph type="pic" sz="quarter" idx="15"/>
          </p:nvPr>
        </p:nvSpPr>
        <p:spPr>
          <a:xfrm>
            <a:off x="9672000" y="3501016"/>
            <a:ext cx="2520000" cy="2340000"/>
          </a:xfrm>
          <a:prstGeom prst="rect">
            <a:avLst/>
          </a:prstGeom>
          <a:noFill/>
        </p:spPr>
      </p:sp>
      <p:sp>
        <p:nvSpPr>
          <p:cNvPr id="15" name="Picture Placeholder 5"/>
          <p:cNvSpPr>
            <a:spLocks noGrp="1"/>
          </p:cNvSpPr>
          <p:nvPr>
            <p:ph type="pic" sz="quarter" idx="16"/>
          </p:nvPr>
        </p:nvSpPr>
        <p:spPr>
          <a:xfrm>
            <a:off x="5039998" y="1899433"/>
            <a:ext cx="4632002" cy="2799500"/>
          </a:xfrm>
          <a:prstGeom prst="rect">
            <a:avLst/>
          </a:prstGeom>
          <a:noFill/>
        </p:spPr>
        <p:txBody>
          <a:bodyPr/>
          <a:lstStyle/>
          <a:p>
            <a:r>
              <a:rPr lang="en-US"/>
              <a:t>Click icon to add picture</a:t>
            </a:r>
            <a:endParaRPr lang="id-ID" dirty="0"/>
          </a:p>
        </p:txBody>
      </p:sp>
      <p:sp>
        <p:nvSpPr>
          <p:cNvPr id="19" name="Rectangle 5">
            <a:extLst>
              <a:ext uri="{FF2B5EF4-FFF2-40B4-BE49-F238E27FC236}">
                <a16:creationId xmlns:a16="http://schemas.microsoft.com/office/drawing/2014/main" id="{B4BCEA0A-800A-8043-B6B4-F28E1EF1C36E}"/>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0" name="Slide Number Placeholder 4">
            <a:extLst>
              <a:ext uri="{FF2B5EF4-FFF2-40B4-BE49-F238E27FC236}">
                <a16:creationId xmlns:a16="http://schemas.microsoft.com/office/drawing/2014/main" id="{98BEF4F9-1277-CD4A-80BC-026EEB22A59F}"/>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dirty="0">
              <a:solidFill>
                <a:srgbClr val="364B7D"/>
              </a:solidFill>
            </a:endParaRPr>
          </a:p>
        </p:txBody>
      </p:sp>
    </p:spTree>
    <p:extLst>
      <p:ext uri="{BB962C8B-B14F-4D97-AF65-F5344CB8AC3E}">
        <p14:creationId xmlns:p14="http://schemas.microsoft.com/office/powerpoint/2010/main" val="2131968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animBg="1"/>
      <p:bldP spid="20"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19/05/2026</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16" name="Picture Placeholder 13"/>
          <p:cNvSpPr>
            <a:spLocks noGrp="1"/>
          </p:cNvSpPr>
          <p:nvPr>
            <p:ph type="pic" sz="quarter" idx="19"/>
          </p:nvPr>
        </p:nvSpPr>
        <p:spPr>
          <a:xfrm>
            <a:off x="10061562" y="1672683"/>
            <a:ext cx="2130438" cy="1561171"/>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r>
              <a:rPr lang="en-US"/>
              <a:t>Click icon to add picture</a:t>
            </a:r>
            <a:endParaRPr lang="en-US" dirty="0"/>
          </a:p>
        </p:txBody>
      </p:sp>
      <p:sp>
        <p:nvSpPr>
          <p:cNvPr id="17" name="Picture Placeholder 13"/>
          <p:cNvSpPr>
            <a:spLocks noGrp="1"/>
          </p:cNvSpPr>
          <p:nvPr>
            <p:ph type="pic" sz="quarter" idx="20"/>
          </p:nvPr>
        </p:nvSpPr>
        <p:spPr>
          <a:xfrm>
            <a:off x="5611608" y="3376961"/>
            <a:ext cx="1505265" cy="1529576"/>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r>
              <a:rPr lang="en-US"/>
              <a:t>Click icon to add picture</a:t>
            </a:r>
            <a:endParaRPr lang="en-US" dirty="0"/>
          </a:p>
        </p:txBody>
      </p:sp>
      <p:sp>
        <p:nvSpPr>
          <p:cNvPr id="18" name="Picture Placeholder 13"/>
          <p:cNvSpPr>
            <a:spLocks noGrp="1"/>
          </p:cNvSpPr>
          <p:nvPr>
            <p:ph type="pic" sz="quarter" idx="21"/>
          </p:nvPr>
        </p:nvSpPr>
        <p:spPr>
          <a:xfrm>
            <a:off x="7273030" y="3376961"/>
            <a:ext cx="2654682" cy="3481039"/>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r>
              <a:rPr lang="en-US"/>
              <a:t>Click icon to add picture</a:t>
            </a:r>
            <a:endParaRPr lang="en-US" dirty="0"/>
          </a:p>
        </p:txBody>
      </p:sp>
      <p:sp>
        <p:nvSpPr>
          <p:cNvPr id="19" name="Picture Placeholder 13"/>
          <p:cNvSpPr>
            <a:spLocks noGrp="1"/>
          </p:cNvSpPr>
          <p:nvPr>
            <p:ph type="pic" sz="quarter" idx="22"/>
          </p:nvPr>
        </p:nvSpPr>
        <p:spPr>
          <a:xfrm>
            <a:off x="5611608" y="-11151"/>
            <a:ext cx="4293796" cy="3245005"/>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r>
              <a:rPr lang="en-US"/>
              <a:t>Click icon to add picture</a:t>
            </a:r>
            <a:endParaRPr lang="en-US" dirty="0"/>
          </a:p>
        </p:txBody>
      </p:sp>
      <p:sp>
        <p:nvSpPr>
          <p:cNvPr id="15" name="Rectangle 5">
            <a:extLst>
              <a:ext uri="{FF2B5EF4-FFF2-40B4-BE49-F238E27FC236}">
                <a16:creationId xmlns:a16="http://schemas.microsoft.com/office/drawing/2014/main" id="{762EBF39-40C8-DC45-B9F8-2DC26C5E6F43}"/>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0" name="Slide Number Placeholder 4">
            <a:extLst>
              <a:ext uri="{FF2B5EF4-FFF2-40B4-BE49-F238E27FC236}">
                <a16:creationId xmlns:a16="http://schemas.microsoft.com/office/drawing/2014/main" id="{F0CA2C18-378C-CF4D-A5AF-AAEFCA215965}"/>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dirty="0">
              <a:solidFill>
                <a:srgbClr val="364B7D"/>
              </a:solidFill>
            </a:endParaRPr>
          </a:p>
        </p:txBody>
      </p:sp>
    </p:spTree>
    <p:extLst>
      <p:ext uri="{BB962C8B-B14F-4D97-AF65-F5344CB8AC3E}">
        <p14:creationId xmlns:p14="http://schemas.microsoft.com/office/powerpoint/2010/main" val="1724880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animBg="1"/>
      <p:bldP spid="20"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emf"/><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image" Target="../media/image2.emf"/><Relationship Id="rId4" Type="http://schemas.openxmlformats.org/officeDocument/2006/relationships/slideLayout" Target="../slideLayouts/slideLayout22.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image" Target="../media/image2.emf"/><Relationship Id="rId5" Type="http://schemas.openxmlformats.org/officeDocument/2006/relationships/slideLayout" Target="../slideLayouts/slideLayout31.xml"/><Relationship Id="rId10" Type="http://schemas.openxmlformats.org/officeDocument/2006/relationships/theme" Target="../theme/theme4.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364B7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254323"/>
            <a:ext cx="10515600" cy="1325563"/>
          </a:xfrm>
          <a:prstGeom prst="rect">
            <a:avLst/>
          </a:prstGeom>
        </p:spPr>
        <p:txBody>
          <a:bodyPr vert="horz" lIns="91440" tIns="45720" rIns="91440" bIns="45720" rtlCol="0" anchor="ctr">
            <a:normAutofit/>
          </a:bodyPr>
          <a:lstStyle/>
          <a:p>
            <a:r>
              <a:rPr lang="en-US"/>
              <a:t>Click to edit Master title style</a:t>
            </a:r>
            <a:endParaRPr lang="id-ID"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dirty="0"/>
          </a:p>
        </p:txBody>
      </p:sp>
      <p:pic>
        <p:nvPicPr>
          <p:cNvPr id="5" name="Immagine 4">
            <a:extLst>
              <a:ext uri="{FF2B5EF4-FFF2-40B4-BE49-F238E27FC236}">
                <a16:creationId xmlns:a16="http://schemas.microsoft.com/office/drawing/2014/main" id="{B74E196B-AC53-B446-A793-EFB48626EB95}"/>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450975" y="152400"/>
            <a:ext cx="1485900" cy="901700"/>
          </a:xfrm>
          <a:prstGeom prst="rect">
            <a:avLst/>
          </a:prstGeom>
        </p:spPr>
      </p:pic>
    </p:spTree>
    <p:extLst>
      <p:ext uri="{BB962C8B-B14F-4D97-AF65-F5344CB8AC3E}">
        <p14:creationId xmlns:p14="http://schemas.microsoft.com/office/powerpoint/2010/main" val="869170244"/>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hdr="0" ftr="0" dt="0"/>
  <p:txStyles>
    <p:titleStyle>
      <a:lvl1pPr algn="l" defTabSz="914400" rtl="0" eaLnBrk="1" latinLnBrk="0" hangingPunct="1">
        <a:lnSpc>
          <a:spcPct val="90000"/>
        </a:lnSpc>
        <a:spcBef>
          <a:spcPct val="0"/>
        </a:spcBef>
        <a:buNone/>
        <a:defRPr sz="4400" kern="1200">
          <a:solidFill>
            <a:schemeClr val="tx1">
              <a:lumMod val="50000"/>
              <a:lumOff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914" userDrawn="1">
          <p15:clr>
            <a:srgbClr val="F26B43"/>
          </p15:clr>
        </p15:guide>
        <p15:guide id="2" orient="horz" pos="9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364B7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254323"/>
            <a:ext cx="10515600" cy="1325563"/>
          </a:xfrm>
          <a:prstGeom prst="rect">
            <a:avLst/>
          </a:prstGeom>
        </p:spPr>
        <p:txBody>
          <a:bodyPr vert="horz" lIns="91440" tIns="45720" rIns="91440" bIns="45720" rtlCol="0" anchor="ctr">
            <a:normAutofit/>
          </a:bodyPr>
          <a:lstStyle/>
          <a:p>
            <a:r>
              <a:rPr lang="en-US" dirty="0"/>
              <a:t>Click to edit Master title style</a:t>
            </a:r>
            <a:endParaRPr lang="id-ID"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d-ID" dirty="0"/>
          </a:p>
        </p:txBody>
      </p:sp>
      <p:pic>
        <p:nvPicPr>
          <p:cNvPr id="5" name="Immagine 4">
            <a:extLst>
              <a:ext uri="{FF2B5EF4-FFF2-40B4-BE49-F238E27FC236}">
                <a16:creationId xmlns:a16="http://schemas.microsoft.com/office/drawing/2014/main" id="{B74E196B-AC53-B446-A793-EFB48626EB95}"/>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450975" y="152400"/>
            <a:ext cx="1485900" cy="901700"/>
          </a:xfrm>
          <a:prstGeom prst="rect">
            <a:avLst/>
          </a:prstGeom>
        </p:spPr>
      </p:pic>
    </p:spTree>
    <p:extLst>
      <p:ext uri="{BB962C8B-B14F-4D97-AF65-F5344CB8AC3E}">
        <p14:creationId xmlns:p14="http://schemas.microsoft.com/office/powerpoint/2010/main" val="196739103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Lst>
  <p:hf hdr="0" ftr="0" dt="0"/>
  <p:txStyles>
    <p:titleStyle>
      <a:lvl1pPr algn="l" defTabSz="914400" rtl="0" eaLnBrk="1" latinLnBrk="0" hangingPunct="1">
        <a:lnSpc>
          <a:spcPct val="90000"/>
        </a:lnSpc>
        <a:spcBef>
          <a:spcPct val="0"/>
        </a:spcBef>
        <a:buNone/>
        <a:defRPr sz="4400" kern="1200">
          <a:solidFill>
            <a:schemeClr val="tx1">
              <a:lumMod val="50000"/>
              <a:lumOff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914">
          <p15:clr>
            <a:srgbClr val="F26B43"/>
          </p15:clr>
        </p15:guide>
        <p15:guide id="2" orient="horz" pos="9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254323"/>
            <a:ext cx="10515600" cy="1325563"/>
          </a:xfrm>
          <a:prstGeom prst="rect">
            <a:avLst/>
          </a:prstGeom>
        </p:spPr>
        <p:txBody>
          <a:bodyPr vert="horz" lIns="91440" tIns="45720" rIns="91440" bIns="45720" rtlCol="0" anchor="ctr">
            <a:normAutofit/>
          </a:bodyPr>
          <a:lstStyle/>
          <a:p>
            <a:r>
              <a:rPr lang="en-US" dirty="0"/>
              <a:t>Click to edit Master title style</a:t>
            </a:r>
            <a:endParaRPr lang="id-ID"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d-ID" dirty="0"/>
          </a:p>
        </p:txBody>
      </p:sp>
      <p:pic>
        <p:nvPicPr>
          <p:cNvPr id="4" name="Immagine 3">
            <a:extLst>
              <a:ext uri="{FF2B5EF4-FFF2-40B4-BE49-F238E27FC236}">
                <a16:creationId xmlns:a16="http://schemas.microsoft.com/office/drawing/2014/main" id="{E86ECB1A-693F-2041-AC72-F644481AEFFD}"/>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450975" y="150674"/>
            <a:ext cx="1485900" cy="901700"/>
          </a:xfrm>
          <a:prstGeom prst="rect">
            <a:avLst/>
          </a:prstGeom>
        </p:spPr>
      </p:pic>
    </p:spTree>
    <p:extLst>
      <p:ext uri="{BB962C8B-B14F-4D97-AF65-F5344CB8AC3E}">
        <p14:creationId xmlns:p14="http://schemas.microsoft.com/office/powerpoint/2010/main" val="214996351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Lst>
  <p:hf hdr="0" ftr="0" dt="0"/>
  <p:txStyles>
    <p:titleStyle>
      <a:lvl1pPr algn="l" defTabSz="914400" rtl="0" eaLnBrk="1" latinLnBrk="0" hangingPunct="1">
        <a:lnSpc>
          <a:spcPct val="90000"/>
        </a:lnSpc>
        <a:spcBef>
          <a:spcPct val="0"/>
        </a:spcBef>
        <a:buNone/>
        <a:defRPr sz="4400" kern="1200">
          <a:solidFill>
            <a:schemeClr val="tx1">
              <a:lumMod val="50000"/>
              <a:lumOff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91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254323"/>
            <a:ext cx="10515600" cy="1325563"/>
          </a:xfrm>
          <a:prstGeom prst="rect">
            <a:avLst/>
          </a:prstGeom>
        </p:spPr>
        <p:txBody>
          <a:bodyPr vert="horz" lIns="91440" tIns="45720" rIns="91440" bIns="45720" rtlCol="0" anchor="ctr">
            <a:normAutofit/>
          </a:bodyPr>
          <a:lstStyle/>
          <a:p>
            <a:r>
              <a:rPr lang="en-US" dirty="0"/>
              <a:t>Click to edit Master title style</a:t>
            </a:r>
            <a:endParaRPr lang="id-ID"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d-ID" dirty="0"/>
          </a:p>
        </p:txBody>
      </p:sp>
      <p:pic>
        <p:nvPicPr>
          <p:cNvPr id="4" name="Immagine 3">
            <a:extLst>
              <a:ext uri="{FF2B5EF4-FFF2-40B4-BE49-F238E27FC236}">
                <a16:creationId xmlns:a16="http://schemas.microsoft.com/office/drawing/2014/main" id="{E86ECB1A-693F-2041-AC72-F644481AEFFD}"/>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1450975" y="150674"/>
            <a:ext cx="1485900" cy="901700"/>
          </a:xfrm>
          <a:prstGeom prst="rect">
            <a:avLst/>
          </a:prstGeom>
        </p:spPr>
      </p:pic>
    </p:spTree>
    <p:extLst>
      <p:ext uri="{BB962C8B-B14F-4D97-AF65-F5344CB8AC3E}">
        <p14:creationId xmlns:p14="http://schemas.microsoft.com/office/powerpoint/2010/main" val="68823311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Lst>
  <p:hf hdr="0" ftr="0" dt="0"/>
  <p:txStyles>
    <p:titleStyle>
      <a:lvl1pPr algn="l" defTabSz="914400" rtl="0" eaLnBrk="1" latinLnBrk="0" hangingPunct="1">
        <a:lnSpc>
          <a:spcPct val="90000"/>
        </a:lnSpc>
        <a:spcBef>
          <a:spcPct val="0"/>
        </a:spcBef>
        <a:buNone/>
        <a:defRPr sz="4400" kern="1200">
          <a:solidFill>
            <a:schemeClr val="tx1">
              <a:lumMod val="50000"/>
              <a:lumOff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91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mailto:iss.pwu@era.europa.eu" TargetMode="External"/><Relationship Id="rId2" Type="http://schemas.openxmlformats.org/officeDocument/2006/relationships/hyperlink" Target="https://www.era.europa.eu/content/information-sharing-system-iss-pre-registration" TargetMode="External"/><Relationship Id="rId1" Type="http://schemas.openxmlformats.org/officeDocument/2006/relationships/slideLayout" Target="../slideLayouts/slideLayout26.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8" Type="http://schemas.openxmlformats.org/officeDocument/2006/relationships/hyperlink" Target="https://www.youtube.com/channel/UCFfzjb2UuoOxFJd12AL6lyg" TargetMode="External"/><Relationship Id="rId3" Type="http://schemas.openxmlformats.org/officeDocument/2006/relationships/image" Target="../media/image9.jpeg"/><Relationship Id="rId7" Type="http://schemas.openxmlformats.org/officeDocument/2006/relationships/image" Target="../media/image11.emf"/><Relationship Id="rId2" Type="http://schemas.openxmlformats.org/officeDocument/2006/relationships/notesSlide" Target="../notesSlides/notesSlide1.xml"/><Relationship Id="rId1" Type="http://schemas.openxmlformats.org/officeDocument/2006/relationships/slideLayout" Target="../slideLayouts/slideLayout27.xml"/><Relationship Id="rId6" Type="http://schemas.openxmlformats.org/officeDocument/2006/relationships/hyperlink" Target="https://www.linkedin.com/company/european-railway-agency" TargetMode="External"/><Relationship Id="rId5" Type="http://schemas.openxmlformats.org/officeDocument/2006/relationships/image" Target="../media/image10.emf"/><Relationship Id="rId4" Type="http://schemas.openxmlformats.org/officeDocument/2006/relationships/hyperlink" Target="https://twitter.com/ERA_railways" TargetMode="External"/><Relationship Id="rId9" Type="http://schemas.openxmlformats.org/officeDocument/2006/relationships/image" Target="../media/image12.emf"/></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icture containing outdoor, track, lined, surrounded&#10;&#10;Description automatically generated">
            <a:extLst>
              <a:ext uri="{FF2B5EF4-FFF2-40B4-BE49-F238E27FC236}">
                <a16:creationId xmlns:a16="http://schemas.microsoft.com/office/drawing/2014/main" id="{8151E562-0BCE-49FC-B27B-BE30AA3C43E0}"/>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7" name="Rectangle 6"/>
          <p:cNvSpPr/>
          <p:nvPr/>
        </p:nvSpPr>
        <p:spPr>
          <a:xfrm>
            <a:off x="478395" y="0"/>
            <a:ext cx="6678309" cy="6297854"/>
          </a:xfrm>
          <a:prstGeom prst="rect">
            <a:avLst/>
          </a:prstGeom>
          <a:solidFill>
            <a:srgbClr val="364B7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4" name="Title 3"/>
          <p:cNvSpPr>
            <a:spLocks noGrp="1"/>
          </p:cNvSpPr>
          <p:nvPr>
            <p:ph type="ctrTitle"/>
          </p:nvPr>
        </p:nvSpPr>
        <p:spPr>
          <a:xfrm>
            <a:off x="657933" y="371242"/>
            <a:ext cx="6260755" cy="1790263"/>
          </a:xfrm>
        </p:spPr>
        <p:txBody>
          <a:bodyPr>
            <a:noAutofit/>
          </a:bodyPr>
          <a:lstStyle/>
          <a:p>
            <a:pPr algn="l">
              <a:lnSpc>
                <a:spcPct val="100000"/>
              </a:lnSpc>
            </a:pPr>
            <a:r>
              <a:rPr lang="en-GB" dirty="0">
                <a:solidFill>
                  <a:schemeClr val="bg1"/>
                </a:solidFill>
                <a:effectLst/>
                <a:latin typeface="Calibri" panose="020F0502020204030204" pitchFamily="34" charset="0"/>
                <a:ea typeface="Times New Roman" panose="02020603050405020304" pitchFamily="18" charset="0"/>
              </a:rPr>
              <a:t>CSM ASLP</a:t>
            </a:r>
            <a:br>
              <a:rPr lang="en-GB" sz="3500" dirty="0">
                <a:solidFill>
                  <a:schemeClr val="bg1"/>
                </a:solidFill>
                <a:effectLst/>
                <a:latin typeface="Calibri" panose="020F0502020204030204" pitchFamily="34" charset="0"/>
                <a:ea typeface="Times New Roman" panose="02020603050405020304" pitchFamily="18" charset="0"/>
              </a:rPr>
            </a:br>
            <a:r>
              <a:rPr lang="en-GB" sz="3500" dirty="0">
                <a:solidFill>
                  <a:schemeClr val="bg1"/>
                </a:solidFill>
                <a:effectLst/>
                <a:latin typeface="Calibri" panose="020F0502020204030204" pitchFamily="34" charset="0"/>
                <a:ea typeface="Times New Roman" panose="02020603050405020304" pitchFamily="18" charset="0"/>
              </a:rPr>
              <a:t>Registration of ISS Pilot users</a:t>
            </a:r>
            <a:endParaRPr lang="id-ID" sz="3500" dirty="0">
              <a:solidFill>
                <a:schemeClr val="bg1"/>
              </a:solidFill>
              <a:latin typeface="Calibri" panose="020F0502020204030204" pitchFamily="34" charset="0"/>
              <a:cs typeface="Calibri" panose="020F0502020204030204" pitchFamily="34" charset="0"/>
            </a:endParaRPr>
          </a:p>
        </p:txBody>
      </p:sp>
      <p:cxnSp>
        <p:nvCxnSpPr>
          <p:cNvPr id="9" name="Straight Connector 8"/>
          <p:cNvCxnSpPr>
            <a:cxnSpLocks/>
          </p:cNvCxnSpPr>
          <p:nvPr/>
        </p:nvCxnSpPr>
        <p:spPr>
          <a:xfrm>
            <a:off x="761294" y="3261008"/>
            <a:ext cx="605403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Slide Number Placeholder 12"/>
          <p:cNvSpPr>
            <a:spLocks noGrp="1"/>
          </p:cNvSpPr>
          <p:nvPr>
            <p:ph type="sldNum" sz="quarter" idx="12"/>
          </p:nvPr>
        </p:nvSpPr>
        <p:spPr/>
        <p:txBody>
          <a:bodyPr/>
          <a:lstStyle/>
          <a:p>
            <a:fld id="{5469DCAB-2F4C-4855-A2DD-8F41E74CAF44}" type="slidenum">
              <a:rPr lang="id-ID" smtClean="0"/>
              <a:t>1</a:t>
            </a:fld>
            <a:endParaRPr lang="id-ID"/>
          </a:p>
        </p:txBody>
      </p:sp>
      <p:pic>
        <p:nvPicPr>
          <p:cNvPr id="17" name="Immagine 16">
            <a:extLst>
              <a:ext uri="{FF2B5EF4-FFF2-40B4-BE49-F238E27FC236}">
                <a16:creationId xmlns:a16="http://schemas.microsoft.com/office/drawing/2014/main" id="{48FEC4E6-5CB0-B749-9EB0-C0FF1A68640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1295" y="3671603"/>
            <a:ext cx="3570104" cy="2215657"/>
          </a:xfrm>
          <a:prstGeom prst="rect">
            <a:avLst/>
          </a:prstGeom>
        </p:spPr>
      </p:pic>
      <p:sp>
        <p:nvSpPr>
          <p:cNvPr id="5" name="TextBox 4">
            <a:extLst>
              <a:ext uri="{FF2B5EF4-FFF2-40B4-BE49-F238E27FC236}">
                <a16:creationId xmlns:a16="http://schemas.microsoft.com/office/drawing/2014/main" id="{DEA2C302-CD19-428A-893B-2D44B448B423}"/>
              </a:ext>
            </a:extLst>
          </p:cNvPr>
          <p:cNvSpPr txBox="1"/>
          <p:nvPr/>
        </p:nvSpPr>
        <p:spPr>
          <a:xfrm>
            <a:off x="657933" y="2649792"/>
            <a:ext cx="5944306" cy="461665"/>
          </a:xfrm>
          <a:prstGeom prst="rect">
            <a:avLst/>
          </a:prstGeom>
          <a:noFill/>
        </p:spPr>
        <p:txBody>
          <a:bodyPr wrap="square" rtlCol="0">
            <a:spAutoFit/>
          </a:bodyPr>
          <a:lstStyle/>
          <a:p>
            <a:r>
              <a:rPr lang="en-US" sz="2400" dirty="0">
                <a:solidFill>
                  <a:schemeClr val="bg1"/>
                </a:solidFill>
              </a:rPr>
              <a:t>Implementation guidance| ERA</a:t>
            </a:r>
            <a:endParaRPr lang="en-GB" sz="2400" dirty="0">
              <a:solidFill>
                <a:schemeClr val="bg1"/>
              </a:solidFill>
            </a:endParaRPr>
          </a:p>
        </p:txBody>
      </p:sp>
      <p:sp>
        <p:nvSpPr>
          <p:cNvPr id="11" name="TextBox 10">
            <a:extLst>
              <a:ext uri="{FF2B5EF4-FFF2-40B4-BE49-F238E27FC236}">
                <a16:creationId xmlns:a16="http://schemas.microsoft.com/office/drawing/2014/main" id="{8A697A6A-9CDE-4F1B-A8C3-FF5F37B795A3}"/>
              </a:ext>
            </a:extLst>
          </p:cNvPr>
          <p:cNvSpPr txBox="1"/>
          <p:nvPr/>
        </p:nvSpPr>
        <p:spPr>
          <a:xfrm>
            <a:off x="11713605" y="2772947"/>
            <a:ext cx="338554" cy="3524907"/>
          </a:xfrm>
          <a:prstGeom prst="rect">
            <a:avLst/>
          </a:prstGeom>
          <a:noFill/>
        </p:spPr>
        <p:txBody>
          <a:bodyPr vert="vert270" wrap="square" rtlCol="0">
            <a:spAutoFit/>
          </a:bodyPr>
          <a:lstStyle/>
          <a:p>
            <a:r>
              <a:rPr lang="en-US" sz="1000" dirty="0">
                <a:solidFill>
                  <a:schemeClr val="bg1"/>
                </a:solidFill>
              </a:rPr>
              <a:t>Photo: Adobe </a:t>
            </a:r>
            <a:r>
              <a:rPr lang="en-US" sz="1000" dirty="0" err="1">
                <a:solidFill>
                  <a:schemeClr val="bg1"/>
                </a:solidFill>
              </a:rPr>
              <a:t>Srock</a:t>
            </a:r>
            <a:r>
              <a:rPr lang="en-US" sz="1000" dirty="0">
                <a:solidFill>
                  <a:schemeClr val="bg1"/>
                </a:solidFill>
              </a:rPr>
              <a:t> / by </a:t>
            </a:r>
            <a:r>
              <a:rPr lang="en-GB" sz="1000" dirty="0">
                <a:solidFill>
                  <a:schemeClr val="bg1"/>
                </a:solidFill>
              </a:rPr>
              <a:t> </a:t>
            </a:r>
            <a:r>
              <a:rPr lang="en-GB" sz="1000" dirty="0" err="1">
                <a:solidFill>
                  <a:schemeClr val="bg1"/>
                </a:solidFill>
              </a:rPr>
              <a:t>T</a:t>
            </a:r>
            <a:r>
              <a:rPr lang="en-GB" sz="1000" b="0" i="0" u="none" strike="noStrike" dirty="0" err="1">
                <a:solidFill>
                  <a:schemeClr val="bg1"/>
                </a:solidFill>
                <a:effectLst/>
                <a:latin typeface="adobe-clean"/>
              </a:rPr>
              <a:t>arasylo</a:t>
            </a:r>
            <a:endParaRPr lang="en-GB" sz="1000" dirty="0">
              <a:solidFill>
                <a:schemeClr val="bg1"/>
              </a:solidFill>
            </a:endParaRPr>
          </a:p>
        </p:txBody>
      </p:sp>
    </p:spTree>
    <p:extLst>
      <p:ext uri="{BB962C8B-B14F-4D97-AF65-F5344CB8AC3E}">
        <p14:creationId xmlns:p14="http://schemas.microsoft.com/office/powerpoint/2010/main" val="2200113011"/>
      </p:ext>
    </p:extLst>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immagine 17">
            <a:extLst>
              <a:ext uri="{FF2B5EF4-FFF2-40B4-BE49-F238E27FC236}">
                <a16:creationId xmlns:a16="http://schemas.microsoft.com/office/drawing/2014/main" id="{99DD6716-CE98-DC44-9738-DA1B9293FC1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153400" y="0"/>
            <a:ext cx="4038601" cy="6858000"/>
          </a:xfrm>
          <a:prstGeom prst="rect">
            <a:avLst/>
          </a:prstGeom>
        </p:spPr>
      </p:pic>
      <p:sp>
        <p:nvSpPr>
          <p:cNvPr id="6" name="Rettangolo 5">
            <a:extLst>
              <a:ext uri="{FF2B5EF4-FFF2-40B4-BE49-F238E27FC236}">
                <a16:creationId xmlns:a16="http://schemas.microsoft.com/office/drawing/2014/main" id="{3F29321B-332B-3948-8FA0-4947A5B4711C}"/>
              </a:ext>
            </a:extLst>
          </p:cNvPr>
          <p:cNvSpPr/>
          <p:nvPr/>
        </p:nvSpPr>
        <p:spPr>
          <a:xfrm>
            <a:off x="7928753" y="0"/>
            <a:ext cx="22464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2743ACC9-3033-D54A-9ECF-5810DA143A98}"/>
              </a:ext>
            </a:extLst>
          </p:cNvPr>
          <p:cNvSpPr/>
          <p:nvPr/>
        </p:nvSpPr>
        <p:spPr>
          <a:xfrm>
            <a:off x="0" y="4511706"/>
            <a:ext cx="7928753" cy="342526"/>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9" name="TextBox 8">
            <a:extLst>
              <a:ext uri="{FF2B5EF4-FFF2-40B4-BE49-F238E27FC236}">
                <a16:creationId xmlns:a16="http://schemas.microsoft.com/office/drawing/2014/main" id="{15CFA201-2F4D-40D6-9384-EBDBDAB49389}"/>
              </a:ext>
            </a:extLst>
          </p:cNvPr>
          <p:cNvSpPr txBox="1"/>
          <p:nvPr/>
        </p:nvSpPr>
        <p:spPr>
          <a:xfrm>
            <a:off x="11853446" y="2784906"/>
            <a:ext cx="338554" cy="3524907"/>
          </a:xfrm>
          <a:prstGeom prst="rect">
            <a:avLst/>
          </a:prstGeom>
          <a:noFill/>
        </p:spPr>
        <p:txBody>
          <a:bodyPr vert="vert270" wrap="square" rtlCol="0">
            <a:spAutoFit/>
          </a:bodyPr>
          <a:lstStyle/>
          <a:p>
            <a:r>
              <a:rPr lang="en-US" sz="1000">
                <a:solidFill>
                  <a:schemeClr val="bg1"/>
                </a:solidFill>
              </a:rPr>
              <a:t>Photo: Adobe </a:t>
            </a:r>
            <a:r>
              <a:rPr lang="en-US" sz="1000" err="1">
                <a:solidFill>
                  <a:schemeClr val="bg1"/>
                </a:solidFill>
              </a:rPr>
              <a:t>Srock</a:t>
            </a:r>
            <a:r>
              <a:rPr lang="en-US" sz="1000">
                <a:solidFill>
                  <a:schemeClr val="bg1"/>
                </a:solidFill>
              </a:rPr>
              <a:t> / by </a:t>
            </a:r>
            <a:r>
              <a:rPr lang="en-GB" sz="1000">
                <a:solidFill>
                  <a:schemeClr val="bg1"/>
                </a:solidFill>
              </a:rPr>
              <a:t> </a:t>
            </a:r>
            <a:r>
              <a:rPr lang="en-GB" sz="1000" b="0" i="0" u="none" strike="noStrike" err="1">
                <a:solidFill>
                  <a:schemeClr val="bg1"/>
                </a:solidFill>
                <a:effectLst/>
                <a:latin typeface="adobe-clean"/>
              </a:rPr>
              <a:t>tarasylo</a:t>
            </a:r>
            <a:endParaRPr lang="en-GB" sz="1000">
              <a:solidFill>
                <a:schemeClr val="bg1"/>
              </a:solidFill>
            </a:endParaRPr>
          </a:p>
        </p:txBody>
      </p:sp>
      <p:sp>
        <p:nvSpPr>
          <p:cNvPr id="11" name="Title 4">
            <a:extLst>
              <a:ext uri="{FF2B5EF4-FFF2-40B4-BE49-F238E27FC236}">
                <a16:creationId xmlns:a16="http://schemas.microsoft.com/office/drawing/2014/main" id="{DEFDA631-2D13-D345-A70C-9E279D6251BC}"/>
              </a:ext>
            </a:extLst>
          </p:cNvPr>
          <p:cNvSpPr txBox="1">
            <a:spLocks/>
          </p:cNvSpPr>
          <p:nvPr/>
        </p:nvSpPr>
        <p:spPr>
          <a:xfrm>
            <a:off x="1419730" y="1185548"/>
            <a:ext cx="5637167" cy="127321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800" kern="1200">
                <a:solidFill>
                  <a:schemeClr val="tx1">
                    <a:lumMod val="50000"/>
                    <a:lumOff val="50000"/>
                  </a:schemeClr>
                </a:solidFill>
                <a:latin typeface="+mj-lt"/>
                <a:ea typeface="+mj-ea"/>
                <a:cs typeface="+mj-cs"/>
              </a:defRPr>
            </a:lvl1pPr>
          </a:lstStyle>
          <a:p>
            <a:r>
              <a:rPr lang="fr-BE" dirty="0">
                <a:solidFill>
                  <a:schemeClr val="bg1"/>
                </a:solidFill>
                <a:latin typeface="+mn-lt"/>
              </a:rPr>
              <a:t>Registration Guidance</a:t>
            </a:r>
            <a:endParaRPr lang="id-ID" sz="2400" dirty="0">
              <a:solidFill>
                <a:schemeClr val="bg1"/>
              </a:solidFill>
              <a:latin typeface="+mn-lt"/>
            </a:endParaRPr>
          </a:p>
        </p:txBody>
      </p:sp>
      <p:sp>
        <p:nvSpPr>
          <p:cNvPr id="2" name="Rectangle 2">
            <a:extLst>
              <a:ext uri="{FF2B5EF4-FFF2-40B4-BE49-F238E27FC236}">
                <a16:creationId xmlns:a16="http://schemas.microsoft.com/office/drawing/2014/main" id="{B74B4BF9-AEB9-7E3B-0D46-2EB226A26129}"/>
              </a:ext>
            </a:extLst>
          </p:cNvPr>
          <p:cNvSpPr/>
          <p:nvPr/>
        </p:nvSpPr>
        <p:spPr>
          <a:xfrm>
            <a:off x="1419730" y="2346777"/>
            <a:ext cx="6509022" cy="3785652"/>
          </a:xfrm>
          <a:prstGeom prst="rect">
            <a:avLst/>
          </a:prstGeom>
        </p:spPr>
        <p:txBody>
          <a:bodyPr wrap="square">
            <a:spAutoFit/>
          </a:bodyPr>
          <a:lstStyle/>
          <a:p>
            <a:pPr marL="457200" indent="-457200">
              <a:buFont typeface="+mj-lt"/>
              <a:buAutoNum type="arabicPeriod"/>
            </a:pPr>
            <a:r>
              <a:rPr lang="en-US" sz="2000" b="0" i="0" dirty="0">
                <a:solidFill>
                  <a:schemeClr val="bg1"/>
                </a:solidFill>
                <a:effectLst/>
                <a:latin typeface="Calibri" panose="020F0502020204030204" pitchFamily="34" charset="0"/>
              </a:rPr>
              <a:t>CSM ASLP requirement for registration</a:t>
            </a:r>
          </a:p>
          <a:p>
            <a:pPr marL="914400" lvl="1" indent="-457200">
              <a:buFont typeface="+mj-lt"/>
              <a:buAutoNum type="arabicPeriod"/>
            </a:pPr>
            <a:r>
              <a:rPr lang="en-US" sz="2000" dirty="0">
                <a:solidFill>
                  <a:schemeClr val="bg1"/>
                </a:solidFill>
                <a:latin typeface="Calibri" panose="020F0502020204030204" pitchFamily="34" charset="0"/>
              </a:rPr>
              <a:t>Why is it used for?</a:t>
            </a:r>
          </a:p>
          <a:p>
            <a:pPr marL="914400" lvl="1" indent="-457200">
              <a:buFont typeface="+mj-lt"/>
              <a:buAutoNum type="arabicPeriod"/>
            </a:pPr>
            <a:r>
              <a:rPr lang="en-US" sz="2000" dirty="0">
                <a:solidFill>
                  <a:schemeClr val="bg1"/>
                </a:solidFill>
                <a:latin typeface="Calibri" panose="020F0502020204030204" pitchFamily="34" charset="0"/>
              </a:rPr>
              <a:t>Why it is important?</a:t>
            </a:r>
          </a:p>
          <a:p>
            <a:pPr marL="457200" indent="-457200">
              <a:buFont typeface="+mj-lt"/>
              <a:buAutoNum type="arabicPeriod"/>
            </a:pPr>
            <a:r>
              <a:rPr lang="en-US" sz="2000" b="0" i="0" dirty="0">
                <a:solidFill>
                  <a:schemeClr val="bg1"/>
                </a:solidFill>
                <a:effectLst/>
                <a:latin typeface="Calibri" panose="020F0502020204030204" pitchFamily="34" charset="0"/>
              </a:rPr>
              <a:t>How to prepare for good quality registration?</a:t>
            </a:r>
          </a:p>
          <a:p>
            <a:pPr marL="914400" lvl="1" indent="-457200">
              <a:buFont typeface="+mj-lt"/>
              <a:buAutoNum type="arabicPeriod"/>
            </a:pPr>
            <a:r>
              <a:rPr lang="en-US" sz="2000" dirty="0">
                <a:solidFill>
                  <a:schemeClr val="bg1"/>
                </a:solidFill>
                <a:latin typeface="Calibri" panose="020F0502020204030204" pitchFamily="34" charset="0"/>
              </a:rPr>
              <a:t>Entity Contact (Power Users)</a:t>
            </a:r>
          </a:p>
          <a:p>
            <a:pPr marL="914400" lvl="1" indent="-457200">
              <a:buFont typeface="+mj-lt"/>
              <a:buAutoNum type="arabicPeriod"/>
            </a:pPr>
            <a:r>
              <a:rPr lang="en-US" sz="2000" dirty="0">
                <a:solidFill>
                  <a:schemeClr val="bg1"/>
                </a:solidFill>
                <a:latin typeface="Calibri" panose="020F0502020204030204" pitchFamily="34" charset="0"/>
              </a:rPr>
              <a:t>Entity Contributors (Other Entity’s Users)</a:t>
            </a:r>
          </a:p>
          <a:p>
            <a:pPr marL="914400" lvl="1" indent="-457200">
              <a:buFont typeface="+mj-lt"/>
              <a:buAutoNum type="arabicPeriod"/>
            </a:pPr>
            <a:r>
              <a:rPr lang="en-US" sz="2000" dirty="0">
                <a:solidFill>
                  <a:schemeClr val="bg1"/>
                </a:solidFill>
                <a:latin typeface="Calibri" panose="020F0502020204030204" pitchFamily="34" charset="0"/>
              </a:rPr>
              <a:t>Supporting justification</a:t>
            </a:r>
          </a:p>
          <a:p>
            <a:pPr marL="457200" indent="-457200">
              <a:buFont typeface="+mj-lt"/>
              <a:buAutoNum type="arabicPeriod"/>
            </a:pPr>
            <a:r>
              <a:rPr lang="en-US" sz="2000" dirty="0">
                <a:solidFill>
                  <a:schemeClr val="bg1"/>
                </a:solidFill>
                <a:latin typeface="Calibri" panose="020F0502020204030204" pitchFamily="34" charset="0"/>
              </a:rPr>
              <a:t>How to fill-out your Registration?</a:t>
            </a:r>
          </a:p>
          <a:p>
            <a:pPr marL="914400" lvl="1" indent="-457200">
              <a:buFont typeface="+mj-lt"/>
              <a:buAutoNum type="arabicPeriod"/>
            </a:pPr>
            <a:r>
              <a:rPr lang="en-US" sz="2000" dirty="0">
                <a:solidFill>
                  <a:schemeClr val="bg1"/>
                </a:solidFill>
                <a:latin typeface="Calibri" panose="020F0502020204030204" pitchFamily="34" charset="0"/>
              </a:rPr>
              <a:t>First registration</a:t>
            </a:r>
            <a:endParaRPr lang="en-US" sz="2000" b="0" i="0" dirty="0">
              <a:solidFill>
                <a:schemeClr val="bg1"/>
              </a:solidFill>
              <a:effectLst/>
              <a:latin typeface="Calibri" panose="020F0502020204030204" pitchFamily="34" charset="0"/>
            </a:endParaRPr>
          </a:p>
          <a:p>
            <a:pPr marL="457200" indent="-457200">
              <a:buFont typeface="+mj-lt"/>
              <a:buAutoNum type="arabicPeriod"/>
            </a:pPr>
            <a:r>
              <a:rPr lang="en-US" sz="2000" b="0" i="0" dirty="0">
                <a:solidFill>
                  <a:schemeClr val="bg1"/>
                </a:solidFill>
                <a:effectLst/>
                <a:latin typeface="Calibri" panose="020F0502020204030204" pitchFamily="34" charset="0"/>
              </a:rPr>
              <a:t>How to update your Registration?</a:t>
            </a:r>
            <a:endParaRPr lang="en-US" sz="2000" dirty="0">
              <a:solidFill>
                <a:schemeClr val="bg1"/>
              </a:solidFill>
              <a:latin typeface="Calibri" panose="020F0502020204030204" pitchFamily="34" charset="0"/>
            </a:endParaRPr>
          </a:p>
          <a:p>
            <a:pPr marL="914400" lvl="1" indent="-457200">
              <a:buFont typeface="+mj-lt"/>
              <a:buAutoNum type="arabicPeriod"/>
            </a:pPr>
            <a:r>
              <a:rPr lang="en-US" sz="2000" dirty="0">
                <a:solidFill>
                  <a:schemeClr val="bg1"/>
                </a:solidFill>
                <a:latin typeface="Calibri" panose="020F0502020204030204" pitchFamily="34" charset="0"/>
              </a:rPr>
              <a:t>Registration update</a:t>
            </a:r>
          </a:p>
          <a:p>
            <a:pPr marL="457200" indent="-457200">
              <a:buFont typeface="+mj-lt"/>
              <a:buAutoNum type="arabicPeriod"/>
            </a:pPr>
            <a:r>
              <a:rPr lang="en-US" sz="2000" dirty="0">
                <a:solidFill>
                  <a:schemeClr val="bg1"/>
                </a:solidFill>
                <a:latin typeface="Calibri" panose="020F0502020204030204" pitchFamily="34" charset="0"/>
              </a:rPr>
              <a:t>How to contact ERA, in case of need?</a:t>
            </a:r>
          </a:p>
        </p:txBody>
      </p:sp>
    </p:spTree>
    <p:extLst>
      <p:ext uri="{BB962C8B-B14F-4D97-AF65-F5344CB8AC3E}">
        <p14:creationId xmlns:p14="http://schemas.microsoft.com/office/powerpoint/2010/main" val="3332353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363337" y="2149787"/>
            <a:ext cx="6614747" cy="3785652"/>
          </a:xfrm>
          <a:prstGeom prst="rect">
            <a:avLst/>
          </a:prstGeom>
        </p:spPr>
        <p:txBody>
          <a:bodyPr wrap="square" lIns="91440" tIns="45720" rIns="91440" bIns="45720" anchor="t">
            <a:spAutoFit/>
          </a:bodyPr>
          <a:lstStyle/>
          <a:p>
            <a:pPr marL="457200" indent="-457200">
              <a:buAutoNum type="arabicParenR"/>
              <a:defRPr/>
            </a:pPr>
            <a:r>
              <a:rPr lang="en-US" sz="2000" b="1" dirty="0">
                <a:solidFill>
                  <a:srgbClr val="4A66AC"/>
                </a:solidFill>
              </a:rPr>
              <a:t>Go to </a:t>
            </a:r>
            <a:r>
              <a:rPr lang="en-US" sz="2000" dirty="0">
                <a:solidFill>
                  <a:srgbClr val="4A66AC"/>
                </a:solidFill>
                <a:ea typeface="+mn-lt"/>
                <a:cs typeface="+mn-lt"/>
                <a:hlinkClick r:id="rId2"/>
              </a:rPr>
              <a:t>Information Sharing System (ISS) Pre-Registration | European Union Agency for Railways (europa.eu)</a:t>
            </a:r>
            <a:r>
              <a:rPr lang="en-US" sz="2000" dirty="0">
                <a:solidFill>
                  <a:srgbClr val="4A66AC"/>
                </a:solidFill>
              </a:rPr>
              <a:t> </a:t>
            </a:r>
            <a:r>
              <a:rPr lang="en-US" sz="2000" b="1" dirty="0">
                <a:solidFill>
                  <a:srgbClr val="4A66AC"/>
                </a:solidFill>
              </a:rPr>
              <a:t>and download the registration template</a:t>
            </a:r>
          </a:p>
          <a:p>
            <a:pPr marL="457200" indent="-457200">
              <a:buAutoNum type="arabicParenR"/>
              <a:defRPr/>
            </a:pPr>
            <a:endParaRPr lang="en-US" sz="2000" b="1" dirty="0">
              <a:solidFill>
                <a:srgbClr val="4A66AC"/>
              </a:solidFill>
            </a:endParaRPr>
          </a:p>
          <a:p>
            <a:pPr marL="457200" indent="-457200">
              <a:buAutoNum type="arabicParenR"/>
              <a:defRPr/>
            </a:pPr>
            <a:r>
              <a:rPr lang="en-US" sz="2000" b="1" dirty="0">
                <a:solidFill>
                  <a:srgbClr val="4A66AC"/>
                </a:solidFill>
              </a:rPr>
              <a:t>Fill-in each purple-marked data and save your registration file</a:t>
            </a:r>
          </a:p>
          <a:p>
            <a:pPr lvl="0">
              <a:defRPr/>
            </a:pPr>
            <a:r>
              <a:rPr lang="en-US" sz="2000" b="1" dirty="0">
                <a:solidFill>
                  <a:srgbClr val="4A66AC"/>
                </a:solidFill>
              </a:rPr>
              <a:t>       (If relevant, fill-in optional fields)</a:t>
            </a:r>
          </a:p>
          <a:p>
            <a:pPr lvl="0">
              <a:defRPr/>
            </a:pPr>
            <a:endParaRPr lang="en-US" sz="2000" b="1" dirty="0">
              <a:solidFill>
                <a:srgbClr val="4A66AC"/>
              </a:solidFill>
            </a:endParaRPr>
          </a:p>
          <a:p>
            <a:pPr lvl="0">
              <a:defRPr/>
            </a:pPr>
            <a:r>
              <a:rPr lang="en-US" sz="2000" b="1" dirty="0">
                <a:solidFill>
                  <a:srgbClr val="4A66AC"/>
                </a:solidFill>
              </a:rPr>
              <a:t>3)  Send your file to </a:t>
            </a:r>
            <a:r>
              <a:rPr lang="en-US" sz="2000" b="1" dirty="0">
                <a:solidFill>
                  <a:srgbClr val="4A66AC"/>
                </a:solidFill>
                <a:hlinkClick r:id="rId3"/>
              </a:rPr>
              <a:t>iss.pwu@era.europa.eu</a:t>
            </a:r>
            <a:endParaRPr lang="en-US" sz="2000" b="1" dirty="0">
              <a:solidFill>
                <a:srgbClr val="4A66AC"/>
              </a:solidFill>
            </a:endParaRPr>
          </a:p>
          <a:p>
            <a:pPr>
              <a:defRPr/>
            </a:pPr>
            <a:r>
              <a:rPr lang="en-US" sz="2000" b="1" dirty="0">
                <a:solidFill>
                  <a:srgbClr val="4A66AC"/>
                </a:solidFill>
              </a:rPr>
              <a:t>	OR</a:t>
            </a:r>
          </a:p>
          <a:p>
            <a:pPr>
              <a:defRPr/>
            </a:pPr>
            <a:r>
              <a:rPr lang="en-US" sz="2000" b="1" dirty="0">
                <a:solidFill>
                  <a:srgbClr val="4A66AC"/>
                </a:solidFill>
              </a:rPr>
              <a:t>3) Use the ‘contact us’ / ‘CSM ASLP and Information Sharing System’ page of the Agency website to send your file</a:t>
            </a:r>
            <a:endParaRPr lang="en-US" sz="2000" b="1" dirty="0">
              <a:solidFill>
                <a:srgbClr val="4A66AC"/>
              </a:solidFill>
              <a:cs typeface="Calibri"/>
            </a:endParaRPr>
          </a:p>
        </p:txBody>
      </p:sp>
      <p:pic>
        <p:nvPicPr>
          <p:cNvPr id="18" name="Segnaposto immagine 17">
            <a:extLst>
              <a:ext uri="{FF2B5EF4-FFF2-40B4-BE49-F238E27FC236}">
                <a16:creationId xmlns:a16="http://schemas.microsoft.com/office/drawing/2014/main" id="{08B823A1-9008-6B44-9320-B839FD410B96}"/>
              </a:ext>
            </a:extLst>
          </p:cNvPr>
          <p:cNvPicPr>
            <a:picLocks noGrp="1" noChangeAspect="1"/>
          </p:cNvPicPr>
          <p:nvPr>
            <p:ph type="pic" sz="quarter" idx="20"/>
          </p:nvPr>
        </p:nvPicPr>
        <p:blipFill rotWithShape="1">
          <a:blip r:embed="rId4" cstate="screen">
            <a:extLst>
              <a:ext uri="{28A0092B-C50C-407E-A947-70E740481C1C}">
                <a14:useLocalDpi xmlns:a14="http://schemas.microsoft.com/office/drawing/2010/main"/>
              </a:ext>
            </a:extLst>
          </a:blip>
          <a:srcRect/>
          <a:stretch/>
        </p:blipFill>
        <p:spPr>
          <a:xfrm>
            <a:off x="7185311" y="2214000"/>
            <a:ext cx="5029851" cy="4644000"/>
          </a:xfrm>
          <a:solidFill>
            <a:schemeClr val="bg1">
              <a:lumMod val="85000"/>
            </a:schemeClr>
          </a:solidFill>
        </p:spPr>
      </p:pic>
      <p:sp>
        <p:nvSpPr>
          <p:cNvPr id="36" name="Title 4">
            <a:extLst>
              <a:ext uri="{FF2B5EF4-FFF2-40B4-BE49-F238E27FC236}">
                <a16:creationId xmlns:a16="http://schemas.microsoft.com/office/drawing/2014/main" id="{0FF63BB7-2233-774C-A442-232FCCE5EA2E}"/>
              </a:ext>
            </a:extLst>
          </p:cNvPr>
          <p:cNvSpPr>
            <a:spLocks noGrp="1"/>
          </p:cNvSpPr>
          <p:nvPr>
            <p:ph type="title"/>
          </p:nvPr>
        </p:nvSpPr>
        <p:spPr>
          <a:xfrm>
            <a:off x="3355596" y="184265"/>
            <a:ext cx="8836403" cy="1273215"/>
          </a:xfrm>
        </p:spPr>
        <p:txBody>
          <a:bodyPr lIns="0" tIns="0" rIns="0" bIns="0">
            <a:normAutofit fontScale="90000"/>
          </a:bodyPr>
          <a:lstStyle/>
          <a:p>
            <a:r>
              <a:rPr lang="en-US" dirty="0">
                <a:latin typeface="+mn-lt"/>
              </a:rPr>
              <a:t>How to send your registration to ERA?</a:t>
            </a:r>
            <a:br>
              <a:rPr lang="en-US" dirty="0">
                <a:latin typeface="+mn-lt"/>
              </a:rPr>
            </a:br>
            <a:r>
              <a:rPr lang="en-US" sz="2400" dirty="0">
                <a:solidFill>
                  <a:srgbClr val="FF0000"/>
                </a:solidFill>
                <a:latin typeface="+mn-lt"/>
              </a:rPr>
              <a:t>First registration </a:t>
            </a:r>
            <a:r>
              <a:rPr lang="en-US" sz="2400" dirty="0">
                <a:solidFill>
                  <a:schemeClr val="tx1">
                    <a:lumMod val="65000"/>
                    <a:lumOff val="35000"/>
                  </a:schemeClr>
                </a:solidFill>
                <a:latin typeface="+mn-lt"/>
              </a:rPr>
              <a:t>in accordance with CSM ASLP</a:t>
            </a:r>
            <a:endParaRPr lang="id-ID" sz="2400" dirty="0">
              <a:solidFill>
                <a:schemeClr val="tx1">
                  <a:lumMod val="65000"/>
                  <a:lumOff val="35000"/>
                </a:schemeClr>
              </a:solidFill>
              <a:latin typeface="+mn-lt"/>
            </a:endParaRPr>
          </a:p>
        </p:txBody>
      </p:sp>
      <p:sp>
        <p:nvSpPr>
          <p:cNvPr id="38" name="Rettangolo 37">
            <a:extLst>
              <a:ext uri="{FF2B5EF4-FFF2-40B4-BE49-F238E27FC236}">
                <a16:creationId xmlns:a16="http://schemas.microsoft.com/office/drawing/2014/main" id="{EAE24E6D-0B7B-C146-9463-0D0AF3CC0BB0}"/>
              </a:ext>
            </a:extLst>
          </p:cNvPr>
          <p:cNvSpPr/>
          <p:nvPr/>
        </p:nvSpPr>
        <p:spPr>
          <a:xfrm>
            <a:off x="6978084" y="2213998"/>
            <a:ext cx="207227" cy="4644002"/>
          </a:xfrm>
          <a:prstGeom prst="rect">
            <a:avLst/>
          </a:prstGeom>
          <a:solidFill>
            <a:srgbClr val="364B7D"/>
          </a:solidFill>
          <a:ln>
            <a:solidFill>
              <a:srgbClr val="364B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2362237"/>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immagine 17">
            <a:extLst>
              <a:ext uri="{FF2B5EF4-FFF2-40B4-BE49-F238E27FC236}">
                <a16:creationId xmlns:a16="http://schemas.microsoft.com/office/drawing/2014/main" id="{99DD6716-CE98-DC44-9738-DA1B9293FC1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153400" y="0"/>
            <a:ext cx="4038601" cy="6858000"/>
          </a:xfrm>
          <a:prstGeom prst="rect">
            <a:avLst/>
          </a:prstGeom>
        </p:spPr>
      </p:pic>
      <p:sp>
        <p:nvSpPr>
          <p:cNvPr id="6" name="Rettangolo 5">
            <a:extLst>
              <a:ext uri="{FF2B5EF4-FFF2-40B4-BE49-F238E27FC236}">
                <a16:creationId xmlns:a16="http://schemas.microsoft.com/office/drawing/2014/main" id="{3F29321B-332B-3948-8FA0-4947A5B4711C}"/>
              </a:ext>
            </a:extLst>
          </p:cNvPr>
          <p:cNvSpPr/>
          <p:nvPr/>
        </p:nvSpPr>
        <p:spPr>
          <a:xfrm>
            <a:off x="7928753" y="0"/>
            <a:ext cx="22464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2743ACC9-3033-D54A-9ECF-5810DA143A98}"/>
              </a:ext>
            </a:extLst>
          </p:cNvPr>
          <p:cNvSpPr/>
          <p:nvPr/>
        </p:nvSpPr>
        <p:spPr>
          <a:xfrm>
            <a:off x="0" y="5139790"/>
            <a:ext cx="7928753" cy="342526"/>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9" name="TextBox 8">
            <a:extLst>
              <a:ext uri="{FF2B5EF4-FFF2-40B4-BE49-F238E27FC236}">
                <a16:creationId xmlns:a16="http://schemas.microsoft.com/office/drawing/2014/main" id="{15CFA201-2F4D-40D6-9384-EBDBDAB49389}"/>
              </a:ext>
            </a:extLst>
          </p:cNvPr>
          <p:cNvSpPr txBox="1"/>
          <p:nvPr/>
        </p:nvSpPr>
        <p:spPr>
          <a:xfrm>
            <a:off x="11853446" y="2784906"/>
            <a:ext cx="338554" cy="3524907"/>
          </a:xfrm>
          <a:prstGeom prst="rect">
            <a:avLst/>
          </a:prstGeom>
          <a:noFill/>
        </p:spPr>
        <p:txBody>
          <a:bodyPr vert="vert270" wrap="square" rtlCol="0">
            <a:spAutoFit/>
          </a:bodyPr>
          <a:lstStyle/>
          <a:p>
            <a:r>
              <a:rPr lang="en-US" sz="1000">
                <a:solidFill>
                  <a:schemeClr val="bg1"/>
                </a:solidFill>
              </a:rPr>
              <a:t>Photo: Adobe </a:t>
            </a:r>
            <a:r>
              <a:rPr lang="en-US" sz="1000" err="1">
                <a:solidFill>
                  <a:schemeClr val="bg1"/>
                </a:solidFill>
              </a:rPr>
              <a:t>Srock</a:t>
            </a:r>
            <a:r>
              <a:rPr lang="en-US" sz="1000">
                <a:solidFill>
                  <a:schemeClr val="bg1"/>
                </a:solidFill>
              </a:rPr>
              <a:t> / by </a:t>
            </a:r>
            <a:r>
              <a:rPr lang="en-GB" sz="1000">
                <a:solidFill>
                  <a:schemeClr val="bg1"/>
                </a:solidFill>
              </a:rPr>
              <a:t> </a:t>
            </a:r>
            <a:r>
              <a:rPr lang="en-GB" sz="1000" b="0" i="0" u="none" strike="noStrike" err="1">
                <a:solidFill>
                  <a:schemeClr val="bg1"/>
                </a:solidFill>
                <a:effectLst/>
                <a:latin typeface="adobe-clean"/>
              </a:rPr>
              <a:t>tarasylo</a:t>
            </a:r>
            <a:endParaRPr lang="en-GB" sz="1000">
              <a:solidFill>
                <a:schemeClr val="bg1"/>
              </a:solidFill>
            </a:endParaRPr>
          </a:p>
        </p:txBody>
      </p:sp>
      <p:sp>
        <p:nvSpPr>
          <p:cNvPr id="11" name="Title 4">
            <a:extLst>
              <a:ext uri="{FF2B5EF4-FFF2-40B4-BE49-F238E27FC236}">
                <a16:creationId xmlns:a16="http://schemas.microsoft.com/office/drawing/2014/main" id="{DEFDA631-2D13-D345-A70C-9E279D6251BC}"/>
              </a:ext>
            </a:extLst>
          </p:cNvPr>
          <p:cNvSpPr txBox="1">
            <a:spLocks/>
          </p:cNvSpPr>
          <p:nvPr/>
        </p:nvSpPr>
        <p:spPr>
          <a:xfrm>
            <a:off x="1419730" y="1185548"/>
            <a:ext cx="5637167" cy="127321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800" kern="1200">
                <a:solidFill>
                  <a:schemeClr val="tx1">
                    <a:lumMod val="50000"/>
                    <a:lumOff val="50000"/>
                  </a:schemeClr>
                </a:solidFill>
                <a:latin typeface="+mj-lt"/>
                <a:ea typeface="+mj-ea"/>
                <a:cs typeface="+mj-cs"/>
              </a:defRPr>
            </a:lvl1pPr>
          </a:lstStyle>
          <a:p>
            <a:r>
              <a:rPr lang="fr-BE" dirty="0">
                <a:solidFill>
                  <a:schemeClr val="bg1"/>
                </a:solidFill>
                <a:latin typeface="+mn-lt"/>
              </a:rPr>
              <a:t>Registration Guidance</a:t>
            </a:r>
            <a:endParaRPr lang="id-ID" sz="2400" dirty="0">
              <a:solidFill>
                <a:schemeClr val="bg1"/>
              </a:solidFill>
              <a:latin typeface="+mn-lt"/>
            </a:endParaRPr>
          </a:p>
        </p:txBody>
      </p:sp>
      <p:sp>
        <p:nvSpPr>
          <p:cNvPr id="2" name="Rectangle 2">
            <a:extLst>
              <a:ext uri="{FF2B5EF4-FFF2-40B4-BE49-F238E27FC236}">
                <a16:creationId xmlns:a16="http://schemas.microsoft.com/office/drawing/2014/main" id="{0AD6977C-DA70-5872-06BE-FAED453CDC06}"/>
              </a:ext>
            </a:extLst>
          </p:cNvPr>
          <p:cNvSpPr/>
          <p:nvPr/>
        </p:nvSpPr>
        <p:spPr>
          <a:xfrm>
            <a:off x="1419730" y="2346777"/>
            <a:ext cx="6509022" cy="3785652"/>
          </a:xfrm>
          <a:prstGeom prst="rect">
            <a:avLst/>
          </a:prstGeom>
        </p:spPr>
        <p:txBody>
          <a:bodyPr wrap="square">
            <a:spAutoFit/>
          </a:bodyPr>
          <a:lstStyle/>
          <a:p>
            <a:pPr marL="457200" indent="-457200">
              <a:buFont typeface="+mj-lt"/>
              <a:buAutoNum type="arabicPeriod"/>
            </a:pPr>
            <a:r>
              <a:rPr lang="en-US" sz="2000" b="0" i="0" dirty="0">
                <a:solidFill>
                  <a:schemeClr val="bg1"/>
                </a:solidFill>
                <a:effectLst/>
                <a:latin typeface="Calibri" panose="020F0502020204030204" pitchFamily="34" charset="0"/>
              </a:rPr>
              <a:t>CSM ASLP requirement for registration</a:t>
            </a:r>
          </a:p>
          <a:p>
            <a:pPr marL="914400" lvl="1" indent="-457200">
              <a:buFont typeface="+mj-lt"/>
              <a:buAutoNum type="arabicPeriod"/>
            </a:pPr>
            <a:r>
              <a:rPr lang="en-US" sz="2000" dirty="0">
                <a:solidFill>
                  <a:schemeClr val="bg1"/>
                </a:solidFill>
                <a:latin typeface="Calibri" panose="020F0502020204030204" pitchFamily="34" charset="0"/>
              </a:rPr>
              <a:t>Why is it used for?</a:t>
            </a:r>
          </a:p>
          <a:p>
            <a:pPr marL="914400" lvl="1" indent="-457200">
              <a:buFont typeface="+mj-lt"/>
              <a:buAutoNum type="arabicPeriod"/>
            </a:pPr>
            <a:r>
              <a:rPr lang="en-US" sz="2000" dirty="0">
                <a:solidFill>
                  <a:schemeClr val="bg1"/>
                </a:solidFill>
                <a:latin typeface="Calibri" panose="020F0502020204030204" pitchFamily="34" charset="0"/>
              </a:rPr>
              <a:t>Why it is important?</a:t>
            </a:r>
          </a:p>
          <a:p>
            <a:pPr marL="457200" indent="-457200">
              <a:buFont typeface="+mj-lt"/>
              <a:buAutoNum type="arabicPeriod"/>
            </a:pPr>
            <a:r>
              <a:rPr lang="en-US" sz="2000" b="0" i="0" dirty="0">
                <a:solidFill>
                  <a:schemeClr val="bg1"/>
                </a:solidFill>
                <a:effectLst/>
                <a:latin typeface="Calibri" panose="020F0502020204030204" pitchFamily="34" charset="0"/>
              </a:rPr>
              <a:t>How to prepare for good quality registration?</a:t>
            </a:r>
          </a:p>
          <a:p>
            <a:pPr marL="914400" lvl="1" indent="-457200">
              <a:buFont typeface="+mj-lt"/>
              <a:buAutoNum type="arabicPeriod"/>
            </a:pPr>
            <a:r>
              <a:rPr lang="en-US" sz="2000" dirty="0">
                <a:solidFill>
                  <a:schemeClr val="bg1"/>
                </a:solidFill>
                <a:latin typeface="Calibri" panose="020F0502020204030204" pitchFamily="34" charset="0"/>
              </a:rPr>
              <a:t>Entity Contact (Power Users)</a:t>
            </a:r>
          </a:p>
          <a:p>
            <a:pPr marL="914400" lvl="1" indent="-457200">
              <a:buFont typeface="+mj-lt"/>
              <a:buAutoNum type="arabicPeriod"/>
            </a:pPr>
            <a:r>
              <a:rPr lang="en-US" sz="2000" dirty="0">
                <a:solidFill>
                  <a:schemeClr val="bg1"/>
                </a:solidFill>
                <a:latin typeface="Calibri" panose="020F0502020204030204" pitchFamily="34" charset="0"/>
              </a:rPr>
              <a:t>Entity Contributors (Other Entity’s Users)</a:t>
            </a:r>
          </a:p>
          <a:p>
            <a:pPr marL="914400" lvl="1" indent="-457200">
              <a:buFont typeface="+mj-lt"/>
              <a:buAutoNum type="arabicPeriod"/>
            </a:pPr>
            <a:r>
              <a:rPr lang="en-US" sz="2000" dirty="0">
                <a:solidFill>
                  <a:schemeClr val="bg1"/>
                </a:solidFill>
                <a:latin typeface="Calibri" panose="020F0502020204030204" pitchFamily="34" charset="0"/>
              </a:rPr>
              <a:t>Supporting justification</a:t>
            </a:r>
          </a:p>
          <a:p>
            <a:pPr marL="457200" indent="-457200">
              <a:buFont typeface="+mj-lt"/>
              <a:buAutoNum type="arabicPeriod"/>
            </a:pPr>
            <a:r>
              <a:rPr lang="en-US" sz="2000" dirty="0">
                <a:solidFill>
                  <a:schemeClr val="bg1"/>
                </a:solidFill>
                <a:latin typeface="Calibri" panose="020F0502020204030204" pitchFamily="34" charset="0"/>
              </a:rPr>
              <a:t>How to fill-out your Registration?</a:t>
            </a:r>
          </a:p>
          <a:p>
            <a:pPr marL="914400" lvl="1" indent="-457200">
              <a:buFont typeface="+mj-lt"/>
              <a:buAutoNum type="arabicPeriod"/>
            </a:pPr>
            <a:r>
              <a:rPr lang="en-US" sz="2000" dirty="0">
                <a:solidFill>
                  <a:schemeClr val="bg1"/>
                </a:solidFill>
                <a:latin typeface="Calibri" panose="020F0502020204030204" pitchFamily="34" charset="0"/>
              </a:rPr>
              <a:t>First registration</a:t>
            </a:r>
            <a:endParaRPr lang="en-US" sz="2000" b="0" i="0" dirty="0">
              <a:solidFill>
                <a:schemeClr val="bg1"/>
              </a:solidFill>
              <a:effectLst/>
              <a:latin typeface="Calibri" panose="020F0502020204030204" pitchFamily="34" charset="0"/>
            </a:endParaRPr>
          </a:p>
          <a:p>
            <a:pPr marL="457200" indent="-457200">
              <a:buFont typeface="+mj-lt"/>
              <a:buAutoNum type="arabicPeriod"/>
            </a:pPr>
            <a:r>
              <a:rPr lang="en-US" sz="2000" b="0" i="0" dirty="0">
                <a:solidFill>
                  <a:schemeClr val="bg1"/>
                </a:solidFill>
                <a:effectLst/>
                <a:latin typeface="Calibri" panose="020F0502020204030204" pitchFamily="34" charset="0"/>
              </a:rPr>
              <a:t>How to update your Registration?</a:t>
            </a:r>
            <a:endParaRPr lang="en-US" sz="2000" dirty="0">
              <a:solidFill>
                <a:schemeClr val="bg1"/>
              </a:solidFill>
              <a:latin typeface="Calibri" panose="020F0502020204030204" pitchFamily="34" charset="0"/>
            </a:endParaRPr>
          </a:p>
          <a:p>
            <a:pPr marL="914400" lvl="1" indent="-457200">
              <a:buFont typeface="+mj-lt"/>
              <a:buAutoNum type="arabicPeriod"/>
            </a:pPr>
            <a:r>
              <a:rPr lang="en-US" sz="2000" dirty="0">
                <a:solidFill>
                  <a:schemeClr val="bg1"/>
                </a:solidFill>
                <a:latin typeface="Calibri" panose="020F0502020204030204" pitchFamily="34" charset="0"/>
              </a:rPr>
              <a:t>Registration update</a:t>
            </a:r>
          </a:p>
          <a:p>
            <a:pPr marL="457200" indent="-457200">
              <a:buFont typeface="+mj-lt"/>
              <a:buAutoNum type="arabicPeriod"/>
            </a:pPr>
            <a:r>
              <a:rPr lang="en-US" sz="2000" dirty="0">
                <a:solidFill>
                  <a:schemeClr val="bg1"/>
                </a:solidFill>
                <a:latin typeface="Calibri" panose="020F0502020204030204" pitchFamily="34" charset="0"/>
              </a:rPr>
              <a:t>How to contact ERA, in case of need?</a:t>
            </a:r>
          </a:p>
        </p:txBody>
      </p:sp>
    </p:spTree>
    <p:extLst>
      <p:ext uri="{BB962C8B-B14F-4D97-AF65-F5344CB8AC3E}">
        <p14:creationId xmlns:p14="http://schemas.microsoft.com/office/powerpoint/2010/main" val="1388416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363337" y="2149787"/>
            <a:ext cx="6614747" cy="4708981"/>
          </a:xfrm>
          <a:prstGeom prst="rect">
            <a:avLst/>
          </a:prstGeom>
        </p:spPr>
        <p:txBody>
          <a:bodyPr wrap="square">
            <a:spAutoFit/>
          </a:bodyPr>
          <a:lstStyle/>
          <a:p>
            <a:pPr lvl="0">
              <a:defRPr/>
            </a:pPr>
            <a:r>
              <a:rPr lang="en-US" sz="2000" b="1" dirty="0">
                <a:solidFill>
                  <a:srgbClr val="4A66AC"/>
                </a:solidFill>
              </a:rPr>
              <a:t>1) a </a:t>
            </a:r>
            <a:r>
              <a:rPr lang="en-US" sz="2000" b="1" dirty="0">
                <a:solidFill>
                  <a:srgbClr val="FF0000"/>
                </a:solidFill>
              </a:rPr>
              <a:t>Power User </a:t>
            </a:r>
            <a:r>
              <a:rPr lang="en-US" sz="2000" b="1" dirty="0">
                <a:solidFill>
                  <a:srgbClr val="4A66AC"/>
                </a:solidFill>
              </a:rPr>
              <a:t>shall log in the ISS Pilot</a:t>
            </a:r>
          </a:p>
          <a:p>
            <a:pPr lvl="0">
              <a:defRPr/>
            </a:pPr>
            <a:endParaRPr lang="en-US" sz="2000" b="1" dirty="0">
              <a:solidFill>
                <a:srgbClr val="4A66AC"/>
              </a:solidFill>
            </a:endParaRPr>
          </a:p>
          <a:p>
            <a:pPr lvl="0">
              <a:defRPr/>
            </a:pPr>
            <a:r>
              <a:rPr lang="en-US" sz="2000" b="1" dirty="0">
                <a:solidFill>
                  <a:srgbClr val="4A66AC"/>
                </a:solidFill>
              </a:rPr>
              <a:t>2) Go to ‘Administration / Groups Management’ </a:t>
            </a:r>
          </a:p>
          <a:p>
            <a:pPr lvl="0">
              <a:defRPr/>
            </a:pPr>
            <a:endParaRPr lang="en-US" sz="2000" b="1" dirty="0">
              <a:solidFill>
                <a:srgbClr val="4A66AC"/>
              </a:solidFill>
            </a:endParaRPr>
          </a:p>
          <a:p>
            <a:pPr lvl="0">
              <a:defRPr/>
            </a:pPr>
            <a:r>
              <a:rPr lang="en-US" sz="2000" b="1" dirty="0">
                <a:solidFill>
                  <a:srgbClr val="4A66AC"/>
                </a:solidFill>
              </a:rPr>
              <a:t>3) Update the list of users working on behalf your entity (add, delete or amend user roles), as needed</a:t>
            </a:r>
          </a:p>
          <a:p>
            <a:pPr lvl="0">
              <a:defRPr/>
            </a:pPr>
            <a:endParaRPr lang="en-US" sz="2000" b="1" dirty="0">
              <a:solidFill>
                <a:srgbClr val="4A66AC"/>
              </a:solidFill>
            </a:endParaRPr>
          </a:p>
          <a:p>
            <a:pPr lvl="0">
              <a:defRPr/>
            </a:pPr>
            <a:r>
              <a:rPr lang="en-US" sz="2000" b="1" dirty="0">
                <a:solidFill>
                  <a:srgbClr val="4A66AC"/>
                </a:solidFill>
              </a:rPr>
              <a:t>4) Save the changes or Cancel.</a:t>
            </a:r>
          </a:p>
          <a:p>
            <a:pPr lvl="0">
              <a:defRPr/>
            </a:pPr>
            <a:endParaRPr lang="en-US" sz="2000" b="1" dirty="0">
              <a:solidFill>
                <a:srgbClr val="4A66AC"/>
              </a:solidFill>
            </a:endParaRPr>
          </a:p>
          <a:p>
            <a:pPr lvl="0">
              <a:defRPr/>
            </a:pPr>
            <a:r>
              <a:rPr lang="en-US" sz="2000" b="1" dirty="0">
                <a:solidFill>
                  <a:srgbClr val="FF0000"/>
                </a:solidFill>
              </a:rPr>
              <a:t>Important note: </a:t>
            </a:r>
          </a:p>
          <a:p>
            <a:pPr lvl="0">
              <a:defRPr/>
            </a:pPr>
            <a:r>
              <a:rPr lang="en-US" sz="2000" b="1" dirty="0">
                <a:solidFill>
                  <a:srgbClr val="FF0000"/>
                </a:solidFill>
              </a:rPr>
              <a:t>The management of the users working on behalf an entity is the sole responsibility of this entity.  </a:t>
            </a:r>
          </a:p>
          <a:p>
            <a:pPr lvl="0">
              <a:defRPr/>
            </a:pPr>
            <a:r>
              <a:rPr lang="en-US" sz="2000" b="1" dirty="0">
                <a:solidFill>
                  <a:srgbClr val="FF0000"/>
                </a:solidFill>
              </a:rPr>
              <a:t>The entity </a:t>
            </a:r>
            <a:r>
              <a:rPr lang="en-US" sz="2000" b="1" u="sng" dirty="0">
                <a:solidFill>
                  <a:srgbClr val="FF0000"/>
                </a:solidFill>
              </a:rPr>
              <a:t>power user(s) </a:t>
            </a:r>
            <a:r>
              <a:rPr lang="en-US" sz="2000" b="1" dirty="0">
                <a:solidFill>
                  <a:srgbClr val="FF0000"/>
                </a:solidFill>
              </a:rPr>
              <a:t>are the </a:t>
            </a:r>
            <a:r>
              <a:rPr lang="en-US" sz="2000" b="1" u="sng" dirty="0">
                <a:solidFill>
                  <a:srgbClr val="FF0000"/>
                </a:solidFill>
              </a:rPr>
              <a:t>sole responsible </a:t>
            </a:r>
            <a:r>
              <a:rPr lang="en-US" sz="2000" b="1" dirty="0">
                <a:solidFill>
                  <a:srgbClr val="FF0000"/>
                </a:solidFill>
              </a:rPr>
              <a:t>for adding/deleting/amending entity’s user(s).</a:t>
            </a:r>
          </a:p>
          <a:p>
            <a:pPr lvl="0">
              <a:defRPr/>
            </a:pPr>
            <a:endParaRPr lang="en-US" sz="2000" b="1" dirty="0">
              <a:solidFill>
                <a:srgbClr val="4A66AC"/>
              </a:solidFill>
            </a:endParaRPr>
          </a:p>
        </p:txBody>
      </p:sp>
      <p:pic>
        <p:nvPicPr>
          <p:cNvPr id="18" name="Segnaposto immagine 17">
            <a:extLst>
              <a:ext uri="{FF2B5EF4-FFF2-40B4-BE49-F238E27FC236}">
                <a16:creationId xmlns:a16="http://schemas.microsoft.com/office/drawing/2014/main" id="{08B823A1-9008-6B44-9320-B839FD410B96}"/>
              </a:ext>
            </a:extLst>
          </p:cNvPr>
          <p:cNvPicPr>
            <a:picLocks noGrp="1" noChangeAspect="1"/>
          </p:cNvPicPr>
          <p:nvPr>
            <p:ph type="pic" sz="quarter" idx="20"/>
          </p:nvPr>
        </p:nvPicPr>
        <p:blipFill rotWithShape="1">
          <a:blip r:embed="rId2" cstate="screen">
            <a:extLst>
              <a:ext uri="{28A0092B-C50C-407E-A947-70E740481C1C}">
                <a14:useLocalDpi xmlns:a14="http://schemas.microsoft.com/office/drawing/2010/main"/>
              </a:ext>
            </a:extLst>
          </a:blip>
          <a:srcRect/>
          <a:stretch/>
        </p:blipFill>
        <p:spPr>
          <a:xfrm>
            <a:off x="7185311" y="2214000"/>
            <a:ext cx="5029851" cy="4644000"/>
          </a:xfrm>
          <a:solidFill>
            <a:schemeClr val="bg1">
              <a:lumMod val="85000"/>
            </a:schemeClr>
          </a:solidFill>
        </p:spPr>
      </p:pic>
      <p:sp>
        <p:nvSpPr>
          <p:cNvPr id="36" name="Title 4">
            <a:extLst>
              <a:ext uri="{FF2B5EF4-FFF2-40B4-BE49-F238E27FC236}">
                <a16:creationId xmlns:a16="http://schemas.microsoft.com/office/drawing/2014/main" id="{0FF63BB7-2233-774C-A442-232FCCE5EA2E}"/>
              </a:ext>
            </a:extLst>
          </p:cNvPr>
          <p:cNvSpPr>
            <a:spLocks noGrp="1"/>
          </p:cNvSpPr>
          <p:nvPr>
            <p:ph type="title"/>
          </p:nvPr>
        </p:nvSpPr>
        <p:spPr>
          <a:xfrm>
            <a:off x="3355596" y="415177"/>
            <a:ext cx="8836403" cy="1273215"/>
          </a:xfrm>
        </p:spPr>
        <p:txBody>
          <a:bodyPr lIns="0" tIns="0" rIns="0" bIns="0">
            <a:normAutofit fontScale="90000"/>
          </a:bodyPr>
          <a:lstStyle/>
          <a:p>
            <a:r>
              <a:rPr lang="en-US" dirty="0">
                <a:latin typeface="+mn-lt"/>
              </a:rPr>
              <a:t>How to fill-out the Registration template?</a:t>
            </a:r>
            <a:br>
              <a:rPr lang="en-US" dirty="0">
                <a:latin typeface="+mn-lt"/>
              </a:rPr>
            </a:br>
            <a:r>
              <a:rPr lang="en-US" sz="2400" dirty="0">
                <a:solidFill>
                  <a:srgbClr val="FF0000"/>
                </a:solidFill>
                <a:latin typeface="+mn-lt"/>
              </a:rPr>
              <a:t>Manage Entity users directly with ISS Pilot</a:t>
            </a:r>
            <a:endParaRPr lang="id-ID" sz="2400" dirty="0">
              <a:solidFill>
                <a:schemeClr val="tx1">
                  <a:lumMod val="65000"/>
                  <a:lumOff val="35000"/>
                </a:schemeClr>
              </a:solidFill>
              <a:latin typeface="+mn-lt"/>
            </a:endParaRPr>
          </a:p>
        </p:txBody>
      </p:sp>
      <p:sp>
        <p:nvSpPr>
          <p:cNvPr id="38" name="Rettangolo 37">
            <a:extLst>
              <a:ext uri="{FF2B5EF4-FFF2-40B4-BE49-F238E27FC236}">
                <a16:creationId xmlns:a16="http://schemas.microsoft.com/office/drawing/2014/main" id="{EAE24E6D-0B7B-C146-9463-0D0AF3CC0BB0}"/>
              </a:ext>
            </a:extLst>
          </p:cNvPr>
          <p:cNvSpPr/>
          <p:nvPr/>
        </p:nvSpPr>
        <p:spPr>
          <a:xfrm>
            <a:off x="6978084" y="2213998"/>
            <a:ext cx="207227" cy="4644002"/>
          </a:xfrm>
          <a:prstGeom prst="rect">
            <a:avLst/>
          </a:prstGeom>
          <a:solidFill>
            <a:srgbClr val="364B7D"/>
          </a:solidFill>
          <a:ln>
            <a:solidFill>
              <a:srgbClr val="364B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4825814"/>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descr="A picture containing track, train, grass, outdoor&#10;&#10;Description automatically generated">
            <a:extLst>
              <a:ext uri="{FF2B5EF4-FFF2-40B4-BE49-F238E27FC236}">
                <a16:creationId xmlns:a16="http://schemas.microsoft.com/office/drawing/2014/main" id="{BAB21F28-5B15-46B6-9148-E61CEFF92B86}"/>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
        <p:nvSpPr>
          <p:cNvPr id="12" name="Rettangolo 11">
            <a:extLst>
              <a:ext uri="{FF2B5EF4-FFF2-40B4-BE49-F238E27FC236}">
                <a16:creationId xmlns:a16="http://schemas.microsoft.com/office/drawing/2014/main" id="{A6B2F688-CA06-E64C-9CB5-AAC1CB5F9EFB}"/>
              </a:ext>
            </a:extLst>
          </p:cNvPr>
          <p:cNvSpPr/>
          <p:nvPr/>
        </p:nvSpPr>
        <p:spPr>
          <a:xfrm>
            <a:off x="12471" y="5858192"/>
            <a:ext cx="6126480" cy="991815"/>
          </a:xfrm>
          <a:prstGeom prst="rect">
            <a:avLst/>
          </a:prstGeom>
          <a:solidFill>
            <a:srgbClr val="364B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p:cNvSpPr/>
          <p:nvPr/>
        </p:nvSpPr>
        <p:spPr>
          <a:xfrm>
            <a:off x="10885" y="1338470"/>
            <a:ext cx="6126480" cy="4737436"/>
          </a:xfrm>
          <a:prstGeom prst="rect">
            <a:avLst/>
          </a:prstGeom>
          <a:solidFill>
            <a:srgbClr val="364B7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4"/>
          <p:cNvSpPr>
            <a:spLocks noGrp="1"/>
          </p:cNvSpPr>
          <p:nvPr>
            <p:ph type="ctrTitle"/>
          </p:nvPr>
        </p:nvSpPr>
        <p:spPr>
          <a:xfrm>
            <a:off x="213360" y="1197928"/>
            <a:ext cx="9144000" cy="2387600"/>
          </a:xfrm>
        </p:spPr>
        <p:txBody>
          <a:bodyPr anchor="ctr">
            <a:noAutofit/>
          </a:bodyPr>
          <a:lstStyle/>
          <a:p>
            <a:pPr algn="l"/>
            <a:r>
              <a:rPr lang="id-ID" sz="8800" dirty="0">
                <a:solidFill>
                  <a:schemeClr val="bg1"/>
                </a:solidFill>
              </a:rPr>
              <a:t>THANK YOU</a:t>
            </a:r>
          </a:p>
        </p:txBody>
      </p:sp>
      <p:sp>
        <p:nvSpPr>
          <p:cNvPr id="2" name="Subtitle 1"/>
          <p:cNvSpPr>
            <a:spLocks noGrp="1"/>
          </p:cNvSpPr>
          <p:nvPr>
            <p:ph type="subTitle" idx="1"/>
          </p:nvPr>
        </p:nvSpPr>
        <p:spPr>
          <a:xfrm>
            <a:off x="385374" y="3878728"/>
            <a:ext cx="5321462" cy="1880528"/>
          </a:xfrm>
        </p:spPr>
        <p:txBody>
          <a:bodyPr>
            <a:noAutofit/>
          </a:bodyPr>
          <a:lstStyle/>
          <a:p>
            <a:pPr algn="l"/>
            <a:r>
              <a:rPr lang="en-US" sz="2800" dirty="0">
                <a:solidFill>
                  <a:schemeClr val="bg1"/>
                </a:solidFill>
              </a:rPr>
              <a:t>Moving Europe towards a sustainable and safe railway system without frontiers.</a:t>
            </a:r>
          </a:p>
          <a:p>
            <a:pPr algn="l">
              <a:lnSpc>
                <a:spcPct val="120000"/>
              </a:lnSpc>
            </a:pPr>
            <a:endParaRPr lang="id-ID" sz="1400" dirty="0">
              <a:solidFill>
                <a:schemeClr val="bg1"/>
              </a:solidFill>
            </a:endParaRPr>
          </a:p>
        </p:txBody>
      </p:sp>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69DCAB-2F4C-4855-A2DD-8F41E74CAF44}" type="slidenum">
              <a:rPr kumimoji="0" lang="id-ID"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id-ID"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7" name="Straight Connector 6"/>
          <p:cNvCxnSpPr/>
          <p:nvPr/>
        </p:nvCxnSpPr>
        <p:spPr>
          <a:xfrm>
            <a:off x="385374" y="3585528"/>
            <a:ext cx="5070546"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8" name="Immagine 7">
            <a:hlinkClick r:id="rId4"/>
            <a:extLst>
              <a:ext uri="{FF2B5EF4-FFF2-40B4-BE49-F238E27FC236}">
                <a16:creationId xmlns:a16="http://schemas.microsoft.com/office/drawing/2014/main" id="{CBA59573-2D0E-8A47-BC3D-195F43AF6E4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6959" y="6191024"/>
            <a:ext cx="301457" cy="247096"/>
          </a:xfrm>
          <a:prstGeom prst="rect">
            <a:avLst/>
          </a:prstGeom>
        </p:spPr>
      </p:pic>
      <p:pic>
        <p:nvPicPr>
          <p:cNvPr id="10" name="Immagine 9">
            <a:hlinkClick r:id="rId6"/>
            <a:extLst>
              <a:ext uri="{FF2B5EF4-FFF2-40B4-BE49-F238E27FC236}">
                <a16:creationId xmlns:a16="http://schemas.microsoft.com/office/drawing/2014/main" id="{01788A02-A2F3-6D49-8C17-D7C928B38EC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75711" y="6151391"/>
            <a:ext cx="281689" cy="281689"/>
          </a:xfrm>
          <a:prstGeom prst="rect">
            <a:avLst/>
          </a:prstGeom>
        </p:spPr>
      </p:pic>
      <p:pic>
        <p:nvPicPr>
          <p:cNvPr id="11" name="Immagine 10">
            <a:hlinkClick r:id="rId8"/>
            <a:extLst>
              <a:ext uri="{FF2B5EF4-FFF2-40B4-BE49-F238E27FC236}">
                <a16:creationId xmlns:a16="http://schemas.microsoft.com/office/drawing/2014/main" id="{CAF26962-E59B-DE48-97D6-340D8FDC7BF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952127" y="6191835"/>
            <a:ext cx="355818" cy="247096"/>
          </a:xfrm>
          <a:prstGeom prst="rect">
            <a:avLst/>
          </a:prstGeom>
        </p:spPr>
      </p:pic>
      <p:sp>
        <p:nvSpPr>
          <p:cNvPr id="13" name="Subtitle 1">
            <a:extLst>
              <a:ext uri="{FF2B5EF4-FFF2-40B4-BE49-F238E27FC236}">
                <a16:creationId xmlns:a16="http://schemas.microsoft.com/office/drawing/2014/main" id="{7BEA18BC-A7DE-4B31-9CD9-DAE150E3D988}"/>
              </a:ext>
            </a:extLst>
          </p:cNvPr>
          <p:cNvSpPr txBox="1">
            <a:spLocks/>
          </p:cNvSpPr>
          <p:nvPr/>
        </p:nvSpPr>
        <p:spPr>
          <a:xfrm>
            <a:off x="402509" y="6086389"/>
            <a:ext cx="5321462" cy="188052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lumMod val="50000"/>
                    <a:lumOff val="50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50000"/>
                    <a:lumOff val="50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50000"/>
                    <a:lumOff val="50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50000"/>
                    <a:lumOff val="50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50000"/>
                    <a:lumOff val="50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Follow us:</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id-ID"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0307333"/>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immagine 17">
            <a:extLst>
              <a:ext uri="{FF2B5EF4-FFF2-40B4-BE49-F238E27FC236}">
                <a16:creationId xmlns:a16="http://schemas.microsoft.com/office/drawing/2014/main" id="{99DD6716-CE98-DC44-9738-DA1B9293FC1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153400" y="0"/>
            <a:ext cx="4038601" cy="6858000"/>
          </a:xfrm>
          <a:prstGeom prst="rect">
            <a:avLst/>
          </a:prstGeom>
        </p:spPr>
      </p:pic>
      <p:sp>
        <p:nvSpPr>
          <p:cNvPr id="6" name="Rettangolo 5">
            <a:extLst>
              <a:ext uri="{FF2B5EF4-FFF2-40B4-BE49-F238E27FC236}">
                <a16:creationId xmlns:a16="http://schemas.microsoft.com/office/drawing/2014/main" id="{3F29321B-332B-3948-8FA0-4947A5B4711C}"/>
              </a:ext>
            </a:extLst>
          </p:cNvPr>
          <p:cNvSpPr/>
          <p:nvPr/>
        </p:nvSpPr>
        <p:spPr>
          <a:xfrm>
            <a:off x="7928753" y="0"/>
            <a:ext cx="22464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2743ACC9-3033-D54A-9ECF-5810DA143A98}"/>
              </a:ext>
            </a:extLst>
          </p:cNvPr>
          <p:cNvSpPr/>
          <p:nvPr/>
        </p:nvSpPr>
        <p:spPr>
          <a:xfrm>
            <a:off x="-1" y="2346777"/>
            <a:ext cx="7928753" cy="342526"/>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8" name="Rectangle 2">
            <a:extLst>
              <a:ext uri="{FF2B5EF4-FFF2-40B4-BE49-F238E27FC236}">
                <a16:creationId xmlns:a16="http://schemas.microsoft.com/office/drawing/2014/main" id="{3F494DC7-318E-FF40-9C20-802A6DCA80E0}"/>
              </a:ext>
            </a:extLst>
          </p:cNvPr>
          <p:cNvSpPr/>
          <p:nvPr/>
        </p:nvSpPr>
        <p:spPr>
          <a:xfrm>
            <a:off x="1419730" y="2346777"/>
            <a:ext cx="6509022" cy="3785652"/>
          </a:xfrm>
          <a:prstGeom prst="rect">
            <a:avLst/>
          </a:prstGeom>
        </p:spPr>
        <p:txBody>
          <a:bodyPr wrap="square">
            <a:spAutoFit/>
          </a:bodyPr>
          <a:lstStyle/>
          <a:p>
            <a:pPr marL="457200" indent="-457200">
              <a:buFont typeface="+mj-lt"/>
              <a:buAutoNum type="arabicPeriod"/>
            </a:pPr>
            <a:r>
              <a:rPr lang="en-US" sz="2000" b="0" i="0" dirty="0">
                <a:solidFill>
                  <a:schemeClr val="bg1"/>
                </a:solidFill>
                <a:effectLst/>
                <a:latin typeface="Calibri" panose="020F0502020204030204" pitchFamily="34" charset="0"/>
              </a:rPr>
              <a:t>CSM ASLP requirement for registration</a:t>
            </a:r>
          </a:p>
          <a:p>
            <a:pPr marL="914400" lvl="1" indent="-457200">
              <a:buFont typeface="+mj-lt"/>
              <a:buAutoNum type="arabicPeriod"/>
            </a:pPr>
            <a:r>
              <a:rPr lang="en-US" sz="2000" dirty="0">
                <a:solidFill>
                  <a:schemeClr val="bg1"/>
                </a:solidFill>
                <a:latin typeface="Calibri" panose="020F0502020204030204" pitchFamily="34" charset="0"/>
              </a:rPr>
              <a:t>Why is it used for?</a:t>
            </a:r>
          </a:p>
          <a:p>
            <a:pPr marL="914400" lvl="1" indent="-457200">
              <a:buFont typeface="+mj-lt"/>
              <a:buAutoNum type="arabicPeriod"/>
            </a:pPr>
            <a:r>
              <a:rPr lang="en-US" sz="2000" dirty="0">
                <a:solidFill>
                  <a:schemeClr val="bg1"/>
                </a:solidFill>
                <a:latin typeface="Calibri" panose="020F0502020204030204" pitchFamily="34" charset="0"/>
              </a:rPr>
              <a:t>Why it is important?</a:t>
            </a:r>
          </a:p>
          <a:p>
            <a:pPr marL="457200" indent="-457200">
              <a:buFont typeface="+mj-lt"/>
              <a:buAutoNum type="arabicPeriod"/>
            </a:pPr>
            <a:r>
              <a:rPr lang="en-US" sz="2000" b="0" i="0" dirty="0">
                <a:solidFill>
                  <a:schemeClr val="bg1"/>
                </a:solidFill>
                <a:effectLst/>
                <a:latin typeface="Calibri" panose="020F0502020204030204" pitchFamily="34" charset="0"/>
              </a:rPr>
              <a:t>How to prepare for good quality registration?</a:t>
            </a:r>
          </a:p>
          <a:p>
            <a:pPr marL="914400" lvl="1" indent="-457200">
              <a:buFont typeface="+mj-lt"/>
              <a:buAutoNum type="arabicPeriod"/>
            </a:pPr>
            <a:r>
              <a:rPr lang="en-US" sz="2000" dirty="0">
                <a:solidFill>
                  <a:schemeClr val="bg1"/>
                </a:solidFill>
                <a:latin typeface="Calibri" panose="020F0502020204030204" pitchFamily="34" charset="0"/>
              </a:rPr>
              <a:t>Entity Contact (Power Users)</a:t>
            </a:r>
          </a:p>
          <a:p>
            <a:pPr marL="914400" lvl="1" indent="-457200">
              <a:buFont typeface="+mj-lt"/>
              <a:buAutoNum type="arabicPeriod"/>
            </a:pPr>
            <a:r>
              <a:rPr lang="en-US" sz="2000" dirty="0">
                <a:solidFill>
                  <a:schemeClr val="bg1"/>
                </a:solidFill>
                <a:latin typeface="Calibri" panose="020F0502020204030204" pitchFamily="34" charset="0"/>
              </a:rPr>
              <a:t>Entity Contributors (Other Entity’s Users)</a:t>
            </a:r>
          </a:p>
          <a:p>
            <a:pPr marL="914400" lvl="1" indent="-457200">
              <a:buFont typeface="+mj-lt"/>
              <a:buAutoNum type="arabicPeriod"/>
            </a:pPr>
            <a:r>
              <a:rPr lang="en-US" sz="2000" dirty="0">
                <a:solidFill>
                  <a:schemeClr val="bg1"/>
                </a:solidFill>
                <a:latin typeface="Calibri" panose="020F0502020204030204" pitchFamily="34" charset="0"/>
              </a:rPr>
              <a:t>Supporting justification</a:t>
            </a:r>
          </a:p>
          <a:p>
            <a:pPr marL="457200" indent="-457200">
              <a:buFont typeface="+mj-lt"/>
              <a:buAutoNum type="arabicPeriod"/>
            </a:pPr>
            <a:r>
              <a:rPr lang="en-US" sz="2000" dirty="0">
                <a:solidFill>
                  <a:schemeClr val="bg1"/>
                </a:solidFill>
                <a:latin typeface="Calibri" panose="020F0502020204030204" pitchFamily="34" charset="0"/>
              </a:rPr>
              <a:t>How to fill-out your Registration?</a:t>
            </a:r>
          </a:p>
          <a:p>
            <a:pPr marL="914400" lvl="1" indent="-457200">
              <a:buFont typeface="+mj-lt"/>
              <a:buAutoNum type="arabicPeriod"/>
            </a:pPr>
            <a:r>
              <a:rPr lang="en-US" sz="2000" dirty="0">
                <a:solidFill>
                  <a:schemeClr val="bg1"/>
                </a:solidFill>
                <a:latin typeface="Calibri" panose="020F0502020204030204" pitchFamily="34" charset="0"/>
              </a:rPr>
              <a:t>First registration</a:t>
            </a:r>
            <a:endParaRPr lang="en-US" sz="2000" b="0" i="0" dirty="0">
              <a:solidFill>
                <a:schemeClr val="bg1"/>
              </a:solidFill>
              <a:effectLst/>
              <a:latin typeface="Calibri" panose="020F0502020204030204" pitchFamily="34" charset="0"/>
            </a:endParaRPr>
          </a:p>
          <a:p>
            <a:pPr marL="457200" indent="-457200">
              <a:buFont typeface="+mj-lt"/>
              <a:buAutoNum type="arabicPeriod"/>
            </a:pPr>
            <a:r>
              <a:rPr lang="en-US" sz="2000" b="0" i="0" dirty="0">
                <a:solidFill>
                  <a:schemeClr val="bg1"/>
                </a:solidFill>
                <a:effectLst/>
                <a:latin typeface="Calibri" panose="020F0502020204030204" pitchFamily="34" charset="0"/>
              </a:rPr>
              <a:t>How to update your Registration?</a:t>
            </a:r>
            <a:endParaRPr lang="en-US" sz="2000" dirty="0">
              <a:solidFill>
                <a:schemeClr val="bg1"/>
              </a:solidFill>
              <a:latin typeface="Calibri" panose="020F0502020204030204" pitchFamily="34" charset="0"/>
            </a:endParaRPr>
          </a:p>
          <a:p>
            <a:pPr marL="914400" lvl="1" indent="-457200">
              <a:buFont typeface="+mj-lt"/>
              <a:buAutoNum type="arabicPeriod"/>
            </a:pPr>
            <a:r>
              <a:rPr lang="en-US" sz="2000" dirty="0">
                <a:solidFill>
                  <a:schemeClr val="bg1"/>
                </a:solidFill>
                <a:latin typeface="Calibri" panose="020F0502020204030204" pitchFamily="34" charset="0"/>
              </a:rPr>
              <a:t>Registration update</a:t>
            </a:r>
          </a:p>
          <a:p>
            <a:pPr marL="457200" indent="-457200">
              <a:buFont typeface="+mj-lt"/>
              <a:buAutoNum type="arabicPeriod"/>
            </a:pPr>
            <a:r>
              <a:rPr lang="en-US" sz="2000" dirty="0">
                <a:solidFill>
                  <a:schemeClr val="bg1"/>
                </a:solidFill>
                <a:latin typeface="Calibri" panose="020F0502020204030204" pitchFamily="34" charset="0"/>
              </a:rPr>
              <a:t>How to contact ERA, in case of need?</a:t>
            </a:r>
          </a:p>
        </p:txBody>
      </p:sp>
      <p:sp>
        <p:nvSpPr>
          <p:cNvPr id="9" name="TextBox 8">
            <a:extLst>
              <a:ext uri="{FF2B5EF4-FFF2-40B4-BE49-F238E27FC236}">
                <a16:creationId xmlns:a16="http://schemas.microsoft.com/office/drawing/2014/main" id="{15CFA201-2F4D-40D6-9384-EBDBDAB49389}"/>
              </a:ext>
            </a:extLst>
          </p:cNvPr>
          <p:cNvSpPr txBox="1"/>
          <p:nvPr/>
        </p:nvSpPr>
        <p:spPr>
          <a:xfrm>
            <a:off x="11853446" y="2784906"/>
            <a:ext cx="338554" cy="3524907"/>
          </a:xfrm>
          <a:prstGeom prst="rect">
            <a:avLst/>
          </a:prstGeom>
          <a:noFill/>
        </p:spPr>
        <p:txBody>
          <a:bodyPr vert="vert270" wrap="square" rtlCol="0">
            <a:spAutoFit/>
          </a:bodyPr>
          <a:lstStyle/>
          <a:p>
            <a:r>
              <a:rPr lang="en-US" sz="1000">
                <a:solidFill>
                  <a:schemeClr val="bg1"/>
                </a:solidFill>
              </a:rPr>
              <a:t>Photo: Adobe </a:t>
            </a:r>
            <a:r>
              <a:rPr lang="en-US" sz="1000" err="1">
                <a:solidFill>
                  <a:schemeClr val="bg1"/>
                </a:solidFill>
              </a:rPr>
              <a:t>Srock</a:t>
            </a:r>
            <a:r>
              <a:rPr lang="en-US" sz="1000">
                <a:solidFill>
                  <a:schemeClr val="bg1"/>
                </a:solidFill>
              </a:rPr>
              <a:t> / by </a:t>
            </a:r>
            <a:r>
              <a:rPr lang="en-GB" sz="1000">
                <a:solidFill>
                  <a:schemeClr val="bg1"/>
                </a:solidFill>
              </a:rPr>
              <a:t> </a:t>
            </a:r>
            <a:r>
              <a:rPr lang="en-GB" sz="1000" b="0" i="0" u="none" strike="noStrike" err="1">
                <a:solidFill>
                  <a:schemeClr val="bg1"/>
                </a:solidFill>
                <a:effectLst/>
                <a:latin typeface="adobe-clean"/>
              </a:rPr>
              <a:t>tarasylo</a:t>
            </a:r>
            <a:endParaRPr lang="en-GB" sz="1000">
              <a:solidFill>
                <a:schemeClr val="bg1"/>
              </a:solidFill>
            </a:endParaRPr>
          </a:p>
        </p:txBody>
      </p:sp>
      <p:sp>
        <p:nvSpPr>
          <p:cNvPr id="11" name="Title 4">
            <a:extLst>
              <a:ext uri="{FF2B5EF4-FFF2-40B4-BE49-F238E27FC236}">
                <a16:creationId xmlns:a16="http://schemas.microsoft.com/office/drawing/2014/main" id="{DEFDA631-2D13-D345-A70C-9E279D6251BC}"/>
              </a:ext>
            </a:extLst>
          </p:cNvPr>
          <p:cNvSpPr txBox="1">
            <a:spLocks/>
          </p:cNvSpPr>
          <p:nvPr/>
        </p:nvSpPr>
        <p:spPr>
          <a:xfrm>
            <a:off x="1419730" y="1185548"/>
            <a:ext cx="5637167" cy="127321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800" kern="1200">
                <a:solidFill>
                  <a:schemeClr val="tx1">
                    <a:lumMod val="50000"/>
                    <a:lumOff val="50000"/>
                  </a:schemeClr>
                </a:solidFill>
                <a:latin typeface="+mj-lt"/>
                <a:ea typeface="+mj-ea"/>
                <a:cs typeface="+mj-cs"/>
              </a:defRPr>
            </a:lvl1pPr>
          </a:lstStyle>
          <a:p>
            <a:r>
              <a:rPr lang="fr-BE" dirty="0">
                <a:solidFill>
                  <a:schemeClr val="bg1"/>
                </a:solidFill>
                <a:latin typeface="+mn-lt"/>
              </a:rPr>
              <a:t>Registration Guidance</a:t>
            </a:r>
            <a:endParaRPr lang="id-ID" sz="2400" dirty="0">
              <a:solidFill>
                <a:schemeClr val="bg1"/>
              </a:solidFill>
              <a:latin typeface="+mn-lt"/>
            </a:endParaRPr>
          </a:p>
        </p:txBody>
      </p:sp>
    </p:spTree>
    <p:extLst>
      <p:ext uri="{BB962C8B-B14F-4D97-AF65-F5344CB8AC3E}">
        <p14:creationId xmlns:p14="http://schemas.microsoft.com/office/powerpoint/2010/main" val="3448897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321392" y="2372566"/>
            <a:ext cx="3871039"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a:ln>
                  <a:noFill/>
                </a:ln>
                <a:solidFill>
                  <a:srgbClr val="4A66AC"/>
                </a:solidFill>
                <a:effectLst/>
                <a:uLnTx/>
                <a:uFillTx/>
                <a:latin typeface="Calibri" panose="020F0502020204030204"/>
                <a:ea typeface="+mn-ea"/>
                <a:cs typeface="+mn-cs"/>
              </a:rPr>
              <a:t>1) ERA needs to know who is officially implementing the CSM ASLP requirements for each category of Entity</a:t>
            </a:r>
          </a:p>
        </p:txBody>
      </p:sp>
      <p:sp>
        <p:nvSpPr>
          <p:cNvPr id="26" name="Rectangle 25"/>
          <p:cNvSpPr/>
          <p:nvPr/>
        </p:nvSpPr>
        <p:spPr>
          <a:xfrm>
            <a:off x="321392" y="3960946"/>
            <a:ext cx="3755653" cy="224676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dirty="0">
                <a:ln>
                  <a:noFill/>
                </a:ln>
                <a:solidFill>
                  <a:srgbClr val="4A66AC"/>
                </a:solidFill>
                <a:effectLst/>
                <a:uLnTx/>
                <a:uFillTx/>
                <a:latin typeface="Calibri" panose="020F0502020204030204"/>
                <a:ea typeface="+mn-ea"/>
                <a:cs typeface="+mn-cs"/>
              </a:rPr>
              <a:t>2) </a:t>
            </a:r>
            <a:r>
              <a:rPr lang="en-US" sz="2000" b="1" dirty="0">
                <a:solidFill>
                  <a:srgbClr val="4A66AC"/>
                </a:solidFill>
                <a:latin typeface="Calibri" panose="020F0502020204030204"/>
              </a:rPr>
              <a:t>It</a:t>
            </a:r>
            <a:r>
              <a:rPr kumimoji="0" lang="en-US" sz="2000" b="1" i="0" u="none" strike="noStrike" kern="1200" cap="none" spc="0" normalizeH="0" baseline="0" dirty="0">
                <a:ln>
                  <a:noFill/>
                </a:ln>
                <a:solidFill>
                  <a:srgbClr val="4A66AC"/>
                </a:solidFill>
                <a:effectLst/>
                <a:uLnTx/>
                <a:uFillTx/>
                <a:latin typeface="Calibri" panose="020F0502020204030204"/>
                <a:ea typeface="+mn-ea"/>
                <a:cs typeface="+mn-cs"/>
              </a:rPr>
              <a:t> enables the controlled sharing of information between registered entities </a:t>
            </a:r>
            <a:r>
              <a:rPr lang="en-US" sz="2000" b="1" dirty="0">
                <a:solidFill>
                  <a:srgbClr val="4A66AC"/>
                </a:solidFill>
                <a:latin typeface="Calibri" panose="020F0502020204030204"/>
              </a:rPr>
              <a:t>and </a:t>
            </a:r>
            <a:r>
              <a:rPr kumimoji="0" lang="en-US" sz="2000" b="1" i="0" u="none" strike="noStrike" kern="1200" cap="none" spc="0" normalizeH="0" baseline="0" dirty="0">
                <a:ln>
                  <a:noFill/>
                </a:ln>
                <a:solidFill>
                  <a:srgbClr val="4A66AC"/>
                </a:solidFill>
                <a:effectLst/>
                <a:uLnTx/>
                <a:uFillTx/>
                <a:latin typeface="Calibri" panose="020F0502020204030204"/>
                <a:ea typeface="+mn-ea"/>
                <a:cs typeface="+mn-cs"/>
              </a:rPr>
              <a:t>users working on behalf each Entity</a:t>
            </a:r>
          </a:p>
          <a:p>
            <a:pPr>
              <a:defRPr/>
            </a:pPr>
            <a:r>
              <a:rPr lang="en-US" sz="2000" b="1" dirty="0">
                <a:solidFill>
                  <a:srgbClr val="4A66AC"/>
                </a:solidFill>
              </a:rPr>
              <a:t>(also called sharing rules)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dirty="0">
              <a:ln>
                <a:noFill/>
              </a:ln>
              <a:solidFill>
                <a:srgbClr val="4A66AC"/>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dirty="0">
              <a:ln>
                <a:noFill/>
              </a:ln>
              <a:solidFill>
                <a:srgbClr val="4A66AC"/>
              </a:solidFill>
              <a:effectLst/>
              <a:uLnTx/>
              <a:uFillTx/>
              <a:latin typeface="Calibri" panose="020F0502020204030204"/>
              <a:ea typeface="+mn-ea"/>
              <a:cs typeface="+mn-cs"/>
            </a:endParaRPr>
          </a:p>
        </p:txBody>
      </p:sp>
      <p:pic>
        <p:nvPicPr>
          <p:cNvPr id="18" name="Segnaposto immagine 17">
            <a:extLst>
              <a:ext uri="{FF2B5EF4-FFF2-40B4-BE49-F238E27FC236}">
                <a16:creationId xmlns:a16="http://schemas.microsoft.com/office/drawing/2014/main" id="{08B823A1-9008-6B44-9320-B839FD410B96}"/>
              </a:ext>
            </a:extLst>
          </p:cNvPr>
          <p:cNvPicPr>
            <a:picLocks noGrp="1" noChangeAspect="1"/>
          </p:cNvPicPr>
          <p:nvPr>
            <p:ph type="pic" sz="quarter" idx="20"/>
          </p:nvPr>
        </p:nvPicPr>
        <p:blipFill rotWithShape="1">
          <a:blip r:embed="rId2" cstate="screen">
            <a:extLst>
              <a:ext uri="{28A0092B-C50C-407E-A947-70E740481C1C}">
                <a14:useLocalDpi xmlns:a14="http://schemas.microsoft.com/office/drawing/2010/main"/>
              </a:ext>
            </a:extLst>
          </a:blip>
          <a:srcRect/>
          <a:stretch/>
        </p:blipFill>
        <p:spPr>
          <a:xfrm>
            <a:off x="4475163" y="2214000"/>
            <a:ext cx="7740000" cy="4644000"/>
          </a:xfrm>
          <a:solidFill>
            <a:schemeClr val="bg1">
              <a:lumMod val="85000"/>
            </a:schemeClr>
          </a:solidFill>
        </p:spPr>
      </p:pic>
      <p:sp>
        <p:nvSpPr>
          <p:cNvPr id="36" name="Title 4">
            <a:extLst>
              <a:ext uri="{FF2B5EF4-FFF2-40B4-BE49-F238E27FC236}">
                <a16:creationId xmlns:a16="http://schemas.microsoft.com/office/drawing/2014/main" id="{0FF63BB7-2233-774C-A442-232FCCE5EA2E}"/>
              </a:ext>
            </a:extLst>
          </p:cNvPr>
          <p:cNvSpPr>
            <a:spLocks noGrp="1"/>
          </p:cNvSpPr>
          <p:nvPr>
            <p:ph type="title"/>
          </p:nvPr>
        </p:nvSpPr>
        <p:spPr>
          <a:xfrm>
            <a:off x="3355596" y="775390"/>
            <a:ext cx="8836403" cy="1273215"/>
          </a:xfrm>
        </p:spPr>
        <p:txBody>
          <a:bodyPr lIns="0" tIns="0" rIns="0" bIns="0">
            <a:normAutofit fontScale="90000"/>
          </a:bodyPr>
          <a:lstStyle/>
          <a:p>
            <a:r>
              <a:rPr lang="en-US" dirty="0">
                <a:latin typeface="+mn-lt"/>
              </a:rPr>
              <a:t>CSM ASLP requirement for registration</a:t>
            </a:r>
            <a:br>
              <a:rPr lang="id-ID" dirty="0">
                <a:latin typeface="+mn-lt"/>
              </a:rPr>
            </a:br>
            <a:r>
              <a:rPr lang="en-US" sz="2400" dirty="0">
                <a:latin typeface="+mn-lt"/>
              </a:rPr>
              <a:t>Why is it used for?</a:t>
            </a:r>
            <a:br>
              <a:rPr lang="en-US" sz="2400" dirty="0">
                <a:latin typeface="+mn-lt"/>
              </a:rPr>
            </a:br>
            <a:endParaRPr lang="id-ID" sz="2400" dirty="0">
              <a:latin typeface="+mn-lt"/>
            </a:endParaRPr>
          </a:p>
        </p:txBody>
      </p:sp>
      <p:sp>
        <p:nvSpPr>
          <p:cNvPr id="38" name="Rettangolo 37">
            <a:extLst>
              <a:ext uri="{FF2B5EF4-FFF2-40B4-BE49-F238E27FC236}">
                <a16:creationId xmlns:a16="http://schemas.microsoft.com/office/drawing/2014/main" id="{EAE24E6D-0B7B-C146-9463-0D0AF3CC0BB0}"/>
              </a:ext>
            </a:extLst>
          </p:cNvPr>
          <p:cNvSpPr/>
          <p:nvPr/>
        </p:nvSpPr>
        <p:spPr>
          <a:xfrm>
            <a:off x="4466384" y="2213998"/>
            <a:ext cx="207227" cy="4644002"/>
          </a:xfrm>
          <a:prstGeom prst="rect">
            <a:avLst/>
          </a:prstGeom>
          <a:solidFill>
            <a:srgbClr val="364B7D"/>
          </a:solidFill>
          <a:ln>
            <a:solidFill>
              <a:srgbClr val="364B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5134285"/>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363338" y="2121719"/>
            <a:ext cx="3871038"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a:ln>
                  <a:noFill/>
                </a:ln>
                <a:solidFill>
                  <a:srgbClr val="4A66AC"/>
                </a:solidFill>
                <a:effectLst/>
                <a:uLnTx/>
                <a:uFillTx/>
                <a:latin typeface="Calibri" panose="020F0502020204030204"/>
                <a:ea typeface="+mn-ea"/>
                <a:cs typeface="+mn-cs"/>
              </a:rPr>
              <a:t>3) A strict management of the list of users working on behalf each Entity is required to allow the correct implementation of the sharing rules by the ISS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a:ln>
                <a:noFill/>
              </a:ln>
              <a:solidFill>
                <a:srgbClr val="4A66AC"/>
              </a:solidFill>
              <a:effectLst/>
              <a:uLnTx/>
              <a:uFillTx/>
              <a:latin typeface="Calibri" panose="020F0502020204030204"/>
              <a:ea typeface="+mn-ea"/>
              <a:cs typeface="+mn-cs"/>
            </a:endParaRPr>
          </a:p>
        </p:txBody>
      </p:sp>
      <p:pic>
        <p:nvPicPr>
          <p:cNvPr id="18" name="Segnaposto immagine 17">
            <a:extLst>
              <a:ext uri="{FF2B5EF4-FFF2-40B4-BE49-F238E27FC236}">
                <a16:creationId xmlns:a16="http://schemas.microsoft.com/office/drawing/2014/main" id="{08B823A1-9008-6B44-9320-B839FD410B96}"/>
              </a:ext>
            </a:extLst>
          </p:cNvPr>
          <p:cNvPicPr>
            <a:picLocks noGrp="1" noChangeAspect="1"/>
          </p:cNvPicPr>
          <p:nvPr>
            <p:ph type="pic" sz="quarter" idx="20"/>
          </p:nvPr>
        </p:nvPicPr>
        <p:blipFill rotWithShape="1">
          <a:blip r:embed="rId2" cstate="screen">
            <a:extLst>
              <a:ext uri="{28A0092B-C50C-407E-A947-70E740481C1C}">
                <a14:useLocalDpi xmlns:a14="http://schemas.microsoft.com/office/drawing/2010/main"/>
              </a:ext>
            </a:extLst>
          </a:blip>
          <a:srcRect/>
          <a:stretch/>
        </p:blipFill>
        <p:spPr>
          <a:xfrm>
            <a:off x="4475163" y="2214000"/>
            <a:ext cx="7740000" cy="4644000"/>
          </a:xfrm>
          <a:solidFill>
            <a:schemeClr val="bg1">
              <a:lumMod val="85000"/>
            </a:schemeClr>
          </a:solidFill>
        </p:spPr>
      </p:pic>
      <p:sp>
        <p:nvSpPr>
          <p:cNvPr id="36" name="Title 4">
            <a:extLst>
              <a:ext uri="{FF2B5EF4-FFF2-40B4-BE49-F238E27FC236}">
                <a16:creationId xmlns:a16="http://schemas.microsoft.com/office/drawing/2014/main" id="{0FF63BB7-2233-774C-A442-232FCCE5EA2E}"/>
              </a:ext>
            </a:extLst>
          </p:cNvPr>
          <p:cNvSpPr>
            <a:spLocks noGrp="1"/>
          </p:cNvSpPr>
          <p:nvPr>
            <p:ph type="title"/>
          </p:nvPr>
        </p:nvSpPr>
        <p:spPr>
          <a:xfrm>
            <a:off x="3355596" y="775390"/>
            <a:ext cx="8836403" cy="1273215"/>
          </a:xfrm>
        </p:spPr>
        <p:txBody>
          <a:bodyPr lIns="0" tIns="0" rIns="0" bIns="0">
            <a:normAutofit fontScale="90000"/>
          </a:bodyPr>
          <a:lstStyle/>
          <a:p>
            <a:r>
              <a:rPr lang="en-US" dirty="0">
                <a:latin typeface="+mn-lt"/>
              </a:rPr>
              <a:t>CSM ASLP requirement for registration</a:t>
            </a:r>
            <a:br>
              <a:rPr lang="id-ID" dirty="0">
                <a:latin typeface="+mn-lt"/>
              </a:rPr>
            </a:br>
            <a:r>
              <a:rPr lang="en-US" sz="2400" dirty="0">
                <a:latin typeface="+mn-lt"/>
              </a:rPr>
              <a:t>Why is it important?</a:t>
            </a:r>
            <a:br>
              <a:rPr lang="en-US" sz="2400" dirty="0">
                <a:latin typeface="+mn-lt"/>
              </a:rPr>
            </a:br>
            <a:endParaRPr lang="id-ID" sz="2400" dirty="0">
              <a:latin typeface="+mn-lt"/>
            </a:endParaRPr>
          </a:p>
        </p:txBody>
      </p:sp>
      <p:sp>
        <p:nvSpPr>
          <p:cNvPr id="38" name="Rettangolo 37">
            <a:extLst>
              <a:ext uri="{FF2B5EF4-FFF2-40B4-BE49-F238E27FC236}">
                <a16:creationId xmlns:a16="http://schemas.microsoft.com/office/drawing/2014/main" id="{EAE24E6D-0B7B-C146-9463-0D0AF3CC0BB0}"/>
              </a:ext>
            </a:extLst>
          </p:cNvPr>
          <p:cNvSpPr/>
          <p:nvPr/>
        </p:nvSpPr>
        <p:spPr>
          <a:xfrm>
            <a:off x="4466384" y="2213998"/>
            <a:ext cx="207227" cy="4644002"/>
          </a:xfrm>
          <a:prstGeom prst="rect">
            <a:avLst/>
          </a:prstGeom>
          <a:solidFill>
            <a:srgbClr val="364B7D"/>
          </a:solidFill>
          <a:ln>
            <a:solidFill>
              <a:srgbClr val="364B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B66AF753-6FE0-FC19-3F49-0B289E9B05EB}"/>
              </a:ext>
            </a:extLst>
          </p:cNvPr>
          <p:cNvSpPr/>
          <p:nvPr/>
        </p:nvSpPr>
        <p:spPr>
          <a:xfrm>
            <a:off x="363338" y="3874279"/>
            <a:ext cx="3871038"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solidFill>
                  <a:srgbClr val="4A66AC"/>
                </a:solidFill>
                <a:latin typeface="Calibri" panose="020F0502020204030204"/>
              </a:rPr>
              <a:t>4</a:t>
            </a:r>
            <a:r>
              <a:rPr kumimoji="0" lang="en-US" sz="2000" b="1" i="0" u="none" strike="noStrike" kern="1200" cap="none" spc="0" normalizeH="0" baseline="0">
                <a:ln>
                  <a:noFill/>
                </a:ln>
                <a:solidFill>
                  <a:srgbClr val="4A66AC"/>
                </a:solidFill>
                <a:effectLst/>
                <a:uLnTx/>
                <a:uFillTx/>
                <a:latin typeface="Calibri" panose="020F0502020204030204"/>
                <a:ea typeface="+mn-ea"/>
                <a:cs typeface="+mn-cs"/>
              </a:rPr>
              <a:t>) Only registered users working on behalf an Entity is allowed to contribute to the sharing of data of that Entity with the ISS</a:t>
            </a:r>
          </a:p>
        </p:txBody>
      </p:sp>
    </p:spTree>
    <p:extLst>
      <p:ext uri="{BB962C8B-B14F-4D97-AF65-F5344CB8AC3E}">
        <p14:creationId xmlns:p14="http://schemas.microsoft.com/office/powerpoint/2010/main" val="949536116"/>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immagine 17">
            <a:extLst>
              <a:ext uri="{FF2B5EF4-FFF2-40B4-BE49-F238E27FC236}">
                <a16:creationId xmlns:a16="http://schemas.microsoft.com/office/drawing/2014/main" id="{99DD6716-CE98-DC44-9738-DA1B9293FC1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153400" y="0"/>
            <a:ext cx="4038601" cy="6858000"/>
          </a:xfrm>
          <a:prstGeom prst="rect">
            <a:avLst/>
          </a:prstGeom>
        </p:spPr>
      </p:pic>
      <p:sp>
        <p:nvSpPr>
          <p:cNvPr id="6" name="Rettangolo 5">
            <a:extLst>
              <a:ext uri="{FF2B5EF4-FFF2-40B4-BE49-F238E27FC236}">
                <a16:creationId xmlns:a16="http://schemas.microsoft.com/office/drawing/2014/main" id="{3F29321B-332B-3948-8FA0-4947A5B4711C}"/>
              </a:ext>
            </a:extLst>
          </p:cNvPr>
          <p:cNvSpPr/>
          <p:nvPr/>
        </p:nvSpPr>
        <p:spPr>
          <a:xfrm>
            <a:off x="7928753" y="0"/>
            <a:ext cx="22464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2743ACC9-3033-D54A-9ECF-5810DA143A98}"/>
              </a:ext>
            </a:extLst>
          </p:cNvPr>
          <p:cNvSpPr/>
          <p:nvPr/>
        </p:nvSpPr>
        <p:spPr>
          <a:xfrm>
            <a:off x="0" y="3277466"/>
            <a:ext cx="7928753" cy="342526"/>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9" name="TextBox 8">
            <a:extLst>
              <a:ext uri="{FF2B5EF4-FFF2-40B4-BE49-F238E27FC236}">
                <a16:creationId xmlns:a16="http://schemas.microsoft.com/office/drawing/2014/main" id="{15CFA201-2F4D-40D6-9384-EBDBDAB49389}"/>
              </a:ext>
            </a:extLst>
          </p:cNvPr>
          <p:cNvSpPr txBox="1"/>
          <p:nvPr/>
        </p:nvSpPr>
        <p:spPr>
          <a:xfrm>
            <a:off x="11853446" y="2784906"/>
            <a:ext cx="338554" cy="3524907"/>
          </a:xfrm>
          <a:prstGeom prst="rect">
            <a:avLst/>
          </a:prstGeom>
          <a:noFill/>
        </p:spPr>
        <p:txBody>
          <a:bodyPr vert="vert270" wrap="square" rtlCol="0">
            <a:spAutoFit/>
          </a:bodyPr>
          <a:lstStyle/>
          <a:p>
            <a:r>
              <a:rPr lang="en-US" sz="1000">
                <a:solidFill>
                  <a:schemeClr val="bg1"/>
                </a:solidFill>
              </a:rPr>
              <a:t>Photo: Adobe </a:t>
            </a:r>
            <a:r>
              <a:rPr lang="en-US" sz="1000" err="1">
                <a:solidFill>
                  <a:schemeClr val="bg1"/>
                </a:solidFill>
              </a:rPr>
              <a:t>Srock</a:t>
            </a:r>
            <a:r>
              <a:rPr lang="en-US" sz="1000">
                <a:solidFill>
                  <a:schemeClr val="bg1"/>
                </a:solidFill>
              </a:rPr>
              <a:t> / by </a:t>
            </a:r>
            <a:r>
              <a:rPr lang="en-GB" sz="1000">
                <a:solidFill>
                  <a:schemeClr val="bg1"/>
                </a:solidFill>
              </a:rPr>
              <a:t> </a:t>
            </a:r>
            <a:r>
              <a:rPr lang="en-GB" sz="1000" b="0" i="0" u="none" strike="noStrike" err="1">
                <a:solidFill>
                  <a:schemeClr val="bg1"/>
                </a:solidFill>
                <a:effectLst/>
                <a:latin typeface="adobe-clean"/>
              </a:rPr>
              <a:t>tarasylo</a:t>
            </a:r>
            <a:endParaRPr lang="en-GB" sz="1000">
              <a:solidFill>
                <a:schemeClr val="bg1"/>
              </a:solidFill>
            </a:endParaRPr>
          </a:p>
        </p:txBody>
      </p:sp>
      <p:sp>
        <p:nvSpPr>
          <p:cNvPr id="11" name="Title 4">
            <a:extLst>
              <a:ext uri="{FF2B5EF4-FFF2-40B4-BE49-F238E27FC236}">
                <a16:creationId xmlns:a16="http://schemas.microsoft.com/office/drawing/2014/main" id="{DEFDA631-2D13-D345-A70C-9E279D6251BC}"/>
              </a:ext>
            </a:extLst>
          </p:cNvPr>
          <p:cNvSpPr txBox="1">
            <a:spLocks/>
          </p:cNvSpPr>
          <p:nvPr/>
        </p:nvSpPr>
        <p:spPr>
          <a:xfrm>
            <a:off x="1419730" y="1185548"/>
            <a:ext cx="5637167" cy="127321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800" kern="1200">
                <a:solidFill>
                  <a:schemeClr val="tx1">
                    <a:lumMod val="50000"/>
                    <a:lumOff val="50000"/>
                  </a:schemeClr>
                </a:solidFill>
                <a:latin typeface="+mj-lt"/>
                <a:ea typeface="+mj-ea"/>
                <a:cs typeface="+mj-cs"/>
              </a:defRPr>
            </a:lvl1pPr>
          </a:lstStyle>
          <a:p>
            <a:r>
              <a:rPr lang="fr-BE" dirty="0">
                <a:solidFill>
                  <a:schemeClr val="bg1"/>
                </a:solidFill>
                <a:latin typeface="+mn-lt"/>
              </a:rPr>
              <a:t>Registration Guidance</a:t>
            </a:r>
            <a:endParaRPr lang="id-ID" sz="2400" dirty="0">
              <a:solidFill>
                <a:schemeClr val="bg1"/>
              </a:solidFill>
              <a:latin typeface="+mn-lt"/>
            </a:endParaRPr>
          </a:p>
        </p:txBody>
      </p:sp>
      <p:sp>
        <p:nvSpPr>
          <p:cNvPr id="2" name="Rectangle 2">
            <a:extLst>
              <a:ext uri="{FF2B5EF4-FFF2-40B4-BE49-F238E27FC236}">
                <a16:creationId xmlns:a16="http://schemas.microsoft.com/office/drawing/2014/main" id="{808228EE-4D20-A24E-5032-394CB3E5B8A4}"/>
              </a:ext>
            </a:extLst>
          </p:cNvPr>
          <p:cNvSpPr/>
          <p:nvPr/>
        </p:nvSpPr>
        <p:spPr>
          <a:xfrm>
            <a:off x="1419730" y="2346777"/>
            <a:ext cx="6509022" cy="3785652"/>
          </a:xfrm>
          <a:prstGeom prst="rect">
            <a:avLst/>
          </a:prstGeom>
        </p:spPr>
        <p:txBody>
          <a:bodyPr wrap="square">
            <a:spAutoFit/>
          </a:bodyPr>
          <a:lstStyle/>
          <a:p>
            <a:pPr marL="457200" indent="-457200">
              <a:buFont typeface="+mj-lt"/>
              <a:buAutoNum type="arabicPeriod"/>
            </a:pPr>
            <a:r>
              <a:rPr lang="en-US" sz="2000" b="0" i="0" dirty="0">
                <a:solidFill>
                  <a:schemeClr val="bg1"/>
                </a:solidFill>
                <a:effectLst/>
                <a:latin typeface="Calibri" panose="020F0502020204030204" pitchFamily="34" charset="0"/>
              </a:rPr>
              <a:t>CSM ASLP requirement for registration</a:t>
            </a:r>
          </a:p>
          <a:p>
            <a:pPr marL="914400" lvl="1" indent="-457200">
              <a:buFont typeface="+mj-lt"/>
              <a:buAutoNum type="arabicPeriod"/>
            </a:pPr>
            <a:r>
              <a:rPr lang="en-US" sz="2000" dirty="0">
                <a:solidFill>
                  <a:schemeClr val="bg1"/>
                </a:solidFill>
                <a:latin typeface="Calibri" panose="020F0502020204030204" pitchFamily="34" charset="0"/>
              </a:rPr>
              <a:t>Why is it used for?</a:t>
            </a:r>
          </a:p>
          <a:p>
            <a:pPr marL="914400" lvl="1" indent="-457200">
              <a:buFont typeface="+mj-lt"/>
              <a:buAutoNum type="arabicPeriod"/>
            </a:pPr>
            <a:r>
              <a:rPr lang="en-US" sz="2000" dirty="0">
                <a:solidFill>
                  <a:schemeClr val="bg1"/>
                </a:solidFill>
                <a:latin typeface="Calibri" panose="020F0502020204030204" pitchFamily="34" charset="0"/>
              </a:rPr>
              <a:t>Why it is important?</a:t>
            </a:r>
          </a:p>
          <a:p>
            <a:pPr marL="457200" indent="-457200">
              <a:buFont typeface="+mj-lt"/>
              <a:buAutoNum type="arabicPeriod"/>
            </a:pPr>
            <a:r>
              <a:rPr lang="en-US" sz="2000" b="0" i="0" dirty="0">
                <a:solidFill>
                  <a:schemeClr val="bg1"/>
                </a:solidFill>
                <a:effectLst/>
                <a:latin typeface="Calibri" panose="020F0502020204030204" pitchFamily="34" charset="0"/>
              </a:rPr>
              <a:t>How to prepare for good quality registration?</a:t>
            </a:r>
          </a:p>
          <a:p>
            <a:pPr marL="914400" lvl="1" indent="-457200">
              <a:buFont typeface="+mj-lt"/>
              <a:buAutoNum type="arabicPeriod"/>
            </a:pPr>
            <a:r>
              <a:rPr lang="en-US" sz="2000" dirty="0">
                <a:solidFill>
                  <a:schemeClr val="bg1"/>
                </a:solidFill>
                <a:latin typeface="Calibri" panose="020F0502020204030204" pitchFamily="34" charset="0"/>
              </a:rPr>
              <a:t>Entity Contact (Power Users)</a:t>
            </a:r>
          </a:p>
          <a:p>
            <a:pPr marL="914400" lvl="1" indent="-457200">
              <a:buFont typeface="+mj-lt"/>
              <a:buAutoNum type="arabicPeriod"/>
            </a:pPr>
            <a:r>
              <a:rPr lang="en-US" sz="2000" dirty="0">
                <a:solidFill>
                  <a:schemeClr val="bg1"/>
                </a:solidFill>
                <a:latin typeface="Calibri" panose="020F0502020204030204" pitchFamily="34" charset="0"/>
              </a:rPr>
              <a:t>Entity Contributors (Other Entity’s Users)</a:t>
            </a:r>
          </a:p>
          <a:p>
            <a:pPr marL="914400" lvl="1" indent="-457200">
              <a:buFont typeface="+mj-lt"/>
              <a:buAutoNum type="arabicPeriod"/>
            </a:pPr>
            <a:r>
              <a:rPr lang="en-US" sz="2000" dirty="0">
                <a:solidFill>
                  <a:schemeClr val="bg1"/>
                </a:solidFill>
                <a:latin typeface="Calibri" panose="020F0502020204030204" pitchFamily="34" charset="0"/>
              </a:rPr>
              <a:t>Supporting justification</a:t>
            </a:r>
          </a:p>
          <a:p>
            <a:pPr marL="457200" indent="-457200">
              <a:buFont typeface="+mj-lt"/>
              <a:buAutoNum type="arabicPeriod"/>
            </a:pPr>
            <a:r>
              <a:rPr lang="en-US" sz="2000" dirty="0">
                <a:solidFill>
                  <a:schemeClr val="bg1"/>
                </a:solidFill>
                <a:latin typeface="Calibri" panose="020F0502020204030204" pitchFamily="34" charset="0"/>
              </a:rPr>
              <a:t>How to fill-out your Registration?</a:t>
            </a:r>
          </a:p>
          <a:p>
            <a:pPr marL="914400" lvl="1" indent="-457200">
              <a:buFont typeface="+mj-lt"/>
              <a:buAutoNum type="arabicPeriod"/>
            </a:pPr>
            <a:r>
              <a:rPr lang="en-US" sz="2000" dirty="0">
                <a:solidFill>
                  <a:schemeClr val="bg1"/>
                </a:solidFill>
                <a:latin typeface="Calibri" panose="020F0502020204030204" pitchFamily="34" charset="0"/>
              </a:rPr>
              <a:t>First registration</a:t>
            </a:r>
            <a:endParaRPr lang="en-US" sz="2000" b="0" i="0" dirty="0">
              <a:solidFill>
                <a:schemeClr val="bg1"/>
              </a:solidFill>
              <a:effectLst/>
              <a:latin typeface="Calibri" panose="020F0502020204030204" pitchFamily="34" charset="0"/>
            </a:endParaRPr>
          </a:p>
          <a:p>
            <a:pPr marL="457200" indent="-457200">
              <a:buFont typeface="+mj-lt"/>
              <a:buAutoNum type="arabicPeriod"/>
            </a:pPr>
            <a:r>
              <a:rPr lang="en-US" sz="2000" b="0" i="0" dirty="0">
                <a:solidFill>
                  <a:schemeClr val="bg1"/>
                </a:solidFill>
                <a:effectLst/>
                <a:latin typeface="Calibri" panose="020F0502020204030204" pitchFamily="34" charset="0"/>
              </a:rPr>
              <a:t>How to update your Registration?</a:t>
            </a:r>
            <a:endParaRPr lang="en-US" sz="2000" dirty="0">
              <a:solidFill>
                <a:schemeClr val="bg1"/>
              </a:solidFill>
              <a:latin typeface="Calibri" panose="020F0502020204030204" pitchFamily="34" charset="0"/>
            </a:endParaRPr>
          </a:p>
          <a:p>
            <a:pPr marL="914400" lvl="1" indent="-457200">
              <a:buFont typeface="+mj-lt"/>
              <a:buAutoNum type="arabicPeriod"/>
            </a:pPr>
            <a:r>
              <a:rPr lang="en-US" sz="2000" dirty="0">
                <a:solidFill>
                  <a:schemeClr val="bg1"/>
                </a:solidFill>
                <a:latin typeface="Calibri" panose="020F0502020204030204" pitchFamily="34" charset="0"/>
              </a:rPr>
              <a:t>Registration update</a:t>
            </a:r>
          </a:p>
          <a:p>
            <a:pPr marL="457200" indent="-457200">
              <a:buFont typeface="+mj-lt"/>
              <a:buAutoNum type="arabicPeriod"/>
            </a:pPr>
            <a:r>
              <a:rPr lang="en-US" sz="2000" dirty="0">
                <a:solidFill>
                  <a:schemeClr val="bg1"/>
                </a:solidFill>
                <a:latin typeface="Calibri" panose="020F0502020204030204" pitchFamily="34" charset="0"/>
              </a:rPr>
              <a:t>How to contact ERA, in case of need?</a:t>
            </a:r>
          </a:p>
        </p:txBody>
      </p:sp>
    </p:spTree>
    <p:extLst>
      <p:ext uri="{BB962C8B-B14F-4D97-AF65-F5344CB8AC3E}">
        <p14:creationId xmlns:p14="http://schemas.microsoft.com/office/powerpoint/2010/main" val="42258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F3F4D883-50AB-DAA3-03ED-148B90F617E3}"/>
              </a:ext>
            </a:extLst>
          </p:cNvPr>
          <p:cNvSpPr>
            <a:spLocks noGrp="1"/>
          </p:cNvSpPr>
          <p:nvPr>
            <p:ph type="title"/>
          </p:nvPr>
        </p:nvSpPr>
        <p:spPr>
          <a:xfrm>
            <a:off x="3355597" y="87493"/>
            <a:ext cx="8836403" cy="1273215"/>
          </a:xfrm>
        </p:spPr>
        <p:txBody>
          <a:bodyPr lIns="0" tIns="0" rIns="0" bIns="0">
            <a:normAutofit fontScale="90000"/>
          </a:bodyPr>
          <a:lstStyle/>
          <a:p>
            <a:r>
              <a:rPr lang="en-US" dirty="0">
                <a:latin typeface="+mn-lt"/>
              </a:rPr>
              <a:t>How to prepare for good quality registration?</a:t>
            </a:r>
            <a:br>
              <a:rPr lang="en-US" sz="2400" dirty="0">
                <a:latin typeface="+mn-lt"/>
              </a:rPr>
            </a:br>
            <a:endParaRPr lang="id-ID" sz="2400" dirty="0">
              <a:latin typeface="+mn-lt"/>
            </a:endParaRPr>
          </a:p>
        </p:txBody>
      </p:sp>
    </p:spTree>
    <p:extLst>
      <p:ext uri="{BB962C8B-B14F-4D97-AF65-F5344CB8AC3E}">
        <p14:creationId xmlns:p14="http://schemas.microsoft.com/office/powerpoint/2010/main" val="927466950"/>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321392" y="2372566"/>
            <a:ext cx="6428029" cy="707886"/>
          </a:xfrm>
          <a:prstGeom prst="rect">
            <a:avLst/>
          </a:prstGeom>
        </p:spPr>
        <p:txBody>
          <a:bodyPr wrap="square">
            <a:spAutoFit/>
          </a:bodyPr>
          <a:lstStyle/>
          <a:p>
            <a:pPr lvl="0">
              <a:defRPr/>
            </a:pPr>
            <a:r>
              <a:rPr kumimoji="0" lang="en-US" sz="2000" b="1" i="0" u="none" strike="noStrike" kern="1200" cap="none" spc="0" normalizeH="0" baseline="0" dirty="0">
                <a:ln>
                  <a:noFill/>
                </a:ln>
                <a:solidFill>
                  <a:srgbClr val="4A66AC"/>
                </a:solidFill>
                <a:effectLst/>
                <a:uLnTx/>
                <a:uFillTx/>
                <a:latin typeface="Calibri" panose="020F0502020204030204"/>
                <a:ea typeface="+mn-ea"/>
                <a:cs typeface="+mn-cs"/>
              </a:rPr>
              <a:t>1) One registration template</a:t>
            </a:r>
            <a:r>
              <a:rPr lang="en-US" sz="2000" b="1" dirty="0">
                <a:solidFill>
                  <a:srgbClr val="4A66AC"/>
                </a:solidFill>
              </a:rPr>
              <a:t> shall </a:t>
            </a:r>
            <a:r>
              <a:rPr kumimoji="0" lang="en-US" sz="2000" b="1" i="0" u="none" strike="noStrike" kern="1200" cap="none" spc="0" normalizeH="0" baseline="0" dirty="0">
                <a:ln>
                  <a:noFill/>
                </a:ln>
                <a:solidFill>
                  <a:srgbClr val="4A66AC"/>
                </a:solidFill>
                <a:effectLst/>
                <a:uLnTx/>
                <a:uFillTx/>
                <a:latin typeface="Calibri" panose="020F0502020204030204"/>
                <a:ea typeface="+mn-ea"/>
                <a:cs typeface="+mn-cs"/>
              </a:rPr>
              <a:t>be prepared for</a:t>
            </a:r>
            <a:r>
              <a:rPr lang="en-US" sz="2000" b="1" dirty="0">
                <a:solidFill>
                  <a:srgbClr val="4A66AC"/>
                </a:solidFill>
              </a:rPr>
              <a:t> each category of </a:t>
            </a:r>
            <a:r>
              <a:rPr kumimoji="0" lang="en-US" sz="2000" b="1" i="0" u="none" strike="noStrike" kern="1200" cap="none" spc="0" normalizeH="0" baseline="0" dirty="0">
                <a:ln>
                  <a:noFill/>
                </a:ln>
                <a:solidFill>
                  <a:srgbClr val="4A66AC"/>
                </a:solidFill>
                <a:effectLst/>
                <a:uLnTx/>
                <a:uFillTx/>
                <a:latin typeface="Calibri" panose="020F0502020204030204"/>
                <a:ea typeface="+mn-ea"/>
                <a:cs typeface="+mn-cs"/>
              </a:rPr>
              <a:t>Entity the Entity wants to </a:t>
            </a:r>
            <a:r>
              <a:rPr lang="en-US" sz="2000" b="1" dirty="0">
                <a:solidFill>
                  <a:srgbClr val="4A66AC"/>
                </a:solidFill>
                <a:latin typeface="Calibri" panose="020F0502020204030204"/>
              </a:rPr>
              <a:t>apply</a:t>
            </a:r>
            <a:endParaRPr kumimoji="0" lang="en-US" sz="2000" b="1" i="0" u="none" strike="noStrike" kern="1200" cap="none" spc="0" normalizeH="0" baseline="0" dirty="0">
              <a:ln>
                <a:noFill/>
              </a:ln>
              <a:solidFill>
                <a:srgbClr val="4A66AC"/>
              </a:solidFill>
              <a:effectLst/>
              <a:uLnTx/>
              <a:uFillTx/>
              <a:latin typeface="Calibri" panose="020F0502020204030204"/>
              <a:ea typeface="+mn-ea"/>
              <a:cs typeface="+mn-cs"/>
            </a:endParaRPr>
          </a:p>
        </p:txBody>
      </p:sp>
      <p:sp>
        <p:nvSpPr>
          <p:cNvPr id="26" name="Rectangle 25"/>
          <p:cNvSpPr/>
          <p:nvPr/>
        </p:nvSpPr>
        <p:spPr>
          <a:xfrm>
            <a:off x="321392" y="3712190"/>
            <a:ext cx="6236426" cy="2862322"/>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dirty="0">
                <a:ln>
                  <a:noFill/>
                </a:ln>
                <a:solidFill>
                  <a:srgbClr val="4A66AC"/>
                </a:solidFill>
                <a:effectLst/>
                <a:uLnTx/>
                <a:uFillTx/>
                <a:latin typeface="Calibri" panose="020F0502020204030204"/>
                <a:ea typeface="+mn-ea"/>
                <a:cs typeface="+mn-cs"/>
              </a:rPr>
              <a:t>2) For each category applied, Power User(s)  shall be nominated by the Entity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dirty="0">
              <a:solidFill>
                <a:srgbClr val="4A66AC"/>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dirty="0">
              <a:ln>
                <a:noFill/>
              </a:ln>
              <a:solidFill>
                <a:srgbClr val="4A66AC"/>
              </a:solidFill>
              <a:effectLst/>
              <a:uLnTx/>
              <a:uFillTx/>
              <a:latin typeface="Calibri" panose="020F0502020204030204"/>
              <a:ea typeface="+mn-ea"/>
              <a:cs typeface="+mn-cs"/>
            </a:endParaRPr>
          </a:p>
          <a:p>
            <a:pPr>
              <a:defRPr/>
            </a:pPr>
            <a:r>
              <a:rPr lang="en-US" sz="2000" b="1" dirty="0">
                <a:solidFill>
                  <a:srgbClr val="4A66AC"/>
                </a:solidFill>
                <a:latin typeface="Calibri" panose="020F0502020204030204"/>
              </a:rPr>
              <a:t>3) The ‘Power User’ will have higher privileges, including the responsibility to declare </a:t>
            </a:r>
            <a:r>
              <a:rPr lang="en-US" sz="2000" b="1" dirty="0">
                <a:solidFill>
                  <a:srgbClr val="4A66AC"/>
                </a:solidFill>
              </a:rPr>
              <a:t>other ISS users working on behalf that Entity</a:t>
            </a:r>
            <a:endParaRPr lang="en-US" sz="2000" b="1" dirty="0">
              <a:solidFill>
                <a:srgbClr val="4A66AC"/>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dirty="0">
              <a:solidFill>
                <a:srgbClr val="4A66AC"/>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dirty="0">
              <a:ln>
                <a:noFill/>
              </a:ln>
              <a:solidFill>
                <a:srgbClr val="4A66AC"/>
              </a:solidFill>
              <a:effectLst/>
              <a:uLnTx/>
              <a:uFillTx/>
              <a:latin typeface="Calibri" panose="020F0502020204030204"/>
              <a:ea typeface="+mn-ea"/>
              <a:cs typeface="+mn-cs"/>
            </a:endParaRPr>
          </a:p>
        </p:txBody>
      </p:sp>
      <p:pic>
        <p:nvPicPr>
          <p:cNvPr id="18" name="Segnaposto immagine 17">
            <a:extLst>
              <a:ext uri="{FF2B5EF4-FFF2-40B4-BE49-F238E27FC236}">
                <a16:creationId xmlns:a16="http://schemas.microsoft.com/office/drawing/2014/main" id="{08B823A1-9008-6B44-9320-B839FD410B96}"/>
              </a:ext>
            </a:extLst>
          </p:cNvPr>
          <p:cNvPicPr>
            <a:picLocks noGrp="1" noChangeAspect="1"/>
          </p:cNvPicPr>
          <p:nvPr>
            <p:ph type="pic" sz="quarter" idx="20"/>
          </p:nvPr>
        </p:nvPicPr>
        <p:blipFill rotWithShape="1">
          <a:blip r:embed="rId2" cstate="screen">
            <a:extLst>
              <a:ext uri="{28A0092B-C50C-407E-A947-70E740481C1C}">
                <a14:useLocalDpi xmlns:a14="http://schemas.microsoft.com/office/drawing/2010/main"/>
              </a:ext>
            </a:extLst>
          </a:blip>
          <a:srcRect/>
          <a:stretch/>
        </p:blipFill>
        <p:spPr>
          <a:xfrm>
            <a:off x="7189365" y="2214000"/>
            <a:ext cx="5025798" cy="4644000"/>
          </a:xfrm>
          <a:solidFill>
            <a:schemeClr val="bg1">
              <a:lumMod val="85000"/>
            </a:schemeClr>
          </a:solidFill>
        </p:spPr>
      </p:pic>
      <p:sp>
        <p:nvSpPr>
          <p:cNvPr id="36" name="Title 4">
            <a:extLst>
              <a:ext uri="{FF2B5EF4-FFF2-40B4-BE49-F238E27FC236}">
                <a16:creationId xmlns:a16="http://schemas.microsoft.com/office/drawing/2014/main" id="{0FF63BB7-2233-774C-A442-232FCCE5EA2E}"/>
              </a:ext>
            </a:extLst>
          </p:cNvPr>
          <p:cNvSpPr>
            <a:spLocks noGrp="1"/>
          </p:cNvSpPr>
          <p:nvPr>
            <p:ph type="title"/>
          </p:nvPr>
        </p:nvSpPr>
        <p:spPr>
          <a:xfrm>
            <a:off x="3355596" y="775390"/>
            <a:ext cx="8836403" cy="1273215"/>
          </a:xfrm>
        </p:spPr>
        <p:txBody>
          <a:bodyPr lIns="0" tIns="0" rIns="0" bIns="0">
            <a:normAutofit fontScale="90000"/>
          </a:bodyPr>
          <a:lstStyle/>
          <a:p>
            <a:r>
              <a:rPr lang="en-US" dirty="0">
                <a:latin typeface="+mn-lt"/>
              </a:rPr>
              <a:t>How to prepare for good quality registration?</a:t>
            </a:r>
            <a:br>
              <a:rPr lang="id-ID" dirty="0">
                <a:latin typeface="+mn-lt"/>
              </a:rPr>
            </a:br>
            <a:r>
              <a:rPr lang="en-US" sz="2400" dirty="0">
                <a:latin typeface="+mn-lt"/>
              </a:rPr>
              <a:t>Entity Category and Power User</a:t>
            </a:r>
            <a:endParaRPr lang="id-ID" sz="2400" dirty="0">
              <a:latin typeface="+mn-lt"/>
            </a:endParaRPr>
          </a:p>
        </p:txBody>
      </p:sp>
      <p:sp>
        <p:nvSpPr>
          <p:cNvPr id="38" name="Rettangolo 37">
            <a:extLst>
              <a:ext uri="{FF2B5EF4-FFF2-40B4-BE49-F238E27FC236}">
                <a16:creationId xmlns:a16="http://schemas.microsoft.com/office/drawing/2014/main" id="{EAE24E6D-0B7B-C146-9463-0D0AF3CC0BB0}"/>
              </a:ext>
            </a:extLst>
          </p:cNvPr>
          <p:cNvSpPr/>
          <p:nvPr/>
        </p:nvSpPr>
        <p:spPr>
          <a:xfrm>
            <a:off x="6970365" y="2214000"/>
            <a:ext cx="207227" cy="4644002"/>
          </a:xfrm>
          <a:prstGeom prst="rect">
            <a:avLst/>
          </a:prstGeom>
          <a:solidFill>
            <a:srgbClr val="364B7D"/>
          </a:solidFill>
          <a:ln>
            <a:solidFill>
              <a:srgbClr val="364B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4944871"/>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321392" y="2523904"/>
            <a:ext cx="6347263" cy="3785652"/>
          </a:xfrm>
          <a:prstGeom prst="rect">
            <a:avLst/>
          </a:prstGeom>
        </p:spPr>
        <p:txBody>
          <a:bodyPr wrap="square" lIns="91440" tIns="45720" rIns="91440" bIns="45720" anchor="t">
            <a:spAutoFit/>
          </a:bodyPr>
          <a:lstStyle/>
          <a:p>
            <a:r>
              <a:rPr lang="en-US" sz="2000" b="1" dirty="0">
                <a:solidFill>
                  <a:srgbClr val="4A66AC"/>
                </a:solidFill>
                <a:latin typeface="Calibri" panose="020F0502020204030204"/>
              </a:rPr>
              <a:t>4) For each Entity established in the ISS Pilot, </a:t>
            </a:r>
            <a:r>
              <a:rPr lang="en-US" sz="2000" b="1" dirty="0">
                <a:solidFill>
                  <a:srgbClr val="4A66AC"/>
                </a:solidFill>
              </a:rPr>
              <a:t>the Power User(s) of this Entity shall manage the group of users work</a:t>
            </a:r>
            <a:r>
              <a:rPr lang="en-US" sz="2000" b="1" dirty="0">
                <a:solidFill>
                  <a:srgbClr val="4A66AC"/>
                </a:solidFill>
                <a:latin typeface="Calibri" panose="020F0502020204030204"/>
              </a:rPr>
              <a:t>ing for this Entity. </a:t>
            </a:r>
          </a:p>
          <a:p>
            <a:endParaRPr lang="en-US" sz="2000" b="1" dirty="0">
              <a:solidFill>
                <a:srgbClr val="4A66AC"/>
              </a:solidFill>
              <a:latin typeface="Calibri" panose="020F0502020204030204"/>
            </a:endParaRPr>
          </a:p>
          <a:p>
            <a:r>
              <a:rPr lang="en-US" sz="2000" b="1" dirty="0">
                <a:solidFill>
                  <a:srgbClr val="4A66AC"/>
                </a:solidFill>
                <a:latin typeface="Calibri" panose="020F0502020204030204"/>
              </a:rPr>
              <a:t>5) The Entity Power User(s) is/are responsible to add/delete/set the role exercised by each Entity’s user(s) in the group.</a:t>
            </a:r>
          </a:p>
          <a:p>
            <a:endParaRPr lang="en-US" sz="2000" b="1" dirty="0">
              <a:solidFill>
                <a:srgbClr val="4A66AC"/>
              </a:solidFill>
              <a:latin typeface="Calibri" panose="020F0502020204030204"/>
            </a:endParaRPr>
          </a:p>
          <a:p>
            <a:r>
              <a:rPr lang="en-US" sz="2000" b="1" dirty="0">
                <a:solidFill>
                  <a:srgbClr val="4A66AC"/>
                </a:solidFill>
                <a:latin typeface="Calibri" panose="020F0502020204030204"/>
              </a:rPr>
              <a:t>Note1: To ensure user management continuity, it is recommended that each entity nominates</a:t>
            </a:r>
          </a:p>
          <a:p>
            <a:r>
              <a:rPr lang="en-US" sz="2000" b="1" dirty="0">
                <a:solidFill>
                  <a:srgbClr val="4A66AC"/>
                </a:solidFill>
                <a:latin typeface="Calibri" panose="020F0502020204030204"/>
              </a:rPr>
              <a:t> – at least – 2 power users.</a:t>
            </a:r>
          </a:p>
          <a:p>
            <a:endParaRPr lang="en-US" sz="2000" b="1" dirty="0">
              <a:solidFill>
                <a:srgbClr val="4A66AC"/>
              </a:solidFill>
              <a:latin typeface="Calibri" panose="020F0502020204030204"/>
            </a:endParaRPr>
          </a:p>
        </p:txBody>
      </p:sp>
      <p:pic>
        <p:nvPicPr>
          <p:cNvPr id="18" name="Segnaposto immagine 17">
            <a:extLst>
              <a:ext uri="{FF2B5EF4-FFF2-40B4-BE49-F238E27FC236}">
                <a16:creationId xmlns:a16="http://schemas.microsoft.com/office/drawing/2014/main" id="{08B823A1-9008-6B44-9320-B839FD410B96}"/>
              </a:ext>
            </a:extLst>
          </p:cNvPr>
          <p:cNvPicPr>
            <a:picLocks noGrp="1" noChangeAspect="1"/>
          </p:cNvPicPr>
          <p:nvPr>
            <p:ph type="pic" sz="quarter" idx="20"/>
          </p:nvPr>
        </p:nvPicPr>
        <p:blipFill rotWithShape="1">
          <a:blip r:embed="rId2" cstate="screen">
            <a:extLst>
              <a:ext uri="{28A0092B-C50C-407E-A947-70E740481C1C}">
                <a14:useLocalDpi xmlns:a14="http://schemas.microsoft.com/office/drawing/2010/main"/>
              </a:ext>
            </a:extLst>
          </a:blip>
          <a:srcRect/>
          <a:stretch/>
        </p:blipFill>
        <p:spPr>
          <a:xfrm>
            <a:off x="7203050" y="2214000"/>
            <a:ext cx="5106947" cy="4644000"/>
          </a:xfrm>
          <a:solidFill>
            <a:schemeClr val="bg1">
              <a:lumMod val="85000"/>
            </a:schemeClr>
          </a:solidFill>
        </p:spPr>
      </p:pic>
      <p:sp>
        <p:nvSpPr>
          <p:cNvPr id="36" name="Title 4">
            <a:extLst>
              <a:ext uri="{FF2B5EF4-FFF2-40B4-BE49-F238E27FC236}">
                <a16:creationId xmlns:a16="http://schemas.microsoft.com/office/drawing/2014/main" id="{0FF63BB7-2233-774C-A442-232FCCE5EA2E}"/>
              </a:ext>
            </a:extLst>
          </p:cNvPr>
          <p:cNvSpPr>
            <a:spLocks noGrp="1"/>
          </p:cNvSpPr>
          <p:nvPr>
            <p:ph type="title"/>
          </p:nvPr>
        </p:nvSpPr>
        <p:spPr>
          <a:xfrm>
            <a:off x="3355596" y="516778"/>
            <a:ext cx="8836403" cy="1273215"/>
          </a:xfrm>
        </p:spPr>
        <p:txBody>
          <a:bodyPr lIns="0" tIns="0" rIns="0" bIns="0">
            <a:normAutofit fontScale="90000"/>
          </a:bodyPr>
          <a:lstStyle/>
          <a:p>
            <a:r>
              <a:rPr lang="en-US" dirty="0">
                <a:latin typeface="+mn-lt"/>
              </a:rPr>
              <a:t>How to prepare for good quality registration?</a:t>
            </a:r>
            <a:br>
              <a:rPr lang="id-ID" dirty="0">
                <a:latin typeface="+mn-lt"/>
              </a:rPr>
            </a:br>
            <a:r>
              <a:rPr lang="en-US" sz="2400" dirty="0">
                <a:latin typeface="+mn-lt"/>
              </a:rPr>
              <a:t>Entity users (contributors)</a:t>
            </a:r>
            <a:endParaRPr lang="id-ID" sz="2400" dirty="0">
              <a:latin typeface="+mn-lt"/>
            </a:endParaRPr>
          </a:p>
        </p:txBody>
      </p:sp>
      <p:sp>
        <p:nvSpPr>
          <p:cNvPr id="38" name="Rettangolo 37">
            <a:extLst>
              <a:ext uri="{FF2B5EF4-FFF2-40B4-BE49-F238E27FC236}">
                <a16:creationId xmlns:a16="http://schemas.microsoft.com/office/drawing/2014/main" id="{EAE24E6D-0B7B-C146-9463-0D0AF3CC0BB0}"/>
              </a:ext>
            </a:extLst>
          </p:cNvPr>
          <p:cNvSpPr/>
          <p:nvPr/>
        </p:nvSpPr>
        <p:spPr>
          <a:xfrm>
            <a:off x="6995823" y="2213998"/>
            <a:ext cx="207227" cy="4644002"/>
          </a:xfrm>
          <a:prstGeom prst="rect">
            <a:avLst/>
          </a:prstGeom>
          <a:solidFill>
            <a:srgbClr val="364B7D"/>
          </a:solidFill>
          <a:ln>
            <a:solidFill>
              <a:srgbClr val="364B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2971612"/>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363337" y="2667004"/>
            <a:ext cx="6342263" cy="3477875"/>
          </a:xfrm>
          <a:prstGeom prst="rect">
            <a:avLst/>
          </a:prstGeom>
        </p:spPr>
        <p:txBody>
          <a:bodyPr wrap="square" lIns="91440" tIns="45720" rIns="91440" bIns="45720" anchor="t">
            <a:spAutoFit/>
          </a:bodyPr>
          <a:lstStyle/>
          <a:p>
            <a:pPr>
              <a:defRPr/>
            </a:pPr>
            <a:r>
              <a:rPr lang="en-US" sz="2000" b="1" dirty="0">
                <a:solidFill>
                  <a:srgbClr val="4A66AC"/>
                </a:solidFill>
              </a:rPr>
              <a:t>6) Valid supporting document(s) shall be attached with the registration record to justify the applicable entity category</a:t>
            </a:r>
          </a:p>
          <a:p>
            <a:pPr>
              <a:defRPr/>
            </a:pPr>
            <a:r>
              <a:rPr lang="en-US" sz="2000" b="1" dirty="0">
                <a:solidFill>
                  <a:srgbClr val="4A66AC"/>
                </a:solidFill>
              </a:rPr>
              <a:t>(e.g. certificate / authorization …)</a:t>
            </a:r>
          </a:p>
          <a:p>
            <a:pPr>
              <a:defRPr/>
            </a:pPr>
            <a:endParaRPr lang="en-US" sz="2000" b="1" dirty="0">
              <a:solidFill>
                <a:srgbClr val="4A66AC"/>
              </a:solidFill>
            </a:endParaRPr>
          </a:p>
          <a:p>
            <a:pPr>
              <a:defRPr/>
            </a:pPr>
            <a:endParaRPr lang="en-US" sz="2000" b="1" dirty="0">
              <a:solidFill>
                <a:srgbClr val="4A66AC"/>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4A66AC"/>
                </a:solidFill>
                <a:latin typeface="Calibri" panose="020F0502020204030204"/>
              </a:rPr>
              <a:t>7</a:t>
            </a:r>
            <a:r>
              <a:rPr kumimoji="0" lang="en-US" sz="2000" b="1" i="0" u="none" strike="noStrike" kern="1200" cap="none" spc="0" normalizeH="0" baseline="0">
                <a:ln>
                  <a:noFill/>
                </a:ln>
                <a:solidFill>
                  <a:srgbClr val="4A66AC"/>
                </a:solidFill>
                <a:effectLst/>
                <a:uLnTx/>
                <a:uFillTx/>
                <a:latin typeface="Calibri" panose="020F0502020204030204"/>
                <a:ea typeface="+mn-ea"/>
                <a:cs typeface="+mn-cs"/>
              </a:rPr>
              <a:t>) </a:t>
            </a:r>
            <a:r>
              <a:rPr kumimoji="0" lang="en-US" sz="2000" b="1" i="0" u="none" strike="noStrike" kern="1200" cap="none" spc="0" normalizeH="0" baseline="0" dirty="0">
                <a:ln>
                  <a:noFill/>
                </a:ln>
                <a:solidFill>
                  <a:srgbClr val="4A66AC"/>
                </a:solidFill>
                <a:effectLst/>
                <a:uLnTx/>
                <a:uFillTx/>
                <a:latin typeface="Calibri" panose="020F0502020204030204"/>
                <a:ea typeface="+mn-ea"/>
                <a:cs typeface="+mn-cs"/>
              </a:rPr>
              <a:t>ERA will check the Entity supporting documents to confirm the Category to which each Entity is entitled to be allocated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dirty="0">
              <a:ln>
                <a:noFill/>
              </a:ln>
              <a:solidFill>
                <a:srgbClr val="4A66AC"/>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dirty="0">
              <a:ln>
                <a:noFill/>
              </a:ln>
              <a:solidFill>
                <a:srgbClr val="4A66AC"/>
              </a:solidFill>
              <a:effectLst/>
              <a:uLnTx/>
              <a:uFillTx/>
              <a:latin typeface="Calibri" panose="020F0502020204030204"/>
              <a:ea typeface="+mn-ea"/>
              <a:cs typeface="+mn-cs"/>
            </a:endParaRPr>
          </a:p>
        </p:txBody>
      </p:sp>
      <p:pic>
        <p:nvPicPr>
          <p:cNvPr id="18" name="Segnaposto immagine 17">
            <a:extLst>
              <a:ext uri="{FF2B5EF4-FFF2-40B4-BE49-F238E27FC236}">
                <a16:creationId xmlns:a16="http://schemas.microsoft.com/office/drawing/2014/main" id="{08B823A1-9008-6B44-9320-B839FD410B96}"/>
              </a:ext>
            </a:extLst>
          </p:cNvPr>
          <p:cNvPicPr>
            <a:picLocks noGrp="1" noChangeAspect="1"/>
          </p:cNvPicPr>
          <p:nvPr>
            <p:ph type="pic" sz="quarter" idx="20"/>
          </p:nvPr>
        </p:nvPicPr>
        <p:blipFill rotWithShape="1">
          <a:blip r:embed="rId2" cstate="screen">
            <a:extLst>
              <a:ext uri="{28A0092B-C50C-407E-A947-70E740481C1C}">
                <a14:useLocalDpi xmlns:a14="http://schemas.microsoft.com/office/drawing/2010/main"/>
              </a:ext>
            </a:extLst>
          </a:blip>
          <a:srcRect/>
          <a:stretch/>
        </p:blipFill>
        <p:spPr>
          <a:xfrm>
            <a:off x="7185311" y="2214000"/>
            <a:ext cx="5029851" cy="4644000"/>
          </a:xfrm>
          <a:solidFill>
            <a:schemeClr val="bg1">
              <a:lumMod val="85000"/>
            </a:schemeClr>
          </a:solidFill>
        </p:spPr>
      </p:pic>
      <p:sp>
        <p:nvSpPr>
          <p:cNvPr id="36" name="Title 4">
            <a:extLst>
              <a:ext uri="{FF2B5EF4-FFF2-40B4-BE49-F238E27FC236}">
                <a16:creationId xmlns:a16="http://schemas.microsoft.com/office/drawing/2014/main" id="{0FF63BB7-2233-774C-A442-232FCCE5EA2E}"/>
              </a:ext>
            </a:extLst>
          </p:cNvPr>
          <p:cNvSpPr>
            <a:spLocks noGrp="1"/>
          </p:cNvSpPr>
          <p:nvPr>
            <p:ph type="title"/>
          </p:nvPr>
        </p:nvSpPr>
        <p:spPr>
          <a:xfrm>
            <a:off x="3355596" y="535250"/>
            <a:ext cx="8836403" cy="1273215"/>
          </a:xfrm>
        </p:spPr>
        <p:txBody>
          <a:bodyPr lIns="0" tIns="0" rIns="0" bIns="0">
            <a:normAutofit fontScale="90000"/>
          </a:bodyPr>
          <a:lstStyle/>
          <a:p>
            <a:r>
              <a:rPr lang="en-US" dirty="0">
                <a:latin typeface="+mn-lt"/>
              </a:rPr>
              <a:t>How to prepare for good quality registration?</a:t>
            </a:r>
            <a:br>
              <a:rPr lang="id-ID" dirty="0">
                <a:latin typeface="+mn-lt"/>
              </a:rPr>
            </a:br>
            <a:r>
              <a:rPr lang="en-US" sz="2400" dirty="0">
                <a:latin typeface="+mn-lt"/>
              </a:rPr>
              <a:t>Supporting documents</a:t>
            </a:r>
            <a:endParaRPr lang="id-ID" sz="2400" dirty="0">
              <a:latin typeface="+mn-lt"/>
            </a:endParaRPr>
          </a:p>
        </p:txBody>
      </p:sp>
      <p:sp>
        <p:nvSpPr>
          <p:cNvPr id="38" name="Rettangolo 37">
            <a:extLst>
              <a:ext uri="{FF2B5EF4-FFF2-40B4-BE49-F238E27FC236}">
                <a16:creationId xmlns:a16="http://schemas.microsoft.com/office/drawing/2014/main" id="{EAE24E6D-0B7B-C146-9463-0D0AF3CC0BB0}"/>
              </a:ext>
            </a:extLst>
          </p:cNvPr>
          <p:cNvSpPr/>
          <p:nvPr/>
        </p:nvSpPr>
        <p:spPr>
          <a:xfrm>
            <a:off x="6978084" y="2213998"/>
            <a:ext cx="207227" cy="4644002"/>
          </a:xfrm>
          <a:prstGeom prst="rect">
            <a:avLst/>
          </a:prstGeom>
          <a:solidFill>
            <a:srgbClr val="364B7D"/>
          </a:solidFill>
          <a:ln>
            <a:solidFill>
              <a:srgbClr val="364B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9169841"/>
      </p:ext>
    </p:extLst>
  </p:cSld>
  <p:clrMapOvr>
    <a:masterClrMapping/>
  </p:clrMapOvr>
  <p:transition spd="slow">
    <p:push/>
  </p:transition>
</p:sld>
</file>

<file path=ppt/theme/theme1.xml><?xml version="1.0" encoding="utf-8"?>
<a:theme xmlns:a="http://schemas.openxmlformats.org/drawingml/2006/main" name="1_Office Theme">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RA-Presentation-template-20230224" id="{FF4DCEE5-3D10-4D64-AF40-78E72FB03CB4}" vid="{A506738C-3C78-4984-A7CB-DFC8F2429924}"/>
    </a:ext>
  </a:extLst>
</a:theme>
</file>

<file path=ppt/theme/theme2.xml><?xml version="1.0" encoding="utf-8"?>
<a:theme xmlns:a="http://schemas.openxmlformats.org/drawingml/2006/main" name="2_Office Theme">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RA-Presentation-template-20230224" id="{FF4DCEE5-3D10-4D64-AF40-78E72FB03CB4}" vid="{A59410AE-06A4-408C-811C-BBD9ADBCBE23}"/>
    </a:ext>
  </a:extLst>
</a:theme>
</file>

<file path=ppt/theme/theme3.xml><?xml version="1.0" encoding="utf-8"?>
<a:theme xmlns:a="http://schemas.openxmlformats.org/drawingml/2006/main" name="Office Theme">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RA-Presentation-template-20230224" id="{FF4DCEE5-3D10-4D64-AF40-78E72FB03CB4}" vid="{3728D03B-02C9-47A9-97B3-E35A5086D89A}"/>
    </a:ext>
  </a:extLst>
</a:theme>
</file>

<file path=ppt/theme/theme4.xml><?xml version="1.0" encoding="utf-8"?>
<a:theme xmlns:a="http://schemas.openxmlformats.org/drawingml/2006/main" name="3_Office Theme">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RA-Presentation-template-20230224" id="{FF4DCEE5-3D10-4D64-AF40-78E72FB03CB4}" vid="{91A4A6E3-2279-49FB-9CAA-4BFEA8A4438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ec698c8c-469b-4390-ad13-30cd69364034" ContentTypeId="0x010100ED194B9F7C15044CBD43C025EAD2ECAB" PreviousValue="true"/>
</file>

<file path=customXml/item2.xml><?xml version="1.0" encoding="utf-8"?>
<p:properties xmlns:p="http://schemas.microsoft.com/office/2006/metadata/properties" xmlns:xsi="http://www.w3.org/2001/XMLSchema-instance" xmlns:pc="http://schemas.microsoft.com/office/infopath/2007/PartnerControls">
  <documentManagement>
    <TaxCatchAll xmlns="49592fe1-76b3-425e-9982-488f19897f48">
      <Value>34</Value>
      <Value>31</Value>
      <Value>1</Value>
    </TaxCatchAll>
    <gf147c1d654543abacff4a31dfc45623 xmlns="49592fe1-76b3-425e-9982-488f19897f48">
      <Terms xmlns="http://schemas.microsoft.com/office/infopath/2007/PartnerControls">
        <TermInfo xmlns="http://schemas.microsoft.com/office/infopath/2007/PartnerControls">
          <TermName xmlns="http://schemas.microsoft.com/office/infopath/2007/PartnerControls">ERA</TermName>
          <TermId xmlns="http://schemas.microsoft.com/office/infopath/2007/PartnerControls">8287c6ea-6f12-4bfd-9fc9-6825fce534f5</TermId>
        </TermInfo>
      </Terms>
    </gf147c1d654543abacff4a31dfc45623>
    <g337828d867743cab065af36c4e1a31c xmlns="49592fe1-76b3-425e-9982-488f19897f48">
      <Terms xmlns="http://schemas.microsoft.com/office/infopath/2007/PartnerControls">
        <TermInfo xmlns="http://schemas.microsoft.com/office/infopath/2007/PartnerControls">
          <TermName xmlns="http://schemas.microsoft.com/office/infopath/2007/PartnerControls">SST - Support to Stakeholders</TermName>
          <TermId xmlns="http://schemas.microsoft.com/office/infopath/2007/PartnerControls">149ac487-0344-439a-a9a4-ca8c9cc8d759</TermId>
        </TermInfo>
      </Terms>
    </g337828d867743cab065af36c4e1a31c>
    <Project_x0020_Code xmlns="49592fe1-76b3-425e-9982-488f19897f48">ERA1219</Project_x0020_Code>
    <h70713ed90ce4adeabe454f2aabfa4ef xmlns="49592fe1-76b3-425e-9982-488f19897f48">
      <Terms xmlns="http://schemas.microsoft.com/office/infopath/2007/PartnerControls">
        <TermInfo xmlns="http://schemas.microsoft.com/office/infopath/2007/PartnerControls">
          <TermName xmlns="http://schemas.microsoft.com/office/infopath/2007/PartnerControls">Guide</TermName>
          <TermId xmlns="http://schemas.microsoft.com/office/infopath/2007/PartnerControls">361618a6-92d2-43e0-a645-343c3bdcf08f</TermId>
        </TermInfo>
      </Terms>
    </h70713ed90ce4adeabe454f2aabfa4ef>
    <_dlc_DocId xmlns="49592fe1-76b3-425e-9982-488f19897f48">EXTID-1886648751-9</_dlc_DocId>
    <_dlc_DocIdUrl xmlns="49592fe1-76b3-425e-9982-488f19897f48">
      <Url>https://eraeuropaeu.sharepoint.com/sites/ISS-TS/_layouts/15/DocIdRedir.aspx?ID=EXTID-1886648751-9</Url>
      <Description>EXTID-1886648751-9</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ct:contentTypeSchema xmlns:ct="http://schemas.microsoft.com/office/2006/metadata/contentType" xmlns:ma="http://schemas.microsoft.com/office/2006/metadata/properties/metaAttributes" ct:_="" ma:_="" ma:contentTypeName="ERA_Document" ma:contentTypeID="0x010100ED194B9F7C15044CBD43C025EAD2ECAB00D55F862E291E34418B50AC0AFDB35ACA" ma:contentTypeVersion="19" ma:contentTypeDescription="Create a new document." ma:contentTypeScope="" ma:versionID="7a8583fe90c33510de9b8aa2db8b9361">
  <xsd:schema xmlns:xsd="http://www.w3.org/2001/XMLSchema" xmlns:xs="http://www.w3.org/2001/XMLSchema" xmlns:p="http://schemas.microsoft.com/office/2006/metadata/properties" xmlns:ns2="49592fe1-76b3-425e-9982-488f19897f48" xmlns:ns3="82d9f863-5dda-4cbc-9d6e-1b1caca29ed0" targetNamespace="http://schemas.microsoft.com/office/2006/metadata/properties" ma:root="true" ma:fieldsID="166a08c6a94b70f289352c6657730aef" ns2:_="" ns3:_="">
    <xsd:import namespace="49592fe1-76b3-425e-9982-488f19897f48"/>
    <xsd:import namespace="82d9f863-5dda-4cbc-9d6e-1b1caca29ed0"/>
    <xsd:element name="properties">
      <xsd:complexType>
        <xsd:sequence>
          <xsd:element name="documentManagement">
            <xsd:complexType>
              <xsd:all>
                <xsd:element ref="ns2:Project_x0020_Code" minOccurs="0"/>
                <xsd:element ref="ns2:TaxCatchAllLabel" minOccurs="0"/>
                <xsd:element ref="ns2:TaxCatchAll" minOccurs="0"/>
                <xsd:element ref="ns2:gf147c1d654543abacff4a31dfc45623" minOccurs="0"/>
                <xsd:element ref="ns2:g337828d867743cab065af36c4e1a31c" minOccurs="0"/>
                <xsd:element ref="ns2:h70713ed90ce4adeabe454f2aabfa4ef" minOccurs="0"/>
                <xsd:element ref="ns2:_dlc_DocId" minOccurs="0"/>
                <xsd:element ref="ns2:_dlc_DocIdUrl" minOccurs="0"/>
                <xsd:element ref="ns2:_dlc_DocIdPersistId" minOccurs="0"/>
                <xsd:element ref="ns3:MediaServiceMetadata" minOccurs="0"/>
                <xsd:element ref="ns3:MediaServiceFastMetadata"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592fe1-76b3-425e-9982-488f19897f48" elementFormDefault="qualified">
    <xsd:import namespace="http://schemas.microsoft.com/office/2006/documentManagement/types"/>
    <xsd:import namespace="http://schemas.microsoft.com/office/infopath/2007/PartnerControls"/>
    <xsd:element name="Project_x0020_Code" ma:index="4" nillable="true" ma:displayName="Project Code" ma:description="Only if the project code exists" ma:internalName="Project_x0020_Code" ma:readOnly="false">
      <xsd:simpleType>
        <xsd:restriction base="dms:Text">
          <xsd:maxLength value="255"/>
        </xsd:restriction>
      </xsd:simpleType>
    </xsd:element>
    <xsd:element name="TaxCatchAllLabel" ma:index="8" nillable="true" ma:displayName="Taxonomy Catch All Column1" ma:hidden="true" ma:list="{ad61f6a8-b8a1-49bd-be33-9a4d8fce44bd}" ma:internalName="TaxCatchAllLabel" ma:readOnly="true" ma:showField="CatchAllDataLabel" ma:web="d6c157db-3e38-4ae1-9a3b-425419e28fef">
      <xsd:complexType>
        <xsd:complexContent>
          <xsd:extension base="dms:MultiChoiceLookup">
            <xsd:sequence>
              <xsd:element name="Value" type="dms:Lookup" maxOccurs="unbounded" minOccurs="0" nillable="true"/>
            </xsd:sequence>
          </xsd:extension>
        </xsd:complexContent>
      </xsd:complexType>
    </xsd:element>
    <xsd:element name="TaxCatchAll" ma:index="9" nillable="true" ma:displayName="Taxonomy Catch All Column" ma:hidden="true" ma:list="{ad61f6a8-b8a1-49bd-be33-9a4d8fce44bd}" ma:internalName="TaxCatchAll" ma:readOnly="false" ma:showField="CatchAllData" ma:web="d6c157db-3e38-4ae1-9a3b-425419e28fef">
      <xsd:complexType>
        <xsd:complexContent>
          <xsd:extension base="dms:MultiChoiceLookup">
            <xsd:sequence>
              <xsd:element name="Value" type="dms:Lookup" maxOccurs="unbounded" minOccurs="0" nillable="true"/>
            </xsd:sequence>
          </xsd:extension>
        </xsd:complexContent>
      </xsd:complexType>
    </xsd:element>
    <xsd:element name="gf147c1d654543abacff4a31dfc45623" ma:index="10" ma:taxonomy="true" ma:internalName="gf147c1d654543abacff4a31dfc45623" ma:taxonomyFieldName="Origin_x002d_Author" ma:displayName="Origin-Author" ma:readOnly="false" ma:default="1;#ERA|8287c6ea-6f12-4bfd-9fc9-6825fce534f5" ma:fieldId="{0f147c1d-6545-43ab-acff-4a31dfc45623}" ma:sspId="ec698c8c-469b-4390-ad13-30cd69364034" ma:termSetId="3bd325ee-ad60-4d4f-86e3-57acc143124f" ma:anchorId="00000000-0000-0000-0000-000000000000" ma:open="false" ma:isKeyword="false">
      <xsd:complexType>
        <xsd:sequence>
          <xsd:element ref="pc:Terms" minOccurs="0" maxOccurs="1"/>
        </xsd:sequence>
      </xsd:complexType>
    </xsd:element>
    <xsd:element name="g337828d867743cab065af36c4e1a31c" ma:index="11" ma:taxonomy="true" ma:internalName="g337828d867743cab065af36c4e1a31c" ma:taxonomyFieldName="Process" ma:displayName="Process" ma:indexed="true" ma:readOnly="false" ma:fieldId="{0337828d-8677-43ca-b065-af36c4e1a31c}" ma:sspId="ec698c8c-469b-4390-ad13-30cd69364034" ma:termSetId="41c32b1e-eebd-43d7-92b4-2a0b44ea6647" ma:anchorId="00000000-0000-0000-0000-000000000000" ma:open="false" ma:isKeyword="false">
      <xsd:complexType>
        <xsd:sequence>
          <xsd:element ref="pc:Terms" minOccurs="0" maxOccurs="1"/>
        </xsd:sequence>
      </xsd:complexType>
    </xsd:element>
    <xsd:element name="h70713ed90ce4adeabe454f2aabfa4ef" ma:index="12" ma:taxonomy="true" ma:internalName="h70713ed90ce4adeabe454f2aabfa4ef" ma:taxonomyFieldName="Document_x0020_type" ma:displayName="Document type" ma:readOnly="false" ma:fieldId="{170713ed-90ce-4ade-abe4-54f2aabfa4ef}" ma:sspId="ec698c8c-469b-4390-ad13-30cd69364034" ma:termSetId="07ece8fb-22f7-4a45-9bd0-d78559e8cddf" ma:anchorId="00000000-0000-0000-0000-000000000000" ma:open="false" ma:isKeyword="false">
      <xsd:complexType>
        <xsd:sequence>
          <xsd:element ref="pc:Terms" minOccurs="0" maxOccurs="1"/>
        </xsd:sequence>
      </xsd:complexType>
    </xsd:element>
    <xsd:element name="_dlc_DocId" ma:index="17" nillable="true" ma:displayName="Document ID Value" ma:description="The value of the document ID assigned to this item." ma:indexed="true" ma:internalName="_dlc_DocId" ma:readOnly="true">
      <xsd:simpleType>
        <xsd:restriction base="dms:Text"/>
      </xsd:simpleType>
    </xsd:element>
    <xsd:element name="_dlc_DocIdUrl" ma:index="1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9"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82d9f863-5dda-4cbc-9d6e-1b1caca29ed0" elementFormDefault="qualified">
    <xsd:import namespace="http://schemas.microsoft.com/office/2006/documentManagement/types"/>
    <xsd:import namespace="http://schemas.microsoft.com/office/infopath/2007/PartnerControls"/>
    <xsd:element name="MediaServiceMetadata" ma:index="20" nillable="true" ma:displayName="MediaServiceMetadata" ma:hidden="true" ma:internalName="MediaServiceMetadata" ma:readOnly="true">
      <xsd:simpleType>
        <xsd:restriction base="dms:Note"/>
      </xsd:simpleType>
    </xsd:element>
    <xsd:element name="MediaServiceFastMetadata" ma:index="21" nillable="true" ma:displayName="MediaServiceFastMetadata" ma:hidden="true" ma:internalName="MediaServiceFastMetadata" ma:readOnly="true">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56FEB5-768C-46F3-B20E-4AF04A4B8ADD}">
  <ds:schemaRefs>
    <ds:schemaRef ds:uri="Microsoft.SharePoint.Taxonomy.ContentTypeSync"/>
  </ds:schemaRefs>
</ds:datastoreItem>
</file>

<file path=customXml/itemProps2.xml><?xml version="1.0" encoding="utf-8"?>
<ds:datastoreItem xmlns:ds="http://schemas.openxmlformats.org/officeDocument/2006/customXml" ds:itemID="{C3331882-AED8-40D9-9783-E043C5C4114B}">
  <ds:schemaRefs>
    <ds:schemaRef ds:uri="http://purl.org/dc/elements/1.1/"/>
    <ds:schemaRef ds:uri="http://purl.org/dc/terms/"/>
    <ds:schemaRef ds:uri="c3a41b5f-34df-4829-a704-e981d939cf59"/>
    <ds:schemaRef ds:uri="49592fe1-76b3-425e-9982-488f19897f48"/>
    <ds:schemaRef ds:uri="7193f14e-91dd-4b01-ae21-f47ab7629d50"/>
    <ds:schemaRef ds:uri="http://www.w3.org/XML/1998/namespace"/>
    <ds:schemaRef ds:uri="http://schemas.microsoft.com/office/infopath/2007/PartnerControls"/>
    <ds:schemaRef ds:uri="http://purl.org/dc/dcmitype/"/>
    <ds:schemaRef ds:uri="http://schemas.microsoft.com/office/2006/documentManagement/type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8F82747D-1BEC-4C80-9F51-6147F2ACBAC3}">
  <ds:schemaRefs>
    <ds:schemaRef ds:uri="http://schemas.microsoft.com/sharepoint/events"/>
  </ds:schemaRefs>
</ds:datastoreItem>
</file>

<file path=customXml/itemProps4.xml><?xml version="1.0" encoding="utf-8"?>
<ds:datastoreItem xmlns:ds="http://schemas.openxmlformats.org/officeDocument/2006/customXml" ds:itemID="{1CBDC6D4-8214-43FD-AD53-F8A23867C3ED}">
  <ds:schemaRefs>
    <ds:schemaRef ds:uri="http://schemas.microsoft.com/sharepoint/v3/contenttype/forms"/>
  </ds:schemaRefs>
</ds:datastoreItem>
</file>

<file path=customXml/itemProps5.xml><?xml version="1.0" encoding="utf-8"?>
<ds:datastoreItem xmlns:ds="http://schemas.openxmlformats.org/officeDocument/2006/customXml" ds:itemID="{CB2C51B7-0E96-414C-9727-65A4DDB406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592fe1-76b3-425e-9982-488f19897f48"/>
    <ds:schemaRef ds:uri="82d9f863-5dda-4cbc-9d6e-1b1caca29e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ERA-Presentation-template-20230224</Template>
  <TotalTime>159</TotalTime>
  <Words>1136</Words>
  <Application>Microsoft Office PowerPoint</Application>
  <PresentationFormat>Widescreen</PresentationFormat>
  <Paragraphs>120</Paragraphs>
  <Slides>14</Slides>
  <Notes>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14</vt:i4>
      </vt:variant>
    </vt:vector>
  </HeadingPairs>
  <TitlesOfParts>
    <vt:vector size="24" baseType="lpstr">
      <vt:lpstr>adobe-clean</vt:lpstr>
      <vt:lpstr>Arial</vt:lpstr>
      <vt:lpstr>Calibri</vt:lpstr>
      <vt:lpstr>Calibri Light</vt:lpstr>
      <vt:lpstr>Poppins Light</vt:lpstr>
      <vt:lpstr>Times New Roman</vt:lpstr>
      <vt:lpstr>1_Office Theme</vt:lpstr>
      <vt:lpstr>2_Office Theme</vt:lpstr>
      <vt:lpstr>Office Theme</vt:lpstr>
      <vt:lpstr>3_Office Theme</vt:lpstr>
      <vt:lpstr>CSM ASLP Registration of ISS Pilot users</vt:lpstr>
      <vt:lpstr>PowerPoint Presentation</vt:lpstr>
      <vt:lpstr>CSM ASLP requirement for registration Why is it used for? </vt:lpstr>
      <vt:lpstr>CSM ASLP requirement for registration Why is it important? </vt:lpstr>
      <vt:lpstr>PowerPoint Presentation</vt:lpstr>
      <vt:lpstr>How to prepare for good quality registration? </vt:lpstr>
      <vt:lpstr>How to prepare for good quality registration? Entity Category and Power User</vt:lpstr>
      <vt:lpstr>How to prepare for good quality registration? Entity users (contributors)</vt:lpstr>
      <vt:lpstr>How to prepare for good quality registration? Supporting documents</vt:lpstr>
      <vt:lpstr>PowerPoint Presentation</vt:lpstr>
      <vt:lpstr>How to send your registration to ERA? First registration in accordance with CSM ASLP</vt:lpstr>
      <vt:lpstr>PowerPoint Presentation</vt:lpstr>
      <vt:lpstr>How to fill-out the Registration template? Manage Entity users directly with ISS Pilot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CSM ASLP Entities Registration</dc:title>
  <dc:creator>RUFFIN Emmanuel</dc:creator>
  <cp:lastModifiedBy>RUFFIN Emmanuel</cp:lastModifiedBy>
  <cp:revision>55</cp:revision>
  <dcterms:created xsi:type="dcterms:W3CDTF">2023-09-18T09:56:40Z</dcterms:created>
  <dcterms:modified xsi:type="dcterms:W3CDTF">2026-05-19T08:00:36Z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0x010100ED194B9F7C15044CBD43C025EAD2ECAB00D55F862E291E34418B50AC0AFDB35ACA</vt:lpwstr>
  </property>
  <property fmtid="{D5CDD505-2E9C-101B-9397-08002B2CF9AE}" pid="3" name="Origin-Author">
    <vt:lpwstr>1;#ERA|8287c6ea-6f12-4bfd-9fc9-6825fce534f5</vt:lpwstr>
  </property>
  <property fmtid="{D5CDD505-2E9C-101B-9397-08002B2CF9AE}" pid="4" name="Document type">
    <vt:lpwstr>34;#Guide|361618a6-92d2-43e0-a645-343c3bdcf08f</vt:lpwstr>
  </property>
  <property fmtid="{D5CDD505-2E9C-101B-9397-08002B2CF9AE}" pid="5" name="Process">
    <vt:lpwstr>31;#SST - Support to Stakeholders|149ac487-0344-439a-a9a4-ca8c9cc8d759</vt:lpwstr>
  </property>
  <property fmtid="{D5CDD505-2E9C-101B-9397-08002B2CF9AE}" pid="6" name="CSMASLP-Topic">
    <vt:lpwstr>123;#CSM ASLP Training and Guidance|7e79f08a-6e67-465b-9923-c72127916fb3</vt:lpwstr>
  </property>
  <property fmtid="{D5CDD505-2E9C-101B-9397-08002B2CF9AE}" pid="7" name="_dlc_DocIdItemGuid">
    <vt:lpwstr>95a82dcb-9f3d-4fba-b051-496889a75692</vt:lpwstr>
  </property>
</Properties>
</file>